
<file path=[Content_Types].xml><?xml version="1.0" encoding="utf-8"?>
<Types xmlns="http://schemas.openxmlformats.org/package/2006/content-types">
  <Default Extension="fntdata" ContentType="application/x-fontdata"/>
  <Default Extension="jp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56" r:id="rId1"/>
    <p:sldMasterId id="2147483757" r:id="rId2"/>
    <p:sldMasterId id="2147483758" r:id="rId3"/>
  </p:sldMasterIdLst>
  <p:notesMasterIdLst>
    <p:notesMasterId r:id="rId46"/>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Lst>
  <p:sldSz cx="9144000" cy="5143500" type="screen16x9"/>
  <p:notesSz cx="6858000" cy="9144000"/>
  <p:embeddedFontLst>
    <p:embeddedFont>
      <p:font typeface="Anaheim" panose="020B0604020202020204" charset="0"/>
      <p:regular r:id="rId47"/>
    </p:embeddedFont>
    <p:embeddedFont>
      <p:font typeface="Arvo" panose="020B0604020202020204" charset="0"/>
      <p:regular r:id="rId48"/>
      <p:bold r:id="rId49"/>
      <p:italic r:id="rId50"/>
      <p:boldItalic r:id="rId51"/>
    </p:embeddedFont>
    <p:embeddedFont>
      <p:font typeface="Nunito Light" pitchFamily="2" charset="0"/>
      <p:regular r:id="rId52"/>
      <p:italic r:id="rId53"/>
    </p:embeddedFont>
    <p:embeddedFont>
      <p:font typeface="PT Sans" panose="020B0503020203020204" pitchFamily="34"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940"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7.fntdata"/><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2.fntdata"/><Relationship Id="rId56" Type="http://schemas.openxmlformats.org/officeDocument/2006/relationships/font" Target="fonts/font10.fntdata"/><Relationship Id="rId8" Type="http://schemas.openxmlformats.org/officeDocument/2006/relationships/slide" Target="slides/slide5.xml"/><Relationship Id="rId51" Type="http://schemas.openxmlformats.org/officeDocument/2006/relationships/font" Target="fonts/font5.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6.fntdata"/><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1"/>
        <p:cNvGrpSpPr/>
        <p:nvPr/>
      </p:nvGrpSpPr>
      <p:grpSpPr>
        <a:xfrm>
          <a:off x="0" y="0"/>
          <a:ext cx="0" cy="0"/>
          <a:chOff x="0" y="0"/>
          <a:chExt cx="0" cy="0"/>
        </a:xfrm>
      </p:grpSpPr>
      <p:sp>
        <p:nvSpPr>
          <p:cNvPr id="3462" name="Google Shape;3462;g23de8cbf84d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3" name="Google Shape;3463;g23de8cbf84d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New York, Singapore, London, Karmiel. What do they all have in common? They are all places that have struggled with traffic congestion for a long time. All places that have already took action by taxing drivers traveling through big cities during rush hours. </a:t>
            </a:r>
            <a:endParaRPr/>
          </a:p>
          <a:p>
            <a:pPr marL="0" lvl="0" indent="0" algn="l" rtl="0">
              <a:spcBef>
                <a:spcPts val="0"/>
              </a:spcBef>
              <a:spcAft>
                <a:spcPts val="0"/>
              </a:spcAft>
              <a:buNone/>
            </a:pPr>
            <a:endParaRPr/>
          </a:p>
          <a:p>
            <a:pPr marL="0" lvl="0" indent="0" algn="l" rtl="0">
              <a:spcBef>
                <a:spcPts val="0"/>
              </a:spcBef>
              <a:spcAft>
                <a:spcPts val="0"/>
              </a:spcAft>
              <a:buNone/>
            </a:pPr>
            <a:r>
              <a:rPr lang="en"/>
              <a:t>For our project we have been tasked with tackling this issue starting with Karmiel.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1"/>
        <p:cNvGrpSpPr/>
        <p:nvPr/>
      </p:nvGrpSpPr>
      <p:grpSpPr>
        <a:xfrm>
          <a:off x="0" y="0"/>
          <a:ext cx="0" cy="0"/>
          <a:chOff x="0" y="0"/>
          <a:chExt cx="0" cy="0"/>
        </a:xfrm>
      </p:grpSpPr>
      <p:sp>
        <p:nvSpPr>
          <p:cNvPr id="4202" name="Google Shape;4202;g23b52eab194_5_1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3" name="Google Shape;4203;g23b52eab194_5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Dylan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0"/>
        <p:cNvGrpSpPr/>
        <p:nvPr/>
      </p:nvGrpSpPr>
      <p:grpSpPr>
        <a:xfrm>
          <a:off x="0" y="0"/>
          <a:ext cx="0" cy="0"/>
          <a:chOff x="0" y="0"/>
          <a:chExt cx="0" cy="0"/>
        </a:xfrm>
      </p:grpSpPr>
      <p:sp>
        <p:nvSpPr>
          <p:cNvPr id="4241" name="Google Shape;4241;g23de8cbf84d_2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2" name="Google Shape;4242;g23de8cbf84d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7"/>
        <p:cNvGrpSpPr/>
        <p:nvPr/>
      </p:nvGrpSpPr>
      <p:grpSpPr>
        <a:xfrm>
          <a:off x="0" y="0"/>
          <a:ext cx="0" cy="0"/>
          <a:chOff x="0" y="0"/>
          <a:chExt cx="0" cy="0"/>
        </a:xfrm>
      </p:grpSpPr>
      <p:sp>
        <p:nvSpPr>
          <p:cNvPr id="4248" name="Google Shape;4248;g23de8cbf84d_2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9" name="Google Shape;4249;g23de8cbf84d_2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5"/>
        <p:cNvGrpSpPr/>
        <p:nvPr/>
      </p:nvGrpSpPr>
      <p:grpSpPr>
        <a:xfrm>
          <a:off x="0" y="0"/>
          <a:ext cx="0" cy="0"/>
          <a:chOff x="0" y="0"/>
          <a:chExt cx="0" cy="0"/>
        </a:xfrm>
      </p:grpSpPr>
      <p:sp>
        <p:nvSpPr>
          <p:cNvPr id="4256" name="Google Shape;4256;g1e21fa6c639_5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7" name="Google Shape;4257;g1e21fa6c639_5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Andrei</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4"/>
        <p:cNvGrpSpPr/>
        <p:nvPr/>
      </p:nvGrpSpPr>
      <p:grpSpPr>
        <a:xfrm>
          <a:off x="0" y="0"/>
          <a:ext cx="0" cy="0"/>
          <a:chOff x="0" y="0"/>
          <a:chExt cx="0" cy="0"/>
        </a:xfrm>
      </p:grpSpPr>
      <p:sp>
        <p:nvSpPr>
          <p:cNvPr id="4315" name="Google Shape;4315;g1e21fa6c639_12_37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6" name="Google Shape;4316;g1e21fa6c639_12_37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50">
                <a:solidFill>
                  <a:srgbClr val="5A2543"/>
                </a:solidFill>
                <a:latin typeface="Spartan"/>
                <a:ea typeface="Spartan"/>
                <a:cs typeface="Spartan"/>
                <a:sym typeface="Spartan"/>
              </a:rPr>
              <a:t>Surveys:</a:t>
            </a:r>
            <a:endParaRPr sz="1250">
              <a:solidFill>
                <a:srgbClr val="5A2543"/>
              </a:solidFill>
              <a:latin typeface="Spartan"/>
              <a:ea typeface="Spartan"/>
              <a:cs typeface="Spartan"/>
              <a:sym typeface="Spartan"/>
            </a:endParaRPr>
          </a:p>
          <a:p>
            <a:pPr marL="457200" lvl="0" indent="-317500" algn="l" rtl="0">
              <a:spcBef>
                <a:spcPts val="0"/>
              </a:spcBef>
              <a:spcAft>
                <a:spcPts val="0"/>
              </a:spcAft>
              <a:buClr>
                <a:srgbClr val="5A2543"/>
              </a:buClr>
              <a:buSzPts val="1400"/>
              <a:buFont typeface="Spartan"/>
              <a:buChar char="●"/>
            </a:pPr>
            <a:r>
              <a:rPr lang="en" sz="1250">
                <a:solidFill>
                  <a:srgbClr val="5A2543"/>
                </a:solidFill>
                <a:latin typeface="Spartan"/>
                <a:ea typeface="Spartan"/>
                <a:cs typeface="Spartan"/>
                <a:sym typeface="Spartan"/>
              </a:rPr>
              <a:t>Online surveys used to gather data</a:t>
            </a:r>
            <a:endParaRPr sz="1250">
              <a:solidFill>
                <a:srgbClr val="5A2543"/>
              </a:solidFill>
              <a:latin typeface="Spartan"/>
              <a:ea typeface="Spartan"/>
              <a:cs typeface="Spartan"/>
              <a:sym typeface="Spartan"/>
            </a:endParaRPr>
          </a:p>
          <a:p>
            <a:pPr marL="457200" lvl="0" indent="-317500" algn="l" rtl="0">
              <a:spcBef>
                <a:spcPts val="0"/>
              </a:spcBef>
              <a:spcAft>
                <a:spcPts val="0"/>
              </a:spcAft>
              <a:buClr>
                <a:srgbClr val="5A2543"/>
              </a:buClr>
              <a:buSzPts val="1400"/>
              <a:buFont typeface="Spartan"/>
              <a:buChar char="●"/>
            </a:pPr>
            <a:r>
              <a:rPr lang="en" sz="1250">
                <a:solidFill>
                  <a:srgbClr val="5A2543"/>
                </a:solidFill>
                <a:latin typeface="Spartan"/>
                <a:ea typeface="Spartan"/>
                <a:cs typeface="Spartan"/>
                <a:sym typeface="Spartan"/>
              </a:rPr>
              <a:t>Collect basic demographic information</a:t>
            </a:r>
            <a:endParaRPr sz="1250">
              <a:solidFill>
                <a:srgbClr val="5A2543"/>
              </a:solidFill>
              <a:latin typeface="Spartan"/>
              <a:ea typeface="Spartan"/>
              <a:cs typeface="Spartan"/>
              <a:sym typeface="Spartan"/>
            </a:endParaRPr>
          </a:p>
          <a:p>
            <a:pPr marL="457200" lvl="0" indent="-317500" algn="l" rtl="0">
              <a:spcBef>
                <a:spcPts val="0"/>
              </a:spcBef>
              <a:spcAft>
                <a:spcPts val="0"/>
              </a:spcAft>
              <a:buClr>
                <a:srgbClr val="5A2543"/>
              </a:buClr>
              <a:buSzPts val="1400"/>
              <a:buFont typeface="Spartan"/>
              <a:buChar char="●"/>
            </a:pPr>
            <a:r>
              <a:rPr lang="en" sz="1250">
                <a:solidFill>
                  <a:srgbClr val="5A2543"/>
                </a:solidFill>
                <a:latin typeface="Spartan"/>
                <a:ea typeface="Spartan"/>
                <a:cs typeface="Spartan"/>
                <a:sym typeface="Spartan"/>
              </a:rPr>
              <a:t>Clarify relevancy of walking habits and barriers</a:t>
            </a:r>
            <a:endParaRPr sz="1250">
              <a:solidFill>
                <a:srgbClr val="5A2543"/>
              </a:solidFill>
              <a:latin typeface="Spartan"/>
              <a:ea typeface="Spartan"/>
              <a:cs typeface="Spartan"/>
              <a:sym typeface="Spartan"/>
            </a:endParaRPr>
          </a:p>
          <a:p>
            <a:pPr marL="457200" lvl="0" indent="-317500" algn="l" rtl="0">
              <a:spcBef>
                <a:spcPts val="0"/>
              </a:spcBef>
              <a:spcAft>
                <a:spcPts val="0"/>
              </a:spcAft>
              <a:buClr>
                <a:srgbClr val="5A2543"/>
              </a:buClr>
              <a:buSzPts val="1400"/>
              <a:buFont typeface="Spartan"/>
              <a:buChar char="●"/>
            </a:pPr>
            <a:r>
              <a:rPr lang="en" sz="1250">
                <a:solidFill>
                  <a:srgbClr val="5A2543"/>
                </a:solidFill>
                <a:latin typeface="Spartan"/>
                <a:ea typeface="Spartan"/>
                <a:cs typeface="Spartan"/>
                <a:sym typeface="Spartan"/>
              </a:rPr>
              <a:t>Pass judgement on solutions</a:t>
            </a:r>
            <a:endParaRPr sz="1250">
              <a:solidFill>
                <a:srgbClr val="5A2543"/>
              </a:solidFill>
              <a:latin typeface="Spartan"/>
              <a:ea typeface="Spartan"/>
              <a:cs typeface="Spartan"/>
              <a:sym typeface="Spartan"/>
            </a:endParaRPr>
          </a:p>
          <a:p>
            <a:pPr marL="0" lvl="0" indent="0" algn="l" rtl="0">
              <a:spcBef>
                <a:spcPts val="0"/>
              </a:spcBef>
              <a:spcAft>
                <a:spcPts val="0"/>
              </a:spcAft>
              <a:buClr>
                <a:schemeClr val="dk1"/>
              </a:buClr>
              <a:buSzPts val="1100"/>
              <a:buFont typeface="Arial"/>
              <a:buNone/>
            </a:pPr>
            <a:endParaRPr sz="1250">
              <a:solidFill>
                <a:srgbClr val="5A2543"/>
              </a:solidFill>
              <a:latin typeface="Spartan"/>
              <a:ea typeface="Spartan"/>
              <a:cs typeface="Spartan"/>
              <a:sym typeface="Spartan"/>
            </a:endParaRPr>
          </a:p>
          <a:p>
            <a:pPr marL="0" lvl="0" indent="0" algn="l" rtl="0">
              <a:spcBef>
                <a:spcPts val="0"/>
              </a:spcBef>
              <a:spcAft>
                <a:spcPts val="0"/>
              </a:spcAft>
              <a:buClr>
                <a:schemeClr val="dk1"/>
              </a:buClr>
              <a:buSzPts val="1100"/>
              <a:buFont typeface="Arial"/>
              <a:buNone/>
            </a:pPr>
            <a:endParaRPr sz="1250">
              <a:solidFill>
                <a:srgbClr val="5A2543"/>
              </a:solidFill>
              <a:latin typeface="Spartan"/>
              <a:ea typeface="Spartan"/>
              <a:cs typeface="Spartan"/>
              <a:sym typeface="Spartan"/>
            </a:endParaRPr>
          </a:p>
          <a:p>
            <a:pPr marL="0" lvl="0" indent="0" algn="l" rtl="0">
              <a:spcBef>
                <a:spcPts val="0"/>
              </a:spcBef>
              <a:spcAft>
                <a:spcPts val="0"/>
              </a:spcAft>
              <a:buClr>
                <a:schemeClr val="dk1"/>
              </a:buClr>
              <a:buSzPts val="1100"/>
              <a:buFont typeface="Arial"/>
              <a:buNone/>
            </a:pPr>
            <a:r>
              <a:rPr lang="en" sz="1250">
                <a:solidFill>
                  <a:srgbClr val="5A2543"/>
                </a:solidFill>
                <a:latin typeface="Spartan"/>
                <a:ea typeface="Spartan"/>
                <a:cs typeface="Spartan"/>
                <a:sym typeface="Spartan"/>
              </a:rPr>
              <a:t>Interviews:</a:t>
            </a:r>
            <a:endParaRPr sz="1250">
              <a:solidFill>
                <a:srgbClr val="5A2543"/>
              </a:solidFill>
              <a:latin typeface="Spartan"/>
              <a:ea typeface="Spartan"/>
              <a:cs typeface="Spartan"/>
              <a:sym typeface="Spartan"/>
            </a:endParaRPr>
          </a:p>
          <a:p>
            <a:pPr marL="914400" lvl="1" indent="-330200" algn="l" rtl="0">
              <a:spcBef>
                <a:spcPts val="0"/>
              </a:spcBef>
              <a:spcAft>
                <a:spcPts val="0"/>
              </a:spcAft>
              <a:buClr>
                <a:srgbClr val="5A2543"/>
              </a:buClr>
              <a:buSzPts val="1600"/>
              <a:buFont typeface="Nunito Light"/>
              <a:buChar char="○"/>
            </a:pPr>
            <a:r>
              <a:rPr lang="en" sz="1400">
                <a:solidFill>
                  <a:srgbClr val="5A2543"/>
                </a:solidFill>
                <a:latin typeface="Spartan"/>
                <a:ea typeface="Spartan"/>
                <a:cs typeface="Spartan"/>
                <a:sym typeface="Spartan"/>
              </a:rPr>
              <a:t>Meet with students and teachers over zoom</a:t>
            </a:r>
            <a:endParaRPr sz="1400">
              <a:solidFill>
                <a:srgbClr val="5A2543"/>
              </a:solidFill>
              <a:latin typeface="Spartan"/>
              <a:ea typeface="Spartan"/>
              <a:cs typeface="Spartan"/>
              <a:sym typeface="Spartan"/>
            </a:endParaRPr>
          </a:p>
          <a:p>
            <a:pPr marL="914400" lvl="1" indent="-330200" algn="l" rtl="0">
              <a:spcBef>
                <a:spcPts val="0"/>
              </a:spcBef>
              <a:spcAft>
                <a:spcPts val="0"/>
              </a:spcAft>
              <a:buClr>
                <a:srgbClr val="5A2543"/>
              </a:buClr>
              <a:buSzPts val="1600"/>
              <a:buFont typeface="Nunito Light"/>
              <a:buChar char="○"/>
            </a:pPr>
            <a:r>
              <a:rPr lang="en" sz="1400">
                <a:solidFill>
                  <a:srgbClr val="5A2543"/>
                </a:solidFill>
                <a:latin typeface="Spartan"/>
                <a:ea typeface="Spartan"/>
                <a:cs typeface="Spartan"/>
                <a:sym typeface="Spartan"/>
              </a:rPr>
              <a:t>Lead conversations about how people feel about walking to school</a:t>
            </a:r>
            <a:endParaRPr sz="1400">
              <a:solidFill>
                <a:srgbClr val="5A2543"/>
              </a:solidFill>
              <a:latin typeface="Spartan"/>
              <a:ea typeface="Spartan"/>
              <a:cs typeface="Spartan"/>
              <a:sym typeface="Spartan"/>
            </a:endParaRPr>
          </a:p>
          <a:p>
            <a:pPr marL="914400" lvl="1" indent="-330200" algn="l" rtl="0">
              <a:spcBef>
                <a:spcPts val="0"/>
              </a:spcBef>
              <a:spcAft>
                <a:spcPts val="0"/>
              </a:spcAft>
              <a:buClr>
                <a:srgbClr val="5A2543"/>
              </a:buClr>
              <a:buSzPts val="1600"/>
              <a:buFont typeface="Nunito Light"/>
              <a:buChar char="○"/>
            </a:pPr>
            <a:r>
              <a:rPr lang="en" sz="1400">
                <a:solidFill>
                  <a:srgbClr val="5A2543"/>
                </a:solidFill>
                <a:latin typeface="Spartan"/>
                <a:ea typeface="Spartan"/>
                <a:cs typeface="Spartan"/>
                <a:sym typeface="Spartan"/>
              </a:rPr>
              <a:t>Role of convenience in decision-making</a:t>
            </a:r>
            <a:endParaRPr sz="1400">
              <a:solidFill>
                <a:srgbClr val="5A2543"/>
              </a:solidFill>
              <a:latin typeface="Spartan"/>
              <a:ea typeface="Spartan"/>
              <a:cs typeface="Spartan"/>
              <a:sym typeface="Spartan"/>
            </a:endParaRPr>
          </a:p>
          <a:p>
            <a:pPr marL="914400" lvl="1" indent="-330200" algn="ctr" rtl="0">
              <a:spcBef>
                <a:spcPts val="0"/>
              </a:spcBef>
              <a:spcAft>
                <a:spcPts val="0"/>
              </a:spcAft>
              <a:buClr>
                <a:srgbClr val="5A2543"/>
              </a:buClr>
              <a:buSzPts val="1600"/>
              <a:buFont typeface="Nunito Light"/>
              <a:buChar char="○"/>
            </a:pPr>
            <a:r>
              <a:rPr lang="en" sz="1400">
                <a:solidFill>
                  <a:srgbClr val="5A2543"/>
                </a:solidFill>
                <a:latin typeface="Spartan"/>
                <a:ea typeface="Spartan"/>
                <a:cs typeface="Spartan"/>
                <a:sym typeface="Spartan"/>
              </a:rPr>
              <a:t>Gauge opinion on severity of traffic in Karmiel</a:t>
            </a:r>
            <a:endParaRPr sz="1400">
              <a:solidFill>
                <a:srgbClr val="5A2543"/>
              </a:solidFill>
              <a:latin typeface="Spartan"/>
              <a:ea typeface="Spartan"/>
              <a:cs typeface="Spartan"/>
              <a:sym typeface="Spartan"/>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6"/>
        <p:cNvGrpSpPr/>
        <p:nvPr/>
      </p:nvGrpSpPr>
      <p:grpSpPr>
        <a:xfrm>
          <a:off x="0" y="0"/>
          <a:ext cx="0" cy="0"/>
          <a:chOff x="0" y="0"/>
          <a:chExt cx="0" cy="0"/>
        </a:xfrm>
      </p:grpSpPr>
      <p:sp>
        <p:nvSpPr>
          <p:cNvPr id="4557" name="Google Shape;4557;g1e21fa6c639_12_11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8" name="Google Shape;4558;g1e21fa6c639_12_1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2"/>
        <p:cNvGrpSpPr/>
        <p:nvPr/>
      </p:nvGrpSpPr>
      <p:grpSpPr>
        <a:xfrm>
          <a:off x="0" y="0"/>
          <a:ext cx="0" cy="0"/>
          <a:chOff x="0" y="0"/>
          <a:chExt cx="0" cy="0"/>
        </a:xfrm>
      </p:grpSpPr>
      <p:sp>
        <p:nvSpPr>
          <p:cNvPr id="4573" name="Google Shape;4573;g1e21fa6c639_5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4" name="Google Shape;4574;g1e21fa6c639_5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Dylan</a:t>
            </a:r>
            <a:endParaRPr/>
          </a:p>
          <a:p>
            <a:pPr marL="0" lvl="0" indent="0" algn="l" rtl="0">
              <a:spcBef>
                <a:spcPts val="0"/>
              </a:spcBef>
              <a:spcAft>
                <a:spcPts val="0"/>
              </a:spcAft>
              <a:buNone/>
            </a:pPr>
            <a:endParaRPr/>
          </a:p>
          <a:p>
            <a:pPr marL="0" lvl="0" indent="0" algn="l" rtl="0">
              <a:spcBef>
                <a:spcPts val="0"/>
              </a:spcBef>
              <a:spcAft>
                <a:spcPts val="0"/>
              </a:spcAft>
              <a:buNone/>
            </a:pPr>
            <a:r>
              <a:rPr lang="en"/>
              <a:t>Extrinsic: Rewards, walking with friends</a:t>
            </a:r>
            <a:endParaRPr/>
          </a:p>
          <a:p>
            <a:pPr marL="0" lvl="0" indent="0" algn="l" rtl="0">
              <a:spcBef>
                <a:spcPts val="0"/>
              </a:spcBef>
              <a:spcAft>
                <a:spcPts val="0"/>
              </a:spcAft>
              <a:buNone/>
            </a:pPr>
            <a:r>
              <a:rPr lang="en"/>
              <a:t>Intrinsic: Personal drive to stay in shape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4"/>
        <p:cNvGrpSpPr/>
        <p:nvPr/>
      </p:nvGrpSpPr>
      <p:grpSpPr>
        <a:xfrm>
          <a:off x="0" y="0"/>
          <a:ext cx="0" cy="0"/>
          <a:chOff x="0" y="0"/>
          <a:chExt cx="0" cy="0"/>
        </a:xfrm>
      </p:grpSpPr>
      <p:sp>
        <p:nvSpPr>
          <p:cNvPr id="4775" name="Google Shape;4775;g23de8cbf84d_2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6" name="Google Shape;4776;g23de8cbf84d_2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2"/>
        <p:cNvGrpSpPr/>
        <p:nvPr/>
      </p:nvGrpSpPr>
      <p:grpSpPr>
        <a:xfrm>
          <a:off x="0" y="0"/>
          <a:ext cx="0" cy="0"/>
          <a:chOff x="0" y="0"/>
          <a:chExt cx="0" cy="0"/>
        </a:xfrm>
      </p:grpSpPr>
      <p:sp>
        <p:nvSpPr>
          <p:cNvPr id="5163" name="Google Shape;5163;g1e21fa6c639_0_2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4" name="Google Shape;5164;g1e21fa6c639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9"/>
        <p:cNvGrpSpPr/>
        <p:nvPr/>
      </p:nvGrpSpPr>
      <p:grpSpPr>
        <a:xfrm>
          <a:off x="0" y="0"/>
          <a:ext cx="0" cy="0"/>
          <a:chOff x="0" y="0"/>
          <a:chExt cx="0" cy="0"/>
        </a:xfrm>
      </p:grpSpPr>
      <p:sp>
        <p:nvSpPr>
          <p:cNvPr id="5180" name="Google Shape;5180;g1e21fa6c639_2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1" name="Google Shape;5181;g1e21fa6c639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move on to the fun part, our walk2school application, first lets talk about our solution overview</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2"/>
        <p:cNvGrpSpPr/>
        <p:nvPr/>
      </p:nvGrpSpPr>
      <p:grpSpPr>
        <a:xfrm>
          <a:off x="0" y="0"/>
          <a:ext cx="0" cy="0"/>
          <a:chOff x="0" y="0"/>
          <a:chExt cx="0" cy="0"/>
        </a:xfrm>
      </p:grpSpPr>
      <p:sp>
        <p:nvSpPr>
          <p:cNvPr id="3473" name="Google Shape;3473;g20e616be213_1_149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4" name="Google Shape;3474;g20e616be213_1_149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en"/>
              <a:t>Hello everyone and welcome to the wts final presentation</a:t>
            </a:r>
            <a:endParaRPr/>
          </a:p>
          <a:p>
            <a:pPr marL="457200" lvl="0" indent="-298450" algn="l" rtl="0">
              <a:spcBef>
                <a:spcPts val="0"/>
              </a:spcBef>
              <a:spcAft>
                <a:spcPts val="0"/>
              </a:spcAft>
              <a:buSzPts val="1100"/>
              <a:buAutoNum type="arabicPeriod"/>
            </a:pPr>
            <a:r>
              <a:rPr lang="en"/>
              <a:t>We are WPI students working with Braude College of Engineering</a:t>
            </a:r>
            <a:endParaRPr/>
          </a:p>
          <a:p>
            <a:pPr marL="457200" lvl="0" indent="-298450" algn="l" rtl="0">
              <a:spcBef>
                <a:spcPts val="0"/>
              </a:spcBef>
              <a:spcAft>
                <a:spcPts val="0"/>
              </a:spcAft>
              <a:buSzPts val="1100"/>
              <a:buAutoNum type="arabicPeriod"/>
            </a:pPr>
            <a:r>
              <a:rPr lang="en"/>
              <a:t>In collaboration with Kramim High School</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8"/>
        <p:cNvGrpSpPr/>
        <p:nvPr/>
      </p:nvGrpSpPr>
      <p:grpSpPr>
        <a:xfrm>
          <a:off x="0" y="0"/>
          <a:ext cx="0" cy="0"/>
          <a:chOff x="0" y="0"/>
          <a:chExt cx="0" cy="0"/>
        </a:xfrm>
      </p:grpSpPr>
      <p:sp>
        <p:nvSpPr>
          <p:cNvPr id="5219" name="Google Shape;5219;g1e21fa6c639_2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0" name="Google Shape;5220;g1e21fa6c639_2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Here you can see our suite of apps as well as database, first things first, the walk2school app. This app gamifies walking to school allowing students to gain points to turn in for rewards, in addition to, bolstering socialization between students. Next we have the admin panel which is primarily used for creating reward listings and redeeming rewards. Finally we have our database used to collect important information</a:t>
            </a:r>
            <a:endParaRPr/>
          </a:p>
          <a:p>
            <a:pPr marL="457200" lvl="0" indent="-298450" algn="l" rtl="0">
              <a:spcBef>
                <a:spcPts val="0"/>
              </a:spcBef>
              <a:spcAft>
                <a:spcPts val="0"/>
              </a:spcAft>
              <a:buSzPts val="1100"/>
              <a:buChar char="●"/>
            </a:pPr>
            <a:r>
              <a:rPr lang="en"/>
              <a:t>gamifies walking where students gain points which can be used to purchase real rewards JUST by walking to school</a:t>
            </a:r>
            <a:endParaRPr/>
          </a:p>
          <a:p>
            <a:pPr marL="457200" lvl="0" indent="-298450" algn="l" rtl="0">
              <a:spcBef>
                <a:spcPts val="0"/>
              </a:spcBef>
              <a:spcAft>
                <a:spcPts val="0"/>
              </a:spcAft>
              <a:buSzPts val="1100"/>
              <a:buChar char="●"/>
            </a:pPr>
            <a:r>
              <a:rPr lang="en"/>
              <a:t>Admin panel where teachers can manage the shop and rewards</a:t>
            </a:r>
            <a:endParaRPr/>
          </a:p>
          <a:p>
            <a:pPr marL="457200" lvl="0" indent="-298450" algn="l" rtl="0">
              <a:spcBef>
                <a:spcPts val="0"/>
              </a:spcBef>
              <a:spcAft>
                <a:spcPts val="0"/>
              </a:spcAft>
              <a:buSzPts val="1100"/>
              <a:buChar char="●"/>
            </a:pPr>
            <a:r>
              <a:rPr lang="en"/>
              <a:t>Database to collect data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9"/>
        <p:cNvGrpSpPr/>
        <p:nvPr/>
      </p:nvGrpSpPr>
      <p:grpSpPr>
        <a:xfrm>
          <a:off x="0" y="0"/>
          <a:ext cx="0" cy="0"/>
          <a:chOff x="0" y="0"/>
          <a:chExt cx="0" cy="0"/>
        </a:xfrm>
      </p:grpSpPr>
      <p:sp>
        <p:nvSpPr>
          <p:cNvPr id="5230" name="Google Shape;5230;g1e21fa6c639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1" name="Google Shape;5231;g1e21fa6c639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8"/>
        <p:cNvGrpSpPr/>
        <p:nvPr/>
      </p:nvGrpSpPr>
      <p:grpSpPr>
        <a:xfrm>
          <a:off x="0" y="0"/>
          <a:ext cx="0" cy="0"/>
          <a:chOff x="0" y="0"/>
          <a:chExt cx="0" cy="0"/>
        </a:xfrm>
      </p:grpSpPr>
      <p:sp>
        <p:nvSpPr>
          <p:cNvPr id="5279" name="Google Shape;5279;g1e21fa6c639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0" name="Google Shape;5280;g1e21fa6c639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First id like to describe whats happening. On the left is a pre planned route that the phone on the right will be following. Now that the student has started their walk, you can see data updating in real time as the student approaches the school. At the top you can see your remaining distance from the school. You can also see current distance, all time distance and points updating live. As for points each meter walked translates to one point earned however you can see the streak here. If you walk multiple days in a row you increase your streak which acts as a multiplier on your points. You also get 100 points just for starting a walk, this adds inclusivity in to our app for those who live very close to the school while still giving further incentivization for those who may live further.</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3"/>
        <p:cNvGrpSpPr/>
        <p:nvPr/>
      </p:nvGrpSpPr>
      <p:grpSpPr>
        <a:xfrm>
          <a:off x="0" y="0"/>
          <a:ext cx="0" cy="0"/>
          <a:chOff x="0" y="0"/>
          <a:chExt cx="0" cy="0"/>
        </a:xfrm>
      </p:grpSpPr>
      <p:sp>
        <p:nvSpPr>
          <p:cNvPr id="5284" name="Google Shape;5284;g1e21fa6c639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5" name="Google Shape;5285;g1e21fa6c639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0"/>
        <p:cNvGrpSpPr/>
        <p:nvPr/>
      </p:nvGrpSpPr>
      <p:grpSpPr>
        <a:xfrm>
          <a:off x="0" y="0"/>
          <a:ext cx="0" cy="0"/>
          <a:chOff x="0" y="0"/>
          <a:chExt cx="0" cy="0"/>
        </a:xfrm>
      </p:grpSpPr>
      <p:sp>
        <p:nvSpPr>
          <p:cNvPr id="5291" name="Google Shape;5291;g1e21fa6c639_2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2" name="Google Shape;5292;g1e21fa6c639_2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solidFill>
                  <a:schemeClr val="dk1"/>
                </a:solidFill>
              </a:rPr>
              <a:t>Now I will introduce our admin panel which is the second main component of our solution. </a:t>
            </a:r>
            <a:endParaRPr>
              <a:solidFill>
                <a:schemeClr val="dk1"/>
              </a:solidFill>
            </a:endParaRPr>
          </a:p>
          <a:p>
            <a:pPr marL="457200" lvl="0" indent="-298450" algn="l" rtl="0">
              <a:spcBef>
                <a:spcPts val="0"/>
              </a:spcBef>
              <a:spcAft>
                <a:spcPts val="0"/>
              </a:spcAft>
              <a:buSzPts val="1100"/>
              <a:buChar char="-"/>
            </a:pPr>
            <a:r>
              <a:rPr lang="en">
                <a:solidFill>
                  <a:schemeClr val="dk1"/>
                </a:solidFill>
              </a:rPr>
              <a:t>This is a website that allows </a:t>
            </a:r>
            <a:r>
              <a:rPr lang="en"/>
              <a:t>administrators to monitor and maintain various aspects of our app</a:t>
            </a:r>
            <a:endParaRPr/>
          </a:p>
          <a:p>
            <a:pPr marL="457200" lvl="0" indent="-298450" algn="l" rtl="0">
              <a:spcBef>
                <a:spcPts val="0"/>
              </a:spcBef>
              <a:spcAft>
                <a:spcPts val="0"/>
              </a:spcAft>
              <a:buSzPts val="1100"/>
              <a:buChar char="-"/>
            </a:pPr>
            <a:r>
              <a:rPr lang="en">
                <a:solidFill>
                  <a:schemeClr val="dk1"/>
                </a:solidFill>
              </a:rPr>
              <a:t>For example, an admin is able to view and edit the shop, check the queue of orders that users have placed, and view live analytics of the app in a dashboard.</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This analytics page has not yet been implemented but I will now go over the other pages in more detail.</a:t>
            </a:r>
            <a:endParaRPr>
              <a:solidFill>
                <a:schemeClr val="dk1"/>
              </a:solidFill>
            </a:endParaRPr>
          </a:p>
          <a:p>
            <a:pPr marL="457200" lvl="0" indent="-298450" algn="l" rtl="0">
              <a:spcBef>
                <a:spcPts val="0"/>
              </a:spcBef>
              <a:spcAft>
                <a:spcPts val="0"/>
              </a:spcAft>
              <a:buSzPts val="1100"/>
              <a:buChar char="-"/>
            </a:pPr>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7"/>
        <p:cNvGrpSpPr/>
        <p:nvPr/>
      </p:nvGrpSpPr>
      <p:grpSpPr>
        <a:xfrm>
          <a:off x="0" y="0"/>
          <a:ext cx="0" cy="0"/>
          <a:chOff x="0" y="0"/>
          <a:chExt cx="0" cy="0"/>
        </a:xfrm>
      </p:grpSpPr>
      <p:sp>
        <p:nvSpPr>
          <p:cNvPr id="5298" name="Google Shape;5298;g1e21fa6c639_2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9" name="Google Shape;5299;g1e21fa6c639_2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the shop dashboard where an admin is able to view, create and edit listings that are shown to users in the app. </a:t>
            </a:r>
            <a:endParaRPr/>
          </a:p>
          <a:p>
            <a:pPr marL="0" lvl="0" indent="0" algn="l" rtl="0">
              <a:spcBef>
                <a:spcPts val="0"/>
              </a:spcBef>
              <a:spcAft>
                <a:spcPts val="0"/>
              </a:spcAft>
              <a:buNone/>
            </a:pPr>
            <a:r>
              <a:rPr lang="en"/>
              <a:t>Here they are able to do things like adjust the quantity in stock, the price, and add an image so that users are easily able to see what they are purchasing.</a:t>
            </a:r>
            <a:endParaRPr/>
          </a:p>
          <a:p>
            <a:pPr marL="0" lvl="0" indent="0" algn="l" rtl="0">
              <a:spcBef>
                <a:spcPts val="0"/>
              </a:spcBef>
              <a:spcAft>
                <a:spcPts val="0"/>
              </a:spcAft>
              <a:buNone/>
            </a:pPr>
            <a:r>
              <a:rPr lang="en"/>
              <a:t>They can also set the visibility of items in the shop if they choose to do so.</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6"/>
        <p:cNvGrpSpPr/>
        <p:nvPr/>
      </p:nvGrpSpPr>
      <p:grpSpPr>
        <a:xfrm>
          <a:off x="0" y="0"/>
          <a:ext cx="0" cy="0"/>
          <a:chOff x="0" y="0"/>
          <a:chExt cx="0" cy="0"/>
        </a:xfrm>
      </p:grpSpPr>
      <p:sp>
        <p:nvSpPr>
          <p:cNvPr id="5307" name="Google Shape;5307;g1e21fa6c639_2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8" name="Google Shape;5308;g1e21fa6c639_2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is the order dashboard. </a:t>
            </a:r>
            <a:endParaRPr/>
          </a:p>
          <a:p>
            <a:pPr marL="0" lvl="0" indent="0" algn="l" rtl="0">
              <a:spcBef>
                <a:spcPts val="0"/>
              </a:spcBef>
              <a:spcAft>
                <a:spcPts val="0"/>
              </a:spcAft>
              <a:buNone/>
            </a:pPr>
            <a:r>
              <a:rPr lang="en"/>
              <a:t>This is the place where orders will show up after a user makes a purchase in the app.</a:t>
            </a:r>
            <a:endParaRPr/>
          </a:p>
          <a:p>
            <a:pPr marL="0" lvl="0" indent="0" algn="l" rtl="0">
              <a:spcBef>
                <a:spcPts val="0"/>
              </a:spcBef>
              <a:spcAft>
                <a:spcPts val="0"/>
              </a:spcAft>
              <a:buNone/>
            </a:pPr>
            <a:r>
              <a:rPr lang="en"/>
              <a:t>Here the admin is able to view the status of each order and can fulfill orders once students receive the item that they ordered.</a:t>
            </a:r>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3"/>
        <p:cNvGrpSpPr/>
        <p:nvPr/>
      </p:nvGrpSpPr>
      <p:grpSpPr>
        <a:xfrm>
          <a:off x="0" y="0"/>
          <a:ext cx="0" cy="0"/>
          <a:chOff x="0" y="0"/>
          <a:chExt cx="0" cy="0"/>
        </a:xfrm>
      </p:grpSpPr>
      <p:sp>
        <p:nvSpPr>
          <p:cNvPr id="5314" name="Google Shape;5314;g1e21fa6c639_11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5" name="Google Shape;5315;g1e21fa6c639_1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Now I will talk about our database and data that we collect which is the third main component of our solution. </a:t>
            </a:r>
            <a:endParaRPr/>
          </a:p>
          <a:p>
            <a:pPr marL="0" lvl="0" indent="0" algn="l" rtl="0">
              <a:spcBef>
                <a:spcPts val="0"/>
              </a:spcBef>
              <a:spcAft>
                <a:spcPts val="0"/>
              </a:spcAft>
              <a:buNone/>
            </a:pPr>
            <a:r>
              <a:rPr lang="en"/>
              <a:t>The data we collect is primarily for app functionality but some data is purely for analytics to help improve the user’s experience.</a:t>
            </a:r>
            <a:endParaRPr/>
          </a:p>
          <a:p>
            <a:pPr marL="0" lvl="0" indent="0" algn="l" rtl="0">
              <a:spcBef>
                <a:spcPts val="0"/>
              </a:spcBef>
              <a:spcAft>
                <a:spcPts val="0"/>
              </a:spcAft>
              <a:buNone/>
            </a:pPr>
            <a:r>
              <a:rPr lang="en"/>
              <a:t>On the left you can see a sample of some of the data we collect. For example there are things like current points and streak which are used for the functionality of the app but also there are things like average speeds and walk durations which can be used for analytics.</a:t>
            </a:r>
            <a:endParaRPr/>
          </a:p>
          <a:p>
            <a:pPr marL="0" lvl="0" indent="0" algn="l" rtl="0">
              <a:spcBef>
                <a:spcPts val="0"/>
              </a:spcBef>
              <a:spcAft>
                <a:spcPts val="0"/>
              </a:spcAft>
              <a:buNone/>
            </a:pPr>
            <a:r>
              <a:rPr lang="en"/>
              <a:t>It is important to note that none of the data we collect is personally identifiable to maintain user privacy.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1"/>
        <p:cNvGrpSpPr/>
        <p:nvPr/>
      </p:nvGrpSpPr>
      <p:grpSpPr>
        <a:xfrm>
          <a:off x="0" y="0"/>
          <a:ext cx="0" cy="0"/>
          <a:chOff x="0" y="0"/>
          <a:chExt cx="0" cy="0"/>
        </a:xfrm>
      </p:grpSpPr>
      <p:sp>
        <p:nvSpPr>
          <p:cNvPr id="5322" name="Google Shape;5322;g1e21fa6c639_0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3" name="Google Shape;5323;g1e21fa6c639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 the topic of user privacy, Ill highlight some of our data security measures. </a:t>
            </a:r>
            <a:endParaRPr/>
          </a:p>
          <a:p>
            <a:pPr marL="0" lvl="0" indent="0" algn="l" rtl="0">
              <a:spcBef>
                <a:spcPts val="0"/>
              </a:spcBef>
              <a:spcAft>
                <a:spcPts val="0"/>
              </a:spcAft>
              <a:buNone/>
            </a:pPr>
            <a:r>
              <a:rPr lang="en"/>
              <a:t>We use Session tokens so that users don’t have to sign in with their username and password every time they use the app and if a hacker is able to obtain a session token, it is much less valuable than obtaining a credentials.</a:t>
            </a:r>
            <a:endParaRPr/>
          </a:p>
          <a:p>
            <a:pPr marL="0" lvl="0" indent="0" algn="l" rtl="0">
              <a:spcBef>
                <a:spcPts val="0"/>
              </a:spcBef>
              <a:spcAft>
                <a:spcPts val="0"/>
              </a:spcAft>
              <a:buNone/>
            </a:pPr>
            <a:r>
              <a:rPr lang="en"/>
              <a:t>Also we have implemented a user privileges system so that administrators are able to assign different permission levels for various users. This means that admins can restrict access to certain pages for different users.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2"/>
        <p:cNvGrpSpPr/>
        <p:nvPr/>
      </p:nvGrpSpPr>
      <p:grpSpPr>
        <a:xfrm>
          <a:off x="0" y="0"/>
          <a:ext cx="0" cy="0"/>
          <a:chOff x="0" y="0"/>
          <a:chExt cx="0" cy="0"/>
        </a:xfrm>
      </p:grpSpPr>
      <p:sp>
        <p:nvSpPr>
          <p:cNvPr id="5343" name="Google Shape;5343;g20e616be213_1_83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4" name="Google Shape;5344;g20e616be213_1_8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Nathan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8"/>
        <p:cNvGrpSpPr/>
        <p:nvPr/>
      </p:nvGrpSpPr>
      <p:grpSpPr>
        <a:xfrm>
          <a:off x="0" y="0"/>
          <a:ext cx="0" cy="0"/>
          <a:chOff x="0" y="0"/>
          <a:chExt cx="0" cy="0"/>
        </a:xfrm>
      </p:grpSpPr>
      <p:sp>
        <p:nvSpPr>
          <p:cNvPr id="3819" name="Google Shape;3819;g23b52eab194_6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0" name="Google Shape;3820;g23b52eab194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Sadly Serena, our editorial lead could not attend. Nonetheless, her contributions were invaluable to our project</a:t>
            </a:r>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9"/>
        <p:cNvGrpSpPr/>
        <p:nvPr/>
      </p:nvGrpSpPr>
      <p:grpSpPr>
        <a:xfrm>
          <a:off x="0" y="0"/>
          <a:ext cx="0" cy="0"/>
          <a:chOff x="0" y="0"/>
          <a:chExt cx="0" cy="0"/>
        </a:xfrm>
      </p:grpSpPr>
      <p:sp>
        <p:nvSpPr>
          <p:cNvPr id="5380" name="Google Shape;5380;g23de8cbf84d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1" name="Google Shape;5381;g23de8cbf84d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Besides the main discovery that the majority of students would walk to school more often if it was with friends, I’m going to go through some other interesting conclusions we found through the survey.</a:t>
            </a:r>
            <a:endParaRPr>
              <a:solidFill>
                <a:schemeClr val="dk1"/>
              </a:solidFill>
            </a:endParaRPr>
          </a:p>
          <a:p>
            <a:pPr marL="457200" lvl="0" indent="-298450" algn="l" rtl="0">
              <a:spcBef>
                <a:spcPts val="0"/>
              </a:spcBef>
              <a:spcAft>
                <a:spcPts val="0"/>
              </a:spcAft>
              <a:buClr>
                <a:schemeClr val="dk1"/>
              </a:buClr>
              <a:buSzPts val="1100"/>
              <a:buAutoNum type="arabicPeriod"/>
            </a:pPr>
            <a:r>
              <a:rPr lang="en">
                <a:solidFill>
                  <a:schemeClr val="dk1"/>
                </a:solidFill>
              </a:rPr>
              <a:t>Weather conditions are the primary factor that discourage students to walk. “Just make it colder”</a:t>
            </a:r>
            <a:endParaRPr>
              <a:solidFill>
                <a:schemeClr val="dk1"/>
              </a:solidFill>
            </a:endParaRPr>
          </a:p>
          <a:p>
            <a:pPr marL="457200" lvl="0" indent="-298450" algn="l" rtl="0">
              <a:spcBef>
                <a:spcPts val="0"/>
              </a:spcBef>
              <a:spcAft>
                <a:spcPts val="0"/>
              </a:spcAft>
              <a:buClr>
                <a:schemeClr val="dk1"/>
              </a:buClr>
              <a:buSzPts val="1100"/>
              <a:buAutoNum type="arabicPeriod"/>
            </a:pPr>
            <a:r>
              <a:rPr lang="en">
                <a:solidFill>
                  <a:schemeClr val="dk1"/>
                </a:solidFill>
              </a:rPr>
              <a:t>Only 9% of students dislike exercise/ sports</a:t>
            </a:r>
            <a:endParaRPr>
              <a:solidFill>
                <a:schemeClr val="dk1"/>
              </a:solidFill>
            </a:endParaRPr>
          </a:p>
          <a:p>
            <a:pPr marL="457200" lvl="0" indent="-298450" algn="l" rtl="0">
              <a:spcBef>
                <a:spcPts val="0"/>
              </a:spcBef>
              <a:spcAft>
                <a:spcPts val="0"/>
              </a:spcAft>
              <a:buClr>
                <a:schemeClr val="dk1"/>
              </a:buClr>
              <a:buSzPts val="1100"/>
              <a:buAutoNum type="arabicPeriod"/>
            </a:pPr>
            <a:r>
              <a:rPr lang="en">
                <a:solidFill>
                  <a:schemeClr val="dk1"/>
                </a:solidFill>
              </a:rPr>
              <a:t>Over 2/3 of the students that live in the Makosh neighborhood drive to school</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This percentage is twice are large compared to the entire surveyed population.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8"/>
        <p:cNvGrpSpPr/>
        <p:nvPr/>
      </p:nvGrpSpPr>
      <p:grpSpPr>
        <a:xfrm>
          <a:off x="0" y="0"/>
          <a:ext cx="0" cy="0"/>
          <a:chOff x="0" y="0"/>
          <a:chExt cx="0" cy="0"/>
        </a:xfrm>
      </p:grpSpPr>
      <p:sp>
        <p:nvSpPr>
          <p:cNvPr id="5389" name="Google Shape;5389;g1e21fa6c639_12_64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0" name="Google Shape;5390;g1e21fa6c639_12_64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odd, especially when, as you can see the Makosh neighborhood isn’t that much further than Rabin and Southern</a:t>
            </a:r>
            <a:endParaRPr/>
          </a:p>
          <a:p>
            <a:pPr marL="0" lvl="0" indent="0" algn="l" rtl="0">
              <a:spcBef>
                <a:spcPts val="0"/>
              </a:spcBef>
              <a:spcAft>
                <a:spcPts val="0"/>
              </a:spcAft>
              <a:buNone/>
            </a:pPr>
            <a:endParaRPr/>
          </a:p>
          <a:p>
            <a:pPr marL="0" lvl="0" indent="0" algn="l" rtl="0">
              <a:spcBef>
                <a:spcPts val="0"/>
              </a:spcBef>
              <a:spcAft>
                <a:spcPts val="0"/>
              </a:spcAft>
              <a:buNone/>
            </a:pPr>
            <a:r>
              <a:rPr lang="en"/>
              <a:t>Why might this be?</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6"/>
        <p:cNvGrpSpPr/>
        <p:nvPr/>
      </p:nvGrpSpPr>
      <p:grpSpPr>
        <a:xfrm>
          <a:off x="0" y="0"/>
          <a:ext cx="0" cy="0"/>
          <a:chOff x="0" y="0"/>
          <a:chExt cx="0" cy="0"/>
        </a:xfrm>
      </p:grpSpPr>
      <p:sp>
        <p:nvSpPr>
          <p:cNvPr id="5397" name="Google Shape;5397;g23dc0635215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8" name="Google Shape;5398;g23dc0635215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Well, in the right picture is a street view of a home in Makosh with a garage making cars more common </a:t>
            </a:r>
            <a:endParaRPr/>
          </a:p>
          <a:p>
            <a:pPr marL="0" lvl="0" indent="0" algn="l" rtl="0">
              <a:spcBef>
                <a:spcPts val="0"/>
              </a:spcBef>
              <a:spcAft>
                <a:spcPts val="0"/>
              </a:spcAft>
              <a:buNone/>
            </a:pPr>
            <a:endParaRPr/>
          </a:p>
          <a:p>
            <a:pPr marL="0" lvl="0" indent="0" algn="l" rtl="0">
              <a:spcBef>
                <a:spcPts val="0"/>
              </a:spcBef>
              <a:spcAft>
                <a:spcPts val="0"/>
              </a:spcAft>
              <a:buNone/>
            </a:pPr>
            <a:r>
              <a:rPr lang="en"/>
              <a:t>This is compared to the picture on the left which shows apartment buildings making it less suitable to have a personal vehicle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5"/>
        <p:cNvGrpSpPr/>
        <p:nvPr/>
      </p:nvGrpSpPr>
      <p:grpSpPr>
        <a:xfrm>
          <a:off x="0" y="0"/>
          <a:ext cx="0" cy="0"/>
          <a:chOff x="0" y="0"/>
          <a:chExt cx="0" cy="0"/>
        </a:xfrm>
      </p:grpSpPr>
      <p:sp>
        <p:nvSpPr>
          <p:cNvPr id="5406" name="Google Shape;5406;g23b52eab194_7_12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7" name="Google Shape;5407;g23b52eab194_7_1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Finally we’re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4"/>
        <p:cNvGrpSpPr/>
        <p:nvPr/>
      </p:nvGrpSpPr>
      <p:grpSpPr>
        <a:xfrm>
          <a:off x="0" y="0"/>
          <a:ext cx="0" cy="0"/>
          <a:chOff x="0" y="0"/>
          <a:chExt cx="0" cy="0"/>
        </a:xfrm>
      </p:grpSpPr>
      <p:sp>
        <p:nvSpPr>
          <p:cNvPr id="5445" name="Google Shape;5445;g1e21fa6c639_8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6" name="Google Shape;5446;g1e21fa6c639_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8"/>
        <p:cNvGrpSpPr/>
        <p:nvPr/>
      </p:nvGrpSpPr>
      <p:grpSpPr>
        <a:xfrm>
          <a:off x="0" y="0"/>
          <a:ext cx="0" cy="0"/>
          <a:chOff x="0" y="0"/>
          <a:chExt cx="0" cy="0"/>
        </a:xfrm>
      </p:grpSpPr>
      <p:sp>
        <p:nvSpPr>
          <p:cNvPr id="5459" name="Google Shape;5459;g23da6810d82_2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0" name="Google Shape;5460;g23da6810d82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can summarize the future of our research by “more, more, more”</a:t>
            </a:r>
            <a:endParaRPr/>
          </a:p>
          <a:p>
            <a:pPr marL="0" lvl="0" indent="0" algn="l" rtl="0">
              <a:spcBef>
                <a:spcPts val="0"/>
              </a:spcBef>
              <a:spcAft>
                <a:spcPts val="0"/>
              </a:spcAft>
              <a:buNone/>
            </a:pPr>
            <a:endParaRPr/>
          </a:p>
          <a:p>
            <a:pPr marL="0" lvl="0" indent="0" algn="l" rtl="0">
              <a:spcBef>
                <a:spcPts val="0"/>
              </a:spcBef>
              <a:spcAft>
                <a:spcPts val="0"/>
              </a:spcAft>
              <a:buNone/>
            </a:pPr>
            <a:r>
              <a:rPr lang="en"/>
              <a:t>More students walking, more traffic data</a:t>
            </a:r>
            <a:endParaRPr/>
          </a:p>
          <a:p>
            <a:pPr marL="0" lvl="0" indent="0" algn="l" rtl="0">
              <a:spcBef>
                <a:spcPts val="0"/>
              </a:spcBef>
              <a:spcAft>
                <a:spcPts val="0"/>
              </a:spcAft>
              <a:buNone/>
            </a:pPr>
            <a:endParaRPr/>
          </a:p>
          <a:p>
            <a:pPr marL="0" lvl="0" indent="0" algn="l" rtl="0">
              <a:spcBef>
                <a:spcPts val="0"/>
              </a:spcBef>
              <a:spcAft>
                <a:spcPts val="0"/>
              </a:spcAft>
              <a:buNone/>
            </a:pPr>
            <a:r>
              <a:rPr lang="en"/>
              <a:t>More events hosted by the community such as walk to school days and embrace the walking culture</a:t>
            </a:r>
            <a:endParaRPr/>
          </a:p>
          <a:p>
            <a:pPr marL="0" lvl="0" indent="0" algn="l" rtl="0">
              <a:spcBef>
                <a:spcPts val="0"/>
              </a:spcBef>
              <a:spcAft>
                <a:spcPts val="0"/>
              </a:spcAft>
              <a:buNone/>
            </a:pPr>
            <a:endParaRPr/>
          </a:p>
          <a:p>
            <a:pPr marL="0" lvl="0" indent="0" algn="l" rtl="0">
              <a:spcBef>
                <a:spcPts val="0"/>
              </a:spcBef>
              <a:spcAft>
                <a:spcPts val="0"/>
              </a:spcAft>
              <a:buNone/>
            </a:pPr>
            <a:r>
              <a:rPr lang="en"/>
              <a:t>More rewards to incentivize students to use our app and walk to school more often</a:t>
            </a:r>
            <a:endParaRPr/>
          </a:p>
          <a:p>
            <a:pPr marL="0" lvl="0" indent="0" algn="l" rtl="0">
              <a:spcBef>
                <a:spcPts val="0"/>
              </a:spcBef>
              <a:spcAft>
                <a:spcPts val="0"/>
              </a:spcAft>
              <a:buNone/>
            </a:pPr>
            <a:endParaRPr/>
          </a:p>
          <a:p>
            <a:pPr marL="0" lvl="0" indent="0" algn="l" rtl="0">
              <a:spcBef>
                <a:spcPts val="0"/>
              </a:spcBef>
              <a:spcAft>
                <a:spcPts val="0"/>
              </a:spcAft>
              <a:buNone/>
            </a:pPr>
            <a:r>
              <a:rPr lang="en"/>
              <a:t>All of this can be done with more time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6"/>
        <p:cNvGrpSpPr/>
        <p:nvPr/>
      </p:nvGrpSpPr>
      <p:grpSpPr>
        <a:xfrm>
          <a:off x="0" y="0"/>
          <a:ext cx="0" cy="0"/>
          <a:chOff x="0" y="0"/>
          <a:chExt cx="0" cy="0"/>
        </a:xfrm>
      </p:grpSpPr>
      <p:sp>
        <p:nvSpPr>
          <p:cNvPr id="5477" name="Google Shape;5477;g20f5b6b4d0b_1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8" name="Google Shape;5478;g20f5b6b4d0b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end off this presentation, We need to make walking a social activity</a:t>
            </a:r>
            <a:endParaRPr/>
          </a:p>
          <a:p>
            <a:pPr marL="0" lvl="0" indent="0" algn="l" rtl="0">
              <a:spcBef>
                <a:spcPts val="0"/>
              </a:spcBef>
              <a:spcAft>
                <a:spcPts val="0"/>
              </a:spcAft>
              <a:buNone/>
            </a:pPr>
            <a:endParaRPr/>
          </a:p>
          <a:p>
            <a:pPr marL="0" lvl="0" indent="0" algn="l" rtl="0">
              <a:spcBef>
                <a:spcPts val="0"/>
              </a:spcBef>
              <a:spcAft>
                <a:spcPts val="0"/>
              </a:spcAft>
              <a:buNone/>
            </a:pPr>
            <a:r>
              <a:rPr lang="en"/>
              <a:t>There are lots of ideas we have looked at to increase the number of students that walk to school</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chemeClr val="dk1"/>
                </a:solidFill>
              </a:rPr>
              <a:t>The idea we thought would be the best is incentivize students through the creation of our app</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However, to continue this project, we would prioritize the social aspect instead of incentivisation</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We set a strong foundation for this project to be further worked on</a:t>
            </a:r>
            <a:endParaRPr/>
          </a:p>
          <a:p>
            <a:pPr marL="0" lvl="0" indent="0" algn="l" rtl="0">
              <a:spcBef>
                <a:spcPts val="0"/>
              </a:spcBef>
              <a:spcAft>
                <a:spcPts val="0"/>
              </a:spcAft>
              <a:buNone/>
            </a:pPr>
            <a:endParaRPr/>
          </a:p>
          <a:p>
            <a:pPr marL="0" lvl="0" indent="0" algn="l" rtl="0">
              <a:spcBef>
                <a:spcPts val="0"/>
              </a:spcBef>
              <a:spcAft>
                <a:spcPts val="0"/>
              </a:spcAft>
              <a:buNone/>
            </a:pPr>
            <a:r>
              <a:rPr lang="en"/>
              <a:t>And it is very scalable, scalable to other schools in Karmiel, Israel or other countries as traffic congestion occurs all over the world</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7"/>
        <p:cNvGrpSpPr/>
        <p:nvPr/>
      </p:nvGrpSpPr>
      <p:grpSpPr>
        <a:xfrm>
          <a:off x="0" y="0"/>
          <a:ext cx="0" cy="0"/>
          <a:chOff x="0" y="0"/>
          <a:chExt cx="0" cy="0"/>
        </a:xfrm>
      </p:grpSpPr>
      <p:sp>
        <p:nvSpPr>
          <p:cNvPr id="5538" name="Google Shape;5538;g1e21fa6c639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9" name="Google Shape;5539;g1e21fa6c639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en"/>
              <a:t>We would like to thank all the people who helped bring this project to life. First on the WPI end, Professor Manga was instrumental to building the foundation for our project. Professors Mardilovich and Nikitina did an immaculate job guiding us through the IQP process even when things seemed very uncertain. </a:t>
            </a:r>
            <a:endParaRPr/>
          </a:p>
          <a:p>
            <a:pPr marL="457200" lvl="0" indent="-298450" algn="l" rtl="0">
              <a:spcBef>
                <a:spcPts val="0"/>
              </a:spcBef>
              <a:spcAft>
                <a:spcPts val="0"/>
              </a:spcAft>
              <a:buSzPts val="1100"/>
              <a:buAutoNum type="arabicPeriod"/>
            </a:pPr>
            <a:endParaRPr/>
          </a:p>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5"/>
        <p:cNvGrpSpPr/>
        <p:nvPr/>
      </p:nvGrpSpPr>
      <p:grpSpPr>
        <a:xfrm>
          <a:off x="0" y="0"/>
          <a:ext cx="0" cy="0"/>
          <a:chOff x="0" y="0"/>
          <a:chExt cx="0" cy="0"/>
        </a:xfrm>
      </p:grpSpPr>
      <p:sp>
        <p:nvSpPr>
          <p:cNvPr id="5616" name="Google Shape;5616;g23da6810d82_2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7" name="Google Shape;5617;g23da6810d82_2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en"/>
              <a:t>We would like to acknowledge our Braude sponsors, Dr. Nirit Gavish, Dr. Anat Dahan, and student Bar Levy</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6"/>
        <p:cNvGrpSpPr/>
        <p:nvPr/>
      </p:nvGrpSpPr>
      <p:grpSpPr>
        <a:xfrm>
          <a:off x="0" y="0"/>
          <a:ext cx="0" cy="0"/>
          <a:chOff x="0" y="0"/>
          <a:chExt cx="0" cy="0"/>
        </a:xfrm>
      </p:grpSpPr>
      <p:sp>
        <p:nvSpPr>
          <p:cNvPr id="5697" name="Google Shape;5697;g23da6810d82_2_1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8" name="Google Shape;5698;g23da6810d82_2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en"/>
              <a:t>we also have honorable mentions of Hani Eival, Dvir Vahav who helped lead the data collection students at the highschool</a:t>
            </a:r>
            <a:endParaRPr/>
          </a:p>
          <a:p>
            <a:pPr marL="457200" lvl="0" indent="-298450" algn="l" rtl="0">
              <a:spcBef>
                <a:spcPts val="0"/>
              </a:spcBef>
              <a:spcAft>
                <a:spcPts val="0"/>
              </a:spcAft>
              <a:buSzPts val="1100"/>
              <a:buAutoNum type="arabicPeriod"/>
            </a:pPr>
            <a:r>
              <a:rPr lang="en"/>
              <a:t>As well as Ort Kramim teachers Ortal, Limor, and Inbal who we do not have pictures for</a:t>
            </a:r>
            <a:endParaRPr/>
          </a:p>
          <a:p>
            <a:pPr marL="457200" lvl="0" indent="-298450" algn="l" rtl="0">
              <a:spcBef>
                <a:spcPts val="0"/>
              </a:spcBef>
              <a:spcAft>
                <a:spcPts val="0"/>
              </a:spcAft>
              <a:buSzPts val="1100"/>
              <a:buAutoNum type="arabicPeriod"/>
            </a:pPr>
            <a:r>
              <a:rPr lang="en"/>
              <a:t>Finally we cant forget the students of Ort Kramim Highschool who showed us around and were very excited to help us collect data. </a:t>
            </a:r>
            <a:endParaRPr/>
          </a:p>
          <a:p>
            <a:pPr marL="457200" lvl="0" indent="-298450" algn="l" rtl="0">
              <a:spcBef>
                <a:spcPts val="0"/>
              </a:spcBef>
              <a:spcAft>
                <a:spcPts val="0"/>
              </a:spcAft>
              <a:buSzPts val="1100"/>
              <a:buAutoNum type="arabicPeriod"/>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1"/>
        <p:cNvGrpSpPr/>
        <p:nvPr/>
      </p:nvGrpSpPr>
      <p:grpSpPr>
        <a:xfrm>
          <a:off x="0" y="0"/>
          <a:ext cx="0" cy="0"/>
          <a:chOff x="0" y="0"/>
          <a:chExt cx="0" cy="0"/>
        </a:xfrm>
      </p:grpSpPr>
      <p:sp>
        <p:nvSpPr>
          <p:cNvPr id="3932" name="Google Shape;3932;g23b52eab194_7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3" name="Google Shape;3933;g23b52eab194_7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en"/>
              <a:t>We would like to acknowledge our Braude sponsors, Dr. Nirit Gavish, Dr. Anat Dahan, and student Bar Levy</a:t>
            </a:r>
            <a:endParaRPr/>
          </a:p>
          <a:p>
            <a:pPr marL="457200" lvl="0" indent="-298450" algn="l" rtl="0">
              <a:spcBef>
                <a:spcPts val="0"/>
              </a:spcBef>
              <a:spcAft>
                <a:spcPts val="0"/>
              </a:spcAft>
              <a:buSzPts val="1100"/>
              <a:buAutoNum type="arabicPeriod"/>
            </a:pPr>
            <a:r>
              <a:rPr lang="en"/>
              <a:t>We also have honorable mentions of Hani Eival, Dvir Vahav who helped lead the data collection students at the highschool</a:t>
            </a:r>
            <a:endParaRPr/>
          </a:p>
          <a:p>
            <a:pPr marL="457200" lvl="0" indent="-298450" algn="l" rtl="0">
              <a:spcBef>
                <a:spcPts val="0"/>
              </a:spcBef>
              <a:spcAft>
                <a:spcPts val="0"/>
              </a:spcAft>
              <a:buSzPts val="1100"/>
              <a:buAutoNum type="arabicPeriod"/>
            </a:pPr>
            <a:endParaRPr/>
          </a:p>
          <a:p>
            <a:pPr marL="457200" lvl="0" indent="-298450" algn="l" rtl="0">
              <a:spcBef>
                <a:spcPts val="0"/>
              </a:spcBef>
              <a:spcAft>
                <a:spcPts val="0"/>
              </a:spcAft>
              <a:buSzPts val="1100"/>
              <a:buAutoNum type="arabicPeriod"/>
            </a:pPr>
            <a:endParaRPr/>
          </a:p>
          <a:p>
            <a:pPr marL="457200" lvl="0" indent="-298450" algn="l" rtl="0">
              <a:spcBef>
                <a:spcPts val="0"/>
              </a:spcBef>
              <a:spcAft>
                <a:spcPts val="0"/>
              </a:spcAft>
              <a:buSzPts val="1100"/>
              <a:buAutoNum type="arabicPeriod"/>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9"/>
        <p:cNvGrpSpPr/>
        <p:nvPr/>
      </p:nvGrpSpPr>
      <p:grpSpPr>
        <a:xfrm>
          <a:off x="0" y="0"/>
          <a:ext cx="0" cy="0"/>
          <a:chOff x="0" y="0"/>
          <a:chExt cx="0" cy="0"/>
        </a:xfrm>
      </p:grpSpPr>
      <p:sp>
        <p:nvSpPr>
          <p:cNvPr id="5760" name="Google Shape;5760;g20e616be213_1_144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1" name="Google Shape;5761;g20e616be213_1_144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5"/>
        <p:cNvGrpSpPr/>
        <p:nvPr/>
      </p:nvGrpSpPr>
      <p:grpSpPr>
        <a:xfrm>
          <a:off x="0" y="0"/>
          <a:ext cx="0" cy="0"/>
          <a:chOff x="0" y="0"/>
          <a:chExt cx="0" cy="0"/>
        </a:xfrm>
      </p:grpSpPr>
      <p:sp>
        <p:nvSpPr>
          <p:cNvPr id="6176" name="Google Shape;6176;g20e616be213_1_167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7" name="Google Shape;6177;g20e616be213_1_167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1"/>
        <p:cNvGrpSpPr/>
        <p:nvPr/>
      </p:nvGrpSpPr>
      <p:grpSpPr>
        <a:xfrm>
          <a:off x="0" y="0"/>
          <a:ext cx="0" cy="0"/>
          <a:chOff x="0" y="0"/>
          <a:chExt cx="0" cy="0"/>
        </a:xfrm>
      </p:grpSpPr>
      <p:sp>
        <p:nvSpPr>
          <p:cNvPr id="6182" name="Google Shape;6182;g20e616be213_1_169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3" name="Google Shape;6183;g20e616be213_1_169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2"/>
        <p:cNvGrpSpPr/>
        <p:nvPr/>
      </p:nvGrpSpPr>
      <p:grpSpPr>
        <a:xfrm>
          <a:off x="0" y="0"/>
          <a:ext cx="0" cy="0"/>
          <a:chOff x="0" y="0"/>
          <a:chExt cx="0" cy="0"/>
        </a:xfrm>
      </p:grpSpPr>
      <p:sp>
        <p:nvSpPr>
          <p:cNvPr id="4013" name="Google Shape;4013;gd431007ba2_0_2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4" name="Google Shape;4014;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9"/>
        <p:cNvGrpSpPr/>
        <p:nvPr/>
      </p:nvGrpSpPr>
      <p:grpSpPr>
        <a:xfrm>
          <a:off x="0" y="0"/>
          <a:ext cx="0" cy="0"/>
          <a:chOff x="0" y="0"/>
          <a:chExt cx="0" cy="0"/>
        </a:xfrm>
      </p:grpSpPr>
      <p:sp>
        <p:nvSpPr>
          <p:cNvPr id="4050" name="Google Shape;4050;g20e616be213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1" name="Google Shape;4051;g20e616be21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Serena</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3"/>
        <p:cNvGrpSpPr/>
        <p:nvPr/>
      </p:nvGrpSpPr>
      <p:grpSpPr>
        <a:xfrm>
          <a:off x="0" y="0"/>
          <a:ext cx="0" cy="0"/>
          <a:chOff x="0" y="0"/>
          <a:chExt cx="0" cy="0"/>
        </a:xfrm>
      </p:grpSpPr>
      <p:sp>
        <p:nvSpPr>
          <p:cNvPr id="4094" name="Google Shape;4094;g20e616be213_1_167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5" name="Google Shape;4095;g20e616be213_1_167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1"/>
        <p:cNvGrpSpPr/>
        <p:nvPr/>
      </p:nvGrpSpPr>
      <p:grpSpPr>
        <a:xfrm>
          <a:off x="0" y="0"/>
          <a:ext cx="0" cy="0"/>
          <a:chOff x="0" y="0"/>
          <a:chExt cx="0" cy="0"/>
        </a:xfrm>
      </p:grpSpPr>
      <p:sp>
        <p:nvSpPr>
          <p:cNvPr id="4112" name="Google Shape;4112;g20f5b6b4d0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3" name="Google Shape;4113;g20f5b6b4d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do this we started off by researching…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5"/>
        <p:cNvGrpSpPr/>
        <p:nvPr/>
      </p:nvGrpSpPr>
      <p:grpSpPr>
        <a:xfrm>
          <a:off x="0" y="0"/>
          <a:ext cx="0" cy="0"/>
          <a:chOff x="0" y="0"/>
          <a:chExt cx="0" cy="0"/>
        </a:xfrm>
      </p:grpSpPr>
      <p:sp>
        <p:nvSpPr>
          <p:cNvPr id="4196" name="Google Shape;4196;g23de8cbf84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7" name="Google Shape;4197;g23de8cbf84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might seem like a big task but the 80/20 rule explains that it takes minimal effort to prevent traffic congestion.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flipH="1">
            <a:off x="6016575" y="298963"/>
            <a:ext cx="1161909" cy="30882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flipH="1">
            <a:off x="3657410" y="1151420"/>
            <a:ext cx="821196" cy="266856"/>
          </a:xfrm>
          <a:custGeom>
            <a:avLst/>
            <a:gdLst/>
            <a:ahLst/>
            <a:cxnLst/>
            <a:rect l="l" t="t" r="r" b="b"/>
            <a:pathLst>
              <a:path w="6927" h="2251" extrusionOk="0">
                <a:moveTo>
                  <a:pt x="3856" y="1"/>
                </a:moveTo>
                <a:cubicBezTo>
                  <a:pt x="3081" y="1"/>
                  <a:pt x="2456" y="505"/>
                  <a:pt x="2260" y="1205"/>
                </a:cubicBezTo>
                <a:cubicBezTo>
                  <a:pt x="2064" y="1130"/>
                  <a:pt x="1830" y="1046"/>
                  <a:pt x="1597" y="1046"/>
                </a:cubicBezTo>
                <a:cubicBezTo>
                  <a:pt x="822" y="1046"/>
                  <a:pt x="197" y="1550"/>
                  <a:pt x="1" y="2250"/>
                </a:cubicBezTo>
                <a:lnTo>
                  <a:pt x="6852" y="2250"/>
                </a:lnTo>
                <a:cubicBezTo>
                  <a:pt x="6927" y="2138"/>
                  <a:pt x="6927" y="2017"/>
                  <a:pt x="6927" y="1867"/>
                </a:cubicBezTo>
                <a:cubicBezTo>
                  <a:pt x="6927" y="1242"/>
                  <a:pt x="6423" y="738"/>
                  <a:pt x="5797" y="738"/>
                </a:cubicBezTo>
                <a:cubicBezTo>
                  <a:pt x="5601" y="738"/>
                  <a:pt x="5452" y="775"/>
                  <a:pt x="5293" y="850"/>
                </a:cubicBezTo>
                <a:cubicBezTo>
                  <a:pt x="5022" y="346"/>
                  <a:pt x="4481" y="1"/>
                  <a:pt x="3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588375" y="1151414"/>
            <a:ext cx="655831" cy="213113"/>
          </a:xfrm>
          <a:custGeom>
            <a:avLst/>
            <a:gdLst/>
            <a:ahLst/>
            <a:cxnLst/>
            <a:rect l="l" t="t" r="r" b="b"/>
            <a:pathLst>
              <a:path w="6927" h="2251" extrusionOk="0">
                <a:moveTo>
                  <a:pt x="3856" y="1"/>
                </a:moveTo>
                <a:cubicBezTo>
                  <a:pt x="3081" y="1"/>
                  <a:pt x="2456" y="505"/>
                  <a:pt x="2260" y="1205"/>
                </a:cubicBezTo>
                <a:cubicBezTo>
                  <a:pt x="2064" y="1130"/>
                  <a:pt x="1830" y="1046"/>
                  <a:pt x="1597" y="1046"/>
                </a:cubicBezTo>
                <a:cubicBezTo>
                  <a:pt x="822" y="1046"/>
                  <a:pt x="197" y="1550"/>
                  <a:pt x="1" y="2250"/>
                </a:cubicBezTo>
                <a:lnTo>
                  <a:pt x="6852" y="2250"/>
                </a:lnTo>
                <a:cubicBezTo>
                  <a:pt x="6927" y="2138"/>
                  <a:pt x="6927" y="2017"/>
                  <a:pt x="6927" y="1867"/>
                </a:cubicBezTo>
                <a:cubicBezTo>
                  <a:pt x="6927" y="1242"/>
                  <a:pt x="6423" y="738"/>
                  <a:pt x="5797" y="738"/>
                </a:cubicBezTo>
                <a:cubicBezTo>
                  <a:pt x="5601" y="738"/>
                  <a:pt x="5452" y="775"/>
                  <a:pt x="5293" y="850"/>
                </a:cubicBezTo>
                <a:cubicBezTo>
                  <a:pt x="5022" y="346"/>
                  <a:pt x="4481" y="1"/>
                  <a:pt x="3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7342202" y="1437925"/>
            <a:ext cx="655796" cy="213102"/>
          </a:xfrm>
          <a:custGeom>
            <a:avLst/>
            <a:gdLst/>
            <a:ahLst/>
            <a:cxnLst/>
            <a:rect l="l" t="t" r="r" b="b"/>
            <a:pathLst>
              <a:path w="6927" h="2251" extrusionOk="0">
                <a:moveTo>
                  <a:pt x="3856" y="1"/>
                </a:moveTo>
                <a:cubicBezTo>
                  <a:pt x="3081" y="1"/>
                  <a:pt x="2456" y="505"/>
                  <a:pt x="2260" y="1205"/>
                </a:cubicBezTo>
                <a:cubicBezTo>
                  <a:pt x="2064" y="1130"/>
                  <a:pt x="1830" y="1046"/>
                  <a:pt x="1597" y="1046"/>
                </a:cubicBezTo>
                <a:cubicBezTo>
                  <a:pt x="822" y="1046"/>
                  <a:pt x="197" y="1550"/>
                  <a:pt x="1" y="2250"/>
                </a:cubicBezTo>
                <a:lnTo>
                  <a:pt x="6852" y="2250"/>
                </a:lnTo>
                <a:cubicBezTo>
                  <a:pt x="6927" y="2138"/>
                  <a:pt x="6927" y="2017"/>
                  <a:pt x="6927" y="1867"/>
                </a:cubicBezTo>
                <a:cubicBezTo>
                  <a:pt x="6927" y="1242"/>
                  <a:pt x="6423" y="738"/>
                  <a:pt x="5797" y="738"/>
                </a:cubicBezTo>
                <a:cubicBezTo>
                  <a:pt x="5601" y="738"/>
                  <a:pt x="5452" y="775"/>
                  <a:pt x="5293" y="850"/>
                </a:cubicBezTo>
                <a:cubicBezTo>
                  <a:pt x="5022" y="346"/>
                  <a:pt x="4481" y="1"/>
                  <a:pt x="3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5" y="4604377"/>
            <a:ext cx="9143898" cy="539069"/>
          </a:xfrm>
          <a:custGeom>
            <a:avLst/>
            <a:gdLst/>
            <a:ahLst/>
            <a:cxnLst/>
            <a:rect l="l" t="t" r="r" b="b"/>
            <a:pathLst>
              <a:path w="116676" h="10501" extrusionOk="0">
                <a:moveTo>
                  <a:pt x="1" y="0"/>
                </a:moveTo>
                <a:lnTo>
                  <a:pt x="1" y="10501"/>
                </a:lnTo>
                <a:lnTo>
                  <a:pt x="116675" y="10501"/>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flipH="1">
            <a:off x="0" y="3814675"/>
            <a:ext cx="9144000" cy="789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5" y="2672100"/>
            <a:ext cx="9143898" cy="1142576"/>
          </a:xfrm>
          <a:custGeom>
            <a:avLst/>
            <a:gdLst/>
            <a:ahLst/>
            <a:cxnLst/>
            <a:rect l="l" t="t" r="r" b="b"/>
            <a:pathLst>
              <a:path w="116676" h="18519" extrusionOk="0">
                <a:moveTo>
                  <a:pt x="1" y="0"/>
                </a:moveTo>
                <a:lnTo>
                  <a:pt x="1" y="18519"/>
                </a:lnTo>
                <a:lnTo>
                  <a:pt x="116675" y="18519"/>
                </a:lnTo>
                <a:lnTo>
                  <a:pt x="11667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423340" y="3564690"/>
            <a:ext cx="52889" cy="118284"/>
          </a:xfrm>
          <a:custGeom>
            <a:avLst/>
            <a:gdLst/>
            <a:ahLst/>
            <a:cxnLst/>
            <a:rect l="l" t="t" r="r" b="b"/>
            <a:pathLst>
              <a:path w="664" h="1485" extrusionOk="0">
                <a:moveTo>
                  <a:pt x="281" y="0"/>
                </a:moveTo>
                <a:cubicBezTo>
                  <a:pt x="122" y="0"/>
                  <a:pt x="1" y="122"/>
                  <a:pt x="1" y="271"/>
                </a:cubicBezTo>
                <a:lnTo>
                  <a:pt x="1" y="1167"/>
                </a:lnTo>
                <a:cubicBezTo>
                  <a:pt x="1" y="1326"/>
                  <a:pt x="122" y="1484"/>
                  <a:pt x="281" y="1484"/>
                </a:cubicBezTo>
                <a:lnTo>
                  <a:pt x="393" y="1484"/>
                </a:lnTo>
                <a:cubicBezTo>
                  <a:pt x="551" y="1484"/>
                  <a:pt x="663" y="1326"/>
                  <a:pt x="663" y="1167"/>
                </a:cubicBezTo>
                <a:lnTo>
                  <a:pt x="663" y="271"/>
                </a:lnTo>
                <a:cubicBezTo>
                  <a:pt x="663" y="122"/>
                  <a:pt x="551" y="0"/>
                  <a:pt x="3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304650" y="3819844"/>
            <a:ext cx="8562861" cy="789577"/>
            <a:chOff x="304650" y="3819844"/>
            <a:chExt cx="8562861" cy="789577"/>
          </a:xfrm>
        </p:grpSpPr>
        <p:grpSp>
          <p:nvGrpSpPr>
            <p:cNvPr id="18" name="Google Shape;18;p2"/>
            <p:cNvGrpSpPr/>
            <p:nvPr/>
          </p:nvGrpSpPr>
          <p:grpSpPr>
            <a:xfrm>
              <a:off x="304650" y="3821822"/>
              <a:ext cx="1882338" cy="787599"/>
              <a:chOff x="373125" y="3995775"/>
              <a:chExt cx="1882338" cy="607200"/>
            </a:xfrm>
          </p:grpSpPr>
          <p:cxnSp>
            <p:nvCxnSpPr>
              <p:cNvPr id="19" name="Google Shape;19;p2"/>
              <p:cNvCxnSpPr/>
              <p:nvPr/>
            </p:nvCxnSpPr>
            <p:spPr>
              <a:xfrm flipH="1">
                <a:off x="373125" y="3995775"/>
                <a:ext cx="522300" cy="607200"/>
              </a:xfrm>
              <a:prstGeom prst="straightConnector1">
                <a:avLst/>
              </a:prstGeom>
              <a:noFill/>
              <a:ln w="19050" cap="flat" cmpd="sng">
                <a:solidFill>
                  <a:srgbClr val="E8D6BF"/>
                </a:solidFill>
                <a:prstDash val="solid"/>
                <a:round/>
                <a:headEnd type="none" w="med" len="med"/>
                <a:tailEnd type="none" w="med" len="med"/>
              </a:ln>
            </p:spPr>
          </p:cxnSp>
          <p:cxnSp>
            <p:nvCxnSpPr>
              <p:cNvPr id="20" name="Google Shape;20;p2"/>
              <p:cNvCxnSpPr/>
              <p:nvPr/>
            </p:nvCxnSpPr>
            <p:spPr>
              <a:xfrm flipH="1">
                <a:off x="1838763" y="3995775"/>
                <a:ext cx="416700" cy="604200"/>
              </a:xfrm>
              <a:prstGeom prst="straightConnector1">
                <a:avLst/>
              </a:prstGeom>
              <a:noFill/>
              <a:ln w="19050" cap="flat" cmpd="sng">
                <a:solidFill>
                  <a:srgbClr val="E8D6BF"/>
                </a:solidFill>
                <a:prstDash val="solid"/>
                <a:round/>
                <a:headEnd type="none" w="med" len="med"/>
                <a:tailEnd type="none" w="med" len="med"/>
              </a:ln>
            </p:spPr>
          </p:cxnSp>
        </p:grpSp>
        <p:grpSp>
          <p:nvGrpSpPr>
            <p:cNvPr id="21" name="Google Shape;21;p2"/>
            <p:cNvGrpSpPr/>
            <p:nvPr/>
          </p:nvGrpSpPr>
          <p:grpSpPr>
            <a:xfrm>
              <a:off x="6925499" y="3819844"/>
              <a:ext cx="1942013" cy="787599"/>
              <a:chOff x="6925550" y="3995775"/>
              <a:chExt cx="1942013" cy="607200"/>
            </a:xfrm>
          </p:grpSpPr>
          <p:cxnSp>
            <p:nvCxnSpPr>
              <p:cNvPr id="22" name="Google Shape;22;p2"/>
              <p:cNvCxnSpPr/>
              <p:nvPr/>
            </p:nvCxnSpPr>
            <p:spPr>
              <a:xfrm>
                <a:off x="8345263" y="3995775"/>
                <a:ext cx="522300" cy="607200"/>
              </a:xfrm>
              <a:prstGeom prst="straightConnector1">
                <a:avLst/>
              </a:prstGeom>
              <a:noFill/>
              <a:ln w="19050" cap="flat" cmpd="sng">
                <a:solidFill>
                  <a:srgbClr val="E8D6BF"/>
                </a:solidFill>
                <a:prstDash val="solid"/>
                <a:round/>
                <a:headEnd type="none" w="med" len="med"/>
                <a:tailEnd type="none" w="med" len="med"/>
              </a:ln>
            </p:spPr>
          </p:cxnSp>
          <p:cxnSp>
            <p:nvCxnSpPr>
              <p:cNvPr id="23" name="Google Shape;23;p2"/>
              <p:cNvCxnSpPr/>
              <p:nvPr/>
            </p:nvCxnSpPr>
            <p:spPr>
              <a:xfrm>
                <a:off x="6925550" y="3995775"/>
                <a:ext cx="416700" cy="604200"/>
              </a:xfrm>
              <a:prstGeom prst="straightConnector1">
                <a:avLst/>
              </a:prstGeom>
              <a:noFill/>
              <a:ln w="19050" cap="flat" cmpd="sng">
                <a:solidFill>
                  <a:srgbClr val="E8D6BF"/>
                </a:solidFill>
                <a:prstDash val="solid"/>
                <a:round/>
                <a:headEnd type="none" w="med" len="med"/>
                <a:tailEnd type="none" w="med" len="med"/>
              </a:ln>
            </p:spPr>
          </p:cxnSp>
        </p:grpSp>
      </p:grpSp>
      <p:sp>
        <p:nvSpPr>
          <p:cNvPr id="24" name="Google Shape;24;p2"/>
          <p:cNvSpPr/>
          <p:nvPr/>
        </p:nvSpPr>
        <p:spPr>
          <a:xfrm>
            <a:off x="7980560" y="445295"/>
            <a:ext cx="821196" cy="266856"/>
          </a:xfrm>
          <a:custGeom>
            <a:avLst/>
            <a:gdLst/>
            <a:ahLst/>
            <a:cxnLst/>
            <a:rect l="l" t="t" r="r" b="b"/>
            <a:pathLst>
              <a:path w="6927" h="2251" extrusionOk="0">
                <a:moveTo>
                  <a:pt x="3856" y="1"/>
                </a:moveTo>
                <a:cubicBezTo>
                  <a:pt x="3081" y="1"/>
                  <a:pt x="2456" y="505"/>
                  <a:pt x="2260" y="1205"/>
                </a:cubicBezTo>
                <a:cubicBezTo>
                  <a:pt x="2064" y="1130"/>
                  <a:pt x="1830" y="1046"/>
                  <a:pt x="1597" y="1046"/>
                </a:cubicBezTo>
                <a:cubicBezTo>
                  <a:pt x="822" y="1046"/>
                  <a:pt x="197" y="1550"/>
                  <a:pt x="1" y="2250"/>
                </a:cubicBezTo>
                <a:lnTo>
                  <a:pt x="6852" y="2250"/>
                </a:lnTo>
                <a:cubicBezTo>
                  <a:pt x="6927" y="2138"/>
                  <a:pt x="6927" y="2017"/>
                  <a:pt x="6927" y="1867"/>
                </a:cubicBezTo>
                <a:cubicBezTo>
                  <a:pt x="6927" y="1242"/>
                  <a:pt x="6423" y="738"/>
                  <a:pt x="5797" y="738"/>
                </a:cubicBezTo>
                <a:cubicBezTo>
                  <a:pt x="5601" y="738"/>
                  <a:pt x="5452" y="775"/>
                  <a:pt x="5293" y="850"/>
                </a:cubicBezTo>
                <a:cubicBezTo>
                  <a:pt x="5022" y="346"/>
                  <a:pt x="4481" y="1"/>
                  <a:pt x="3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52575" y="345150"/>
            <a:ext cx="1161909" cy="30882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829623" y="748945"/>
            <a:ext cx="821196" cy="266856"/>
          </a:xfrm>
          <a:custGeom>
            <a:avLst/>
            <a:gdLst/>
            <a:ahLst/>
            <a:cxnLst/>
            <a:rect l="l" t="t" r="r" b="b"/>
            <a:pathLst>
              <a:path w="6927" h="2251" extrusionOk="0">
                <a:moveTo>
                  <a:pt x="3856" y="1"/>
                </a:moveTo>
                <a:cubicBezTo>
                  <a:pt x="3081" y="1"/>
                  <a:pt x="2456" y="505"/>
                  <a:pt x="2260" y="1205"/>
                </a:cubicBezTo>
                <a:cubicBezTo>
                  <a:pt x="2064" y="1130"/>
                  <a:pt x="1830" y="1046"/>
                  <a:pt x="1597" y="1046"/>
                </a:cubicBezTo>
                <a:cubicBezTo>
                  <a:pt x="822" y="1046"/>
                  <a:pt x="197" y="1550"/>
                  <a:pt x="1" y="2250"/>
                </a:cubicBezTo>
                <a:lnTo>
                  <a:pt x="6852" y="2250"/>
                </a:lnTo>
                <a:cubicBezTo>
                  <a:pt x="6927" y="2138"/>
                  <a:pt x="6927" y="2017"/>
                  <a:pt x="6927" y="1867"/>
                </a:cubicBezTo>
                <a:cubicBezTo>
                  <a:pt x="6927" y="1242"/>
                  <a:pt x="6423" y="738"/>
                  <a:pt x="5797" y="738"/>
                </a:cubicBezTo>
                <a:cubicBezTo>
                  <a:pt x="5601" y="738"/>
                  <a:pt x="5452" y="775"/>
                  <a:pt x="5293" y="850"/>
                </a:cubicBezTo>
                <a:cubicBezTo>
                  <a:pt x="5022" y="346"/>
                  <a:pt x="4481" y="1"/>
                  <a:pt x="3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txBox="1">
            <a:spLocks noGrp="1"/>
          </p:cNvSpPr>
          <p:nvPr>
            <p:ph type="subTitle" idx="1"/>
          </p:nvPr>
        </p:nvSpPr>
        <p:spPr>
          <a:xfrm>
            <a:off x="2604900" y="3908775"/>
            <a:ext cx="3934200" cy="624300"/>
          </a:xfrm>
          <a:prstGeom prst="rect">
            <a:avLst/>
          </a:prstGeom>
        </p:spPr>
        <p:txBody>
          <a:bodyPr spcFirstLastPara="1" wrap="square" lIns="14400" tIns="14400" rIns="14400" bIns="14400" anchor="t" anchorCtr="0">
            <a:noAutofit/>
          </a:bodyPr>
          <a:lstStyle>
            <a:lvl1pPr lvl="0" algn="ctr">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28" name="Google Shape;28;p2"/>
          <p:cNvSpPr txBox="1">
            <a:spLocks noGrp="1"/>
          </p:cNvSpPr>
          <p:nvPr>
            <p:ph type="ctrTitle"/>
          </p:nvPr>
        </p:nvSpPr>
        <p:spPr>
          <a:xfrm>
            <a:off x="1403550" y="531225"/>
            <a:ext cx="6336900" cy="1855200"/>
          </a:xfrm>
          <a:prstGeom prst="rect">
            <a:avLst/>
          </a:prstGeom>
        </p:spPr>
        <p:txBody>
          <a:bodyPr spcFirstLastPara="1" wrap="square" lIns="14400" tIns="14400" rIns="14400" bIns="14400" anchor="t" anchorCtr="0">
            <a:noAutofit/>
          </a:bodyPr>
          <a:lstStyle>
            <a:lvl1pPr lvl="0" algn="ctr">
              <a:lnSpc>
                <a:spcPct val="80000"/>
              </a:lnSpc>
              <a:spcBef>
                <a:spcPts val="0"/>
              </a:spcBef>
              <a:spcAft>
                <a:spcPts val="0"/>
              </a:spcAft>
              <a:buSzPts val="5200"/>
              <a:buNone/>
              <a:defRPr sz="7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29" name="Google Shape;29;p2"/>
          <p:cNvSpPr/>
          <p:nvPr/>
        </p:nvSpPr>
        <p:spPr>
          <a:xfrm>
            <a:off x="50" y="4604377"/>
            <a:ext cx="9143898" cy="539069"/>
          </a:xfrm>
          <a:custGeom>
            <a:avLst/>
            <a:gdLst/>
            <a:ahLst/>
            <a:cxnLst/>
            <a:rect l="l" t="t" r="r" b="b"/>
            <a:pathLst>
              <a:path w="116676" h="10501" extrusionOk="0">
                <a:moveTo>
                  <a:pt x="1" y="0"/>
                </a:moveTo>
                <a:lnTo>
                  <a:pt x="1" y="10501"/>
                </a:lnTo>
                <a:lnTo>
                  <a:pt x="116675" y="10501"/>
                </a:lnTo>
                <a:lnTo>
                  <a:pt x="116675" y="0"/>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08"/>
        <p:cNvGrpSpPr/>
        <p:nvPr/>
      </p:nvGrpSpPr>
      <p:grpSpPr>
        <a:xfrm>
          <a:off x="0" y="0"/>
          <a:ext cx="0" cy="0"/>
          <a:chOff x="0" y="0"/>
          <a:chExt cx="0" cy="0"/>
        </a:xfrm>
      </p:grpSpPr>
      <p:sp>
        <p:nvSpPr>
          <p:cNvPr id="209" name="Google Shape;209;p11"/>
          <p:cNvSpPr/>
          <p:nvPr/>
        </p:nvSpPr>
        <p:spPr>
          <a:xfrm>
            <a:off x="4572213" y="4446250"/>
            <a:ext cx="4571657" cy="697188"/>
          </a:xfrm>
          <a:custGeom>
            <a:avLst/>
            <a:gdLst/>
            <a:ahLst/>
            <a:cxnLst/>
            <a:rect l="l" t="t" r="r" b="b"/>
            <a:pathLst>
              <a:path w="116676" h="10501" extrusionOk="0">
                <a:moveTo>
                  <a:pt x="1" y="0"/>
                </a:moveTo>
                <a:lnTo>
                  <a:pt x="1" y="10501"/>
                </a:lnTo>
                <a:lnTo>
                  <a:pt x="116675" y="10501"/>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1"/>
          <p:cNvSpPr/>
          <p:nvPr/>
        </p:nvSpPr>
        <p:spPr>
          <a:xfrm>
            <a:off x="4572201" y="4446250"/>
            <a:ext cx="4571657" cy="697188"/>
          </a:xfrm>
          <a:custGeom>
            <a:avLst/>
            <a:gdLst/>
            <a:ahLst/>
            <a:cxnLst/>
            <a:rect l="l" t="t" r="r" b="b"/>
            <a:pathLst>
              <a:path w="116676" h="10501" extrusionOk="0">
                <a:moveTo>
                  <a:pt x="1" y="0"/>
                </a:moveTo>
                <a:lnTo>
                  <a:pt x="1" y="10501"/>
                </a:lnTo>
                <a:lnTo>
                  <a:pt x="116675" y="10501"/>
                </a:lnTo>
                <a:lnTo>
                  <a:pt x="116675" y="0"/>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 name="Google Shape;211;p11"/>
          <p:cNvGrpSpPr/>
          <p:nvPr/>
        </p:nvGrpSpPr>
        <p:grpSpPr>
          <a:xfrm>
            <a:off x="-157968" y="431164"/>
            <a:ext cx="3115287" cy="4030627"/>
            <a:chOff x="1534650" y="2782550"/>
            <a:chExt cx="1974450" cy="2554425"/>
          </a:xfrm>
        </p:grpSpPr>
        <p:sp>
          <p:nvSpPr>
            <p:cNvPr id="212" name="Google Shape;212;p11"/>
            <p:cNvSpPr/>
            <p:nvPr/>
          </p:nvSpPr>
          <p:spPr>
            <a:xfrm>
              <a:off x="1972850" y="2977350"/>
              <a:ext cx="627675" cy="1989975"/>
            </a:xfrm>
            <a:custGeom>
              <a:avLst/>
              <a:gdLst/>
              <a:ahLst/>
              <a:cxnLst/>
              <a:rect l="l" t="t" r="r" b="b"/>
              <a:pathLst>
                <a:path w="25107" h="79599" extrusionOk="0">
                  <a:moveTo>
                    <a:pt x="1" y="0"/>
                  </a:moveTo>
                  <a:lnTo>
                    <a:pt x="1" y="79599"/>
                  </a:lnTo>
                  <a:lnTo>
                    <a:pt x="25107" y="79599"/>
                  </a:lnTo>
                  <a:lnTo>
                    <a:pt x="25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1"/>
            <p:cNvSpPr/>
            <p:nvPr/>
          </p:nvSpPr>
          <p:spPr>
            <a:xfrm>
              <a:off x="2044375" y="2782550"/>
              <a:ext cx="221825" cy="194825"/>
            </a:xfrm>
            <a:custGeom>
              <a:avLst/>
              <a:gdLst/>
              <a:ahLst/>
              <a:cxnLst/>
              <a:rect l="l" t="t" r="r" b="b"/>
              <a:pathLst>
                <a:path w="8873" h="7793" extrusionOk="0">
                  <a:moveTo>
                    <a:pt x="1" y="0"/>
                  </a:moveTo>
                  <a:lnTo>
                    <a:pt x="1" y="7792"/>
                  </a:lnTo>
                  <a:lnTo>
                    <a:pt x="8872" y="7792"/>
                  </a:lnTo>
                  <a:lnTo>
                    <a:pt x="88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1"/>
            <p:cNvSpPr/>
            <p:nvPr/>
          </p:nvSpPr>
          <p:spPr>
            <a:xfrm>
              <a:off x="1920375" y="2966625"/>
              <a:ext cx="698650" cy="10750"/>
            </a:xfrm>
            <a:custGeom>
              <a:avLst/>
              <a:gdLst/>
              <a:ahLst/>
              <a:cxnLst/>
              <a:rect l="l" t="t" r="r" b="b"/>
              <a:pathLst>
                <a:path w="27946" h="430" extrusionOk="0">
                  <a:moveTo>
                    <a:pt x="0" y="0"/>
                  </a:moveTo>
                  <a:lnTo>
                    <a:pt x="0" y="429"/>
                  </a:lnTo>
                  <a:lnTo>
                    <a:pt x="27945" y="429"/>
                  </a:lnTo>
                  <a:lnTo>
                    <a:pt x="2794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1"/>
            <p:cNvSpPr/>
            <p:nvPr/>
          </p:nvSpPr>
          <p:spPr>
            <a:xfrm>
              <a:off x="2096875" y="3062725"/>
              <a:ext cx="53075" cy="111850"/>
            </a:xfrm>
            <a:custGeom>
              <a:avLst/>
              <a:gdLst/>
              <a:ahLst/>
              <a:cxnLst/>
              <a:rect l="l" t="t" r="r" b="b"/>
              <a:pathLst>
                <a:path w="2123" h="4474" extrusionOk="0">
                  <a:moveTo>
                    <a:pt x="0" y="1"/>
                  </a:moveTo>
                  <a:lnTo>
                    <a:pt x="0" y="4473"/>
                  </a:lnTo>
                  <a:lnTo>
                    <a:pt x="2122" y="4473"/>
                  </a:lnTo>
                  <a:lnTo>
                    <a:pt x="212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1"/>
            <p:cNvSpPr/>
            <p:nvPr/>
          </p:nvSpPr>
          <p:spPr>
            <a:xfrm>
              <a:off x="2413275" y="3062725"/>
              <a:ext cx="53275" cy="111850"/>
            </a:xfrm>
            <a:custGeom>
              <a:avLst/>
              <a:gdLst/>
              <a:ahLst/>
              <a:cxnLst/>
              <a:rect l="l" t="t" r="r" b="b"/>
              <a:pathLst>
                <a:path w="2131" h="4474" extrusionOk="0">
                  <a:moveTo>
                    <a:pt x="1" y="1"/>
                  </a:moveTo>
                  <a:lnTo>
                    <a:pt x="1" y="4473"/>
                  </a:lnTo>
                  <a:lnTo>
                    <a:pt x="2130" y="4473"/>
                  </a:lnTo>
                  <a:lnTo>
                    <a:pt x="21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1"/>
            <p:cNvSpPr/>
            <p:nvPr/>
          </p:nvSpPr>
          <p:spPr>
            <a:xfrm>
              <a:off x="2413275" y="3285450"/>
              <a:ext cx="53275" cy="111650"/>
            </a:xfrm>
            <a:custGeom>
              <a:avLst/>
              <a:gdLst/>
              <a:ahLst/>
              <a:cxnLst/>
              <a:rect l="l" t="t" r="r" b="b"/>
              <a:pathLst>
                <a:path w="2131" h="4466" extrusionOk="0">
                  <a:moveTo>
                    <a:pt x="1" y="0"/>
                  </a:moveTo>
                  <a:lnTo>
                    <a:pt x="1" y="4465"/>
                  </a:lnTo>
                  <a:lnTo>
                    <a:pt x="2130" y="4465"/>
                  </a:lnTo>
                  <a:lnTo>
                    <a:pt x="213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1"/>
            <p:cNvSpPr/>
            <p:nvPr/>
          </p:nvSpPr>
          <p:spPr>
            <a:xfrm>
              <a:off x="2413275" y="3514075"/>
              <a:ext cx="53275" cy="112375"/>
            </a:xfrm>
            <a:custGeom>
              <a:avLst/>
              <a:gdLst/>
              <a:ahLst/>
              <a:cxnLst/>
              <a:rect l="l" t="t" r="r" b="b"/>
              <a:pathLst>
                <a:path w="2131" h="4495" extrusionOk="0">
                  <a:moveTo>
                    <a:pt x="1" y="0"/>
                  </a:moveTo>
                  <a:lnTo>
                    <a:pt x="1" y="4495"/>
                  </a:lnTo>
                  <a:lnTo>
                    <a:pt x="2130" y="4495"/>
                  </a:lnTo>
                  <a:lnTo>
                    <a:pt x="213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1"/>
            <p:cNvSpPr/>
            <p:nvPr/>
          </p:nvSpPr>
          <p:spPr>
            <a:xfrm>
              <a:off x="2413275" y="3743600"/>
              <a:ext cx="53275" cy="111675"/>
            </a:xfrm>
            <a:custGeom>
              <a:avLst/>
              <a:gdLst/>
              <a:ahLst/>
              <a:cxnLst/>
              <a:rect l="l" t="t" r="r" b="b"/>
              <a:pathLst>
                <a:path w="2131" h="4467" extrusionOk="0">
                  <a:moveTo>
                    <a:pt x="1" y="1"/>
                  </a:moveTo>
                  <a:lnTo>
                    <a:pt x="1" y="4466"/>
                  </a:lnTo>
                  <a:lnTo>
                    <a:pt x="2130" y="4466"/>
                  </a:lnTo>
                  <a:lnTo>
                    <a:pt x="21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1"/>
            <p:cNvSpPr/>
            <p:nvPr/>
          </p:nvSpPr>
          <p:spPr>
            <a:xfrm>
              <a:off x="2413275" y="3966125"/>
              <a:ext cx="53275" cy="111675"/>
            </a:xfrm>
            <a:custGeom>
              <a:avLst/>
              <a:gdLst/>
              <a:ahLst/>
              <a:cxnLst/>
              <a:rect l="l" t="t" r="r" b="b"/>
              <a:pathLst>
                <a:path w="2131" h="4467" extrusionOk="0">
                  <a:moveTo>
                    <a:pt x="1" y="1"/>
                  </a:moveTo>
                  <a:lnTo>
                    <a:pt x="1" y="4466"/>
                  </a:lnTo>
                  <a:lnTo>
                    <a:pt x="2130" y="4466"/>
                  </a:lnTo>
                  <a:lnTo>
                    <a:pt x="2130"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1"/>
            <p:cNvSpPr/>
            <p:nvPr/>
          </p:nvSpPr>
          <p:spPr>
            <a:xfrm>
              <a:off x="2289275" y="4120100"/>
              <a:ext cx="313475" cy="3900"/>
            </a:xfrm>
            <a:custGeom>
              <a:avLst/>
              <a:gdLst/>
              <a:ahLst/>
              <a:cxnLst/>
              <a:rect l="l" t="t" r="r" b="b"/>
              <a:pathLst>
                <a:path w="12539" h="156" extrusionOk="0">
                  <a:moveTo>
                    <a:pt x="6284" y="0"/>
                  </a:moveTo>
                  <a:cubicBezTo>
                    <a:pt x="2802" y="0"/>
                    <a:pt x="0" y="30"/>
                    <a:pt x="0" y="96"/>
                  </a:cubicBezTo>
                  <a:cubicBezTo>
                    <a:pt x="0" y="126"/>
                    <a:pt x="2802" y="155"/>
                    <a:pt x="6284" y="155"/>
                  </a:cubicBezTo>
                  <a:cubicBezTo>
                    <a:pt x="9737" y="155"/>
                    <a:pt x="12539" y="126"/>
                    <a:pt x="12539" y="96"/>
                  </a:cubicBezTo>
                  <a:cubicBezTo>
                    <a:pt x="12539" y="30"/>
                    <a:pt x="9737" y="0"/>
                    <a:pt x="6284"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1"/>
            <p:cNvSpPr/>
            <p:nvPr/>
          </p:nvSpPr>
          <p:spPr>
            <a:xfrm>
              <a:off x="2413275" y="4189400"/>
              <a:ext cx="53275" cy="112575"/>
            </a:xfrm>
            <a:custGeom>
              <a:avLst/>
              <a:gdLst/>
              <a:ahLst/>
              <a:cxnLst/>
              <a:rect l="l" t="t" r="r" b="b"/>
              <a:pathLst>
                <a:path w="2131" h="4503" extrusionOk="0">
                  <a:moveTo>
                    <a:pt x="1" y="0"/>
                  </a:moveTo>
                  <a:lnTo>
                    <a:pt x="1" y="4503"/>
                  </a:lnTo>
                  <a:lnTo>
                    <a:pt x="2130" y="4503"/>
                  </a:lnTo>
                  <a:lnTo>
                    <a:pt x="2130"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1"/>
            <p:cNvSpPr/>
            <p:nvPr/>
          </p:nvSpPr>
          <p:spPr>
            <a:xfrm>
              <a:off x="2413275" y="4415800"/>
              <a:ext cx="53275" cy="112575"/>
            </a:xfrm>
            <a:custGeom>
              <a:avLst/>
              <a:gdLst/>
              <a:ahLst/>
              <a:cxnLst/>
              <a:rect l="l" t="t" r="r" b="b"/>
              <a:pathLst>
                <a:path w="2131" h="4503" extrusionOk="0">
                  <a:moveTo>
                    <a:pt x="1" y="1"/>
                  </a:moveTo>
                  <a:lnTo>
                    <a:pt x="1" y="4503"/>
                  </a:lnTo>
                  <a:lnTo>
                    <a:pt x="2130" y="4503"/>
                  </a:lnTo>
                  <a:lnTo>
                    <a:pt x="2130"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1"/>
            <p:cNvSpPr/>
            <p:nvPr/>
          </p:nvSpPr>
          <p:spPr>
            <a:xfrm>
              <a:off x="2289275" y="4343550"/>
              <a:ext cx="313475" cy="4625"/>
            </a:xfrm>
            <a:custGeom>
              <a:avLst/>
              <a:gdLst/>
              <a:ahLst/>
              <a:cxnLst/>
              <a:rect l="l" t="t" r="r" b="b"/>
              <a:pathLst>
                <a:path w="12539" h="185" extrusionOk="0">
                  <a:moveTo>
                    <a:pt x="6284" y="0"/>
                  </a:moveTo>
                  <a:cubicBezTo>
                    <a:pt x="2802" y="0"/>
                    <a:pt x="0" y="30"/>
                    <a:pt x="0" y="89"/>
                  </a:cubicBezTo>
                  <a:cubicBezTo>
                    <a:pt x="0" y="118"/>
                    <a:pt x="2802" y="185"/>
                    <a:pt x="6284" y="185"/>
                  </a:cubicBezTo>
                  <a:cubicBezTo>
                    <a:pt x="9737" y="185"/>
                    <a:pt x="12539" y="118"/>
                    <a:pt x="12539" y="89"/>
                  </a:cubicBezTo>
                  <a:cubicBezTo>
                    <a:pt x="12539" y="30"/>
                    <a:pt x="9737" y="0"/>
                    <a:pt x="6284"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1"/>
            <p:cNvSpPr/>
            <p:nvPr/>
          </p:nvSpPr>
          <p:spPr>
            <a:xfrm>
              <a:off x="2096875" y="3288400"/>
              <a:ext cx="53075" cy="112575"/>
            </a:xfrm>
            <a:custGeom>
              <a:avLst/>
              <a:gdLst/>
              <a:ahLst/>
              <a:cxnLst/>
              <a:rect l="l" t="t" r="r" b="b"/>
              <a:pathLst>
                <a:path w="2123" h="4503" extrusionOk="0">
                  <a:moveTo>
                    <a:pt x="0" y="0"/>
                  </a:moveTo>
                  <a:lnTo>
                    <a:pt x="0" y="4503"/>
                  </a:lnTo>
                  <a:lnTo>
                    <a:pt x="2122" y="4503"/>
                  </a:lnTo>
                  <a:lnTo>
                    <a:pt x="21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1"/>
            <p:cNvSpPr/>
            <p:nvPr/>
          </p:nvSpPr>
          <p:spPr>
            <a:xfrm>
              <a:off x="2096875" y="3514075"/>
              <a:ext cx="53075" cy="112375"/>
            </a:xfrm>
            <a:custGeom>
              <a:avLst/>
              <a:gdLst/>
              <a:ahLst/>
              <a:cxnLst/>
              <a:rect l="l" t="t" r="r" b="b"/>
              <a:pathLst>
                <a:path w="2123" h="4495" extrusionOk="0">
                  <a:moveTo>
                    <a:pt x="0" y="0"/>
                  </a:moveTo>
                  <a:lnTo>
                    <a:pt x="0" y="4495"/>
                  </a:lnTo>
                  <a:lnTo>
                    <a:pt x="2122" y="4495"/>
                  </a:lnTo>
                  <a:lnTo>
                    <a:pt x="21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1"/>
            <p:cNvSpPr/>
            <p:nvPr/>
          </p:nvSpPr>
          <p:spPr>
            <a:xfrm>
              <a:off x="2096875" y="3740475"/>
              <a:ext cx="53075" cy="111650"/>
            </a:xfrm>
            <a:custGeom>
              <a:avLst/>
              <a:gdLst/>
              <a:ahLst/>
              <a:cxnLst/>
              <a:rect l="l" t="t" r="r" b="b"/>
              <a:pathLst>
                <a:path w="2123" h="4466" extrusionOk="0">
                  <a:moveTo>
                    <a:pt x="0" y="0"/>
                  </a:moveTo>
                  <a:lnTo>
                    <a:pt x="0" y="4466"/>
                  </a:lnTo>
                  <a:lnTo>
                    <a:pt x="2122" y="4466"/>
                  </a:lnTo>
                  <a:lnTo>
                    <a:pt x="21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1"/>
            <p:cNvSpPr/>
            <p:nvPr/>
          </p:nvSpPr>
          <p:spPr>
            <a:xfrm>
              <a:off x="1972850" y="3894425"/>
              <a:ext cx="313500" cy="3900"/>
            </a:xfrm>
            <a:custGeom>
              <a:avLst/>
              <a:gdLst/>
              <a:ahLst/>
              <a:cxnLst/>
              <a:rect l="l" t="t" r="r" b="b"/>
              <a:pathLst>
                <a:path w="12540" h="156" extrusionOk="0">
                  <a:moveTo>
                    <a:pt x="6285" y="1"/>
                  </a:moveTo>
                  <a:cubicBezTo>
                    <a:pt x="2803" y="1"/>
                    <a:pt x="1" y="37"/>
                    <a:pt x="1" y="67"/>
                  </a:cubicBezTo>
                  <a:cubicBezTo>
                    <a:pt x="1" y="126"/>
                    <a:pt x="2803" y="156"/>
                    <a:pt x="6285" y="156"/>
                  </a:cubicBezTo>
                  <a:cubicBezTo>
                    <a:pt x="9730" y="156"/>
                    <a:pt x="12539" y="126"/>
                    <a:pt x="12539" y="67"/>
                  </a:cubicBezTo>
                  <a:cubicBezTo>
                    <a:pt x="12539" y="37"/>
                    <a:pt x="9730" y="1"/>
                    <a:pt x="6285"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1"/>
            <p:cNvSpPr/>
            <p:nvPr/>
          </p:nvSpPr>
          <p:spPr>
            <a:xfrm>
              <a:off x="2096875" y="3966125"/>
              <a:ext cx="53075" cy="111675"/>
            </a:xfrm>
            <a:custGeom>
              <a:avLst/>
              <a:gdLst/>
              <a:ahLst/>
              <a:cxnLst/>
              <a:rect l="l" t="t" r="r" b="b"/>
              <a:pathLst>
                <a:path w="2123" h="4467" extrusionOk="0">
                  <a:moveTo>
                    <a:pt x="0" y="1"/>
                  </a:moveTo>
                  <a:lnTo>
                    <a:pt x="0" y="4466"/>
                  </a:lnTo>
                  <a:lnTo>
                    <a:pt x="2122" y="4466"/>
                  </a:lnTo>
                  <a:lnTo>
                    <a:pt x="2122"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1"/>
            <p:cNvSpPr/>
            <p:nvPr/>
          </p:nvSpPr>
          <p:spPr>
            <a:xfrm>
              <a:off x="1972850" y="4120100"/>
              <a:ext cx="313500" cy="3900"/>
            </a:xfrm>
            <a:custGeom>
              <a:avLst/>
              <a:gdLst/>
              <a:ahLst/>
              <a:cxnLst/>
              <a:rect l="l" t="t" r="r" b="b"/>
              <a:pathLst>
                <a:path w="12540" h="156" extrusionOk="0">
                  <a:moveTo>
                    <a:pt x="6285" y="0"/>
                  </a:moveTo>
                  <a:cubicBezTo>
                    <a:pt x="2803" y="0"/>
                    <a:pt x="1" y="30"/>
                    <a:pt x="1" y="96"/>
                  </a:cubicBezTo>
                  <a:cubicBezTo>
                    <a:pt x="1" y="126"/>
                    <a:pt x="2803" y="155"/>
                    <a:pt x="6285" y="155"/>
                  </a:cubicBezTo>
                  <a:cubicBezTo>
                    <a:pt x="9730" y="155"/>
                    <a:pt x="12539" y="126"/>
                    <a:pt x="12539" y="96"/>
                  </a:cubicBezTo>
                  <a:cubicBezTo>
                    <a:pt x="12539" y="30"/>
                    <a:pt x="9730" y="0"/>
                    <a:pt x="628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1"/>
            <p:cNvSpPr/>
            <p:nvPr/>
          </p:nvSpPr>
          <p:spPr>
            <a:xfrm>
              <a:off x="2096875" y="4191800"/>
              <a:ext cx="53075" cy="112400"/>
            </a:xfrm>
            <a:custGeom>
              <a:avLst/>
              <a:gdLst/>
              <a:ahLst/>
              <a:cxnLst/>
              <a:rect l="l" t="t" r="r" b="b"/>
              <a:pathLst>
                <a:path w="2123" h="4496" extrusionOk="0">
                  <a:moveTo>
                    <a:pt x="0" y="1"/>
                  </a:moveTo>
                  <a:lnTo>
                    <a:pt x="0" y="4495"/>
                  </a:lnTo>
                  <a:lnTo>
                    <a:pt x="2122" y="4495"/>
                  </a:lnTo>
                  <a:lnTo>
                    <a:pt x="2122"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1"/>
            <p:cNvSpPr/>
            <p:nvPr/>
          </p:nvSpPr>
          <p:spPr>
            <a:xfrm>
              <a:off x="1972850" y="4345750"/>
              <a:ext cx="313500" cy="4650"/>
            </a:xfrm>
            <a:custGeom>
              <a:avLst/>
              <a:gdLst/>
              <a:ahLst/>
              <a:cxnLst/>
              <a:rect l="l" t="t" r="r" b="b"/>
              <a:pathLst>
                <a:path w="12540" h="186" extrusionOk="0">
                  <a:moveTo>
                    <a:pt x="6285" y="1"/>
                  </a:moveTo>
                  <a:cubicBezTo>
                    <a:pt x="2803" y="1"/>
                    <a:pt x="1" y="30"/>
                    <a:pt x="1" y="97"/>
                  </a:cubicBezTo>
                  <a:cubicBezTo>
                    <a:pt x="1" y="127"/>
                    <a:pt x="2803" y="186"/>
                    <a:pt x="6285" y="186"/>
                  </a:cubicBezTo>
                  <a:cubicBezTo>
                    <a:pt x="9730" y="186"/>
                    <a:pt x="12539" y="127"/>
                    <a:pt x="12539" y="97"/>
                  </a:cubicBezTo>
                  <a:cubicBezTo>
                    <a:pt x="12539" y="30"/>
                    <a:pt x="9730" y="1"/>
                    <a:pt x="6285"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1"/>
            <p:cNvSpPr/>
            <p:nvPr/>
          </p:nvSpPr>
          <p:spPr>
            <a:xfrm>
              <a:off x="2096875" y="4417475"/>
              <a:ext cx="53075" cy="112400"/>
            </a:xfrm>
            <a:custGeom>
              <a:avLst/>
              <a:gdLst/>
              <a:ahLst/>
              <a:cxnLst/>
              <a:rect l="l" t="t" r="r" b="b"/>
              <a:pathLst>
                <a:path w="2123" h="4496" extrusionOk="0">
                  <a:moveTo>
                    <a:pt x="0" y="0"/>
                  </a:moveTo>
                  <a:lnTo>
                    <a:pt x="0" y="4495"/>
                  </a:lnTo>
                  <a:lnTo>
                    <a:pt x="2122" y="4495"/>
                  </a:lnTo>
                  <a:lnTo>
                    <a:pt x="2122"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1"/>
            <p:cNvSpPr/>
            <p:nvPr/>
          </p:nvSpPr>
          <p:spPr>
            <a:xfrm>
              <a:off x="2524175" y="4127850"/>
              <a:ext cx="916375" cy="1208200"/>
            </a:xfrm>
            <a:custGeom>
              <a:avLst/>
              <a:gdLst/>
              <a:ahLst/>
              <a:cxnLst/>
              <a:rect l="l" t="t" r="r" b="b"/>
              <a:pathLst>
                <a:path w="36655" h="48328" extrusionOk="0">
                  <a:moveTo>
                    <a:pt x="1" y="1"/>
                  </a:moveTo>
                  <a:lnTo>
                    <a:pt x="1" y="48328"/>
                  </a:lnTo>
                  <a:lnTo>
                    <a:pt x="36654" y="48328"/>
                  </a:lnTo>
                  <a:lnTo>
                    <a:pt x="366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1"/>
            <p:cNvSpPr/>
            <p:nvPr/>
          </p:nvSpPr>
          <p:spPr>
            <a:xfrm>
              <a:off x="2716025" y="4291050"/>
              <a:ext cx="82275" cy="200375"/>
            </a:xfrm>
            <a:custGeom>
              <a:avLst/>
              <a:gdLst/>
              <a:ahLst/>
              <a:cxnLst/>
              <a:rect l="l" t="t" r="r" b="b"/>
              <a:pathLst>
                <a:path w="3291" h="8015" extrusionOk="0">
                  <a:moveTo>
                    <a:pt x="0" y="1"/>
                  </a:moveTo>
                  <a:lnTo>
                    <a:pt x="0" y="8014"/>
                  </a:lnTo>
                  <a:lnTo>
                    <a:pt x="3290" y="8014"/>
                  </a:lnTo>
                  <a:lnTo>
                    <a:pt x="329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1"/>
            <p:cNvSpPr/>
            <p:nvPr/>
          </p:nvSpPr>
          <p:spPr>
            <a:xfrm>
              <a:off x="2716025" y="5075050"/>
              <a:ext cx="82275" cy="200200"/>
            </a:xfrm>
            <a:custGeom>
              <a:avLst/>
              <a:gdLst/>
              <a:ahLst/>
              <a:cxnLst/>
              <a:rect l="l" t="t" r="r" b="b"/>
              <a:pathLst>
                <a:path w="3291" h="8008" extrusionOk="0">
                  <a:moveTo>
                    <a:pt x="0" y="1"/>
                  </a:moveTo>
                  <a:lnTo>
                    <a:pt x="0" y="8007"/>
                  </a:lnTo>
                  <a:lnTo>
                    <a:pt x="3290" y="8007"/>
                  </a:lnTo>
                  <a:lnTo>
                    <a:pt x="329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1"/>
            <p:cNvSpPr/>
            <p:nvPr/>
          </p:nvSpPr>
          <p:spPr>
            <a:xfrm>
              <a:off x="2716025" y="4686200"/>
              <a:ext cx="82275" cy="200175"/>
            </a:xfrm>
            <a:custGeom>
              <a:avLst/>
              <a:gdLst/>
              <a:ahLst/>
              <a:cxnLst/>
              <a:rect l="l" t="t" r="r" b="b"/>
              <a:pathLst>
                <a:path w="3291" h="8007" extrusionOk="0">
                  <a:moveTo>
                    <a:pt x="0" y="0"/>
                  </a:moveTo>
                  <a:lnTo>
                    <a:pt x="0" y="8007"/>
                  </a:lnTo>
                  <a:lnTo>
                    <a:pt x="3290" y="8007"/>
                  </a:lnTo>
                  <a:lnTo>
                    <a:pt x="329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1"/>
            <p:cNvSpPr/>
            <p:nvPr/>
          </p:nvSpPr>
          <p:spPr>
            <a:xfrm>
              <a:off x="3101750" y="4291050"/>
              <a:ext cx="82450" cy="200375"/>
            </a:xfrm>
            <a:custGeom>
              <a:avLst/>
              <a:gdLst/>
              <a:ahLst/>
              <a:cxnLst/>
              <a:rect l="l" t="t" r="r" b="b"/>
              <a:pathLst>
                <a:path w="3298" h="8015" extrusionOk="0">
                  <a:moveTo>
                    <a:pt x="0" y="1"/>
                  </a:moveTo>
                  <a:lnTo>
                    <a:pt x="0" y="8014"/>
                  </a:lnTo>
                  <a:lnTo>
                    <a:pt x="3297" y="8014"/>
                  </a:lnTo>
                  <a:lnTo>
                    <a:pt x="329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1"/>
            <p:cNvSpPr/>
            <p:nvPr/>
          </p:nvSpPr>
          <p:spPr>
            <a:xfrm>
              <a:off x="3280475" y="4291050"/>
              <a:ext cx="82450" cy="200375"/>
            </a:xfrm>
            <a:custGeom>
              <a:avLst/>
              <a:gdLst/>
              <a:ahLst/>
              <a:cxnLst/>
              <a:rect l="l" t="t" r="r" b="b"/>
              <a:pathLst>
                <a:path w="3298" h="8015" extrusionOk="0">
                  <a:moveTo>
                    <a:pt x="0" y="1"/>
                  </a:moveTo>
                  <a:lnTo>
                    <a:pt x="0" y="8014"/>
                  </a:lnTo>
                  <a:lnTo>
                    <a:pt x="3297" y="8014"/>
                  </a:lnTo>
                  <a:lnTo>
                    <a:pt x="329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1"/>
            <p:cNvSpPr/>
            <p:nvPr/>
          </p:nvSpPr>
          <p:spPr>
            <a:xfrm>
              <a:off x="3101750" y="4671600"/>
              <a:ext cx="82450" cy="199450"/>
            </a:xfrm>
            <a:custGeom>
              <a:avLst/>
              <a:gdLst/>
              <a:ahLst/>
              <a:cxnLst/>
              <a:rect l="l" t="t" r="r" b="b"/>
              <a:pathLst>
                <a:path w="3298" h="7978" extrusionOk="0">
                  <a:moveTo>
                    <a:pt x="0" y="0"/>
                  </a:moveTo>
                  <a:lnTo>
                    <a:pt x="0" y="7977"/>
                  </a:lnTo>
                  <a:lnTo>
                    <a:pt x="3297" y="7977"/>
                  </a:lnTo>
                  <a:lnTo>
                    <a:pt x="329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1"/>
            <p:cNvSpPr/>
            <p:nvPr/>
          </p:nvSpPr>
          <p:spPr>
            <a:xfrm>
              <a:off x="3280475" y="4671600"/>
              <a:ext cx="82450" cy="199450"/>
            </a:xfrm>
            <a:custGeom>
              <a:avLst/>
              <a:gdLst/>
              <a:ahLst/>
              <a:cxnLst/>
              <a:rect l="l" t="t" r="r" b="b"/>
              <a:pathLst>
                <a:path w="3298" h="7978" extrusionOk="0">
                  <a:moveTo>
                    <a:pt x="0" y="0"/>
                  </a:moveTo>
                  <a:lnTo>
                    <a:pt x="0" y="7977"/>
                  </a:lnTo>
                  <a:lnTo>
                    <a:pt x="3297" y="7977"/>
                  </a:lnTo>
                  <a:lnTo>
                    <a:pt x="329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1"/>
            <p:cNvSpPr/>
            <p:nvPr/>
          </p:nvSpPr>
          <p:spPr>
            <a:xfrm>
              <a:off x="3101750" y="5051225"/>
              <a:ext cx="82450" cy="200175"/>
            </a:xfrm>
            <a:custGeom>
              <a:avLst/>
              <a:gdLst/>
              <a:ahLst/>
              <a:cxnLst/>
              <a:rect l="l" t="t" r="r" b="b"/>
              <a:pathLst>
                <a:path w="3298" h="8007" extrusionOk="0">
                  <a:moveTo>
                    <a:pt x="0" y="0"/>
                  </a:moveTo>
                  <a:lnTo>
                    <a:pt x="0" y="8007"/>
                  </a:lnTo>
                  <a:lnTo>
                    <a:pt x="3297" y="8007"/>
                  </a:lnTo>
                  <a:lnTo>
                    <a:pt x="329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1"/>
            <p:cNvSpPr/>
            <p:nvPr/>
          </p:nvSpPr>
          <p:spPr>
            <a:xfrm>
              <a:off x="3280475" y="5051225"/>
              <a:ext cx="82450" cy="200175"/>
            </a:xfrm>
            <a:custGeom>
              <a:avLst/>
              <a:gdLst/>
              <a:ahLst/>
              <a:cxnLst/>
              <a:rect l="l" t="t" r="r" b="b"/>
              <a:pathLst>
                <a:path w="3298" h="8007" extrusionOk="0">
                  <a:moveTo>
                    <a:pt x="0" y="0"/>
                  </a:moveTo>
                  <a:lnTo>
                    <a:pt x="0" y="8007"/>
                  </a:lnTo>
                  <a:lnTo>
                    <a:pt x="3297" y="8007"/>
                  </a:lnTo>
                  <a:lnTo>
                    <a:pt x="329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1"/>
            <p:cNvSpPr/>
            <p:nvPr/>
          </p:nvSpPr>
          <p:spPr>
            <a:xfrm>
              <a:off x="2454875" y="4085525"/>
              <a:ext cx="1054225" cy="43825"/>
            </a:xfrm>
            <a:custGeom>
              <a:avLst/>
              <a:gdLst/>
              <a:ahLst/>
              <a:cxnLst/>
              <a:rect l="l" t="t" r="r" b="b"/>
              <a:pathLst>
                <a:path w="42169" h="1753" extrusionOk="0">
                  <a:moveTo>
                    <a:pt x="0" y="1"/>
                  </a:moveTo>
                  <a:lnTo>
                    <a:pt x="0" y="1753"/>
                  </a:lnTo>
                  <a:lnTo>
                    <a:pt x="42169" y="1753"/>
                  </a:lnTo>
                  <a:lnTo>
                    <a:pt x="421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1"/>
            <p:cNvSpPr/>
            <p:nvPr/>
          </p:nvSpPr>
          <p:spPr>
            <a:xfrm>
              <a:off x="1611725" y="3876875"/>
              <a:ext cx="927075" cy="1460100"/>
            </a:xfrm>
            <a:custGeom>
              <a:avLst/>
              <a:gdLst/>
              <a:ahLst/>
              <a:cxnLst/>
              <a:rect l="l" t="t" r="r" b="b"/>
              <a:pathLst>
                <a:path w="37083" h="58404" extrusionOk="0">
                  <a:moveTo>
                    <a:pt x="0" y="0"/>
                  </a:moveTo>
                  <a:lnTo>
                    <a:pt x="148" y="58404"/>
                  </a:lnTo>
                  <a:lnTo>
                    <a:pt x="37083" y="58404"/>
                  </a:lnTo>
                  <a:lnTo>
                    <a:pt x="369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1"/>
            <p:cNvSpPr/>
            <p:nvPr/>
          </p:nvSpPr>
          <p:spPr>
            <a:xfrm>
              <a:off x="1717075" y="3589475"/>
              <a:ext cx="325850" cy="287425"/>
            </a:xfrm>
            <a:custGeom>
              <a:avLst/>
              <a:gdLst/>
              <a:ahLst/>
              <a:cxnLst/>
              <a:rect l="l" t="t" r="r" b="b"/>
              <a:pathLst>
                <a:path w="13034" h="11497" extrusionOk="0">
                  <a:moveTo>
                    <a:pt x="0" y="0"/>
                  </a:moveTo>
                  <a:lnTo>
                    <a:pt x="0" y="11496"/>
                  </a:lnTo>
                  <a:lnTo>
                    <a:pt x="13034" y="11496"/>
                  </a:lnTo>
                  <a:lnTo>
                    <a:pt x="130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1"/>
            <p:cNvSpPr/>
            <p:nvPr/>
          </p:nvSpPr>
          <p:spPr>
            <a:xfrm>
              <a:off x="1534650" y="3859875"/>
              <a:ext cx="1027250" cy="17025"/>
            </a:xfrm>
            <a:custGeom>
              <a:avLst/>
              <a:gdLst/>
              <a:ahLst/>
              <a:cxnLst/>
              <a:rect l="l" t="t" r="r" b="b"/>
              <a:pathLst>
                <a:path w="41090" h="681" extrusionOk="0">
                  <a:moveTo>
                    <a:pt x="0" y="0"/>
                  </a:moveTo>
                  <a:lnTo>
                    <a:pt x="0" y="680"/>
                  </a:lnTo>
                  <a:lnTo>
                    <a:pt x="41090" y="680"/>
                  </a:lnTo>
                  <a:lnTo>
                    <a:pt x="410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1"/>
            <p:cNvSpPr/>
            <p:nvPr/>
          </p:nvSpPr>
          <p:spPr>
            <a:xfrm>
              <a:off x="1793400" y="4002350"/>
              <a:ext cx="78575" cy="164700"/>
            </a:xfrm>
            <a:custGeom>
              <a:avLst/>
              <a:gdLst/>
              <a:ahLst/>
              <a:cxnLst/>
              <a:rect l="l" t="t" r="r" b="b"/>
              <a:pathLst>
                <a:path w="3143" h="6588" extrusionOk="0">
                  <a:moveTo>
                    <a:pt x="0" y="1"/>
                  </a:moveTo>
                  <a:lnTo>
                    <a:pt x="0" y="6588"/>
                  </a:lnTo>
                  <a:lnTo>
                    <a:pt x="3142" y="6588"/>
                  </a:lnTo>
                  <a:lnTo>
                    <a:pt x="31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1"/>
            <p:cNvSpPr/>
            <p:nvPr/>
          </p:nvSpPr>
          <p:spPr>
            <a:xfrm>
              <a:off x="2259325" y="4002350"/>
              <a:ext cx="78575" cy="164700"/>
            </a:xfrm>
            <a:custGeom>
              <a:avLst/>
              <a:gdLst/>
              <a:ahLst/>
              <a:cxnLst/>
              <a:rect l="l" t="t" r="r" b="b"/>
              <a:pathLst>
                <a:path w="3143" h="6588" extrusionOk="0">
                  <a:moveTo>
                    <a:pt x="1" y="1"/>
                  </a:moveTo>
                  <a:lnTo>
                    <a:pt x="1" y="6588"/>
                  </a:lnTo>
                  <a:lnTo>
                    <a:pt x="3143" y="6588"/>
                  </a:lnTo>
                  <a:lnTo>
                    <a:pt x="3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1"/>
            <p:cNvSpPr/>
            <p:nvPr/>
          </p:nvSpPr>
          <p:spPr>
            <a:xfrm>
              <a:off x="2259325" y="4329675"/>
              <a:ext cx="78575" cy="164700"/>
            </a:xfrm>
            <a:custGeom>
              <a:avLst/>
              <a:gdLst/>
              <a:ahLst/>
              <a:cxnLst/>
              <a:rect l="l" t="t" r="r" b="b"/>
              <a:pathLst>
                <a:path w="3143" h="6588" extrusionOk="0">
                  <a:moveTo>
                    <a:pt x="1" y="1"/>
                  </a:moveTo>
                  <a:lnTo>
                    <a:pt x="1" y="6588"/>
                  </a:lnTo>
                  <a:lnTo>
                    <a:pt x="3143" y="6588"/>
                  </a:lnTo>
                  <a:lnTo>
                    <a:pt x="3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1"/>
            <p:cNvSpPr/>
            <p:nvPr/>
          </p:nvSpPr>
          <p:spPr>
            <a:xfrm>
              <a:off x="2259325" y="4666975"/>
              <a:ext cx="78575" cy="164700"/>
            </a:xfrm>
            <a:custGeom>
              <a:avLst/>
              <a:gdLst/>
              <a:ahLst/>
              <a:cxnLst/>
              <a:rect l="l" t="t" r="r" b="b"/>
              <a:pathLst>
                <a:path w="3143" h="6588" extrusionOk="0">
                  <a:moveTo>
                    <a:pt x="1" y="1"/>
                  </a:moveTo>
                  <a:lnTo>
                    <a:pt x="1" y="6588"/>
                  </a:lnTo>
                  <a:lnTo>
                    <a:pt x="3143" y="6588"/>
                  </a:lnTo>
                  <a:lnTo>
                    <a:pt x="3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1"/>
            <p:cNvSpPr/>
            <p:nvPr/>
          </p:nvSpPr>
          <p:spPr>
            <a:xfrm>
              <a:off x="2259325" y="5003350"/>
              <a:ext cx="78575" cy="165625"/>
            </a:xfrm>
            <a:custGeom>
              <a:avLst/>
              <a:gdLst/>
              <a:ahLst/>
              <a:cxnLst/>
              <a:rect l="l" t="t" r="r" b="b"/>
              <a:pathLst>
                <a:path w="3143" h="6625" extrusionOk="0">
                  <a:moveTo>
                    <a:pt x="1" y="1"/>
                  </a:moveTo>
                  <a:lnTo>
                    <a:pt x="1" y="6625"/>
                  </a:lnTo>
                  <a:lnTo>
                    <a:pt x="3143" y="6625"/>
                  </a:lnTo>
                  <a:lnTo>
                    <a:pt x="3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1"/>
            <p:cNvSpPr/>
            <p:nvPr/>
          </p:nvSpPr>
          <p:spPr>
            <a:xfrm>
              <a:off x="1793400" y="4334300"/>
              <a:ext cx="78575" cy="164700"/>
            </a:xfrm>
            <a:custGeom>
              <a:avLst/>
              <a:gdLst/>
              <a:ahLst/>
              <a:cxnLst/>
              <a:rect l="l" t="t" r="r" b="b"/>
              <a:pathLst>
                <a:path w="3143" h="6588" extrusionOk="0">
                  <a:moveTo>
                    <a:pt x="0" y="0"/>
                  </a:moveTo>
                  <a:lnTo>
                    <a:pt x="0" y="6588"/>
                  </a:lnTo>
                  <a:lnTo>
                    <a:pt x="3142" y="6588"/>
                  </a:lnTo>
                  <a:lnTo>
                    <a:pt x="314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1"/>
            <p:cNvSpPr/>
            <p:nvPr/>
          </p:nvSpPr>
          <p:spPr>
            <a:xfrm>
              <a:off x="1793400" y="4666975"/>
              <a:ext cx="78575" cy="164700"/>
            </a:xfrm>
            <a:custGeom>
              <a:avLst/>
              <a:gdLst/>
              <a:ahLst/>
              <a:cxnLst/>
              <a:rect l="l" t="t" r="r" b="b"/>
              <a:pathLst>
                <a:path w="3143" h="6588" extrusionOk="0">
                  <a:moveTo>
                    <a:pt x="0" y="1"/>
                  </a:moveTo>
                  <a:lnTo>
                    <a:pt x="0" y="6588"/>
                  </a:lnTo>
                  <a:lnTo>
                    <a:pt x="3142" y="6588"/>
                  </a:lnTo>
                  <a:lnTo>
                    <a:pt x="31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1"/>
            <p:cNvSpPr/>
            <p:nvPr/>
          </p:nvSpPr>
          <p:spPr>
            <a:xfrm>
              <a:off x="1793400" y="4998725"/>
              <a:ext cx="78575" cy="164900"/>
            </a:xfrm>
            <a:custGeom>
              <a:avLst/>
              <a:gdLst/>
              <a:ahLst/>
              <a:cxnLst/>
              <a:rect l="l" t="t" r="r" b="b"/>
              <a:pathLst>
                <a:path w="3143" h="6596" extrusionOk="0">
                  <a:moveTo>
                    <a:pt x="0" y="1"/>
                  </a:moveTo>
                  <a:lnTo>
                    <a:pt x="0" y="6595"/>
                  </a:lnTo>
                  <a:lnTo>
                    <a:pt x="3142" y="6595"/>
                  </a:lnTo>
                  <a:lnTo>
                    <a:pt x="31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6" name="Google Shape;256;p11"/>
          <p:cNvSpPr/>
          <p:nvPr/>
        </p:nvSpPr>
        <p:spPr>
          <a:xfrm>
            <a:off x="-100" y="3564575"/>
            <a:ext cx="4571788" cy="1282899"/>
          </a:xfrm>
          <a:custGeom>
            <a:avLst/>
            <a:gdLst/>
            <a:ahLst/>
            <a:cxnLst/>
            <a:rect l="l" t="t" r="r" b="b"/>
            <a:pathLst>
              <a:path w="285380" h="82741" extrusionOk="0">
                <a:moveTo>
                  <a:pt x="59851" y="0"/>
                </a:moveTo>
                <a:cubicBezTo>
                  <a:pt x="45844" y="0"/>
                  <a:pt x="34261" y="10160"/>
                  <a:pt x="32179" y="23495"/>
                </a:cubicBezTo>
                <a:cubicBezTo>
                  <a:pt x="28661" y="21967"/>
                  <a:pt x="24813" y="21084"/>
                  <a:pt x="20754" y="21084"/>
                </a:cubicBezTo>
                <a:cubicBezTo>
                  <a:pt x="12571" y="21084"/>
                  <a:pt x="5166" y="24707"/>
                  <a:pt x="0" y="30308"/>
                </a:cubicBezTo>
                <a:lnTo>
                  <a:pt x="0" y="82740"/>
                </a:lnTo>
                <a:lnTo>
                  <a:pt x="285236" y="82740"/>
                </a:lnTo>
                <a:lnTo>
                  <a:pt x="285342" y="41508"/>
                </a:lnTo>
                <a:cubicBezTo>
                  <a:pt x="285380" y="32075"/>
                  <a:pt x="277592" y="25436"/>
                  <a:pt x="269313" y="25436"/>
                </a:cubicBezTo>
                <a:cubicBezTo>
                  <a:pt x="266178" y="25436"/>
                  <a:pt x="262972" y="26388"/>
                  <a:pt x="260094" y="28502"/>
                </a:cubicBezTo>
                <a:cubicBezTo>
                  <a:pt x="259975" y="28555"/>
                  <a:pt x="259870" y="28661"/>
                  <a:pt x="259764" y="28713"/>
                </a:cubicBezTo>
                <a:cubicBezTo>
                  <a:pt x="257010" y="16089"/>
                  <a:pt x="245810" y="6483"/>
                  <a:pt x="232303" y="6483"/>
                </a:cubicBezTo>
                <a:cubicBezTo>
                  <a:pt x="219574" y="6483"/>
                  <a:pt x="208808" y="15101"/>
                  <a:pt x="205408" y="26789"/>
                </a:cubicBezTo>
                <a:cubicBezTo>
                  <a:pt x="200348" y="21466"/>
                  <a:pt x="193219" y="18224"/>
                  <a:pt x="185313" y="18224"/>
                </a:cubicBezTo>
                <a:cubicBezTo>
                  <a:pt x="176418" y="18224"/>
                  <a:pt x="168511" y="22349"/>
                  <a:pt x="163346" y="28832"/>
                </a:cubicBezTo>
                <a:cubicBezTo>
                  <a:pt x="161593" y="15101"/>
                  <a:pt x="149892" y="4559"/>
                  <a:pt x="135621" y="4559"/>
                </a:cubicBezTo>
                <a:cubicBezTo>
                  <a:pt x="120955" y="4559"/>
                  <a:pt x="108884" y="15865"/>
                  <a:pt x="107725" y="30255"/>
                </a:cubicBezTo>
                <a:cubicBezTo>
                  <a:pt x="103547" y="27778"/>
                  <a:pt x="98606" y="26355"/>
                  <a:pt x="93401" y="26355"/>
                </a:cubicBezTo>
                <a:cubicBezTo>
                  <a:pt x="91477" y="26355"/>
                  <a:pt x="89606" y="26526"/>
                  <a:pt x="87800" y="26908"/>
                </a:cubicBezTo>
                <a:cubicBezTo>
                  <a:pt x="87194" y="11965"/>
                  <a:pt x="74834" y="0"/>
                  <a:pt x="598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7" name="Google Shape;257;p11"/>
          <p:cNvGrpSpPr/>
          <p:nvPr/>
        </p:nvGrpSpPr>
        <p:grpSpPr>
          <a:xfrm>
            <a:off x="2416925" y="370495"/>
            <a:ext cx="5846497" cy="2562307"/>
            <a:chOff x="2416925" y="370495"/>
            <a:chExt cx="5846497" cy="2562307"/>
          </a:xfrm>
        </p:grpSpPr>
        <p:sp>
          <p:nvSpPr>
            <p:cNvPr id="258" name="Google Shape;258;p11"/>
            <p:cNvSpPr/>
            <p:nvPr/>
          </p:nvSpPr>
          <p:spPr>
            <a:xfrm flipH="1">
              <a:off x="6574175" y="2511652"/>
              <a:ext cx="1584675" cy="421150"/>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1"/>
            <p:cNvSpPr/>
            <p:nvPr/>
          </p:nvSpPr>
          <p:spPr>
            <a:xfrm>
              <a:off x="3533815" y="431165"/>
              <a:ext cx="1608173" cy="42740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1"/>
            <p:cNvSpPr/>
            <p:nvPr/>
          </p:nvSpPr>
          <p:spPr>
            <a:xfrm>
              <a:off x="2416925" y="1858650"/>
              <a:ext cx="728255" cy="241573"/>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1"/>
            <p:cNvSpPr/>
            <p:nvPr/>
          </p:nvSpPr>
          <p:spPr>
            <a:xfrm flipH="1">
              <a:off x="7247025" y="370495"/>
              <a:ext cx="1016396" cy="33719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1"/>
            <p:cNvSpPr/>
            <p:nvPr/>
          </p:nvSpPr>
          <p:spPr>
            <a:xfrm flipH="1">
              <a:off x="5589783" y="1101737"/>
              <a:ext cx="728167" cy="241573"/>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 name="Google Shape;263;p11"/>
          <p:cNvSpPr txBox="1">
            <a:spLocks noGrp="1"/>
          </p:cNvSpPr>
          <p:nvPr>
            <p:ph type="title" hasCustomPrompt="1"/>
          </p:nvPr>
        </p:nvSpPr>
        <p:spPr>
          <a:xfrm>
            <a:off x="4808275" y="1467438"/>
            <a:ext cx="3498900" cy="1711500"/>
          </a:xfrm>
          <a:prstGeom prst="rect">
            <a:avLst/>
          </a:prstGeom>
        </p:spPr>
        <p:txBody>
          <a:bodyPr spcFirstLastPara="1" wrap="square" lIns="14400" tIns="14400" rIns="14400" bIns="14400" anchor="ctr"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64" name="Google Shape;264;p11"/>
          <p:cNvSpPr txBox="1">
            <a:spLocks noGrp="1"/>
          </p:cNvSpPr>
          <p:nvPr>
            <p:ph type="subTitle" idx="1"/>
          </p:nvPr>
        </p:nvSpPr>
        <p:spPr>
          <a:xfrm>
            <a:off x="5122825" y="3178938"/>
            <a:ext cx="2869800" cy="4971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65" name="Google Shape;265;p11"/>
          <p:cNvGrpSpPr/>
          <p:nvPr/>
        </p:nvGrpSpPr>
        <p:grpSpPr>
          <a:xfrm>
            <a:off x="150" y="4445834"/>
            <a:ext cx="4571910" cy="697677"/>
            <a:chOff x="150" y="4445834"/>
            <a:chExt cx="4571910" cy="697677"/>
          </a:xfrm>
        </p:grpSpPr>
        <p:sp>
          <p:nvSpPr>
            <p:cNvPr id="266" name="Google Shape;266;p11"/>
            <p:cNvSpPr/>
            <p:nvPr/>
          </p:nvSpPr>
          <p:spPr>
            <a:xfrm>
              <a:off x="150" y="4446350"/>
              <a:ext cx="4571910" cy="697160"/>
            </a:xfrm>
            <a:custGeom>
              <a:avLst/>
              <a:gdLst/>
              <a:ahLst/>
              <a:cxnLst/>
              <a:rect l="l" t="t" r="r" b="b"/>
              <a:pathLst>
                <a:path w="116675" h="12247" extrusionOk="0">
                  <a:moveTo>
                    <a:pt x="0" y="0"/>
                  </a:moveTo>
                  <a:lnTo>
                    <a:pt x="0" y="12246"/>
                  </a:lnTo>
                  <a:lnTo>
                    <a:pt x="116675" y="12246"/>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 name="Google Shape;267;p11"/>
            <p:cNvGrpSpPr/>
            <p:nvPr/>
          </p:nvGrpSpPr>
          <p:grpSpPr>
            <a:xfrm>
              <a:off x="31850" y="4445834"/>
              <a:ext cx="3746486" cy="697119"/>
              <a:chOff x="31859" y="3637483"/>
              <a:chExt cx="3746486" cy="954958"/>
            </a:xfrm>
          </p:grpSpPr>
          <p:sp>
            <p:nvSpPr>
              <p:cNvPr id="268" name="Google Shape;268;p11"/>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1"/>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1"/>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3072"/>
        <p:cNvGrpSpPr/>
        <p:nvPr/>
      </p:nvGrpSpPr>
      <p:grpSpPr>
        <a:xfrm>
          <a:off x="0" y="0"/>
          <a:ext cx="0" cy="0"/>
          <a:chOff x="0" y="0"/>
          <a:chExt cx="0" cy="0"/>
        </a:xfrm>
      </p:grpSpPr>
      <p:grpSp>
        <p:nvGrpSpPr>
          <p:cNvPr id="3073" name="Google Shape;3073;p103"/>
          <p:cNvGrpSpPr/>
          <p:nvPr/>
        </p:nvGrpSpPr>
        <p:grpSpPr>
          <a:xfrm>
            <a:off x="626323" y="276980"/>
            <a:ext cx="7890513" cy="1257515"/>
            <a:chOff x="626323" y="276980"/>
            <a:chExt cx="7890513" cy="1257515"/>
          </a:xfrm>
        </p:grpSpPr>
        <p:sp>
          <p:nvSpPr>
            <p:cNvPr id="3074" name="Google Shape;3074;p103"/>
            <p:cNvSpPr/>
            <p:nvPr/>
          </p:nvSpPr>
          <p:spPr>
            <a:xfrm>
              <a:off x="3351980" y="1272368"/>
              <a:ext cx="790181" cy="26212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103"/>
            <p:cNvSpPr/>
            <p:nvPr/>
          </p:nvSpPr>
          <p:spPr>
            <a:xfrm>
              <a:off x="626323" y="449082"/>
              <a:ext cx="1370768" cy="364322"/>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103"/>
            <p:cNvSpPr/>
            <p:nvPr/>
          </p:nvSpPr>
          <p:spPr>
            <a:xfrm flipH="1">
              <a:off x="5234548" y="813407"/>
              <a:ext cx="1370768" cy="364322"/>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103"/>
            <p:cNvSpPr/>
            <p:nvPr/>
          </p:nvSpPr>
          <p:spPr>
            <a:xfrm>
              <a:off x="7726655" y="276980"/>
              <a:ext cx="790181" cy="26212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8" name="Google Shape;3078;p103"/>
          <p:cNvGrpSpPr/>
          <p:nvPr/>
        </p:nvGrpSpPr>
        <p:grpSpPr>
          <a:xfrm>
            <a:off x="-188856" y="2396403"/>
            <a:ext cx="2492974" cy="2206418"/>
            <a:chOff x="888325" y="-2773877"/>
            <a:chExt cx="2887057" cy="2555204"/>
          </a:xfrm>
        </p:grpSpPr>
        <p:sp>
          <p:nvSpPr>
            <p:cNvPr id="3079" name="Google Shape;3079;p103"/>
            <p:cNvSpPr/>
            <p:nvPr/>
          </p:nvSpPr>
          <p:spPr>
            <a:xfrm>
              <a:off x="2173066" y="-2223127"/>
              <a:ext cx="77899" cy="163291"/>
            </a:xfrm>
            <a:custGeom>
              <a:avLst/>
              <a:gdLst/>
              <a:ahLst/>
              <a:cxnLst/>
              <a:rect l="l" t="t" r="r" b="b"/>
              <a:pathLst>
                <a:path w="2131" h="4467" extrusionOk="0">
                  <a:moveTo>
                    <a:pt x="1" y="1"/>
                  </a:moveTo>
                  <a:lnTo>
                    <a:pt x="1" y="4466"/>
                  </a:lnTo>
                  <a:lnTo>
                    <a:pt x="2130" y="4466"/>
                  </a:lnTo>
                  <a:lnTo>
                    <a:pt x="2130"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103"/>
            <p:cNvSpPr/>
            <p:nvPr/>
          </p:nvSpPr>
          <p:spPr>
            <a:xfrm>
              <a:off x="1991749" y="-1997980"/>
              <a:ext cx="458363" cy="5703"/>
            </a:xfrm>
            <a:custGeom>
              <a:avLst/>
              <a:gdLst/>
              <a:ahLst/>
              <a:cxnLst/>
              <a:rect l="l" t="t" r="r" b="b"/>
              <a:pathLst>
                <a:path w="12539" h="156" extrusionOk="0">
                  <a:moveTo>
                    <a:pt x="6284" y="0"/>
                  </a:moveTo>
                  <a:cubicBezTo>
                    <a:pt x="2802" y="0"/>
                    <a:pt x="0" y="30"/>
                    <a:pt x="0" y="96"/>
                  </a:cubicBezTo>
                  <a:cubicBezTo>
                    <a:pt x="0" y="126"/>
                    <a:pt x="2802" y="155"/>
                    <a:pt x="6284" y="155"/>
                  </a:cubicBezTo>
                  <a:cubicBezTo>
                    <a:pt x="9737" y="155"/>
                    <a:pt x="12539" y="126"/>
                    <a:pt x="12539" y="96"/>
                  </a:cubicBezTo>
                  <a:cubicBezTo>
                    <a:pt x="12539" y="30"/>
                    <a:pt x="9737" y="0"/>
                    <a:pt x="6284"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103"/>
            <p:cNvSpPr/>
            <p:nvPr/>
          </p:nvSpPr>
          <p:spPr>
            <a:xfrm>
              <a:off x="2173066" y="-1896647"/>
              <a:ext cx="77899" cy="164607"/>
            </a:xfrm>
            <a:custGeom>
              <a:avLst/>
              <a:gdLst/>
              <a:ahLst/>
              <a:cxnLst/>
              <a:rect l="l" t="t" r="r" b="b"/>
              <a:pathLst>
                <a:path w="2131" h="4503" extrusionOk="0">
                  <a:moveTo>
                    <a:pt x="1" y="0"/>
                  </a:moveTo>
                  <a:lnTo>
                    <a:pt x="1" y="4503"/>
                  </a:lnTo>
                  <a:lnTo>
                    <a:pt x="2130" y="4503"/>
                  </a:lnTo>
                  <a:lnTo>
                    <a:pt x="2130"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103"/>
            <p:cNvSpPr/>
            <p:nvPr/>
          </p:nvSpPr>
          <p:spPr>
            <a:xfrm>
              <a:off x="2173066" y="-1565598"/>
              <a:ext cx="77899" cy="164607"/>
            </a:xfrm>
            <a:custGeom>
              <a:avLst/>
              <a:gdLst/>
              <a:ahLst/>
              <a:cxnLst/>
              <a:rect l="l" t="t" r="r" b="b"/>
              <a:pathLst>
                <a:path w="2131" h="4503" extrusionOk="0">
                  <a:moveTo>
                    <a:pt x="1" y="1"/>
                  </a:moveTo>
                  <a:lnTo>
                    <a:pt x="1" y="4503"/>
                  </a:lnTo>
                  <a:lnTo>
                    <a:pt x="2130" y="4503"/>
                  </a:lnTo>
                  <a:lnTo>
                    <a:pt x="2130"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103"/>
            <p:cNvSpPr/>
            <p:nvPr/>
          </p:nvSpPr>
          <p:spPr>
            <a:xfrm>
              <a:off x="1991749" y="-1671244"/>
              <a:ext cx="458363" cy="6763"/>
            </a:xfrm>
            <a:custGeom>
              <a:avLst/>
              <a:gdLst/>
              <a:ahLst/>
              <a:cxnLst/>
              <a:rect l="l" t="t" r="r" b="b"/>
              <a:pathLst>
                <a:path w="12539" h="185" extrusionOk="0">
                  <a:moveTo>
                    <a:pt x="6284" y="0"/>
                  </a:moveTo>
                  <a:cubicBezTo>
                    <a:pt x="2802" y="0"/>
                    <a:pt x="0" y="30"/>
                    <a:pt x="0" y="89"/>
                  </a:cubicBezTo>
                  <a:cubicBezTo>
                    <a:pt x="0" y="118"/>
                    <a:pt x="2802" y="185"/>
                    <a:pt x="6284" y="185"/>
                  </a:cubicBezTo>
                  <a:cubicBezTo>
                    <a:pt x="9737" y="185"/>
                    <a:pt x="12539" y="118"/>
                    <a:pt x="12539" y="89"/>
                  </a:cubicBezTo>
                  <a:cubicBezTo>
                    <a:pt x="12539" y="30"/>
                    <a:pt x="9737" y="0"/>
                    <a:pt x="6284"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103"/>
            <p:cNvSpPr/>
            <p:nvPr/>
          </p:nvSpPr>
          <p:spPr>
            <a:xfrm>
              <a:off x="1529062" y="-2327969"/>
              <a:ext cx="458400" cy="5703"/>
            </a:xfrm>
            <a:custGeom>
              <a:avLst/>
              <a:gdLst/>
              <a:ahLst/>
              <a:cxnLst/>
              <a:rect l="l" t="t" r="r" b="b"/>
              <a:pathLst>
                <a:path w="12540" h="156" extrusionOk="0">
                  <a:moveTo>
                    <a:pt x="6285" y="1"/>
                  </a:moveTo>
                  <a:cubicBezTo>
                    <a:pt x="2803" y="1"/>
                    <a:pt x="1" y="37"/>
                    <a:pt x="1" y="67"/>
                  </a:cubicBezTo>
                  <a:cubicBezTo>
                    <a:pt x="1" y="126"/>
                    <a:pt x="2803" y="156"/>
                    <a:pt x="6285" y="156"/>
                  </a:cubicBezTo>
                  <a:cubicBezTo>
                    <a:pt x="9730" y="156"/>
                    <a:pt x="12539" y="126"/>
                    <a:pt x="12539" y="67"/>
                  </a:cubicBezTo>
                  <a:cubicBezTo>
                    <a:pt x="12539" y="37"/>
                    <a:pt x="9730" y="1"/>
                    <a:pt x="6285"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103"/>
            <p:cNvSpPr/>
            <p:nvPr/>
          </p:nvSpPr>
          <p:spPr>
            <a:xfrm>
              <a:off x="1710416" y="-2223127"/>
              <a:ext cx="77606" cy="163291"/>
            </a:xfrm>
            <a:custGeom>
              <a:avLst/>
              <a:gdLst/>
              <a:ahLst/>
              <a:cxnLst/>
              <a:rect l="l" t="t" r="r" b="b"/>
              <a:pathLst>
                <a:path w="2123" h="4467" extrusionOk="0">
                  <a:moveTo>
                    <a:pt x="0" y="1"/>
                  </a:moveTo>
                  <a:lnTo>
                    <a:pt x="0" y="4466"/>
                  </a:lnTo>
                  <a:lnTo>
                    <a:pt x="2122" y="4466"/>
                  </a:lnTo>
                  <a:lnTo>
                    <a:pt x="2122"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103"/>
            <p:cNvSpPr/>
            <p:nvPr/>
          </p:nvSpPr>
          <p:spPr>
            <a:xfrm>
              <a:off x="1529062" y="-1997980"/>
              <a:ext cx="458400" cy="5703"/>
            </a:xfrm>
            <a:custGeom>
              <a:avLst/>
              <a:gdLst/>
              <a:ahLst/>
              <a:cxnLst/>
              <a:rect l="l" t="t" r="r" b="b"/>
              <a:pathLst>
                <a:path w="12540" h="156" extrusionOk="0">
                  <a:moveTo>
                    <a:pt x="6285" y="0"/>
                  </a:moveTo>
                  <a:cubicBezTo>
                    <a:pt x="2803" y="0"/>
                    <a:pt x="1" y="30"/>
                    <a:pt x="1" y="96"/>
                  </a:cubicBezTo>
                  <a:cubicBezTo>
                    <a:pt x="1" y="126"/>
                    <a:pt x="2803" y="155"/>
                    <a:pt x="6285" y="155"/>
                  </a:cubicBezTo>
                  <a:cubicBezTo>
                    <a:pt x="9730" y="155"/>
                    <a:pt x="12539" y="126"/>
                    <a:pt x="12539" y="96"/>
                  </a:cubicBezTo>
                  <a:cubicBezTo>
                    <a:pt x="12539" y="30"/>
                    <a:pt x="9730" y="0"/>
                    <a:pt x="628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103"/>
            <p:cNvSpPr/>
            <p:nvPr/>
          </p:nvSpPr>
          <p:spPr>
            <a:xfrm>
              <a:off x="1710416" y="-1893138"/>
              <a:ext cx="77606" cy="164351"/>
            </a:xfrm>
            <a:custGeom>
              <a:avLst/>
              <a:gdLst/>
              <a:ahLst/>
              <a:cxnLst/>
              <a:rect l="l" t="t" r="r" b="b"/>
              <a:pathLst>
                <a:path w="2123" h="4496" extrusionOk="0">
                  <a:moveTo>
                    <a:pt x="0" y="1"/>
                  </a:moveTo>
                  <a:lnTo>
                    <a:pt x="0" y="4495"/>
                  </a:lnTo>
                  <a:lnTo>
                    <a:pt x="2122" y="4495"/>
                  </a:lnTo>
                  <a:lnTo>
                    <a:pt x="2122"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103"/>
            <p:cNvSpPr/>
            <p:nvPr/>
          </p:nvSpPr>
          <p:spPr>
            <a:xfrm>
              <a:off x="1529062" y="-1668027"/>
              <a:ext cx="458400" cy="6799"/>
            </a:xfrm>
            <a:custGeom>
              <a:avLst/>
              <a:gdLst/>
              <a:ahLst/>
              <a:cxnLst/>
              <a:rect l="l" t="t" r="r" b="b"/>
              <a:pathLst>
                <a:path w="12540" h="186" extrusionOk="0">
                  <a:moveTo>
                    <a:pt x="6285" y="1"/>
                  </a:moveTo>
                  <a:cubicBezTo>
                    <a:pt x="2803" y="1"/>
                    <a:pt x="1" y="30"/>
                    <a:pt x="1" y="97"/>
                  </a:cubicBezTo>
                  <a:cubicBezTo>
                    <a:pt x="1" y="127"/>
                    <a:pt x="2803" y="186"/>
                    <a:pt x="6285" y="186"/>
                  </a:cubicBezTo>
                  <a:cubicBezTo>
                    <a:pt x="9730" y="186"/>
                    <a:pt x="12539" y="127"/>
                    <a:pt x="12539" y="97"/>
                  </a:cubicBezTo>
                  <a:cubicBezTo>
                    <a:pt x="12539" y="30"/>
                    <a:pt x="9730" y="1"/>
                    <a:pt x="6285"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103"/>
            <p:cNvSpPr/>
            <p:nvPr/>
          </p:nvSpPr>
          <p:spPr>
            <a:xfrm>
              <a:off x="1710416" y="-1563149"/>
              <a:ext cx="77606" cy="164351"/>
            </a:xfrm>
            <a:custGeom>
              <a:avLst/>
              <a:gdLst/>
              <a:ahLst/>
              <a:cxnLst/>
              <a:rect l="l" t="t" r="r" b="b"/>
              <a:pathLst>
                <a:path w="2123" h="4496" extrusionOk="0">
                  <a:moveTo>
                    <a:pt x="0" y="0"/>
                  </a:moveTo>
                  <a:lnTo>
                    <a:pt x="0" y="4495"/>
                  </a:lnTo>
                  <a:lnTo>
                    <a:pt x="2122" y="4495"/>
                  </a:lnTo>
                  <a:lnTo>
                    <a:pt x="2122"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103"/>
            <p:cNvSpPr/>
            <p:nvPr/>
          </p:nvSpPr>
          <p:spPr>
            <a:xfrm>
              <a:off x="2335225" y="-1986650"/>
              <a:ext cx="1339924" cy="1767959"/>
            </a:xfrm>
            <a:custGeom>
              <a:avLst/>
              <a:gdLst/>
              <a:ahLst/>
              <a:cxnLst/>
              <a:rect l="l" t="t" r="r" b="b"/>
              <a:pathLst>
                <a:path w="36655" h="48328" extrusionOk="0">
                  <a:moveTo>
                    <a:pt x="1" y="1"/>
                  </a:moveTo>
                  <a:lnTo>
                    <a:pt x="1" y="48328"/>
                  </a:lnTo>
                  <a:lnTo>
                    <a:pt x="36654" y="48328"/>
                  </a:lnTo>
                  <a:lnTo>
                    <a:pt x="366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91" name="Google Shape;3091;p103"/>
            <p:cNvGrpSpPr/>
            <p:nvPr/>
          </p:nvGrpSpPr>
          <p:grpSpPr>
            <a:xfrm>
              <a:off x="2615756" y="-1748012"/>
              <a:ext cx="945915" cy="1439122"/>
              <a:chOff x="2615756" y="-1748012"/>
              <a:chExt cx="945915" cy="1439122"/>
            </a:xfrm>
          </p:grpSpPr>
          <p:sp>
            <p:nvSpPr>
              <p:cNvPr id="3092" name="Google Shape;3092;p103"/>
              <p:cNvSpPr/>
              <p:nvPr/>
            </p:nvSpPr>
            <p:spPr>
              <a:xfrm>
                <a:off x="2615756" y="-1748012"/>
                <a:ext cx="120303" cy="292988"/>
              </a:xfrm>
              <a:custGeom>
                <a:avLst/>
                <a:gdLst/>
                <a:ahLst/>
                <a:cxnLst/>
                <a:rect l="l" t="t" r="r" b="b"/>
                <a:pathLst>
                  <a:path w="3291" h="8015" extrusionOk="0">
                    <a:moveTo>
                      <a:pt x="0" y="1"/>
                    </a:moveTo>
                    <a:lnTo>
                      <a:pt x="0" y="8014"/>
                    </a:lnTo>
                    <a:lnTo>
                      <a:pt x="3290" y="8014"/>
                    </a:lnTo>
                    <a:lnTo>
                      <a:pt x="329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103"/>
              <p:cNvSpPr/>
              <p:nvPr/>
            </p:nvSpPr>
            <p:spPr>
              <a:xfrm>
                <a:off x="2615756" y="-601622"/>
                <a:ext cx="120303" cy="292732"/>
              </a:xfrm>
              <a:custGeom>
                <a:avLst/>
                <a:gdLst/>
                <a:ahLst/>
                <a:cxnLst/>
                <a:rect l="l" t="t" r="r" b="b"/>
                <a:pathLst>
                  <a:path w="3291" h="8008" extrusionOk="0">
                    <a:moveTo>
                      <a:pt x="0" y="1"/>
                    </a:moveTo>
                    <a:lnTo>
                      <a:pt x="0" y="8007"/>
                    </a:lnTo>
                    <a:lnTo>
                      <a:pt x="3290" y="8007"/>
                    </a:lnTo>
                    <a:lnTo>
                      <a:pt x="329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103"/>
              <p:cNvSpPr/>
              <p:nvPr/>
            </p:nvSpPr>
            <p:spPr>
              <a:xfrm>
                <a:off x="2615756" y="-1170211"/>
                <a:ext cx="120303" cy="292696"/>
              </a:xfrm>
              <a:custGeom>
                <a:avLst/>
                <a:gdLst/>
                <a:ahLst/>
                <a:cxnLst/>
                <a:rect l="l" t="t" r="r" b="b"/>
                <a:pathLst>
                  <a:path w="3291" h="8007" extrusionOk="0">
                    <a:moveTo>
                      <a:pt x="0" y="0"/>
                    </a:moveTo>
                    <a:lnTo>
                      <a:pt x="0" y="8007"/>
                    </a:lnTo>
                    <a:lnTo>
                      <a:pt x="3290" y="8007"/>
                    </a:lnTo>
                    <a:lnTo>
                      <a:pt x="329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103"/>
              <p:cNvSpPr/>
              <p:nvPr/>
            </p:nvSpPr>
            <p:spPr>
              <a:xfrm>
                <a:off x="3179775" y="-1748012"/>
                <a:ext cx="120558" cy="292988"/>
              </a:xfrm>
              <a:custGeom>
                <a:avLst/>
                <a:gdLst/>
                <a:ahLst/>
                <a:cxnLst/>
                <a:rect l="l" t="t" r="r" b="b"/>
                <a:pathLst>
                  <a:path w="3298" h="8015" extrusionOk="0">
                    <a:moveTo>
                      <a:pt x="0" y="1"/>
                    </a:moveTo>
                    <a:lnTo>
                      <a:pt x="0" y="8014"/>
                    </a:lnTo>
                    <a:lnTo>
                      <a:pt x="3297" y="8014"/>
                    </a:lnTo>
                    <a:lnTo>
                      <a:pt x="329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103"/>
              <p:cNvSpPr/>
              <p:nvPr/>
            </p:nvSpPr>
            <p:spPr>
              <a:xfrm>
                <a:off x="3441113" y="-1748012"/>
                <a:ext cx="120558" cy="292988"/>
              </a:xfrm>
              <a:custGeom>
                <a:avLst/>
                <a:gdLst/>
                <a:ahLst/>
                <a:cxnLst/>
                <a:rect l="l" t="t" r="r" b="b"/>
                <a:pathLst>
                  <a:path w="3298" h="8015" extrusionOk="0">
                    <a:moveTo>
                      <a:pt x="0" y="1"/>
                    </a:moveTo>
                    <a:lnTo>
                      <a:pt x="0" y="8014"/>
                    </a:lnTo>
                    <a:lnTo>
                      <a:pt x="3297" y="8014"/>
                    </a:lnTo>
                    <a:lnTo>
                      <a:pt x="329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103"/>
              <p:cNvSpPr/>
              <p:nvPr/>
            </p:nvSpPr>
            <p:spPr>
              <a:xfrm>
                <a:off x="3179775" y="-1191559"/>
                <a:ext cx="120558" cy="291636"/>
              </a:xfrm>
              <a:custGeom>
                <a:avLst/>
                <a:gdLst/>
                <a:ahLst/>
                <a:cxnLst/>
                <a:rect l="l" t="t" r="r" b="b"/>
                <a:pathLst>
                  <a:path w="3298" h="7978" extrusionOk="0">
                    <a:moveTo>
                      <a:pt x="0" y="0"/>
                    </a:moveTo>
                    <a:lnTo>
                      <a:pt x="0" y="7977"/>
                    </a:lnTo>
                    <a:lnTo>
                      <a:pt x="3297" y="7977"/>
                    </a:lnTo>
                    <a:lnTo>
                      <a:pt x="329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103"/>
              <p:cNvSpPr/>
              <p:nvPr/>
            </p:nvSpPr>
            <p:spPr>
              <a:xfrm>
                <a:off x="3441113" y="-1191559"/>
                <a:ext cx="120558" cy="291636"/>
              </a:xfrm>
              <a:custGeom>
                <a:avLst/>
                <a:gdLst/>
                <a:ahLst/>
                <a:cxnLst/>
                <a:rect l="l" t="t" r="r" b="b"/>
                <a:pathLst>
                  <a:path w="3298" h="7978" extrusionOk="0">
                    <a:moveTo>
                      <a:pt x="0" y="0"/>
                    </a:moveTo>
                    <a:lnTo>
                      <a:pt x="0" y="7977"/>
                    </a:lnTo>
                    <a:lnTo>
                      <a:pt x="3297" y="7977"/>
                    </a:lnTo>
                    <a:lnTo>
                      <a:pt x="329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103"/>
              <p:cNvSpPr/>
              <p:nvPr/>
            </p:nvSpPr>
            <p:spPr>
              <a:xfrm>
                <a:off x="3179775" y="-636459"/>
                <a:ext cx="120558" cy="292696"/>
              </a:xfrm>
              <a:custGeom>
                <a:avLst/>
                <a:gdLst/>
                <a:ahLst/>
                <a:cxnLst/>
                <a:rect l="l" t="t" r="r" b="b"/>
                <a:pathLst>
                  <a:path w="3298" h="8007" extrusionOk="0">
                    <a:moveTo>
                      <a:pt x="0" y="0"/>
                    </a:moveTo>
                    <a:lnTo>
                      <a:pt x="0" y="8007"/>
                    </a:lnTo>
                    <a:lnTo>
                      <a:pt x="3297" y="8007"/>
                    </a:lnTo>
                    <a:lnTo>
                      <a:pt x="329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103"/>
              <p:cNvSpPr/>
              <p:nvPr/>
            </p:nvSpPr>
            <p:spPr>
              <a:xfrm>
                <a:off x="3441113" y="-636459"/>
                <a:ext cx="120558" cy="292696"/>
              </a:xfrm>
              <a:custGeom>
                <a:avLst/>
                <a:gdLst/>
                <a:ahLst/>
                <a:cxnLst/>
                <a:rect l="l" t="t" r="r" b="b"/>
                <a:pathLst>
                  <a:path w="3298" h="8007" extrusionOk="0">
                    <a:moveTo>
                      <a:pt x="0" y="0"/>
                    </a:moveTo>
                    <a:lnTo>
                      <a:pt x="0" y="8007"/>
                    </a:lnTo>
                    <a:lnTo>
                      <a:pt x="3297" y="8007"/>
                    </a:lnTo>
                    <a:lnTo>
                      <a:pt x="329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01" name="Google Shape;3101;p103"/>
            <p:cNvSpPr/>
            <p:nvPr/>
          </p:nvSpPr>
          <p:spPr>
            <a:xfrm>
              <a:off x="2233895" y="-2048537"/>
              <a:ext cx="1541488" cy="64081"/>
            </a:xfrm>
            <a:custGeom>
              <a:avLst/>
              <a:gdLst/>
              <a:ahLst/>
              <a:cxnLst/>
              <a:rect l="l" t="t" r="r" b="b"/>
              <a:pathLst>
                <a:path w="42169" h="1753" extrusionOk="0">
                  <a:moveTo>
                    <a:pt x="0" y="1"/>
                  </a:moveTo>
                  <a:lnTo>
                    <a:pt x="0" y="1753"/>
                  </a:lnTo>
                  <a:lnTo>
                    <a:pt x="42169" y="1753"/>
                  </a:lnTo>
                  <a:lnTo>
                    <a:pt x="421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103"/>
            <p:cNvSpPr/>
            <p:nvPr/>
          </p:nvSpPr>
          <p:spPr>
            <a:xfrm>
              <a:off x="1001014" y="-2353631"/>
              <a:ext cx="1355569" cy="2134958"/>
            </a:xfrm>
            <a:custGeom>
              <a:avLst/>
              <a:gdLst/>
              <a:ahLst/>
              <a:cxnLst/>
              <a:rect l="l" t="t" r="r" b="b"/>
              <a:pathLst>
                <a:path w="37083" h="58404" extrusionOk="0">
                  <a:moveTo>
                    <a:pt x="0" y="0"/>
                  </a:moveTo>
                  <a:lnTo>
                    <a:pt x="148" y="58404"/>
                  </a:lnTo>
                  <a:lnTo>
                    <a:pt x="37083" y="58404"/>
                  </a:lnTo>
                  <a:lnTo>
                    <a:pt x="36927"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103"/>
            <p:cNvSpPr/>
            <p:nvPr/>
          </p:nvSpPr>
          <p:spPr>
            <a:xfrm>
              <a:off x="1266666" y="-2773877"/>
              <a:ext cx="476458" cy="420273"/>
            </a:xfrm>
            <a:custGeom>
              <a:avLst/>
              <a:gdLst/>
              <a:ahLst/>
              <a:cxnLst/>
              <a:rect l="l" t="t" r="r" b="b"/>
              <a:pathLst>
                <a:path w="13034" h="11497" extrusionOk="0">
                  <a:moveTo>
                    <a:pt x="0" y="0"/>
                  </a:moveTo>
                  <a:lnTo>
                    <a:pt x="0" y="11496"/>
                  </a:lnTo>
                  <a:lnTo>
                    <a:pt x="13034" y="11496"/>
                  </a:lnTo>
                  <a:lnTo>
                    <a:pt x="130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103"/>
            <p:cNvSpPr/>
            <p:nvPr/>
          </p:nvSpPr>
          <p:spPr>
            <a:xfrm>
              <a:off x="888325" y="-2408167"/>
              <a:ext cx="1502045" cy="54562"/>
            </a:xfrm>
            <a:custGeom>
              <a:avLst/>
              <a:gdLst/>
              <a:ahLst/>
              <a:cxnLst/>
              <a:rect l="l" t="t" r="r" b="b"/>
              <a:pathLst>
                <a:path w="41090" h="681" extrusionOk="0">
                  <a:moveTo>
                    <a:pt x="0" y="0"/>
                  </a:moveTo>
                  <a:lnTo>
                    <a:pt x="0" y="680"/>
                  </a:lnTo>
                  <a:lnTo>
                    <a:pt x="41090" y="680"/>
                  </a:lnTo>
                  <a:lnTo>
                    <a:pt x="4109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05" name="Google Shape;3105;p103"/>
            <p:cNvGrpSpPr/>
            <p:nvPr/>
          </p:nvGrpSpPr>
          <p:grpSpPr>
            <a:xfrm>
              <a:off x="1266665" y="-2170158"/>
              <a:ext cx="796183" cy="1705871"/>
              <a:chOff x="1266665" y="-2170158"/>
              <a:chExt cx="796183" cy="1705871"/>
            </a:xfrm>
          </p:grpSpPr>
          <p:sp>
            <p:nvSpPr>
              <p:cNvPr id="3106" name="Google Shape;3106;p103"/>
              <p:cNvSpPr/>
              <p:nvPr/>
            </p:nvSpPr>
            <p:spPr>
              <a:xfrm>
                <a:off x="1266665" y="-2170158"/>
                <a:ext cx="114892" cy="240824"/>
              </a:xfrm>
              <a:custGeom>
                <a:avLst/>
                <a:gdLst/>
                <a:ahLst/>
                <a:cxnLst/>
                <a:rect l="l" t="t" r="r" b="b"/>
                <a:pathLst>
                  <a:path w="3143" h="6588" extrusionOk="0">
                    <a:moveTo>
                      <a:pt x="0" y="1"/>
                    </a:moveTo>
                    <a:lnTo>
                      <a:pt x="0" y="6588"/>
                    </a:lnTo>
                    <a:lnTo>
                      <a:pt x="3142" y="6588"/>
                    </a:lnTo>
                    <a:lnTo>
                      <a:pt x="31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103"/>
              <p:cNvSpPr/>
              <p:nvPr/>
            </p:nvSpPr>
            <p:spPr>
              <a:xfrm>
                <a:off x="1947955" y="-2170158"/>
                <a:ext cx="114892" cy="240824"/>
              </a:xfrm>
              <a:custGeom>
                <a:avLst/>
                <a:gdLst/>
                <a:ahLst/>
                <a:cxnLst/>
                <a:rect l="l" t="t" r="r" b="b"/>
                <a:pathLst>
                  <a:path w="3143" h="6588" extrusionOk="0">
                    <a:moveTo>
                      <a:pt x="1" y="1"/>
                    </a:moveTo>
                    <a:lnTo>
                      <a:pt x="1" y="6588"/>
                    </a:lnTo>
                    <a:lnTo>
                      <a:pt x="3143" y="6588"/>
                    </a:lnTo>
                    <a:lnTo>
                      <a:pt x="3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103"/>
              <p:cNvSpPr/>
              <p:nvPr/>
            </p:nvSpPr>
            <p:spPr>
              <a:xfrm>
                <a:off x="1947955" y="-1691533"/>
                <a:ext cx="114892" cy="240824"/>
              </a:xfrm>
              <a:custGeom>
                <a:avLst/>
                <a:gdLst/>
                <a:ahLst/>
                <a:cxnLst/>
                <a:rect l="l" t="t" r="r" b="b"/>
                <a:pathLst>
                  <a:path w="3143" h="6588" extrusionOk="0">
                    <a:moveTo>
                      <a:pt x="1" y="1"/>
                    </a:moveTo>
                    <a:lnTo>
                      <a:pt x="1" y="6588"/>
                    </a:lnTo>
                    <a:lnTo>
                      <a:pt x="3143" y="6588"/>
                    </a:lnTo>
                    <a:lnTo>
                      <a:pt x="3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103"/>
              <p:cNvSpPr/>
              <p:nvPr/>
            </p:nvSpPr>
            <p:spPr>
              <a:xfrm>
                <a:off x="1947955" y="-1198322"/>
                <a:ext cx="114892" cy="240824"/>
              </a:xfrm>
              <a:custGeom>
                <a:avLst/>
                <a:gdLst/>
                <a:ahLst/>
                <a:cxnLst/>
                <a:rect l="l" t="t" r="r" b="b"/>
                <a:pathLst>
                  <a:path w="3143" h="6588" extrusionOk="0">
                    <a:moveTo>
                      <a:pt x="1" y="1"/>
                    </a:moveTo>
                    <a:lnTo>
                      <a:pt x="1" y="6588"/>
                    </a:lnTo>
                    <a:lnTo>
                      <a:pt x="3143" y="6588"/>
                    </a:lnTo>
                    <a:lnTo>
                      <a:pt x="3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103"/>
              <p:cNvSpPr/>
              <p:nvPr/>
            </p:nvSpPr>
            <p:spPr>
              <a:xfrm>
                <a:off x="1947955" y="-706464"/>
                <a:ext cx="114892" cy="242177"/>
              </a:xfrm>
              <a:custGeom>
                <a:avLst/>
                <a:gdLst/>
                <a:ahLst/>
                <a:cxnLst/>
                <a:rect l="l" t="t" r="r" b="b"/>
                <a:pathLst>
                  <a:path w="3143" h="6625" extrusionOk="0">
                    <a:moveTo>
                      <a:pt x="1" y="1"/>
                    </a:moveTo>
                    <a:lnTo>
                      <a:pt x="1" y="6625"/>
                    </a:lnTo>
                    <a:lnTo>
                      <a:pt x="3143" y="6625"/>
                    </a:lnTo>
                    <a:lnTo>
                      <a:pt x="3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103"/>
              <p:cNvSpPr/>
              <p:nvPr/>
            </p:nvSpPr>
            <p:spPr>
              <a:xfrm>
                <a:off x="1266665" y="-1684770"/>
                <a:ext cx="114892" cy="240824"/>
              </a:xfrm>
              <a:custGeom>
                <a:avLst/>
                <a:gdLst/>
                <a:ahLst/>
                <a:cxnLst/>
                <a:rect l="l" t="t" r="r" b="b"/>
                <a:pathLst>
                  <a:path w="3143" h="6588" extrusionOk="0">
                    <a:moveTo>
                      <a:pt x="0" y="0"/>
                    </a:moveTo>
                    <a:lnTo>
                      <a:pt x="0" y="6588"/>
                    </a:lnTo>
                    <a:lnTo>
                      <a:pt x="3142" y="6588"/>
                    </a:lnTo>
                    <a:lnTo>
                      <a:pt x="314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103"/>
              <p:cNvSpPr/>
              <p:nvPr/>
            </p:nvSpPr>
            <p:spPr>
              <a:xfrm>
                <a:off x="1266665" y="-1198322"/>
                <a:ext cx="114892" cy="240824"/>
              </a:xfrm>
              <a:custGeom>
                <a:avLst/>
                <a:gdLst/>
                <a:ahLst/>
                <a:cxnLst/>
                <a:rect l="l" t="t" r="r" b="b"/>
                <a:pathLst>
                  <a:path w="3143" h="6588" extrusionOk="0">
                    <a:moveTo>
                      <a:pt x="0" y="1"/>
                    </a:moveTo>
                    <a:lnTo>
                      <a:pt x="0" y="6588"/>
                    </a:lnTo>
                    <a:lnTo>
                      <a:pt x="3142" y="6588"/>
                    </a:lnTo>
                    <a:lnTo>
                      <a:pt x="31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103"/>
              <p:cNvSpPr/>
              <p:nvPr/>
            </p:nvSpPr>
            <p:spPr>
              <a:xfrm>
                <a:off x="1266665" y="-713227"/>
                <a:ext cx="114892" cy="241117"/>
              </a:xfrm>
              <a:custGeom>
                <a:avLst/>
                <a:gdLst/>
                <a:ahLst/>
                <a:cxnLst/>
                <a:rect l="l" t="t" r="r" b="b"/>
                <a:pathLst>
                  <a:path w="3143" h="6596" extrusionOk="0">
                    <a:moveTo>
                      <a:pt x="0" y="1"/>
                    </a:moveTo>
                    <a:lnTo>
                      <a:pt x="0" y="6595"/>
                    </a:lnTo>
                    <a:lnTo>
                      <a:pt x="3142" y="6595"/>
                    </a:lnTo>
                    <a:lnTo>
                      <a:pt x="31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14" name="Google Shape;3114;p103"/>
          <p:cNvGrpSpPr/>
          <p:nvPr/>
        </p:nvGrpSpPr>
        <p:grpSpPr>
          <a:xfrm>
            <a:off x="-75" y="3714050"/>
            <a:ext cx="9144111" cy="890275"/>
            <a:chOff x="-75" y="3714050"/>
            <a:chExt cx="9144111" cy="890275"/>
          </a:xfrm>
        </p:grpSpPr>
        <p:sp>
          <p:nvSpPr>
            <p:cNvPr id="3115" name="Google Shape;3115;p103"/>
            <p:cNvSpPr/>
            <p:nvPr/>
          </p:nvSpPr>
          <p:spPr>
            <a:xfrm>
              <a:off x="-75" y="4250925"/>
              <a:ext cx="9144000" cy="3534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103"/>
            <p:cNvSpPr/>
            <p:nvPr/>
          </p:nvSpPr>
          <p:spPr>
            <a:xfrm>
              <a:off x="-75" y="3714050"/>
              <a:ext cx="9144111" cy="553156"/>
            </a:xfrm>
            <a:custGeom>
              <a:avLst/>
              <a:gdLst/>
              <a:ahLst/>
              <a:cxnLst/>
              <a:rect l="l" t="t" r="r" b="b"/>
              <a:pathLst>
                <a:path w="116675" h="6515" extrusionOk="0">
                  <a:moveTo>
                    <a:pt x="8866" y="1"/>
                  </a:moveTo>
                  <a:cubicBezTo>
                    <a:pt x="8776" y="1"/>
                    <a:pt x="8687" y="6"/>
                    <a:pt x="8597" y="18"/>
                  </a:cubicBezTo>
                  <a:cubicBezTo>
                    <a:pt x="7467" y="176"/>
                    <a:pt x="6534" y="1306"/>
                    <a:pt x="6609" y="2435"/>
                  </a:cubicBezTo>
                  <a:cubicBezTo>
                    <a:pt x="6256" y="1907"/>
                    <a:pt x="5617" y="1596"/>
                    <a:pt x="4971" y="1596"/>
                  </a:cubicBezTo>
                  <a:cubicBezTo>
                    <a:pt x="4762" y="1596"/>
                    <a:pt x="4551" y="1629"/>
                    <a:pt x="4350" y="1698"/>
                  </a:cubicBezTo>
                  <a:cubicBezTo>
                    <a:pt x="3575" y="1969"/>
                    <a:pt x="2996" y="2818"/>
                    <a:pt x="3034" y="3639"/>
                  </a:cubicBezTo>
                  <a:cubicBezTo>
                    <a:pt x="2708" y="3202"/>
                    <a:pt x="2172" y="2957"/>
                    <a:pt x="1640" y="2957"/>
                  </a:cubicBezTo>
                  <a:cubicBezTo>
                    <a:pt x="1410" y="2957"/>
                    <a:pt x="1182" y="3002"/>
                    <a:pt x="971" y="3098"/>
                  </a:cubicBezTo>
                  <a:cubicBezTo>
                    <a:pt x="271" y="3443"/>
                    <a:pt x="0" y="4143"/>
                    <a:pt x="0" y="5039"/>
                  </a:cubicBezTo>
                  <a:lnTo>
                    <a:pt x="0" y="6514"/>
                  </a:lnTo>
                  <a:lnTo>
                    <a:pt x="116675" y="6514"/>
                  </a:lnTo>
                  <a:lnTo>
                    <a:pt x="116675" y="5702"/>
                  </a:lnTo>
                  <a:cubicBezTo>
                    <a:pt x="116675" y="5002"/>
                    <a:pt x="116441" y="4339"/>
                    <a:pt x="115853" y="4069"/>
                  </a:cubicBezTo>
                  <a:cubicBezTo>
                    <a:pt x="115673" y="3970"/>
                    <a:pt x="115472" y="3924"/>
                    <a:pt x="115270" y="3924"/>
                  </a:cubicBezTo>
                  <a:cubicBezTo>
                    <a:pt x="114824" y="3924"/>
                    <a:pt x="114371" y="4145"/>
                    <a:pt x="114108" y="4498"/>
                  </a:cubicBezTo>
                  <a:cubicBezTo>
                    <a:pt x="114145" y="3798"/>
                    <a:pt x="113641" y="3051"/>
                    <a:pt x="112941" y="2818"/>
                  </a:cubicBezTo>
                  <a:cubicBezTo>
                    <a:pt x="112784" y="2763"/>
                    <a:pt x="112618" y="2736"/>
                    <a:pt x="112451" y="2736"/>
                  </a:cubicBezTo>
                  <a:cubicBezTo>
                    <a:pt x="111912" y="2736"/>
                    <a:pt x="111358" y="3011"/>
                    <a:pt x="111037" y="3481"/>
                  </a:cubicBezTo>
                  <a:cubicBezTo>
                    <a:pt x="111074" y="2473"/>
                    <a:pt x="110290" y="1539"/>
                    <a:pt x="109320" y="1418"/>
                  </a:cubicBezTo>
                  <a:cubicBezTo>
                    <a:pt x="109235" y="1405"/>
                    <a:pt x="109150" y="1399"/>
                    <a:pt x="109065" y="1399"/>
                  </a:cubicBezTo>
                  <a:cubicBezTo>
                    <a:pt x="108179" y="1399"/>
                    <a:pt x="107324" y="2087"/>
                    <a:pt x="107145" y="2939"/>
                  </a:cubicBezTo>
                  <a:cubicBezTo>
                    <a:pt x="106945" y="2830"/>
                    <a:pt x="106723" y="2781"/>
                    <a:pt x="106501" y="2781"/>
                  </a:cubicBezTo>
                  <a:cubicBezTo>
                    <a:pt x="105768" y="2781"/>
                    <a:pt x="105016" y="3316"/>
                    <a:pt x="104923" y="4031"/>
                  </a:cubicBezTo>
                  <a:cubicBezTo>
                    <a:pt x="104699" y="3941"/>
                    <a:pt x="104462" y="3897"/>
                    <a:pt x="104226" y="3897"/>
                  </a:cubicBezTo>
                  <a:cubicBezTo>
                    <a:pt x="103854" y="3897"/>
                    <a:pt x="103486" y="4007"/>
                    <a:pt x="103178" y="4218"/>
                  </a:cubicBezTo>
                  <a:cubicBezTo>
                    <a:pt x="103019" y="3873"/>
                    <a:pt x="102786" y="3565"/>
                    <a:pt x="102478" y="3331"/>
                  </a:cubicBezTo>
                  <a:cubicBezTo>
                    <a:pt x="102118" y="3069"/>
                    <a:pt x="101675" y="2935"/>
                    <a:pt x="101233" y="2935"/>
                  </a:cubicBezTo>
                  <a:cubicBezTo>
                    <a:pt x="100952" y="2935"/>
                    <a:pt x="100672" y="2989"/>
                    <a:pt x="100415" y="3098"/>
                  </a:cubicBezTo>
                  <a:cubicBezTo>
                    <a:pt x="100294" y="2235"/>
                    <a:pt x="99405" y="1623"/>
                    <a:pt x="98559" y="1623"/>
                  </a:cubicBezTo>
                  <a:cubicBezTo>
                    <a:pt x="98298" y="1623"/>
                    <a:pt x="98040" y="1682"/>
                    <a:pt x="97811" y="1810"/>
                  </a:cubicBezTo>
                  <a:cubicBezTo>
                    <a:pt x="97595" y="802"/>
                    <a:pt x="96553" y="1"/>
                    <a:pt x="95506" y="1"/>
                  </a:cubicBezTo>
                  <a:cubicBezTo>
                    <a:pt x="95418" y="1"/>
                    <a:pt x="95331" y="6"/>
                    <a:pt x="95244" y="18"/>
                  </a:cubicBezTo>
                  <a:cubicBezTo>
                    <a:pt x="94115" y="176"/>
                    <a:pt x="93181" y="1306"/>
                    <a:pt x="93256" y="2435"/>
                  </a:cubicBezTo>
                  <a:cubicBezTo>
                    <a:pt x="92875" y="1907"/>
                    <a:pt x="92250" y="1596"/>
                    <a:pt x="91617" y="1596"/>
                  </a:cubicBezTo>
                  <a:cubicBezTo>
                    <a:pt x="91412" y="1596"/>
                    <a:pt x="91205" y="1629"/>
                    <a:pt x="91006" y="1698"/>
                  </a:cubicBezTo>
                  <a:cubicBezTo>
                    <a:pt x="90222" y="1969"/>
                    <a:pt x="89644" y="2818"/>
                    <a:pt x="89681" y="3639"/>
                  </a:cubicBezTo>
                  <a:cubicBezTo>
                    <a:pt x="89355" y="3202"/>
                    <a:pt x="88819" y="2957"/>
                    <a:pt x="88287" y="2957"/>
                  </a:cubicBezTo>
                  <a:cubicBezTo>
                    <a:pt x="88058" y="2957"/>
                    <a:pt x="87829" y="3002"/>
                    <a:pt x="87618" y="3098"/>
                  </a:cubicBezTo>
                  <a:cubicBezTo>
                    <a:pt x="87114" y="3331"/>
                    <a:pt x="86769" y="3873"/>
                    <a:pt x="86685" y="4414"/>
                  </a:cubicBezTo>
                  <a:cubicBezTo>
                    <a:pt x="86535" y="4265"/>
                    <a:pt x="86377" y="4143"/>
                    <a:pt x="86218" y="4069"/>
                  </a:cubicBezTo>
                  <a:cubicBezTo>
                    <a:pt x="86026" y="3970"/>
                    <a:pt x="85817" y="3924"/>
                    <a:pt x="85610" y="3924"/>
                  </a:cubicBezTo>
                  <a:cubicBezTo>
                    <a:pt x="85152" y="3924"/>
                    <a:pt x="84699" y="4145"/>
                    <a:pt x="84435" y="4498"/>
                  </a:cubicBezTo>
                  <a:cubicBezTo>
                    <a:pt x="84473" y="3798"/>
                    <a:pt x="84006" y="3051"/>
                    <a:pt x="83306" y="2818"/>
                  </a:cubicBezTo>
                  <a:cubicBezTo>
                    <a:pt x="83140" y="2763"/>
                    <a:pt x="82967" y="2736"/>
                    <a:pt x="82795" y="2736"/>
                  </a:cubicBezTo>
                  <a:cubicBezTo>
                    <a:pt x="82239" y="2736"/>
                    <a:pt x="81683" y="3011"/>
                    <a:pt x="81355" y="3481"/>
                  </a:cubicBezTo>
                  <a:cubicBezTo>
                    <a:pt x="81439" y="2473"/>
                    <a:pt x="80655" y="1539"/>
                    <a:pt x="79684" y="1418"/>
                  </a:cubicBezTo>
                  <a:cubicBezTo>
                    <a:pt x="79600" y="1405"/>
                    <a:pt x="79515" y="1399"/>
                    <a:pt x="79430" y="1399"/>
                  </a:cubicBezTo>
                  <a:cubicBezTo>
                    <a:pt x="78544" y="1399"/>
                    <a:pt x="77685" y="2087"/>
                    <a:pt x="77472" y="2939"/>
                  </a:cubicBezTo>
                  <a:cubicBezTo>
                    <a:pt x="77281" y="2830"/>
                    <a:pt x="77066" y="2781"/>
                    <a:pt x="76848" y="2781"/>
                  </a:cubicBezTo>
                  <a:cubicBezTo>
                    <a:pt x="76131" y="2781"/>
                    <a:pt x="75372" y="3316"/>
                    <a:pt x="75251" y="4031"/>
                  </a:cubicBezTo>
                  <a:cubicBezTo>
                    <a:pt x="75041" y="3941"/>
                    <a:pt x="74807" y="3897"/>
                    <a:pt x="74570" y="3897"/>
                  </a:cubicBezTo>
                  <a:cubicBezTo>
                    <a:pt x="74196" y="3897"/>
                    <a:pt x="73814" y="4007"/>
                    <a:pt x="73505" y="4218"/>
                  </a:cubicBezTo>
                  <a:cubicBezTo>
                    <a:pt x="73384" y="3873"/>
                    <a:pt x="73150" y="3565"/>
                    <a:pt x="72842" y="3331"/>
                  </a:cubicBezTo>
                  <a:cubicBezTo>
                    <a:pt x="72483" y="3069"/>
                    <a:pt x="72040" y="2935"/>
                    <a:pt x="71589" y="2935"/>
                  </a:cubicBezTo>
                  <a:cubicBezTo>
                    <a:pt x="71303" y="2935"/>
                    <a:pt x="71014" y="2989"/>
                    <a:pt x="70742" y="3098"/>
                  </a:cubicBezTo>
                  <a:cubicBezTo>
                    <a:pt x="70621" y="2235"/>
                    <a:pt x="69754" y="1623"/>
                    <a:pt x="68902" y="1623"/>
                  </a:cubicBezTo>
                  <a:cubicBezTo>
                    <a:pt x="68639" y="1623"/>
                    <a:pt x="68376" y="1682"/>
                    <a:pt x="68138" y="1810"/>
                  </a:cubicBezTo>
                  <a:cubicBezTo>
                    <a:pt x="67923" y="802"/>
                    <a:pt x="66912" y="1"/>
                    <a:pt x="65870" y="1"/>
                  </a:cubicBezTo>
                  <a:cubicBezTo>
                    <a:pt x="65783" y="1"/>
                    <a:pt x="65696" y="6"/>
                    <a:pt x="65609" y="18"/>
                  </a:cubicBezTo>
                  <a:cubicBezTo>
                    <a:pt x="64479" y="176"/>
                    <a:pt x="63546" y="1306"/>
                    <a:pt x="63621" y="2435"/>
                  </a:cubicBezTo>
                  <a:cubicBezTo>
                    <a:pt x="63240" y="1907"/>
                    <a:pt x="62594" y="1596"/>
                    <a:pt x="61966" y="1596"/>
                  </a:cubicBezTo>
                  <a:cubicBezTo>
                    <a:pt x="61763" y="1596"/>
                    <a:pt x="61561" y="1629"/>
                    <a:pt x="61371" y="1698"/>
                  </a:cubicBezTo>
                  <a:cubicBezTo>
                    <a:pt x="60550" y="1969"/>
                    <a:pt x="59971" y="2818"/>
                    <a:pt x="60008" y="3639"/>
                  </a:cubicBezTo>
                  <a:cubicBezTo>
                    <a:pt x="59708" y="3202"/>
                    <a:pt x="59162" y="2957"/>
                    <a:pt x="58621" y="2957"/>
                  </a:cubicBezTo>
                  <a:cubicBezTo>
                    <a:pt x="58388" y="2957"/>
                    <a:pt x="58156" y="3002"/>
                    <a:pt x="57945" y="3098"/>
                  </a:cubicBezTo>
                  <a:cubicBezTo>
                    <a:pt x="57441" y="3369"/>
                    <a:pt x="57049" y="3910"/>
                    <a:pt x="57012" y="4498"/>
                  </a:cubicBezTo>
                  <a:cubicBezTo>
                    <a:pt x="56853" y="4302"/>
                    <a:pt x="56704" y="4143"/>
                    <a:pt x="56471" y="4069"/>
                  </a:cubicBezTo>
                  <a:cubicBezTo>
                    <a:pt x="56287" y="3970"/>
                    <a:pt x="56086" y="3924"/>
                    <a:pt x="55883" y="3924"/>
                  </a:cubicBezTo>
                  <a:cubicBezTo>
                    <a:pt x="55436" y="3924"/>
                    <a:pt x="54986" y="4145"/>
                    <a:pt x="54716" y="4498"/>
                  </a:cubicBezTo>
                  <a:cubicBezTo>
                    <a:pt x="54753" y="3798"/>
                    <a:pt x="54249" y="3051"/>
                    <a:pt x="53587" y="2818"/>
                  </a:cubicBezTo>
                  <a:cubicBezTo>
                    <a:pt x="53421" y="2763"/>
                    <a:pt x="53248" y="2736"/>
                    <a:pt x="53077" y="2736"/>
                  </a:cubicBezTo>
                  <a:cubicBezTo>
                    <a:pt x="52523" y="2736"/>
                    <a:pt x="51973" y="3011"/>
                    <a:pt x="51645" y="3481"/>
                  </a:cubicBezTo>
                  <a:cubicBezTo>
                    <a:pt x="51720" y="2473"/>
                    <a:pt x="50908" y="1539"/>
                    <a:pt x="49937" y="1418"/>
                  </a:cubicBezTo>
                  <a:cubicBezTo>
                    <a:pt x="49852" y="1405"/>
                    <a:pt x="49767" y="1399"/>
                    <a:pt x="49683" y="1399"/>
                  </a:cubicBezTo>
                  <a:cubicBezTo>
                    <a:pt x="48795" y="1399"/>
                    <a:pt x="47932" y="2087"/>
                    <a:pt x="47753" y="2939"/>
                  </a:cubicBezTo>
                  <a:cubicBezTo>
                    <a:pt x="47555" y="2830"/>
                    <a:pt x="47335" y="2781"/>
                    <a:pt x="47113" y="2781"/>
                  </a:cubicBezTo>
                  <a:cubicBezTo>
                    <a:pt x="46382" y="2781"/>
                    <a:pt x="45627" y="3316"/>
                    <a:pt x="45541" y="4031"/>
                  </a:cubicBezTo>
                  <a:cubicBezTo>
                    <a:pt x="45331" y="3941"/>
                    <a:pt x="45097" y="3897"/>
                    <a:pt x="44859" y="3897"/>
                  </a:cubicBezTo>
                  <a:cubicBezTo>
                    <a:pt x="44484" y="3897"/>
                    <a:pt x="44100" y="4007"/>
                    <a:pt x="43786" y="4218"/>
                  </a:cubicBezTo>
                  <a:cubicBezTo>
                    <a:pt x="43636" y="3873"/>
                    <a:pt x="43403" y="3565"/>
                    <a:pt x="43132" y="3331"/>
                  </a:cubicBezTo>
                  <a:cubicBezTo>
                    <a:pt x="42750" y="3069"/>
                    <a:pt x="42294" y="2935"/>
                    <a:pt x="41849" y="2935"/>
                  </a:cubicBezTo>
                  <a:cubicBezTo>
                    <a:pt x="41565" y="2935"/>
                    <a:pt x="41286" y="2989"/>
                    <a:pt x="41032" y="3098"/>
                  </a:cubicBezTo>
                  <a:cubicBezTo>
                    <a:pt x="40911" y="2235"/>
                    <a:pt x="40044" y="1623"/>
                    <a:pt x="39188" y="1623"/>
                  </a:cubicBezTo>
                  <a:cubicBezTo>
                    <a:pt x="38923" y="1623"/>
                    <a:pt x="38659" y="1682"/>
                    <a:pt x="38419" y="1810"/>
                  </a:cubicBezTo>
                  <a:cubicBezTo>
                    <a:pt x="38203" y="802"/>
                    <a:pt x="37193" y="1"/>
                    <a:pt x="36121" y="1"/>
                  </a:cubicBezTo>
                  <a:cubicBezTo>
                    <a:pt x="36032" y="1"/>
                    <a:pt x="35942" y="6"/>
                    <a:pt x="35852" y="18"/>
                  </a:cubicBezTo>
                  <a:cubicBezTo>
                    <a:pt x="34732" y="176"/>
                    <a:pt x="33836" y="1306"/>
                    <a:pt x="33873" y="2435"/>
                  </a:cubicBezTo>
                  <a:cubicBezTo>
                    <a:pt x="33521" y="1907"/>
                    <a:pt x="32881" y="1596"/>
                    <a:pt x="32236" y="1596"/>
                  </a:cubicBezTo>
                  <a:cubicBezTo>
                    <a:pt x="32026" y="1596"/>
                    <a:pt x="31816" y="1629"/>
                    <a:pt x="31614" y="1698"/>
                  </a:cubicBezTo>
                  <a:cubicBezTo>
                    <a:pt x="30840" y="1969"/>
                    <a:pt x="30252" y="2818"/>
                    <a:pt x="30298" y="3639"/>
                  </a:cubicBezTo>
                  <a:cubicBezTo>
                    <a:pt x="29998" y="3202"/>
                    <a:pt x="29452" y="2957"/>
                    <a:pt x="28911" y="2957"/>
                  </a:cubicBezTo>
                  <a:cubicBezTo>
                    <a:pt x="28678" y="2957"/>
                    <a:pt x="28446" y="3002"/>
                    <a:pt x="28235" y="3098"/>
                  </a:cubicBezTo>
                  <a:cubicBezTo>
                    <a:pt x="27843" y="3285"/>
                    <a:pt x="27535" y="3639"/>
                    <a:pt x="27377" y="4031"/>
                  </a:cubicBezTo>
                  <a:cubicBezTo>
                    <a:pt x="27265" y="3481"/>
                    <a:pt x="26835" y="3014"/>
                    <a:pt x="26285" y="2818"/>
                  </a:cubicBezTo>
                  <a:cubicBezTo>
                    <a:pt x="26130" y="2763"/>
                    <a:pt x="25966" y="2736"/>
                    <a:pt x="25799" y="2736"/>
                  </a:cubicBezTo>
                  <a:cubicBezTo>
                    <a:pt x="25264" y="2736"/>
                    <a:pt x="24708" y="3011"/>
                    <a:pt x="24381" y="3481"/>
                  </a:cubicBezTo>
                  <a:cubicBezTo>
                    <a:pt x="24418" y="2473"/>
                    <a:pt x="23643" y="1539"/>
                    <a:pt x="22672" y="1418"/>
                  </a:cubicBezTo>
                  <a:cubicBezTo>
                    <a:pt x="22588" y="1405"/>
                    <a:pt x="22503" y="1399"/>
                    <a:pt x="22418" y="1399"/>
                  </a:cubicBezTo>
                  <a:cubicBezTo>
                    <a:pt x="21531" y="1399"/>
                    <a:pt x="20668" y="2087"/>
                    <a:pt x="20498" y="2939"/>
                  </a:cubicBezTo>
                  <a:cubicBezTo>
                    <a:pt x="20297" y="2830"/>
                    <a:pt x="20076" y="2781"/>
                    <a:pt x="19853" y="2781"/>
                  </a:cubicBezTo>
                  <a:cubicBezTo>
                    <a:pt x="19121" y="2781"/>
                    <a:pt x="18369" y="3316"/>
                    <a:pt x="18276" y="4031"/>
                  </a:cubicBezTo>
                  <a:cubicBezTo>
                    <a:pt x="18052" y="3941"/>
                    <a:pt x="17815" y="3897"/>
                    <a:pt x="17579" y="3897"/>
                  </a:cubicBezTo>
                  <a:cubicBezTo>
                    <a:pt x="17207" y="3897"/>
                    <a:pt x="16839" y="4007"/>
                    <a:pt x="16531" y="4218"/>
                  </a:cubicBezTo>
                  <a:cubicBezTo>
                    <a:pt x="16372" y="3873"/>
                    <a:pt x="16139" y="3565"/>
                    <a:pt x="15831" y="3331"/>
                  </a:cubicBezTo>
                  <a:cubicBezTo>
                    <a:pt x="15471" y="3069"/>
                    <a:pt x="15028" y="2935"/>
                    <a:pt x="14586" y="2935"/>
                  </a:cubicBezTo>
                  <a:cubicBezTo>
                    <a:pt x="14305" y="2935"/>
                    <a:pt x="14025" y="2989"/>
                    <a:pt x="13768" y="3098"/>
                  </a:cubicBezTo>
                  <a:cubicBezTo>
                    <a:pt x="13647" y="2235"/>
                    <a:pt x="12758" y="1623"/>
                    <a:pt x="11912" y="1623"/>
                  </a:cubicBezTo>
                  <a:cubicBezTo>
                    <a:pt x="11651" y="1623"/>
                    <a:pt x="11393" y="1682"/>
                    <a:pt x="11164" y="1810"/>
                  </a:cubicBezTo>
                  <a:cubicBezTo>
                    <a:pt x="10948" y="802"/>
                    <a:pt x="9938" y="1"/>
                    <a:pt x="88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17" name="Google Shape;3117;p103"/>
          <p:cNvSpPr/>
          <p:nvPr/>
        </p:nvSpPr>
        <p:spPr>
          <a:xfrm>
            <a:off x="-75" y="4590317"/>
            <a:ext cx="9144111" cy="553147"/>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18" name="Google Shape;3118;p103"/>
          <p:cNvGrpSpPr/>
          <p:nvPr/>
        </p:nvGrpSpPr>
        <p:grpSpPr>
          <a:xfrm>
            <a:off x="43175" y="4590182"/>
            <a:ext cx="9057943" cy="553112"/>
            <a:chOff x="31859" y="3637483"/>
            <a:chExt cx="9057943" cy="954958"/>
          </a:xfrm>
        </p:grpSpPr>
        <p:sp>
          <p:nvSpPr>
            <p:cNvPr id="3119" name="Google Shape;3119;p103"/>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103"/>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103"/>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103"/>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103"/>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103"/>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25" name="Google Shape;3125;p103"/>
          <p:cNvSpPr/>
          <p:nvPr/>
        </p:nvSpPr>
        <p:spPr>
          <a:xfrm>
            <a:off x="8314900" y="1539638"/>
            <a:ext cx="992094" cy="329112"/>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103"/>
          <p:cNvSpPr/>
          <p:nvPr/>
        </p:nvSpPr>
        <p:spPr>
          <a:xfrm flipH="1">
            <a:off x="-293375" y="1658563"/>
            <a:ext cx="992094" cy="329112"/>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103"/>
          <p:cNvSpPr txBox="1">
            <a:spLocks noGrp="1"/>
          </p:cNvSpPr>
          <p:nvPr>
            <p:ph type="title"/>
          </p:nvPr>
        </p:nvSpPr>
        <p:spPr>
          <a:xfrm>
            <a:off x="1272600" y="539100"/>
            <a:ext cx="6599100" cy="4785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28" name="Google Shape;3128;p103"/>
          <p:cNvSpPr txBox="1">
            <a:spLocks noGrp="1"/>
          </p:cNvSpPr>
          <p:nvPr>
            <p:ph type="title" idx="2"/>
          </p:nvPr>
        </p:nvSpPr>
        <p:spPr>
          <a:xfrm>
            <a:off x="937700" y="1341050"/>
            <a:ext cx="2175300" cy="527700"/>
          </a:xfrm>
          <a:prstGeom prst="rect">
            <a:avLst/>
          </a:prstGeom>
          <a:ln>
            <a:noFill/>
          </a:ln>
        </p:spPr>
        <p:txBody>
          <a:bodyPr spcFirstLastPara="1" wrap="square" lIns="14400" tIns="14400" rIns="14400" bIns="14400"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129" name="Google Shape;3129;p103"/>
          <p:cNvSpPr txBox="1">
            <a:spLocks noGrp="1"/>
          </p:cNvSpPr>
          <p:nvPr>
            <p:ph type="subTitle" idx="1"/>
          </p:nvPr>
        </p:nvSpPr>
        <p:spPr>
          <a:xfrm>
            <a:off x="937700" y="1924725"/>
            <a:ext cx="2175300" cy="520800"/>
          </a:xfrm>
          <a:prstGeom prst="rect">
            <a:avLst/>
          </a:prstGeom>
          <a:ln>
            <a:noFill/>
          </a:ln>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30" name="Google Shape;3130;p103"/>
          <p:cNvSpPr txBox="1">
            <a:spLocks noGrp="1"/>
          </p:cNvSpPr>
          <p:nvPr>
            <p:ph type="title" idx="3"/>
          </p:nvPr>
        </p:nvSpPr>
        <p:spPr>
          <a:xfrm>
            <a:off x="3426975" y="1789113"/>
            <a:ext cx="2174400" cy="5277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131" name="Google Shape;3131;p103"/>
          <p:cNvSpPr txBox="1">
            <a:spLocks noGrp="1"/>
          </p:cNvSpPr>
          <p:nvPr>
            <p:ph type="subTitle" idx="4"/>
          </p:nvPr>
        </p:nvSpPr>
        <p:spPr>
          <a:xfrm>
            <a:off x="3426975" y="2374450"/>
            <a:ext cx="2174400" cy="5208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32" name="Google Shape;3132;p103"/>
          <p:cNvSpPr txBox="1">
            <a:spLocks noGrp="1"/>
          </p:cNvSpPr>
          <p:nvPr>
            <p:ph type="title" idx="5"/>
          </p:nvPr>
        </p:nvSpPr>
        <p:spPr>
          <a:xfrm>
            <a:off x="6031148" y="1341050"/>
            <a:ext cx="2175300" cy="527700"/>
          </a:xfrm>
          <a:prstGeom prst="rect">
            <a:avLst/>
          </a:prstGeom>
          <a:ln>
            <a:noFill/>
          </a:ln>
        </p:spPr>
        <p:txBody>
          <a:bodyPr spcFirstLastPara="1" wrap="square" lIns="14400" tIns="14400" rIns="14400" bIns="14400"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133" name="Google Shape;3133;p103"/>
          <p:cNvSpPr txBox="1">
            <a:spLocks noGrp="1"/>
          </p:cNvSpPr>
          <p:nvPr>
            <p:ph type="subTitle" idx="6"/>
          </p:nvPr>
        </p:nvSpPr>
        <p:spPr>
          <a:xfrm>
            <a:off x="6032050" y="1924725"/>
            <a:ext cx="2174400" cy="520800"/>
          </a:xfrm>
          <a:prstGeom prst="rect">
            <a:avLst/>
          </a:prstGeom>
          <a:ln>
            <a:noFill/>
          </a:ln>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134" name="Google Shape;3134;p103"/>
          <p:cNvGrpSpPr/>
          <p:nvPr/>
        </p:nvGrpSpPr>
        <p:grpSpPr>
          <a:xfrm>
            <a:off x="505084" y="4188515"/>
            <a:ext cx="744873" cy="403611"/>
            <a:chOff x="2301112" y="2967762"/>
            <a:chExt cx="655814" cy="355354"/>
          </a:xfrm>
        </p:grpSpPr>
        <p:sp>
          <p:nvSpPr>
            <p:cNvPr id="3135" name="Google Shape;3135;p103"/>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103"/>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7" name="Google Shape;3137;p103"/>
          <p:cNvGrpSpPr/>
          <p:nvPr/>
        </p:nvGrpSpPr>
        <p:grpSpPr>
          <a:xfrm>
            <a:off x="4527628" y="4267901"/>
            <a:ext cx="598365" cy="324225"/>
            <a:chOff x="2301112" y="2967762"/>
            <a:chExt cx="655814" cy="355354"/>
          </a:xfrm>
        </p:grpSpPr>
        <p:sp>
          <p:nvSpPr>
            <p:cNvPr id="3138" name="Google Shape;3138;p103"/>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103"/>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0" name="Google Shape;3140;p103"/>
          <p:cNvGrpSpPr/>
          <p:nvPr/>
        </p:nvGrpSpPr>
        <p:grpSpPr>
          <a:xfrm>
            <a:off x="7349510" y="4083488"/>
            <a:ext cx="938535" cy="508512"/>
            <a:chOff x="2301112" y="2967762"/>
            <a:chExt cx="655814" cy="355354"/>
          </a:xfrm>
        </p:grpSpPr>
        <p:sp>
          <p:nvSpPr>
            <p:cNvPr id="3141" name="Google Shape;3141;p103"/>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103"/>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Three Columns 1">
  <p:cSld name="CUSTOM_6_1">
    <p:spTree>
      <p:nvGrpSpPr>
        <p:cNvPr id="1" name="Shape 3143"/>
        <p:cNvGrpSpPr/>
        <p:nvPr/>
      </p:nvGrpSpPr>
      <p:grpSpPr>
        <a:xfrm>
          <a:off x="0" y="0"/>
          <a:ext cx="0" cy="0"/>
          <a:chOff x="0" y="0"/>
          <a:chExt cx="0" cy="0"/>
        </a:xfrm>
      </p:grpSpPr>
      <p:sp>
        <p:nvSpPr>
          <p:cNvPr id="3144" name="Google Shape;3144;p104"/>
          <p:cNvSpPr/>
          <p:nvPr/>
        </p:nvSpPr>
        <p:spPr>
          <a:xfrm>
            <a:off x="75" y="4570748"/>
            <a:ext cx="9143898" cy="572698"/>
          </a:xfrm>
          <a:custGeom>
            <a:avLst/>
            <a:gdLst/>
            <a:ahLst/>
            <a:cxnLst/>
            <a:rect l="l" t="t" r="r" b="b"/>
            <a:pathLst>
              <a:path w="116676" h="10501" extrusionOk="0">
                <a:moveTo>
                  <a:pt x="1" y="0"/>
                </a:moveTo>
                <a:lnTo>
                  <a:pt x="1" y="10501"/>
                </a:lnTo>
                <a:lnTo>
                  <a:pt x="116675" y="10501"/>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104"/>
          <p:cNvSpPr/>
          <p:nvPr/>
        </p:nvSpPr>
        <p:spPr>
          <a:xfrm>
            <a:off x="50" y="4570748"/>
            <a:ext cx="9143898" cy="572698"/>
          </a:xfrm>
          <a:custGeom>
            <a:avLst/>
            <a:gdLst/>
            <a:ahLst/>
            <a:cxnLst/>
            <a:rect l="l" t="t" r="r" b="b"/>
            <a:pathLst>
              <a:path w="116676" h="10501" extrusionOk="0">
                <a:moveTo>
                  <a:pt x="1" y="0"/>
                </a:moveTo>
                <a:lnTo>
                  <a:pt x="1" y="10501"/>
                </a:lnTo>
                <a:lnTo>
                  <a:pt x="116675" y="10501"/>
                </a:lnTo>
                <a:lnTo>
                  <a:pt x="116675" y="0"/>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46" name="Google Shape;3146;p104"/>
          <p:cNvGrpSpPr/>
          <p:nvPr/>
        </p:nvGrpSpPr>
        <p:grpSpPr>
          <a:xfrm>
            <a:off x="314875" y="129200"/>
            <a:ext cx="8705777" cy="2347655"/>
            <a:chOff x="314875" y="129200"/>
            <a:chExt cx="8705777" cy="2347655"/>
          </a:xfrm>
        </p:grpSpPr>
        <p:sp>
          <p:nvSpPr>
            <p:cNvPr id="3147" name="Google Shape;3147;p104"/>
            <p:cNvSpPr/>
            <p:nvPr/>
          </p:nvSpPr>
          <p:spPr>
            <a:xfrm>
              <a:off x="314875" y="1421300"/>
              <a:ext cx="1173719" cy="31192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104"/>
            <p:cNvSpPr/>
            <p:nvPr/>
          </p:nvSpPr>
          <p:spPr>
            <a:xfrm flipH="1">
              <a:off x="2909577" y="2011543"/>
              <a:ext cx="701348" cy="232665"/>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104"/>
            <p:cNvSpPr/>
            <p:nvPr/>
          </p:nvSpPr>
          <p:spPr>
            <a:xfrm flipH="1">
              <a:off x="3965200" y="129200"/>
              <a:ext cx="875425" cy="23265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104"/>
            <p:cNvSpPr/>
            <p:nvPr/>
          </p:nvSpPr>
          <p:spPr>
            <a:xfrm>
              <a:off x="5782819" y="1381799"/>
              <a:ext cx="820431" cy="272150"/>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04"/>
            <p:cNvSpPr/>
            <p:nvPr/>
          </p:nvSpPr>
          <p:spPr>
            <a:xfrm>
              <a:off x="8145153" y="2244202"/>
              <a:ext cx="875499" cy="23265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04"/>
            <p:cNvSpPr/>
            <p:nvPr/>
          </p:nvSpPr>
          <p:spPr>
            <a:xfrm flipH="1">
              <a:off x="8026769" y="366537"/>
              <a:ext cx="563331" cy="186864"/>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3" name="Google Shape;3153;p104"/>
          <p:cNvGrpSpPr/>
          <p:nvPr/>
        </p:nvGrpSpPr>
        <p:grpSpPr>
          <a:xfrm>
            <a:off x="-92" y="2875563"/>
            <a:ext cx="9144128" cy="1728832"/>
            <a:chOff x="-92" y="2875563"/>
            <a:chExt cx="9144128" cy="1728832"/>
          </a:xfrm>
        </p:grpSpPr>
        <p:grpSp>
          <p:nvGrpSpPr>
            <p:cNvPr id="3154" name="Google Shape;3154;p104"/>
            <p:cNvGrpSpPr/>
            <p:nvPr/>
          </p:nvGrpSpPr>
          <p:grpSpPr>
            <a:xfrm>
              <a:off x="-92" y="2875563"/>
              <a:ext cx="9144092" cy="1131187"/>
              <a:chOff x="-92" y="2875563"/>
              <a:chExt cx="9144092" cy="1131187"/>
            </a:xfrm>
          </p:grpSpPr>
          <p:sp>
            <p:nvSpPr>
              <p:cNvPr id="3155" name="Google Shape;3155;p104"/>
              <p:cNvSpPr/>
              <p:nvPr/>
            </p:nvSpPr>
            <p:spPr>
              <a:xfrm>
                <a:off x="0" y="3386950"/>
                <a:ext cx="9144000" cy="6198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56" name="Google Shape;3156;p104"/>
              <p:cNvGrpSpPr/>
              <p:nvPr/>
            </p:nvGrpSpPr>
            <p:grpSpPr>
              <a:xfrm>
                <a:off x="-92" y="2875563"/>
                <a:ext cx="9143579" cy="571636"/>
                <a:chOff x="-1039007" y="2887141"/>
                <a:chExt cx="11347207" cy="718767"/>
              </a:xfrm>
            </p:grpSpPr>
            <p:sp>
              <p:nvSpPr>
                <p:cNvPr id="3157" name="Google Shape;3157;p104"/>
                <p:cNvSpPr/>
                <p:nvPr/>
              </p:nvSpPr>
              <p:spPr>
                <a:xfrm>
                  <a:off x="4622368"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104"/>
                <p:cNvSpPr/>
                <p:nvPr/>
              </p:nvSpPr>
              <p:spPr>
                <a:xfrm flipH="1">
                  <a:off x="-1039007"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59" name="Google Shape;3159;p104"/>
            <p:cNvGrpSpPr/>
            <p:nvPr/>
          </p:nvGrpSpPr>
          <p:grpSpPr>
            <a:xfrm>
              <a:off x="-75" y="3555684"/>
              <a:ext cx="9144111" cy="1048711"/>
              <a:chOff x="-75" y="3996089"/>
              <a:chExt cx="9144111" cy="818986"/>
            </a:xfrm>
          </p:grpSpPr>
          <p:sp>
            <p:nvSpPr>
              <p:cNvPr id="3160" name="Google Shape;3160;p104"/>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61" name="Google Shape;3161;p104"/>
              <p:cNvGrpSpPr/>
              <p:nvPr/>
            </p:nvGrpSpPr>
            <p:grpSpPr>
              <a:xfrm>
                <a:off x="43175" y="3996198"/>
                <a:ext cx="9057943" cy="818877"/>
                <a:chOff x="31859" y="3637483"/>
                <a:chExt cx="9057943" cy="954958"/>
              </a:xfrm>
            </p:grpSpPr>
            <p:sp>
              <p:nvSpPr>
                <p:cNvPr id="3162" name="Google Shape;3162;p104"/>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104"/>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104"/>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104"/>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104"/>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104"/>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3168" name="Google Shape;3168;p104"/>
          <p:cNvSpPr txBox="1">
            <a:spLocks noGrp="1"/>
          </p:cNvSpPr>
          <p:nvPr>
            <p:ph type="title"/>
          </p:nvPr>
        </p:nvSpPr>
        <p:spPr>
          <a:xfrm>
            <a:off x="2000050" y="541925"/>
            <a:ext cx="5095200" cy="4758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69" name="Google Shape;3169;p104"/>
          <p:cNvSpPr txBox="1">
            <a:spLocks noGrp="1"/>
          </p:cNvSpPr>
          <p:nvPr>
            <p:ph type="title" idx="2"/>
          </p:nvPr>
        </p:nvSpPr>
        <p:spPr>
          <a:xfrm>
            <a:off x="988775" y="2880425"/>
            <a:ext cx="1917900" cy="3534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500"/>
              <a:buNone/>
              <a:defRPr sz="20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70" name="Google Shape;3170;p104"/>
          <p:cNvSpPr txBox="1">
            <a:spLocks noGrp="1"/>
          </p:cNvSpPr>
          <p:nvPr>
            <p:ph type="title" idx="3"/>
          </p:nvPr>
        </p:nvSpPr>
        <p:spPr>
          <a:xfrm>
            <a:off x="3613057" y="2873775"/>
            <a:ext cx="1917900" cy="3534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500"/>
              <a:buNone/>
              <a:defRPr sz="20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71" name="Google Shape;3171;p104"/>
          <p:cNvSpPr txBox="1">
            <a:spLocks noGrp="1"/>
          </p:cNvSpPr>
          <p:nvPr>
            <p:ph type="subTitle" idx="1"/>
          </p:nvPr>
        </p:nvSpPr>
        <p:spPr>
          <a:xfrm>
            <a:off x="3383107" y="3814788"/>
            <a:ext cx="2377800" cy="4758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72" name="Google Shape;3172;p104"/>
          <p:cNvSpPr txBox="1">
            <a:spLocks noGrp="1"/>
          </p:cNvSpPr>
          <p:nvPr>
            <p:ph type="subTitle" idx="4"/>
          </p:nvPr>
        </p:nvSpPr>
        <p:spPr>
          <a:xfrm>
            <a:off x="774550" y="3814788"/>
            <a:ext cx="2379600" cy="4758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73" name="Google Shape;3173;p104"/>
          <p:cNvSpPr txBox="1">
            <a:spLocks noGrp="1"/>
          </p:cNvSpPr>
          <p:nvPr>
            <p:ph type="title" idx="5"/>
          </p:nvPr>
        </p:nvSpPr>
        <p:spPr>
          <a:xfrm>
            <a:off x="6244100" y="2873775"/>
            <a:ext cx="1917900" cy="3534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500"/>
              <a:buNone/>
              <a:defRPr sz="20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74" name="Google Shape;3174;p104"/>
          <p:cNvSpPr txBox="1">
            <a:spLocks noGrp="1"/>
          </p:cNvSpPr>
          <p:nvPr>
            <p:ph type="subTitle" idx="6"/>
          </p:nvPr>
        </p:nvSpPr>
        <p:spPr>
          <a:xfrm>
            <a:off x="5989845" y="3814788"/>
            <a:ext cx="2377800" cy="4758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3175"/>
        <p:cNvGrpSpPr/>
        <p:nvPr/>
      </p:nvGrpSpPr>
      <p:grpSpPr>
        <a:xfrm>
          <a:off x="0" y="0"/>
          <a:ext cx="0" cy="0"/>
          <a:chOff x="0" y="0"/>
          <a:chExt cx="0" cy="0"/>
        </a:xfrm>
      </p:grpSpPr>
      <p:grpSp>
        <p:nvGrpSpPr>
          <p:cNvPr id="3176" name="Google Shape;3176;p105"/>
          <p:cNvGrpSpPr/>
          <p:nvPr/>
        </p:nvGrpSpPr>
        <p:grpSpPr>
          <a:xfrm>
            <a:off x="-75" y="3398900"/>
            <a:ext cx="9144111" cy="1234675"/>
            <a:chOff x="-75" y="3398900"/>
            <a:chExt cx="9144111" cy="1234675"/>
          </a:xfrm>
        </p:grpSpPr>
        <p:sp>
          <p:nvSpPr>
            <p:cNvPr id="3177" name="Google Shape;3177;p105"/>
            <p:cNvSpPr/>
            <p:nvPr/>
          </p:nvSpPr>
          <p:spPr>
            <a:xfrm>
              <a:off x="-75" y="4289175"/>
              <a:ext cx="9144000" cy="3444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78" name="Google Shape;3178;p105"/>
            <p:cNvGrpSpPr/>
            <p:nvPr/>
          </p:nvGrpSpPr>
          <p:grpSpPr>
            <a:xfrm flipH="1">
              <a:off x="-75" y="3398900"/>
              <a:ext cx="9144111" cy="890275"/>
              <a:chOff x="-75" y="3714050"/>
              <a:chExt cx="9144111" cy="890275"/>
            </a:xfrm>
          </p:grpSpPr>
          <p:sp>
            <p:nvSpPr>
              <p:cNvPr id="3179" name="Google Shape;3179;p105"/>
              <p:cNvSpPr/>
              <p:nvPr/>
            </p:nvSpPr>
            <p:spPr>
              <a:xfrm>
                <a:off x="-75" y="4250925"/>
                <a:ext cx="9144000" cy="3534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105"/>
              <p:cNvSpPr/>
              <p:nvPr/>
            </p:nvSpPr>
            <p:spPr>
              <a:xfrm>
                <a:off x="-75" y="3714050"/>
                <a:ext cx="9144111" cy="553156"/>
              </a:xfrm>
              <a:custGeom>
                <a:avLst/>
                <a:gdLst/>
                <a:ahLst/>
                <a:cxnLst/>
                <a:rect l="l" t="t" r="r" b="b"/>
                <a:pathLst>
                  <a:path w="116675" h="6515" extrusionOk="0">
                    <a:moveTo>
                      <a:pt x="8866" y="1"/>
                    </a:moveTo>
                    <a:cubicBezTo>
                      <a:pt x="8776" y="1"/>
                      <a:pt x="8687" y="6"/>
                      <a:pt x="8597" y="18"/>
                    </a:cubicBezTo>
                    <a:cubicBezTo>
                      <a:pt x="7467" y="176"/>
                      <a:pt x="6534" y="1306"/>
                      <a:pt x="6609" y="2435"/>
                    </a:cubicBezTo>
                    <a:cubicBezTo>
                      <a:pt x="6256" y="1907"/>
                      <a:pt x="5617" y="1596"/>
                      <a:pt x="4971" y="1596"/>
                    </a:cubicBezTo>
                    <a:cubicBezTo>
                      <a:pt x="4762" y="1596"/>
                      <a:pt x="4551" y="1629"/>
                      <a:pt x="4350" y="1698"/>
                    </a:cubicBezTo>
                    <a:cubicBezTo>
                      <a:pt x="3575" y="1969"/>
                      <a:pt x="2996" y="2818"/>
                      <a:pt x="3034" y="3639"/>
                    </a:cubicBezTo>
                    <a:cubicBezTo>
                      <a:pt x="2708" y="3202"/>
                      <a:pt x="2172" y="2957"/>
                      <a:pt x="1640" y="2957"/>
                    </a:cubicBezTo>
                    <a:cubicBezTo>
                      <a:pt x="1410" y="2957"/>
                      <a:pt x="1182" y="3002"/>
                      <a:pt x="971" y="3098"/>
                    </a:cubicBezTo>
                    <a:cubicBezTo>
                      <a:pt x="271" y="3443"/>
                      <a:pt x="0" y="4143"/>
                      <a:pt x="0" y="5039"/>
                    </a:cubicBezTo>
                    <a:lnTo>
                      <a:pt x="0" y="6514"/>
                    </a:lnTo>
                    <a:lnTo>
                      <a:pt x="116675" y="6514"/>
                    </a:lnTo>
                    <a:lnTo>
                      <a:pt x="116675" y="5702"/>
                    </a:lnTo>
                    <a:cubicBezTo>
                      <a:pt x="116675" y="5002"/>
                      <a:pt x="116441" y="4339"/>
                      <a:pt x="115853" y="4069"/>
                    </a:cubicBezTo>
                    <a:cubicBezTo>
                      <a:pt x="115673" y="3970"/>
                      <a:pt x="115472" y="3924"/>
                      <a:pt x="115270" y="3924"/>
                    </a:cubicBezTo>
                    <a:cubicBezTo>
                      <a:pt x="114824" y="3924"/>
                      <a:pt x="114371" y="4145"/>
                      <a:pt x="114108" y="4498"/>
                    </a:cubicBezTo>
                    <a:cubicBezTo>
                      <a:pt x="114145" y="3798"/>
                      <a:pt x="113641" y="3051"/>
                      <a:pt x="112941" y="2818"/>
                    </a:cubicBezTo>
                    <a:cubicBezTo>
                      <a:pt x="112784" y="2763"/>
                      <a:pt x="112618" y="2736"/>
                      <a:pt x="112451" y="2736"/>
                    </a:cubicBezTo>
                    <a:cubicBezTo>
                      <a:pt x="111912" y="2736"/>
                      <a:pt x="111358" y="3011"/>
                      <a:pt x="111037" y="3481"/>
                    </a:cubicBezTo>
                    <a:cubicBezTo>
                      <a:pt x="111074" y="2473"/>
                      <a:pt x="110290" y="1539"/>
                      <a:pt x="109320" y="1418"/>
                    </a:cubicBezTo>
                    <a:cubicBezTo>
                      <a:pt x="109235" y="1405"/>
                      <a:pt x="109150" y="1399"/>
                      <a:pt x="109065" y="1399"/>
                    </a:cubicBezTo>
                    <a:cubicBezTo>
                      <a:pt x="108179" y="1399"/>
                      <a:pt x="107324" y="2087"/>
                      <a:pt x="107145" y="2939"/>
                    </a:cubicBezTo>
                    <a:cubicBezTo>
                      <a:pt x="106945" y="2830"/>
                      <a:pt x="106723" y="2781"/>
                      <a:pt x="106501" y="2781"/>
                    </a:cubicBezTo>
                    <a:cubicBezTo>
                      <a:pt x="105768" y="2781"/>
                      <a:pt x="105016" y="3316"/>
                      <a:pt x="104923" y="4031"/>
                    </a:cubicBezTo>
                    <a:cubicBezTo>
                      <a:pt x="104699" y="3941"/>
                      <a:pt x="104462" y="3897"/>
                      <a:pt x="104226" y="3897"/>
                    </a:cubicBezTo>
                    <a:cubicBezTo>
                      <a:pt x="103854" y="3897"/>
                      <a:pt x="103486" y="4007"/>
                      <a:pt x="103178" y="4218"/>
                    </a:cubicBezTo>
                    <a:cubicBezTo>
                      <a:pt x="103019" y="3873"/>
                      <a:pt x="102786" y="3565"/>
                      <a:pt x="102478" y="3331"/>
                    </a:cubicBezTo>
                    <a:cubicBezTo>
                      <a:pt x="102118" y="3069"/>
                      <a:pt x="101675" y="2935"/>
                      <a:pt x="101233" y="2935"/>
                    </a:cubicBezTo>
                    <a:cubicBezTo>
                      <a:pt x="100952" y="2935"/>
                      <a:pt x="100672" y="2989"/>
                      <a:pt x="100415" y="3098"/>
                    </a:cubicBezTo>
                    <a:cubicBezTo>
                      <a:pt x="100294" y="2235"/>
                      <a:pt x="99405" y="1623"/>
                      <a:pt x="98559" y="1623"/>
                    </a:cubicBezTo>
                    <a:cubicBezTo>
                      <a:pt x="98298" y="1623"/>
                      <a:pt x="98040" y="1682"/>
                      <a:pt x="97811" y="1810"/>
                    </a:cubicBezTo>
                    <a:cubicBezTo>
                      <a:pt x="97595" y="802"/>
                      <a:pt x="96553" y="1"/>
                      <a:pt x="95506" y="1"/>
                    </a:cubicBezTo>
                    <a:cubicBezTo>
                      <a:pt x="95418" y="1"/>
                      <a:pt x="95331" y="6"/>
                      <a:pt x="95244" y="18"/>
                    </a:cubicBezTo>
                    <a:cubicBezTo>
                      <a:pt x="94115" y="176"/>
                      <a:pt x="93181" y="1306"/>
                      <a:pt x="93256" y="2435"/>
                    </a:cubicBezTo>
                    <a:cubicBezTo>
                      <a:pt x="92875" y="1907"/>
                      <a:pt x="92250" y="1596"/>
                      <a:pt x="91617" y="1596"/>
                    </a:cubicBezTo>
                    <a:cubicBezTo>
                      <a:pt x="91412" y="1596"/>
                      <a:pt x="91205" y="1629"/>
                      <a:pt x="91006" y="1698"/>
                    </a:cubicBezTo>
                    <a:cubicBezTo>
                      <a:pt x="90222" y="1969"/>
                      <a:pt x="89644" y="2818"/>
                      <a:pt x="89681" y="3639"/>
                    </a:cubicBezTo>
                    <a:cubicBezTo>
                      <a:pt x="89355" y="3202"/>
                      <a:pt x="88819" y="2957"/>
                      <a:pt x="88287" y="2957"/>
                    </a:cubicBezTo>
                    <a:cubicBezTo>
                      <a:pt x="88058" y="2957"/>
                      <a:pt x="87829" y="3002"/>
                      <a:pt x="87618" y="3098"/>
                    </a:cubicBezTo>
                    <a:cubicBezTo>
                      <a:pt x="87114" y="3331"/>
                      <a:pt x="86769" y="3873"/>
                      <a:pt x="86685" y="4414"/>
                    </a:cubicBezTo>
                    <a:cubicBezTo>
                      <a:pt x="86535" y="4265"/>
                      <a:pt x="86377" y="4143"/>
                      <a:pt x="86218" y="4069"/>
                    </a:cubicBezTo>
                    <a:cubicBezTo>
                      <a:pt x="86026" y="3970"/>
                      <a:pt x="85817" y="3924"/>
                      <a:pt x="85610" y="3924"/>
                    </a:cubicBezTo>
                    <a:cubicBezTo>
                      <a:pt x="85152" y="3924"/>
                      <a:pt x="84699" y="4145"/>
                      <a:pt x="84435" y="4498"/>
                    </a:cubicBezTo>
                    <a:cubicBezTo>
                      <a:pt x="84473" y="3798"/>
                      <a:pt x="84006" y="3051"/>
                      <a:pt x="83306" y="2818"/>
                    </a:cubicBezTo>
                    <a:cubicBezTo>
                      <a:pt x="83140" y="2763"/>
                      <a:pt x="82967" y="2736"/>
                      <a:pt x="82795" y="2736"/>
                    </a:cubicBezTo>
                    <a:cubicBezTo>
                      <a:pt x="82239" y="2736"/>
                      <a:pt x="81683" y="3011"/>
                      <a:pt x="81355" y="3481"/>
                    </a:cubicBezTo>
                    <a:cubicBezTo>
                      <a:pt x="81439" y="2473"/>
                      <a:pt x="80655" y="1539"/>
                      <a:pt x="79684" y="1418"/>
                    </a:cubicBezTo>
                    <a:cubicBezTo>
                      <a:pt x="79600" y="1405"/>
                      <a:pt x="79515" y="1399"/>
                      <a:pt x="79430" y="1399"/>
                    </a:cubicBezTo>
                    <a:cubicBezTo>
                      <a:pt x="78544" y="1399"/>
                      <a:pt x="77685" y="2087"/>
                      <a:pt x="77472" y="2939"/>
                    </a:cubicBezTo>
                    <a:cubicBezTo>
                      <a:pt x="77281" y="2830"/>
                      <a:pt x="77066" y="2781"/>
                      <a:pt x="76848" y="2781"/>
                    </a:cubicBezTo>
                    <a:cubicBezTo>
                      <a:pt x="76131" y="2781"/>
                      <a:pt x="75372" y="3316"/>
                      <a:pt x="75251" y="4031"/>
                    </a:cubicBezTo>
                    <a:cubicBezTo>
                      <a:pt x="75041" y="3941"/>
                      <a:pt x="74807" y="3897"/>
                      <a:pt x="74570" y="3897"/>
                    </a:cubicBezTo>
                    <a:cubicBezTo>
                      <a:pt x="74196" y="3897"/>
                      <a:pt x="73814" y="4007"/>
                      <a:pt x="73505" y="4218"/>
                    </a:cubicBezTo>
                    <a:cubicBezTo>
                      <a:pt x="73384" y="3873"/>
                      <a:pt x="73150" y="3565"/>
                      <a:pt x="72842" y="3331"/>
                    </a:cubicBezTo>
                    <a:cubicBezTo>
                      <a:pt x="72483" y="3069"/>
                      <a:pt x="72040" y="2935"/>
                      <a:pt x="71589" y="2935"/>
                    </a:cubicBezTo>
                    <a:cubicBezTo>
                      <a:pt x="71303" y="2935"/>
                      <a:pt x="71014" y="2989"/>
                      <a:pt x="70742" y="3098"/>
                    </a:cubicBezTo>
                    <a:cubicBezTo>
                      <a:pt x="70621" y="2235"/>
                      <a:pt x="69754" y="1623"/>
                      <a:pt x="68902" y="1623"/>
                    </a:cubicBezTo>
                    <a:cubicBezTo>
                      <a:pt x="68639" y="1623"/>
                      <a:pt x="68376" y="1682"/>
                      <a:pt x="68138" y="1810"/>
                    </a:cubicBezTo>
                    <a:cubicBezTo>
                      <a:pt x="67923" y="802"/>
                      <a:pt x="66912" y="1"/>
                      <a:pt x="65870" y="1"/>
                    </a:cubicBezTo>
                    <a:cubicBezTo>
                      <a:pt x="65783" y="1"/>
                      <a:pt x="65696" y="6"/>
                      <a:pt x="65609" y="18"/>
                    </a:cubicBezTo>
                    <a:cubicBezTo>
                      <a:pt x="64479" y="176"/>
                      <a:pt x="63546" y="1306"/>
                      <a:pt x="63621" y="2435"/>
                    </a:cubicBezTo>
                    <a:cubicBezTo>
                      <a:pt x="63240" y="1907"/>
                      <a:pt x="62594" y="1596"/>
                      <a:pt x="61966" y="1596"/>
                    </a:cubicBezTo>
                    <a:cubicBezTo>
                      <a:pt x="61763" y="1596"/>
                      <a:pt x="61561" y="1629"/>
                      <a:pt x="61371" y="1698"/>
                    </a:cubicBezTo>
                    <a:cubicBezTo>
                      <a:pt x="60550" y="1969"/>
                      <a:pt x="59971" y="2818"/>
                      <a:pt x="60008" y="3639"/>
                    </a:cubicBezTo>
                    <a:cubicBezTo>
                      <a:pt x="59708" y="3202"/>
                      <a:pt x="59162" y="2957"/>
                      <a:pt x="58621" y="2957"/>
                    </a:cubicBezTo>
                    <a:cubicBezTo>
                      <a:pt x="58388" y="2957"/>
                      <a:pt x="58156" y="3002"/>
                      <a:pt x="57945" y="3098"/>
                    </a:cubicBezTo>
                    <a:cubicBezTo>
                      <a:pt x="57441" y="3369"/>
                      <a:pt x="57049" y="3910"/>
                      <a:pt x="57012" y="4498"/>
                    </a:cubicBezTo>
                    <a:cubicBezTo>
                      <a:pt x="56853" y="4302"/>
                      <a:pt x="56704" y="4143"/>
                      <a:pt x="56471" y="4069"/>
                    </a:cubicBezTo>
                    <a:cubicBezTo>
                      <a:pt x="56287" y="3970"/>
                      <a:pt x="56086" y="3924"/>
                      <a:pt x="55883" y="3924"/>
                    </a:cubicBezTo>
                    <a:cubicBezTo>
                      <a:pt x="55436" y="3924"/>
                      <a:pt x="54986" y="4145"/>
                      <a:pt x="54716" y="4498"/>
                    </a:cubicBezTo>
                    <a:cubicBezTo>
                      <a:pt x="54753" y="3798"/>
                      <a:pt x="54249" y="3051"/>
                      <a:pt x="53587" y="2818"/>
                    </a:cubicBezTo>
                    <a:cubicBezTo>
                      <a:pt x="53421" y="2763"/>
                      <a:pt x="53248" y="2736"/>
                      <a:pt x="53077" y="2736"/>
                    </a:cubicBezTo>
                    <a:cubicBezTo>
                      <a:pt x="52523" y="2736"/>
                      <a:pt x="51973" y="3011"/>
                      <a:pt x="51645" y="3481"/>
                    </a:cubicBezTo>
                    <a:cubicBezTo>
                      <a:pt x="51720" y="2473"/>
                      <a:pt x="50908" y="1539"/>
                      <a:pt x="49937" y="1418"/>
                    </a:cubicBezTo>
                    <a:cubicBezTo>
                      <a:pt x="49852" y="1405"/>
                      <a:pt x="49767" y="1399"/>
                      <a:pt x="49683" y="1399"/>
                    </a:cubicBezTo>
                    <a:cubicBezTo>
                      <a:pt x="48795" y="1399"/>
                      <a:pt x="47932" y="2087"/>
                      <a:pt x="47753" y="2939"/>
                    </a:cubicBezTo>
                    <a:cubicBezTo>
                      <a:pt x="47555" y="2830"/>
                      <a:pt x="47335" y="2781"/>
                      <a:pt x="47113" y="2781"/>
                    </a:cubicBezTo>
                    <a:cubicBezTo>
                      <a:pt x="46382" y="2781"/>
                      <a:pt x="45627" y="3316"/>
                      <a:pt x="45541" y="4031"/>
                    </a:cubicBezTo>
                    <a:cubicBezTo>
                      <a:pt x="45331" y="3941"/>
                      <a:pt x="45097" y="3897"/>
                      <a:pt x="44859" y="3897"/>
                    </a:cubicBezTo>
                    <a:cubicBezTo>
                      <a:pt x="44484" y="3897"/>
                      <a:pt x="44100" y="4007"/>
                      <a:pt x="43786" y="4218"/>
                    </a:cubicBezTo>
                    <a:cubicBezTo>
                      <a:pt x="43636" y="3873"/>
                      <a:pt x="43403" y="3565"/>
                      <a:pt x="43132" y="3331"/>
                    </a:cubicBezTo>
                    <a:cubicBezTo>
                      <a:pt x="42750" y="3069"/>
                      <a:pt x="42294" y="2935"/>
                      <a:pt x="41849" y="2935"/>
                    </a:cubicBezTo>
                    <a:cubicBezTo>
                      <a:pt x="41565" y="2935"/>
                      <a:pt x="41286" y="2989"/>
                      <a:pt x="41032" y="3098"/>
                    </a:cubicBezTo>
                    <a:cubicBezTo>
                      <a:pt x="40911" y="2235"/>
                      <a:pt x="40044" y="1623"/>
                      <a:pt x="39188" y="1623"/>
                    </a:cubicBezTo>
                    <a:cubicBezTo>
                      <a:pt x="38923" y="1623"/>
                      <a:pt x="38659" y="1682"/>
                      <a:pt x="38419" y="1810"/>
                    </a:cubicBezTo>
                    <a:cubicBezTo>
                      <a:pt x="38203" y="802"/>
                      <a:pt x="37193" y="1"/>
                      <a:pt x="36121" y="1"/>
                    </a:cubicBezTo>
                    <a:cubicBezTo>
                      <a:pt x="36032" y="1"/>
                      <a:pt x="35942" y="6"/>
                      <a:pt x="35852" y="18"/>
                    </a:cubicBezTo>
                    <a:cubicBezTo>
                      <a:pt x="34732" y="176"/>
                      <a:pt x="33836" y="1306"/>
                      <a:pt x="33873" y="2435"/>
                    </a:cubicBezTo>
                    <a:cubicBezTo>
                      <a:pt x="33521" y="1907"/>
                      <a:pt x="32881" y="1596"/>
                      <a:pt x="32236" y="1596"/>
                    </a:cubicBezTo>
                    <a:cubicBezTo>
                      <a:pt x="32026" y="1596"/>
                      <a:pt x="31816" y="1629"/>
                      <a:pt x="31614" y="1698"/>
                    </a:cubicBezTo>
                    <a:cubicBezTo>
                      <a:pt x="30840" y="1969"/>
                      <a:pt x="30252" y="2818"/>
                      <a:pt x="30298" y="3639"/>
                    </a:cubicBezTo>
                    <a:cubicBezTo>
                      <a:pt x="29998" y="3202"/>
                      <a:pt x="29452" y="2957"/>
                      <a:pt x="28911" y="2957"/>
                    </a:cubicBezTo>
                    <a:cubicBezTo>
                      <a:pt x="28678" y="2957"/>
                      <a:pt x="28446" y="3002"/>
                      <a:pt x="28235" y="3098"/>
                    </a:cubicBezTo>
                    <a:cubicBezTo>
                      <a:pt x="27843" y="3285"/>
                      <a:pt x="27535" y="3639"/>
                      <a:pt x="27377" y="4031"/>
                    </a:cubicBezTo>
                    <a:cubicBezTo>
                      <a:pt x="27265" y="3481"/>
                      <a:pt x="26835" y="3014"/>
                      <a:pt x="26285" y="2818"/>
                    </a:cubicBezTo>
                    <a:cubicBezTo>
                      <a:pt x="26130" y="2763"/>
                      <a:pt x="25966" y="2736"/>
                      <a:pt x="25799" y="2736"/>
                    </a:cubicBezTo>
                    <a:cubicBezTo>
                      <a:pt x="25264" y="2736"/>
                      <a:pt x="24708" y="3011"/>
                      <a:pt x="24381" y="3481"/>
                    </a:cubicBezTo>
                    <a:cubicBezTo>
                      <a:pt x="24418" y="2473"/>
                      <a:pt x="23643" y="1539"/>
                      <a:pt x="22672" y="1418"/>
                    </a:cubicBezTo>
                    <a:cubicBezTo>
                      <a:pt x="22588" y="1405"/>
                      <a:pt x="22503" y="1399"/>
                      <a:pt x="22418" y="1399"/>
                    </a:cubicBezTo>
                    <a:cubicBezTo>
                      <a:pt x="21531" y="1399"/>
                      <a:pt x="20668" y="2087"/>
                      <a:pt x="20498" y="2939"/>
                    </a:cubicBezTo>
                    <a:cubicBezTo>
                      <a:pt x="20297" y="2830"/>
                      <a:pt x="20076" y="2781"/>
                      <a:pt x="19853" y="2781"/>
                    </a:cubicBezTo>
                    <a:cubicBezTo>
                      <a:pt x="19121" y="2781"/>
                      <a:pt x="18369" y="3316"/>
                      <a:pt x="18276" y="4031"/>
                    </a:cubicBezTo>
                    <a:cubicBezTo>
                      <a:pt x="18052" y="3941"/>
                      <a:pt x="17815" y="3897"/>
                      <a:pt x="17579" y="3897"/>
                    </a:cubicBezTo>
                    <a:cubicBezTo>
                      <a:pt x="17207" y="3897"/>
                      <a:pt x="16839" y="4007"/>
                      <a:pt x="16531" y="4218"/>
                    </a:cubicBezTo>
                    <a:cubicBezTo>
                      <a:pt x="16372" y="3873"/>
                      <a:pt x="16139" y="3565"/>
                      <a:pt x="15831" y="3331"/>
                    </a:cubicBezTo>
                    <a:cubicBezTo>
                      <a:pt x="15471" y="3069"/>
                      <a:pt x="15028" y="2935"/>
                      <a:pt x="14586" y="2935"/>
                    </a:cubicBezTo>
                    <a:cubicBezTo>
                      <a:pt x="14305" y="2935"/>
                      <a:pt x="14025" y="2989"/>
                      <a:pt x="13768" y="3098"/>
                    </a:cubicBezTo>
                    <a:cubicBezTo>
                      <a:pt x="13647" y="2235"/>
                      <a:pt x="12758" y="1623"/>
                      <a:pt x="11912" y="1623"/>
                    </a:cubicBezTo>
                    <a:cubicBezTo>
                      <a:pt x="11651" y="1623"/>
                      <a:pt x="11393" y="1682"/>
                      <a:pt x="11164" y="1810"/>
                    </a:cubicBezTo>
                    <a:cubicBezTo>
                      <a:pt x="10948" y="802"/>
                      <a:pt x="9938" y="1"/>
                      <a:pt x="88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81" name="Google Shape;3181;p105"/>
          <p:cNvSpPr/>
          <p:nvPr/>
        </p:nvSpPr>
        <p:spPr>
          <a:xfrm>
            <a:off x="-75" y="4590317"/>
            <a:ext cx="9144111" cy="553147"/>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82" name="Google Shape;3182;p105"/>
          <p:cNvGrpSpPr/>
          <p:nvPr/>
        </p:nvGrpSpPr>
        <p:grpSpPr>
          <a:xfrm>
            <a:off x="-43175" y="4590284"/>
            <a:ext cx="9236385" cy="572688"/>
            <a:chOff x="31859" y="3637483"/>
            <a:chExt cx="9057943" cy="954958"/>
          </a:xfrm>
        </p:grpSpPr>
        <p:sp>
          <p:nvSpPr>
            <p:cNvPr id="3183" name="Google Shape;3183;p105"/>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05"/>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105"/>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05"/>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105"/>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105"/>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9" name="Google Shape;3189;p105"/>
          <p:cNvGrpSpPr/>
          <p:nvPr/>
        </p:nvGrpSpPr>
        <p:grpSpPr>
          <a:xfrm>
            <a:off x="248880" y="449080"/>
            <a:ext cx="8510856" cy="2465500"/>
            <a:chOff x="248880" y="449080"/>
            <a:chExt cx="8510856" cy="2465500"/>
          </a:xfrm>
        </p:grpSpPr>
        <p:sp>
          <p:nvSpPr>
            <p:cNvPr id="3190" name="Google Shape;3190;p105"/>
            <p:cNvSpPr/>
            <p:nvPr/>
          </p:nvSpPr>
          <p:spPr>
            <a:xfrm>
              <a:off x="6949139" y="2468578"/>
              <a:ext cx="1098260" cy="364324"/>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05"/>
            <p:cNvSpPr/>
            <p:nvPr/>
          </p:nvSpPr>
          <p:spPr>
            <a:xfrm>
              <a:off x="248880" y="1782968"/>
              <a:ext cx="790181" cy="26212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05"/>
            <p:cNvSpPr/>
            <p:nvPr/>
          </p:nvSpPr>
          <p:spPr>
            <a:xfrm>
              <a:off x="614173" y="612032"/>
              <a:ext cx="1370768" cy="364322"/>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05"/>
            <p:cNvSpPr/>
            <p:nvPr/>
          </p:nvSpPr>
          <p:spPr>
            <a:xfrm flipH="1">
              <a:off x="6133298" y="976344"/>
              <a:ext cx="1370768" cy="364322"/>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05"/>
            <p:cNvSpPr/>
            <p:nvPr/>
          </p:nvSpPr>
          <p:spPr>
            <a:xfrm>
              <a:off x="7969555" y="449080"/>
              <a:ext cx="790181" cy="26212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05"/>
            <p:cNvSpPr/>
            <p:nvPr/>
          </p:nvSpPr>
          <p:spPr>
            <a:xfrm flipH="1">
              <a:off x="1958228" y="2652452"/>
              <a:ext cx="986250" cy="262128"/>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96" name="Google Shape;3196;p105"/>
          <p:cNvSpPr txBox="1">
            <a:spLocks noGrp="1"/>
          </p:cNvSpPr>
          <p:nvPr>
            <p:ph type="title"/>
          </p:nvPr>
        </p:nvSpPr>
        <p:spPr>
          <a:xfrm>
            <a:off x="720000" y="539100"/>
            <a:ext cx="7704000" cy="4785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97" name="Google Shape;3197;p105"/>
          <p:cNvSpPr txBox="1">
            <a:spLocks noGrp="1"/>
          </p:cNvSpPr>
          <p:nvPr>
            <p:ph type="title" idx="2"/>
          </p:nvPr>
        </p:nvSpPr>
        <p:spPr>
          <a:xfrm>
            <a:off x="1420550" y="1561675"/>
            <a:ext cx="2167200" cy="351900"/>
          </a:xfrm>
          <a:prstGeom prst="rect">
            <a:avLst/>
          </a:prstGeom>
        </p:spPr>
        <p:txBody>
          <a:bodyPr spcFirstLastPara="1" wrap="square" lIns="14400" tIns="14400" rIns="14400" bIns="14400" anchor="ctr" anchorCtr="0">
            <a:noAutofit/>
          </a:bodyPr>
          <a:lstStyle>
            <a:lvl1pPr lvl="0" algn="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198" name="Google Shape;3198;p105"/>
          <p:cNvSpPr txBox="1">
            <a:spLocks noGrp="1"/>
          </p:cNvSpPr>
          <p:nvPr>
            <p:ph type="subTitle" idx="1"/>
          </p:nvPr>
        </p:nvSpPr>
        <p:spPr>
          <a:xfrm>
            <a:off x="1420550" y="1987675"/>
            <a:ext cx="2167200" cy="527700"/>
          </a:xfrm>
          <a:prstGeom prst="rect">
            <a:avLst/>
          </a:prstGeom>
        </p:spPr>
        <p:txBody>
          <a:bodyPr spcFirstLastPara="1" wrap="square" lIns="14400" tIns="14400" rIns="14400" bIns="14400"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99" name="Google Shape;3199;p105"/>
          <p:cNvSpPr txBox="1">
            <a:spLocks noGrp="1"/>
          </p:cNvSpPr>
          <p:nvPr>
            <p:ph type="title" idx="3"/>
          </p:nvPr>
        </p:nvSpPr>
        <p:spPr>
          <a:xfrm>
            <a:off x="5445375" y="1561600"/>
            <a:ext cx="2165700" cy="351900"/>
          </a:xfrm>
          <a:prstGeom prst="rect">
            <a:avLst/>
          </a:prstGeom>
        </p:spPr>
        <p:txBody>
          <a:bodyPr spcFirstLastPara="1" wrap="square" lIns="14400" tIns="14400" rIns="14400" bIns="14400" anchor="ctr" anchorCtr="0">
            <a:noAutofit/>
          </a:bodyPr>
          <a:lstStyle>
            <a:lvl1pPr lvl="0"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00" name="Google Shape;3200;p105"/>
          <p:cNvSpPr txBox="1">
            <a:spLocks noGrp="1"/>
          </p:cNvSpPr>
          <p:nvPr>
            <p:ph type="subTitle" idx="4"/>
          </p:nvPr>
        </p:nvSpPr>
        <p:spPr>
          <a:xfrm>
            <a:off x="5445400" y="1987675"/>
            <a:ext cx="2167200" cy="527700"/>
          </a:xfrm>
          <a:prstGeom prst="rect">
            <a:avLst/>
          </a:prstGeom>
        </p:spPr>
        <p:txBody>
          <a:bodyPr spcFirstLastPara="1" wrap="square" lIns="14400" tIns="14400" rIns="14400" bIns="14400"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01" name="Google Shape;3201;p105"/>
          <p:cNvSpPr txBox="1">
            <a:spLocks noGrp="1"/>
          </p:cNvSpPr>
          <p:nvPr>
            <p:ph type="title" idx="5"/>
          </p:nvPr>
        </p:nvSpPr>
        <p:spPr>
          <a:xfrm>
            <a:off x="1420550" y="3139550"/>
            <a:ext cx="2167200" cy="351900"/>
          </a:xfrm>
          <a:prstGeom prst="rect">
            <a:avLst/>
          </a:prstGeom>
        </p:spPr>
        <p:txBody>
          <a:bodyPr spcFirstLastPara="1" wrap="square" lIns="14400" tIns="14400" rIns="14400" bIns="14400" anchor="ctr" anchorCtr="0">
            <a:noAutofit/>
          </a:bodyPr>
          <a:lstStyle>
            <a:lvl1pPr lvl="0" algn="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02" name="Google Shape;3202;p105"/>
          <p:cNvSpPr txBox="1">
            <a:spLocks noGrp="1"/>
          </p:cNvSpPr>
          <p:nvPr>
            <p:ph type="subTitle" idx="6"/>
          </p:nvPr>
        </p:nvSpPr>
        <p:spPr>
          <a:xfrm>
            <a:off x="1420550" y="3562850"/>
            <a:ext cx="2167200" cy="529200"/>
          </a:xfrm>
          <a:prstGeom prst="rect">
            <a:avLst/>
          </a:prstGeom>
        </p:spPr>
        <p:txBody>
          <a:bodyPr spcFirstLastPara="1" wrap="square" lIns="14400" tIns="14400" rIns="14400" bIns="14400"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03" name="Google Shape;3203;p105"/>
          <p:cNvSpPr txBox="1">
            <a:spLocks noGrp="1"/>
          </p:cNvSpPr>
          <p:nvPr>
            <p:ph type="title" idx="7"/>
          </p:nvPr>
        </p:nvSpPr>
        <p:spPr>
          <a:xfrm>
            <a:off x="5445375" y="3139550"/>
            <a:ext cx="2167200" cy="351900"/>
          </a:xfrm>
          <a:prstGeom prst="rect">
            <a:avLst/>
          </a:prstGeom>
        </p:spPr>
        <p:txBody>
          <a:bodyPr spcFirstLastPara="1" wrap="square" lIns="14400" tIns="14400" rIns="14400" bIns="14400" anchor="ctr" anchorCtr="0">
            <a:noAutofit/>
          </a:bodyPr>
          <a:lstStyle>
            <a:lvl1pPr lvl="0"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04" name="Google Shape;3204;p105"/>
          <p:cNvSpPr txBox="1">
            <a:spLocks noGrp="1"/>
          </p:cNvSpPr>
          <p:nvPr>
            <p:ph type="subTitle" idx="8"/>
          </p:nvPr>
        </p:nvSpPr>
        <p:spPr>
          <a:xfrm>
            <a:off x="5445350" y="3562850"/>
            <a:ext cx="2165700" cy="529200"/>
          </a:xfrm>
          <a:prstGeom prst="rect">
            <a:avLst/>
          </a:prstGeom>
        </p:spPr>
        <p:txBody>
          <a:bodyPr spcFirstLastPara="1" wrap="square" lIns="14400" tIns="14400" rIns="14400" bIns="14400"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3205"/>
        <p:cNvGrpSpPr/>
        <p:nvPr/>
      </p:nvGrpSpPr>
      <p:grpSpPr>
        <a:xfrm>
          <a:off x="0" y="0"/>
          <a:ext cx="0" cy="0"/>
          <a:chOff x="0" y="0"/>
          <a:chExt cx="0" cy="0"/>
        </a:xfrm>
      </p:grpSpPr>
      <p:sp>
        <p:nvSpPr>
          <p:cNvPr id="3206" name="Google Shape;3206;p106"/>
          <p:cNvSpPr/>
          <p:nvPr/>
        </p:nvSpPr>
        <p:spPr>
          <a:xfrm>
            <a:off x="75" y="4781354"/>
            <a:ext cx="9143898" cy="362101"/>
          </a:xfrm>
          <a:custGeom>
            <a:avLst/>
            <a:gdLst/>
            <a:ahLst/>
            <a:cxnLst/>
            <a:rect l="l" t="t" r="r" b="b"/>
            <a:pathLst>
              <a:path w="116676" h="10501" extrusionOk="0">
                <a:moveTo>
                  <a:pt x="1" y="0"/>
                </a:moveTo>
                <a:lnTo>
                  <a:pt x="1" y="10501"/>
                </a:lnTo>
                <a:lnTo>
                  <a:pt x="116675" y="10501"/>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06"/>
          <p:cNvSpPr/>
          <p:nvPr/>
        </p:nvSpPr>
        <p:spPr>
          <a:xfrm>
            <a:off x="50" y="4781354"/>
            <a:ext cx="9143898" cy="362101"/>
          </a:xfrm>
          <a:custGeom>
            <a:avLst/>
            <a:gdLst/>
            <a:ahLst/>
            <a:cxnLst/>
            <a:rect l="l" t="t" r="r" b="b"/>
            <a:pathLst>
              <a:path w="116676" h="10501" extrusionOk="0">
                <a:moveTo>
                  <a:pt x="1" y="0"/>
                </a:moveTo>
                <a:lnTo>
                  <a:pt x="1" y="10501"/>
                </a:lnTo>
                <a:lnTo>
                  <a:pt x="116675" y="10501"/>
                </a:lnTo>
                <a:lnTo>
                  <a:pt x="116675" y="0"/>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06"/>
          <p:cNvSpPr/>
          <p:nvPr/>
        </p:nvSpPr>
        <p:spPr>
          <a:xfrm>
            <a:off x="-75" y="2835899"/>
            <a:ext cx="9144000" cy="14352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06"/>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10" name="Google Shape;3210;p106"/>
          <p:cNvGrpSpPr/>
          <p:nvPr/>
        </p:nvGrpSpPr>
        <p:grpSpPr>
          <a:xfrm>
            <a:off x="-43175" y="3995742"/>
            <a:ext cx="9236385" cy="847716"/>
            <a:chOff x="31859" y="3637483"/>
            <a:chExt cx="9057943" cy="954958"/>
          </a:xfrm>
        </p:grpSpPr>
        <p:sp>
          <p:nvSpPr>
            <p:cNvPr id="3211" name="Google Shape;3211;p106"/>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06"/>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06"/>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06"/>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5" name="Google Shape;3215;p106"/>
          <p:cNvGrpSpPr/>
          <p:nvPr/>
        </p:nvGrpSpPr>
        <p:grpSpPr>
          <a:xfrm>
            <a:off x="-103683" y="313597"/>
            <a:ext cx="8928795" cy="1781591"/>
            <a:chOff x="-103683" y="313597"/>
            <a:chExt cx="8928795" cy="1781591"/>
          </a:xfrm>
        </p:grpSpPr>
        <p:sp>
          <p:nvSpPr>
            <p:cNvPr id="3216" name="Google Shape;3216;p106"/>
            <p:cNvSpPr/>
            <p:nvPr/>
          </p:nvSpPr>
          <p:spPr>
            <a:xfrm>
              <a:off x="7934749" y="1799828"/>
              <a:ext cx="890363" cy="295360"/>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106"/>
            <p:cNvSpPr/>
            <p:nvPr/>
          </p:nvSpPr>
          <p:spPr>
            <a:xfrm>
              <a:off x="503574" y="1721054"/>
              <a:ext cx="640602" cy="212508"/>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06"/>
            <p:cNvSpPr/>
            <p:nvPr/>
          </p:nvSpPr>
          <p:spPr>
            <a:xfrm>
              <a:off x="-103683" y="676052"/>
              <a:ext cx="1111286" cy="295355"/>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06"/>
            <p:cNvSpPr/>
            <p:nvPr/>
          </p:nvSpPr>
          <p:spPr>
            <a:xfrm flipH="1">
              <a:off x="7267292" y="329875"/>
              <a:ext cx="1111286" cy="295355"/>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06"/>
            <p:cNvSpPr/>
            <p:nvPr/>
          </p:nvSpPr>
          <p:spPr>
            <a:xfrm>
              <a:off x="6351175" y="801022"/>
              <a:ext cx="640602" cy="212508"/>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06"/>
            <p:cNvSpPr/>
            <p:nvPr/>
          </p:nvSpPr>
          <p:spPr>
            <a:xfrm flipH="1">
              <a:off x="3560729" y="1508545"/>
              <a:ext cx="799541" cy="21250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06"/>
            <p:cNvSpPr/>
            <p:nvPr/>
          </p:nvSpPr>
          <p:spPr>
            <a:xfrm flipH="1">
              <a:off x="1670501" y="313597"/>
              <a:ext cx="988364" cy="327898"/>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3" name="Google Shape;3223;p106"/>
          <p:cNvSpPr txBox="1">
            <a:spLocks noGrp="1"/>
          </p:cNvSpPr>
          <p:nvPr>
            <p:ph type="title"/>
          </p:nvPr>
        </p:nvSpPr>
        <p:spPr>
          <a:xfrm>
            <a:off x="1677150" y="532925"/>
            <a:ext cx="5789700" cy="4848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24" name="Google Shape;3224;p106"/>
          <p:cNvSpPr txBox="1">
            <a:spLocks noGrp="1"/>
          </p:cNvSpPr>
          <p:nvPr>
            <p:ph type="title" idx="2"/>
          </p:nvPr>
        </p:nvSpPr>
        <p:spPr>
          <a:xfrm>
            <a:off x="2418825" y="1141125"/>
            <a:ext cx="1986000" cy="457500"/>
          </a:xfrm>
          <a:prstGeom prst="rect">
            <a:avLst/>
          </a:prstGeom>
          <a:ln>
            <a:noFill/>
          </a:ln>
        </p:spPr>
        <p:txBody>
          <a:bodyPr spcFirstLastPara="1" wrap="square" lIns="14400" tIns="14400" rIns="14400" bIns="14400" anchor="ctr" anchorCtr="0">
            <a:noAutofit/>
          </a:bodyPr>
          <a:lstStyle>
            <a:lvl1pPr lvl="0" algn="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25" name="Google Shape;3225;p106"/>
          <p:cNvSpPr txBox="1">
            <a:spLocks noGrp="1"/>
          </p:cNvSpPr>
          <p:nvPr>
            <p:ph type="subTitle" idx="1"/>
          </p:nvPr>
        </p:nvSpPr>
        <p:spPr>
          <a:xfrm>
            <a:off x="4608075" y="1127475"/>
            <a:ext cx="2117100" cy="484800"/>
          </a:xfrm>
          <a:prstGeom prst="rect">
            <a:avLst/>
          </a:prstGeom>
        </p:spPr>
        <p:txBody>
          <a:bodyPr spcFirstLastPara="1" wrap="square" lIns="14400" tIns="14400" rIns="14400" bIns="14400"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26" name="Google Shape;3226;p106"/>
          <p:cNvSpPr txBox="1">
            <a:spLocks noGrp="1"/>
          </p:cNvSpPr>
          <p:nvPr>
            <p:ph type="title" idx="3"/>
          </p:nvPr>
        </p:nvSpPr>
        <p:spPr>
          <a:xfrm>
            <a:off x="2418825" y="1727613"/>
            <a:ext cx="1986000" cy="457500"/>
          </a:xfrm>
          <a:prstGeom prst="rect">
            <a:avLst/>
          </a:prstGeom>
          <a:ln>
            <a:noFill/>
          </a:ln>
        </p:spPr>
        <p:txBody>
          <a:bodyPr spcFirstLastPara="1" wrap="square" lIns="14400" tIns="14400" rIns="14400" bIns="14400" anchor="ctr" anchorCtr="0">
            <a:noAutofit/>
          </a:bodyPr>
          <a:lstStyle>
            <a:lvl1pPr lvl="0" algn="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27" name="Google Shape;3227;p106"/>
          <p:cNvSpPr txBox="1">
            <a:spLocks noGrp="1"/>
          </p:cNvSpPr>
          <p:nvPr>
            <p:ph type="subTitle" idx="4"/>
          </p:nvPr>
        </p:nvSpPr>
        <p:spPr>
          <a:xfrm>
            <a:off x="4608075" y="1713975"/>
            <a:ext cx="2264700" cy="484800"/>
          </a:xfrm>
          <a:prstGeom prst="rect">
            <a:avLst/>
          </a:prstGeom>
        </p:spPr>
        <p:txBody>
          <a:bodyPr spcFirstLastPara="1" wrap="square" lIns="14400" tIns="14400" rIns="14400" bIns="14400"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28" name="Google Shape;3228;p106"/>
          <p:cNvSpPr txBox="1">
            <a:spLocks noGrp="1"/>
          </p:cNvSpPr>
          <p:nvPr>
            <p:ph type="title" idx="5"/>
          </p:nvPr>
        </p:nvSpPr>
        <p:spPr>
          <a:xfrm>
            <a:off x="2418825" y="2900588"/>
            <a:ext cx="1986000" cy="457500"/>
          </a:xfrm>
          <a:prstGeom prst="rect">
            <a:avLst/>
          </a:prstGeom>
          <a:ln>
            <a:noFill/>
          </a:ln>
        </p:spPr>
        <p:txBody>
          <a:bodyPr spcFirstLastPara="1" wrap="square" lIns="14400" tIns="14400" rIns="14400" bIns="14400" anchor="ctr" anchorCtr="0">
            <a:noAutofit/>
          </a:bodyPr>
          <a:lstStyle>
            <a:lvl1pPr lvl="0" algn="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29" name="Google Shape;3229;p106"/>
          <p:cNvSpPr txBox="1">
            <a:spLocks noGrp="1"/>
          </p:cNvSpPr>
          <p:nvPr>
            <p:ph type="subTitle" idx="6"/>
          </p:nvPr>
        </p:nvSpPr>
        <p:spPr>
          <a:xfrm>
            <a:off x="4608075" y="2886950"/>
            <a:ext cx="2264700" cy="484800"/>
          </a:xfrm>
          <a:prstGeom prst="rect">
            <a:avLst/>
          </a:prstGeom>
        </p:spPr>
        <p:txBody>
          <a:bodyPr spcFirstLastPara="1" wrap="square" lIns="14400" tIns="14400" rIns="14400" bIns="14400"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30" name="Google Shape;3230;p106"/>
          <p:cNvSpPr txBox="1">
            <a:spLocks noGrp="1"/>
          </p:cNvSpPr>
          <p:nvPr>
            <p:ph type="title" idx="7"/>
          </p:nvPr>
        </p:nvSpPr>
        <p:spPr>
          <a:xfrm>
            <a:off x="2418825" y="3487075"/>
            <a:ext cx="1986000" cy="457500"/>
          </a:xfrm>
          <a:prstGeom prst="rect">
            <a:avLst/>
          </a:prstGeom>
          <a:ln>
            <a:noFill/>
          </a:ln>
        </p:spPr>
        <p:txBody>
          <a:bodyPr spcFirstLastPara="1" wrap="square" lIns="14400" tIns="14400" rIns="14400" bIns="14400" anchor="ctr" anchorCtr="0">
            <a:noAutofit/>
          </a:bodyPr>
          <a:lstStyle>
            <a:lvl1pPr lvl="0" algn="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31" name="Google Shape;3231;p106"/>
          <p:cNvSpPr txBox="1">
            <a:spLocks noGrp="1"/>
          </p:cNvSpPr>
          <p:nvPr>
            <p:ph type="subTitle" idx="8"/>
          </p:nvPr>
        </p:nvSpPr>
        <p:spPr>
          <a:xfrm>
            <a:off x="4608075" y="3473438"/>
            <a:ext cx="2264700" cy="484800"/>
          </a:xfrm>
          <a:prstGeom prst="rect">
            <a:avLst/>
          </a:prstGeom>
        </p:spPr>
        <p:txBody>
          <a:bodyPr spcFirstLastPara="1" wrap="square" lIns="14400" tIns="14400" rIns="14400" bIns="14400"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32" name="Google Shape;3232;p106"/>
          <p:cNvSpPr txBox="1">
            <a:spLocks noGrp="1"/>
          </p:cNvSpPr>
          <p:nvPr>
            <p:ph type="title" idx="9"/>
          </p:nvPr>
        </p:nvSpPr>
        <p:spPr>
          <a:xfrm>
            <a:off x="2418825" y="2314100"/>
            <a:ext cx="1986000" cy="457500"/>
          </a:xfrm>
          <a:prstGeom prst="rect">
            <a:avLst/>
          </a:prstGeom>
          <a:ln>
            <a:noFill/>
          </a:ln>
        </p:spPr>
        <p:txBody>
          <a:bodyPr spcFirstLastPara="1" wrap="square" lIns="14400" tIns="14400" rIns="14400" bIns="14400" anchor="ctr" anchorCtr="0">
            <a:noAutofit/>
          </a:bodyPr>
          <a:lstStyle>
            <a:lvl1pPr lvl="0" algn="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33" name="Google Shape;3233;p106"/>
          <p:cNvSpPr txBox="1">
            <a:spLocks noGrp="1"/>
          </p:cNvSpPr>
          <p:nvPr>
            <p:ph type="subTitle" idx="13"/>
          </p:nvPr>
        </p:nvSpPr>
        <p:spPr>
          <a:xfrm>
            <a:off x="4608075" y="2300463"/>
            <a:ext cx="2264700" cy="484800"/>
          </a:xfrm>
          <a:prstGeom prst="rect">
            <a:avLst/>
          </a:prstGeom>
        </p:spPr>
        <p:txBody>
          <a:bodyPr spcFirstLastPara="1" wrap="square" lIns="14400" tIns="14400" rIns="14400" bIns="14400"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34" name="Google Shape;3234;p106"/>
          <p:cNvSpPr txBox="1">
            <a:spLocks noGrp="1"/>
          </p:cNvSpPr>
          <p:nvPr>
            <p:ph type="title" idx="14"/>
          </p:nvPr>
        </p:nvSpPr>
        <p:spPr>
          <a:xfrm>
            <a:off x="2418825" y="4073563"/>
            <a:ext cx="1986000" cy="457500"/>
          </a:xfrm>
          <a:prstGeom prst="rect">
            <a:avLst/>
          </a:prstGeom>
          <a:ln>
            <a:noFill/>
          </a:ln>
        </p:spPr>
        <p:txBody>
          <a:bodyPr spcFirstLastPara="1" wrap="square" lIns="14400" tIns="14400" rIns="14400" bIns="14400" anchor="ctr" anchorCtr="0">
            <a:noAutofit/>
          </a:bodyPr>
          <a:lstStyle>
            <a:lvl1pPr lvl="0" algn="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35" name="Google Shape;3235;p106"/>
          <p:cNvSpPr txBox="1">
            <a:spLocks noGrp="1"/>
          </p:cNvSpPr>
          <p:nvPr>
            <p:ph type="subTitle" idx="15"/>
          </p:nvPr>
        </p:nvSpPr>
        <p:spPr>
          <a:xfrm>
            <a:off x="4608075" y="4059925"/>
            <a:ext cx="2264700" cy="484800"/>
          </a:xfrm>
          <a:prstGeom prst="rect">
            <a:avLst/>
          </a:prstGeom>
        </p:spPr>
        <p:txBody>
          <a:bodyPr spcFirstLastPara="1" wrap="square" lIns="14400" tIns="14400" rIns="14400" bIns="14400"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236" name="Google Shape;3236;p106"/>
          <p:cNvGrpSpPr/>
          <p:nvPr/>
        </p:nvGrpSpPr>
        <p:grpSpPr>
          <a:xfrm flipH="1">
            <a:off x="340672" y="3351690"/>
            <a:ext cx="744873" cy="403611"/>
            <a:chOff x="2301112" y="2967762"/>
            <a:chExt cx="655814" cy="355354"/>
          </a:xfrm>
        </p:grpSpPr>
        <p:sp>
          <p:nvSpPr>
            <p:cNvPr id="3237" name="Google Shape;3237;p106"/>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106"/>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9" name="Google Shape;3239;p106"/>
          <p:cNvGrpSpPr/>
          <p:nvPr/>
        </p:nvGrpSpPr>
        <p:grpSpPr>
          <a:xfrm flipH="1">
            <a:off x="1499175" y="2738130"/>
            <a:ext cx="545047" cy="295335"/>
            <a:chOff x="2301112" y="2967762"/>
            <a:chExt cx="655814" cy="355354"/>
          </a:xfrm>
        </p:grpSpPr>
        <p:sp>
          <p:nvSpPr>
            <p:cNvPr id="3240" name="Google Shape;3240;p106"/>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106"/>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2" name="Google Shape;3242;p106"/>
          <p:cNvGrpSpPr/>
          <p:nvPr/>
        </p:nvGrpSpPr>
        <p:grpSpPr>
          <a:xfrm flipH="1">
            <a:off x="7158462" y="2738130"/>
            <a:ext cx="545047" cy="295335"/>
            <a:chOff x="2301112" y="2967762"/>
            <a:chExt cx="655814" cy="355354"/>
          </a:xfrm>
        </p:grpSpPr>
        <p:sp>
          <p:nvSpPr>
            <p:cNvPr id="3243" name="Google Shape;3243;p106"/>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106"/>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3245"/>
        <p:cNvGrpSpPr/>
        <p:nvPr/>
      </p:nvGrpSpPr>
      <p:grpSpPr>
        <a:xfrm>
          <a:off x="0" y="0"/>
          <a:ext cx="0" cy="0"/>
          <a:chOff x="0" y="0"/>
          <a:chExt cx="0" cy="0"/>
        </a:xfrm>
      </p:grpSpPr>
      <p:grpSp>
        <p:nvGrpSpPr>
          <p:cNvPr id="3246" name="Google Shape;3246;p107"/>
          <p:cNvGrpSpPr/>
          <p:nvPr/>
        </p:nvGrpSpPr>
        <p:grpSpPr>
          <a:xfrm>
            <a:off x="-92" y="4163476"/>
            <a:ext cx="9144192" cy="974607"/>
            <a:chOff x="-1039007" y="2887141"/>
            <a:chExt cx="11347967" cy="1225458"/>
          </a:xfrm>
        </p:grpSpPr>
        <p:grpSp>
          <p:nvGrpSpPr>
            <p:cNvPr id="3247" name="Google Shape;3247;p107"/>
            <p:cNvGrpSpPr/>
            <p:nvPr/>
          </p:nvGrpSpPr>
          <p:grpSpPr>
            <a:xfrm flipH="1">
              <a:off x="-1038942" y="2887141"/>
              <a:ext cx="11347903" cy="1225458"/>
              <a:chOff x="-709964" y="3444288"/>
              <a:chExt cx="11164800" cy="1144005"/>
            </a:xfrm>
          </p:grpSpPr>
          <p:sp>
            <p:nvSpPr>
              <p:cNvPr id="3248" name="Google Shape;3248;p107"/>
              <p:cNvSpPr/>
              <p:nvPr/>
            </p:nvSpPr>
            <p:spPr>
              <a:xfrm>
                <a:off x="-709964" y="4050092"/>
                <a:ext cx="11164800" cy="5382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107"/>
              <p:cNvSpPr/>
              <p:nvPr/>
            </p:nvSpPr>
            <p:spPr>
              <a:xfrm flipH="1">
                <a:off x="-709506" y="3444288"/>
                <a:ext cx="5594378" cy="670963"/>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50" name="Google Shape;3250;p107"/>
            <p:cNvSpPr/>
            <p:nvPr/>
          </p:nvSpPr>
          <p:spPr>
            <a:xfrm flipH="1">
              <a:off x="-1039007"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51" name="Google Shape;3251;p107"/>
          <p:cNvSpPr/>
          <p:nvPr/>
        </p:nvSpPr>
        <p:spPr>
          <a:xfrm>
            <a:off x="733492" y="886599"/>
            <a:ext cx="1350406" cy="358897"/>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107"/>
          <p:cNvSpPr/>
          <p:nvPr/>
        </p:nvSpPr>
        <p:spPr>
          <a:xfrm>
            <a:off x="-105275" y="2525038"/>
            <a:ext cx="1081947" cy="358901"/>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107"/>
          <p:cNvSpPr/>
          <p:nvPr/>
        </p:nvSpPr>
        <p:spPr>
          <a:xfrm flipH="1">
            <a:off x="5672529" y="1551656"/>
            <a:ext cx="1568797" cy="41694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107"/>
          <p:cNvSpPr/>
          <p:nvPr/>
        </p:nvSpPr>
        <p:spPr>
          <a:xfrm>
            <a:off x="7571300" y="3040813"/>
            <a:ext cx="1081947" cy="358901"/>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107"/>
          <p:cNvSpPr/>
          <p:nvPr/>
        </p:nvSpPr>
        <p:spPr>
          <a:xfrm>
            <a:off x="7936001" y="359650"/>
            <a:ext cx="911621" cy="302400"/>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107"/>
          <p:cNvSpPr/>
          <p:nvPr/>
        </p:nvSpPr>
        <p:spPr>
          <a:xfrm flipH="1">
            <a:off x="3559875" y="286076"/>
            <a:ext cx="762781" cy="25302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107"/>
          <p:cNvSpPr txBox="1">
            <a:spLocks noGrp="1"/>
          </p:cNvSpPr>
          <p:nvPr>
            <p:ph type="title" hasCustomPrompt="1"/>
          </p:nvPr>
        </p:nvSpPr>
        <p:spPr>
          <a:xfrm>
            <a:off x="2388775" y="935124"/>
            <a:ext cx="1517100" cy="5937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6000"/>
              <a:buNone/>
              <a:defRPr>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258" name="Google Shape;3258;p107"/>
          <p:cNvSpPr txBox="1">
            <a:spLocks noGrp="1"/>
          </p:cNvSpPr>
          <p:nvPr>
            <p:ph type="subTitle" idx="1"/>
          </p:nvPr>
        </p:nvSpPr>
        <p:spPr>
          <a:xfrm>
            <a:off x="4210738" y="934974"/>
            <a:ext cx="3485700" cy="594000"/>
          </a:xfrm>
          <a:prstGeom prst="rect">
            <a:avLst/>
          </a:prstGeom>
        </p:spPr>
        <p:txBody>
          <a:bodyPr spcFirstLastPara="1" wrap="square" lIns="14400" tIns="14400" rIns="14400" bIns="14400" anchor="ctr" anchorCtr="0">
            <a:noAutofit/>
          </a:bodyPr>
          <a:lstStyle>
            <a:lvl1pPr lvl="0" rtl="0">
              <a:lnSpc>
                <a:spcPct val="100000"/>
              </a:lnSpc>
              <a:spcBef>
                <a:spcPts val="0"/>
              </a:spcBef>
              <a:spcAft>
                <a:spcPts val="0"/>
              </a:spcAft>
              <a:buClr>
                <a:schemeClr val="dk1"/>
              </a:buClr>
              <a:buSzPts val="1400"/>
              <a:buFont typeface="PT Sans"/>
              <a:buNone/>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9pPr>
          </a:lstStyle>
          <a:p>
            <a:endParaRPr/>
          </a:p>
        </p:txBody>
      </p:sp>
      <p:sp>
        <p:nvSpPr>
          <p:cNvPr id="3259" name="Google Shape;3259;p107"/>
          <p:cNvSpPr txBox="1">
            <a:spLocks noGrp="1"/>
          </p:cNvSpPr>
          <p:nvPr>
            <p:ph type="title" idx="2" hasCustomPrompt="1"/>
          </p:nvPr>
        </p:nvSpPr>
        <p:spPr>
          <a:xfrm>
            <a:off x="2388775" y="2264375"/>
            <a:ext cx="1517100" cy="5937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6000"/>
              <a:buNone/>
              <a:defRPr>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260" name="Google Shape;3260;p107"/>
          <p:cNvSpPr txBox="1">
            <a:spLocks noGrp="1"/>
          </p:cNvSpPr>
          <p:nvPr>
            <p:ph type="subTitle" idx="3"/>
          </p:nvPr>
        </p:nvSpPr>
        <p:spPr>
          <a:xfrm>
            <a:off x="4210738" y="2264225"/>
            <a:ext cx="3485700" cy="594000"/>
          </a:xfrm>
          <a:prstGeom prst="rect">
            <a:avLst/>
          </a:prstGeom>
        </p:spPr>
        <p:txBody>
          <a:bodyPr spcFirstLastPara="1" wrap="square" lIns="14400" tIns="14400" rIns="14400" bIns="14400" anchor="ctr" anchorCtr="0">
            <a:noAutofit/>
          </a:bodyPr>
          <a:lstStyle>
            <a:lvl1pPr lvl="0" rtl="0">
              <a:lnSpc>
                <a:spcPct val="100000"/>
              </a:lnSpc>
              <a:spcBef>
                <a:spcPts val="0"/>
              </a:spcBef>
              <a:spcAft>
                <a:spcPts val="0"/>
              </a:spcAft>
              <a:buClr>
                <a:schemeClr val="dk1"/>
              </a:buClr>
              <a:buSzPts val="1400"/>
              <a:buFont typeface="PT Sans"/>
              <a:buNone/>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9pPr>
          </a:lstStyle>
          <a:p>
            <a:endParaRPr/>
          </a:p>
        </p:txBody>
      </p:sp>
      <p:sp>
        <p:nvSpPr>
          <p:cNvPr id="3261" name="Google Shape;3261;p107"/>
          <p:cNvSpPr txBox="1">
            <a:spLocks noGrp="1"/>
          </p:cNvSpPr>
          <p:nvPr>
            <p:ph type="title" idx="4" hasCustomPrompt="1"/>
          </p:nvPr>
        </p:nvSpPr>
        <p:spPr>
          <a:xfrm>
            <a:off x="2388775" y="3600350"/>
            <a:ext cx="1517100" cy="5937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6000"/>
              <a:buNone/>
              <a:defRPr>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262" name="Google Shape;3262;p107"/>
          <p:cNvSpPr txBox="1">
            <a:spLocks noGrp="1"/>
          </p:cNvSpPr>
          <p:nvPr>
            <p:ph type="subTitle" idx="5"/>
          </p:nvPr>
        </p:nvSpPr>
        <p:spPr>
          <a:xfrm>
            <a:off x="4210738" y="3600200"/>
            <a:ext cx="3485700" cy="594000"/>
          </a:xfrm>
          <a:prstGeom prst="rect">
            <a:avLst/>
          </a:prstGeom>
        </p:spPr>
        <p:txBody>
          <a:bodyPr spcFirstLastPara="1" wrap="square" lIns="14400" tIns="14400" rIns="14400" bIns="14400" anchor="ctr" anchorCtr="0">
            <a:noAutofit/>
          </a:bodyPr>
          <a:lstStyle>
            <a:lvl1pPr lvl="0" rtl="0">
              <a:lnSpc>
                <a:spcPct val="100000"/>
              </a:lnSpc>
              <a:spcBef>
                <a:spcPts val="0"/>
              </a:spcBef>
              <a:spcAft>
                <a:spcPts val="0"/>
              </a:spcAft>
              <a:buClr>
                <a:schemeClr val="dk1"/>
              </a:buClr>
              <a:buSzPts val="1400"/>
              <a:buFont typeface="PT Sans"/>
              <a:buNone/>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3263"/>
        <p:cNvGrpSpPr/>
        <p:nvPr/>
      </p:nvGrpSpPr>
      <p:grpSpPr>
        <a:xfrm>
          <a:off x="0" y="0"/>
          <a:ext cx="0" cy="0"/>
          <a:chOff x="0" y="0"/>
          <a:chExt cx="0" cy="0"/>
        </a:xfrm>
      </p:grpSpPr>
      <p:sp>
        <p:nvSpPr>
          <p:cNvPr id="3264" name="Google Shape;3264;p108"/>
          <p:cNvSpPr/>
          <p:nvPr/>
        </p:nvSpPr>
        <p:spPr>
          <a:xfrm>
            <a:off x="75" y="4570748"/>
            <a:ext cx="9143898" cy="572698"/>
          </a:xfrm>
          <a:custGeom>
            <a:avLst/>
            <a:gdLst/>
            <a:ahLst/>
            <a:cxnLst/>
            <a:rect l="l" t="t" r="r" b="b"/>
            <a:pathLst>
              <a:path w="116676" h="10501" extrusionOk="0">
                <a:moveTo>
                  <a:pt x="1" y="0"/>
                </a:moveTo>
                <a:lnTo>
                  <a:pt x="1" y="10501"/>
                </a:lnTo>
                <a:lnTo>
                  <a:pt x="116675" y="10501"/>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108"/>
          <p:cNvSpPr/>
          <p:nvPr/>
        </p:nvSpPr>
        <p:spPr>
          <a:xfrm>
            <a:off x="50" y="4570748"/>
            <a:ext cx="9143898" cy="572698"/>
          </a:xfrm>
          <a:custGeom>
            <a:avLst/>
            <a:gdLst/>
            <a:ahLst/>
            <a:cxnLst/>
            <a:rect l="l" t="t" r="r" b="b"/>
            <a:pathLst>
              <a:path w="116676" h="10501" extrusionOk="0">
                <a:moveTo>
                  <a:pt x="1" y="0"/>
                </a:moveTo>
                <a:lnTo>
                  <a:pt x="1" y="10501"/>
                </a:lnTo>
                <a:lnTo>
                  <a:pt x="116675" y="10501"/>
                </a:lnTo>
                <a:lnTo>
                  <a:pt x="116675" y="0"/>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66" name="Google Shape;3266;p108"/>
          <p:cNvGrpSpPr/>
          <p:nvPr/>
        </p:nvGrpSpPr>
        <p:grpSpPr>
          <a:xfrm>
            <a:off x="-92" y="2569038"/>
            <a:ext cx="9144128" cy="2035688"/>
            <a:chOff x="-92" y="2569038"/>
            <a:chExt cx="9144128" cy="2035688"/>
          </a:xfrm>
        </p:grpSpPr>
        <p:grpSp>
          <p:nvGrpSpPr>
            <p:cNvPr id="3267" name="Google Shape;3267;p108"/>
            <p:cNvGrpSpPr/>
            <p:nvPr/>
          </p:nvGrpSpPr>
          <p:grpSpPr>
            <a:xfrm>
              <a:off x="-92" y="2569038"/>
              <a:ext cx="9143579" cy="571636"/>
              <a:chOff x="-1039007" y="2887141"/>
              <a:chExt cx="11347207" cy="718767"/>
            </a:xfrm>
          </p:grpSpPr>
          <p:sp>
            <p:nvSpPr>
              <p:cNvPr id="3268" name="Google Shape;3268;p108"/>
              <p:cNvSpPr/>
              <p:nvPr/>
            </p:nvSpPr>
            <p:spPr>
              <a:xfrm>
                <a:off x="4622368"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108"/>
              <p:cNvSpPr/>
              <p:nvPr/>
            </p:nvSpPr>
            <p:spPr>
              <a:xfrm flipH="1">
                <a:off x="-1039007"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0" name="Google Shape;3270;p108"/>
            <p:cNvGrpSpPr/>
            <p:nvPr/>
          </p:nvGrpSpPr>
          <p:grpSpPr>
            <a:xfrm>
              <a:off x="-75" y="3110650"/>
              <a:ext cx="9144111" cy="1494076"/>
              <a:chOff x="-75" y="3996089"/>
              <a:chExt cx="9144111" cy="818986"/>
            </a:xfrm>
          </p:grpSpPr>
          <p:sp>
            <p:nvSpPr>
              <p:cNvPr id="3271" name="Google Shape;3271;p108"/>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72" name="Google Shape;3272;p108"/>
              <p:cNvGrpSpPr/>
              <p:nvPr/>
            </p:nvGrpSpPr>
            <p:grpSpPr>
              <a:xfrm>
                <a:off x="43175" y="3996198"/>
                <a:ext cx="9057943" cy="818877"/>
                <a:chOff x="31859" y="3637483"/>
                <a:chExt cx="9057943" cy="954958"/>
              </a:xfrm>
            </p:grpSpPr>
            <p:sp>
              <p:nvSpPr>
                <p:cNvPr id="3273" name="Google Shape;3273;p108"/>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108"/>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108"/>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108"/>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108"/>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108"/>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3279" name="Google Shape;3279;p108"/>
          <p:cNvSpPr txBox="1">
            <a:spLocks noGrp="1"/>
          </p:cNvSpPr>
          <p:nvPr>
            <p:ph type="title"/>
          </p:nvPr>
        </p:nvSpPr>
        <p:spPr>
          <a:xfrm>
            <a:off x="720000" y="535625"/>
            <a:ext cx="7704000" cy="4821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80" name="Google Shape;3280;p108"/>
          <p:cNvSpPr txBox="1">
            <a:spLocks noGrp="1"/>
          </p:cNvSpPr>
          <p:nvPr>
            <p:ph type="title" idx="2"/>
          </p:nvPr>
        </p:nvSpPr>
        <p:spPr>
          <a:xfrm>
            <a:off x="916063" y="3243750"/>
            <a:ext cx="1911900" cy="6159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81" name="Google Shape;3281;p108"/>
          <p:cNvSpPr txBox="1">
            <a:spLocks noGrp="1"/>
          </p:cNvSpPr>
          <p:nvPr>
            <p:ph type="subTitle" idx="1"/>
          </p:nvPr>
        </p:nvSpPr>
        <p:spPr>
          <a:xfrm>
            <a:off x="953675" y="3953088"/>
            <a:ext cx="1838100" cy="4821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82" name="Google Shape;3282;p108"/>
          <p:cNvSpPr txBox="1">
            <a:spLocks noGrp="1"/>
          </p:cNvSpPr>
          <p:nvPr>
            <p:ph type="title" idx="3"/>
          </p:nvPr>
        </p:nvSpPr>
        <p:spPr>
          <a:xfrm>
            <a:off x="3616050" y="3243750"/>
            <a:ext cx="1911900" cy="6159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83" name="Google Shape;3283;p108"/>
          <p:cNvSpPr txBox="1">
            <a:spLocks noGrp="1"/>
          </p:cNvSpPr>
          <p:nvPr>
            <p:ph type="subTitle" idx="4"/>
          </p:nvPr>
        </p:nvSpPr>
        <p:spPr>
          <a:xfrm>
            <a:off x="3652950" y="3953088"/>
            <a:ext cx="1838100" cy="4821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84" name="Google Shape;3284;p108"/>
          <p:cNvSpPr txBox="1">
            <a:spLocks noGrp="1"/>
          </p:cNvSpPr>
          <p:nvPr>
            <p:ph type="title" idx="5"/>
          </p:nvPr>
        </p:nvSpPr>
        <p:spPr>
          <a:xfrm>
            <a:off x="6316025" y="3243750"/>
            <a:ext cx="1911900" cy="6159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85" name="Google Shape;3285;p108"/>
          <p:cNvSpPr txBox="1">
            <a:spLocks noGrp="1"/>
          </p:cNvSpPr>
          <p:nvPr>
            <p:ph type="subTitle" idx="6"/>
          </p:nvPr>
        </p:nvSpPr>
        <p:spPr>
          <a:xfrm>
            <a:off x="6352225" y="3953088"/>
            <a:ext cx="1838100" cy="4821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86" name="Google Shape;3286;p108"/>
          <p:cNvSpPr txBox="1">
            <a:spLocks noGrp="1"/>
          </p:cNvSpPr>
          <p:nvPr>
            <p:ph type="title" idx="7" hasCustomPrompt="1"/>
          </p:nvPr>
        </p:nvSpPr>
        <p:spPr>
          <a:xfrm>
            <a:off x="3998550" y="2569050"/>
            <a:ext cx="1146900" cy="4476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287" name="Google Shape;3287;p108"/>
          <p:cNvSpPr txBox="1">
            <a:spLocks noGrp="1"/>
          </p:cNvSpPr>
          <p:nvPr>
            <p:ph type="title" idx="8" hasCustomPrompt="1"/>
          </p:nvPr>
        </p:nvSpPr>
        <p:spPr>
          <a:xfrm>
            <a:off x="1299278" y="2569050"/>
            <a:ext cx="1146900" cy="4476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288" name="Google Shape;3288;p108"/>
          <p:cNvSpPr txBox="1">
            <a:spLocks noGrp="1"/>
          </p:cNvSpPr>
          <p:nvPr>
            <p:ph type="title" idx="9" hasCustomPrompt="1"/>
          </p:nvPr>
        </p:nvSpPr>
        <p:spPr>
          <a:xfrm>
            <a:off x="6697825" y="2569050"/>
            <a:ext cx="1146900" cy="4476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grpSp>
        <p:nvGrpSpPr>
          <p:cNvPr id="3289" name="Google Shape;3289;p108"/>
          <p:cNvGrpSpPr/>
          <p:nvPr/>
        </p:nvGrpSpPr>
        <p:grpSpPr>
          <a:xfrm>
            <a:off x="176225" y="367079"/>
            <a:ext cx="8469783" cy="1415635"/>
            <a:chOff x="176225" y="367079"/>
            <a:chExt cx="8469783" cy="1415635"/>
          </a:xfrm>
        </p:grpSpPr>
        <p:sp>
          <p:nvSpPr>
            <p:cNvPr id="3290" name="Google Shape;3290;p108"/>
            <p:cNvSpPr/>
            <p:nvPr/>
          </p:nvSpPr>
          <p:spPr>
            <a:xfrm>
              <a:off x="1097423" y="684100"/>
              <a:ext cx="1179109" cy="31334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108"/>
            <p:cNvSpPr/>
            <p:nvPr/>
          </p:nvSpPr>
          <p:spPr>
            <a:xfrm>
              <a:off x="176225" y="1538397"/>
              <a:ext cx="736526" cy="24431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108"/>
            <p:cNvSpPr/>
            <p:nvPr/>
          </p:nvSpPr>
          <p:spPr>
            <a:xfrm flipH="1">
              <a:off x="2827971" y="1283149"/>
              <a:ext cx="499716" cy="165773"/>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108"/>
            <p:cNvSpPr/>
            <p:nvPr/>
          </p:nvSpPr>
          <p:spPr>
            <a:xfrm flipH="1">
              <a:off x="4902473" y="1380450"/>
              <a:ext cx="1179109" cy="31334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108"/>
            <p:cNvSpPr/>
            <p:nvPr/>
          </p:nvSpPr>
          <p:spPr>
            <a:xfrm>
              <a:off x="7808050" y="367079"/>
              <a:ext cx="837958" cy="277970"/>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3295"/>
        <p:cNvGrpSpPr/>
        <p:nvPr/>
      </p:nvGrpSpPr>
      <p:grpSpPr>
        <a:xfrm>
          <a:off x="0" y="0"/>
          <a:ext cx="0" cy="0"/>
          <a:chOff x="0" y="0"/>
          <a:chExt cx="0" cy="0"/>
        </a:xfrm>
      </p:grpSpPr>
      <p:grpSp>
        <p:nvGrpSpPr>
          <p:cNvPr id="3296" name="Google Shape;3296;p109"/>
          <p:cNvGrpSpPr/>
          <p:nvPr/>
        </p:nvGrpSpPr>
        <p:grpSpPr>
          <a:xfrm>
            <a:off x="-142827" y="221450"/>
            <a:ext cx="9286952" cy="4922275"/>
            <a:chOff x="-142827" y="221450"/>
            <a:chExt cx="9286952" cy="4922275"/>
          </a:xfrm>
        </p:grpSpPr>
        <p:sp>
          <p:nvSpPr>
            <p:cNvPr id="3297" name="Google Shape;3297;p109"/>
            <p:cNvSpPr/>
            <p:nvPr/>
          </p:nvSpPr>
          <p:spPr>
            <a:xfrm>
              <a:off x="-9475" y="2571750"/>
              <a:ext cx="9153600" cy="21054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8" name="Google Shape;3298;p109"/>
            <p:cNvGrpSpPr/>
            <p:nvPr/>
          </p:nvGrpSpPr>
          <p:grpSpPr>
            <a:xfrm>
              <a:off x="-75" y="4604587"/>
              <a:ext cx="9144111" cy="539138"/>
              <a:chOff x="-75" y="3996089"/>
              <a:chExt cx="9144111" cy="818986"/>
            </a:xfrm>
          </p:grpSpPr>
          <p:sp>
            <p:nvSpPr>
              <p:cNvPr id="3299" name="Google Shape;3299;p109"/>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00" name="Google Shape;3300;p109"/>
              <p:cNvGrpSpPr/>
              <p:nvPr/>
            </p:nvGrpSpPr>
            <p:grpSpPr>
              <a:xfrm>
                <a:off x="43175" y="3996198"/>
                <a:ext cx="9057943" cy="818877"/>
                <a:chOff x="31859" y="3637483"/>
                <a:chExt cx="9057943" cy="954958"/>
              </a:xfrm>
            </p:grpSpPr>
            <p:sp>
              <p:nvSpPr>
                <p:cNvPr id="3301" name="Google Shape;3301;p109"/>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109"/>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09"/>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09"/>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09"/>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09"/>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07" name="Google Shape;3307;p109"/>
            <p:cNvGrpSpPr/>
            <p:nvPr/>
          </p:nvGrpSpPr>
          <p:grpSpPr>
            <a:xfrm>
              <a:off x="-142827" y="221450"/>
              <a:ext cx="8241739" cy="1518422"/>
              <a:chOff x="-142827" y="221450"/>
              <a:chExt cx="8241739" cy="1518422"/>
            </a:xfrm>
          </p:grpSpPr>
          <p:sp>
            <p:nvSpPr>
              <p:cNvPr id="3308" name="Google Shape;3308;p109"/>
              <p:cNvSpPr/>
              <p:nvPr/>
            </p:nvSpPr>
            <p:spPr>
              <a:xfrm>
                <a:off x="-142827" y="221450"/>
                <a:ext cx="1179109" cy="31334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109"/>
              <p:cNvSpPr/>
              <p:nvPr/>
            </p:nvSpPr>
            <p:spPr>
              <a:xfrm>
                <a:off x="289025" y="1366675"/>
                <a:ext cx="1125026" cy="37319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109"/>
              <p:cNvSpPr/>
              <p:nvPr/>
            </p:nvSpPr>
            <p:spPr>
              <a:xfrm flipH="1">
                <a:off x="7599196" y="1482499"/>
                <a:ext cx="499716" cy="165773"/>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109"/>
              <p:cNvSpPr/>
              <p:nvPr/>
            </p:nvSpPr>
            <p:spPr>
              <a:xfrm flipH="1">
                <a:off x="5069623" y="1236300"/>
                <a:ext cx="1179109" cy="31334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109"/>
              <p:cNvSpPr/>
              <p:nvPr/>
            </p:nvSpPr>
            <p:spPr>
              <a:xfrm>
                <a:off x="6064975" y="261129"/>
                <a:ext cx="837958" cy="277970"/>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109"/>
              <p:cNvSpPr/>
              <p:nvPr/>
            </p:nvSpPr>
            <p:spPr>
              <a:xfrm>
                <a:off x="3484396" y="317224"/>
                <a:ext cx="499716" cy="165773"/>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314" name="Google Shape;3314;p109"/>
          <p:cNvSpPr txBox="1">
            <a:spLocks noGrp="1"/>
          </p:cNvSpPr>
          <p:nvPr>
            <p:ph type="title"/>
          </p:nvPr>
        </p:nvSpPr>
        <p:spPr>
          <a:xfrm>
            <a:off x="713150" y="539100"/>
            <a:ext cx="3858900" cy="1030800"/>
          </a:xfrm>
          <a:prstGeom prst="rect">
            <a:avLst/>
          </a:prstGeom>
        </p:spPr>
        <p:txBody>
          <a:bodyPr spcFirstLastPara="1" wrap="square" lIns="14400" tIns="14400" rIns="14400" bIns="14400" anchor="t" anchorCtr="0">
            <a:noAutofit/>
          </a:bodyPr>
          <a:lstStyle>
            <a:lvl1pPr lvl="0" rtl="0">
              <a:spcBef>
                <a:spcPts val="0"/>
              </a:spcBef>
              <a:spcAft>
                <a:spcPts val="0"/>
              </a:spcAft>
              <a:buSzPts val="3500"/>
              <a:buNone/>
              <a:defRPr sz="69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15" name="Google Shape;3315;p109"/>
          <p:cNvSpPr txBox="1">
            <a:spLocks noGrp="1"/>
          </p:cNvSpPr>
          <p:nvPr>
            <p:ph type="subTitle" idx="1"/>
          </p:nvPr>
        </p:nvSpPr>
        <p:spPr>
          <a:xfrm>
            <a:off x="5069625" y="2711800"/>
            <a:ext cx="2577900" cy="664800"/>
          </a:xfrm>
          <a:prstGeom prst="rect">
            <a:avLst/>
          </a:prstGeom>
        </p:spPr>
        <p:txBody>
          <a:bodyPr spcFirstLastPara="1" wrap="square" lIns="14400" tIns="14400" rIns="14400" bIns="14400" anchor="t" anchorCtr="0">
            <a:noAutofit/>
          </a:bodyPr>
          <a:lstStyle>
            <a:lvl1pPr lvl="0" rtl="0">
              <a:lnSpc>
                <a:spcPct val="100000"/>
              </a:lnSpc>
              <a:spcBef>
                <a:spcPts val="0"/>
              </a:spcBef>
              <a:spcAft>
                <a:spcPts val="0"/>
              </a:spcAft>
              <a:buSzPts val="1400"/>
              <a:buNone/>
              <a:defRPr sz="13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16" name="Google Shape;3316;p109"/>
          <p:cNvSpPr txBox="1">
            <a:spLocks noGrp="1"/>
          </p:cNvSpPr>
          <p:nvPr>
            <p:ph type="subTitle" idx="2"/>
          </p:nvPr>
        </p:nvSpPr>
        <p:spPr>
          <a:xfrm>
            <a:off x="5069625" y="1894475"/>
            <a:ext cx="2577900" cy="621300"/>
          </a:xfrm>
          <a:prstGeom prst="rect">
            <a:avLst/>
          </a:prstGeom>
        </p:spPr>
        <p:txBody>
          <a:bodyPr spcFirstLastPara="1" wrap="square" lIns="14400" tIns="14400" rIns="14400" bIns="14400" anchor="t" anchorCtr="0">
            <a:noAutofit/>
          </a:bodyPr>
          <a:lstStyle>
            <a:lvl1pPr lvl="0" rtl="0">
              <a:lnSpc>
                <a:spcPct val="100000"/>
              </a:lnSpc>
              <a:spcBef>
                <a:spcPts val="0"/>
              </a:spcBef>
              <a:spcAft>
                <a:spcPts val="0"/>
              </a:spcAft>
              <a:buSzPts val="1400"/>
              <a:buNone/>
              <a:defRPr sz="1700" b="1">
                <a:latin typeface="Spartan"/>
                <a:ea typeface="Spartan"/>
                <a:cs typeface="Spartan"/>
                <a:sym typeface="Spartan"/>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17" name="Google Shape;3317;p109"/>
          <p:cNvSpPr txBox="1"/>
          <p:nvPr/>
        </p:nvSpPr>
        <p:spPr>
          <a:xfrm>
            <a:off x="5069625" y="4303025"/>
            <a:ext cx="3000000" cy="305100"/>
          </a:xfrm>
          <a:prstGeom prst="rect">
            <a:avLst/>
          </a:prstGeom>
          <a:noFill/>
          <a:ln>
            <a:noFill/>
          </a:ln>
        </p:spPr>
        <p:txBody>
          <a:bodyPr spcFirstLastPara="1" wrap="square" lIns="14400" tIns="14400" rIns="14400" bIns="14400" anchor="t" anchorCtr="0">
            <a:noAutofit/>
          </a:bodyPr>
          <a:lstStyle/>
          <a:p>
            <a:pPr marL="0" lvl="0" indent="0" algn="l" rtl="0">
              <a:spcBef>
                <a:spcPts val="300"/>
              </a:spcBef>
              <a:spcAft>
                <a:spcPts val="0"/>
              </a:spcAft>
              <a:buNone/>
            </a:pPr>
            <a:r>
              <a:rPr lang="en" sz="1000">
                <a:solidFill>
                  <a:schemeClr val="accent1"/>
                </a:solidFill>
                <a:latin typeface="Spartan"/>
                <a:ea typeface="Spartan"/>
                <a:cs typeface="Spartan"/>
                <a:sym typeface="Spartan"/>
              </a:rPr>
              <a:t>Please keep this slide for attribution</a:t>
            </a:r>
            <a:endParaRPr sz="1000">
              <a:solidFill>
                <a:schemeClr val="accent1"/>
              </a:solidFill>
              <a:latin typeface="Spartan"/>
              <a:ea typeface="Spartan"/>
              <a:cs typeface="Spartan"/>
              <a:sym typeface="Spartan"/>
            </a:endParaRPr>
          </a:p>
        </p:txBody>
      </p:sp>
      <p:sp>
        <p:nvSpPr>
          <p:cNvPr id="3318" name="Google Shape;3318;p109"/>
          <p:cNvSpPr txBox="1"/>
          <p:nvPr/>
        </p:nvSpPr>
        <p:spPr>
          <a:xfrm>
            <a:off x="5069625" y="3691550"/>
            <a:ext cx="3218400" cy="621300"/>
          </a:xfrm>
          <a:prstGeom prst="rect">
            <a:avLst/>
          </a:prstGeom>
          <a:noFill/>
          <a:ln>
            <a:noFill/>
          </a:ln>
        </p:spPr>
        <p:txBody>
          <a:bodyPr spcFirstLastPara="1" wrap="square" lIns="14400" tIns="14400" rIns="14400" bIns="14400" anchor="t" anchorCtr="0">
            <a:noAutofit/>
          </a:bodyPr>
          <a:lstStyle/>
          <a:p>
            <a:pPr marL="0" lvl="0" indent="0" algn="l" rtl="0">
              <a:lnSpc>
                <a:spcPct val="100000"/>
              </a:lnSpc>
              <a:spcBef>
                <a:spcPts val="300"/>
              </a:spcBef>
              <a:spcAft>
                <a:spcPts val="0"/>
              </a:spcAft>
              <a:buNone/>
            </a:pPr>
            <a:r>
              <a:rPr lang="en" sz="1000">
                <a:solidFill>
                  <a:schemeClr val="accent1"/>
                </a:solidFill>
                <a:latin typeface="Spartan"/>
                <a:ea typeface="Spartan"/>
                <a:cs typeface="Spartan"/>
                <a:sym typeface="Spartan"/>
              </a:rPr>
              <a:t>CREDITS: This presentation template was created by </a:t>
            </a:r>
            <a:r>
              <a:rPr lang="en" sz="1000" b="1">
                <a:solidFill>
                  <a:schemeClr val="accent1"/>
                </a:solidFill>
                <a:uFill>
                  <a:noFill/>
                </a:uFill>
                <a:latin typeface="Spartan"/>
                <a:ea typeface="Spartan"/>
                <a:cs typeface="Spartan"/>
                <a:sym typeface="Spartan"/>
                <a:hlinkClick r:id="rId2">
                  <a:extLst>
                    <a:ext uri="{A12FA001-AC4F-418D-AE19-62706E023703}">
                      <ahyp:hlinkClr xmlns:ahyp="http://schemas.microsoft.com/office/drawing/2018/hyperlinkcolor" val="tx"/>
                    </a:ext>
                  </a:extLst>
                </a:hlinkClick>
              </a:rPr>
              <a:t>Slidesgo</a:t>
            </a:r>
            <a:r>
              <a:rPr lang="en" sz="1000">
                <a:solidFill>
                  <a:schemeClr val="accent1"/>
                </a:solidFill>
                <a:latin typeface="Spartan"/>
                <a:ea typeface="Spartan"/>
                <a:cs typeface="Spartan"/>
                <a:sym typeface="Spartan"/>
              </a:rPr>
              <a:t>, including icons by </a:t>
            </a:r>
            <a:r>
              <a:rPr lang="en" sz="1000" b="1">
                <a:solidFill>
                  <a:schemeClr val="accent1"/>
                </a:solidFill>
                <a:uFill>
                  <a:noFill/>
                </a:uFill>
                <a:latin typeface="Spartan"/>
                <a:ea typeface="Spartan"/>
                <a:cs typeface="Spartan"/>
                <a:sym typeface="Spartan"/>
                <a:hlinkClick r:id="rId3">
                  <a:extLst>
                    <a:ext uri="{A12FA001-AC4F-418D-AE19-62706E023703}">
                      <ahyp:hlinkClr xmlns:ahyp="http://schemas.microsoft.com/office/drawing/2018/hyperlinkcolor" val="tx"/>
                    </a:ext>
                  </a:extLst>
                </a:hlinkClick>
              </a:rPr>
              <a:t>Flaticon</a:t>
            </a:r>
            <a:r>
              <a:rPr lang="en" sz="1000">
                <a:solidFill>
                  <a:schemeClr val="accent1"/>
                </a:solidFill>
                <a:latin typeface="Spartan"/>
                <a:ea typeface="Spartan"/>
                <a:cs typeface="Spartan"/>
                <a:sym typeface="Spartan"/>
              </a:rPr>
              <a:t>,and infographics &amp; images by </a:t>
            </a:r>
            <a:r>
              <a:rPr lang="en" sz="1000" b="1">
                <a:solidFill>
                  <a:schemeClr val="accent1"/>
                </a:solidFill>
                <a:uFill>
                  <a:noFill/>
                </a:uFill>
                <a:latin typeface="Spartan"/>
                <a:ea typeface="Spartan"/>
                <a:cs typeface="Spartan"/>
                <a:sym typeface="Spartan"/>
                <a:hlinkClick r:id="rId4">
                  <a:extLst>
                    <a:ext uri="{A12FA001-AC4F-418D-AE19-62706E023703}">
                      <ahyp:hlinkClr xmlns:ahyp="http://schemas.microsoft.com/office/drawing/2018/hyperlinkcolor" val="tx"/>
                    </a:ext>
                  </a:extLst>
                </a:hlinkClick>
              </a:rPr>
              <a:t>Freepik</a:t>
            </a:r>
            <a:endParaRPr sz="1000" b="1">
              <a:solidFill>
                <a:schemeClr val="accent1"/>
              </a:solidFill>
              <a:latin typeface="Spartan"/>
              <a:ea typeface="Spartan"/>
              <a:cs typeface="Spartan"/>
              <a:sym typeface="Spartan"/>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319"/>
        <p:cNvGrpSpPr/>
        <p:nvPr/>
      </p:nvGrpSpPr>
      <p:grpSpPr>
        <a:xfrm>
          <a:off x="0" y="0"/>
          <a:ext cx="0" cy="0"/>
          <a:chOff x="0" y="0"/>
          <a:chExt cx="0" cy="0"/>
        </a:xfrm>
      </p:grpSpPr>
      <p:sp>
        <p:nvSpPr>
          <p:cNvPr id="3320" name="Google Shape;3320;p110"/>
          <p:cNvSpPr/>
          <p:nvPr/>
        </p:nvSpPr>
        <p:spPr>
          <a:xfrm>
            <a:off x="50" y="3200250"/>
            <a:ext cx="9144000" cy="10176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110"/>
          <p:cNvSpPr/>
          <p:nvPr/>
        </p:nvSpPr>
        <p:spPr>
          <a:xfrm>
            <a:off x="-75" y="4218065"/>
            <a:ext cx="9144111" cy="925024"/>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22" name="Google Shape;3322;p110"/>
          <p:cNvGrpSpPr/>
          <p:nvPr/>
        </p:nvGrpSpPr>
        <p:grpSpPr>
          <a:xfrm>
            <a:off x="43175" y="4217854"/>
            <a:ext cx="9057943" cy="924972"/>
            <a:chOff x="31859" y="3637483"/>
            <a:chExt cx="9057943" cy="954958"/>
          </a:xfrm>
        </p:grpSpPr>
        <p:sp>
          <p:nvSpPr>
            <p:cNvPr id="3323" name="Google Shape;3323;p110"/>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110"/>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110"/>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110"/>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110"/>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110"/>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9" name="Google Shape;3329;p110"/>
          <p:cNvSpPr/>
          <p:nvPr/>
        </p:nvSpPr>
        <p:spPr>
          <a:xfrm flipH="1">
            <a:off x="4103899" y="1636425"/>
            <a:ext cx="750903" cy="249098"/>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110"/>
          <p:cNvSpPr/>
          <p:nvPr/>
        </p:nvSpPr>
        <p:spPr>
          <a:xfrm flipH="1">
            <a:off x="497586" y="1922525"/>
            <a:ext cx="1179109" cy="31334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110"/>
          <p:cNvSpPr/>
          <p:nvPr/>
        </p:nvSpPr>
        <p:spPr>
          <a:xfrm>
            <a:off x="2550425" y="417804"/>
            <a:ext cx="837958" cy="277970"/>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110"/>
          <p:cNvSpPr/>
          <p:nvPr/>
        </p:nvSpPr>
        <p:spPr>
          <a:xfrm flipH="1">
            <a:off x="6543836" y="504275"/>
            <a:ext cx="1179109" cy="31334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110"/>
          <p:cNvSpPr/>
          <p:nvPr/>
        </p:nvSpPr>
        <p:spPr>
          <a:xfrm flipH="1">
            <a:off x="7787073" y="2141550"/>
            <a:ext cx="944581" cy="313351"/>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34" name="Google Shape;3334;p110"/>
          <p:cNvGrpSpPr/>
          <p:nvPr/>
        </p:nvGrpSpPr>
        <p:grpSpPr>
          <a:xfrm>
            <a:off x="50" y="3788273"/>
            <a:ext cx="2174183" cy="1402833"/>
            <a:chOff x="50" y="3788273"/>
            <a:chExt cx="2174183" cy="1402833"/>
          </a:xfrm>
        </p:grpSpPr>
        <p:grpSp>
          <p:nvGrpSpPr>
            <p:cNvPr id="3335" name="Google Shape;3335;p110"/>
            <p:cNvGrpSpPr/>
            <p:nvPr/>
          </p:nvGrpSpPr>
          <p:grpSpPr>
            <a:xfrm>
              <a:off x="50" y="3788273"/>
              <a:ext cx="2174170" cy="1402833"/>
              <a:chOff x="41" y="2411634"/>
              <a:chExt cx="4234022" cy="2731906"/>
            </a:xfrm>
          </p:grpSpPr>
          <p:sp>
            <p:nvSpPr>
              <p:cNvPr id="3336" name="Google Shape;3336;p110"/>
              <p:cNvSpPr/>
              <p:nvPr/>
            </p:nvSpPr>
            <p:spPr>
              <a:xfrm flipH="1">
                <a:off x="41" y="2411634"/>
                <a:ext cx="4234022" cy="2731906"/>
              </a:xfrm>
              <a:custGeom>
                <a:avLst/>
                <a:gdLst/>
                <a:ahLst/>
                <a:cxnLst/>
                <a:rect l="l" t="t" r="r" b="b"/>
                <a:pathLst>
                  <a:path w="33454" h="21585" extrusionOk="0">
                    <a:moveTo>
                      <a:pt x="31249" y="0"/>
                    </a:moveTo>
                    <a:cubicBezTo>
                      <a:pt x="29319" y="0"/>
                      <a:pt x="27370" y="606"/>
                      <a:pt x="25828" y="1750"/>
                    </a:cubicBezTo>
                    <a:cubicBezTo>
                      <a:pt x="24232" y="2964"/>
                      <a:pt x="22990" y="4747"/>
                      <a:pt x="21124" y="5447"/>
                    </a:cubicBezTo>
                    <a:cubicBezTo>
                      <a:pt x="20245" y="5790"/>
                      <a:pt x="19314" y="5882"/>
                      <a:pt x="18355" y="5882"/>
                    </a:cubicBezTo>
                    <a:cubicBezTo>
                      <a:pt x="17908" y="5882"/>
                      <a:pt x="17455" y="5862"/>
                      <a:pt x="16998" y="5839"/>
                    </a:cubicBezTo>
                    <a:cubicBezTo>
                      <a:pt x="16503" y="5823"/>
                      <a:pt x="16008" y="5800"/>
                      <a:pt x="15516" y="5800"/>
                    </a:cubicBezTo>
                    <a:cubicBezTo>
                      <a:pt x="14810" y="5800"/>
                      <a:pt x="14110" y="5848"/>
                      <a:pt x="13423" y="6035"/>
                    </a:cubicBezTo>
                    <a:cubicBezTo>
                      <a:pt x="11482" y="6539"/>
                      <a:pt x="9886" y="8135"/>
                      <a:pt x="9335" y="10076"/>
                    </a:cubicBezTo>
                    <a:cubicBezTo>
                      <a:pt x="9185" y="10702"/>
                      <a:pt x="9101" y="11364"/>
                      <a:pt x="8756" y="11906"/>
                    </a:cubicBezTo>
                    <a:cubicBezTo>
                      <a:pt x="8252" y="12839"/>
                      <a:pt x="7197" y="13268"/>
                      <a:pt x="6227" y="13698"/>
                    </a:cubicBezTo>
                    <a:cubicBezTo>
                      <a:pt x="4164" y="14631"/>
                      <a:pt x="2101" y="15873"/>
                      <a:pt x="934" y="17814"/>
                    </a:cubicBezTo>
                    <a:cubicBezTo>
                      <a:pt x="356" y="18785"/>
                      <a:pt x="1" y="20540"/>
                      <a:pt x="430" y="21585"/>
                    </a:cubicBezTo>
                    <a:lnTo>
                      <a:pt x="33454" y="21585"/>
                    </a:lnTo>
                    <a:lnTo>
                      <a:pt x="33454" y="276"/>
                    </a:lnTo>
                    <a:cubicBezTo>
                      <a:pt x="32738" y="91"/>
                      <a:pt x="31995" y="0"/>
                      <a:pt x="31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37" name="Google Shape;3337;p110"/>
              <p:cNvGrpSpPr/>
              <p:nvPr/>
            </p:nvGrpSpPr>
            <p:grpSpPr>
              <a:xfrm>
                <a:off x="231728" y="2704031"/>
                <a:ext cx="3471198" cy="2190466"/>
                <a:chOff x="231728" y="2704031"/>
                <a:chExt cx="3471198" cy="2190466"/>
              </a:xfrm>
            </p:grpSpPr>
            <p:sp>
              <p:nvSpPr>
                <p:cNvPr id="3338" name="Google Shape;3338;p110"/>
                <p:cNvSpPr/>
                <p:nvPr/>
              </p:nvSpPr>
              <p:spPr>
                <a:xfrm flipH="1">
                  <a:off x="291878" y="27040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110"/>
                <p:cNvSpPr/>
                <p:nvPr/>
              </p:nvSpPr>
              <p:spPr>
                <a:xfrm flipH="1">
                  <a:off x="231728" y="38280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110"/>
                <p:cNvSpPr/>
                <p:nvPr/>
              </p:nvSpPr>
              <p:spPr>
                <a:xfrm>
                  <a:off x="618203" y="29572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110"/>
                <p:cNvSpPr/>
                <p:nvPr/>
              </p:nvSpPr>
              <p:spPr>
                <a:xfrm flipH="1">
                  <a:off x="807803" y="3478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110"/>
                <p:cNvSpPr/>
                <p:nvPr/>
              </p:nvSpPr>
              <p:spPr>
                <a:xfrm>
                  <a:off x="502953"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110"/>
                <p:cNvSpPr/>
                <p:nvPr/>
              </p:nvSpPr>
              <p:spPr>
                <a:xfrm flipH="1">
                  <a:off x="1052128" y="47980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110"/>
                <p:cNvSpPr/>
                <p:nvPr/>
              </p:nvSpPr>
              <p:spPr>
                <a:xfrm flipH="1">
                  <a:off x="1272928" y="32874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110"/>
                <p:cNvSpPr/>
                <p:nvPr/>
              </p:nvSpPr>
              <p:spPr>
                <a:xfrm>
                  <a:off x="138837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110"/>
                <p:cNvSpPr/>
                <p:nvPr/>
              </p:nvSpPr>
              <p:spPr>
                <a:xfrm>
                  <a:off x="1835878"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110"/>
                <p:cNvSpPr/>
                <p:nvPr/>
              </p:nvSpPr>
              <p:spPr>
                <a:xfrm>
                  <a:off x="276252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110"/>
                <p:cNvSpPr/>
                <p:nvPr/>
              </p:nvSpPr>
              <p:spPr>
                <a:xfrm>
                  <a:off x="1941978" y="33841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110"/>
                <p:cNvSpPr/>
                <p:nvPr/>
              </p:nvSpPr>
              <p:spPr>
                <a:xfrm flipH="1">
                  <a:off x="2533578" y="346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110"/>
                <p:cNvSpPr/>
                <p:nvPr/>
              </p:nvSpPr>
              <p:spPr>
                <a:xfrm>
                  <a:off x="2477128" y="43399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110"/>
                <p:cNvSpPr/>
                <p:nvPr/>
              </p:nvSpPr>
              <p:spPr>
                <a:xfrm flipH="1">
                  <a:off x="3186628" y="42962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110"/>
                <p:cNvSpPr/>
                <p:nvPr/>
              </p:nvSpPr>
              <p:spPr>
                <a:xfrm>
                  <a:off x="2877978" y="48379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110"/>
                <p:cNvSpPr/>
                <p:nvPr/>
              </p:nvSpPr>
              <p:spPr>
                <a:xfrm flipH="1">
                  <a:off x="3587478" y="47942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110"/>
                <p:cNvSpPr/>
                <p:nvPr/>
              </p:nvSpPr>
              <p:spPr>
                <a:xfrm>
                  <a:off x="2168478" y="48197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55" name="Google Shape;3355;p110"/>
            <p:cNvGrpSpPr/>
            <p:nvPr/>
          </p:nvGrpSpPr>
          <p:grpSpPr>
            <a:xfrm>
              <a:off x="63" y="3788273"/>
              <a:ext cx="2174170" cy="1402833"/>
              <a:chOff x="41" y="2411634"/>
              <a:chExt cx="4234022" cy="2731906"/>
            </a:xfrm>
          </p:grpSpPr>
          <p:sp>
            <p:nvSpPr>
              <p:cNvPr id="3356" name="Google Shape;3356;p110"/>
              <p:cNvSpPr/>
              <p:nvPr/>
            </p:nvSpPr>
            <p:spPr>
              <a:xfrm flipH="1">
                <a:off x="41" y="2411634"/>
                <a:ext cx="4234022" cy="2731906"/>
              </a:xfrm>
              <a:custGeom>
                <a:avLst/>
                <a:gdLst/>
                <a:ahLst/>
                <a:cxnLst/>
                <a:rect l="l" t="t" r="r" b="b"/>
                <a:pathLst>
                  <a:path w="33454" h="21585" extrusionOk="0">
                    <a:moveTo>
                      <a:pt x="31249" y="0"/>
                    </a:moveTo>
                    <a:cubicBezTo>
                      <a:pt x="29319" y="0"/>
                      <a:pt x="27370" y="606"/>
                      <a:pt x="25828" y="1750"/>
                    </a:cubicBezTo>
                    <a:cubicBezTo>
                      <a:pt x="24232" y="2964"/>
                      <a:pt x="22990" y="4747"/>
                      <a:pt x="21124" y="5447"/>
                    </a:cubicBezTo>
                    <a:cubicBezTo>
                      <a:pt x="20245" y="5790"/>
                      <a:pt x="19314" y="5882"/>
                      <a:pt x="18355" y="5882"/>
                    </a:cubicBezTo>
                    <a:cubicBezTo>
                      <a:pt x="17908" y="5882"/>
                      <a:pt x="17455" y="5862"/>
                      <a:pt x="16998" y="5839"/>
                    </a:cubicBezTo>
                    <a:cubicBezTo>
                      <a:pt x="16503" y="5823"/>
                      <a:pt x="16008" y="5800"/>
                      <a:pt x="15516" y="5800"/>
                    </a:cubicBezTo>
                    <a:cubicBezTo>
                      <a:pt x="14810" y="5800"/>
                      <a:pt x="14110" y="5848"/>
                      <a:pt x="13423" y="6035"/>
                    </a:cubicBezTo>
                    <a:cubicBezTo>
                      <a:pt x="11482" y="6539"/>
                      <a:pt x="9886" y="8135"/>
                      <a:pt x="9335" y="10076"/>
                    </a:cubicBezTo>
                    <a:cubicBezTo>
                      <a:pt x="9185" y="10702"/>
                      <a:pt x="9101" y="11364"/>
                      <a:pt x="8756" y="11906"/>
                    </a:cubicBezTo>
                    <a:cubicBezTo>
                      <a:pt x="8252" y="12839"/>
                      <a:pt x="7197" y="13268"/>
                      <a:pt x="6227" y="13698"/>
                    </a:cubicBezTo>
                    <a:cubicBezTo>
                      <a:pt x="4164" y="14631"/>
                      <a:pt x="2101" y="15873"/>
                      <a:pt x="934" y="17814"/>
                    </a:cubicBezTo>
                    <a:cubicBezTo>
                      <a:pt x="356" y="18785"/>
                      <a:pt x="1" y="20540"/>
                      <a:pt x="430" y="21585"/>
                    </a:cubicBezTo>
                    <a:lnTo>
                      <a:pt x="33454" y="21585"/>
                    </a:lnTo>
                    <a:lnTo>
                      <a:pt x="33454" y="276"/>
                    </a:lnTo>
                    <a:cubicBezTo>
                      <a:pt x="32738" y="91"/>
                      <a:pt x="31995" y="0"/>
                      <a:pt x="31249"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57" name="Google Shape;3357;p110"/>
              <p:cNvGrpSpPr/>
              <p:nvPr/>
            </p:nvGrpSpPr>
            <p:grpSpPr>
              <a:xfrm>
                <a:off x="231728" y="2704031"/>
                <a:ext cx="3471198" cy="2190466"/>
                <a:chOff x="231728" y="2704031"/>
                <a:chExt cx="3471198" cy="2190466"/>
              </a:xfrm>
            </p:grpSpPr>
            <p:sp>
              <p:nvSpPr>
                <p:cNvPr id="3358" name="Google Shape;3358;p110"/>
                <p:cNvSpPr/>
                <p:nvPr/>
              </p:nvSpPr>
              <p:spPr>
                <a:xfrm flipH="1">
                  <a:off x="291878" y="27040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110"/>
                <p:cNvSpPr/>
                <p:nvPr/>
              </p:nvSpPr>
              <p:spPr>
                <a:xfrm flipH="1">
                  <a:off x="231728" y="38280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110"/>
                <p:cNvSpPr/>
                <p:nvPr/>
              </p:nvSpPr>
              <p:spPr>
                <a:xfrm>
                  <a:off x="618203" y="29572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110"/>
                <p:cNvSpPr/>
                <p:nvPr/>
              </p:nvSpPr>
              <p:spPr>
                <a:xfrm flipH="1">
                  <a:off x="807803" y="3478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110"/>
                <p:cNvSpPr/>
                <p:nvPr/>
              </p:nvSpPr>
              <p:spPr>
                <a:xfrm>
                  <a:off x="502953"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110"/>
                <p:cNvSpPr/>
                <p:nvPr/>
              </p:nvSpPr>
              <p:spPr>
                <a:xfrm flipH="1">
                  <a:off x="1052128" y="47980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110"/>
                <p:cNvSpPr/>
                <p:nvPr/>
              </p:nvSpPr>
              <p:spPr>
                <a:xfrm flipH="1">
                  <a:off x="1272928" y="32874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110"/>
                <p:cNvSpPr/>
                <p:nvPr/>
              </p:nvSpPr>
              <p:spPr>
                <a:xfrm>
                  <a:off x="138837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110"/>
                <p:cNvSpPr/>
                <p:nvPr/>
              </p:nvSpPr>
              <p:spPr>
                <a:xfrm>
                  <a:off x="1835878"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110"/>
                <p:cNvSpPr/>
                <p:nvPr/>
              </p:nvSpPr>
              <p:spPr>
                <a:xfrm>
                  <a:off x="276252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110"/>
                <p:cNvSpPr/>
                <p:nvPr/>
              </p:nvSpPr>
              <p:spPr>
                <a:xfrm>
                  <a:off x="1941978" y="33841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110"/>
                <p:cNvSpPr/>
                <p:nvPr/>
              </p:nvSpPr>
              <p:spPr>
                <a:xfrm flipH="1">
                  <a:off x="2533578" y="346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110"/>
                <p:cNvSpPr/>
                <p:nvPr/>
              </p:nvSpPr>
              <p:spPr>
                <a:xfrm>
                  <a:off x="2477128" y="43399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110"/>
                <p:cNvSpPr/>
                <p:nvPr/>
              </p:nvSpPr>
              <p:spPr>
                <a:xfrm flipH="1">
                  <a:off x="3186628" y="42962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110"/>
                <p:cNvSpPr/>
                <p:nvPr/>
              </p:nvSpPr>
              <p:spPr>
                <a:xfrm>
                  <a:off x="2877978" y="48379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110"/>
                <p:cNvSpPr/>
                <p:nvPr/>
              </p:nvSpPr>
              <p:spPr>
                <a:xfrm flipH="1">
                  <a:off x="3587478" y="47942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110"/>
                <p:cNvSpPr/>
                <p:nvPr/>
              </p:nvSpPr>
              <p:spPr>
                <a:xfrm>
                  <a:off x="2168478" y="48197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375" name="Google Shape;3375;p110"/>
          <p:cNvGrpSpPr/>
          <p:nvPr/>
        </p:nvGrpSpPr>
        <p:grpSpPr>
          <a:xfrm>
            <a:off x="7039006" y="3894536"/>
            <a:ext cx="2105261" cy="1296779"/>
            <a:chOff x="6969875" y="3740673"/>
            <a:chExt cx="2174183" cy="1402833"/>
          </a:xfrm>
        </p:grpSpPr>
        <p:grpSp>
          <p:nvGrpSpPr>
            <p:cNvPr id="3376" name="Google Shape;3376;p110"/>
            <p:cNvGrpSpPr/>
            <p:nvPr/>
          </p:nvGrpSpPr>
          <p:grpSpPr>
            <a:xfrm flipH="1">
              <a:off x="6969888" y="3740673"/>
              <a:ext cx="2174170" cy="1402833"/>
              <a:chOff x="41" y="2411634"/>
              <a:chExt cx="4234022" cy="2731906"/>
            </a:xfrm>
          </p:grpSpPr>
          <p:sp>
            <p:nvSpPr>
              <p:cNvPr id="3377" name="Google Shape;3377;p110"/>
              <p:cNvSpPr/>
              <p:nvPr/>
            </p:nvSpPr>
            <p:spPr>
              <a:xfrm flipH="1">
                <a:off x="41" y="2411634"/>
                <a:ext cx="4234022" cy="2731906"/>
              </a:xfrm>
              <a:custGeom>
                <a:avLst/>
                <a:gdLst/>
                <a:ahLst/>
                <a:cxnLst/>
                <a:rect l="l" t="t" r="r" b="b"/>
                <a:pathLst>
                  <a:path w="33454" h="21585" extrusionOk="0">
                    <a:moveTo>
                      <a:pt x="31249" y="0"/>
                    </a:moveTo>
                    <a:cubicBezTo>
                      <a:pt x="29319" y="0"/>
                      <a:pt x="27370" y="606"/>
                      <a:pt x="25828" y="1750"/>
                    </a:cubicBezTo>
                    <a:cubicBezTo>
                      <a:pt x="24232" y="2964"/>
                      <a:pt x="22990" y="4747"/>
                      <a:pt x="21124" y="5447"/>
                    </a:cubicBezTo>
                    <a:cubicBezTo>
                      <a:pt x="20245" y="5790"/>
                      <a:pt x="19314" y="5882"/>
                      <a:pt x="18355" y="5882"/>
                    </a:cubicBezTo>
                    <a:cubicBezTo>
                      <a:pt x="17908" y="5882"/>
                      <a:pt x="17455" y="5862"/>
                      <a:pt x="16998" y="5839"/>
                    </a:cubicBezTo>
                    <a:cubicBezTo>
                      <a:pt x="16503" y="5823"/>
                      <a:pt x="16008" y="5800"/>
                      <a:pt x="15516" y="5800"/>
                    </a:cubicBezTo>
                    <a:cubicBezTo>
                      <a:pt x="14810" y="5800"/>
                      <a:pt x="14110" y="5848"/>
                      <a:pt x="13423" y="6035"/>
                    </a:cubicBezTo>
                    <a:cubicBezTo>
                      <a:pt x="11482" y="6539"/>
                      <a:pt x="9886" y="8135"/>
                      <a:pt x="9335" y="10076"/>
                    </a:cubicBezTo>
                    <a:cubicBezTo>
                      <a:pt x="9185" y="10702"/>
                      <a:pt x="9101" y="11364"/>
                      <a:pt x="8756" y="11906"/>
                    </a:cubicBezTo>
                    <a:cubicBezTo>
                      <a:pt x="8252" y="12839"/>
                      <a:pt x="7197" y="13268"/>
                      <a:pt x="6227" y="13698"/>
                    </a:cubicBezTo>
                    <a:cubicBezTo>
                      <a:pt x="4164" y="14631"/>
                      <a:pt x="2101" y="15873"/>
                      <a:pt x="934" y="17814"/>
                    </a:cubicBezTo>
                    <a:cubicBezTo>
                      <a:pt x="356" y="18785"/>
                      <a:pt x="1" y="20540"/>
                      <a:pt x="430" y="21585"/>
                    </a:cubicBezTo>
                    <a:lnTo>
                      <a:pt x="33454" y="21585"/>
                    </a:lnTo>
                    <a:lnTo>
                      <a:pt x="33454" y="276"/>
                    </a:lnTo>
                    <a:cubicBezTo>
                      <a:pt x="32738" y="91"/>
                      <a:pt x="31995" y="0"/>
                      <a:pt x="31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78" name="Google Shape;3378;p110"/>
              <p:cNvGrpSpPr/>
              <p:nvPr/>
            </p:nvGrpSpPr>
            <p:grpSpPr>
              <a:xfrm>
                <a:off x="231728" y="2704031"/>
                <a:ext cx="3471198" cy="2190466"/>
                <a:chOff x="231728" y="2704031"/>
                <a:chExt cx="3471198" cy="2190466"/>
              </a:xfrm>
            </p:grpSpPr>
            <p:sp>
              <p:nvSpPr>
                <p:cNvPr id="3379" name="Google Shape;3379;p110"/>
                <p:cNvSpPr/>
                <p:nvPr/>
              </p:nvSpPr>
              <p:spPr>
                <a:xfrm flipH="1">
                  <a:off x="291878" y="27040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110"/>
                <p:cNvSpPr/>
                <p:nvPr/>
              </p:nvSpPr>
              <p:spPr>
                <a:xfrm flipH="1">
                  <a:off x="231728" y="38280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110"/>
                <p:cNvSpPr/>
                <p:nvPr/>
              </p:nvSpPr>
              <p:spPr>
                <a:xfrm>
                  <a:off x="618203" y="29572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110"/>
                <p:cNvSpPr/>
                <p:nvPr/>
              </p:nvSpPr>
              <p:spPr>
                <a:xfrm flipH="1">
                  <a:off x="807803" y="3478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110"/>
                <p:cNvSpPr/>
                <p:nvPr/>
              </p:nvSpPr>
              <p:spPr>
                <a:xfrm>
                  <a:off x="502953"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110"/>
                <p:cNvSpPr/>
                <p:nvPr/>
              </p:nvSpPr>
              <p:spPr>
                <a:xfrm flipH="1">
                  <a:off x="1052128" y="47980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110"/>
                <p:cNvSpPr/>
                <p:nvPr/>
              </p:nvSpPr>
              <p:spPr>
                <a:xfrm flipH="1">
                  <a:off x="1272928" y="32874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110"/>
                <p:cNvSpPr/>
                <p:nvPr/>
              </p:nvSpPr>
              <p:spPr>
                <a:xfrm>
                  <a:off x="138837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110"/>
                <p:cNvSpPr/>
                <p:nvPr/>
              </p:nvSpPr>
              <p:spPr>
                <a:xfrm>
                  <a:off x="1835878"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110"/>
                <p:cNvSpPr/>
                <p:nvPr/>
              </p:nvSpPr>
              <p:spPr>
                <a:xfrm>
                  <a:off x="276252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110"/>
                <p:cNvSpPr/>
                <p:nvPr/>
              </p:nvSpPr>
              <p:spPr>
                <a:xfrm>
                  <a:off x="1941978" y="33841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110"/>
                <p:cNvSpPr/>
                <p:nvPr/>
              </p:nvSpPr>
              <p:spPr>
                <a:xfrm flipH="1">
                  <a:off x="2533578" y="346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110"/>
                <p:cNvSpPr/>
                <p:nvPr/>
              </p:nvSpPr>
              <p:spPr>
                <a:xfrm>
                  <a:off x="2477128" y="43399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110"/>
                <p:cNvSpPr/>
                <p:nvPr/>
              </p:nvSpPr>
              <p:spPr>
                <a:xfrm flipH="1">
                  <a:off x="3186628" y="42962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110"/>
                <p:cNvSpPr/>
                <p:nvPr/>
              </p:nvSpPr>
              <p:spPr>
                <a:xfrm>
                  <a:off x="2877978" y="48379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110"/>
                <p:cNvSpPr/>
                <p:nvPr/>
              </p:nvSpPr>
              <p:spPr>
                <a:xfrm flipH="1">
                  <a:off x="3587478" y="47942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110"/>
                <p:cNvSpPr/>
                <p:nvPr/>
              </p:nvSpPr>
              <p:spPr>
                <a:xfrm>
                  <a:off x="2168478" y="48197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96" name="Google Shape;3396;p110"/>
            <p:cNvGrpSpPr/>
            <p:nvPr/>
          </p:nvGrpSpPr>
          <p:grpSpPr>
            <a:xfrm flipH="1">
              <a:off x="6969875" y="3740673"/>
              <a:ext cx="2174170" cy="1402833"/>
              <a:chOff x="41" y="2411634"/>
              <a:chExt cx="4234022" cy="2731906"/>
            </a:xfrm>
          </p:grpSpPr>
          <p:sp>
            <p:nvSpPr>
              <p:cNvPr id="3397" name="Google Shape;3397;p110"/>
              <p:cNvSpPr/>
              <p:nvPr/>
            </p:nvSpPr>
            <p:spPr>
              <a:xfrm flipH="1">
                <a:off x="41" y="2411634"/>
                <a:ext cx="4234022" cy="2731906"/>
              </a:xfrm>
              <a:custGeom>
                <a:avLst/>
                <a:gdLst/>
                <a:ahLst/>
                <a:cxnLst/>
                <a:rect l="l" t="t" r="r" b="b"/>
                <a:pathLst>
                  <a:path w="33454" h="21585" extrusionOk="0">
                    <a:moveTo>
                      <a:pt x="31249" y="0"/>
                    </a:moveTo>
                    <a:cubicBezTo>
                      <a:pt x="29319" y="0"/>
                      <a:pt x="27370" y="606"/>
                      <a:pt x="25828" y="1750"/>
                    </a:cubicBezTo>
                    <a:cubicBezTo>
                      <a:pt x="24232" y="2964"/>
                      <a:pt x="22990" y="4747"/>
                      <a:pt x="21124" y="5447"/>
                    </a:cubicBezTo>
                    <a:cubicBezTo>
                      <a:pt x="20245" y="5790"/>
                      <a:pt x="19314" y="5882"/>
                      <a:pt x="18355" y="5882"/>
                    </a:cubicBezTo>
                    <a:cubicBezTo>
                      <a:pt x="17908" y="5882"/>
                      <a:pt x="17455" y="5862"/>
                      <a:pt x="16998" y="5839"/>
                    </a:cubicBezTo>
                    <a:cubicBezTo>
                      <a:pt x="16503" y="5823"/>
                      <a:pt x="16008" y="5800"/>
                      <a:pt x="15516" y="5800"/>
                    </a:cubicBezTo>
                    <a:cubicBezTo>
                      <a:pt x="14810" y="5800"/>
                      <a:pt x="14110" y="5848"/>
                      <a:pt x="13423" y="6035"/>
                    </a:cubicBezTo>
                    <a:cubicBezTo>
                      <a:pt x="11482" y="6539"/>
                      <a:pt x="9886" y="8135"/>
                      <a:pt x="9335" y="10076"/>
                    </a:cubicBezTo>
                    <a:cubicBezTo>
                      <a:pt x="9185" y="10702"/>
                      <a:pt x="9101" y="11364"/>
                      <a:pt x="8756" y="11906"/>
                    </a:cubicBezTo>
                    <a:cubicBezTo>
                      <a:pt x="8252" y="12839"/>
                      <a:pt x="7197" y="13268"/>
                      <a:pt x="6227" y="13698"/>
                    </a:cubicBezTo>
                    <a:cubicBezTo>
                      <a:pt x="4164" y="14631"/>
                      <a:pt x="2101" y="15873"/>
                      <a:pt x="934" y="17814"/>
                    </a:cubicBezTo>
                    <a:cubicBezTo>
                      <a:pt x="356" y="18785"/>
                      <a:pt x="1" y="20540"/>
                      <a:pt x="430" y="21585"/>
                    </a:cubicBezTo>
                    <a:lnTo>
                      <a:pt x="33454" y="21585"/>
                    </a:lnTo>
                    <a:lnTo>
                      <a:pt x="33454" y="276"/>
                    </a:lnTo>
                    <a:cubicBezTo>
                      <a:pt x="32738" y="91"/>
                      <a:pt x="31995" y="0"/>
                      <a:pt x="31249"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98" name="Google Shape;3398;p110"/>
              <p:cNvGrpSpPr/>
              <p:nvPr/>
            </p:nvGrpSpPr>
            <p:grpSpPr>
              <a:xfrm>
                <a:off x="231728" y="2704031"/>
                <a:ext cx="3471198" cy="2190466"/>
                <a:chOff x="231728" y="2704031"/>
                <a:chExt cx="3471198" cy="2190466"/>
              </a:xfrm>
            </p:grpSpPr>
            <p:sp>
              <p:nvSpPr>
                <p:cNvPr id="3399" name="Google Shape;3399;p110"/>
                <p:cNvSpPr/>
                <p:nvPr/>
              </p:nvSpPr>
              <p:spPr>
                <a:xfrm flipH="1">
                  <a:off x="291878" y="27040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110"/>
                <p:cNvSpPr/>
                <p:nvPr/>
              </p:nvSpPr>
              <p:spPr>
                <a:xfrm flipH="1">
                  <a:off x="231728" y="38280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110"/>
                <p:cNvSpPr/>
                <p:nvPr/>
              </p:nvSpPr>
              <p:spPr>
                <a:xfrm>
                  <a:off x="618203" y="29572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110"/>
                <p:cNvSpPr/>
                <p:nvPr/>
              </p:nvSpPr>
              <p:spPr>
                <a:xfrm flipH="1">
                  <a:off x="807803" y="3478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110"/>
                <p:cNvSpPr/>
                <p:nvPr/>
              </p:nvSpPr>
              <p:spPr>
                <a:xfrm>
                  <a:off x="502953"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110"/>
                <p:cNvSpPr/>
                <p:nvPr/>
              </p:nvSpPr>
              <p:spPr>
                <a:xfrm flipH="1">
                  <a:off x="1052128" y="47980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110"/>
                <p:cNvSpPr/>
                <p:nvPr/>
              </p:nvSpPr>
              <p:spPr>
                <a:xfrm flipH="1">
                  <a:off x="1272928" y="32874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110"/>
                <p:cNvSpPr/>
                <p:nvPr/>
              </p:nvSpPr>
              <p:spPr>
                <a:xfrm>
                  <a:off x="138837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110"/>
                <p:cNvSpPr/>
                <p:nvPr/>
              </p:nvSpPr>
              <p:spPr>
                <a:xfrm>
                  <a:off x="1835878"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110"/>
                <p:cNvSpPr/>
                <p:nvPr/>
              </p:nvSpPr>
              <p:spPr>
                <a:xfrm>
                  <a:off x="276252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110"/>
                <p:cNvSpPr/>
                <p:nvPr/>
              </p:nvSpPr>
              <p:spPr>
                <a:xfrm>
                  <a:off x="1941978" y="33841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110"/>
                <p:cNvSpPr/>
                <p:nvPr/>
              </p:nvSpPr>
              <p:spPr>
                <a:xfrm flipH="1">
                  <a:off x="2533578" y="346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110"/>
                <p:cNvSpPr/>
                <p:nvPr/>
              </p:nvSpPr>
              <p:spPr>
                <a:xfrm>
                  <a:off x="2477128" y="43399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110"/>
                <p:cNvSpPr/>
                <p:nvPr/>
              </p:nvSpPr>
              <p:spPr>
                <a:xfrm flipH="1">
                  <a:off x="3186628" y="42962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110"/>
                <p:cNvSpPr/>
                <p:nvPr/>
              </p:nvSpPr>
              <p:spPr>
                <a:xfrm>
                  <a:off x="2877978" y="48379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110"/>
                <p:cNvSpPr/>
                <p:nvPr/>
              </p:nvSpPr>
              <p:spPr>
                <a:xfrm flipH="1">
                  <a:off x="3587478" y="47942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110"/>
                <p:cNvSpPr/>
                <p:nvPr/>
              </p:nvSpPr>
              <p:spPr>
                <a:xfrm>
                  <a:off x="2168478" y="48197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416"/>
        <p:cNvGrpSpPr/>
        <p:nvPr/>
      </p:nvGrpSpPr>
      <p:grpSpPr>
        <a:xfrm>
          <a:off x="0" y="0"/>
          <a:ext cx="0" cy="0"/>
          <a:chOff x="0" y="0"/>
          <a:chExt cx="0" cy="0"/>
        </a:xfrm>
      </p:grpSpPr>
      <p:grpSp>
        <p:nvGrpSpPr>
          <p:cNvPr id="3417" name="Google Shape;3417;p111"/>
          <p:cNvGrpSpPr/>
          <p:nvPr/>
        </p:nvGrpSpPr>
        <p:grpSpPr>
          <a:xfrm>
            <a:off x="-92" y="2942713"/>
            <a:ext cx="9144092" cy="892387"/>
            <a:chOff x="-92" y="2942713"/>
            <a:chExt cx="9144092" cy="892387"/>
          </a:xfrm>
        </p:grpSpPr>
        <p:sp>
          <p:nvSpPr>
            <p:cNvPr id="3418" name="Google Shape;3418;p111"/>
            <p:cNvSpPr/>
            <p:nvPr/>
          </p:nvSpPr>
          <p:spPr>
            <a:xfrm>
              <a:off x="0" y="3456800"/>
              <a:ext cx="9144000" cy="378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9" name="Google Shape;3419;p111"/>
            <p:cNvGrpSpPr/>
            <p:nvPr/>
          </p:nvGrpSpPr>
          <p:grpSpPr>
            <a:xfrm>
              <a:off x="-92" y="2942713"/>
              <a:ext cx="9143579" cy="571636"/>
              <a:chOff x="-1039007" y="2887141"/>
              <a:chExt cx="11347207" cy="718767"/>
            </a:xfrm>
          </p:grpSpPr>
          <p:sp>
            <p:nvSpPr>
              <p:cNvPr id="3420" name="Google Shape;3420;p111"/>
              <p:cNvSpPr/>
              <p:nvPr/>
            </p:nvSpPr>
            <p:spPr>
              <a:xfrm>
                <a:off x="4622368"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111"/>
              <p:cNvSpPr/>
              <p:nvPr/>
            </p:nvSpPr>
            <p:spPr>
              <a:xfrm flipH="1">
                <a:off x="-1039007"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22" name="Google Shape;3422;p111"/>
          <p:cNvGrpSpPr/>
          <p:nvPr/>
        </p:nvGrpSpPr>
        <p:grpSpPr>
          <a:xfrm>
            <a:off x="6278945" y="474552"/>
            <a:ext cx="2586786" cy="3360286"/>
            <a:chOff x="239250" y="1848050"/>
            <a:chExt cx="831550" cy="1080200"/>
          </a:xfrm>
        </p:grpSpPr>
        <p:sp>
          <p:nvSpPr>
            <p:cNvPr id="3423" name="Google Shape;3423;p111"/>
            <p:cNvSpPr/>
            <p:nvPr/>
          </p:nvSpPr>
          <p:spPr>
            <a:xfrm>
              <a:off x="239250" y="1907500"/>
              <a:ext cx="831550" cy="1018475"/>
            </a:xfrm>
            <a:custGeom>
              <a:avLst/>
              <a:gdLst/>
              <a:ahLst/>
              <a:cxnLst/>
              <a:rect l="l" t="t" r="r" b="b"/>
              <a:pathLst>
                <a:path w="33262" h="40739" extrusionOk="0">
                  <a:moveTo>
                    <a:pt x="813" y="0"/>
                  </a:moveTo>
                  <a:cubicBezTo>
                    <a:pt x="389" y="0"/>
                    <a:pt x="1" y="389"/>
                    <a:pt x="1" y="812"/>
                  </a:cubicBezTo>
                  <a:lnTo>
                    <a:pt x="1" y="39927"/>
                  </a:lnTo>
                  <a:cubicBezTo>
                    <a:pt x="1" y="40407"/>
                    <a:pt x="389" y="40738"/>
                    <a:pt x="813" y="40738"/>
                  </a:cubicBezTo>
                  <a:lnTo>
                    <a:pt x="32449" y="40738"/>
                  </a:lnTo>
                  <a:cubicBezTo>
                    <a:pt x="32918" y="40738"/>
                    <a:pt x="33261" y="40407"/>
                    <a:pt x="33261" y="39927"/>
                  </a:cubicBezTo>
                  <a:lnTo>
                    <a:pt x="33261" y="812"/>
                  </a:lnTo>
                  <a:cubicBezTo>
                    <a:pt x="33261" y="389"/>
                    <a:pt x="32918" y="0"/>
                    <a:pt x="32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111"/>
            <p:cNvSpPr/>
            <p:nvPr/>
          </p:nvSpPr>
          <p:spPr>
            <a:xfrm>
              <a:off x="239250" y="2002975"/>
              <a:ext cx="831550" cy="66625"/>
            </a:xfrm>
            <a:custGeom>
              <a:avLst/>
              <a:gdLst/>
              <a:ahLst/>
              <a:cxnLst/>
              <a:rect l="l" t="t" r="r" b="b"/>
              <a:pathLst>
                <a:path w="33262" h="2665" extrusionOk="0">
                  <a:moveTo>
                    <a:pt x="1" y="0"/>
                  </a:moveTo>
                  <a:lnTo>
                    <a:pt x="1" y="2664"/>
                  </a:lnTo>
                  <a:lnTo>
                    <a:pt x="33261" y="2664"/>
                  </a:lnTo>
                  <a:lnTo>
                    <a:pt x="332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111"/>
            <p:cNvSpPr/>
            <p:nvPr/>
          </p:nvSpPr>
          <p:spPr>
            <a:xfrm>
              <a:off x="239250" y="2124450"/>
              <a:ext cx="831550" cy="66625"/>
            </a:xfrm>
            <a:custGeom>
              <a:avLst/>
              <a:gdLst/>
              <a:ahLst/>
              <a:cxnLst/>
              <a:rect l="l" t="t" r="r" b="b"/>
              <a:pathLst>
                <a:path w="33262" h="2665" extrusionOk="0">
                  <a:moveTo>
                    <a:pt x="1" y="0"/>
                  </a:moveTo>
                  <a:lnTo>
                    <a:pt x="1" y="2664"/>
                  </a:lnTo>
                  <a:lnTo>
                    <a:pt x="33261" y="2664"/>
                  </a:lnTo>
                  <a:lnTo>
                    <a:pt x="332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111"/>
            <p:cNvSpPr/>
            <p:nvPr/>
          </p:nvSpPr>
          <p:spPr>
            <a:xfrm>
              <a:off x="239250" y="2245925"/>
              <a:ext cx="831550" cy="66625"/>
            </a:xfrm>
            <a:custGeom>
              <a:avLst/>
              <a:gdLst/>
              <a:ahLst/>
              <a:cxnLst/>
              <a:rect l="l" t="t" r="r" b="b"/>
              <a:pathLst>
                <a:path w="33262" h="2665" extrusionOk="0">
                  <a:moveTo>
                    <a:pt x="1" y="1"/>
                  </a:moveTo>
                  <a:lnTo>
                    <a:pt x="1" y="2665"/>
                  </a:lnTo>
                  <a:lnTo>
                    <a:pt x="33261" y="2665"/>
                  </a:lnTo>
                  <a:lnTo>
                    <a:pt x="332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111"/>
            <p:cNvSpPr/>
            <p:nvPr/>
          </p:nvSpPr>
          <p:spPr>
            <a:xfrm>
              <a:off x="239250" y="2367425"/>
              <a:ext cx="831550" cy="66625"/>
            </a:xfrm>
            <a:custGeom>
              <a:avLst/>
              <a:gdLst/>
              <a:ahLst/>
              <a:cxnLst/>
              <a:rect l="l" t="t" r="r" b="b"/>
              <a:pathLst>
                <a:path w="33262" h="2665" extrusionOk="0">
                  <a:moveTo>
                    <a:pt x="1" y="0"/>
                  </a:moveTo>
                  <a:lnTo>
                    <a:pt x="1" y="2664"/>
                  </a:lnTo>
                  <a:lnTo>
                    <a:pt x="33261" y="2664"/>
                  </a:lnTo>
                  <a:lnTo>
                    <a:pt x="332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111"/>
            <p:cNvSpPr/>
            <p:nvPr/>
          </p:nvSpPr>
          <p:spPr>
            <a:xfrm>
              <a:off x="239250" y="2488900"/>
              <a:ext cx="831550" cy="66625"/>
            </a:xfrm>
            <a:custGeom>
              <a:avLst/>
              <a:gdLst/>
              <a:ahLst/>
              <a:cxnLst/>
              <a:rect l="l" t="t" r="r" b="b"/>
              <a:pathLst>
                <a:path w="33262" h="2665" extrusionOk="0">
                  <a:moveTo>
                    <a:pt x="1" y="0"/>
                  </a:moveTo>
                  <a:lnTo>
                    <a:pt x="1" y="2664"/>
                  </a:lnTo>
                  <a:lnTo>
                    <a:pt x="33261" y="2664"/>
                  </a:lnTo>
                  <a:lnTo>
                    <a:pt x="332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111"/>
            <p:cNvSpPr/>
            <p:nvPr/>
          </p:nvSpPr>
          <p:spPr>
            <a:xfrm>
              <a:off x="239250" y="2611525"/>
              <a:ext cx="831550" cy="65475"/>
            </a:xfrm>
            <a:custGeom>
              <a:avLst/>
              <a:gdLst/>
              <a:ahLst/>
              <a:cxnLst/>
              <a:rect l="l" t="t" r="r" b="b"/>
              <a:pathLst>
                <a:path w="33262" h="2619" extrusionOk="0">
                  <a:moveTo>
                    <a:pt x="1" y="0"/>
                  </a:moveTo>
                  <a:lnTo>
                    <a:pt x="1" y="2619"/>
                  </a:lnTo>
                  <a:lnTo>
                    <a:pt x="33261" y="2619"/>
                  </a:lnTo>
                  <a:lnTo>
                    <a:pt x="332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111"/>
            <p:cNvSpPr/>
            <p:nvPr/>
          </p:nvSpPr>
          <p:spPr>
            <a:xfrm>
              <a:off x="239250" y="2733000"/>
              <a:ext cx="831550" cy="65475"/>
            </a:xfrm>
            <a:custGeom>
              <a:avLst/>
              <a:gdLst/>
              <a:ahLst/>
              <a:cxnLst/>
              <a:rect l="l" t="t" r="r" b="b"/>
              <a:pathLst>
                <a:path w="33262" h="2619" extrusionOk="0">
                  <a:moveTo>
                    <a:pt x="1" y="1"/>
                  </a:moveTo>
                  <a:lnTo>
                    <a:pt x="1" y="2619"/>
                  </a:lnTo>
                  <a:lnTo>
                    <a:pt x="33261" y="2619"/>
                  </a:lnTo>
                  <a:lnTo>
                    <a:pt x="332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111"/>
            <p:cNvSpPr/>
            <p:nvPr/>
          </p:nvSpPr>
          <p:spPr>
            <a:xfrm>
              <a:off x="615700" y="2827050"/>
              <a:ext cx="78650" cy="101200"/>
            </a:xfrm>
            <a:custGeom>
              <a:avLst/>
              <a:gdLst/>
              <a:ahLst/>
              <a:cxnLst/>
              <a:rect l="l" t="t" r="r" b="b"/>
              <a:pathLst>
                <a:path w="3146" h="4048" extrusionOk="0">
                  <a:moveTo>
                    <a:pt x="1281" y="0"/>
                  </a:moveTo>
                  <a:cubicBezTo>
                    <a:pt x="573" y="0"/>
                    <a:pt x="1" y="526"/>
                    <a:pt x="1" y="1235"/>
                  </a:cubicBezTo>
                  <a:lnTo>
                    <a:pt x="1" y="4048"/>
                  </a:lnTo>
                  <a:lnTo>
                    <a:pt x="3145" y="4048"/>
                  </a:lnTo>
                  <a:lnTo>
                    <a:pt x="3145" y="1235"/>
                  </a:lnTo>
                  <a:cubicBezTo>
                    <a:pt x="3145" y="526"/>
                    <a:pt x="2573" y="0"/>
                    <a:pt x="19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111"/>
            <p:cNvSpPr/>
            <p:nvPr/>
          </p:nvSpPr>
          <p:spPr>
            <a:xfrm>
              <a:off x="329875" y="1848050"/>
              <a:ext cx="325025" cy="59475"/>
            </a:xfrm>
            <a:custGeom>
              <a:avLst/>
              <a:gdLst/>
              <a:ahLst/>
              <a:cxnLst/>
              <a:rect l="l" t="t" r="r" b="b"/>
              <a:pathLst>
                <a:path w="13001" h="2379" extrusionOk="0">
                  <a:moveTo>
                    <a:pt x="423" y="0"/>
                  </a:moveTo>
                  <a:cubicBezTo>
                    <a:pt x="195" y="0"/>
                    <a:pt x="0" y="194"/>
                    <a:pt x="0" y="435"/>
                  </a:cubicBezTo>
                  <a:lnTo>
                    <a:pt x="0" y="2378"/>
                  </a:lnTo>
                  <a:lnTo>
                    <a:pt x="13000" y="2378"/>
                  </a:lnTo>
                  <a:lnTo>
                    <a:pt x="13000" y="435"/>
                  </a:lnTo>
                  <a:cubicBezTo>
                    <a:pt x="13000" y="194"/>
                    <a:pt x="12817" y="0"/>
                    <a:pt x="125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3" name="Google Shape;3433;p111"/>
          <p:cNvGrpSpPr/>
          <p:nvPr/>
        </p:nvGrpSpPr>
        <p:grpSpPr>
          <a:xfrm>
            <a:off x="-75" y="3835024"/>
            <a:ext cx="9144111" cy="769519"/>
            <a:chOff x="-75" y="3996089"/>
            <a:chExt cx="9144111" cy="818986"/>
          </a:xfrm>
        </p:grpSpPr>
        <p:sp>
          <p:nvSpPr>
            <p:cNvPr id="3434" name="Google Shape;3434;p111"/>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35" name="Google Shape;3435;p111"/>
            <p:cNvGrpSpPr/>
            <p:nvPr/>
          </p:nvGrpSpPr>
          <p:grpSpPr>
            <a:xfrm>
              <a:off x="43175" y="3996198"/>
              <a:ext cx="9057943" cy="818877"/>
              <a:chOff x="31859" y="3637483"/>
              <a:chExt cx="9057943" cy="954958"/>
            </a:xfrm>
          </p:grpSpPr>
          <p:sp>
            <p:nvSpPr>
              <p:cNvPr id="3436" name="Google Shape;3436;p111"/>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111"/>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111"/>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111"/>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111"/>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111"/>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442" name="Google Shape;3442;p111"/>
          <p:cNvSpPr/>
          <p:nvPr/>
        </p:nvSpPr>
        <p:spPr>
          <a:xfrm flipH="1">
            <a:off x="486774" y="414550"/>
            <a:ext cx="750903" cy="249098"/>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111"/>
          <p:cNvSpPr/>
          <p:nvPr/>
        </p:nvSpPr>
        <p:spPr>
          <a:xfrm>
            <a:off x="5564111" y="1640325"/>
            <a:ext cx="1179109" cy="31334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111"/>
          <p:cNvSpPr/>
          <p:nvPr/>
        </p:nvSpPr>
        <p:spPr>
          <a:xfrm>
            <a:off x="1177925" y="1877725"/>
            <a:ext cx="937331" cy="31094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111"/>
          <p:cNvSpPr/>
          <p:nvPr/>
        </p:nvSpPr>
        <p:spPr>
          <a:xfrm>
            <a:off x="3289641" y="663650"/>
            <a:ext cx="937343" cy="24910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111"/>
          <p:cNvSpPr/>
          <p:nvPr/>
        </p:nvSpPr>
        <p:spPr>
          <a:xfrm>
            <a:off x="8242263" y="91800"/>
            <a:ext cx="972913" cy="322750"/>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47" name="Google Shape;3447;p111"/>
          <p:cNvGrpSpPr/>
          <p:nvPr/>
        </p:nvGrpSpPr>
        <p:grpSpPr>
          <a:xfrm flipH="1">
            <a:off x="181075" y="3546818"/>
            <a:ext cx="545047" cy="295335"/>
            <a:chOff x="2301112" y="2967762"/>
            <a:chExt cx="655814" cy="355354"/>
          </a:xfrm>
        </p:grpSpPr>
        <p:sp>
          <p:nvSpPr>
            <p:cNvPr id="3448" name="Google Shape;3448;p111"/>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111"/>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0" name="Google Shape;3450;p111"/>
          <p:cNvGrpSpPr/>
          <p:nvPr/>
        </p:nvGrpSpPr>
        <p:grpSpPr>
          <a:xfrm flipH="1">
            <a:off x="2273520" y="3463318"/>
            <a:ext cx="663815" cy="359654"/>
            <a:chOff x="2301112" y="2967762"/>
            <a:chExt cx="655814" cy="355354"/>
          </a:xfrm>
        </p:grpSpPr>
        <p:sp>
          <p:nvSpPr>
            <p:cNvPr id="3451" name="Google Shape;3451;p111"/>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111"/>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3" name="Google Shape;3453;p111"/>
          <p:cNvGrpSpPr/>
          <p:nvPr/>
        </p:nvGrpSpPr>
        <p:grpSpPr>
          <a:xfrm flipH="1">
            <a:off x="5865168" y="3416164"/>
            <a:ext cx="750907" cy="406845"/>
            <a:chOff x="2301112" y="2967762"/>
            <a:chExt cx="655814" cy="355354"/>
          </a:xfrm>
        </p:grpSpPr>
        <p:sp>
          <p:nvSpPr>
            <p:cNvPr id="3454" name="Google Shape;3454;p111"/>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111"/>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6" name="Google Shape;3456;p111"/>
          <p:cNvGrpSpPr/>
          <p:nvPr/>
        </p:nvGrpSpPr>
        <p:grpSpPr>
          <a:xfrm flipH="1">
            <a:off x="8505925" y="3546818"/>
            <a:ext cx="545047" cy="295335"/>
            <a:chOff x="2301112" y="2967762"/>
            <a:chExt cx="655814" cy="355354"/>
          </a:xfrm>
        </p:grpSpPr>
        <p:sp>
          <p:nvSpPr>
            <p:cNvPr id="3457" name="Google Shape;3457;p111"/>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111"/>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59" name="Google Shape;3459;p111"/>
          <p:cNvSpPr/>
          <p:nvPr/>
        </p:nvSpPr>
        <p:spPr>
          <a:xfrm>
            <a:off x="75" y="4550122"/>
            <a:ext cx="9143898" cy="602862"/>
          </a:xfrm>
          <a:custGeom>
            <a:avLst/>
            <a:gdLst/>
            <a:ahLst/>
            <a:cxnLst/>
            <a:rect l="l" t="t" r="r" b="b"/>
            <a:pathLst>
              <a:path w="116676" h="10501" extrusionOk="0">
                <a:moveTo>
                  <a:pt x="1" y="0"/>
                </a:moveTo>
                <a:lnTo>
                  <a:pt x="1" y="10501"/>
                </a:lnTo>
                <a:lnTo>
                  <a:pt x="116675" y="10501"/>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111"/>
          <p:cNvSpPr/>
          <p:nvPr/>
        </p:nvSpPr>
        <p:spPr>
          <a:xfrm>
            <a:off x="50" y="4550122"/>
            <a:ext cx="9143898" cy="602862"/>
          </a:xfrm>
          <a:custGeom>
            <a:avLst/>
            <a:gdLst/>
            <a:ahLst/>
            <a:cxnLst/>
            <a:rect l="l" t="t" r="r" b="b"/>
            <a:pathLst>
              <a:path w="116676" h="10501" extrusionOk="0">
                <a:moveTo>
                  <a:pt x="1" y="0"/>
                </a:moveTo>
                <a:lnTo>
                  <a:pt x="1" y="10501"/>
                </a:lnTo>
                <a:lnTo>
                  <a:pt x="116675" y="10501"/>
                </a:lnTo>
                <a:lnTo>
                  <a:pt x="116675" y="0"/>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71"/>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272"/>
        <p:cNvGrpSpPr/>
        <p:nvPr/>
      </p:nvGrpSpPr>
      <p:grpSpPr>
        <a:xfrm>
          <a:off x="0" y="0"/>
          <a:ext cx="0" cy="0"/>
          <a:chOff x="0" y="0"/>
          <a:chExt cx="0" cy="0"/>
        </a:xfrm>
      </p:grpSpPr>
      <p:sp>
        <p:nvSpPr>
          <p:cNvPr id="273" name="Google Shape;273;p13"/>
          <p:cNvSpPr txBox="1">
            <a:spLocks noGrp="1"/>
          </p:cNvSpPr>
          <p:nvPr>
            <p:ph type="title"/>
          </p:nvPr>
        </p:nvSpPr>
        <p:spPr>
          <a:xfrm>
            <a:off x="720000" y="539100"/>
            <a:ext cx="7704000" cy="4785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4" name="Google Shape;274;p13"/>
          <p:cNvSpPr txBox="1">
            <a:spLocks noGrp="1"/>
          </p:cNvSpPr>
          <p:nvPr>
            <p:ph type="title" idx="2"/>
          </p:nvPr>
        </p:nvSpPr>
        <p:spPr>
          <a:xfrm>
            <a:off x="888313" y="2205713"/>
            <a:ext cx="1610400" cy="4476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5" name="Google Shape;275;p13"/>
          <p:cNvSpPr txBox="1">
            <a:spLocks noGrp="1"/>
          </p:cNvSpPr>
          <p:nvPr>
            <p:ph type="subTitle" idx="1"/>
          </p:nvPr>
        </p:nvSpPr>
        <p:spPr>
          <a:xfrm>
            <a:off x="768763" y="2694563"/>
            <a:ext cx="1849500" cy="6963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6" name="Google Shape;276;p13"/>
          <p:cNvSpPr txBox="1">
            <a:spLocks noGrp="1"/>
          </p:cNvSpPr>
          <p:nvPr>
            <p:ph type="title" idx="3"/>
          </p:nvPr>
        </p:nvSpPr>
        <p:spPr>
          <a:xfrm>
            <a:off x="2817900" y="2520488"/>
            <a:ext cx="1610400" cy="4476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7" name="Google Shape;277;p13"/>
          <p:cNvSpPr txBox="1">
            <a:spLocks noGrp="1"/>
          </p:cNvSpPr>
          <p:nvPr>
            <p:ph type="subTitle" idx="4"/>
          </p:nvPr>
        </p:nvSpPr>
        <p:spPr>
          <a:xfrm>
            <a:off x="2661000" y="3010538"/>
            <a:ext cx="1924200" cy="6963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8" name="Google Shape;278;p13"/>
          <p:cNvSpPr txBox="1">
            <a:spLocks noGrp="1"/>
          </p:cNvSpPr>
          <p:nvPr>
            <p:ph type="title" idx="5"/>
          </p:nvPr>
        </p:nvSpPr>
        <p:spPr>
          <a:xfrm>
            <a:off x="6645288" y="2520488"/>
            <a:ext cx="1610400" cy="4476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9" name="Google Shape;279;p13"/>
          <p:cNvSpPr txBox="1">
            <a:spLocks noGrp="1"/>
          </p:cNvSpPr>
          <p:nvPr>
            <p:ph type="subTitle" idx="6"/>
          </p:nvPr>
        </p:nvSpPr>
        <p:spPr>
          <a:xfrm>
            <a:off x="6525738" y="3010538"/>
            <a:ext cx="1849500" cy="6963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0" name="Google Shape;280;p13"/>
          <p:cNvSpPr txBox="1">
            <a:spLocks noGrp="1"/>
          </p:cNvSpPr>
          <p:nvPr>
            <p:ph type="title" idx="7"/>
          </p:nvPr>
        </p:nvSpPr>
        <p:spPr>
          <a:xfrm>
            <a:off x="4736425" y="2205713"/>
            <a:ext cx="1610400" cy="4476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81" name="Google Shape;281;p13"/>
          <p:cNvSpPr txBox="1">
            <a:spLocks noGrp="1"/>
          </p:cNvSpPr>
          <p:nvPr>
            <p:ph type="subTitle" idx="8"/>
          </p:nvPr>
        </p:nvSpPr>
        <p:spPr>
          <a:xfrm>
            <a:off x="4630713" y="2694563"/>
            <a:ext cx="1849500" cy="6963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2" name="Google Shape;282;p13"/>
          <p:cNvSpPr txBox="1">
            <a:spLocks noGrp="1"/>
          </p:cNvSpPr>
          <p:nvPr>
            <p:ph type="title" idx="9" hasCustomPrompt="1"/>
          </p:nvPr>
        </p:nvSpPr>
        <p:spPr>
          <a:xfrm>
            <a:off x="1418863" y="1561013"/>
            <a:ext cx="549300" cy="4476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3" name="Google Shape;283;p13"/>
          <p:cNvSpPr txBox="1">
            <a:spLocks noGrp="1"/>
          </p:cNvSpPr>
          <p:nvPr>
            <p:ph type="title" idx="13" hasCustomPrompt="1"/>
          </p:nvPr>
        </p:nvSpPr>
        <p:spPr>
          <a:xfrm>
            <a:off x="7175838" y="1868938"/>
            <a:ext cx="549300" cy="4476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4" name="Google Shape;284;p13"/>
          <p:cNvSpPr txBox="1">
            <a:spLocks noGrp="1"/>
          </p:cNvSpPr>
          <p:nvPr>
            <p:ph type="title" idx="14" hasCustomPrompt="1"/>
          </p:nvPr>
        </p:nvSpPr>
        <p:spPr>
          <a:xfrm>
            <a:off x="3348450" y="1875788"/>
            <a:ext cx="549300" cy="4476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5" name="Google Shape;285;p13"/>
          <p:cNvSpPr txBox="1">
            <a:spLocks noGrp="1"/>
          </p:cNvSpPr>
          <p:nvPr>
            <p:ph type="title" idx="15" hasCustomPrompt="1"/>
          </p:nvPr>
        </p:nvSpPr>
        <p:spPr>
          <a:xfrm>
            <a:off x="5266975" y="1554163"/>
            <a:ext cx="549300" cy="4476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grpSp>
        <p:nvGrpSpPr>
          <p:cNvPr id="286" name="Google Shape;286;p13"/>
          <p:cNvGrpSpPr/>
          <p:nvPr/>
        </p:nvGrpSpPr>
        <p:grpSpPr>
          <a:xfrm>
            <a:off x="-75" y="3714050"/>
            <a:ext cx="9144111" cy="890275"/>
            <a:chOff x="-75" y="3714050"/>
            <a:chExt cx="9144111" cy="890275"/>
          </a:xfrm>
        </p:grpSpPr>
        <p:sp>
          <p:nvSpPr>
            <p:cNvPr id="287" name="Google Shape;287;p13"/>
            <p:cNvSpPr/>
            <p:nvPr/>
          </p:nvSpPr>
          <p:spPr>
            <a:xfrm>
              <a:off x="-75" y="4250925"/>
              <a:ext cx="9144000" cy="3534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3"/>
            <p:cNvSpPr/>
            <p:nvPr/>
          </p:nvSpPr>
          <p:spPr>
            <a:xfrm>
              <a:off x="-75" y="3714050"/>
              <a:ext cx="9144111" cy="553156"/>
            </a:xfrm>
            <a:custGeom>
              <a:avLst/>
              <a:gdLst/>
              <a:ahLst/>
              <a:cxnLst/>
              <a:rect l="l" t="t" r="r" b="b"/>
              <a:pathLst>
                <a:path w="116675" h="6515" extrusionOk="0">
                  <a:moveTo>
                    <a:pt x="8866" y="1"/>
                  </a:moveTo>
                  <a:cubicBezTo>
                    <a:pt x="8776" y="1"/>
                    <a:pt x="8687" y="6"/>
                    <a:pt x="8597" y="18"/>
                  </a:cubicBezTo>
                  <a:cubicBezTo>
                    <a:pt x="7467" y="176"/>
                    <a:pt x="6534" y="1306"/>
                    <a:pt x="6609" y="2435"/>
                  </a:cubicBezTo>
                  <a:cubicBezTo>
                    <a:pt x="6256" y="1907"/>
                    <a:pt x="5617" y="1596"/>
                    <a:pt x="4971" y="1596"/>
                  </a:cubicBezTo>
                  <a:cubicBezTo>
                    <a:pt x="4762" y="1596"/>
                    <a:pt x="4551" y="1629"/>
                    <a:pt x="4350" y="1698"/>
                  </a:cubicBezTo>
                  <a:cubicBezTo>
                    <a:pt x="3575" y="1969"/>
                    <a:pt x="2996" y="2818"/>
                    <a:pt x="3034" y="3639"/>
                  </a:cubicBezTo>
                  <a:cubicBezTo>
                    <a:pt x="2708" y="3202"/>
                    <a:pt x="2172" y="2957"/>
                    <a:pt x="1640" y="2957"/>
                  </a:cubicBezTo>
                  <a:cubicBezTo>
                    <a:pt x="1410" y="2957"/>
                    <a:pt x="1182" y="3002"/>
                    <a:pt x="971" y="3098"/>
                  </a:cubicBezTo>
                  <a:cubicBezTo>
                    <a:pt x="271" y="3443"/>
                    <a:pt x="0" y="4143"/>
                    <a:pt x="0" y="5039"/>
                  </a:cubicBezTo>
                  <a:lnTo>
                    <a:pt x="0" y="6514"/>
                  </a:lnTo>
                  <a:lnTo>
                    <a:pt x="116675" y="6514"/>
                  </a:lnTo>
                  <a:lnTo>
                    <a:pt x="116675" y="5702"/>
                  </a:lnTo>
                  <a:cubicBezTo>
                    <a:pt x="116675" y="5002"/>
                    <a:pt x="116441" y="4339"/>
                    <a:pt x="115853" y="4069"/>
                  </a:cubicBezTo>
                  <a:cubicBezTo>
                    <a:pt x="115673" y="3970"/>
                    <a:pt x="115472" y="3924"/>
                    <a:pt x="115270" y="3924"/>
                  </a:cubicBezTo>
                  <a:cubicBezTo>
                    <a:pt x="114824" y="3924"/>
                    <a:pt x="114371" y="4145"/>
                    <a:pt x="114108" y="4498"/>
                  </a:cubicBezTo>
                  <a:cubicBezTo>
                    <a:pt x="114145" y="3798"/>
                    <a:pt x="113641" y="3051"/>
                    <a:pt x="112941" y="2818"/>
                  </a:cubicBezTo>
                  <a:cubicBezTo>
                    <a:pt x="112784" y="2763"/>
                    <a:pt x="112618" y="2736"/>
                    <a:pt x="112451" y="2736"/>
                  </a:cubicBezTo>
                  <a:cubicBezTo>
                    <a:pt x="111912" y="2736"/>
                    <a:pt x="111358" y="3011"/>
                    <a:pt x="111037" y="3481"/>
                  </a:cubicBezTo>
                  <a:cubicBezTo>
                    <a:pt x="111074" y="2473"/>
                    <a:pt x="110290" y="1539"/>
                    <a:pt x="109320" y="1418"/>
                  </a:cubicBezTo>
                  <a:cubicBezTo>
                    <a:pt x="109235" y="1405"/>
                    <a:pt x="109150" y="1399"/>
                    <a:pt x="109065" y="1399"/>
                  </a:cubicBezTo>
                  <a:cubicBezTo>
                    <a:pt x="108179" y="1399"/>
                    <a:pt x="107324" y="2087"/>
                    <a:pt x="107145" y="2939"/>
                  </a:cubicBezTo>
                  <a:cubicBezTo>
                    <a:pt x="106945" y="2830"/>
                    <a:pt x="106723" y="2781"/>
                    <a:pt x="106501" y="2781"/>
                  </a:cubicBezTo>
                  <a:cubicBezTo>
                    <a:pt x="105768" y="2781"/>
                    <a:pt x="105016" y="3316"/>
                    <a:pt x="104923" y="4031"/>
                  </a:cubicBezTo>
                  <a:cubicBezTo>
                    <a:pt x="104699" y="3941"/>
                    <a:pt x="104462" y="3897"/>
                    <a:pt x="104226" y="3897"/>
                  </a:cubicBezTo>
                  <a:cubicBezTo>
                    <a:pt x="103854" y="3897"/>
                    <a:pt x="103486" y="4007"/>
                    <a:pt x="103178" y="4218"/>
                  </a:cubicBezTo>
                  <a:cubicBezTo>
                    <a:pt x="103019" y="3873"/>
                    <a:pt x="102786" y="3565"/>
                    <a:pt x="102478" y="3331"/>
                  </a:cubicBezTo>
                  <a:cubicBezTo>
                    <a:pt x="102118" y="3069"/>
                    <a:pt x="101675" y="2935"/>
                    <a:pt x="101233" y="2935"/>
                  </a:cubicBezTo>
                  <a:cubicBezTo>
                    <a:pt x="100952" y="2935"/>
                    <a:pt x="100672" y="2989"/>
                    <a:pt x="100415" y="3098"/>
                  </a:cubicBezTo>
                  <a:cubicBezTo>
                    <a:pt x="100294" y="2235"/>
                    <a:pt x="99405" y="1623"/>
                    <a:pt x="98559" y="1623"/>
                  </a:cubicBezTo>
                  <a:cubicBezTo>
                    <a:pt x="98298" y="1623"/>
                    <a:pt x="98040" y="1682"/>
                    <a:pt x="97811" y="1810"/>
                  </a:cubicBezTo>
                  <a:cubicBezTo>
                    <a:pt x="97595" y="802"/>
                    <a:pt x="96553" y="1"/>
                    <a:pt x="95506" y="1"/>
                  </a:cubicBezTo>
                  <a:cubicBezTo>
                    <a:pt x="95418" y="1"/>
                    <a:pt x="95331" y="6"/>
                    <a:pt x="95244" y="18"/>
                  </a:cubicBezTo>
                  <a:cubicBezTo>
                    <a:pt x="94115" y="176"/>
                    <a:pt x="93181" y="1306"/>
                    <a:pt x="93256" y="2435"/>
                  </a:cubicBezTo>
                  <a:cubicBezTo>
                    <a:pt x="92875" y="1907"/>
                    <a:pt x="92250" y="1596"/>
                    <a:pt x="91617" y="1596"/>
                  </a:cubicBezTo>
                  <a:cubicBezTo>
                    <a:pt x="91412" y="1596"/>
                    <a:pt x="91205" y="1629"/>
                    <a:pt x="91006" y="1698"/>
                  </a:cubicBezTo>
                  <a:cubicBezTo>
                    <a:pt x="90222" y="1969"/>
                    <a:pt x="89644" y="2818"/>
                    <a:pt x="89681" y="3639"/>
                  </a:cubicBezTo>
                  <a:cubicBezTo>
                    <a:pt x="89355" y="3202"/>
                    <a:pt x="88819" y="2957"/>
                    <a:pt x="88287" y="2957"/>
                  </a:cubicBezTo>
                  <a:cubicBezTo>
                    <a:pt x="88058" y="2957"/>
                    <a:pt x="87829" y="3002"/>
                    <a:pt x="87618" y="3098"/>
                  </a:cubicBezTo>
                  <a:cubicBezTo>
                    <a:pt x="87114" y="3331"/>
                    <a:pt x="86769" y="3873"/>
                    <a:pt x="86685" y="4414"/>
                  </a:cubicBezTo>
                  <a:cubicBezTo>
                    <a:pt x="86535" y="4265"/>
                    <a:pt x="86377" y="4143"/>
                    <a:pt x="86218" y="4069"/>
                  </a:cubicBezTo>
                  <a:cubicBezTo>
                    <a:pt x="86026" y="3970"/>
                    <a:pt x="85817" y="3924"/>
                    <a:pt x="85610" y="3924"/>
                  </a:cubicBezTo>
                  <a:cubicBezTo>
                    <a:pt x="85152" y="3924"/>
                    <a:pt x="84699" y="4145"/>
                    <a:pt x="84435" y="4498"/>
                  </a:cubicBezTo>
                  <a:cubicBezTo>
                    <a:pt x="84473" y="3798"/>
                    <a:pt x="84006" y="3051"/>
                    <a:pt x="83306" y="2818"/>
                  </a:cubicBezTo>
                  <a:cubicBezTo>
                    <a:pt x="83140" y="2763"/>
                    <a:pt x="82967" y="2736"/>
                    <a:pt x="82795" y="2736"/>
                  </a:cubicBezTo>
                  <a:cubicBezTo>
                    <a:pt x="82239" y="2736"/>
                    <a:pt x="81683" y="3011"/>
                    <a:pt x="81355" y="3481"/>
                  </a:cubicBezTo>
                  <a:cubicBezTo>
                    <a:pt x="81439" y="2473"/>
                    <a:pt x="80655" y="1539"/>
                    <a:pt x="79684" y="1418"/>
                  </a:cubicBezTo>
                  <a:cubicBezTo>
                    <a:pt x="79600" y="1405"/>
                    <a:pt x="79515" y="1399"/>
                    <a:pt x="79430" y="1399"/>
                  </a:cubicBezTo>
                  <a:cubicBezTo>
                    <a:pt x="78544" y="1399"/>
                    <a:pt x="77685" y="2087"/>
                    <a:pt x="77472" y="2939"/>
                  </a:cubicBezTo>
                  <a:cubicBezTo>
                    <a:pt x="77281" y="2830"/>
                    <a:pt x="77066" y="2781"/>
                    <a:pt x="76848" y="2781"/>
                  </a:cubicBezTo>
                  <a:cubicBezTo>
                    <a:pt x="76131" y="2781"/>
                    <a:pt x="75372" y="3316"/>
                    <a:pt x="75251" y="4031"/>
                  </a:cubicBezTo>
                  <a:cubicBezTo>
                    <a:pt x="75041" y="3941"/>
                    <a:pt x="74807" y="3897"/>
                    <a:pt x="74570" y="3897"/>
                  </a:cubicBezTo>
                  <a:cubicBezTo>
                    <a:pt x="74196" y="3897"/>
                    <a:pt x="73814" y="4007"/>
                    <a:pt x="73505" y="4218"/>
                  </a:cubicBezTo>
                  <a:cubicBezTo>
                    <a:pt x="73384" y="3873"/>
                    <a:pt x="73150" y="3565"/>
                    <a:pt x="72842" y="3331"/>
                  </a:cubicBezTo>
                  <a:cubicBezTo>
                    <a:pt x="72483" y="3069"/>
                    <a:pt x="72040" y="2935"/>
                    <a:pt x="71589" y="2935"/>
                  </a:cubicBezTo>
                  <a:cubicBezTo>
                    <a:pt x="71303" y="2935"/>
                    <a:pt x="71014" y="2989"/>
                    <a:pt x="70742" y="3098"/>
                  </a:cubicBezTo>
                  <a:cubicBezTo>
                    <a:pt x="70621" y="2235"/>
                    <a:pt x="69754" y="1623"/>
                    <a:pt x="68902" y="1623"/>
                  </a:cubicBezTo>
                  <a:cubicBezTo>
                    <a:pt x="68639" y="1623"/>
                    <a:pt x="68376" y="1682"/>
                    <a:pt x="68138" y="1810"/>
                  </a:cubicBezTo>
                  <a:cubicBezTo>
                    <a:pt x="67923" y="802"/>
                    <a:pt x="66912" y="1"/>
                    <a:pt x="65870" y="1"/>
                  </a:cubicBezTo>
                  <a:cubicBezTo>
                    <a:pt x="65783" y="1"/>
                    <a:pt x="65696" y="6"/>
                    <a:pt x="65609" y="18"/>
                  </a:cubicBezTo>
                  <a:cubicBezTo>
                    <a:pt x="64479" y="176"/>
                    <a:pt x="63546" y="1306"/>
                    <a:pt x="63621" y="2435"/>
                  </a:cubicBezTo>
                  <a:cubicBezTo>
                    <a:pt x="63240" y="1907"/>
                    <a:pt x="62594" y="1596"/>
                    <a:pt x="61966" y="1596"/>
                  </a:cubicBezTo>
                  <a:cubicBezTo>
                    <a:pt x="61763" y="1596"/>
                    <a:pt x="61561" y="1629"/>
                    <a:pt x="61371" y="1698"/>
                  </a:cubicBezTo>
                  <a:cubicBezTo>
                    <a:pt x="60550" y="1969"/>
                    <a:pt x="59971" y="2818"/>
                    <a:pt x="60008" y="3639"/>
                  </a:cubicBezTo>
                  <a:cubicBezTo>
                    <a:pt x="59708" y="3202"/>
                    <a:pt x="59162" y="2957"/>
                    <a:pt x="58621" y="2957"/>
                  </a:cubicBezTo>
                  <a:cubicBezTo>
                    <a:pt x="58388" y="2957"/>
                    <a:pt x="58156" y="3002"/>
                    <a:pt x="57945" y="3098"/>
                  </a:cubicBezTo>
                  <a:cubicBezTo>
                    <a:pt x="57441" y="3369"/>
                    <a:pt x="57049" y="3910"/>
                    <a:pt x="57012" y="4498"/>
                  </a:cubicBezTo>
                  <a:cubicBezTo>
                    <a:pt x="56853" y="4302"/>
                    <a:pt x="56704" y="4143"/>
                    <a:pt x="56471" y="4069"/>
                  </a:cubicBezTo>
                  <a:cubicBezTo>
                    <a:pt x="56287" y="3970"/>
                    <a:pt x="56086" y="3924"/>
                    <a:pt x="55883" y="3924"/>
                  </a:cubicBezTo>
                  <a:cubicBezTo>
                    <a:pt x="55436" y="3924"/>
                    <a:pt x="54986" y="4145"/>
                    <a:pt x="54716" y="4498"/>
                  </a:cubicBezTo>
                  <a:cubicBezTo>
                    <a:pt x="54753" y="3798"/>
                    <a:pt x="54249" y="3051"/>
                    <a:pt x="53587" y="2818"/>
                  </a:cubicBezTo>
                  <a:cubicBezTo>
                    <a:pt x="53421" y="2763"/>
                    <a:pt x="53248" y="2736"/>
                    <a:pt x="53077" y="2736"/>
                  </a:cubicBezTo>
                  <a:cubicBezTo>
                    <a:pt x="52523" y="2736"/>
                    <a:pt x="51973" y="3011"/>
                    <a:pt x="51645" y="3481"/>
                  </a:cubicBezTo>
                  <a:cubicBezTo>
                    <a:pt x="51720" y="2473"/>
                    <a:pt x="50908" y="1539"/>
                    <a:pt x="49937" y="1418"/>
                  </a:cubicBezTo>
                  <a:cubicBezTo>
                    <a:pt x="49852" y="1405"/>
                    <a:pt x="49767" y="1399"/>
                    <a:pt x="49683" y="1399"/>
                  </a:cubicBezTo>
                  <a:cubicBezTo>
                    <a:pt x="48795" y="1399"/>
                    <a:pt x="47932" y="2087"/>
                    <a:pt x="47753" y="2939"/>
                  </a:cubicBezTo>
                  <a:cubicBezTo>
                    <a:pt x="47555" y="2830"/>
                    <a:pt x="47335" y="2781"/>
                    <a:pt x="47113" y="2781"/>
                  </a:cubicBezTo>
                  <a:cubicBezTo>
                    <a:pt x="46382" y="2781"/>
                    <a:pt x="45627" y="3316"/>
                    <a:pt x="45541" y="4031"/>
                  </a:cubicBezTo>
                  <a:cubicBezTo>
                    <a:pt x="45331" y="3941"/>
                    <a:pt x="45097" y="3897"/>
                    <a:pt x="44859" y="3897"/>
                  </a:cubicBezTo>
                  <a:cubicBezTo>
                    <a:pt x="44484" y="3897"/>
                    <a:pt x="44100" y="4007"/>
                    <a:pt x="43786" y="4218"/>
                  </a:cubicBezTo>
                  <a:cubicBezTo>
                    <a:pt x="43636" y="3873"/>
                    <a:pt x="43403" y="3565"/>
                    <a:pt x="43132" y="3331"/>
                  </a:cubicBezTo>
                  <a:cubicBezTo>
                    <a:pt x="42750" y="3069"/>
                    <a:pt x="42294" y="2935"/>
                    <a:pt x="41849" y="2935"/>
                  </a:cubicBezTo>
                  <a:cubicBezTo>
                    <a:pt x="41565" y="2935"/>
                    <a:pt x="41286" y="2989"/>
                    <a:pt x="41032" y="3098"/>
                  </a:cubicBezTo>
                  <a:cubicBezTo>
                    <a:pt x="40911" y="2235"/>
                    <a:pt x="40044" y="1623"/>
                    <a:pt x="39188" y="1623"/>
                  </a:cubicBezTo>
                  <a:cubicBezTo>
                    <a:pt x="38923" y="1623"/>
                    <a:pt x="38659" y="1682"/>
                    <a:pt x="38419" y="1810"/>
                  </a:cubicBezTo>
                  <a:cubicBezTo>
                    <a:pt x="38203" y="802"/>
                    <a:pt x="37193" y="1"/>
                    <a:pt x="36121" y="1"/>
                  </a:cubicBezTo>
                  <a:cubicBezTo>
                    <a:pt x="36032" y="1"/>
                    <a:pt x="35942" y="6"/>
                    <a:pt x="35852" y="18"/>
                  </a:cubicBezTo>
                  <a:cubicBezTo>
                    <a:pt x="34732" y="176"/>
                    <a:pt x="33836" y="1306"/>
                    <a:pt x="33873" y="2435"/>
                  </a:cubicBezTo>
                  <a:cubicBezTo>
                    <a:pt x="33521" y="1907"/>
                    <a:pt x="32881" y="1596"/>
                    <a:pt x="32236" y="1596"/>
                  </a:cubicBezTo>
                  <a:cubicBezTo>
                    <a:pt x="32026" y="1596"/>
                    <a:pt x="31816" y="1629"/>
                    <a:pt x="31614" y="1698"/>
                  </a:cubicBezTo>
                  <a:cubicBezTo>
                    <a:pt x="30840" y="1969"/>
                    <a:pt x="30252" y="2818"/>
                    <a:pt x="30298" y="3639"/>
                  </a:cubicBezTo>
                  <a:cubicBezTo>
                    <a:pt x="29998" y="3202"/>
                    <a:pt x="29452" y="2957"/>
                    <a:pt x="28911" y="2957"/>
                  </a:cubicBezTo>
                  <a:cubicBezTo>
                    <a:pt x="28678" y="2957"/>
                    <a:pt x="28446" y="3002"/>
                    <a:pt x="28235" y="3098"/>
                  </a:cubicBezTo>
                  <a:cubicBezTo>
                    <a:pt x="27843" y="3285"/>
                    <a:pt x="27535" y="3639"/>
                    <a:pt x="27377" y="4031"/>
                  </a:cubicBezTo>
                  <a:cubicBezTo>
                    <a:pt x="27265" y="3481"/>
                    <a:pt x="26835" y="3014"/>
                    <a:pt x="26285" y="2818"/>
                  </a:cubicBezTo>
                  <a:cubicBezTo>
                    <a:pt x="26130" y="2763"/>
                    <a:pt x="25966" y="2736"/>
                    <a:pt x="25799" y="2736"/>
                  </a:cubicBezTo>
                  <a:cubicBezTo>
                    <a:pt x="25264" y="2736"/>
                    <a:pt x="24708" y="3011"/>
                    <a:pt x="24381" y="3481"/>
                  </a:cubicBezTo>
                  <a:cubicBezTo>
                    <a:pt x="24418" y="2473"/>
                    <a:pt x="23643" y="1539"/>
                    <a:pt x="22672" y="1418"/>
                  </a:cubicBezTo>
                  <a:cubicBezTo>
                    <a:pt x="22588" y="1405"/>
                    <a:pt x="22503" y="1399"/>
                    <a:pt x="22418" y="1399"/>
                  </a:cubicBezTo>
                  <a:cubicBezTo>
                    <a:pt x="21531" y="1399"/>
                    <a:pt x="20668" y="2087"/>
                    <a:pt x="20498" y="2939"/>
                  </a:cubicBezTo>
                  <a:cubicBezTo>
                    <a:pt x="20297" y="2830"/>
                    <a:pt x="20076" y="2781"/>
                    <a:pt x="19853" y="2781"/>
                  </a:cubicBezTo>
                  <a:cubicBezTo>
                    <a:pt x="19121" y="2781"/>
                    <a:pt x="18369" y="3316"/>
                    <a:pt x="18276" y="4031"/>
                  </a:cubicBezTo>
                  <a:cubicBezTo>
                    <a:pt x="18052" y="3941"/>
                    <a:pt x="17815" y="3897"/>
                    <a:pt x="17579" y="3897"/>
                  </a:cubicBezTo>
                  <a:cubicBezTo>
                    <a:pt x="17207" y="3897"/>
                    <a:pt x="16839" y="4007"/>
                    <a:pt x="16531" y="4218"/>
                  </a:cubicBezTo>
                  <a:cubicBezTo>
                    <a:pt x="16372" y="3873"/>
                    <a:pt x="16139" y="3565"/>
                    <a:pt x="15831" y="3331"/>
                  </a:cubicBezTo>
                  <a:cubicBezTo>
                    <a:pt x="15471" y="3069"/>
                    <a:pt x="15028" y="2935"/>
                    <a:pt x="14586" y="2935"/>
                  </a:cubicBezTo>
                  <a:cubicBezTo>
                    <a:pt x="14305" y="2935"/>
                    <a:pt x="14025" y="2989"/>
                    <a:pt x="13768" y="3098"/>
                  </a:cubicBezTo>
                  <a:cubicBezTo>
                    <a:pt x="13647" y="2235"/>
                    <a:pt x="12758" y="1623"/>
                    <a:pt x="11912" y="1623"/>
                  </a:cubicBezTo>
                  <a:cubicBezTo>
                    <a:pt x="11651" y="1623"/>
                    <a:pt x="11393" y="1682"/>
                    <a:pt x="11164" y="1810"/>
                  </a:cubicBezTo>
                  <a:cubicBezTo>
                    <a:pt x="10948" y="802"/>
                    <a:pt x="9938" y="1"/>
                    <a:pt x="88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9" name="Google Shape;289;p13"/>
          <p:cNvSpPr/>
          <p:nvPr/>
        </p:nvSpPr>
        <p:spPr>
          <a:xfrm>
            <a:off x="-75" y="4590317"/>
            <a:ext cx="9144111" cy="553147"/>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0" name="Google Shape;290;p13"/>
          <p:cNvGrpSpPr/>
          <p:nvPr/>
        </p:nvGrpSpPr>
        <p:grpSpPr>
          <a:xfrm>
            <a:off x="-43175" y="4590284"/>
            <a:ext cx="9236385" cy="572688"/>
            <a:chOff x="31859" y="3637483"/>
            <a:chExt cx="9057943" cy="954958"/>
          </a:xfrm>
        </p:grpSpPr>
        <p:sp>
          <p:nvSpPr>
            <p:cNvPr id="291" name="Google Shape;291;p13"/>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3"/>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3"/>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3"/>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3"/>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3"/>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BLANK_1_1_1_1_1_1_3">
    <p:spTree>
      <p:nvGrpSpPr>
        <p:cNvPr id="1" name="Shape 297"/>
        <p:cNvGrpSpPr/>
        <p:nvPr/>
      </p:nvGrpSpPr>
      <p:grpSpPr>
        <a:xfrm>
          <a:off x="0" y="0"/>
          <a:ext cx="0" cy="0"/>
          <a:chOff x="0" y="0"/>
          <a:chExt cx="0" cy="0"/>
        </a:xfrm>
      </p:grpSpPr>
      <p:grpSp>
        <p:nvGrpSpPr>
          <p:cNvPr id="298" name="Google Shape;298;p14"/>
          <p:cNvGrpSpPr/>
          <p:nvPr/>
        </p:nvGrpSpPr>
        <p:grpSpPr>
          <a:xfrm>
            <a:off x="787186" y="2097785"/>
            <a:ext cx="984621" cy="1822785"/>
            <a:chOff x="7797029" y="2174230"/>
            <a:chExt cx="1161931" cy="2151032"/>
          </a:xfrm>
        </p:grpSpPr>
        <p:sp>
          <p:nvSpPr>
            <p:cNvPr id="299" name="Google Shape;299;p14"/>
            <p:cNvSpPr/>
            <p:nvPr/>
          </p:nvSpPr>
          <p:spPr>
            <a:xfrm>
              <a:off x="7797029" y="2174230"/>
              <a:ext cx="1161931" cy="1382760"/>
            </a:xfrm>
            <a:custGeom>
              <a:avLst/>
              <a:gdLst/>
              <a:ahLst/>
              <a:cxnLst/>
              <a:rect l="l" t="t" r="r" b="b"/>
              <a:pathLst>
                <a:path w="21273" h="25316" extrusionOk="0">
                  <a:moveTo>
                    <a:pt x="11920" y="0"/>
                  </a:moveTo>
                  <a:cubicBezTo>
                    <a:pt x="9767" y="0"/>
                    <a:pt x="7648" y="927"/>
                    <a:pt x="6217" y="2390"/>
                  </a:cubicBezTo>
                  <a:cubicBezTo>
                    <a:pt x="4630" y="4024"/>
                    <a:pt x="3883" y="6245"/>
                    <a:pt x="3883" y="8383"/>
                  </a:cubicBezTo>
                  <a:cubicBezTo>
                    <a:pt x="3846" y="9045"/>
                    <a:pt x="3930" y="9745"/>
                    <a:pt x="3650" y="10361"/>
                  </a:cubicBezTo>
                  <a:cubicBezTo>
                    <a:pt x="3417" y="10828"/>
                    <a:pt x="3034" y="11220"/>
                    <a:pt x="2679" y="11650"/>
                  </a:cubicBezTo>
                  <a:cubicBezTo>
                    <a:pt x="1046" y="13516"/>
                    <a:pt x="0" y="15850"/>
                    <a:pt x="75" y="18183"/>
                  </a:cubicBezTo>
                  <a:cubicBezTo>
                    <a:pt x="150" y="20554"/>
                    <a:pt x="1438" y="22888"/>
                    <a:pt x="3613" y="24213"/>
                  </a:cubicBezTo>
                  <a:cubicBezTo>
                    <a:pt x="4824" y="24931"/>
                    <a:pt x="6299" y="25315"/>
                    <a:pt x="7769" y="25315"/>
                  </a:cubicBezTo>
                  <a:cubicBezTo>
                    <a:pt x="8994" y="25315"/>
                    <a:pt x="10215" y="25048"/>
                    <a:pt x="11276" y="24484"/>
                  </a:cubicBezTo>
                  <a:cubicBezTo>
                    <a:pt x="12090" y="24825"/>
                    <a:pt x="13002" y="24989"/>
                    <a:pt x="13926" y="24989"/>
                  </a:cubicBezTo>
                  <a:cubicBezTo>
                    <a:pt x="15830" y="24989"/>
                    <a:pt x="17782" y="24291"/>
                    <a:pt x="19014" y="23009"/>
                  </a:cubicBezTo>
                  <a:cubicBezTo>
                    <a:pt x="20843" y="21142"/>
                    <a:pt x="21273" y="18417"/>
                    <a:pt x="20498" y="16083"/>
                  </a:cubicBezTo>
                  <a:cubicBezTo>
                    <a:pt x="20143" y="14954"/>
                    <a:pt x="19518" y="13908"/>
                    <a:pt x="18864" y="12891"/>
                  </a:cubicBezTo>
                  <a:cubicBezTo>
                    <a:pt x="18743" y="12742"/>
                    <a:pt x="18668" y="12546"/>
                    <a:pt x="18631" y="12350"/>
                  </a:cubicBezTo>
                  <a:cubicBezTo>
                    <a:pt x="18631" y="12191"/>
                    <a:pt x="18743" y="11995"/>
                    <a:pt x="18780" y="11808"/>
                  </a:cubicBezTo>
                  <a:cubicBezTo>
                    <a:pt x="20843" y="3090"/>
                    <a:pt x="16718" y="561"/>
                    <a:pt x="12835" y="57"/>
                  </a:cubicBezTo>
                  <a:cubicBezTo>
                    <a:pt x="12530" y="19"/>
                    <a:pt x="12225" y="0"/>
                    <a:pt x="119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0" name="Google Shape;300;p14"/>
            <p:cNvGrpSpPr/>
            <p:nvPr/>
          </p:nvGrpSpPr>
          <p:grpSpPr>
            <a:xfrm>
              <a:off x="8149431" y="2521491"/>
              <a:ext cx="429313" cy="1803771"/>
              <a:chOff x="6097050" y="1346450"/>
              <a:chExt cx="196500" cy="825600"/>
            </a:xfrm>
          </p:grpSpPr>
          <p:sp>
            <p:nvSpPr>
              <p:cNvPr id="301" name="Google Shape;301;p14"/>
              <p:cNvSpPr/>
              <p:nvPr/>
            </p:nvSpPr>
            <p:spPr>
              <a:xfrm>
                <a:off x="6203225" y="1432075"/>
                <a:ext cx="20325" cy="739975"/>
              </a:xfrm>
              <a:custGeom>
                <a:avLst/>
                <a:gdLst/>
                <a:ahLst/>
                <a:cxnLst/>
                <a:rect l="l" t="t" r="r" b="b"/>
                <a:pathLst>
                  <a:path w="813" h="29599" extrusionOk="0">
                    <a:moveTo>
                      <a:pt x="420" y="1"/>
                    </a:moveTo>
                    <a:cubicBezTo>
                      <a:pt x="187" y="1"/>
                      <a:pt x="0" y="197"/>
                      <a:pt x="0" y="430"/>
                    </a:cubicBezTo>
                    <a:lnTo>
                      <a:pt x="0" y="29207"/>
                    </a:lnTo>
                    <a:cubicBezTo>
                      <a:pt x="0" y="29440"/>
                      <a:pt x="187" y="29599"/>
                      <a:pt x="420" y="29599"/>
                    </a:cubicBezTo>
                    <a:cubicBezTo>
                      <a:pt x="616" y="29599"/>
                      <a:pt x="812" y="29440"/>
                      <a:pt x="812" y="29207"/>
                    </a:cubicBezTo>
                    <a:lnTo>
                      <a:pt x="812" y="430"/>
                    </a:lnTo>
                    <a:cubicBezTo>
                      <a:pt x="812" y="197"/>
                      <a:pt x="616" y="1"/>
                      <a:pt x="42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4"/>
              <p:cNvSpPr/>
              <p:nvPr/>
            </p:nvSpPr>
            <p:spPr>
              <a:xfrm>
                <a:off x="6097050" y="1389375"/>
                <a:ext cx="124625" cy="276800"/>
              </a:xfrm>
              <a:custGeom>
                <a:avLst/>
                <a:gdLst/>
                <a:ahLst/>
                <a:cxnLst/>
                <a:rect l="l" t="t" r="r" b="b"/>
                <a:pathLst>
                  <a:path w="4985" h="11072" extrusionOk="0">
                    <a:moveTo>
                      <a:pt x="430" y="1"/>
                    </a:moveTo>
                    <a:cubicBezTo>
                      <a:pt x="234" y="1"/>
                      <a:pt x="84" y="113"/>
                      <a:pt x="84" y="309"/>
                    </a:cubicBezTo>
                    <a:cubicBezTo>
                      <a:pt x="47" y="971"/>
                      <a:pt x="0" y="1587"/>
                      <a:pt x="0" y="2250"/>
                    </a:cubicBezTo>
                    <a:cubicBezTo>
                      <a:pt x="0" y="3809"/>
                      <a:pt x="159" y="5405"/>
                      <a:pt x="747" y="6917"/>
                    </a:cubicBezTo>
                    <a:cubicBezTo>
                      <a:pt x="1447" y="8672"/>
                      <a:pt x="2763" y="10147"/>
                      <a:pt x="4396" y="11043"/>
                    </a:cubicBezTo>
                    <a:cubicBezTo>
                      <a:pt x="4449" y="11063"/>
                      <a:pt x="4501" y="11072"/>
                      <a:pt x="4550" y="11072"/>
                    </a:cubicBezTo>
                    <a:cubicBezTo>
                      <a:pt x="4688" y="11072"/>
                      <a:pt x="4808" y="11001"/>
                      <a:pt x="4863" y="10884"/>
                    </a:cubicBezTo>
                    <a:cubicBezTo>
                      <a:pt x="4985" y="10735"/>
                      <a:pt x="4901" y="10539"/>
                      <a:pt x="4751" y="10417"/>
                    </a:cubicBezTo>
                    <a:cubicBezTo>
                      <a:pt x="3230" y="9605"/>
                      <a:pt x="2026" y="8243"/>
                      <a:pt x="1363" y="6646"/>
                    </a:cubicBezTo>
                    <a:cubicBezTo>
                      <a:pt x="822" y="5284"/>
                      <a:pt x="700" y="3772"/>
                      <a:pt x="700" y="2250"/>
                    </a:cubicBezTo>
                    <a:cubicBezTo>
                      <a:pt x="700" y="1634"/>
                      <a:pt x="700" y="971"/>
                      <a:pt x="747" y="346"/>
                    </a:cubicBezTo>
                    <a:cubicBezTo>
                      <a:pt x="747" y="150"/>
                      <a:pt x="588" y="1"/>
                      <a:pt x="43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4"/>
              <p:cNvSpPr/>
              <p:nvPr/>
            </p:nvSpPr>
            <p:spPr>
              <a:xfrm>
                <a:off x="6207875" y="1346450"/>
                <a:ext cx="85675" cy="205950"/>
              </a:xfrm>
              <a:custGeom>
                <a:avLst/>
                <a:gdLst/>
                <a:ahLst/>
                <a:cxnLst/>
                <a:rect l="l" t="t" r="r" b="b"/>
                <a:pathLst>
                  <a:path w="3427" h="8238" extrusionOk="0">
                    <a:moveTo>
                      <a:pt x="2997" y="0"/>
                    </a:moveTo>
                    <a:cubicBezTo>
                      <a:pt x="2801" y="0"/>
                      <a:pt x="2652" y="159"/>
                      <a:pt x="2689" y="355"/>
                    </a:cubicBezTo>
                    <a:cubicBezTo>
                      <a:pt x="2726" y="1055"/>
                      <a:pt x="2764" y="1718"/>
                      <a:pt x="2764" y="2371"/>
                    </a:cubicBezTo>
                    <a:cubicBezTo>
                      <a:pt x="2764" y="3118"/>
                      <a:pt x="2726" y="3818"/>
                      <a:pt x="2530" y="4518"/>
                    </a:cubicBezTo>
                    <a:cubicBezTo>
                      <a:pt x="2381" y="5171"/>
                      <a:pt x="2101" y="5797"/>
                      <a:pt x="1718" y="6338"/>
                    </a:cubicBezTo>
                    <a:cubicBezTo>
                      <a:pt x="1326" y="6889"/>
                      <a:pt x="822" y="7318"/>
                      <a:pt x="234" y="7589"/>
                    </a:cubicBezTo>
                    <a:cubicBezTo>
                      <a:pt x="85" y="7663"/>
                      <a:pt x="1" y="7859"/>
                      <a:pt x="85" y="8018"/>
                    </a:cubicBezTo>
                    <a:cubicBezTo>
                      <a:pt x="112" y="8156"/>
                      <a:pt x="246" y="8237"/>
                      <a:pt x="378" y="8237"/>
                    </a:cubicBezTo>
                    <a:cubicBezTo>
                      <a:pt x="425" y="8237"/>
                      <a:pt x="472" y="8227"/>
                      <a:pt x="514" y="8205"/>
                    </a:cubicBezTo>
                    <a:cubicBezTo>
                      <a:pt x="1214" y="7897"/>
                      <a:pt x="1830" y="7355"/>
                      <a:pt x="2260" y="6730"/>
                    </a:cubicBezTo>
                    <a:cubicBezTo>
                      <a:pt x="2726" y="6151"/>
                      <a:pt x="3034" y="5405"/>
                      <a:pt x="3193" y="4667"/>
                    </a:cubicBezTo>
                    <a:cubicBezTo>
                      <a:pt x="3389" y="3930"/>
                      <a:pt x="3426" y="3155"/>
                      <a:pt x="3426" y="2371"/>
                    </a:cubicBezTo>
                    <a:cubicBezTo>
                      <a:pt x="3426" y="1671"/>
                      <a:pt x="3389" y="971"/>
                      <a:pt x="3352" y="318"/>
                    </a:cubicBezTo>
                    <a:cubicBezTo>
                      <a:pt x="3352" y="122"/>
                      <a:pt x="3156" y="0"/>
                      <a:pt x="299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4" name="Google Shape;304;p14"/>
          <p:cNvGrpSpPr/>
          <p:nvPr/>
        </p:nvGrpSpPr>
        <p:grpSpPr>
          <a:xfrm>
            <a:off x="346688" y="384688"/>
            <a:ext cx="8349362" cy="1989909"/>
            <a:chOff x="346688" y="384688"/>
            <a:chExt cx="8349362" cy="1989909"/>
          </a:xfrm>
        </p:grpSpPr>
        <p:sp>
          <p:nvSpPr>
            <p:cNvPr id="305" name="Google Shape;305;p14"/>
            <p:cNvSpPr/>
            <p:nvPr/>
          </p:nvSpPr>
          <p:spPr>
            <a:xfrm>
              <a:off x="346688" y="600725"/>
              <a:ext cx="732825" cy="238128"/>
            </a:xfrm>
            <a:custGeom>
              <a:avLst/>
              <a:gdLst/>
              <a:ahLst/>
              <a:cxnLst/>
              <a:rect l="l" t="t" r="r" b="b"/>
              <a:pathLst>
                <a:path w="6927" h="2251" extrusionOk="0">
                  <a:moveTo>
                    <a:pt x="3856" y="1"/>
                  </a:moveTo>
                  <a:cubicBezTo>
                    <a:pt x="3081" y="1"/>
                    <a:pt x="2456" y="505"/>
                    <a:pt x="2260" y="1205"/>
                  </a:cubicBezTo>
                  <a:cubicBezTo>
                    <a:pt x="2064" y="1130"/>
                    <a:pt x="1830" y="1046"/>
                    <a:pt x="1597" y="1046"/>
                  </a:cubicBezTo>
                  <a:cubicBezTo>
                    <a:pt x="822" y="1046"/>
                    <a:pt x="197" y="1550"/>
                    <a:pt x="1" y="2250"/>
                  </a:cubicBezTo>
                  <a:lnTo>
                    <a:pt x="6852" y="2250"/>
                  </a:lnTo>
                  <a:cubicBezTo>
                    <a:pt x="6927" y="2138"/>
                    <a:pt x="6927" y="2017"/>
                    <a:pt x="6927" y="1867"/>
                  </a:cubicBezTo>
                  <a:cubicBezTo>
                    <a:pt x="6927" y="1242"/>
                    <a:pt x="6423" y="738"/>
                    <a:pt x="5797" y="738"/>
                  </a:cubicBezTo>
                  <a:cubicBezTo>
                    <a:pt x="5601" y="738"/>
                    <a:pt x="5452" y="775"/>
                    <a:pt x="5293" y="850"/>
                  </a:cubicBezTo>
                  <a:cubicBezTo>
                    <a:pt x="5022" y="346"/>
                    <a:pt x="4481" y="1"/>
                    <a:pt x="3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4"/>
            <p:cNvSpPr/>
            <p:nvPr/>
          </p:nvSpPr>
          <p:spPr>
            <a:xfrm>
              <a:off x="1114725" y="1308300"/>
              <a:ext cx="1161909" cy="30882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4"/>
            <p:cNvSpPr/>
            <p:nvPr/>
          </p:nvSpPr>
          <p:spPr>
            <a:xfrm flipH="1">
              <a:off x="7844150" y="2097774"/>
              <a:ext cx="851900" cy="276822"/>
            </a:xfrm>
            <a:custGeom>
              <a:avLst/>
              <a:gdLst/>
              <a:ahLst/>
              <a:cxnLst/>
              <a:rect l="l" t="t" r="r" b="b"/>
              <a:pathLst>
                <a:path w="6927" h="2251" extrusionOk="0">
                  <a:moveTo>
                    <a:pt x="3856" y="1"/>
                  </a:moveTo>
                  <a:cubicBezTo>
                    <a:pt x="3081" y="1"/>
                    <a:pt x="2456" y="505"/>
                    <a:pt x="2260" y="1205"/>
                  </a:cubicBezTo>
                  <a:cubicBezTo>
                    <a:pt x="2064" y="1130"/>
                    <a:pt x="1830" y="1046"/>
                    <a:pt x="1597" y="1046"/>
                  </a:cubicBezTo>
                  <a:cubicBezTo>
                    <a:pt x="822" y="1046"/>
                    <a:pt x="197" y="1550"/>
                    <a:pt x="1" y="2250"/>
                  </a:cubicBezTo>
                  <a:lnTo>
                    <a:pt x="6852" y="2250"/>
                  </a:lnTo>
                  <a:cubicBezTo>
                    <a:pt x="6927" y="2138"/>
                    <a:pt x="6927" y="2017"/>
                    <a:pt x="6927" y="1867"/>
                  </a:cubicBezTo>
                  <a:cubicBezTo>
                    <a:pt x="6927" y="1242"/>
                    <a:pt x="6423" y="738"/>
                    <a:pt x="5797" y="738"/>
                  </a:cubicBezTo>
                  <a:cubicBezTo>
                    <a:pt x="5601" y="738"/>
                    <a:pt x="5452" y="775"/>
                    <a:pt x="5293" y="850"/>
                  </a:cubicBezTo>
                  <a:cubicBezTo>
                    <a:pt x="5022" y="346"/>
                    <a:pt x="4481" y="1"/>
                    <a:pt x="3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4"/>
            <p:cNvSpPr/>
            <p:nvPr/>
          </p:nvSpPr>
          <p:spPr>
            <a:xfrm>
              <a:off x="6882125" y="384688"/>
              <a:ext cx="1161909" cy="30882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 name="Google Shape;309;p14"/>
          <p:cNvSpPr txBox="1">
            <a:spLocks noGrp="1"/>
          </p:cNvSpPr>
          <p:nvPr>
            <p:ph type="title"/>
          </p:nvPr>
        </p:nvSpPr>
        <p:spPr>
          <a:xfrm>
            <a:off x="2481751" y="2224125"/>
            <a:ext cx="4180500" cy="14073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10" name="Google Shape;310;p14"/>
          <p:cNvSpPr txBox="1">
            <a:spLocks noGrp="1"/>
          </p:cNvSpPr>
          <p:nvPr>
            <p:ph type="title" idx="2" hasCustomPrompt="1"/>
          </p:nvPr>
        </p:nvSpPr>
        <p:spPr>
          <a:xfrm>
            <a:off x="3975601" y="780000"/>
            <a:ext cx="1192800" cy="9807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6000"/>
              <a:buNone/>
              <a:defRPr sz="70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11" name="Google Shape;311;p14"/>
          <p:cNvSpPr txBox="1">
            <a:spLocks noGrp="1"/>
          </p:cNvSpPr>
          <p:nvPr>
            <p:ph type="subTitle" idx="1"/>
          </p:nvPr>
        </p:nvSpPr>
        <p:spPr>
          <a:xfrm>
            <a:off x="2934301" y="3818625"/>
            <a:ext cx="3275400" cy="5340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2" name="Google Shape;312;p14"/>
          <p:cNvSpPr/>
          <p:nvPr/>
        </p:nvSpPr>
        <p:spPr>
          <a:xfrm>
            <a:off x="150" y="4539825"/>
            <a:ext cx="9144111" cy="620004"/>
          </a:xfrm>
          <a:custGeom>
            <a:avLst/>
            <a:gdLst/>
            <a:ahLst/>
            <a:cxnLst/>
            <a:rect l="l" t="t" r="r" b="b"/>
            <a:pathLst>
              <a:path w="116675" h="12247" extrusionOk="0">
                <a:moveTo>
                  <a:pt x="0" y="0"/>
                </a:moveTo>
                <a:lnTo>
                  <a:pt x="0" y="12246"/>
                </a:lnTo>
                <a:lnTo>
                  <a:pt x="116675" y="12246"/>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3" name="Google Shape;313;p14"/>
          <p:cNvGrpSpPr/>
          <p:nvPr/>
        </p:nvGrpSpPr>
        <p:grpSpPr>
          <a:xfrm>
            <a:off x="31859" y="4540132"/>
            <a:ext cx="9057943" cy="621964"/>
            <a:chOff x="31859" y="3637483"/>
            <a:chExt cx="9057943" cy="954958"/>
          </a:xfrm>
        </p:grpSpPr>
        <p:sp>
          <p:nvSpPr>
            <p:cNvPr id="314" name="Google Shape;314;p14"/>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4"/>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4"/>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4"/>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4"/>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4"/>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 name="Google Shape;320;p14"/>
          <p:cNvGrpSpPr/>
          <p:nvPr/>
        </p:nvGrpSpPr>
        <p:grpSpPr>
          <a:xfrm>
            <a:off x="50" y="3070796"/>
            <a:ext cx="2276574" cy="1468907"/>
            <a:chOff x="50" y="3136773"/>
            <a:chExt cx="2174170" cy="1402833"/>
          </a:xfrm>
        </p:grpSpPr>
        <p:grpSp>
          <p:nvGrpSpPr>
            <p:cNvPr id="321" name="Google Shape;321;p14"/>
            <p:cNvGrpSpPr/>
            <p:nvPr/>
          </p:nvGrpSpPr>
          <p:grpSpPr>
            <a:xfrm>
              <a:off x="50" y="3136773"/>
              <a:ext cx="2174170" cy="1402833"/>
              <a:chOff x="41" y="2411634"/>
              <a:chExt cx="4234022" cy="2731906"/>
            </a:xfrm>
          </p:grpSpPr>
          <p:sp>
            <p:nvSpPr>
              <p:cNvPr id="322" name="Google Shape;322;p14"/>
              <p:cNvSpPr/>
              <p:nvPr/>
            </p:nvSpPr>
            <p:spPr>
              <a:xfrm flipH="1">
                <a:off x="41" y="2411634"/>
                <a:ext cx="4234022" cy="2731906"/>
              </a:xfrm>
              <a:custGeom>
                <a:avLst/>
                <a:gdLst/>
                <a:ahLst/>
                <a:cxnLst/>
                <a:rect l="l" t="t" r="r" b="b"/>
                <a:pathLst>
                  <a:path w="33454" h="21585" extrusionOk="0">
                    <a:moveTo>
                      <a:pt x="31249" y="0"/>
                    </a:moveTo>
                    <a:cubicBezTo>
                      <a:pt x="29319" y="0"/>
                      <a:pt x="27370" y="606"/>
                      <a:pt x="25828" y="1750"/>
                    </a:cubicBezTo>
                    <a:cubicBezTo>
                      <a:pt x="24232" y="2964"/>
                      <a:pt x="22990" y="4747"/>
                      <a:pt x="21124" y="5447"/>
                    </a:cubicBezTo>
                    <a:cubicBezTo>
                      <a:pt x="20245" y="5790"/>
                      <a:pt x="19314" y="5882"/>
                      <a:pt x="18355" y="5882"/>
                    </a:cubicBezTo>
                    <a:cubicBezTo>
                      <a:pt x="17908" y="5882"/>
                      <a:pt x="17455" y="5862"/>
                      <a:pt x="16998" y="5839"/>
                    </a:cubicBezTo>
                    <a:cubicBezTo>
                      <a:pt x="16503" y="5823"/>
                      <a:pt x="16008" y="5800"/>
                      <a:pt x="15516" y="5800"/>
                    </a:cubicBezTo>
                    <a:cubicBezTo>
                      <a:pt x="14810" y="5800"/>
                      <a:pt x="14110" y="5848"/>
                      <a:pt x="13423" y="6035"/>
                    </a:cubicBezTo>
                    <a:cubicBezTo>
                      <a:pt x="11482" y="6539"/>
                      <a:pt x="9886" y="8135"/>
                      <a:pt x="9335" y="10076"/>
                    </a:cubicBezTo>
                    <a:cubicBezTo>
                      <a:pt x="9185" y="10702"/>
                      <a:pt x="9101" y="11364"/>
                      <a:pt x="8756" y="11906"/>
                    </a:cubicBezTo>
                    <a:cubicBezTo>
                      <a:pt x="8252" y="12839"/>
                      <a:pt x="7197" y="13268"/>
                      <a:pt x="6227" y="13698"/>
                    </a:cubicBezTo>
                    <a:cubicBezTo>
                      <a:pt x="4164" y="14631"/>
                      <a:pt x="2101" y="15873"/>
                      <a:pt x="934" y="17814"/>
                    </a:cubicBezTo>
                    <a:cubicBezTo>
                      <a:pt x="356" y="18785"/>
                      <a:pt x="1" y="20540"/>
                      <a:pt x="430" y="21585"/>
                    </a:cubicBezTo>
                    <a:lnTo>
                      <a:pt x="33454" y="21585"/>
                    </a:lnTo>
                    <a:lnTo>
                      <a:pt x="33454" y="276"/>
                    </a:lnTo>
                    <a:cubicBezTo>
                      <a:pt x="32738" y="91"/>
                      <a:pt x="31995" y="0"/>
                      <a:pt x="31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3" name="Google Shape;323;p14"/>
              <p:cNvGrpSpPr/>
              <p:nvPr/>
            </p:nvGrpSpPr>
            <p:grpSpPr>
              <a:xfrm>
                <a:off x="231728" y="2704031"/>
                <a:ext cx="3471198" cy="2190466"/>
                <a:chOff x="231728" y="2704031"/>
                <a:chExt cx="3471198" cy="2190466"/>
              </a:xfrm>
            </p:grpSpPr>
            <p:sp>
              <p:nvSpPr>
                <p:cNvPr id="324" name="Google Shape;324;p14"/>
                <p:cNvSpPr/>
                <p:nvPr/>
              </p:nvSpPr>
              <p:spPr>
                <a:xfrm flipH="1">
                  <a:off x="291878" y="27040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4"/>
                <p:cNvSpPr/>
                <p:nvPr/>
              </p:nvSpPr>
              <p:spPr>
                <a:xfrm flipH="1">
                  <a:off x="231728" y="38280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4"/>
                <p:cNvSpPr/>
                <p:nvPr/>
              </p:nvSpPr>
              <p:spPr>
                <a:xfrm>
                  <a:off x="618203" y="29572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4"/>
                <p:cNvSpPr/>
                <p:nvPr/>
              </p:nvSpPr>
              <p:spPr>
                <a:xfrm flipH="1">
                  <a:off x="807803" y="3478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4"/>
                <p:cNvSpPr/>
                <p:nvPr/>
              </p:nvSpPr>
              <p:spPr>
                <a:xfrm>
                  <a:off x="502953"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4"/>
                <p:cNvSpPr/>
                <p:nvPr/>
              </p:nvSpPr>
              <p:spPr>
                <a:xfrm flipH="1">
                  <a:off x="1052128" y="47980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4"/>
                <p:cNvSpPr/>
                <p:nvPr/>
              </p:nvSpPr>
              <p:spPr>
                <a:xfrm flipH="1">
                  <a:off x="1272928" y="32874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4"/>
                <p:cNvSpPr/>
                <p:nvPr/>
              </p:nvSpPr>
              <p:spPr>
                <a:xfrm>
                  <a:off x="138837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4"/>
                <p:cNvSpPr/>
                <p:nvPr/>
              </p:nvSpPr>
              <p:spPr>
                <a:xfrm>
                  <a:off x="1835878"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4"/>
                <p:cNvSpPr/>
                <p:nvPr/>
              </p:nvSpPr>
              <p:spPr>
                <a:xfrm>
                  <a:off x="276252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4"/>
                <p:cNvSpPr/>
                <p:nvPr/>
              </p:nvSpPr>
              <p:spPr>
                <a:xfrm>
                  <a:off x="1941978" y="33841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4"/>
                <p:cNvSpPr/>
                <p:nvPr/>
              </p:nvSpPr>
              <p:spPr>
                <a:xfrm flipH="1">
                  <a:off x="2533578" y="346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4"/>
                <p:cNvSpPr/>
                <p:nvPr/>
              </p:nvSpPr>
              <p:spPr>
                <a:xfrm>
                  <a:off x="2477128" y="43399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4"/>
                <p:cNvSpPr/>
                <p:nvPr/>
              </p:nvSpPr>
              <p:spPr>
                <a:xfrm flipH="1">
                  <a:off x="3186628" y="42962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4"/>
                <p:cNvSpPr/>
                <p:nvPr/>
              </p:nvSpPr>
              <p:spPr>
                <a:xfrm>
                  <a:off x="2877978" y="48379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4"/>
                <p:cNvSpPr/>
                <p:nvPr/>
              </p:nvSpPr>
              <p:spPr>
                <a:xfrm flipH="1">
                  <a:off x="3587478" y="47942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4"/>
                <p:cNvSpPr/>
                <p:nvPr/>
              </p:nvSpPr>
              <p:spPr>
                <a:xfrm>
                  <a:off x="2168478" y="48197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1" name="Google Shape;341;p14"/>
            <p:cNvGrpSpPr/>
            <p:nvPr/>
          </p:nvGrpSpPr>
          <p:grpSpPr>
            <a:xfrm>
              <a:off x="119034" y="3286919"/>
              <a:ext cx="1782460" cy="1124804"/>
              <a:chOff x="231728" y="2704031"/>
              <a:chExt cx="3471198" cy="2190466"/>
            </a:xfrm>
          </p:grpSpPr>
          <p:sp>
            <p:nvSpPr>
              <p:cNvPr id="342" name="Google Shape;342;p14"/>
              <p:cNvSpPr/>
              <p:nvPr/>
            </p:nvSpPr>
            <p:spPr>
              <a:xfrm flipH="1">
                <a:off x="291878" y="27040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4"/>
              <p:cNvSpPr/>
              <p:nvPr/>
            </p:nvSpPr>
            <p:spPr>
              <a:xfrm flipH="1">
                <a:off x="231728" y="38280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4"/>
              <p:cNvSpPr/>
              <p:nvPr/>
            </p:nvSpPr>
            <p:spPr>
              <a:xfrm>
                <a:off x="618203" y="29572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4"/>
              <p:cNvSpPr/>
              <p:nvPr/>
            </p:nvSpPr>
            <p:spPr>
              <a:xfrm flipH="1">
                <a:off x="807803" y="3478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4"/>
              <p:cNvSpPr/>
              <p:nvPr/>
            </p:nvSpPr>
            <p:spPr>
              <a:xfrm>
                <a:off x="502953"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4"/>
              <p:cNvSpPr/>
              <p:nvPr/>
            </p:nvSpPr>
            <p:spPr>
              <a:xfrm flipH="1">
                <a:off x="1052128" y="47980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4"/>
              <p:cNvSpPr/>
              <p:nvPr/>
            </p:nvSpPr>
            <p:spPr>
              <a:xfrm flipH="1">
                <a:off x="1272928" y="32874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4"/>
              <p:cNvSpPr/>
              <p:nvPr/>
            </p:nvSpPr>
            <p:spPr>
              <a:xfrm>
                <a:off x="138837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4"/>
              <p:cNvSpPr/>
              <p:nvPr/>
            </p:nvSpPr>
            <p:spPr>
              <a:xfrm>
                <a:off x="1835878"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4"/>
              <p:cNvSpPr/>
              <p:nvPr/>
            </p:nvSpPr>
            <p:spPr>
              <a:xfrm>
                <a:off x="276252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4"/>
              <p:cNvSpPr/>
              <p:nvPr/>
            </p:nvSpPr>
            <p:spPr>
              <a:xfrm>
                <a:off x="1941978" y="33841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4"/>
              <p:cNvSpPr/>
              <p:nvPr/>
            </p:nvSpPr>
            <p:spPr>
              <a:xfrm flipH="1">
                <a:off x="2533578" y="346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4"/>
              <p:cNvSpPr/>
              <p:nvPr/>
            </p:nvSpPr>
            <p:spPr>
              <a:xfrm>
                <a:off x="2477128" y="43399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4"/>
              <p:cNvSpPr/>
              <p:nvPr/>
            </p:nvSpPr>
            <p:spPr>
              <a:xfrm flipH="1">
                <a:off x="3186628" y="42962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4"/>
              <p:cNvSpPr/>
              <p:nvPr/>
            </p:nvSpPr>
            <p:spPr>
              <a:xfrm>
                <a:off x="2877978" y="48379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4"/>
              <p:cNvSpPr/>
              <p:nvPr/>
            </p:nvSpPr>
            <p:spPr>
              <a:xfrm flipH="1">
                <a:off x="3587478" y="47942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4"/>
              <p:cNvSpPr/>
              <p:nvPr/>
            </p:nvSpPr>
            <p:spPr>
              <a:xfrm>
                <a:off x="2168478" y="48197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9" name="Google Shape;359;p14"/>
          <p:cNvGrpSpPr/>
          <p:nvPr/>
        </p:nvGrpSpPr>
        <p:grpSpPr>
          <a:xfrm>
            <a:off x="7039018" y="3243036"/>
            <a:ext cx="2105249" cy="1296779"/>
            <a:chOff x="7039018" y="3243036"/>
            <a:chExt cx="2105249" cy="1296779"/>
          </a:xfrm>
        </p:grpSpPr>
        <p:grpSp>
          <p:nvGrpSpPr>
            <p:cNvPr id="360" name="Google Shape;360;p14"/>
            <p:cNvGrpSpPr/>
            <p:nvPr/>
          </p:nvGrpSpPr>
          <p:grpSpPr>
            <a:xfrm flipH="1">
              <a:off x="7039018" y="3243036"/>
              <a:ext cx="2105249" cy="1296779"/>
              <a:chOff x="41" y="2411634"/>
              <a:chExt cx="4234022" cy="2731906"/>
            </a:xfrm>
          </p:grpSpPr>
          <p:sp>
            <p:nvSpPr>
              <p:cNvPr id="361" name="Google Shape;361;p14"/>
              <p:cNvSpPr/>
              <p:nvPr/>
            </p:nvSpPr>
            <p:spPr>
              <a:xfrm flipH="1">
                <a:off x="41" y="2411634"/>
                <a:ext cx="4234022" cy="2731906"/>
              </a:xfrm>
              <a:custGeom>
                <a:avLst/>
                <a:gdLst/>
                <a:ahLst/>
                <a:cxnLst/>
                <a:rect l="l" t="t" r="r" b="b"/>
                <a:pathLst>
                  <a:path w="33454" h="21585" extrusionOk="0">
                    <a:moveTo>
                      <a:pt x="31249" y="0"/>
                    </a:moveTo>
                    <a:cubicBezTo>
                      <a:pt x="29319" y="0"/>
                      <a:pt x="27370" y="606"/>
                      <a:pt x="25828" y="1750"/>
                    </a:cubicBezTo>
                    <a:cubicBezTo>
                      <a:pt x="24232" y="2964"/>
                      <a:pt x="22990" y="4747"/>
                      <a:pt x="21124" y="5447"/>
                    </a:cubicBezTo>
                    <a:cubicBezTo>
                      <a:pt x="20245" y="5790"/>
                      <a:pt x="19314" y="5882"/>
                      <a:pt x="18355" y="5882"/>
                    </a:cubicBezTo>
                    <a:cubicBezTo>
                      <a:pt x="17908" y="5882"/>
                      <a:pt x="17455" y="5862"/>
                      <a:pt x="16998" y="5839"/>
                    </a:cubicBezTo>
                    <a:cubicBezTo>
                      <a:pt x="16503" y="5823"/>
                      <a:pt x="16008" y="5800"/>
                      <a:pt x="15516" y="5800"/>
                    </a:cubicBezTo>
                    <a:cubicBezTo>
                      <a:pt x="14810" y="5800"/>
                      <a:pt x="14110" y="5848"/>
                      <a:pt x="13423" y="6035"/>
                    </a:cubicBezTo>
                    <a:cubicBezTo>
                      <a:pt x="11482" y="6539"/>
                      <a:pt x="9886" y="8135"/>
                      <a:pt x="9335" y="10076"/>
                    </a:cubicBezTo>
                    <a:cubicBezTo>
                      <a:pt x="9185" y="10702"/>
                      <a:pt x="9101" y="11364"/>
                      <a:pt x="8756" y="11906"/>
                    </a:cubicBezTo>
                    <a:cubicBezTo>
                      <a:pt x="8252" y="12839"/>
                      <a:pt x="7197" y="13268"/>
                      <a:pt x="6227" y="13698"/>
                    </a:cubicBezTo>
                    <a:cubicBezTo>
                      <a:pt x="4164" y="14631"/>
                      <a:pt x="2101" y="15873"/>
                      <a:pt x="934" y="17814"/>
                    </a:cubicBezTo>
                    <a:cubicBezTo>
                      <a:pt x="356" y="18785"/>
                      <a:pt x="1" y="20540"/>
                      <a:pt x="430" y="21585"/>
                    </a:cubicBezTo>
                    <a:lnTo>
                      <a:pt x="33454" y="21585"/>
                    </a:lnTo>
                    <a:lnTo>
                      <a:pt x="33454" y="276"/>
                    </a:lnTo>
                    <a:cubicBezTo>
                      <a:pt x="32738" y="91"/>
                      <a:pt x="31995" y="0"/>
                      <a:pt x="31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2" name="Google Shape;362;p14"/>
              <p:cNvGrpSpPr/>
              <p:nvPr/>
            </p:nvGrpSpPr>
            <p:grpSpPr>
              <a:xfrm>
                <a:off x="231728" y="2704031"/>
                <a:ext cx="3471198" cy="2190466"/>
                <a:chOff x="231728" y="2704031"/>
                <a:chExt cx="3471198" cy="2190466"/>
              </a:xfrm>
            </p:grpSpPr>
            <p:sp>
              <p:nvSpPr>
                <p:cNvPr id="363" name="Google Shape;363;p14"/>
                <p:cNvSpPr/>
                <p:nvPr/>
              </p:nvSpPr>
              <p:spPr>
                <a:xfrm flipH="1">
                  <a:off x="291878" y="27040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4"/>
                <p:cNvSpPr/>
                <p:nvPr/>
              </p:nvSpPr>
              <p:spPr>
                <a:xfrm flipH="1">
                  <a:off x="231728" y="38280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4"/>
                <p:cNvSpPr/>
                <p:nvPr/>
              </p:nvSpPr>
              <p:spPr>
                <a:xfrm>
                  <a:off x="618203" y="29572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4"/>
                <p:cNvSpPr/>
                <p:nvPr/>
              </p:nvSpPr>
              <p:spPr>
                <a:xfrm flipH="1">
                  <a:off x="807803" y="3478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4"/>
                <p:cNvSpPr/>
                <p:nvPr/>
              </p:nvSpPr>
              <p:spPr>
                <a:xfrm>
                  <a:off x="502953"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4"/>
                <p:cNvSpPr/>
                <p:nvPr/>
              </p:nvSpPr>
              <p:spPr>
                <a:xfrm flipH="1">
                  <a:off x="1052128" y="47980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4"/>
                <p:cNvSpPr/>
                <p:nvPr/>
              </p:nvSpPr>
              <p:spPr>
                <a:xfrm flipH="1">
                  <a:off x="1272928" y="32874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4"/>
                <p:cNvSpPr/>
                <p:nvPr/>
              </p:nvSpPr>
              <p:spPr>
                <a:xfrm>
                  <a:off x="138837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4"/>
                <p:cNvSpPr/>
                <p:nvPr/>
              </p:nvSpPr>
              <p:spPr>
                <a:xfrm>
                  <a:off x="1835878"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4"/>
                <p:cNvSpPr/>
                <p:nvPr/>
              </p:nvSpPr>
              <p:spPr>
                <a:xfrm>
                  <a:off x="276252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4"/>
                <p:cNvSpPr/>
                <p:nvPr/>
              </p:nvSpPr>
              <p:spPr>
                <a:xfrm>
                  <a:off x="1941978" y="33841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4"/>
                <p:cNvSpPr/>
                <p:nvPr/>
              </p:nvSpPr>
              <p:spPr>
                <a:xfrm flipH="1">
                  <a:off x="2533578" y="346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4"/>
                <p:cNvSpPr/>
                <p:nvPr/>
              </p:nvSpPr>
              <p:spPr>
                <a:xfrm>
                  <a:off x="2477128" y="43399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4"/>
                <p:cNvSpPr/>
                <p:nvPr/>
              </p:nvSpPr>
              <p:spPr>
                <a:xfrm flipH="1">
                  <a:off x="3186628" y="42962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4"/>
                <p:cNvSpPr/>
                <p:nvPr/>
              </p:nvSpPr>
              <p:spPr>
                <a:xfrm>
                  <a:off x="2877978" y="48379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4"/>
                <p:cNvSpPr/>
                <p:nvPr/>
              </p:nvSpPr>
              <p:spPr>
                <a:xfrm flipH="1">
                  <a:off x="3587478" y="47942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4"/>
                <p:cNvSpPr/>
                <p:nvPr/>
              </p:nvSpPr>
              <p:spPr>
                <a:xfrm>
                  <a:off x="2168478" y="48197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0" name="Google Shape;380;p14"/>
            <p:cNvGrpSpPr/>
            <p:nvPr/>
          </p:nvGrpSpPr>
          <p:grpSpPr>
            <a:xfrm flipH="1">
              <a:off x="7303098" y="3381831"/>
              <a:ext cx="1725956" cy="1039769"/>
              <a:chOff x="231728" y="2704031"/>
              <a:chExt cx="3471198" cy="2190466"/>
            </a:xfrm>
          </p:grpSpPr>
          <p:sp>
            <p:nvSpPr>
              <p:cNvPr id="381" name="Google Shape;381;p14"/>
              <p:cNvSpPr/>
              <p:nvPr/>
            </p:nvSpPr>
            <p:spPr>
              <a:xfrm flipH="1">
                <a:off x="291878" y="27040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4"/>
              <p:cNvSpPr/>
              <p:nvPr/>
            </p:nvSpPr>
            <p:spPr>
              <a:xfrm flipH="1">
                <a:off x="231728" y="38280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4"/>
              <p:cNvSpPr/>
              <p:nvPr/>
            </p:nvSpPr>
            <p:spPr>
              <a:xfrm>
                <a:off x="618203" y="29572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4"/>
              <p:cNvSpPr/>
              <p:nvPr/>
            </p:nvSpPr>
            <p:spPr>
              <a:xfrm flipH="1">
                <a:off x="807803" y="3478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4"/>
              <p:cNvSpPr/>
              <p:nvPr/>
            </p:nvSpPr>
            <p:spPr>
              <a:xfrm>
                <a:off x="502953"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4"/>
              <p:cNvSpPr/>
              <p:nvPr/>
            </p:nvSpPr>
            <p:spPr>
              <a:xfrm flipH="1">
                <a:off x="1052128" y="47980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4"/>
              <p:cNvSpPr/>
              <p:nvPr/>
            </p:nvSpPr>
            <p:spPr>
              <a:xfrm flipH="1">
                <a:off x="1272928" y="32874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4"/>
              <p:cNvSpPr/>
              <p:nvPr/>
            </p:nvSpPr>
            <p:spPr>
              <a:xfrm>
                <a:off x="138837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4"/>
              <p:cNvSpPr/>
              <p:nvPr/>
            </p:nvSpPr>
            <p:spPr>
              <a:xfrm>
                <a:off x="1835878"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4"/>
              <p:cNvSpPr/>
              <p:nvPr/>
            </p:nvSpPr>
            <p:spPr>
              <a:xfrm>
                <a:off x="276252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4"/>
              <p:cNvSpPr/>
              <p:nvPr/>
            </p:nvSpPr>
            <p:spPr>
              <a:xfrm>
                <a:off x="1941978" y="33841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4"/>
              <p:cNvSpPr/>
              <p:nvPr/>
            </p:nvSpPr>
            <p:spPr>
              <a:xfrm flipH="1">
                <a:off x="2533578" y="346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4"/>
              <p:cNvSpPr/>
              <p:nvPr/>
            </p:nvSpPr>
            <p:spPr>
              <a:xfrm>
                <a:off x="2477128" y="43399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4"/>
              <p:cNvSpPr/>
              <p:nvPr/>
            </p:nvSpPr>
            <p:spPr>
              <a:xfrm flipH="1">
                <a:off x="3186628" y="42962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4"/>
              <p:cNvSpPr/>
              <p:nvPr/>
            </p:nvSpPr>
            <p:spPr>
              <a:xfrm>
                <a:off x="2877978" y="48379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4"/>
              <p:cNvSpPr/>
              <p:nvPr/>
            </p:nvSpPr>
            <p:spPr>
              <a:xfrm flipH="1">
                <a:off x="3587478" y="47942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4"/>
              <p:cNvSpPr/>
              <p:nvPr/>
            </p:nvSpPr>
            <p:spPr>
              <a:xfrm>
                <a:off x="2168478" y="48197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1">
  <p:cSld name="BLANK_1_1_1_1_1_1_2">
    <p:spTree>
      <p:nvGrpSpPr>
        <p:cNvPr id="1" name="Shape 398"/>
        <p:cNvGrpSpPr/>
        <p:nvPr/>
      </p:nvGrpSpPr>
      <p:grpSpPr>
        <a:xfrm>
          <a:off x="0" y="0"/>
          <a:ext cx="0" cy="0"/>
          <a:chOff x="0" y="0"/>
          <a:chExt cx="0" cy="0"/>
        </a:xfrm>
      </p:grpSpPr>
      <p:sp>
        <p:nvSpPr>
          <p:cNvPr id="399" name="Google Shape;399;p15"/>
          <p:cNvSpPr txBox="1">
            <a:spLocks noGrp="1"/>
          </p:cNvSpPr>
          <p:nvPr>
            <p:ph type="title"/>
          </p:nvPr>
        </p:nvSpPr>
        <p:spPr>
          <a:xfrm>
            <a:off x="720000" y="539100"/>
            <a:ext cx="7704000" cy="4785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00" name="Google Shape;400;p15"/>
          <p:cNvSpPr txBox="1">
            <a:spLocks noGrp="1"/>
          </p:cNvSpPr>
          <p:nvPr>
            <p:ph type="body" idx="1"/>
          </p:nvPr>
        </p:nvSpPr>
        <p:spPr>
          <a:xfrm>
            <a:off x="720000" y="1088225"/>
            <a:ext cx="7704000" cy="3516300"/>
          </a:xfrm>
          <a:prstGeom prst="rect">
            <a:avLst/>
          </a:prstGeom>
        </p:spPr>
        <p:txBody>
          <a:bodyPr spcFirstLastPara="1" wrap="square" lIns="14400" tIns="14400" rIns="14400" bIns="14400" anchor="t" anchorCtr="0">
            <a:noAutofit/>
          </a:bodyPr>
          <a:lstStyle>
            <a:lvl1pPr marL="457200" lvl="0" indent="-317500" rtl="0">
              <a:lnSpc>
                <a:spcPct val="100000"/>
              </a:lnSpc>
              <a:spcBef>
                <a:spcPts val="0"/>
              </a:spcBef>
              <a:spcAft>
                <a:spcPts val="0"/>
              </a:spcAft>
              <a:buSzPts val="1400"/>
              <a:buChar char="●"/>
              <a:defRPr sz="1250"/>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a:endParaRPr/>
          </a:p>
        </p:txBody>
      </p:sp>
      <p:grpSp>
        <p:nvGrpSpPr>
          <p:cNvPr id="401" name="Google Shape;401;p15"/>
          <p:cNvGrpSpPr/>
          <p:nvPr/>
        </p:nvGrpSpPr>
        <p:grpSpPr>
          <a:xfrm>
            <a:off x="-75" y="4604611"/>
            <a:ext cx="9144111" cy="538893"/>
            <a:chOff x="-75" y="3996089"/>
            <a:chExt cx="9144111" cy="818986"/>
          </a:xfrm>
        </p:grpSpPr>
        <p:sp>
          <p:nvSpPr>
            <p:cNvPr id="402" name="Google Shape;402;p15"/>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3" name="Google Shape;403;p15"/>
            <p:cNvGrpSpPr/>
            <p:nvPr/>
          </p:nvGrpSpPr>
          <p:grpSpPr>
            <a:xfrm>
              <a:off x="43175" y="3996198"/>
              <a:ext cx="9057943" cy="818877"/>
              <a:chOff x="31859" y="3637483"/>
              <a:chExt cx="9057943" cy="954958"/>
            </a:xfrm>
          </p:grpSpPr>
          <p:sp>
            <p:nvSpPr>
              <p:cNvPr id="404" name="Google Shape;404;p15"/>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5"/>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5"/>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5"/>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5"/>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5"/>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p:cSld name="BLANK_1_1_1_1_1_1_1">
    <p:bg>
      <p:bgPr>
        <a:solidFill>
          <a:schemeClr val="accent6"/>
        </a:solidFill>
        <a:effectLst/>
      </p:bgPr>
    </p:bg>
    <p:spTree>
      <p:nvGrpSpPr>
        <p:cNvPr id="1" name="Shape 410"/>
        <p:cNvGrpSpPr/>
        <p:nvPr/>
      </p:nvGrpSpPr>
      <p:grpSpPr>
        <a:xfrm>
          <a:off x="0" y="0"/>
          <a:ext cx="0" cy="0"/>
          <a:chOff x="0" y="0"/>
          <a:chExt cx="0" cy="0"/>
        </a:xfrm>
      </p:grpSpPr>
      <p:sp>
        <p:nvSpPr>
          <p:cNvPr id="411" name="Google Shape;411;p16"/>
          <p:cNvSpPr txBox="1">
            <a:spLocks noGrp="1"/>
          </p:cNvSpPr>
          <p:nvPr>
            <p:ph type="title"/>
          </p:nvPr>
        </p:nvSpPr>
        <p:spPr>
          <a:xfrm>
            <a:off x="720125" y="539100"/>
            <a:ext cx="3852000" cy="1046700"/>
          </a:xfrm>
          <a:prstGeom prst="rect">
            <a:avLst/>
          </a:prstGeom>
        </p:spPr>
        <p:txBody>
          <a:bodyPr spcFirstLastPara="1" wrap="square" lIns="14400" tIns="14400" rIns="14400" bIns="14400"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12" name="Google Shape;412;p16"/>
          <p:cNvGrpSpPr/>
          <p:nvPr/>
        </p:nvGrpSpPr>
        <p:grpSpPr>
          <a:xfrm>
            <a:off x="552386" y="351876"/>
            <a:ext cx="8037223" cy="4490505"/>
            <a:chOff x="552386" y="351876"/>
            <a:chExt cx="8037223" cy="4490505"/>
          </a:xfrm>
        </p:grpSpPr>
        <p:grpSp>
          <p:nvGrpSpPr>
            <p:cNvPr id="413" name="Google Shape;413;p16"/>
            <p:cNvGrpSpPr/>
            <p:nvPr/>
          </p:nvGrpSpPr>
          <p:grpSpPr>
            <a:xfrm flipH="1">
              <a:off x="552386" y="4357735"/>
              <a:ext cx="685850" cy="371629"/>
              <a:chOff x="2301112" y="2967762"/>
              <a:chExt cx="655814" cy="355354"/>
            </a:xfrm>
          </p:grpSpPr>
          <p:sp>
            <p:nvSpPr>
              <p:cNvPr id="414" name="Google Shape;414;p16"/>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6"/>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16"/>
            <p:cNvGrpSpPr/>
            <p:nvPr/>
          </p:nvGrpSpPr>
          <p:grpSpPr>
            <a:xfrm flipH="1">
              <a:off x="4284907" y="1917101"/>
              <a:ext cx="475924" cy="257880"/>
              <a:chOff x="2301112" y="2967762"/>
              <a:chExt cx="655814" cy="355354"/>
            </a:xfrm>
          </p:grpSpPr>
          <p:sp>
            <p:nvSpPr>
              <p:cNvPr id="417" name="Google Shape;417;p16"/>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6"/>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16"/>
            <p:cNvGrpSpPr/>
            <p:nvPr/>
          </p:nvGrpSpPr>
          <p:grpSpPr>
            <a:xfrm flipH="1">
              <a:off x="4940082" y="4584501"/>
              <a:ext cx="475924" cy="257880"/>
              <a:chOff x="2301112" y="2967762"/>
              <a:chExt cx="655814" cy="355354"/>
            </a:xfrm>
          </p:grpSpPr>
          <p:sp>
            <p:nvSpPr>
              <p:cNvPr id="420" name="Google Shape;420;p16"/>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6"/>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16"/>
            <p:cNvGrpSpPr/>
            <p:nvPr/>
          </p:nvGrpSpPr>
          <p:grpSpPr>
            <a:xfrm flipH="1">
              <a:off x="8021609" y="351876"/>
              <a:ext cx="568000" cy="307737"/>
              <a:chOff x="2301112" y="2967762"/>
              <a:chExt cx="655814" cy="355354"/>
            </a:xfrm>
          </p:grpSpPr>
          <p:sp>
            <p:nvSpPr>
              <p:cNvPr id="423" name="Google Shape;423;p16"/>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6"/>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2">
  <p:cSld name="BLANK_1_1_1_1_1_1_1_1">
    <p:bg>
      <p:bgPr>
        <a:solidFill>
          <a:schemeClr val="accent5"/>
        </a:solidFill>
        <a:effectLst/>
      </p:bgPr>
    </p:bg>
    <p:spTree>
      <p:nvGrpSpPr>
        <p:cNvPr id="1" name="Shape 425"/>
        <p:cNvGrpSpPr/>
        <p:nvPr/>
      </p:nvGrpSpPr>
      <p:grpSpPr>
        <a:xfrm>
          <a:off x="0" y="0"/>
          <a:ext cx="0" cy="0"/>
          <a:chOff x="0" y="0"/>
          <a:chExt cx="0" cy="0"/>
        </a:xfrm>
      </p:grpSpPr>
      <p:grpSp>
        <p:nvGrpSpPr>
          <p:cNvPr id="426" name="Google Shape;426;p17"/>
          <p:cNvGrpSpPr/>
          <p:nvPr/>
        </p:nvGrpSpPr>
        <p:grpSpPr>
          <a:xfrm>
            <a:off x="-75" y="3714166"/>
            <a:ext cx="9144111" cy="773560"/>
            <a:chOff x="-75" y="3714050"/>
            <a:chExt cx="9144111" cy="890275"/>
          </a:xfrm>
        </p:grpSpPr>
        <p:sp>
          <p:nvSpPr>
            <p:cNvPr id="427" name="Google Shape;427;p17"/>
            <p:cNvSpPr/>
            <p:nvPr/>
          </p:nvSpPr>
          <p:spPr>
            <a:xfrm>
              <a:off x="-75" y="4250925"/>
              <a:ext cx="9144000" cy="3534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7"/>
            <p:cNvSpPr/>
            <p:nvPr/>
          </p:nvSpPr>
          <p:spPr>
            <a:xfrm>
              <a:off x="-75" y="3714050"/>
              <a:ext cx="9144111" cy="553156"/>
            </a:xfrm>
            <a:custGeom>
              <a:avLst/>
              <a:gdLst/>
              <a:ahLst/>
              <a:cxnLst/>
              <a:rect l="l" t="t" r="r" b="b"/>
              <a:pathLst>
                <a:path w="116675" h="6515" extrusionOk="0">
                  <a:moveTo>
                    <a:pt x="8866" y="1"/>
                  </a:moveTo>
                  <a:cubicBezTo>
                    <a:pt x="8776" y="1"/>
                    <a:pt x="8687" y="6"/>
                    <a:pt x="8597" y="18"/>
                  </a:cubicBezTo>
                  <a:cubicBezTo>
                    <a:pt x="7467" y="176"/>
                    <a:pt x="6534" y="1306"/>
                    <a:pt x="6609" y="2435"/>
                  </a:cubicBezTo>
                  <a:cubicBezTo>
                    <a:pt x="6256" y="1907"/>
                    <a:pt x="5617" y="1596"/>
                    <a:pt x="4971" y="1596"/>
                  </a:cubicBezTo>
                  <a:cubicBezTo>
                    <a:pt x="4762" y="1596"/>
                    <a:pt x="4551" y="1629"/>
                    <a:pt x="4350" y="1698"/>
                  </a:cubicBezTo>
                  <a:cubicBezTo>
                    <a:pt x="3575" y="1969"/>
                    <a:pt x="2996" y="2818"/>
                    <a:pt x="3034" y="3639"/>
                  </a:cubicBezTo>
                  <a:cubicBezTo>
                    <a:pt x="2708" y="3202"/>
                    <a:pt x="2172" y="2957"/>
                    <a:pt x="1640" y="2957"/>
                  </a:cubicBezTo>
                  <a:cubicBezTo>
                    <a:pt x="1410" y="2957"/>
                    <a:pt x="1182" y="3002"/>
                    <a:pt x="971" y="3098"/>
                  </a:cubicBezTo>
                  <a:cubicBezTo>
                    <a:pt x="271" y="3443"/>
                    <a:pt x="0" y="4143"/>
                    <a:pt x="0" y="5039"/>
                  </a:cubicBezTo>
                  <a:lnTo>
                    <a:pt x="0" y="6514"/>
                  </a:lnTo>
                  <a:lnTo>
                    <a:pt x="116675" y="6514"/>
                  </a:lnTo>
                  <a:lnTo>
                    <a:pt x="116675" y="5702"/>
                  </a:lnTo>
                  <a:cubicBezTo>
                    <a:pt x="116675" y="5002"/>
                    <a:pt x="116441" y="4339"/>
                    <a:pt x="115853" y="4069"/>
                  </a:cubicBezTo>
                  <a:cubicBezTo>
                    <a:pt x="115673" y="3970"/>
                    <a:pt x="115472" y="3924"/>
                    <a:pt x="115270" y="3924"/>
                  </a:cubicBezTo>
                  <a:cubicBezTo>
                    <a:pt x="114824" y="3924"/>
                    <a:pt x="114371" y="4145"/>
                    <a:pt x="114108" y="4498"/>
                  </a:cubicBezTo>
                  <a:cubicBezTo>
                    <a:pt x="114145" y="3798"/>
                    <a:pt x="113641" y="3051"/>
                    <a:pt x="112941" y="2818"/>
                  </a:cubicBezTo>
                  <a:cubicBezTo>
                    <a:pt x="112784" y="2763"/>
                    <a:pt x="112618" y="2736"/>
                    <a:pt x="112451" y="2736"/>
                  </a:cubicBezTo>
                  <a:cubicBezTo>
                    <a:pt x="111912" y="2736"/>
                    <a:pt x="111358" y="3011"/>
                    <a:pt x="111037" y="3481"/>
                  </a:cubicBezTo>
                  <a:cubicBezTo>
                    <a:pt x="111074" y="2473"/>
                    <a:pt x="110290" y="1539"/>
                    <a:pt x="109320" y="1418"/>
                  </a:cubicBezTo>
                  <a:cubicBezTo>
                    <a:pt x="109235" y="1405"/>
                    <a:pt x="109150" y="1399"/>
                    <a:pt x="109065" y="1399"/>
                  </a:cubicBezTo>
                  <a:cubicBezTo>
                    <a:pt x="108179" y="1399"/>
                    <a:pt x="107324" y="2087"/>
                    <a:pt x="107145" y="2939"/>
                  </a:cubicBezTo>
                  <a:cubicBezTo>
                    <a:pt x="106945" y="2830"/>
                    <a:pt x="106723" y="2781"/>
                    <a:pt x="106501" y="2781"/>
                  </a:cubicBezTo>
                  <a:cubicBezTo>
                    <a:pt x="105768" y="2781"/>
                    <a:pt x="105016" y="3316"/>
                    <a:pt x="104923" y="4031"/>
                  </a:cubicBezTo>
                  <a:cubicBezTo>
                    <a:pt x="104699" y="3941"/>
                    <a:pt x="104462" y="3897"/>
                    <a:pt x="104226" y="3897"/>
                  </a:cubicBezTo>
                  <a:cubicBezTo>
                    <a:pt x="103854" y="3897"/>
                    <a:pt x="103486" y="4007"/>
                    <a:pt x="103178" y="4218"/>
                  </a:cubicBezTo>
                  <a:cubicBezTo>
                    <a:pt x="103019" y="3873"/>
                    <a:pt x="102786" y="3565"/>
                    <a:pt x="102478" y="3331"/>
                  </a:cubicBezTo>
                  <a:cubicBezTo>
                    <a:pt x="102118" y="3069"/>
                    <a:pt x="101675" y="2935"/>
                    <a:pt x="101233" y="2935"/>
                  </a:cubicBezTo>
                  <a:cubicBezTo>
                    <a:pt x="100952" y="2935"/>
                    <a:pt x="100672" y="2989"/>
                    <a:pt x="100415" y="3098"/>
                  </a:cubicBezTo>
                  <a:cubicBezTo>
                    <a:pt x="100294" y="2235"/>
                    <a:pt x="99405" y="1623"/>
                    <a:pt x="98559" y="1623"/>
                  </a:cubicBezTo>
                  <a:cubicBezTo>
                    <a:pt x="98298" y="1623"/>
                    <a:pt x="98040" y="1682"/>
                    <a:pt x="97811" y="1810"/>
                  </a:cubicBezTo>
                  <a:cubicBezTo>
                    <a:pt x="97595" y="802"/>
                    <a:pt x="96553" y="1"/>
                    <a:pt x="95506" y="1"/>
                  </a:cubicBezTo>
                  <a:cubicBezTo>
                    <a:pt x="95418" y="1"/>
                    <a:pt x="95331" y="6"/>
                    <a:pt x="95244" y="18"/>
                  </a:cubicBezTo>
                  <a:cubicBezTo>
                    <a:pt x="94115" y="176"/>
                    <a:pt x="93181" y="1306"/>
                    <a:pt x="93256" y="2435"/>
                  </a:cubicBezTo>
                  <a:cubicBezTo>
                    <a:pt x="92875" y="1907"/>
                    <a:pt x="92250" y="1596"/>
                    <a:pt x="91617" y="1596"/>
                  </a:cubicBezTo>
                  <a:cubicBezTo>
                    <a:pt x="91412" y="1596"/>
                    <a:pt x="91205" y="1629"/>
                    <a:pt x="91006" y="1698"/>
                  </a:cubicBezTo>
                  <a:cubicBezTo>
                    <a:pt x="90222" y="1969"/>
                    <a:pt x="89644" y="2818"/>
                    <a:pt x="89681" y="3639"/>
                  </a:cubicBezTo>
                  <a:cubicBezTo>
                    <a:pt x="89355" y="3202"/>
                    <a:pt x="88819" y="2957"/>
                    <a:pt x="88287" y="2957"/>
                  </a:cubicBezTo>
                  <a:cubicBezTo>
                    <a:pt x="88058" y="2957"/>
                    <a:pt x="87829" y="3002"/>
                    <a:pt x="87618" y="3098"/>
                  </a:cubicBezTo>
                  <a:cubicBezTo>
                    <a:pt x="87114" y="3331"/>
                    <a:pt x="86769" y="3873"/>
                    <a:pt x="86685" y="4414"/>
                  </a:cubicBezTo>
                  <a:cubicBezTo>
                    <a:pt x="86535" y="4265"/>
                    <a:pt x="86377" y="4143"/>
                    <a:pt x="86218" y="4069"/>
                  </a:cubicBezTo>
                  <a:cubicBezTo>
                    <a:pt x="86026" y="3970"/>
                    <a:pt x="85817" y="3924"/>
                    <a:pt x="85610" y="3924"/>
                  </a:cubicBezTo>
                  <a:cubicBezTo>
                    <a:pt x="85152" y="3924"/>
                    <a:pt x="84699" y="4145"/>
                    <a:pt x="84435" y="4498"/>
                  </a:cubicBezTo>
                  <a:cubicBezTo>
                    <a:pt x="84473" y="3798"/>
                    <a:pt x="84006" y="3051"/>
                    <a:pt x="83306" y="2818"/>
                  </a:cubicBezTo>
                  <a:cubicBezTo>
                    <a:pt x="83140" y="2763"/>
                    <a:pt x="82967" y="2736"/>
                    <a:pt x="82795" y="2736"/>
                  </a:cubicBezTo>
                  <a:cubicBezTo>
                    <a:pt x="82239" y="2736"/>
                    <a:pt x="81683" y="3011"/>
                    <a:pt x="81355" y="3481"/>
                  </a:cubicBezTo>
                  <a:cubicBezTo>
                    <a:pt x="81439" y="2473"/>
                    <a:pt x="80655" y="1539"/>
                    <a:pt x="79684" y="1418"/>
                  </a:cubicBezTo>
                  <a:cubicBezTo>
                    <a:pt x="79600" y="1405"/>
                    <a:pt x="79515" y="1399"/>
                    <a:pt x="79430" y="1399"/>
                  </a:cubicBezTo>
                  <a:cubicBezTo>
                    <a:pt x="78544" y="1399"/>
                    <a:pt x="77685" y="2087"/>
                    <a:pt x="77472" y="2939"/>
                  </a:cubicBezTo>
                  <a:cubicBezTo>
                    <a:pt x="77281" y="2830"/>
                    <a:pt x="77066" y="2781"/>
                    <a:pt x="76848" y="2781"/>
                  </a:cubicBezTo>
                  <a:cubicBezTo>
                    <a:pt x="76131" y="2781"/>
                    <a:pt x="75372" y="3316"/>
                    <a:pt x="75251" y="4031"/>
                  </a:cubicBezTo>
                  <a:cubicBezTo>
                    <a:pt x="75041" y="3941"/>
                    <a:pt x="74807" y="3897"/>
                    <a:pt x="74570" y="3897"/>
                  </a:cubicBezTo>
                  <a:cubicBezTo>
                    <a:pt x="74196" y="3897"/>
                    <a:pt x="73814" y="4007"/>
                    <a:pt x="73505" y="4218"/>
                  </a:cubicBezTo>
                  <a:cubicBezTo>
                    <a:pt x="73384" y="3873"/>
                    <a:pt x="73150" y="3565"/>
                    <a:pt x="72842" y="3331"/>
                  </a:cubicBezTo>
                  <a:cubicBezTo>
                    <a:pt x="72483" y="3069"/>
                    <a:pt x="72040" y="2935"/>
                    <a:pt x="71589" y="2935"/>
                  </a:cubicBezTo>
                  <a:cubicBezTo>
                    <a:pt x="71303" y="2935"/>
                    <a:pt x="71014" y="2989"/>
                    <a:pt x="70742" y="3098"/>
                  </a:cubicBezTo>
                  <a:cubicBezTo>
                    <a:pt x="70621" y="2235"/>
                    <a:pt x="69754" y="1623"/>
                    <a:pt x="68902" y="1623"/>
                  </a:cubicBezTo>
                  <a:cubicBezTo>
                    <a:pt x="68639" y="1623"/>
                    <a:pt x="68376" y="1682"/>
                    <a:pt x="68138" y="1810"/>
                  </a:cubicBezTo>
                  <a:cubicBezTo>
                    <a:pt x="67923" y="802"/>
                    <a:pt x="66912" y="1"/>
                    <a:pt x="65870" y="1"/>
                  </a:cubicBezTo>
                  <a:cubicBezTo>
                    <a:pt x="65783" y="1"/>
                    <a:pt x="65696" y="6"/>
                    <a:pt x="65609" y="18"/>
                  </a:cubicBezTo>
                  <a:cubicBezTo>
                    <a:pt x="64479" y="176"/>
                    <a:pt x="63546" y="1306"/>
                    <a:pt x="63621" y="2435"/>
                  </a:cubicBezTo>
                  <a:cubicBezTo>
                    <a:pt x="63240" y="1907"/>
                    <a:pt x="62594" y="1596"/>
                    <a:pt x="61966" y="1596"/>
                  </a:cubicBezTo>
                  <a:cubicBezTo>
                    <a:pt x="61763" y="1596"/>
                    <a:pt x="61561" y="1629"/>
                    <a:pt x="61371" y="1698"/>
                  </a:cubicBezTo>
                  <a:cubicBezTo>
                    <a:pt x="60550" y="1969"/>
                    <a:pt x="59971" y="2818"/>
                    <a:pt x="60008" y="3639"/>
                  </a:cubicBezTo>
                  <a:cubicBezTo>
                    <a:pt x="59708" y="3202"/>
                    <a:pt x="59162" y="2957"/>
                    <a:pt x="58621" y="2957"/>
                  </a:cubicBezTo>
                  <a:cubicBezTo>
                    <a:pt x="58388" y="2957"/>
                    <a:pt x="58156" y="3002"/>
                    <a:pt x="57945" y="3098"/>
                  </a:cubicBezTo>
                  <a:cubicBezTo>
                    <a:pt x="57441" y="3369"/>
                    <a:pt x="57049" y="3910"/>
                    <a:pt x="57012" y="4498"/>
                  </a:cubicBezTo>
                  <a:cubicBezTo>
                    <a:pt x="56853" y="4302"/>
                    <a:pt x="56704" y="4143"/>
                    <a:pt x="56471" y="4069"/>
                  </a:cubicBezTo>
                  <a:cubicBezTo>
                    <a:pt x="56287" y="3970"/>
                    <a:pt x="56086" y="3924"/>
                    <a:pt x="55883" y="3924"/>
                  </a:cubicBezTo>
                  <a:cubicBezTo>
                    <a:pt x="55436" y="3924"/>
                    <a:pt x="54986" y="4145"/>
                    <a:pt x="54716" y="4498"/>
                  </a:cubicBezTo>
                  <a:cubicBezTo>
                    <a:pt x="54753" y="3798"/>
                    <a:pt x="54249" y="3051"/>
                    <a:pt x="53587" y="2818"/>
                  </a:cubicBezTo>
                  <a:cubicBezTo>
                    <a:pt x="53421" y="2763"/>
                    <a:pt x="53248" y="2736"/>
                    <a:pt x="53077" y="2736"/>
                  </a:cubicBezTo>
                  <a:cubicBezTo>
                    <a:pt x="52523" y="2736"/>
                    <a:pt x="51973" y="3011"/>
                    <a:pt x="51645" y="3481"/>
                  </a:cubicBezTo>
                  <a:cubicBezTo>
                    <a:pt x="51720" y="2473"/>
                    <a:pt x="50908" y="1539"/>
                    <a:pt x="49937" y="1418"/>
                  </a:cubicBezTo>
                  <a:cubicBezTo>
                    <a:pt x="49852" y="1405"/>
                    <a:pt x="49767" y="1399"/>
                    <a:pt x="49683" y="1399"/>
                  </a:cubicBezTo>
                  <a:cubicBezTo>
                    <a:pt x="48795" y="1399"/>
                    <a:pt x="47932" y="2087"/>
                    <a:pt x="47753" y="2939"/>
                  </a:cubicBezTo>
                  <a:cubicBezTo>
                    <a:pt x="47555" y="2830"/>
                    <a:pt x="47335" y="2781"/>
                    <a:pt x="47113" y="2781"/>
                  </a:cubicBezTo>
                  <a:cubicBezTo>
                    <a:pt x="46382" y="2781"/>
                    <a:pt x="45627" y="3316"/>
                    <a:pt x="45541" y="4031"/>
                  </a:cubicBezTo>
                  <a:cubicBezTo>
                    <a:pt x="45331" y="3941"/>
                    <a:pt x="45097" y="3897"/>
                    <a:pt x="44859" y="3897"/>
                  </a:cubicBezTo>
                  <a:cubicBezTo>
                    <a:pt x="44484" y="3897"/>
                    <a:pt x="44100" y="4007"/>
                    <a:pt x="43786" y="4218"/>
                  </a:cubicBezTo>
                  <a:cubicBezTo>
                    <a:pt x="43636" y="3873"/>
                    <a:pt x="43403" y="3565"/>
                    <a:pt x="43132" y="3331"/>
                  </a:cubicBezTo>
                  <a:cubicBezTo>
                    <a:pt x="42750" y="3069"/>
                    <a:pt x="42294" y="2935"/>
                    <a:pt x="41849" y="2935"/>
                  </a:cubicBezTo>
                  <a:cubicBezTo>
                    <a:pt x="41565" y="2935"/>
                    <a:pt x="41286" y="2989"/>
                    <a:pt x="41032" y="3098"/>
                  </a:cubicBezTo>
                  <a:cubicBezTo>
                    <a:pt x="40911" y="2235"/>
                    <a:pt x="40044" y="1623"/>
                    <a:pt x="39188" y="1623"/>
                  </a:cubicBezTo>
                  <a:cubicBezTo>
                    <a:pt x="38923" y="1623"/>
                    <a:pt x="38659" y="1682"/>
                    <a:pt x="38419" y="1810"/>
                  </a:cubicBezTo>
                  <a:cubicBezTo>
                    <a:pt x="38203" y="802"/>
                    <a:pt x="37193" y="1"/>
                    <a:pt x="36121" y="1"/>
                  </a:cubicBezTo>
                  <a:cubicBezTo>
                    <a:pt x="36032" y="1"/>
                    <a:pt x="35942" y="6"/>
                    <a:pt x="35852" y="18"/>
                  </a:cubicBezTo>
                  <a:cubicBezTo>
                    <a:pt x="34732" y="176"/>
                    <a:pt x="33836" y="1306"/>
                    <a:pt x="33873" y="2435"/>
                  </a:cubicBezTo>
                  <a:cubicBezTo>
                    <a:pt x="33521" y="1907"/>
                    <a:pt x="32881" y="1596"/>
                    <a:pt x="32236" y="1596"/>
                  </a:cubicBezTo>
                  <a:cubicBezTo>
                    <a:pt x="32026" y="1596"/>
                    <a:pt x="31816" y="1629"/>
                    <a:pt x="31614" y="1698"/>
                  </a:cubicBezTo>
                  <a:cubicBezTo>
                    <a:pt x="30840" y="1969"/>
                    <a:pt x="30252" y="2818"/>
                    <a:pt x="30298" y="3639"/>
                  </a:cubicBezTo>
                  <a:cubicBezTo>
                    <a:pt x="29998" y="3202"/>
                    <a:pt x="29452" y="2957"/>
                    <a:pt x="28911" y="2957"/>
                  </a:cubicBezTo>
                  <a:cubicBezTo>
                    <a:pt x="28678" y="2957"/>
                    <a:pt x="28446" y="3002"/>
                    <a:pt x="28235" y="3098"/>
                  </a:cubicBezTo>
                  <a:cubicBezTo>
                    <a:pt x="27843" y="3285"/>
                    <a:pt x="27535" y="3639"/>
                    <a:pt x="27377" y="4031"/>
                  </a:cubicBezTo>
                  <a:cubicBezTo>
                    <a:pt x="27265" y="3481"/>
                    <a:pt x="26835" y="3014"/>
                    <a:pt x="26285" y="2818"/>
                  </a:cubicBezTo>
                  <a:cubicBezTo>
                    <a:pt x="26130" y="2763"/>
                    <a:pt x="25966" y="2736"/>
                    <a:pt x="25799" y="2736"/>
                  </a:cubicBezTo>
                  <a:cubicBezTo>
                    <a:pt x="25264" y="2736"/>
                    <a:pt x="24708" y="3011"/>
                    <a:pt x="24381" y="3481"/>
                  </a:cubicBezTo>
                  <a:cubicBezTo>
                    <a:pt x="24418" y="2473"/>
                    <a:pt x="23643" y="1539"/>
                    <a:pt x="22672" y="1418"/>
                  </a:cubicBezTo>
                  <a:cubicBezTo>
                    <a:pt x="22588" y="1405"/>
                    <a:pt x="22503" y="1399"/>
                    <a:pt x="22418" y="1399"/>
                  </a:cubicBezTo>
                  <a:cubicBezTo>
                    <a:pt x="21531" y="1399"/>
                    <a:pt x="20668" y="2087"/>
                    <a:pt x="20498" y="2939"/>
                  </a:cubicBezTo>
                  <a:cubicBezTo>
                    <a:pt x="20297" y="2830"/>
                    <a:pt x="20076" y="2781"/>
                    <a:pt x="19853" y="2781"/>
                  </a:cubicBezTo>
                  <a:cubicBezTo>
                    <a:pt x="19121" y="2781"/>
                    <a:pt x="18369" y="3316"/>
                    <a:pt x="18276" y="4031"/>
                  </a:cubicBezTo>
                  <a:cubicBezTo>
                    <a:pt x="18052" y="3941"/>
                    <a:pt x="17815" y="3897"/>
                    <a:pt x="17579" y="3897"/>
                  </a:cubicBezTo>
                  <a:cubicBezTo>
                    <a:pt x="17207" y="3897"/>
                    <a:pt x="16839" y="4007"/>
                    <a:pt x="16531" y="4218"/>
                  </a:cubicBezTo>
                  <a:cubicBezTo>
                    <a:pt x="16372" y="3873"/>
                    <a:pt x="16139" y="3565"/>
                    <a:pt x="15831" y="3331"/>
                  </a:cubicBezTo>
                  <a:cubicBezTo>
                    <a:pt x="15471" y="3069"/>
                    <a:pt x="15028" y="2935"/>
                    <a:pt x="14586" y="2935"/>
                  </a:cubicBezTo>
                  <a:cubicBezTo>
                    <a:pt x="14305" y="2935"/>
                    <a:pt x="14025" y="2989"/>
                    <a:pt x="13768" y="3098"/>
                  </a:cubicBezTo>
                  <a:cubicBezTo>
                    <a:pt x="13647" y="2235"/>
                    <a:pt x="12758" y="1623"/>
                    <a:pt x="11912" y="1623"/>
                  </a:cubicBezTo>
                  <a:cubicBezTo>
                    <a:pt x="11651" y="1623"/>
                    <a:pt x="11393" y="1682"/>
                    <a:pt x="11164" y="1810"/>
                  </a:cubicBezTo>
                  <a:cubicBezTo>
                    <a:pt x="10948" y="802"/>
                    <a:pt x="9938" y="1"/>
                    <a:pt x="88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 name="Google Shape;429;p17"/>
          <p:cNvGrpSpPr/>
          <p:nvPr/>
        </p:nvGrpSpPr>
        <p:grpSpPr>
          <a:xfrm>
            <a:off x="-75" y="4487456"/>
            <a:ext cx="9144111" cy="656171"/>
            <a:chOff x="-75" y="3996089"/>
            <a:chExt cx="9144111" cy="818986"/>
          </a:xfrm>
        </p:grpSpPr>
        <p:sp>
          <p:nvSpPr>
            <p:cNvPr id="430" name="Google Shape;430;p17"/>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17"/>
            <p:cNvGrpSpPr/>
            <p:nvPr/>
          </p:nvGrpSpPr>
          <p:grpSpPr>
            <a:xfrm>
              <a:off x="43175" y="3996198"/>
              <a:ext cx="9057943" cy="818877"/>
              <a:chOff x="31859" y="3637483"/>
              <a:chExt cx="9057943" cy="954958"/>
            </a:xfrm>
          </p:grpSpPr>
          <p:sp>
            <p:nvSpPr>
              <p:cNvPr id="432" name="Google Shape;432;p17"/>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7"/>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7"/>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7"/>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7"/>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7"/>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38" name="Google Shape;438;p17"/>
          <p:cNvSpPr/>
          <p:nvPr/>
        </p:nvSpPr>
        <p:spPr>
          <a:xfrm>
            <a:off x="486354" y="693048"/>
            <a:ext cx="1201382" cy="319275"/>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7"/>
          <p:cNvSpPr/>
          <p:nvPr/>
        </p:nvSpPr>
        <p:spPr>
          <a:xfrm>
            <a:off x="7937332" y="1915101"/>
            <a:ext cx="791817" cy="26267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7"/>
          <p:cNvSpPr/>
          <p:nvPr/>
        </p:nvSpPr>
        <p:spPr>
          <a:xfrm flipH="1">
            <a:off x="8149794" y="374775"/>
            <a:ext cx="651283" cy="216052"/>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7"/>
          <p:cNvSpPr txBox="1">
            <a:spLocks noGrp="1"/>
          </p:cNvSpPr>
          <p:nvPr>
            <p:ph type="title"/>
          </p:nvPr>
        </p:nvSpPr>
        <p:spPr>
          <a:xfrm>
            <a:off x="1848025" y="539100"/>
            <a:ext cx="5448000" cy="4731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5">
  <p:cSld name="BLANK_1_1_1_1_1_1_1_1_2">
    <p:bg>
      <p:bgPr>
        <a:solidFill>
          <a:schemeClr val="accent5"/>
        </a:solidFill>
        <a:effectLst/>
      </p:bgPr>
    </p:bg>
    <p:spTree>
      <p:nvGrpSpPr>
        <p:cNvPr id="1" name="Shape 442"/>
        <p:cNvGrpSpPr/>
        <p:nvPr/>
      </p:nvGrpSpPr>
      <p:grpSpPr>
        <a:xfrm>
          <a:off x="0" y="0"/>
          <a:ext cx="0" cy="0"/>
          <a:chOff x="0" y="0"/>
          <a:chExt cx="0" cy="0"/>
        </a:xfrm>
      </p:grpSpPr>
      <p:grpSp>
        <p:nvGrpSpPr>
          <p:cNvPr id="443" name="Google Shape;443;p18"/>
          <p:cNvGrpSpPr/>
          <p:nvPr/>
        </p:nvGrpSpPr>
        <p:grpSpPr>
          <a:xfrm>
            <a:off x="-75" y="4487456"/>
            <a:ext cx="9144111" cy="656171"/>
            <a:chOff x="-75" y="3996089"/>
            <a:chExt cx="9144111" cy="818986"/>
          </a:xfrm>
        </p:grpSpPr>
        <p:sp>
          <p:nvSpPr>
            <p:cNvPr id="444" name="Google Shape;444;p18"/>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5" name="Google Shape;445;p18"/>
            <p:cNvGrpSpPr/>
            <p:nvPr/>
          </p:nvGrpSpPr>
          <p:grpSpPr>
            <a:xfrm>
              <a:off x="43175" y="3996198"/>
              <a:ext cx="9057943" cy="818877"/>
              <a:chOff x="31859" y="3637483"/>
              <a:chExt cx="9057943" cy="954958"/>
            </a:xfrm>
          </p:grpSpPr>
          <p:sp>
            <p:nvSpPr>
              <p:cNvPr id="446" name="Google Shape;446;p18"/>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8"/>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8"/>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8"/>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8"/>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8"/>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52" name="Google Shape;452;p18"/>
          <p:cNvSpPr/>
          <p:nvPr/>
        </p:nvSpPr>
        <p:spPr>
          <a:xfrm>
            <a:off x="486354" y="693048"/>
            <a:ext cx="1201382" cy="319275"/>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3" name="Google Shape;453;p18"/>
          <p:cNvGrpSpPr/>
          <p:nvPr/>
        </p:nvGrpSpPr>
        <p:grpSpPr>
          <a:xfrm>
            <a:off x="-75" y="3714166"/>
            <a:ext cx="9144111" cy="773560"/>
            <a:chOff x="-75" y="3714050"/>
            <a:chExt cx="9144111" cy="890275"/>
          </a:xfrm>
        </p:grpSpPr>
        <p:sp>
          <p:nvSpPr>
            <p:cNvPr id="454" name="Google Shape;454;p18"/>
            <p:cNvSpPr/>
            <p:nvPr/>
          </p:nvSpPr>
          <p:spPr>
            <a:xfrm>
              <a:off x="-75" y="4250925"/>
              <a:ext cx="9144000" cy="3534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8"/>
            <p:cNvSpPr/>
            <p:nvPr/>
          </p:nvSpPr>
          <p:spPr>
            <a:xfrm>
              <a:off x="-75" y="3714050"/>
              <a:ext cx="9144111" cy="553156"/>
            </a:xfrm>
            <a:custGeom>
              <a:avLst/>
              <a:gdLst/>
              <a:ahLst/>
              <a:cxnLst/>
              <a:rect l="l" t="t" r="r" b="b"/>
              <a:pathLst>
                <a:path w="116675" h="6515" extrusionOk="0">
                  <a:moveTo>
                    <a:pt x="8866" y="1"/>
                  </a:moveTo>
                  <a:cubicBezTo>
                    <a:pt x="8776" y="1"/>
                    <a:pt x="8687" y="6"/>
                    <a:pt x="8597" y="18"/>
                  </a:cubicBezTo>
                  <a:cubicBezTo>
                    <a:pt x="7467" y="176"/>
                    <a:pt x="6534" y="1306"/>
                    <a:pt x="6609" y="2435"/>
                  </a:cubicBezTo>
                  <a:cubicBezTo>
                    <a:pt x="6256" y="1907"/>
                    <a:pt x="5617" y="1596"/>
                    <a:pt x="4971" y="1596"/>
                  </a:cubicBezTo>
                  <a:cubicBezTo>
                    <a:pt x="4762" y="1596"/>
                    <a:pt x="4551" y="1629"/>
                    <a:pt x="4350" y="1698"/>
                  </a:cubicBezTo>
                  <a:cubicBezTo>
                    <a:pt x="3575" y="1969"/>
                    <a:pt x="2996" y="2818"/>
                    <a:pt x="3034" y="3639"/>
                  </a:cubicBezTo>
                  <a:cubicBezTo>
                    <a:pt x="2708" y="3202"/>
                    <a:pt x="2172" y="2957"/>
                    <a:pt x="1640" y="2957"/>
                  </a:cubicBezTo>
                  <a:cubicBezTo>
                    <a:pt x="1410" y="2957"/>
                    <a:pt x="1182" y="3002"/>
                    <a:pt x="971" y="3098"/>
                  </a:cubicBezTo>
                  <a:cubicBezTo>
                    <a:pt x="271" y="3443"/>
                    <a:pt x="0" y="4143"/>
                    <a:pt x="0" y="5039"/>
                  </a:cubicBezTo>
                  <a:lnTo>
                    <a:pt x="0" y="6514"/>
                  </a:lnTo>
                  <a:lnTo>
                    <a:pt x="116675" y="6514"/>
                  </a:lnTo>
                  <a:lnTo>
                    <a:pt x="116675" y="5702"/>
                  </a:lnTo>
                  <a:cubicBezTo>
                    <a:pt x="116675" y="5002"/>
                    <a:pt x="116441" y="4339"/>
                    <a:pt x="115853" y="4069"/>
                  </a:cubicBezTo>
                  <a:cubicBezTo>
                    <a:pt x="115673" y="3970"/>
                    <a:pt x="115472" y="3924"/>
                    <a:pt x="115270" y="3924"/>
                  </a:cubicBezTo>
                  <a:cubicBezTo>
                    <a:pt x="114824" y="3924"/>
                    <a:pt x="114371" y="4145"/>
                    <a:pt x="114108" y="4498"/>
                  </a:cubicBezTo>
                  <a:cubicBezTo>
                    <a:pt x="114145" y="3798"/>
                    <a:pt x="113641" y="3051"/>
                    <a:pt x="112941" y="2818"/>
                  </a:cubicBezTo>
                  <a:cubicBezTo>
                    <a:pt x="112784" y="2763"/>
                    <a:pt x="112618" y="2736"/>
                    <a:pt x="112451" y="2736"/>
                  </a:cubicBezTo>
                  <a:cubicBezTo>
                    <a:pt x="111912" y="2736"/>
                    <a:pt x="111358" y="3011"/>
                    <a:pt x="111037" y="3481"/>
                  </a:cubicBezTo>
                  <a:cubicBezTo>
                    <a:pt x="111074" y="2473"/>
                    <a:pt x="110290" y="1539"/>
                    <a:pt x="109320" y="1418"/>
                  </a:cubicBezTo>
                  <a:cubicBezTo>
                    <a:pt x="109235" y="1405"/>
                    <a:pt x="109150" y="1399"/>
                    <a:pt x="109065" y="1399"/>
                  </a:cubicBezTo>
                  <a:cubicBezTo>
                    <a:pt x="108179" y="1399"/>
                    <a:pt x="107324" y="2087"/>
                    <a:pt x="107145" y="2939"/>
                  </a:cubicBezTo>
                  <a:cubicBezTo>
                    <a:pt x="106945" y="2830"/>
                    <a:pt x="106723" y="2781"/>
                    <a:pt x="106501" y="2781"/>
                  </a:cubicBezTo>
                  <a:cubicBezTo>
                    <a:pt x="105768" y="2781"/>
                    <a:pt x="105016" y="3316"/>
                    <a:pt x="104923" y="4031"/>
                  </a:cubicBezTo>
                  <a:cubicBezTo>
                    <a:pt x="104699" y="3941"/>
                    <a:pt x="104462" y="3897"/>
                    <a:pt x="104226" y="3897"/>
                  </a:cubicBezTo>
                  <a:cubicBezTo>
                    <a:pt x="103854" y="3897"/>
                    <a:pt x="103486" y="4007"/>
                    <a:pt x="103178" y="4218"/>
                  </a:cubicBezTo>
                  <a:cubicBezTo>
                    <a:pt x="103019" y="3873"/>
                    <a:pt x="102786" y="3565"/>
                    <a:pt x="102478" y="3331"/>
                  </a:cubicBezTo>
                  <a:cubicBezTo>
                    <a:pt x="102118" y="3069"/>
                    <a:pt x="101675" y="2935"/>
                    <a:pt x="101233" y="2935"/>
                  </a:cubicBezTo>
                  <a:cubicBezTo>
                    <a:pt x="100952" y="2935"/>
                    <a:pt x="100672" y="2989"/>
                    <a:pt x="100415" y="3098"/>
                  </a:cubicBezTo>
                  <a:cubicBezTo>
                    <a:pt x="100294" y="2235"/>
                    <a:pt x="99405" y="1623"/>
                    <a:pt x="98559" y="1623"/>
                  </a:cubicBezTo>
                  <a:cubicBezTo>
                    <a:pt x="98298" y="1623"/>
                    <a:pt x="98040" y="1682"/>
                    <a:pt x="97811" y="1810"/>
                  </a:cubicBezTo>
                  <a:cubicBezTo>
                    <a:pt x="97595" y="802"/>
                    <a:pt x="96553" y="1"/>
                    <a:pt x="95506" y="1"/>
                  </a:cubicBezTo>
                  <a:cubicBezTo>
                    <a:pt x="95418" y="1"/>
                    <a:pt x="95331" y="6"/>
                    <a:pt x="95244" y="18"/>
                  </a:cubicBezTo>
                  <a:cubicBezTo>
                    <a:pt x="94115" y="176"/>
                    <a:pt x="93181" y="1306"/>
                    <a:pt x="93256" y="2435"/>
                  </a:cubicBezTo>
                  <a:cubicBezTo>
                    <a:pt x="92875" y="1907"/>
                    <a:pt x="92250" y="1596"/>
                    <a:pt x="91617" y="1596"/>
                  </a:cubicBezTo>
                  <a:cubicBezTo>
                    <a:pt x="91412" y="1596"/>
                    <a:pt x="91205" y="1629"/>
                    <a:pt x="91006" y="1698"/>
                  </a:cubicBezTo>
                  <a:cubicBezTo>
                    <a:pt x="90222" y="1969"/>
                    <a:pt x="89644" y="2818"/>
                    <a:pt x="89681" y="3639"/>
                  </a:cubicBezTo>
                  <a:cubicBezTo>
                    <a:pt x="89355" y="3202"/>
                    <a:pt x="88819" y="2957"/>
                    <a:pt x="88287" y="2957"/>
                  </a:cubicBezTo>
                  <a:cubicBezTo>
                    <a:pt x="88058" y="2957"/>
                    <a:pt x="87829" y="3002"/>
                    <a:pt x="87618" y="3098"/>
                  </a:cubicBezTo>
                  <a:cubicBezTo>
                    <a:pt x="87114" y="3331"/>
                    <a:pt x="86769" y="3873"/>
                    <a:pt x="86685" y="4414"/>
                  </a:cubicBezTo>
                  <a:cubicBezTo>
                    <a:pt x="86535" y="4265"/>
                    <a:pt x="86377" y="4143"/>
                    <a:pt x="86218" y="4069"/>
                  </a:cubicBezTo>
                  <a:cubicBezTo>
                    <a:pt x="86026" y="3970"/>
                    <a:pt x="85817" y="3924"/>
                    <a:pt x="85610" y="3924"/>
                  </a:cubicBezTo>
                  <a:cubicBezTo>
                    <a:pt x="85152" y="3924"/>
                    <a:pt x="84699" y="4145"/>
                    <a:pt x="84435" y="4498"/>
                  </a:cubicBezTo>
                  <a:cubicBezTo>
                    <a:pt x="84473" y="3798"/>
                    <a:pt x="84006" y="3051"/>
                    <a:pt x="83306" y="2818"/>
                  </a:cubicBezTo>
                  <a:cubicBezTo>
                    <a:pt x="83140" y="2763"/>
                    <a:pt x="82967" y="2736"/>
                    <a:pt x="82795" y="2736"/>
                  </a:cubicBezTo>
                  <a:cubicBezTo>
                    <a:pt x="82239" y="2736"/>
                    <a:pt x="81683" y="3011"/>
                    <a:pt x="81355" y="3481"/>
                  </a:cubicBezTo>
                  <a:cubicBezTo>
                    <a:pt x="81439" y="2473"/>
                    <a:pt x="80655" y="1539"/>
                    <a:pt x="79684" y="1418"/>
                  </a:cubicBezTo>
                  <a:cubicBezTo>
                    <a:pt x="79600" y="1405"/>
                    <a:pt x="79515" y="1399"/>
                    <a:pt x="79430" y="1399"/>
                  </a:cubicBezTo>
                  <a:cubicBezTo>
                    <a:pt x="78544" y="1399"/>
                    <a:pt x="77685" y="2087"/>
                    <a:pt x="77472" y="2939"/>
                  </a:cubicBezTo>
                  <a:cubicBezTo>
                    <a:pt x="77281" y="2830"/>
                    <a:pt x="77066" y="2781"/>
                    <a:pt x="76848" y="2781"/>
                  </a:cubicBezTo>
                  <a:cubicBezTo>
                    <a:pt x="76131" y="2781"/>
                    <a:pt x="75372" y="3316"/>
                    <a:pt x="75251" y="4031"/>
                  </a:cubicBezTo>
                  <a:cubicBezTo>
                    <a:pt x="75041" y="3941"/>
                    <a:pt x="74807" y="3897"/>
                    <a:pt x="74570" y="3897"/>
                  </a:cubicBezTo>
                  <a:cubicBezTo>
                    <a:pt x="74196" y="3897"/>
                    <a:pt x="73814" y="4007"/>
                    <a:pt x="73505" y="4218"/>
                  </a:cubicBezTo>
                  <a:cubicBezTo>
                    <a:pt x="73384" y="3873"/>
                    <a:pt x="73150" y="3565"/>
                    <a:pt x="72842" y="3331"/>
                  </a:cubicBezTo>
                  <a:cubicBezTo>
                    <a:pt x="72483" y="3069"/>
                    <a:pt x="72040" y="2935"/>
                    <a:pt x="71589" y="2935"/>
                  </a:cubicBezTo>
                  <a:cubicBezTo>
                    <a:pt x="71303" y="2935"/>
                    <a:pt x="71014" y="2989"/>
                    <a:pt x="70742" y="3098"/>
                  </a:cubicBezTo>
                  <a:cubicBezTo>
                    <a:pt x="70621" y="2235"/>
                    <a:pt x="69754" y="1623"/>
                    <a:pt x="68902" y="1623"/>
                  </a:cubicBezTo>
                  <a:cubicBezTo>
                    <a:pt x="68639" y="1623"/>
                    <a:pt x="68376" y="1682"/>
                    <a:pt x="68138" y="1810"/>
                  </a:cubicBezTo>
                  <a:cubicBezTo>
                    <a:pt x="67923" y="802"/>
                    <a:pt x="66912" y="1"/>
                    <a:pt x="65870" y="1"/>
                  </a:cubicBezTo>
                  <a:cubicBezTo>
                    <a:pt x="65783" y="1"/>
                    <a:pt x="65696" y="6"/>
                    <a:pt x="65609" y="18"/>
                  </a:cubicBezTo>
                  <a:cubicBezTo>
                    <a:pt x="64479" y="176"/>
                    <a:pt x="63546" y="1306"/>
                    <a:pt x="63621" y="2435"/>
                  </a:cubicBezTo>
                  <a:cubicBezTo>
                    <a:pt x="63240" y="1907"/>
                    <a:pt x="62594" y="1596"/>
                    <a:pt x="61966" y="1596"/>
                  </a:cubicBezTo>
                  <a:cubicBezTo>
                    <a:pt x="61763" y="1596"/>
                    <a:pt x="61561" y="1629"/>
                    <a:pt x="61371" y="1698"/>
                  </a:cubicBezTo>
                  <a:cubicBezTo>
                    <a:pt x="60550" y="1969"/>
                    <a:pt x="59971" y="2818"/>
                    <a:pt x="60008" y="3639"/>
                  </a:cubicBezTo>
                  <a:cubicBezTo>
                    <a:pt x="59708" y="3202"/>
                    <a:pt x="59162" y="2957"/>
                    <a:pt x="58621" y="2957"/>
                  </a:cubicBezTo>
                  <a:cubicBezTo>
                    <a:pt x="58388" y="2957"/>
                    <a:pt x="58156" y="3002"/>
                    <a:pt x="57945" y="3098"/>
                  </a:cubicBezTo>
                  <a:cubicBezTo>
                    <a:pt x="57441" y="3369"/>
                    <a:pt x="57049" y="3910"/>
                    <a:pt x="57012" y="4498"/>
                  </a:cubicBezTo>
                  <a:cubicBezTo>
                    <a:pt x="56853" y="4302"/>
                    <a:pt x="56704" y="4143"/>
                    <a:pt x="56471" y="4069"/>
                  </a:cubicBezTo>
                  <a:cubicBezTo>
                    <a:pt x="56287" y="3970"/>
                    <a:pt x="56086" y="3924"/>
                    <a:pt x="55883" y="3924"/>
                  </a:cubicBezTo>
                  <a:cubicBezTo>
                    <a:pt x="55436" y="3924"/>
                    <a:pt x="54986" y="4145"/>
                    <a:pt x="54716" y="4498"/>
                  </a:cubicBezTo>
                  <a:cubicBezTo>
                    <a:pt x="54753" y="3798"/>
                    <a:pt x="54249" y="3051"/>
                    <a:pt x="53587" y="2818"/>
                  </a:cubicBezTo>
                  <a:cubicBezTo>
                    <a:pt x="53421" y="2763"/>
                    <a:pt x="53248" y="2736"/>
                    <a:pt x="53077" y="2736"/>
                  </a:cubicBezTo>
                  <a:cubicBezTo>
                    <a:pt x="52523" y="2736"/>
                    <a:pt x="51973" y="3011"/>
                    <a:pt x="51645" y="3481"/>
                  </a:cubicBezTo>
                  <a:cubicBezTo>
                    <a:pt x="51720" y="2473"/>
                    <a:pt x="50908" y="1539"/>
                    <a:pt x="49937" y="1418"/>
                  </a:cubicBezTo>
                  <a:cubicBezTo>
                    <a:pt x="49852" y="1405"/>
                    <a:pt x="49767" y="1399"/>
                    <a:pt x="49683" y="1399"/>
                  </a:cubicBezTo>
                  <a:cubicBezTo>
                    <a:pt x="48795" y="1399"/>
                    <a:pt x="47932" y="2087"/>
                    <a:pt x="47753" y="2939"/>
                  </a:cubicBezTo>
                  <a:cubicBezTo>
                    <a:pt x="47555" y="2830"/>
                    <a:pt x="47335" y="2781"/>
                    <a:pt x="47113" y="2781"/>
                  </a:cubicBezTo>
                  <a:cubicBezTo>
                    <a:pt x="46382" y="2781"/>
                    <a:pt x="45627" y="3316"/>
                    <a:pt x="45541" y="4031"/>
                  </a:cubicBezTo>
                  <a:cubicBezTo>
                    <a:pt x="45331" y="3941"/>
                    <a:pt x="45097" y="3897"/>
                    <a:pt x="44859" y="3897"/>
                  </a:cubicBezTo>
                  <a:cubicBezTo>
                    <a:pt x="44484" y="3897"/>
                    <a:pt x="44100" y="4007"/>
                    <a:pt x="43786" y="4218"/>
                  </a:cubicBezTo>
                  <a:cubicBezTo>
                    <a:pt x="43636" y="3873"/>
                    <a:pt x="43403" y="3565"/>
                    <a:pt x="43132" y="3331"/>
                  </a:cubicBezTo>
                  <a:cubicBezTo>
                    <a:pt x="42750" y="3069"/>
                    <a:pt x="42294" y="2935"/>
                    <a:pt x="41849" y="2935"/>
                  </a:cubicBezTo>
                  <a:cubicBezTo>
                    <a:pt x="41565" y="2935"/>
                    <a:pt x="41286" y="2989"/>
                    <a:pt x="41032" y="3098"/>
                  </a:cubicBezTo>
                  <a:cubicBezTo>
                    <a:pt x="40911" y="2235"/>
                    <a:pt x="40044" y="1623"/>
                    <a:pt x="39188" y="1623"/>
                  </a:cubicBezTo>
                  <a:cubicBezTo>
                    <a:pt x="38923" y="1623"/>
                    <a:pt x="38659" y="1682"/>
                    <a:pt x="38419" y="1810"/>
                  </a:cubicBezTo>
                  <a:cubicBezTo>
                    <a:pt x="38203" y="802"/>
                    <a:pt x="37193" y="1"/>
                    <a:pt x="36121" y="1"/>
                  </a:cubicBezTo>
                  <a:cubicBezTo>
                    <a:pt x="36032" y="1"/>
                    <a:pt x="35942" y="6"/>
                    <a:pt x="35852" y="18"/>
                  </a:cubicBezTo>
                  <a:cubicBezTo>
                    <a:pt x="34732" y="176"/>
                    <a:pt x="33836" y="1306"/>
                    <a:pt x="33873" y="2435"/>
                  </a:cubicBezTo>
                  <a:cubicBezTo>
                    <a:pt x="33521" y="1907"/>
                    <a:pt x="32881" y="1596"/>
                    <a:pt x="32236" y="1596"/>
                  </a:cubicBezTo>
                  <a:cubicBezTo>
                    <a:pt x="32026" y="1596"/>
                    <a:pt x="31816" y="1629"/>
                    <a:pt x="31614" y="1698"/>
                  </a:cubicBezTo>
                  <a:cubicBezTo>
                    <a:pt x="30840" y="1969"/>
                    <a:pt x="30252" y="2818"/>
                    <a:pt x="30298" y="3639"/>
                  </a:cubicBezTo>
                  <a:cubicBezTo>
                    <a:pt x="29998" y="3202"/>
                    <a:pt x="29452" y="2957"/>
                    <a:pt x="28911" y="2957"/>
                  </a:cubicBezTo>
                  <a:cubicBezTo>
                    <a:pt x="28678" y="2957"/>
                    <a:pt x="28446" y="3002"/>
                    <a:pt x="28235" y="3098"/>
                  </a:cubicBezTo>
                  <a:cubicBezTo>
                    <a:pt x="27843" y="3285"/>
                    <a:pt x="27535" y="3639"/>
                    <a:pt x="27377" y="4031"/>
                  </a:cubicBezTo>
                  <a:cubicBezTo>
                    <a:pt x="27265" y="3481"/>
                    <a:pt x="26835" y="3014"/>
                    <a:pt x="26285" y="2818"/>
                  </a:cubicBezTo>
                  <a:cubicBezTo>
                    <a:pt x="26130" y="2763"/>
                    <a:pt x="25966" y="2736"/>
                    <a:pt x="25799" y="2736"/>
                  </a:cubicBezTo>
                  <a:cubicBezTo>
                    <a:pt x="25264" y="2736"/>
                    <a:pt x="24708" y="3011"/>
                    <a:pt x="24381" y="3481"/>
                  </a:cubicBezTo>
                  <a:cubicBezTo>
                    <a:pt x="24418" y="2473"/>
                    <a:pt x="23643" y="1539"/>
                    <a:pt x="22672" y="1418"/>
                  </a:cubicBezTo>
                  <a:cubicBezTo>
                    <a:pt x="22588" y="1405"/>
                    <a:pt x="22503" y="1399"/>
                    <a:pt x="22418" y="1399"/>
                  </a:cubicBezTo>
                  <a:cubicBezTo>
                    <a:pt x="21531" y="1399"/>
                    <a:pt x="20668" y="2087"/>
                    <a:pt x="20498" y="2939"/>
                  </a:cubicBezTo>
                  <a:cubicBezTo>
                    <a:pt x="20297" y="2830"/>
                    <a:pt x="20076" y="2781"/>
                    <a:pt x="19853" y="2781"/>
                  </a:cubicBezTo>
                  <a:cubicBezTo>
                    <a:pt x="19121" y="2781"/>
                    <a:pt x="18369" y="3316"/>
                    <a:pt x="18276" y="4031"/>
                  </a:cubicBezTo>
                  <a:cubicBezTo>
                    <a:pt x="18052" y="3941"/>
                    <a:pt x="17815" y="3897"/>
                    <a:pt x="17579" y="3897"/>
                  </a:cubicBezTo>
                  <a:cubicBezTo>
                    <a:pt x="17207" y="3897"/>
                    <a:pt x="16839" y="4007"/>
                    <a:pt x="16531" y="4218"/>
                  </a:cubicBezTo>
                  <a:cubicBezTo>
                    <a:pt x="16372" y="3873"/>
                    <a:pt x="16139" y="3565"/>
                    <a:pt x="15831" y="3331"/>
                  </a:cubicBezTo>
                  <a:cubicBezTo>
                    <a:pt x="15471" y="3069"/>
                    <a:pt x="15028" y="2935"/>
                    <a:pt x="14586" y="2935"/>
                  </a:cubicBezTo>
                  <a:cubicBezTo>
                    <a:pt x="14305" y="2935"/>
                    <a:pt x="14025" y="2989"/>
                    <a:pt x="13768" y="3098"/>
                  </a:cubicBezTo>
                  <a:cubicBezTo>
                    <a:pt x="13647" y="2235"/>
                    <a:pt x="12758" y="1623"/>
                    <a:pt x="11912" y="1623"/>
                  </a:cubicBezTo>
                  <a:cubicBezTo>
                    <a:pt x="11651" y="1623"/>
                    <a:pt x="11393" y="1682"/>
                    <a:pt x="11164" y="1810"/>
                  </a:cubicBezTo>
                  <a:cubicBezTo>
                    <a:pt x="10948" y="802"/>
                    <a:pt x="9938" y="1"/>
                    <a:pt x="88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6" name="Google Shape;456;p18"/>
          <p:cNvSpPr/>
          <p:nvPr/>
        </p:nvSpPr>
        <p:spPr>
          <a:xfrm>
            <a:off x="7937332" y="1915101"/>
            <a:ext cx="791817" cy="26267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8"/>
          <p:cNvSpPr/>
          <p:nvPr/>
        </p:nvSpPr>
        <p:spPr>
          <a:xfrm flipH="1">
            <a:off x="8149794" y="374775"/>
            <a:ext cx="651283" cy="216052"/>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8"/>
          <p:cNvSpPr txBox="1">
            <a:spLocks noGrp="1"/>
          </p:cNvSpPr>
          <p:nvPr>
            <p:ph type="title"/>
          </p:nvPr>
        </p:nvSpPr>
        <p:spPr>
          <a:xfrm>
            <a:off x="1177988" y="829450"/>
            <a:ext cx="5448000" cy="567300"/>
          </a:xfrm>
          <a:prstGeom prst="rect">
            <a:avLst/>
          </a:prstGeom>
        </p:spPr>
        <p:txBody>
          <a:bodyPr spcFirstLastPara="1" wrap="square" lIns="14400" tIns="14400" rIns="14400" bIns="1440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59" name="Google Shape;459;p18"/>
          <p:cNvGrpSpPr/>
          <p:nvPr/>
        </p:nvGrpSpPr>
        <p:grpSpPr>
          <a:xfrm>
            <a:off x="50" y="3788273"/>
            <a:ext cx="2174183" cy="1402833"/>
            <a:chOff x="50" y="3788273"/>
            <a:chExt cx="2174183" cy="1402833"/>
          </a:xfrm>
        </p:grpSpPr>
        <p:grpSp>
          <p:nvGrpSpPr>
            <p:cNvPr id="460" name="Google Shape;460;p18"/>
            <p:cNvGrpSpPr/>
            <p:nvPr/>
          </p:nvGrpSpPr>
          <p:grpSpPr>
            <a:xfrm>
              <a:off x="50" y="3788273"/>
              <a:ext cx="2174170" cy="1402833"/>
              <a:chOff x="41" y="2411634"/>
              <a:chExt cx="4234022" cy="2731906"/>
            </a:xfrm>
          </p:grpSpPr>
          <p:sp>
            <p:nvSpPr>
              <p:cNvPr id="461" name="Google Shape;461;p18"/>
              <p:cNvSpPr/>
              <p:nvPr/>
            </p:nvSpPr>
            <p:spPr>
              <a:xfrm flipH="1">
                <a:off x="41" y="2411634"/>
                <a:ext cx="4234022" cy="2731906"/>
              </a:xfrm>
              <a:custGeom>
                <a:avLst/>
                <a:gdLst/>
                <a:ahLst/>
                <a:cxnLst/>
                <a:rect l="l" t="t" r="r" b="b"/>
                <a:pathLst>
                  <a:path w="33454" h="21585" extrusionOk="0">
                    <a:moveTo>
                      <a:pt x="31249" y="0"/>
                    </a:moveTo>
                    <a:cubicBezTo>
                      <a:pt x="29319" y="0"/>
                      <a:pt x="27370" y="606"/>
                      <a:pt x="25828" y="1750"/>
                    </a:cubicBezTo>
                    <a:cubicBezTo>
                      <a:pt x="24232" y="2964"/>
                      <a:pt x="22990" y="4747"/>
                      <a:pt x="21124" y="5447"/>
                    </a:cubicBezTo>
                    <a:cubicBezTo>
                      <a:pt x="20245" y="5790"/>
                      <a:pt x="19314" y="5882"/>
                      <a:pt x="18355" y="5882"/>
                    </a:cubicBezTo>
                    <a:cubicBezTo>
                      <a:pt x="17908" y="5882"/>
                      <a:pt x="17455" y="5862"/>
                      <a:pt x="16998" y="5839"/>
                    </a:cubicBezTo>
                    <a:cubicBezTo>
                      <a:pt x="16503" y="5823"/>
                      <a:pt x="16008" y="5800"/>
                      <a:pt x="15516" y="5800"/>
                    </a:cubicBezTo>
                    <a:cubicBezTo>
                      <a:pt x="14810" y="5800"/>
                      <a:pt x="14110" y="5848"/>
                      <a:pt x="13423" y="6035"/>
                    </a:cubicBezTo>
                    <a:cubicBezTo>
                      <a:pt x="11482" y="6539"/>
                      <a:pt x="9886" y="8135"/>
                      <a:pt x="9335" y="10076"/>
                    </a:cubicBezTo>
                    <a:cubicBezTo>
                      <a:pt x="9185" y="10702"/>
                      <a:pt x="9101" y="11364"/>
                      <a:pt x="8756" y="11906"/>
                    </a:cubicBezTo>
                    <a:cubicBezTo>
                      <a:pt x="8252" y="12839"/>
                      <a:pt x="7197" y="13268"/>
                      <a:pt x="6227" y="13698"/>
                    </a:cubicBezTo>
                    <a:cubicBezTo>
                      <a:pt x="4164" y="14631"/>
                      <a:pt x="2101" y="15873"/>
                      <a:pt x="934" y="17814"/>
                    </a:cubicBezTo>
                    <a:cubicBezTo>
                      <a:pt x="356" y="18785"/>
                      <a:pt x="1" y="20540"/>
                      <a:pt x="430" y="21585"/>
                    </a:cubicBezTo>
                    <a:lnTo>
                      <a:pt x="33454" y="21585"/>
                    </a:lnTo>
                    <a:lnTo>
                      <a:pt x="33454" y="276"/>
                    </a:lnTo>
                    <a:cubicBezTo>
                      <a:pt x="32738" y="91"/>
                      <a:pt x="31995" y="0"/>
                      <a:pt x="31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2" name="Google Shape;462;p18"/>
              <p:cNvGrpSpPr/>
              <p:nvPr/>
            </p:nvGrpSpPr>
            <p:grpSpPr>
              <a:xfrm>
                <a:off x="231728" y="2704031"/>
                <a:ext cx="3471198" cy="2190466"/>
                <a:chOff x="231728" y="2704031"/>
                <a:chExt cx="3471198" cy="2190466"/>
              </a:xfrm>
            </p:grpSpPr>
            <p:sp>
              <p:nvSpPr>
                <p:cNvPr id="463" name="Google Shape;463;p18"/>
                <p:cNvSpPr/>
                <p:nvPr/>
              </p:nvSpPr>
              <p:spPr>
                <a:xfrm flipH="1">
                  <a:off x="291878" y="27040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8"/>
                <p:cNvSpPr/>
                <p:nvPr/>
              </p:nvSpPr>
              <p:spPr>
                <a:xfrm flipH="1">
                  <a:off x="231728" y="38280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8"/>
                <p:cNvSpPr/>
                <p:nvPr/>
              </p:nvSpPr>
              <p:spPr>
                <a:xfrm>
                  <a:off x="618203" y="29572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8"/>
                <p:cNvSpPr/>
                <p:nvPr/>
              </p:nvSpPr>
              <p:spPr>
                <a:xfrm flipH="1">
                  <a:off x="807803" y="3478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8"/>
                <p:cNvSpPr/>
                <p:nvPr/>
              </p:nvSpPr>
              <p:spPr>
                <a:xfrm>
                  <a:off x="502953"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8"/>
                <p:cNvSpPr/>
                <p:nvPr/>
              </p:nvSpPr>
              <p:spPr>
                <a:xfrm flipH="1">
                  <a:off x="1052128" y="47980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8"/>
                <p:cNvSpPr/>
                <p:nvPr/>
              </p:nvSpPr>
              <p:spPr>
                <a:xfrm flipH="1">
                  <a:off x="1272928" y="32874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8"/>
                <p:cNvSpPr/>
                <p:nvPr/>
              </p:nvSpPr>
              <p:spPr>
                <a:xfrm>
                  <a:off x="138837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8"/>
                <p:cNvSpPr/>
                <p:nvPr/>
              </p:nvSpPr>
              <p:spPr>
                <a:xfrm>
                  <a:off x="1835878"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8"/>
                <p:cNvSpPr/>
                <p:nvPr/>
              </p:nvSpPr>
              <p:spPr>
                <a:xfrm>
                  <a:off x="276252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8"/>
                <p:cNvSpPr/>
                <p:nvPr/>
              </p:nvSpPr>
              <p:spPr>
                <a:xfrm>
                  <a:off x="1941978" y="33841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8"/>
                <p:cNvSpPr/>
                <p:nvPr/>
              </p:nvSpPr>
              <p:spPr>
                <a:xfrm flipH="1">
                  <a:off x="2533578" y="346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8"/>
                <p:cNvSpPr/>
                <p:nvPr/>
              </p:nvSpPr>
              <p:spPr>
                <a:xfrm>
                  <a:off x="2477128" y="43399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8"/>
                <p:cNvSpPr/>
                <p:nvPr/>
              </p:nvSpPr>
              <p:spPr>
                <a:xfrm flipH="1">
                  <a:off x="3186628" y="42962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8"/>
                <p:cNvSpPr/>
                <p:nvPr/>
              </p:nvSpPr>
              <p:spPr>
                <a:xfrm>
                  <a:off x="2877978" y="48379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8"/>
                <p:cNvSpPr/>
                <p:nvPr/>
              </p:nvSpPr>
              <p:spPr>
                <a:xfrm flipH="1">
                  <a:off x="3587478" y="47942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8"/>
                <p:cNvSpPr/>
                <p:nvPr/>
              </p:nvSpPr>
              <p:spPr>
                <a:xfrm>
                  <a:off x="2168478" y="48197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0" name="Google Shape;480;p18"/>
            <p:cNvGrpSpPr/>
            <p:nvPr/>
          </p:nvGrpSpPr>
          <p:grpSpPr>
            <a:xfrm>
              <a:off x="63" y="3788273"/>
              <a:ext cx="2174170" cy="1402833"/>
              <a:chOff x="41" y="2411634"/>
              <a:chExt cx="4234022" cy="2731906"/>
            </a:xfrm>
          </p:grpSpPr>
          <p:sp>
            <p:nvSpPr>
              <p:cNvPr id="481" name="Google Shape;481;p18"/>
              <p:cNvSpPr/>
              <p:nvPr/>
            </p:nvSpPr>
            <p:spPr>
              <a:xfrm flipH="1">
                <a:off x="41" y="2411634"/>
                <a:ext cx="4234022" cy="2731906"/>
              </a:xfrm>
              <a:custGeom>
                <a:avLst/>
                <a:gdLst/>
                <a:ahLst/>
                <a:cxnLst/>
                <a:rect l="l" t="t" r="r" b="b"/>
                <a:pathLst>
                  <a:path w="33454" h="21585" extrusionOk="0">
                    <a:moveTo>
                      <a:pt x="31249" y="0"/>
                    </a:moveTo>
                    <a:cubicBezTo>
                      <a:pt x="29319" y="0"/>
                      <a:pt x="27370" y="606"/>
                      <a:pt x="25828" y="1750"/>
                    </a:cubicBezTo>
                    <a:cubicBezTo>
                      <a:pt x="24232" y="2964"/>
                      <a:pt x="22990" y="4747"/>
                      <a:pt x="21124" y="5447"/>
                    </a:cubicBezTo>
                    <a:cubicBezTo>
                      <a:pt x="20245" y="5790"/>
                      <a:pt x="19314" y="5882"/>
                      <a:pt x="18355" y="5882"/>
                    </a:cubicBezTo>
                    <a:cubicBezTo>
                      <a:pt x="17908" y="5882"/>
                      <a:pt x="17455" y="5862"/>
                      <a:pt x="16998" y="5839"/>
                    </a:cubicBezTo>
                    <a:cubicBezTo>
                      <a:pt x="16503" y="5823"/>
                      <a:pt x="16008" y="5800"/>
                      <a:pt x="15516" y="5800"/>
                    </a:cubicBezTo>
                    <a:cubicBezTo>
                      <a:pt x="14810" y="5800"/>
                      <a:pt x="14110" y="5848"/>
                      <a:pt x="13423" y="6035"/>
                    </a:cubicBezTo>
                    <a:cubicBezTo>
                      <a:pt x="11482" y="6539"/>
                      <a:pt x="9886" y="8135"/>
                      <a:pt x="9335" y="10076"/>
                    </a:cubicBezTo>
                    <a:cubicBezTo>
                      <a:pt x="9185" y="10702"/>
                      <a:pt x="9101" y="11364"/>
                      <a:pt x="8756" y="11906"/>
                    </a:cubicBezTo>
                    <a:cubicBezTo>
                      <a:pt x="8252" y="12839"/>
                      <a:pt x="7197" y="13268"/>
                      <a:pt x="6227" y="13698"/>
                    </a:cubicBezTo>
                    <a:cubicBezTo>
                      <a:pt x="4164" y="14631"/>
                      <a:pt x="2101" y="15873"/>
                      <a:pt x="934" y="17814"/>
                    </a:cubicBezTo>
                    <a:cubicBezTo>
                      <a:pt x="356" y="18785"/>
                      <a:pt x="1" y="20540"/>
                      <a:pt x="430" y="21585"/>
                    </a:cubicBezTo>
                    <a:lnTo>
                      <a:pt x="33454" y="21585"/>
                    </a:lnTo>
                    <a:lnTo>
                      <a:pt x="33454" y="276"/>
                    </a:lnTo>
                    <a:cubicBezTo>
                      <a:pt x="32738" y="91"/>
                      <a:pt x="31995" y="0"/>
                      <a:pt x="31249"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2" name="Google Shape;482;p18"/>
              <p:cNvGrpSpPr/>
              <p:nvPr/>
            </p:nvGrpSpPr>
            <p:grpSpPr>
              <a:xfrm>
                <a:off x="231728" y="2704031"/>
                <a:ext cx="3471198" cy="2190466"/>
                <a:chOff x="231728" y="2704031"/>
                <a:chExt cx="3471198" cy="2190466"/>
              </a:xfrm>
            </p:grpSpPr>
            <p:sp>
              <p:nvSpPr>
                <p:cNvPr id="483" name="Google Shape;483;p18"/>
                <p:cNvSpPr/>
                <p:nvPr/>
              </p:nvSpPr>
              <p:spPr>
                <a:xfrm flipH="1">
                  <a:off x="291878" y="27040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8"/>
                <p:cNvSpPr/>
                <p:nvPr/>
              </p:nvSpPr>
              <p:spPr>
                <a:xfrm flipH="1">
                  <a:off x="231728" y="38280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8"/>
                <p:cNvSpPr/>
                <p:nvPr/>
              </p:nvSpPr>
              <p:spPr>
                <a:xfrm>
                  <a:off x="618203" y="29572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8"/>
                <p:cNvSpPr/>
                <p:nvPr/>
              </p:nvSpPr>
              <p:spPr>
                <a:xfrm flipH="1">
                  <a:off x="807803" y="3478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8"/>
                <p:cNvSpPr/>
                <p:nvPr/>
              </p:nvSpPr>
              <p:spPr>
                <a:xfrm>
                  <a:off x="502953"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8"/>
                <p:cNvSpPr/>
                <p:nvPr/>
              </p:nvSpPr>
              <p:spPr>
                <a:xfrm flipH="1">
                  <a:off x="1052128" y="47980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8"/>
                <p:cNvSpPr/>
                <p:nvPr/>
              </p:nvSpPr>
              <p:spPr>
                <a:xfrm flipH="1">
                  <a:off x="1272928" y="32874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8"/>
                <p:cNvSpPr/>
                <p:nvPr/>
              </p:nvSpPr>
              <p:spPr>
                <a:xfrm>
                  <a:off x="138837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8"/>
                <p:cNvSpPr/>
                <p:nvPr/>
              </p:nvSpPr>
              <p:spPr>
                <a:xfrm>
                  <a:off x="1835878"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8"/>
                <p:cNvSpPr/>
                <p:nvPr/>
              </p:nvSpPr>
              <p:spPr>
                <a:xfrm>
                  <a:off x="276252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8"/>
                <p:cNvSpPr/>
                <p:nvPr/>
              </p:nvSpPr>
              <p:spPr>
                <a:xfrm>
                  <a:off x="1941978" y="33841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8"/>
                <p:cNvSpPr/>
                <p:nvPr/>
              </p:nvSpPr>
              <p:spPr>
                <a:xfrm flipH="1">
                  <a:off x="2533578" y="346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8"/>
                <p:cNvSpPr/>
                <p:nvPr/>
              </p:nvSpPr>
              <p:spPr>
                <a:xfrm>
                  <a:off x="2477128" y="43399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8"/>
                <p:cNvSpPr/>
                <p:nvPr/>
              </p:nvSpPr>
              <p:spPr>
                <a:xfrm flipH="1">
                  <a:off x="3186628" y="42962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8"/>
                <p:cNvSpPr/>
                <p:nvPr/>
              </p:nvSpPr>
              <p:spPr>
                <a:xfrm>
                  <a:off x="2877978" y="48379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8"/>
                <p:cNvSpPr/>
                <p:nvPr/>
              </p:nvSpPr>
              <p:spPr>
                <a:xfrm flipH="1">
                  <a:off x="3587478" y="47942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8"/>
                <p:cNvSpPr/>
                <p:nvPr/>
              </p:nvSpPr>
              <p:spPr>
                <a:xfrm>
                  <a:off x="2168478" y="48197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500" name="Google Shape;500;p18"/>
          <p:cNvGrpSpPr/>
          <p:nvPr/>
        </p:nvGrpSpPr>
        <p:grpSpPr>
          <a:xfrm>
            <a:off x="7039006" y="3894536"/>
            <a:ext cx="2105261" cy="1296779"/>
            <a:chOff x="6969875" y="3740673"/>
            <a:chExt cx="2174183" cy="1402833"/>
          </a:xfrm>
        </p:grpSpPr>
        <p:grpSp>
          <p:nvGrpSpPr>
            <p:cNvPr id="501" name="Google Shape;501;p18"/>
            <p:cNvGrpSpPr/>
            <p:nvPr/>
          </p:nvGrpSpPr>
          <p:grpSpPr>
            <a:xfrm flipH="1">
              <a:off x="6969888" y="3740673"/>
              <a:ext cx="2174170" cy="1402833"/>
              <a:chOff x="41" y="2411634"/>
              <a:chExt cx="4234022" cy="2731906"/>
            </a:xfrm>
          </p:grpSpPr>
          <p:sp>
            <p:nvSpPr>
              <p:cNvPr id="502" name="Google Shape;502;p18"/>
              <p:cNvSpPr/>
              <p:nvPr/>
            </p:nvSpPr>
            <p:spPr>
              <a:xfrm flipH="1">
                <a:off x="41" y="2411634"/>
                <a:ext cx="4234022" cy="2731906"/>
              </a:xfrm>
              <a:custGeom>
                <a:avLst/>
                <a:gdLst/>
                <a:ahLst/>
                <a:cxnLst/>
                <a:rect l="l" t="t" r="r" b="b"/>
                <a:pathLst>
                  <a:path w="33454" h="21585" extrusionOk="0">
                    <a:moveTo>
                      <a:pt x="31249" y="0"/>
                    </a:moveTo>
                    <a:cubicBezTo>
                      <a:pt x="29319" y="0"/>
                      <a:pt x="27370" y="606"/>
                      <a:pt x="25828" y="1750"/>
                    </a:cubicBezTo>
                    <a:cubicBezTo>
                      <a:pt x="24232" y="2964"/>
                      <a:pt x="22990" y="4747"/>
                      <a:pt x="21124" y="5447"/>
                    </a:cubicBezTo>
                    <a:cubicBezTo>
                      <a:pt x="20245" y="5790"/>
                      <a:pt x="19314" y="5882"/>
                      <a:pt x="18355" y="5882"/>
                    </a:cubicBezTo>
                    <a:cubicBezTo>
                      <a:pt x="17908" y="5882"/>
                      <a:pt x="17455" y="5862"/>
                      <a:pt x="16998" y="5839"/>
                    </a:cubicBezTo>
                    <a:cubicBezTo>
                      <a:pt x="16503" y="5823"/>
                      <a:pt x="16008" y="5800"/>
                      <a:pt x="15516" y="5800"/>
                    </a:cubicBezTo>
                    <a:cubicBezTo>
                      <a:pt x="14810" y="5800"/>
                      <a:pt x="14110" y="5848"/>
                      <a:pt x="13423" y="6035"/>
                    </a:cubicBezTo>
                    <a:cubicBezTo>
                      <a:pt x="11482" y="6539"/>
                      <a:pt x="9886" y="8135"/>
                      <a:pt x="9335" y="10076"/>
                    </a:cubicBezTo>
                    <a:cubicBezTo>
                      <a:pt x="9185" y="10702"/>
                      <a:pt x="9101" y="11364"/>
                      <a:pt x="8756" y="11906"/>
                    </a:cubicBezTo>
                    <a:cubicBezTo>
                      <a:pt x="8252" y="12839"/>
                      <a:pt x="7197" y="13268"/>
                      <a:pt x="6227" y="13698"/>
                    </a:cubicBezTo>
                    <a:cubicBezTo>
                      <a:pt x="4164" y="14631"/>
                      <a:pt x="2101" y="15873"/>
                      <a:pt x="934" y="17814"/>
                    </a:cubicBezTo>
                    <a:cubicBezTo>
                      <a:pt x="356" y="18785"/>
                      <a:pt x="1" y="20540"/>
                      <a:pt x="430" y="21585"/>
                    </a:cubicBezTo>
                    <a:lnTo>
                      <a:pt x="33454" y="21585"/>
                    </a:lnTo>
                    <a:lnTo>
                      <a:pt x="33454" y="276"/>
                    </a:lnTo>
                    <a:cubicBezTo>
                      <a:pt x="32738" y="91"/>
                      <a:pt x="31995" y="0"/>
                      <a:pt x="31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3" name="Google Shape;503;p18"/>
              <p:cNvGrpSpPr/>
              <p:nvPr/>
            </p:nvGrpSpPr>
            <p:grpSpPr>
              <a:xfrm>
                <a:off x="231728" y="2704031"/>
                <a:ext cx="3471198" cy="2190466"/>
                <a:chOff x="231728" y="2704031"/>
                <a:chExt cx="3471198" cy="2190466"/>
              </a:xfrm>
            </p:grpSpPr>
            <p:sp>
              <p:nvSpPr>
                <p:cNvPr id="504" name="Google Shape;504;p18"/>
                <p:cNvSpPr/>
                <p:nvPr/>
              </p:nvSpPr>
              <p:spPr>
                <a:xfrm flipH="1">
                  <a:off x="291878" y="27040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8"/>
                <p:cNvSpPr/>
                <p:nvPr/>
              </p:nvSpPr>
              <p:spPr>
                <a:xfrm flipH="1">
                  <a:off x="231728" y="38280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8"/>
                <p:cNvSpPr/>
                <p:nvPr/>
              </p:nvSpPr>
              <p:spPr>
                <a:xfrm>
                  <a:off x="618203" y="29572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8"/>
                <p:cNvSpPr/>
                <p:nvPr/>
              </p:nvSpPr>
              <p:spPr>
                <a:xfrm flipH="1">
                  <a:off x="807803" y="3478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8"/>
                <p:cNvSpPr/>
                <p:nvPr/>
              </p:nvSpPr>
              <p:spPr>
                <a:xfrm>
                  <a:off x="502953"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8"/>
                <p:cNvSpPr/>
                <p:nvPr/>
              </p:nvSpPr>
              <p:spPr>
                <a:xfrm flipH="1">
                  <a:off x="1052128" y="47980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8"/>
                <p:cNvSpPr/>
                <p:nvPr/>
              </p:nvSpPr>
              <p:spPr>
                <a:xfrm flipH="1">
                  <a:off x="1272928" y="32874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8"/>
                <p:cNvSpPr/>
                <p:nvPr/>
              </p:nvSpPr>
              <p:spPr>
                <a:xfrm>
                  <a:off x="138837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8"/>
                <p:cNvSpPr/>
                <p:nvPr/>
              </p:nvSpPr>
              <p:spPr>
                <a:xfrm>
                  <a:off x="1835878"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8"/>
                <p:cNvSpPr/>
                <p:nvPr/>
              </p:nvSpPr>
              <p:spPr>
                <a:xfrm>
                  <a:off x="276252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8"/>
                <p:cNvSpPr/>
                <p:nvPr/>
              </p:nvSpPr>
              <p:spPr>
                <a:xfrm>
                  <a:off x="1941978" y="33841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8"/>
                <p:cNvSpPr/>
                <p:nvPr/>
              </p:nvSpPr>
              <p:spPr>
                <a:xfrm flipH="1">
                  <a:off x="2533578" y="346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8"/>
                <p:cNvSpPr/>
                <p:nvPr/>
              </p:nvSpPr>
              <p:spPr>
                <a:xfrm>
                  <a:off x="2477128" y="43399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8"/>
                <p:cNvSpPr/>
                <p:nvPr/>
              </p:nvSpPr>
              <p:spPr>
                <a:xfrm flipH="1">
                  <a:off x="3186628" y="42962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8"/>
                <p:cNvSpPr/>
                <p:nvPr/>
              </p:nvSpPr>
              <p:spPr>
                <a:xfrm>
                  <a:off x="2877978" y="48379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8"/>
                <p:cNvSpPr/>
                <p:nvPr/>
              </p:nvSpPr>
              <p:spPr>
                <a:xfrm flipH="1">
                  <a:off x="3587478" y="47942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8"/>
                <p:cNvSpPr/>
                <p:nvPr/>
              </p:nvSpPr>
              <p:spPr>
                <a:xfrm>
                  <a:off x="2168478" y="48197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21" name="Google Shape;521;p18"/>
            <p:cNvGrpSpPr/>
            <p:nvPr/>
          </p:nvGrpSpPr>
          <p:grpSpPr>
            <a:xfrm flipH="1">
              <a:off x="6969875" y="3740673"/>
              <a:ext cx="2174170" cy="1402833"/>
              <a:chOff x="41" y="2411634"/>
              <a:chExt cx="4234022" cy="2731906"/>
            </a:xfrm>
          </p:grpSpPr>
          <p:sp>
            <p:nvSpPr>
              <p:cNvPr id="522" name="Google Shape;522;p18"/>
              <p:cNvSpPr/>
              <p:nvPr/>
            </p:nvSpPr>
            <p:spPr>
              <a:xfrm flipH="1">
                <a:off x="41" y="2411634"/>
                <a:ext cx="4234022" cy="2731906"/>
              </a:xfrm>
              <a:custGeom>
                <a:avLst/>
                <a:gdLst/>
                <a:ahLst/>
                <a:cxnLst/>
                <a:rect l="l" t="t" r="r" b="b"/>
                <a:pathLst>
                  <a:path w="33454" h="21585" extrusionOk="0">
                    <a:moveTo>
                      <a:pt x="31249" y="0"/>
                    </a:moveTo>
                    <a:cubicBezTo>
                      <a:pt x="29319" y="0"/>
                      <a:pt x="27370" y="606"/>
                      <a:pt x="25828" y="1750"/>
                    </a:cubicBezTo>
                    <a:cubicBezTo>
                      <a:pt x="24232" y="2964"/>
                      <a:pt x="22990" y="4747"/>
                      <a:pt x="21124" y="5447"/>
                    </a:cubicBezTo>
                    <a:cubicBezTo>
                      <a:pt x="20245" y="5790"/>
                      <a:pt x="19314" y="5882"/>
                      <a:pt x="18355" y="5882"/>
                    </a:cubicBezTo>
                    <a:cubicBezTo>
                      <a:pt x="17908" y="5882"/>
                      <a:pt x="17455" y="5862"/>
                      <a:pt x="16998" y="5839"/>
                    </a:cubicBezTo>
                    <a:cubicBezTo>
                      <a:pt x="16503" y="5823"/>
                      <a:pt x="16008" y="5800"/>
                      <a:pt x="15516" y="5800"/>
                    </a:cubicBezTo>
                    <a:cubicBezTo>
                      <a:pt x="14810" y="5800"/>
                      <a:pt x="14110" y="5848"/>
                      <a:pt x="13423" y="6035"/>
                    </a:cubicBezTo>
                    <a:cubicBezTo>
                      <a:pt x="11482" y="6539"/>
                      <a:pt x="9886" y="8135"/>
                      <a:pt x="9335" y="10076"/>
                    </a:cubicBezTo>
                    <a:cubicBezTo>
                      <a:pt x="9185" y="10702"/>
                      <a:pt x="9101" y="11364"/>
                      <a:pt x="8756" y="11906"/>
                    </a:cubicBezTo>
                    <a:cubicBezTo>
                      <a:pt x="8252" y="12839"/>
                      <a:pt x="7197" y="13268"/>
                      <a:pt x="6227" y="13698"/>
                    </a:cubicBezTo>
                    <a:cubicBezTo>
                      <a:pt x="4164" y="14631"/>
                      <a:pt x="2101" y="15873"/>
                      <a:pt x="934" y="17814"/>
                    </a:cubicBezTo>
                    <a:cubicBezTo>
                      <a:pt x="356" y="18785"/>
                      <a:pt x="1" y="20540"/>
                      <a:pt x="430" y="21585"/>
                    </a:cubicBezTo>
                    <a:lnTo>
                      <a:pt x="33454" y="21585"/>
                    </a:lnTo>
                    <a:lnTo>
                      <a:pt x="33454" y="276"/>
                    </a:lnTo>
                    <a:cubicBezTo>
                      <a:pt x="32738" y="91"/>
                      <a:pt x="31995" y="0"/>
                      <a:pt x="31249"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3" name="Google Shape;523;p18"/>
              <p:cNvGrpSpPr/>
              <p:nvPr/>
            </p:nvGrpSpPr>
            <p:grpSpPr>
              <a:xfrm>
                <a:off x="231728" y="2704031"/>
                <a:ext cx="3471198" cy="2190466"/>
                <a:chOff x="231728" y="2704031"/>
                <a:chExt cx="3471198" cy="2190466"/>
              </a:xfrm>
            </p:grpSpPr>
            <p:sp>
              <p:nvSpPr>
                <p:cNvPr id="524" name="Google Shape;524;p18"/>
                <p:cNvSpPr/>
                <p:nvPr/>
              </p:nvSpPr>
              <p:spPr>
                <a:xfrm flipH="1">
                  <a:off x="291878" y="27040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8"/>
                <p:cNvSpPr/>
                <p:nvPr/>
              </p:nvSpPr>
              <p:spPr>
                <a:xfrm flipH="1">
                  <a:off x="231728" y="38280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8"/>
                <p:cNvSpPr/>
                <p:nvPr/>
              </p:nvSpPr>
              <p:spPr>
                <a:xfrm>
                  <a:off x="618203" y="29572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8"/>
                <p:cNvSpPr/>
                <p:nvPr/>
              </p:nvSpPr>
              <p:spPr>
                <a:xfrm flipH="1">
                  <a:off x="807803" y="3478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8"/>
                <p:cNvSpPr/>
                <p:nvPr/>
              </p:nvSpPr>
              <p:spPr>
                <a:xfrm>
                  <a:off x="502953"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8"/>
                <p:cNvSpPr/>
                <p:nvPr/>
              </p:nvSpPr>
              <p:spPr>
                <a:xfrm flipH="1">
                  <a:off x="1052128" y="47980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8"/>
                <p:cNvSpPr/>
                <p:nvPr/>
              </p:nvSpPr>
              <p:spPr>
                <a:xfrm flipH="1">
                  <a:off x="1272928" y="32874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8"/>
                <p:cNvSpPr/>
                <p:nvPr/>
              </p:nvSpPr>
              <p:spPr>
                <a:xfrm>
                  <a:off x="138837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8"/>
                <p:cNvSpPr/>
                <p:nvPr/>
              </p:nvSpPr>
              <p:spPr>
                <a:xfrm>
                  <a:off x="1835878"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8"/>
                <p:cNvSpPr/>
                <p:nvPr/>
              </p:nvSpPr>
              <p:spPr>
                <a:xfrm>
                  <a:off x="276252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8"/>
                <p:cNvSpPr/>
                <p:nvPr/>
              </p:nvSpPr>
              <p:spPr>
                <a:xfrm>
                  <a:off x="1941978" y="33841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8"/>
                <p:cNvSpPr/>
                <p:nvPr/>
              </p:nvSpPr>
              <p:spPr>
                <a:xfrm flipH="1">
                  <a:off x="2533578" y="346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8"/>
                <p:cNvSpPr/>
                <p:nvPr/>
              </p:nvSpPr>
              <p:spPr>
                <a:xfrm>
                  <a:off x="2477128" y="43399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8"/>
                <p:cNvSpPr/>
                <p:nvPr/>
              </p:nvSpPr>
              <p:spPr>
                <a:xfrm flipH="1">
                  <a:off x="3186628" y="42962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8"/>
                <p:cNvSpPr/>
                <p:nvPr/>
              </p:nvSpPr>
              <p:spPr>
                <a:xfrm>
                  <a:off x="2877978" y="48379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8"/>
                <p:cNvSpPr/>
                <p:nvPr/>
              </p:nvSpPr>
              <p:spPr>
                <a:xfrm flipH="1">
                  <a:off x="3587478" y="47942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8"/>
                <p:cNvSpPr/>
                <p:nvPr/>
              </p:nvSpPr>
              <p:spPr>
                <a:xfrm>
                  <a:off x="2168478" y="48197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3">
  <p:cSld name="BLANK_1_1_1_1_1_1_1_1_1">
    <p:bg>
      <p:bgPr>
        <a:solidFill>
          <a:schemeClr val="accent5"/>
        </a:solidFill>
        <a:effectLst/>
      </p:bgPr>
    </p:bg>
    <p:spTree>
      <p:nvGrpSpPr>
        <p:cNvPr id="1" name="Shape 541"/>
        <p:cNvGrpSpPr/>
        <p:nvPr/>
      </p:nvGrpSpPr>
      <p:grpSpPr>
        <a:xfrm>
          <a:off x="0" y="0"/>
          <a:ext cx="0" cy="0"/>
          <a:chOff x="0" y="0"/>
          <a:chExt cx="0" cy="0"/>
        </a:xfrm>
      </p:grpSpPr>
      <p:sp>
        <p:nvSpPr>
          <p:cNvPr id="542" name="Google Shape;542;p19"/>
          <p:cNvSpPr/>
          <p:nvPr/>
        </p:nvSpPr>
        <p:spPr>
          <a:xfrm>
            <a:off x="350" y="3807350"/>
            <a:ext cx="9143915" cy="796993"/>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3" name="Google Shape;543;p19"/>
          <p:cNvGrpSpPr/>
          <p:nvPr/>
        </p:nvGrpSpPr>
        <p:grpSpPr>
          <a:xfrm>
            <a:off x="-75" y="4604377"/>
            <a:ext cx="9144111" cy="539220"/>
            <a:chOff x="-75" y="3996089"/>
            <a:chExt cx="9144111" cy="818986"/>
          </a:xfrm>
        </p:grpSpPr>
        <p:sp>
          <p:nvSpPr>
            <p:cNvPr id="544" name="Google Shape;544;p19"/>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5" name="Google Shape;545;p19"/>
            <p:cNvGrpSpPr/>
            <p:nvPr/>
          </p:nvGrpSpPr>
          <p:grpSpPr>
            <a:xfrm>
              <a:off x="43175" y="3996198"/>
              <a:ext cx="9057943" cy="818877"/>
              <a:chOff x="31859" y="3637483"/>
              <a:chExt cx="9057943" cy="954958"/>
            </a:xfrm>
          </p:grpSpPr>
          <p:sp>
            <p:nvSpPr>
              <p:cNvPr id="546" name="Google Shape;546;p19"/>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9"/>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9"/>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9"/>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9"/>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9"/>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52" name="Google Shape;552;p19"/>
          <p:cNvGrpSpPr/>
          <p:nvPr/>
        </p:nvGrpSpPr>
        <p:grpSpPr>
          <a:xfrm>
            <a:off x="560079" y="379448"/>
            <a:ext cx="8064294" cy="2870091"/>
            <a:chOff x="560079" y="379448"/>
            <a:chExt cx="8064294" cy="2870091"/>
          </a:xfrm>
        </p:grpSpPr>
        <p:sp>
          <p:nvSpPr>
            <p:cNvPr id="553" name="Google Shape;553;p19"/>
            <p:cNvSpPr/>
            <p:nvPr/>
          </p:nvSpPr>
          <p:spPr>
            <a:xfrm>
              <a:off x="560079" y="1595823"/>
              <a:ext cx="1201382" cy="319275"/>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9"/>
            <p:cNvSpPr/>
            <p:nvPr/>
          </p:nvSpPr>
          <p:spPr>
            <a:xfrm>
              <a:off x="1693857" y="439389"/>
              <a:ext cx="791817" cy="26267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9"/>
            <p:cNvSpPr/>
            <p:nvPr/>
          </p:nvSpPr>
          <p:spPr>
            <a:xfrm flipH="1">
              <a:off x="7184949" y="379448"/>
              <a:ext cx="1439424" cy="382551"/>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9"/>
            <p:cNvSpPr/>
            <p:nvPr/>
          </p:nvSpPr>
          <p:spPr>
            <a:xfrm>
              <a:off x="7030674" y="1624125"/>
              <a:ext cx="791817" cy="26267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9"/>
            <p:cNvSpPr/>
            <p:nvPr/>
          </p:nvSpPr>
          <p:spPr>
            <a:xfrm>
              <a:off x="2774175" y="3033487"/>
              <a:ext cx="651283" cy="216052"/>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9"/>
            <p:cNvSpPr/>
            <p:nvPr/>
          </p:nvSpPr>
          <p:spPr>
            <a:xfrm>
              <a:off x="5743325" y="2793425"/>
              <a:ext cx="651283" cy="216052"/>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9" name="Google Shape;559;p19"/>
          <p:cNvSpPr txBox="1">
            <a:spLocks noGrp="1"/>
          </p:cNvSpPr>
          <p:nvPr>
            <p:ph type="title"/>
          </p:nvPr>
        </p:nvSpPr>
        <p:spPr>
          <a:xfrm>
            <a:off x="1848025" y="539100"/>
            <a:ext cx="5448000" cy="4731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4">
  <p:cSld name="BLANK_1_1_1_1_1_1_1_1_1_1">
    <p:bg>
      <p:bgPr>
        <a:solidFill>
          <a:schemeClr val="accent5"/>
        </a:solidFill>
        <a:effectLst/>
      </p:bgPr>
    </p:bg>
    <p:spTree>
      <p:nvGrpSpPr>
        <p:cNvPr id="1" name="Shape 560"/>
        <p:cNvGrpSpPr/>
        <p:nvPr/>
      </p:nvGrpSpPr>
      <p:grpSpPr>
        <a:xfrm>
          <a:off x="0" y="0"/>
          <a:ext cx="0" cy="0"/>
          <a:chOff x="0" y="0"/>
          <a:chExt cx="0" cy="0"/>
        </a:xfrm>
      </p:grpSpPr>
      <p:sp>
        <p:nvSpPr>
          <p:cNvPr id="561" name="Google Shape;561;p20"/>
          <p:cNvSpPr txBox="1">
            <a:spLocks noGrp="1"/>
          </p:cNvSpPr>
          <p:nvPr>
            <p:ph type="title"/>
          </p:nvPr>
        </p:nvSpPr>
        <p:spPr>
          <a:xfrm>
            <a:off x="1848025" y="539100"/>
            <a:ext cx="5448000" cy="4731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62" name="Google Shape;562;p20"/>
          <p:cNvGrpSpPr/>
          <p:nvPr/>
        </p:nvGrpSpPr>
        <p:grpSpPr>
          <a:xfrm>
            <a:off x="-148202" y="444698"/>
            <a:ext cx="9581922" cy="2714951"/>
            <a:chOff x="-148202" y="444698"/>
            <a:chExt cx="9581922" cy="2714951"/>
          </a:xfrm>
        </p:grpSpPr>
        <p:sp>
          <p:nvSpPr>
            <p:cNvPr id="563" name="Google Shape;563;p20"/>
            <p:cNvSpPr/>
            <p:nvPr/>
          </p:nvSpPr>
          <p:spPr>
            <a:xfrm>
              <a:off x="8430910" y="2826947"/>
              <a:ext cx="1002811" cy="332702"/>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0"/>
            <p:cNvSpPr/>
            <p:nvPr/>
          </p:nvSpPr>
          <p:spPr>
            <a:xfrm>
              <a:off x="643629" y="444698"/>
              <a:ext cx="1201382" cy="319275"/>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0"/>
            <p:cNvSpPr/>
            <p:nvPr/>
          </p:nvSpPr>
          <p:spPr>
            <a:xfrm>
              <a:off x="-148202" y="2279175"/>
              <a:ext cx="1002829" cy="332673"/>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0"/>
            <p:cNvSpPr/>
            <p:nvPr/>
          </p:nvSpPr>
          <p:spPr>
            <a:xfrm flipH="1">
              <a:off x="7356399" y="629773"/>
              <a:ext cx="1439424" cy="382551"/>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0"/>
            <p:cNvSpPr/>
            <p:nvPr/>
          </p:nvSpPr>
          <p:spPr>
            <a:xfrm>
              <a:off x="3279000" y="2555762"/>
              <a:ext cx="651283" cy="216052"/>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
        <p:cNvGrpSpPr/>
        <p:nvPr/>
      </p:nvGrpSpPr>
      <p:grpSpPr>
        <a:xfrm>
          <a:off x="0" y="0"/>
          <a:ext cx="0" cy="0"/>
          <a:chOff x="0" y="0"/>
          <a:chExt cx="0" cy="0"/>
        </a:xfrm>
      </p:grpSpPr>
      <p:sp>
        <p:nvSpPr>
          <p:cNvPr id="31" name="Google Shape;31;p3"/>
          <p:cNvSpPr/>
          <p:nvPr/>
        </p:nvSpPr>
        <p:spPr>
          <a:xfrm>
            <a:off x="-75" y="3984750"/>
            <a:ext cx="9144000" cy="1158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oogle Shape;32;p3"/>
          <p:cNvGrpSpPr/>
          <p:nvPr/>
        </p:nvGrpSpPr>
        <p:grpSpPr>
          <a:xfrm>
            <a:off x="477150" y="384688"/>
            <a:ext cx="8948150" cy="2519759"/>
            <a:chOff x="477150" y="384688"/>
            <a:chExt cx="8948150" cy="2519759"/>
          </a:xfrm>
        </p:grpSpPr>
        <p:grpSp>
          <p:nvGrpSpPr>
            <p:cNvPr id="33" name="Google Shape;33;p3"/>
            <p:cNvGrpSpPr/>
            <p:nvPr/>
          </p:nvGrpSpPr>
          <p:grpSpPr>
            <a:xfrm>
              <a:off x="477150" y="384688"/>
              <a:ext cx="8243158" cy="1607284"/>
              <a:chOff x="477150" y="384688"/>
              <a:chExt cx="8243158" cy="1607284"/>
            </a:xfrm>
          </p:grpSpPr>
          <p:sp>
            <p:nvSpPr>
              <p:cNvPr id="34" name="Google Shape;34;p3"/>
              <p:cNvSpPr/>
              <p:nvPr/>
            </p:nvSpPr>
            <p:spPr>
              <a:xfrm>
                <a:off x="477150" y="400699"/>
                <a:ext cx="851900" cy="276822"/>
              </a:xfrm>
              <a:custGeom>
                <a:avLst/>
                <a:gdLst/>
                <a:ahLst/>
                <a:cxnLst/>
                <a:rect l="l" t="t" r="r" b="b"/>
                <a:pathLst>
                  <a:path w="6927" h="2251" extrusionOk="0">
                    <a:moveTo>
                      <a:pt x="3856" y="1"/>
                    </a:moveTo>
                    <a:cubicBezTo>
                      <a:pt x="3081" y="1"/>
                      <a:pt x="2456" y="505"/>
                      <a:pt x="2260" y="1205"/>
                    </a:cubicBezTo>
                    <a:cubicBezTo>
                      <a:pt x="2064" y="1130"/>
                      <a:pt x="1830" y="1046"/>
                      <a:pt x="1597" y="1046"/>
                    </a:cubicBezTo>
                    <a:cubicBezTo>
                      <a:pt x="822" y="1046"/>
                      <a:pt x="197" y="1550"/>
                      <a:pt x="1" y="2250"/>
                    </a:cubicBezTo>
                    <a:lnTo>
                      <a:pt x="6852" y="2250"/>
                    </a:lnTo>
                    <a:cubicBezTo>
                      <a:pt x="6927" y="2138"/>
                      <a:pt x="6927" y="2017"/>
                      <a:pt x="6927" y="1867"/>
                    </a:cubicBezTo>
                    <a:cubicBezTo>
                      <a:pt x="6927" y="1242"/>
                      <a:pt x="6423" y="738"/>
                      <a:pt x="5797" y="738"/>
                    </a:cubicBezTo>
                    <a:cubicBezTo>
                      <a:pt x="5601" y="738"/>
                      <a:pt x="5452" y="775"/>
                      <a:pt x="5293" y="850"/>
                    </a:cubicBezTo>
                    <a:cubicBezTo>
                      <a:pt x="5022" y="346"/>
                      <a:pt x="4481" y="1"/>
                      <a:pt x="3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1172475" y="1632150"/>
                <a:ext cx="1161909" cy="30882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flipH="1">
                <a:off x="3363500" y="677525"/>
                <a:ext cx="1161909" cy="30882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flipH="1">
                <a:off x="6706500" y="1715149"/>
                <a:ext cx="851900" cy="276822"/>
              </a:xfrm>
              <a:custGeom>
                <a:avLst/>
                <a:gdLst/>
                <a:ahLst/>
                <a:cxnLst/>
                <a:rect l="l" t="t" r="r" b="b"/>
                <a:pathLst>
                  <a:path w="6927" h="2251" extrusionOk="0">
                    <a:moveTo>
                      <a:pt x="3856" y="1"/>
                    </a:moveTo>
                    <a:cubicBezTo>
                      <a:pt x="3081" y="1"/>
                      <a:pt x="2456" y="505"/>
                      <a:pt x="2260" y="1205"/>
                    </a:cubicBezTo>
                    <a:cubicBezTo>
                      <a:pt x="2064" y="1130"/>
                      <a:pt x="1830" y="1046"/>
                      <a:pt x="1597" y="1046"/>
                    </a:cubicBezTo>
                    <a:cubicBezTo>
                      <a:pt x="822" y="1046"/>
                      <a:pt x="197" y="1550"/>
                      <a:pt x="1" y="2250"/>
                    </a:cubicBezTo>
                    <a:lnTo>
                      <a:pt x="6852" y="2250"/>
                    </a:lnTo>
                    <a:cubicBezTo>
                      <a:pt x="6927" y="2138"/>
                      <a:pt x="6927" y="2017"/>
                      <a:pt x="6927" y="1867"/>
                    </a:cubicBezTo>
                    <a:cubicBezTo>
                      <a:pt x="6927" y="1242"/>
                      <a:pt x="6423" y="738"/>
                      <a:pt x="5797" y="738"/>
                    </a:cubicBezTo>
                    <a:cubicBezTo>
                      <a:pt x="5601" y="738"/>
                      <a:pt x="5452" y="775"/>
                      <a:pt x="5293" y="850"/>
                    </a:cubicBezTo>
                    <a:cubicBezTo>
                      <a:pt x="5022" y="346"/>
                      <a:pt x="4481" y="1"/>
                      <a:pt x="3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7558400" y="384688"/>
                <a:ext cx="1161909" cy="30882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3"/>
            <p:cNvSpPr/>
            <p:nvPr/>
          </p:nvSpPr>
          <p:spPr>
            <a:xfrm flipH="1">
              <a:off x="8573400" y="2627624"/>
              <a:ext cx="851900" cy="276822"/>
            </a:xfrm>
            <a:custGeom>
              <a:avLst/>
              <a:gdLst/>
              <a:ahLst/>
              <a:cxnLst/>
              <a:rect l="l" t="t" r="r" b="b"/>
              <a:pathLst>
                <a:path w="6927" h="2251" extrusionOk="0">
                  <a:moveTo>
                    <a:pt x="3856" y="1"/>
                  </a:moveTo>
                  <a:cubicBezTo>
                    <a:pt x="3081" y="1"/>
                    <a:pt x="2456" y="505"/>
                    <a:pt x="2260" y="1205"/>
                  </a:cubicBezTo>
                  <a:cubicBezTo>
                    <a:pt x="2064" y="1130"/>
                    <a:pt x="1830" y="1046"/>
                    <a:pt x="1597" y="1046"/>
                  </a:cubicBezTo>
                  <a:cubicBezTo>
                    <a:pt x="822" y="1046"/>
                    <a:pt x="197" y="1550"/>
                    <a:pt x="1" y="2250"/>
                  </a:cubicBezTo>
                  <a:lnTo>
                    <a:pt x="6852" y="2250"/>
                  </a:lnTo>
                  <a:cubicBezTo>
                    <a:pt x="6927" y="2138"/>
                    <a:pt x="6927" y="2017"/>
                    <a:pt x="6927" y="1867"/>
                  </a:cubicBezTo>
                  <a:cubicBezTo>
                    <a:pt x="6927" y="1242"/>
                    <a:pt x="6423" y="738"/>
                    <a:pt x="5797" y="738"/>
                  </a:cubicBezTo>
                  <a:cubicBezTo>
                    <a:pt x="5601" y="738"/>
                    <a:pt x="5452" y="775"/>
                    <a:pt x="5293" y="850"/>
                  </a:cubicBezTo>
                  <a:cubicBezTo>
                    <a:pt x="5022" y="346"/>
                    <a:pt x="4481" y="1"/>
                    <a:pt x="3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40;p3"/>
          <p:cNvSpPr/>
          <p:nvPr/>
        </p:nvSpPr>
        <p:spPr>
          <a:xfrm>
            <a:off x="3650" y="2895600"/>
            <a:ext cx="9143915" cy="1096514"/>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3"/>
          <p:cNvCxnSpPr/>
          <p:nvPr/>
        </p:nvCxnSpPr>
        <p:spPr>
          <a:xfrm flipH="1">
            <a:off x="785375" y="3984750"/>
            <a:ext cx="314400" cy="1158900"/>
          </a:xfrm>
          <a:prstGeom prst="straightConnector1">
            <a:avLst/>
          </a:prstGeom>
          <a:noFill/>
          <a:ln w="19050" cap="flat" cmpd="sng">
            <a:solidFill>
              <a:srgbClr val="E8D6BF"/>
            </a:solidFill>
            <a:prstDash val="solid"/>
            <a:round/>
            <a:headEnd type="none" w="med" len="med"/>
            <a:tailEnd type="none" w="med" len="med"/>
          </a:ln>
        </p:spPr>
      </p:cxnSp>
      <p:cxnSp>
        <p:nvCxnSpPr>
          <p:cNvPr id="42" name="Google Shape;42;p3"/>
          <p:cNvCxnSpPr/>
          <p:nvPr/>
        </p:nvCxnSpPr>
        <p:spPr>
          <a:xfrm flipH="1">
            <a:off x="2586050" y="3984750"/>
            <a:ext cx="314400" cy="1158900"/>
          </a:xfrm>
          <a:prstGeom prst="straightConnector1">
            <a:avLst/>
          </a:prstGeom>
          <a:noFill/>
          <a:ln w="19050" cap="flat" cmpd="sng">
            <a:solidFill>
              <a:srgbClr val="E8D6BF"/>
            </a:solidFill>
            <a:prstDash val="solid"/>
            <a:round/>
            <a:headEnd type="none" w="med" len="med"/>
            <a:tailEnd type="none" w="med" len="med"/>
          </a:ln>
        </p:spPr>
      </p:cxnSp>
      <p:sp>
        <p:nvSpPr>
          <p:cNvPr id="43" name="Google Shape;43;p3"/>
          <p:cNvSpPr txBox="1">
            <a:spLocks noGrp="1"/>
          </p:cNvSpPr>
          <p:nvPr>
            <p:ph type="title"/>
          </p:nvPr>
        </p:nvSpPr>
        <p:spPr>
          <a:xfrm>
            <a:off x="3649313" y="1301100"/>
            <a:ext cx="3667500" cy="1407300"/>
          </a:xfrm>
          <a:prstGeom prst="rect">
            <a:avLst/>
          </a:prstGeom>
        </p:spPr>
        <p:txBody>
          <a:bodyPr spcFirstLastPara="1" wrap="square" lIns="14400" tIns="14400" rIns="14400" bIns="14400" anchor="ctr"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4" name="Google Shape;44;p3"/>
          <p:cNvSpPr txBox="1">
            <a:spLocks noGrp="1"/>
          </p:cNvSpPr>
          <p:nvPr>
            <p:ph type="title" idx="2" hasCustomPrompt="1"/>
          </p:nvPr>
        </p:nvSpPr>
        <p:spPr>
          <a:xfrm>
            <a:off x="1998938" y="1514400"/>
            <a:ext cx="1192800" cy="9807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6000"/>
              <a:buNone/>
              <a:defRPr sz="70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5" name="Google Shape;45;p3"/>
          <p:cNvSpPr txBox="1">
            <a:spLocks noGrp="1"/>
          </p:cNvSpPr>
          <p:nvPr>
            <p:ph type="subTitle" idx="1"/>
          </p:nvPr>
        </p:nvSpPr>
        <p:spPr>
          <a:xfrm>
            <a:off x="3649313" y="2895600"/>
            <a:ext cx="3667500" cy="291300"/>
          </a:xfrm>
          <a:prstGeom prst="rect">
            <a:avLst/>
          </a:prstGeom>
        </p:spPr>
        <p:txBody>
          <a:bodyPr spcFirstLastPara="1" wrap="square" lIns="14400" tIns="14400" rIns="14400" bIns="14400"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 name="Google Shape;46;p3"/>
          <p:cNvSpPr/>
          <p:nvPr/>
        </p:nvSpPr>
        <p:spPr>
          <a:xfrm>
            <a:off x="5762625" y="-104775"/>
            <a:ext cx="4076700" cy="2147450"/>
          </a:xfrm>
          <a:custGeom>
            <a:avLst/>
            <a:gdLst/>
            <a:ahLst/>
            <a:cxnLst/>
            <a:rect l="l" t="t" r="r" b="b"/>
            <a:pathLst>
              <a:path w="163068" h="85898" extrusionOk="0">
                <a:moveTo>
                  <a:pt x="0" y="0"/>
                </a:moveTo>
                <a:cubicBezTo>
                  <a:pt x="14732" y="0"/>
                  <a:pt x="25830" y="17104"/>
                  <a:pt x="32004" y="30480"/>
                </a:cubicBezTo>
                <a:cubicBezTo>
                  <a:pt x="35504" y="38063"/>
                  <a:pt x="37293" y="47360"/>
                  <a:pt x="43815" y="52578"/>
                </a:cubicBezTo>
                <a:cubicBezTo>
                  <a:pt x="59961" y="65494"/>
                  <a:pt x="85621" y="57248"/>
                  <a:pt x="104394" y="65913"/>
                </a:cubicBezTo>
                <a:cubicBezTo>
                  <a:pt x="114309" y="70489"/>
                  <a:pt x="121413" y="80532"/>
                  <a:pt x="131826" y="83820"/>
                </a:cubicBezTo>
                <a:cubicBezTo>
                  <a:pt x="141944" y="87015"/>
                  <a:pt x="158323" y="87214"/>
                  <a:pt x="163068" y="77724"/>
                </a:cubicBezTo>
              </a:path>
            </a:pathLst>
          </a:custGeom>
          <a:noFill/>
          <a:ln w="19050" cap="flat" cmpd="sng">
            <a:solidFill>
              <a:schemeClr val="dk2"/>
            </a:solidFill>
            <a:prstDash val="dash"/>
            <a:round/>
            <a:headEnd type="none" w="med" len="med"/>
            <a:tailEnd type="none" w="med" len="med"/>
          </a:ln>
        </p:spPr>
      </p:sp>
      <p:cxnSp>
        <p:nvCxnSpPr>
          <p:cNvPr id="47" name="Google Shape;47;p3"/>
          <p:cNvCxnSpPr/>
          <p:nvPr/>
        </p:nvCxnSpPr>
        <p:spPr>
          <a:xfrm flipH="1">
            <a:off x="4386725" y="3984750"/>
            <a:ext cx="314400" cy="1158900"/>
          </a:xfrm>
          <a:prstGeom prst="straightConnector1">
            <a:avLst/>
          </a:prstGeom>
          <a:noFill/>
          <a:ln w="19050" cap="flat" cmpd="sng">
            <a:solidFill>
              <a:srgbClr val="E8D6BF"/>
            </a:solidFill>
            <a:prstDash val="solid"/>
            <a:round/>
            <a:headEnd type="none" w="med" len="med"/>
            <a:tailEnd type="none" w="med" len="med"/>
          </a:ln>
        </p:spPr>
      </p:cxnSp>
      <p:cxnSp>
        <p:nvCxnSpPr>
          <p:cNvPr id="48" name="Google Shape;48;p3"/>
          <p:cNvCxnSpPr/>
          <p:nvPr/>
        </p:nvCxnSpPr>
        <p:spPr>
          <a:xfrm flipH="1">
            <a:off x="6187400" y="3984750"/>
            <a:ext cx="314400" cy="1158900"/>
          </a:xfrm>
          <a:prstGeom prst="straightConnector1">
            <a:avLst/>
          </a:prstGeom>
          <a:noFill/>
          <a:ln w="19050" cap="flat" cmpd="sng">
            <a:solidFill>
              <a:srgbClr val="E8D6BF"/>
            </a:solidFill>
            <a:prstDash val="solid"/>
            <a:round/>
            <a:headEnd type="none" w="med" len="med"/>
            <a:tailEnd type="none" w="med" len="med"/>
          </a:ln>
        </p:spPr>
      </p:cxnSp>
      <p:cxnSp>
        <p:nvCxnSpPr>
          <p:cNvPr id="49" name="Google Shape;49;p3"/>
          <p:cNvCxnSpPr/>
          <p:nvPr/>
        </p:nvCxnSpPr>
        <p:spPr>
          <a:xfrm flipH="1">
            <a:off x="7988075" y="3984750"/>
            <a:ext cx="314400" cy="1158900"/>
          </a:xfrm>
          <a:prstGeom prst="straightConnector1">
            <a:avLst/>
          </a:prstGeom>
          <a:noFill/>
          <a:ln w="19050" cap="flat" cmpd="sng">
            <a:solidFill>
              <a:srgbClr val="E8D6BF"/>
            </a:solidFill>
            <a:prstDash val="solid"/>
            <a:round/>
            <a:headEnd type="none" w="med" len="med"/>
            <a:tailEnd type="none" w="med" len="med"/>
          </a:ln>
        </p:spPr>
      </p:cxnSp>
      <p:grpSp>
        <p:nvGrpSpPr>
          <p:cNvPr id="50" name="Google Shape;50;p3"/>
          <p:cNvGrpSpPr/>
          <p:nvPr/>
        </p:nvGrpSpPr>
        <p:grpSpPr>
          <a:xfrm>
            <a:off x="1434146" y="3273107"/>
            <a:ext cx="5306823" cy="719023"/>
            <a:chOff x="1434146" y="3258032"/>
            <a:chExt cx="5306823" cy="719023"/>
          </a:xfrm>
        </p:grpSpPr>
        <p:grpSp>
          <p:nvGrpSpPr>
            <p:cNvPr id="51" name="Google Shape;51;p3"/>
            <p:cNvGrpSpPr/>
            <p:nvPr/>
          </p:nvGrpSpPr>
          <p:grpSpPr>
            <a:xfrm>
              <a:off x="1434146" y="3258032"/>
              <a:ext cx="1326974" cy="719023"/>
              <a:chOff x="2301112" y="2967762"/>
              <a:chExt cx="655814" cy="355354"/>
            </a:xfrm>
          </p:grpSpPr>
          <p:sp>
            <p:nvSpPr>
              <p:cNvPr id="52" name="Google Shape;52;p3"/>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3"/>
            <p:cNvGrpSpPr/>
            <p:nvPr/>
          </p:nvGrpSpPr>
          <p:grpSpPr>
            <a:xfrm>
              <a:off x="5762626" y="3446784"/>
              <a:ext cx="978343" cy="530117"/>
              <a:chOff x="2301112" y="2967762"/>
              <a:chExt cx="655814" cy="355354"/>
            </a:xfrm>
          </p:grpSpPr>
          <p:sp>
            <p:nvSpPr>
              <p:cNvPr id="55" name="Google Shape;55;p3"/>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568"/>
        <p:cNvGrpSpPr/>
        <p:nvPr/>
      </p:nvGrpSpPr>
      <p:grpSpPr>
        <a:xfrm>
          <a:off x="0" y="0"/>
          <a:ext cx="0" cy="0"/>
          <a:chOff x="0" y="0"/>
          <a:chExt cx="0" cy="0"/>
        </a:xfrm>
      </p:grpSpPr>
      <p:sp>
        <p:nvSpPr>
          <p:cNvPr id="569" name="Google Shape;569;p21"/>
          <p:cNvSpPr/>
          <p:nvPr/>
        </p:nvSpPr>
        <p:spPr>
          <a:xfrm>
            <a:off x="2210700" y="1055237"/>
            <a:ext cx="851900" cy="276822"/>
          </a:xfrm>
          <a:custGeom>
            <a:avLst/>
            <a:gdLst/>
            <a:ahLst/>
            <a:cxnLst/>
            <a:rect l="l" t="t" r="r" b="b"/>
            <a:pathLst>
              <a:path w="6927" h="2251" extrusionOk="0">
                <a:moveTo>
                  <a:pt x="3856" y="1"/>
                </a:moveTo>
                <a:cubicBezTo>
                  <a:pt x="3081" y="1"/>
                  <a:pt x="2456" y="505"/>
                  <a:pt x="2260" y="1205"/>
                </a:cubicBezTo>
                <a:cubicBezTo>
                  <a:pt x="2064" y="1130"/>
                  <a:pt x="1830" y="1046"/>
                  <a:pt x="1597" y="1046"/>
                </a:cubicBezTo>
                <a:cubicBezTo>
                  <a:pt x="822" y="1046"/>
                  <a:pt x="197" y="1550"/>
                  <a:pt x="1" y="2250"/>
                </a:cubicBezTo>
                <a:lnTo>
                  <a:pt x="6852" y="2250"/>
                </a:lnTo>
                <a:cubicBezTo>
                  <a:pt x="6927" y="2138"/>
                  <a:pt x="6927" y="2017"/>
                  <a:pt x="6927" y="1867"/>
                </a:cubicBezTo>
                <a:cubicBezTo>
                  <a:pt x="6927" y="1242"/>
                  <a:pt x="6423" y="738"/>
                  <a:pt x="5797" y="738"/>
                </a:cubicBezTo>
                <a:cubicBezTo>
                  <a:pt x="5601" y="738"/>
                  <a:pt x="5452" y="775"/>
                  <a:pt x="5293" y="850"/>
                </a:cubicBezTo>
                <a:cubicBezTo>
                  <a:pt x="5022" y="346"/>
                  <a:pt x="4481" y="1"/>
                  <a:pt x="3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1"/>
          <p:cNvSpPr/>
          <p:nvPr/>
        </p:nvSpPr>
        <p:spPr>
          <a:xfrm>
            <a:off x="493925" y="384688"/>
            <a:ext cx="1161909" cy="30882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1"/>
          <p:cNvSpPr/>
          <p:nvPr/>
        </p:nvSpPr>
        <p:spPr>
          <a:xfrm flipH="1">
            <a:off x="5193775" y="291288"/>
            <a:ext cx="1161909" cy="30882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1"/>
          <p:cNvSpPr/>
          <p:nvPr/>
        </p:nvSpPr>
        <p:spPr>
          <a:xfrm flipH="1">
            <a:off x="4726750" y="1752062"/>
            <a:ext cx="851900" cy="276822"/>
          </a:xfrm>
          <a:custGeom>
            <a:avLst/>
            <a:gdLst/>
            <a:ahLst/>
            <a:cxnLst/>
            <a:rect l="l" t="t" r="r" b="b"/>
            <a:pathLst>
              <a:path w="6927" h="2251" extrusionOk="0">
                <a:moveTo>
                  <a:pt x="3856" y="1"/>
                </a:moveTo>
                <a:cubicBezTo>
                  <a:pt x="3081" y="1"/>
                  <a:pt x="2456" y="505"/>
                  <a:pt x="2260" y="1205"/>
                </a:cubicBezTo>
                <a:cubicBezTo>
                  <a:pt x="2064" y="1130"/>
                  <a:pt x="1830" y="1046"/>
                  <a:pt x="1597" y="1046"/>
                </a:cubicBezTo>
                <a:cubicBezTo>
                  <a:pt x="822" y="1046"/>
                  <a:pt x="197" y="1550"/>
                  <a:pt x="1" y="2250"/>
                </a:cubicBezTo>
                <a:lnTo>
                  <a:pt x="6852" y="2250"/>
                </a:lnTo>
                <a:cubicBezTo>
                  <a:pt x="6927" y="2138"/>
                  <a:pt x="6927" y="2017"/>
                  <a:pt x="6927" y="1867"/>
                </a:cubicBezTo>
                <a:cubicBezTo>
                  <a:pt x="6927" y="1242"/>
                  <a:pt x="6423" y="738"/>
                  <a:pt x="5797" y="738"/>
                </a:cubicBezTo>
                <a:cubicBezTo>
                  <a:pt x="5601" y="738"/>
                  <a:pt x="5452" y="775"/>
                  <a:pt x="5293" y="850"/>
                </a:cubicBezTo>
                <a:cubicBezTo>
                  <a:pt x="5022" y="346"/>
                  <a:pt x="4481" y="1"/>
                  <a:pt x="3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1"/>
          <p:cNvSpPr/>
          <p:nvPr/>
        </p:nvSpPr>
        <p:spPr>
          <a:xfrm>
            <a:off x="6852900" y="1505538"/>
            <a:ext cx="1161909" cy="30882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1"/>
          <p:cNvSpPr/>
          <p:nvPr/>
        </p:nvSpPr>
        <p:spPr>
          <a:xfrm>
            <a:off x="-50" y="2056475"/>
            <a:ext cx="9144111" cy="2306076"/>
          </a:xfrm>
          <a:custGeom>
            <a:avLst/>
            <a:gdLst/>
            <a:ahLst/>
            <a:cxnLst/>
            <a:rect l="l" t="t" r="r" b="b"/>
            <a:pathLst>
              <a:path w="116675" h="33837" extrusionOk="0">
                <a:moveTo>
                  <a:pt x="24464" y="1"/>
                </a:moveTo>
                <a:cubicBezTo>
                  <a:pt x="18743" y="1"/>
                  <a:pt x="14001" y="4164"/>
                  <a:pt x="13142" y="9615"/>
                </a:cubicBezTo>
                <a:cubicBezTo>
                  <a:pt x="11705" y="8989"/>
                  <a:pt x="10146" y="8635"/>
                  <a:pt x="8475" y="8635"/>
                </a:cubicBezTo>
                <a:cubicBezTo>
                  <a:pt x="5134" y="8635"/>
                  <a:pt x="2100" y="10119"/>
                  <a:pt x="0" y="12415"/>
                </a:cubicBezTo>
                <a:lnTo>
                  <a:pt x="0" y="33836"/>
                </a:lnTo>
                <a:lnTo>
                  <a:pt x="116675" y="33836"/>
                </a:lnTo>
                <a:lnTo>
                  <a:pt x="116675" y="10119"/>
                </a:lnTo>
                <a:cubicBezTo>
                  <a:pt x="115508" y="9727"/>
                  <a:pt x="114257" y="9531"/>
                  <a:pt x="113016" y="9531"/>
                </a:cubicBezTo>
                <a:cubicBezTo>
                  <a:pt x="110486" y="9531"/>
                  <a:pt x="108115" y="10352"/>
                  <a:pt x="106249" y="11752"/>
                </a:cubicBezTo>
                <a:cubicBezTo>
                  <a:pt x="105119" y="6581"/>
                  <a:pt x="100536" y="2652"/>
                  <a:pt x="95011" y="2652"/>
                </a:cubicBezTo>
                <a:cubicBezTo>
                  <a:pt x="89802" y="2652"/>
                  <a:pt x="85406" y="6189"/>
                  <a:pt x="84006" y="10968"/>
                </a:cubicBezTo>
                <a:cubicBezTo>
                  <a:pt x="81943" y="8793"/>
                  <a:pt x="79021" y="7468"/>
                  <a:pt x="75801" y="7468"/>
                </a:cubicBezTo>
                <a:cubicBezTo>
                  <a:pt x="72142" y="7468"/>
                  <a:pt x="68913" y="9148"/>
                  <a:pt x="66813" y="11789"/>
                </a:cubicBezTo>
                <a:cubicBezTo>
                  <a:pt x="66075" y="6189"/>
                  <a:pt x="61287" y="1868"/>
                  <a:pt x="55453" y="1868"/>
                </a:cubicBezTo>
                <a:cubicBezTo>
                  <a:pt x="49470" y="1868"/>
                  <a:pt x="44532" y="6497"/>
                  <a:pt x="44066" y="12368"/>
                </a:cubicBezTo>
                <a:cubicBezTo>
                  <a:pt x="42348" y="11360"/>
                  <a:pt x="40332" y="10781"/>
                  <a:pt x="38185" y="10781"/>
                </a:cubicBezTo>
                <a:cubicBezTo>
                  <a:pt x="37411" y="10781"/>
                  <a:pt x="36636" y="10856"/>
                  <a:pt x="35899" y="11015"/>
                </a:cubicBezTo>
                <a:cubicBezTo>
                  <a:pt x="35665" y="4901"/>
                  <a:pt x="30606" y="1"/>
                  <a:pt x="244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1"/>
          <p:cNvSpPr/>
          <p:nvPr/>
        </p:nvSpPr>
        <p:spPr>
          <a:xfrm>
            <a:off x="0" y="3321200"/>
            <a:ext cx="9144111" cy="1283362"/>
          </a:xfrm>
          <a:custGeom>
            <a:avLst/>
            <a:gdLst/>
            <a:ahLst/>
            <a:cxnLst/>
            <a:rect l="l" t="t" r="r" b="b"/>
            <a:pathLst>
              <a:path w="116675" h="16018" extrusionOk="0">
                <a:moveTo>
                  <a:pt x="0" y="0"/>
                </a:moveTo>
                <a:lnTo>
                  <a:pt x="0" y="16017"/>
                </a:lnTo>
                <a:lnTo>
                  <a:pt x="116675" y="16017"/>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76" name="Google Shape;576;p21"/>
          <p:cNvCxnSpPr/>
          <p:nvPr/>
        </p:nvCxnSpPr>
        <p:spPr>
          <a:xfrm flipH="1">
            <a:off x="237124" y="3321294"/>
            <a:ext cx="744900" cy="1283400"/>
          </a:xfrm>
          <a:prstGeom prst="straightConnector1">
            <a:avLst/>
          </a:prstGeom>
          <a:noFill/>
          <a:ln w="19050" cap="flat" cmpd="sng">
            <a:solidFill>
              <a:srgbClr val="E8D6BF"/>
            </a:solidFill>
            <a:prstDash val="solid"/>
            <a:round/>
            <a:headEnd type="none" w="med" len="med"/>
            <a:tailEnd type="none" w="med" len="med"/>
          </a:ln>
        </p:spPr>
      </p:cxnSp>
      <p:cxnSp>
        <p:nvCxnSpPr>
          <p:cNvPr id="577" name="Google Shape;577;p21"/>
          <p:cNvCxnSpPr/>
          <p:nvPr/>
        </p:nvCxnSpPr>
        <p:spPr>
          <a:xfrm flipH="1">
            <a:off x="1802393" y="3321294"/>
            <a:ext cx="594300" cy="1277100"/>
          </a:xfrm>
          <a:prstGeom prst="straightConnector1">
            <a:avLst/>
          </a:prstGeom>
          <a:noFill/>
          <a:ln w="19050" cap="flat" cmpd="sng">
            <a:solidFill>
              <a:srgbClr val="E8D6BF"/>
            </a:solidFill>
            <a:prstDash val="solid"/>
            <a:round/>
            <a:headEnd type="none" w="med" len="med"/>
            <a:tailEnd type="none" w="med" len="med"/>
          </a:ln>
        </p:spPr>
      </p:cxnSp>
      <p:sp>
        <p:nvSpPr>
          <p:cNvPr id="578" name="Google Shape;578;p21"/>
          <p:cNvSpPr/>
          <p:nvPr/>
        </p:nvSpPr>
        <p:spPr>
          <a:xfrm>
            <a:off x="5756876" y="-180025"/>
            <a:ext cx="3570479" cy="1581174"/>
          </a:xfrm>
          <a:custGeom>
            <a:avLst/>
            <a:gdLst/>
            <a:ahLst/>
            <a:cxnLst/>
            <a:rect l="l" t="t" r="r" b="b"/>
            <a:pathLst>
              <a:path w="134456" h="68088" extrusionOk="0">
                <a:moveTo>
                  <a:pt x="0" y="0"/>
                </a:moveTo>
                <a:cubicBezTo>
                  <a:pt x="2669" y="6232"/>
                  <a:pt x="4631" y="13089"/>
                  <a:pt x="9095" y="18190"/>
                </a:cubicBezTo>
                <a:cubicBezTo>
                  <a:pt x="16093" y="26186"/>
                  <a:pt x="27188" y="30362"/>
                  <a:pt x="37608" y="32446"/>
                </a:cubicBezTo>
                <a:cubicBezTo>
                  <a:pt x="55165" y="35957"/>
                  <a:pt x="74028" y="31045"/>
                  <a:pt x="91194" y="36133"/>
                </a:cubicBezTo>
                <a:cubicBezTo>
                  <a:pt x="108383" y="41227"/>
                  <a:pt x="116528" y="68088"/>
                  <a:pt x="134456" y="68088"/>
                </a:cubicBezTo>
              </a:path>
            </a:pathLst>
          </a:custGeom>
          <a:noFill/>
          <a:ln w="19050" cap="flat" cmpd="sng">
            <a:solidFill>
              <a:schemeClr val="dk2"/>
            </a:solidFill>
            <a:prstDash val="dash"/>
            <a:round/>
            <a:headEnd type="none" w="med" len="med"/>
            <a:tailEnd type="none" w="med" len="med"/>
          </a:ln>
        </p:spPr>
      </p:sp>
      <p:grpSp>
        <p:nvGrpSpPr>
          <p:cNvPr id="579" name="Google Shape;579;p21"/>
          <p:cNvGrpSpPr/>
          <p:nvPr/>
        </p:nvGrpSpPr>
        <p:grpSpPr>
          <a:xfrm>
            <a:off x="6714124" y="3321294"/>
            <a:ext cx="2159569" cy="1283400"/>
            <a:chOff x="237124" y="3321294"/>
            <a:chExt cx="2159569" cy="1283400"/>
          </a:xfrm>
        </p:grpSpPr>
        <p:cxnSp>
          <p:nvCxnSpPr>
            <p:cNvPr id="580" name="Google Shape;580;p21"/>
            <p:cNvCxnSpPr/>
            <p:nvPr/>
          </p:nvCxnSpPr>
          <p:spPr>
            <a:xfrm flipH="1">
              <a:off x="237124" y="3321294"/>
              <a:ext cx="744900" cy="1283400"/>
            </a:xfrm>
            <a:prstGeom prst="straightConnector1">
              <a:avLst/>
            </a:prstGeom>
            <a:noFill/>
            <a:ln w="19050" cap="flat" cmpd="sng">
              <a:solidFill>
                <a:srgbClr val="E8D6BF"/>
              </a:solidFill>
              <a:prstDash val="solid"/>
              <a:round/>
              <a:headEnd type="none" w="med" len="med"/>
              <a:tailEnd type="none" w="med" len="med"/>
            </a:ln>
          </p:spPr>
        </p:cxnSp>
        <p:cxnSp>
          <p:nvCxnSpPr>
            <p:cNvPr id="581" name="Google Shape;581;p21"/>
            <p:cNvCxnSpPr/>
            <p:nvPr/>
          </p:nvCxnSpPr>
          <p:spPr>
            <a:xfrm flipH="1">
              <a:off x="1802393" y="3321294"/>
              <a:ext cx="594300" cy="1277100"/>
            </a:xfrm>
            <a:prstGeom prst="straightConnector1">
              <a:avLst/>
            </a:prstGeom>
            <a:noFill/>
            <a:ln w="19050" cap="flat" cmpd="sng">
              <a:solidFill>
                <a:srgbClr val="E8D6BF"/>
              </a:solidFill>
              <a:prstDash val="solid"/>
              <a:round/>
              <a:headEnd type="none" w="med" len="med"/>
              <a:tailEnd type="none" w="med" len="med"/>
            </a:ln>
          </p:spPr>
        </p:cxnSp>
      </p:grpSp>
      <p:sp>
        <p:nvSpPr>
          <p:cNvPr id="582" name="Google Shape;582;p21"/>
          <p:cNvSpPr txBox="1">
            <a:spLocks noGrp="1"/>
          </p:cNvSpPr>
          <p:nvPr>
            <p:ph type="subTitle" idx="1"/>
          </p:nvPr>
        </p:nvSpPr>
        <p:spPr>
          <a:xfrm>
            <a:off x="2624000" y="3562500"/>
            <a:ext cx="4479900" cy="801000"/>
          </a:xfrm>
          <a:prstGeom prst="rect">
            <a:avLst/>
          </a:prstGeom>
        </p:spPr>
        <p:txBody>
          <a:bodyPr spcFirstLastPara="1" wrap="square" lIns="14400" tIns="14400" rIns="14400" bIns="14400"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3" name="Google Shape;583;p21"/>
          <p:cNvSpPr txBox="1">
            <a:spLocks noGrp="1"/>
          </p:cNvSpPr>
          <p:nvPr>
            <p:ph type="title"/>
          </p:nvPr>
        </p:nvSpPr>
        <p:spPr>
          <a:xfrm>
            <a:off x="2624000" y="539100"/>
            <a:ext cx="4479900" cy="2782200"/>
          </a:xfrm>
          <a:prstGeom prst="rect">
            <a:avLst/>
          </a:prstGeom>
        </p:spPr>
        <p:txBody>
          <a:bodyPr spcFirstLastPara="1" wrap="square" lIns="14400" tIns="14400" rIns="14400" bIns="14400" anchor="t" anchorCtr="0">
            <a:noAutofit/>
          </a:bodyPr>
          <a:lstStyle>
            <a:lvl1pPr lvl="0" rtl="0">
              <a:spcBef>
                <a:spcPts val="0"/>
              </a:spcBef>
              <a:spcAft>
                <a:spcPts val="0"/>
              </a:spcAft>
              <a:buSzPts val="3500"/>
              <a:buNone/>
              <a:defRPr sz="92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84" name="Google Shape;584;p21"/>
          <p:cNvGrpSpPr/>
          <p:nvPr/>
        </p:nvGrpSpPr>
        <p:grpSpPr>
          <a:xfrm>
            <a:off x="1435306" y="2782244"/>
            <a:ext cx="994476" cy="538823"/>
            <a:chOff x="2301112" y="2967762"/>
            <a:chExt cx="655814" cy="355354"/>
          </a:xfrm>
        </p:grpSpPr>
        <p:sp>
          <p:nvSpPr>
            <p:cNvPr id="585" name="Google Shape;585;p21"/>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1"/>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 name="Google Shape;587;p21"/>
          <p:cNvGrpSpPr/>
          <p:nvPr/>
        </p:nvGrpSpPr>
        <p:grpSpPr>
          <a:xfrm>
            <a:off x="6936534" y="2917565"/>
            <a:ext cx="744873" cy="403611"/>
            <a:chOff x="2301112" y="2967762"/>
            <a:chExt cx="655814" cy="355354"/>
          </a:xfrm>
        </p:grpSpPr>
        <p:sp>
          <p:nvSpPr>
            <p:cNvPr id="588" name="Google Shape;588;p21"/>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1"/>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0" name="Google Shape;590;p21"/>
          <p:cNvSpPr/>
          <p:nvPr/>
        </p:nvSpPr>
        <p:spPr>
          <a:xfrm>
            <a:off x="75" y="4538024"/>
            <a:ext cx="9143898" cy="605435"/>
          </a:xfrm>
          <a:custGeom>
            <a:avLst/>
            <a:gdLst/>
            <a:ahLst/>
            <a:cxnLst/>
            <a:rect l="l" t="t" r="r" b="b"/>
            <a:pathLst>
              <a:path w="116676" h="10501" extrusionOk="0">
                <a:moveTo>
                  <a:pt x="1" y="0"/>
                </a:moveTo>
                <a:lnTo>
                  <a:pt x="1" y="10501"/>
                </a:lnTo>
                <a:lnTo>
                  <a:pt x="116675" y="10501"/>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1"/>
          <p:cNvSpPr/>
          <p:nvPr/>
        </p:nvSpPr>
        <p:spPr>
          <a:xfrm>
            <a:off x="50" y="4538024"/>
            <a:ext cx="9143898" cy="605435"/>
          </a:xfrm>
          <a:custGeom>
            <a:avLst/>
            <a:gdLst/>
            <a:ahLst/>
            <a:cxnLst/>
            <a:rect l="l" t="t" r="r" b="b"/>
            <a:pathLst>
              <a:path w="116676" h="10501" extrusionOk="0">
                <a:moveTo>
                  <a:pt x="1" y="0"/>
                </a:moveTo>
                <a:lnTo>
                  <a:pt x="1" y="10501"/>
                </a:lnTo>
                <a:lnTo>
                  <a:pt x="116675" y="10501"/>
                </a:lnTo>
                <a:lnTo>
                  <a:pt x="116675" y="0"/>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592"/>
        <p:cNvGrpSpPr/>
        <p:nvPr/>
      </p:nvGrpSpPr>
      <p:grpSpPr>
        <a:xfrm>
          <a:off x="0" y="0"/>
          <a:ext cx="0" cy="0"/>
          <a:chOff x="0" y="0"/>
          <a:chExt cx="0" cy="0"/>
        </a:xfrm>
      </p:grpSpPr>
      <p:sp>
        <p:nvSpPr>
          <p:cNvPr id="593" name="Google Shape;593;p22"/>
          <p:cNvSpPr txBox="1">
            <a:spLocks noGrp="1"/>
          </p:cNvSpPr>
          <p:nvPr>
            <p:ph type="title"/>
          </p:nvPr>
        </p:nvSpPr>
        <p:spPr>
          <a:xfrm>
            <a:off x="3142500" y="2716575"/>
            <a:ext cx="2859000" cy="4311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594" name="Google Shape;594;p22"/>
          <p:cNvSpPr txBox="1">
            <a:spLocks noGrp="1"/>
          </p:cNvSpPr>
          <p:nvPr>
            <p:ph type="subTitle" idx="1"/>
          </p:nvPr>
        </p:nvSpPr>
        <p:spPr>
          <a:xfrm>
            <a:off x="2379450" y="1364725"/>
            <a:ext cx="4385100" cy="13185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000"/>
              <a:buNone/>
              <a:defRPr sz="16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595" name="Google Shape;595;p22"/>
          <p:cNvGrpSpPr/>
          <p:nvPr/>
        </p:nvGrpSpPr>
        <p:grpSpPr>
          <a:xfrm>
            <a:off x="150" y="4057060"/>
            <a:ext cx="9144111" cy="1094672"/>
            <a:chOff x="150" y="3935350"/>
            <a:chExt cx="9144111" cy="1211725"/>
          </a:xfrm>
        </p:grpSpPr>
        <p:sp>
          <p:nvSpPr>
            <p:cNvPr id="596" name="Google Shape;596;p22"/>
            <p:cNvSpPr/>
            <p:nvPr/>
          </p:nvSpPr>
          <p:spPr>
            <a:xfrm rot="5400000">
              <a:off x="4187250" y="190175"/>
              <a:ext cx="769800" cy="9144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2"/>
            <p:cNvSpPr/>
            <p:nvPr/>
          </p:nvSpPr>
          <p:spPr>
            <a:xfrm>
              <a:off x="150" y="3935350"/>
              <a:ext cx="9144111" cy="560209"/>
            </a:xfrm>
            <a:custGeom>
              <a:avLst/>
              <a:gdLst/>
              <a:ahLst/>
              <a:cxnLst/>
              <a:rect l="l" t="t" r="r" b="b"/>
              <a:pathLst>
                <a:path w="116675" h="6515" extrusionOk="0">
                  <a:moveTo>
                    <a:pt x="8866" y="1"/>
                  </a:moveTo>
                  <a:cubicBezTo>
                    <a:pt x="8776" y="1"/>
                    <a:pt x="8687" y="6"/>
                    <a:pt x="8597" y="18"/>
                  </a:cubicBezTo>
                  <a:cubicBezTo>
                    <a:pt x="7467" y="176"/>
                    <a:pt x="6534" y="1306"/>
                    <a:pt x="6609" y="2435"/>
                  </a:cubicBezTo>
                  <a:cubicBezTo>
                    <a:pt x="6256" y="1907"/>
                    <a:pt x="5617" y="1596"/>
                    <a:pt x="4971" y="1596"/>
                  </a:cubicBezTo>
                  <a:cubicBezTo>
                    <a:pt x="4762" y="1596"/>
                    <a:pt x="4551" y="1629"/>
                    <a:pt x="4350" y="1698"/>
                  </a:cubicBezTo>
                  <a:cubicBezTo>
                    <a:pt x="3575" y="1969"/>
                    <a:pt x="2996" y="2818"/>
                    <a:pt x="3034" y="3639"/>
                  </a:cubicBezTo>
                  <a:cubicBezTo>
                    <a:pt x="2708" y="3202"/>
                    <a:pt x="2172" y="2957"/>
                    <a:pt x="1640" y="2957"/>
                  </a:cubicBezTo>
                  <a:cubicBezTo>
                    <a:pt x="1410" y="2957"/>
                    <a:pt x="1182" y="3002"/>
                    <a:pt x="971" y="3098"/>
                  </a:cubicBezTo>
                  <a:cubicBezTo>
                    <a:pt x="271" y="3443"/>
                    <a:pt x="0" y="4143"/>
                    <a:pt x="0" y="5039"/>
                  </a:cubicBezTo>
                  <a:lnTo>
                    <a:pt x="0" y="6514"/>
                  </a:lnTo>
                  <a:lnTo>
                    <a:pt x="116675" y="6514"/>
                  </a:lnTo>
                  <a:lnTo>
                    <a:pt x="116675" y="5702"/>
                  </a:lnTo>
                  <a:cubicBezTo>
                    <a:pt x="116675" y="5002"/>
                    <a:pt x="116441" y="4339"/>
                    <a:pt x="115853" y="4069"/>
                  </a:cubicBezTo>
                  <a:cubicBezTo>
                    <a:pt x="115673" y="3970"/>
                    <a:pt x="115472" y="3924"/>
                    <a:pt x="115270" y="3924"/>
                  </a:cubicBezTo>
                  <a:cubicBezTo>
                    <a:pt x="114824" y="3924"/>
                    <a:pt x="114371" y="4145"/>
                    <a:pt x="114108" y="4498"/>
                  </a:cubicBezTo>
                  <a:cubicBezTo>
                    <a:pt x="114145" y="3798"/>
                    <a:pt x="113641" y="3051"/>
                    <a:pt x="112941" y="2818"/>
                  </a:cubicBezTo>
                  <a:cubicBezTo>
                    <a:pt x="112784" y="2763"/>
                    <a:pt x="112618" y="2736"/>
                    <a:pt x="112451" y="2736"/>
                  </a:cubicBezTo>
                  <a:cubicBezTo>
                    <a:pt x="111912" y="2736"/>
                    <a:pt x="111358" y="3011"/>
                    <a:pt x="111037" y="3481"/>
                  </a:cubicBezTo>
                  <a:cubicBezTo>
                    <a:pt x="111074" y="2473"/>
                    <a:pt x="110290" y="1539"/>
                    <a:pt x="109320" y="1418"/>
                  </a:cubicBezTo>
                  <a:cubicBezTo>
                    <a:pt x="109235" y="1405"/>
                    <a:pt x="109150" y="1399"/>
                    <a:pt x="109065" y="1399"/>
                  </a:cubicBezTo>
                  <a:cubicBezTo>
                    <a:pt x="108179" y="1399"/>
                    <a:pt x="107324" y="2087"/>
                    <a:pt x="107145" y="2939"/>
                  </a:cubicBezTo>
                  <a:cubicBezTo>
                    <a:pt x="106945" y="2830"/>
                    <a:pt x="106723" y="2781"/>
                    <a:pt x="106501" y="2781"/>
                  </a:cubicBezTo>
                  <a:cubicBezTo>
                    <a:pt x="105768" y="2781"/>
                    <a:pt x="105016" y="3316"/>
                    <a:pt x="104923" y="4031"/>
                  </a:cubicBezTo>
                  <a:cubicBezTo>
                    <a:pt x="104699" y="3941"/>
                    <a:pt x="104462" y="3897"/>
                    <a:pt x="104226" y="3897"/>
                  </a:cubicBezTo>
                  <a:cubicBezTo>
                    <a:pt x="103854" y="3897"/>
                    <a:pt x="103486" y="4007"/>
                    <a:pt x="103178" y="4218"/>
                  </a:cubicBezTo>
                  <a:cubicBezTo>
                    <a:pt x="103019" y="3873"/>
                    <a:pt x="102786" y="3565"/>
                    <a:pt x="102478" y="3331"/>
                  </a:cubicBezTo>
                  <a:cubicBezTo>
                    <a:pt x="102118" y="3069"/>
                    <a:pt x="101675" y="2935"/>
                    <a:pt x="101233" y="2935"/>
                  </a:cubicBezTo>
                  <a:cubicBezTo>
                    <a:pt x="100952" y="2935"/>
                    <a:pt x="100672" y="2989"/>
                    <a:pt x="100415" y="3098"/>
                  </a:cubicBezTo>
                  <a:cubicBezTo>
                    <a:pt x="100294" y="2235"/>
                    <a:pt x="99405" y="1623"/>
                    <a:pt x="98559" y="1623"/>
                  </a:cubicBezTo>
                  <a:cubicBezTo>
                    <a:pt x="98298" y="1623"/>
                    <a:pt x="98040" y="1682"/>
                    <a:pt x="97811" y="1810"/>
                  </a:cubicBezTo>
                  <a:cubicBezTo>
                    <a:pt x="97595" y="802"/>
                    <a:pt x="96553" y="1"/>
                    <a:pt x="95506" y="1"/>
                  </a:cubicBezTo>
                  <a:cubicBezTo>
                    <a:pt x="95418" y="1"/>
                    <a:pt x="95331" y="6"/>
                    <a:pt x="95244" y="18"/>
                  </a:cubicBezTo>
                  <a:cubicBezTo>
                    <a:pt x="94115" y="176"/>
                    <a:pt x="93181" y="1306"/>
                    <a:pt x="93256" y="2435"/>
                  </a:cubicBezTo>
                  <a:cubicBezTo>
                    <a:pt x="92875" y="1907"/>
                    <a:pt x="92250" y="1596"/>
                    <a:pt x="91617" y="1596"/>
                  </a:cubicBezTo>
                  <a:cubicBezTo>
                    <a:pt x="91412" y="1596"/>
                    <a:pt x="91205" y="1629"/>
                    <a:pt x="91006" y="1698"/>
                  </a:cubicBezTo>
                  <a:cubicBezTo>
                    <a:pt x="90222" y="1969"/>
                    <a:pt x="89644" y="2818"/>
                    <a:pt x="89681" y="3639"/>
                  </a:cubicBezTo>
                  <a:cubicBezTo>
                    <a:pt x="89355" y="3202"/>
                    <a:pt x="88819" y="2957"/>
                    <a:pt x="88287" y="2957"/>
                  </a:cubicBezTo>
                  <a:cubicBezTo>
                    <a:pt x="88058" y="2957"/>
                    <a:pt x="87829" y="3002"/>
                    <a:pt x="87618" y="3098"/>
                  </a:cubicBezTo>
                  <a:cubicBezTo>
                    <a:pt x="87114" y="3331"/>
                    <a:pt x="86769" y="3873"/>
                    <a:pt x="86685" y="4414"/>
                  </a:cubicBezTo>
                  <a:cubicBezTo>
                    <a:pt x="86535" y="4265"/>
                    <a:pt x="86377" y="4143"/>
                    <a:pt x="86218" y="4069"/>
                  </a:cubicBezTo>
                  <a:cubicBezTo>
                    <a:pt x="86026" y="3970"/>
                    <a:pt x="85817" y="3924"/>
                    <a:pt x="85610" y="3924"/>
                  </a:cubicBezTo>
                  <a:cubicBezTo>
                    <a:pt x="85152" y="3924"/>
                    <a:pt x="84699" y="4145"/>
                    <a:pt x="84435" y="4498"/>
                  </a:cubicBezTo>
                  <a:cubicBezTo>
                    <a:pt x="84473" y="3798"/>
                    <a:pt x="84006" y="3051"/>
                    <a:pt x="83306" y="2818"/>
                  </a:cubicBezTo>
                  <a:cubicBezTo>
                    <a:pt x="83140" y="2763"/>
                    <a:pt x="82967" y="2736"/>
                    <a:pt x="82795" y="2736"/>
                  </a:cubicBezTo>
                  <a:cubicBezTo>
                    <a:pt x="82239" y="2736"/>
                    <a:pt x="81683" y="3011"/>
                    <a:pt x="81355" y="3481"/>
                  </a:cubicBezTo>
                  <a:cubicBezTo>
                    <a:pt x="81439" y="2473"/>
                    <a:pt x="80655" y="1539"/>
                    <a:pt x="79684" y="1418"/>
                  </a:cubicBezTo>
                  <a:cubicBezTo>
                    <a:pt x="79600" y="1405"/>
                    <a:pt x="79515" y="1399"/>
                    <a:pt x="79430" y="1399"/>
                  </a:cubicBezTo>
                  <a:cubicBezTo>
                    <a:pt x="78544" y="1399"/>
                    <a:pt x="77685" y="2087"/>
                    <a:pt x="77472" y="2939"/>
                  </a:cubicBezTo>
                  <a:cubicBezTo>
                    <a:pt x="77281" y="2830"/>
                    <a:pt x="77066" y="2781"/>
                    <a:pt x="76848" y="2781"/>
                  </a:cubicBezTo>
                  <a:cubicBezTo>
                    <a:pt x="76131" y="2781"/>
                    <a:pt x="75372" y="3316"/>
                    <a:pt x="75251" y="4031"/>
                  </a:cubicBezTo>
                  <a:cubicBezTo>
                    <a:pt x="75041" y="3941"/>
                    <a:pt x="74807" y="3897"/>
                    <a:pt x="74570" y="3897"/>
                  </a:cubicBezTo>
                  <a:cubicBezTo>
                    <a:pt x="74196" y="3897"/>
                    <a:pt x="73814" y="4007"/>
                    <a:pt x="73505" y="4218"/>
                  </a:cubicBezTo>
                  <a:cubicBezTo>
                    <a:pt x="73384" y="3873"/>
                    <a:pt x="73150" y="3565"/>
                    <a:pt x="72842" y="3331"/>
                  </a:cubicBezTo>
                  <a:cubicBezTo>
                    <a:pt x="72483" y="3069"/>
                    <a:pt x="72040" y="2935"/>
                    <a:pt x="71589" y="2935"/>
                  </a:cubicBezTo>
                  <a:cubicBezTo>
                    <a:pt x="71303" y="2935"/>
                    <a:pt x="71014" y="2989"/>
                    <a:pt x="70742" y="3098"/>
                  </a:cubicBezTo>
                  <a:cubicBezTo>
                    <a:pt x="70621" y="2235"/>
                    <a:pt x="69754" y="1623"/>
                    <a:pt x="68902" y="1623"/>
                  </a:cubicBezTo>
                  <a:cubicBezTo>
                    <a:pt x="68639" y="1623"/>
                    <a:pt x="68376" y="1682"/>
                    <a:pt x="68138" y="1810"/>
                  </a:cubicBezTo>
                  <a:cubicBezTo>
                    <a:pt x="67923" y="802"/>
                    <a:pt x="66912" y="1"/>
                    <a:pt x="65870" y="1"/>
                  </a:cubicBezTo>
                  <a:cubicBezTo>
                    <a:pt x="65783" y="1"/>
                    <a:pt x="65696" y="6"/>
                    <a:pt x="65609" y="18"/>
                  </a:cubicBezTo>
                  <a:cubicBezTo>
                    <a:pt x="64479" y="176"/>
                    <a:pt x="63546" y="1306"/>
                    <a:pt x="63621" y="2435"/>
                  </a:cubicBezTo>
                  <a:cubicBezTo>
                    <a:pt x="63240" y="1907"/>
                    <a:pt x="62594" y="1596"/>
                    <a:pt x="61966" y="1596"/>
                  </a:cubicBezTo>
                  <a:cubicBezTo>
                    <a:pt x="61763" y="1596"/>
                    <a:pt x="61561" y="1629"/>
                    <a:pt x="61371" y="1698"/>
                  </a:cubicBezTo>
                  <a:cubicBezTo>
                    <a:pt x="60550" y="1969"/>
                    <a:pt x="59971" y="2818"/>
                    <a:pt x="60008" y="3639"/>
                  </a:cubicBezTo>
                  <a:cubicBezTo>
                    <a:pt x="59708" y="3202"/>
                    <a:pt x="59162" y="2957"/>
                    <a:pt x="58621" y="2957"/>
                  </a:cubicBezTo>
                  <a:cubicBezTo>
                    <a:pt x="58388" y="2957"/>
                    <a:pt x="58156" y="3002"/>
                    <a:pt x="57945" y="3098"/>
                  </a:cubicBezTo>
                  <a:cubicBezTo>
                    <a:pt x="57441" y="3369"/>
                    <a:pt x="57049" y="3910"/>
                    <a:pt x="57012" y="4498"/>
                  </a:cubicBezTo>
                  <a:cubicBezTo>
                    <a:pt x="56853" y="4302"/>
                    <a:pt x="56704" y="4143"/>
                    <a:pt x="56471" y="4069"/>
                  </a:cubicBezTo>
                  <a:cubicBezTo>
                    <a:pt x="56287" y="3970"/>
                    <a:pt x="56086" y="3924"/>
                    <a:pt x="55883" y="3924"/>
                  </a:cubicBezTo>
                  <a:cubicBezTo>
                    <a:pt x="55436" y="3924"/>
                    <a:pt x="54986" y="4145"/>
                    <a:pt x="54716" y="4498"/>
                  </a:cubicBezTo>
                  <a:cubicBezTo>
                    <a:pt x="54753" y="3798"/>
                    <a:pt x="54249" y="3051"/>
                    <a:pt x="53587" y="2818"/>
                  </a:cubicBezTo>
                  <a:cubicBezTo>
                    <a:pt x="53421" y="2763"/>
                    <a:pt x="53248" y="2736"/>
                    <a:pt x="53077" y="2736"/>
                  </a:cubicBezTo>
                  <a:cubicBezTo>
                    <a:pt x="52523" y="2736"/>
                    <a:pt x="51973" y="3011"/>
                    <a:pt x="51645" y="3481"/>
                  </a:cubicBezTo>
                  <a:cubicBezTo>
                    <a:pt x="51720" y="2473"/>
                    <a:pt x="50908" y="1539"/>
                    <a:pt x="49937" y="1418"/>
                  </a:cubicBezTo>
                  <a:cubicBezTo>
                    <a:pt x="49852" y="1405"/>
                    <a:pt x="49767" y="1399"/>
                    <a:pt x="49683" y="1399"/>
                  </a:cubicBezTo>
                  <a:cubicBezTo>
                    <a:pt x="48795" y="1399"/>
                    <a:pt x="47932" y="2087"/>
                    <a:pt x="47753" y="2939"/>
                  </a:cubicBezTo>
                  <a:cubicBezTo>
                    <a:pt x="47555" y="2830"/>
                    <a:pt x="47335" y="2781"/>
                    <a:pt x="47113" y="2781"/>
                  </a:cubicBezTo>
                  <a:cubicBezTo>
                    <a:pt x="46382" y="2781"/>
                    <a:pt x="45627" y="3316"/>
                    <a:pt x="45541" y="4031"/>
                  </a:cubicBezTo>
                  <a:cubicBezTo>
                    <a:pt x="45331" y="3941"/>
                    <a:pt x="45097" y="3897"/>
                    <a:pt x="44859" y="3897"/>
                  </a:cubicBezTo>
                  <a:cubicBezTo>
                    <a:pt x="44484" y="3897"/>
                    <a:pt x="44100" y="4007"/>
                    <a:pt x="43786" y="4218"/>
                  </a:cubicBezTo>
                  <a:cubicBezTo>
                    <a:pt x="43636" y="3873"/>
                    <a:pt x="43403" y="3565"/>
                    <a:pt x="43132" y="3331"/>
                  </a:cubicBezTo>
                  <a:cubicBezTo>
                    <a:pt x="42750" y="3069"/>
                    <a:pt x="42294" y="2935"/>
                    <a:pt x="41849" y="2935"/>
                  </a:cubicBezTo>
                  <a:cubicBezTo>
                    <a:pt x="41565" y="2935"/>
                    <a:pt x="41286" y="2989"/>
                    <a:pt x="41032" y="3098"/>
                  </a:cubicBezTo>
                  <a:cubicBezTo>
                    <a:pt x="40911" y="2235"/>
                    <a:pt x="40044" y="1623"/>
                    <a:pt x="39188" y="1623"/>
                  </a:cubicBezTo>
                  <a:cubicBezTo>
                    <a:pt x="38923" y="1623"/>
                    <a:pt x="38659" y="1682"/>
                    <a:pt x="38419" y="1810"/>
                  </a:cubicBezTo>
                  <a:cubicBezTo>
                    <a:pt x="38203" y="802"/>
                    <a:pt x="37193" y="1"/>
                    <a:pt x="36121" y="1"/>
                  </a:cubicBezTo>
                  <a:cubicBezTo>
                    <a:pt x="36032" y="1"/>
                    <a:pt x="35942" y="6"/>
                    <a:pt x="35852" y="18"/>
                  </a:cubicBezTo>
                  <a:cubicBezTo>
                    <a:pt x="34732" y="176"/>
                    <a:pt x="33836" y="1306"/>
                    <a:pt x="33873" y="2435"/>
                  </a:cubicBezTo>
                  <a:cubicBezTo>
                    <a:pt x="33521" y="1907"/>
                    <a:pt x="32881" y="1596"/>
                    <a:pt x="32236" y="1596"/>
                  </a:cubicBezTo>
                  <a:cubicBezTo>
                    <a:pt x="32026" y="1596"/>
                    <a:pt x="31816" y="1629"/>
                    <a:pt x="31614" y="1698"/>
                  </a:cubicBezTo>
                  <a:cubicBezTo>
                    <a:pt x="30840" y="1969"/>
                    <a:pt x="30252" y="2818"/>
                    <a:pt x="30298" y="3639"/>
                  </a:cubicBezTo>
                  <a:cubicBezTo>
                    <a:pt x="29998" y="3202"/>
                    <a:pt x="29452" y="2957"/>
                    <a:pt x="28911" y="2957"/>
                  </a:cubicBezTo>
                  <a:cubicBezTo>
                    <a:pt x="28678" y="2957"/>
                    <a:pt x="28446" y="3002"/>
                    <a:pt x="28235" y="3098"/>
                  </a:cubicBezTo>
                  <a:cubicBezTo>
                    <a:pt x="27843" y="3285"/>
                    <a:pt x="27535" y="3639"/>
                    <a:pt x="27377" y="4031"/>
                  </a:cubicBezTo>
                  <a:cubicBezTo>
                    <a:pt x="27265" y="3481"/>
                    <a:pt x="26835" y="3014"/>
                    <a:pt x="26285" y="2818"/>
                  </a:cubicBezTo>
                  <a:cubicBezTo>
                    <a:pt x="26130" y="2763"/>
                    <a:pt x="25966" y="2736"/>
                    <a:pt x="25799" y="2736"/>
                  </a:cubicBezTo>
                  <a:cubicBezTo>
                    <a:pt x="25264" y="2736"/>
                    <a:pt x="24708" y="3011"/>
                    <a:pt x="24381" y="3481"/>
                  </a:cubicBezTo>
                  <a:cubicBezTo>
                    <a:pt x="24418" y="2473"/>
                    <a:pt x="23643" y="1539"/>
                    <a:pt x="22672" y="1418"/>
                  </a:cubicBezTo>
                  <a:cubicBezTo>
                    <a:pt x="22588" y="1405"/>
                    <a:pt x="22503" y="1399"/>
                    <a:pt x="22418" y="1399"/>
                  </a:cubicBezTo>
                  <a:cubicBezTo>
                    <a:pt x="21531" y="1399"/>
                    <a:pt x="20668" y="2087"/>
                    <a:pt x="20498" y="2939"/>
                  </a:cubicBezTo>
                  <a:cubicBezTo>
                    <a:pt x="20297" y="2830"/>
                    <a:pt x="20076" y="2781"/>
                    <a:pt x="19853" y="2781"/>
                  </a:cubicBezTo>
                  <a:cubicBezTo>
                    <a:pt x="19121" y="2781"/>
                    <a:pt x="18369" y="3316"/>
                    <a:pt x="18276" y="4031"/>
                  </a:cubicBezTo>
                  <a:cubicBezTo>
                    <a:pt x="18052" y="3941"/>
                    <a:pt x="17815" y="3897"/>
                    <a:pt x="17579" y="3897"/>
                  </a:cubicBezTo>
                  <a:cubicBezTo>
                    <a:pt x="17207" y="3897"/>
                    <a:pt x="16839" y="4007"/>
                    <a:pt x="16531" y="4218"/>
                  </a:cubicBezTo>
                  <a:cubicBezTo>
                    <a:pt x="16372" y="3873"/>
                    <a:pt x="16139" y="3565"/>
                    <a:pt x="15831" y="3331"/>
                  </a:cubicBezTo>
                  <a:cubicBezTo>
                    <a:pt x="15471" y="3069"/>
                    <a:pt x="15028" y="2935"/>
                    <a:pt x="14586" y="2935"/>
                  </a:cubicBezTo>
                  <a:cubicBezTo>
                    <a:pt x="14305" y="2935"/>
                    <a:pt x="14025" y="2989"/>
                    <a:pt x="13768" y="3098"/>
                  </a:cubicBezTo>
                  <a:cubicBezTo>
                    <a:pt x="13647" y="2235"/>
                    <a:pt x="12758" y="1623"/>
                    <a:pt x="11912" y="1623"/>
                  </a:cubicBezTo>
                  <a:cubicBezTo>
                    <a:pt x="11651" y="1623"/>
                    <a:pt x="11393" y="1682"/>
                    <a:pt x="11164" y="1810"/>
                  </a:cubicBezTo>
                  <a:cubicBezTo>
                    <a:pt x="10948" y="802"/>
                    <a:pt x="9938" y="1"/>
                    <a:pt x="88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8" name="Google Shape;598;p22"/>
          <p:cNvGrpSpPr/>
          <p:nvPr/>
        </p:nvGrpSpPr>
        <p:grpSpPr>
          <a:xfrm>
            <a:off x="365895" y="4379496"/>
            <a:ext cx="8494158" cy="666011"/>
            <a:chOff x="365895" y="4379496"/>
            <a:chExt cx="8494158" cy="666011"/>
          </a:xfrm>
        </p:grpSpPr>
        <p:grpSp>
          <p:nvGrpSpPr>
            <p:cNvPr id="599" name="Google Shape;599;p22"/>
            <p:cNvGrpSpPr/>
            <p:nvPr/>
          </p:nvGrpSpPr>
          <p:grpSpPr>
            <a:xfrm>
              <a:off x="8054127" y="4779458"/>
              <a:ext cx="209443" cy="186391"/>
              <a:chOff x="10847407" y="-45304"/>
              <a:chExt cx="178629" cy="158969"/>
            </a:xfrm>
          </p:grpSpPr>
          <p:sp>
            <p:nvSpPr>
              <p:cNvPr id="600" name="Google Shape;600;p22"/>
              <p:cNvSpPr/>
              <p:nvPr/>
            </p:nvSpPr>
            <p:spPr>
              <a:xfrm flipH="1">
                <a:off x="10847407" y="-45304"/>
                <a:ext cx="178629" cy="153449"/>
              </a:xfrm>
              <a:custGeom>
                <a:avLst/>
                <a:gdLst/>
                <a:ahLst/>
                <a:cxnLst/>
                <a:rect l="l" t="t" r="r" b="b"/>
                <a:pathLst>
                  <a:path w="2717" h="2334" extrusionOk="0">
                    <a:moveTo>
                      <a:pt x="1008" y="0"/>
                    </a:moveTo>
                    <a:cubicBezTo>
                      <a:pt x="896" y="159"/>
                      <a:pt x="663" y="626"/>
                      <a:pt x="971" y="1130"/>
                    </a:cubicBezTo>
                    <a:lnTo>
                      <a:pt x="663" y="1130"/>
                    </a:lnTo>
                    <a:cubicBezTo>
                      <a:pt x="346" y="1130"/>
                      <a:pt x="112" y="1288"/>
                      <a:pt x="0" y="1363"/>
                    </a:cubicBezTo>
                    <a:cubicBezTo>
                      <a:pt x="196" y="1596"/>
                      <a:pt x="467" y="1718"/>
                      <a:pt x="738" y="1755"/>
                    </a:cubicBezTo>
                    <a:cubicBezTo>
                      <a:pt x="504" y="1951"/>
                      <a:pt x="430" y="2185"/>
                      <a:pt x="383" y="2297"/>
                    </a:cubicBezTo>
                    <a:cubicBezTo>
                      <a:pt x="467" y="2334"/>
                      <a:pt x="579" y="2334"/>
                      <a:pt x="663" y="2334"/>
                    </a:cubicBezTo>
                    <a:cubicBezTo>
                      <a:pt x="971" y="2334"/>
                      <a:pt x="1279" y="2185"/>
                      <a:pt x="1513" y="1904"/>
                    </a:cubicBezTo>
                    <a:cubicBezTo>
                      <a:pt x="1279" y="1055"/>
                      <a:pt x="971" y="355"/>
                      <a:pt x="971" y="318"/>
                    </a:cubicBezTo>
                    <a:cubicBezTo>
                      <a:pt x="971" y="318"/>
                      <a:pt x="971" y="271"/>
                      <a:pt x="1008" y="234"/>
                    </a:cubicBezTo>
                    <a:cubicBezTo>
                      <a:pt x="1046" y="234"/>
                      <a:pt x="1083" y="234"/>
                      <a:pt x="1083" y="271"/>
                    </a:cubicBezTo>
                    <a:cubicBezTo>
                      <a:pt x="1083" y="271"/>
                      <a:pt x="1438" y="1055"/>
                      <a:pt x="1671" y="1951"/>
                    </a:cubicBezTo>
                    <a:cubicBezTo>
                      <a:pt x="1746" y="1951"/>
                      <a:pt x="1867" y="1989"/>
                      <a:pt x="1942" y="1989"/>
                    </a:cubicBezTo>
                    <a:cubicBezTo>
                      <a:pt x="2213" y="1989"/>
                      <a:pt x="2483" y="1867"/>
                      <a:pt x="2717" y="1671"/>
                    </a:cubicBezTo>
                    <a:cubicBezTo>
                      <a:pt x="2642" y="1559"/>
                      <a:pt x="2446" y="1400"/>
                      <a:pt x="2138" y="1363"/>
                    </a:cubicBezTo>
                    <a:cubicBezTo>
                      <a:pt x="2371" y="1204"/>
                      <a:pt x="2483" y="971"/>
                      <a:pt x="2567" y="663"/>
                    </a:cubicBezTo>
                    <a:cubicBezTo>
                      <a:pt x="2530" y="663"/>
                      <a:pt x="2446" y="626"/>
                      <a:pt x="2371" y="626"/>
                    </a:cubicBezTo>
                    <a:cubicBezTo>
                      <a:pt x="2175" y="626"/>
                      <a:pt x="1905" y="700"/>
                      <a:pt x="1634" y="934"/>
                    </a:cubicBezTo>
                    <a:cubicBezTo>
                      <a:pt x="1634" y="551"/>
                      <a:pt x="1363" y="196"/>
                      <a:pt x="1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2"/>
              <p:cNvSpPr/>
              <p:nvPr/>
            </p:nvSpPr>
            <p:spPr>
              <a:xfrm flipH="1">
                <a:off x="10911247" y="79872"/>
                <a:ext cx="15384" cy="33793"/>
              </a:xfrm>
              <a:custGeom>
                <a:avLst/>
                <a:gdLst/>
                <a:ahLst/>
                <a:cxnLst/>
                <a:rect l="l" t="t" r="r" b="b"/>
                <a:pathLst>
                  <a:path w="234" h="514" extrusionOk="0">
                    <a:moveTo>
                      <a:pt x="1" y="0"/>
                    </a:moveTo>
                    <a:cubicBezTo>
                      <a:pt x="38" y="159"/>
                      <a:pt x="85" y="318"/>
                      <a:pt x="122" y="467"/>
                    </a:cubicBezTo>
                    <a:cubicBezTo>
                      <a:pt x="122" y="514"/>
                      <a:pt x="159" y="514"/>
                      <a:pt x="197" y="514"/>
                    </a:cubicBezTo>
                    <a:cubicBezTo>
                      <a:pt x="234" y="514"/>
                      <a:pt x="234" y="467"/>
                      <a:pt x="234" y="430"/>
                    </a:cubicBezTo>
                    <a:cubicBezTo>
                      <a:pt x="197" y="318"/>
                      <a:pt x="197" y="159"/>
                      <a:pt x="159" y="47"/>
                    </a:cubicBezTo>
                    <a:cubicBezTo>
                      <a:pt x="122" y="0"/>
                      <a:pt x="38" y="0"/>
                      <a:pt x="1"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2"/>
              <p:cNvSpPr/>
              <p:nvPr/>
            </p:nvSpPr>
            <p:spPr>
              <a:xfrm flipH="1">
                <a:off x="10916111" y="-29986"/>
                <a:ext cx="46087" cy="113016"/>
              </a:xfrm>
              <a:custGeom>
                <a:avLst/>
                <a:gdLst/>
                <a:ahLst/>
                <a:cxnLst/>
                <a:rect l="l" t="t" r="r" b="b"/>
                <a:pathLst>
                  <a:path w="701" h="1719" extrusionOk="0">
                    <a:moveTo>
                      <a:pt x="37" y="1"/>
                    </a:moveTo>
                    <a:cubicBezTo>
                      <a:pt x="0" y="38"/>
                      <a:pt x="0" y="85"/>
                      <a:pt x="0" y="85"/>
                    </a:cubicBezTo>
                    <a:cubicBezTo>
                      <a:pt x="0" y="122"/>
                      <a:pt x="308" y="822"/>
                      <a:pt x="542" y="1671"/>
                    </a:cubicBezTo>
                    <a:cubicBezTo>
                      <a:pt x="579" y="1671"/>
                      <a:pt x="663" y="1671"/>
                      <a:pt x="700" y="1718"/>
                    </a:cubicBezTo>
                    <a:cubicBezTo>
                      <a:pt x="467" y="822"/>
                      <a:pt x="112" y="38"/>
                      <a:pt x="112" y="38"/>
                    </a:cubicBezTo>
                    <a:cubicBezTo>
                      <a:pt x="112" y="1"/>
                      <a:pt x="75" y="1"/>
                      <a:pt x="37" y="1"/>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22"/>
            <p:cNvGrpSpPr/>
            <p:nvPr/>
          </p:nvGrpSpPr>
          <p:grpSpPr>
            <a:xfrm>
              <a:off x="8605283" y="4521841"/>
              <a:ext cx="254769" cy="287916"/>
              <a:chOff x="11317476" y="-265020"/>
              <a:chExt cx="217287" cy="245558"/>
            </a:xfrm>
          </p:grpSpPr>
          <p:sp>
            <p:nvSpPr>
              <p:cNvPr id="604" name="Google Shape;604;p22"/>
              <p:cNvSpPr/>
              <p:nvPr/>
            </p:nvSpPr>
            <p:spPr>
              <a:xfrm flipH="1">
                <a:off x="11317476" y="-265020"/>
                <a:ext cx="217287" cy="245558"/>
              </a:xfrm>
              <a:custGeom>
                <a:avLst/>
                <a:gdLst/>
                <a:ahLst/>
                <a:cxnLst/>
                <a:rect l="l" t="t" r="r" b="b"/>
                <a:pathLst>
                  <a:path w="3305" h="3735" extrusionOk="0">
                    <a:moveTo>
                      <a:pt x="1354" y="1"/>
                    </a:moveTo>
                    <a:cubicBezTo>
                      <a:pt x="1046" y="272"/>
                      <a:pt x="934" y="626"/>
                      <a:pt x="887" y="1009"/>
                    </a:cubicBezTo>
                    <a:cubicBezTo>
                      <a:pt x="617" y="701"/>
                      <a:pt x="271" y="580"/>
                      <a:pt x="75" y="580"/>
                    </a:cubicBezTo>
                    <a:cubicBezTo>
                      <a:pt x="1" y="1168"/>
                      <a:pt x="234" y="1709"/>
                      <a:pt x="701" y="2101"/>
                    </a:cubicBezTo>
                    <a:cubicBezTo>
                      <a:pt x="1867" y="1709"/>
                      <a:pt x="2838" y="1280"/>
                      <a:pt x="2838" y="1280"/>
                    </a:cubicBezTo>
                    <a:lnTo>
                      <a:pt x="2875" y="1242"/>
                    </a:lnTo>
                    <a:cubicBezTo>
                      <a:pt x="2913" y="1242"/>
                      <a:pt x="2950" y="1280"/>
                      <a:pt x="2987" y="1326"/>
                    </a:cubicBezTo>
                    <a:cubicBezTo>
                      <a:pt x="2987" y="1364"/>
                      <a:pt x="2987" y="1401"/>
                      <a:pt x="2913" y="1438"/>
                    </a:cubicBezTo>
                    <a:cubicBezTo>
                      <a:pt x="2913" y="1438"/>
                      <a:pt x="1905" y="1905"/>
                      <a:pt x="654" y="2297"/>
                    </a:cubicBezTo>
                    <a:cubicBezTo>
                      <a:pt x="542" y="2801"/>
                      <a:pt x="654" y="3305"/>
                      <a:pt x="1083" y="3734"/>
                    </a:cubicBezTo>
                    <a:cubicBezTo>
                      <a:pt x="1242" y="3613"/>
                      <a:pt x="1438" y="3342"/>
                      <a:pt x="1475" y="2913"/>
                    </a:cubicBezTo>
                    <a:cubicBezTo>
                      <a:pt x="1709" y="3230"/>
                      <a:pt x="2054" y="3426"/>
                      <a:pt x="2446" y="3501"/>
                    </a:cubicBezTo>
                    <a:cubicBezTo>
                      <a:pt x="2521" y="3230"/>
                      <a:pt x="2521" y="2726"/>
                      <a:pt x="2017" y="2213"/>
                    </a:cubicBezTo>
                    <a:cubicBezTo>
                      <a:pt x="2567" y="2176"/>
                      <a:pt x="3034" y="1830"/>
                      <a:pt x="3305" y="1280"/>
                    </a:cubicBezTo>
                    <a:cubicBezTo>
                      <a:pt x="3183" y="1205"/>
                      <a:pt x="2875" y="1046"/>
                      <a:pt x="2521" y="1046"/>
                    </a:cubicBezTo>
                    <a:cubicBezTo>
                      <a:pt x="2287" y="1046"/>
                      <a:pt x="2017" y="1130"/>
                      <a:pt x="1709" y="1280"/>
                    </a:cubicBezTo>
                    <a:cubicBezTo>
                      <a:pt x="1867" y="580"/>
                      <a:pt x="1550" y="160"/>
                      <a:pt x="13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2"/>
              <p:cNvSpPr/>
              <p:nvPr/>
            </p:nvSpPr>
            <p:spPr>
              <a:xfrm flipH="1">
                <a:off x="11486244" y="-126958"/>
                <a:ext cx="48520" cy="22814"/>
              </a:xfrm>
              <a:custGeom>
                <a:avLst/>
                <a:gdLst/>
                <a:ahLst/>
                <a:cxnLst/>
                <a:rect l="l" t="t" r="r" b="b"/>
                <a:pathLst>
                  <a:path w="738" h="347" extrusionOk="0">
                    <a:moveTo>
                      <a:pt x="701" y="1"/>
                    </a:moveTo>
                    <a:cubicBezTo>
                      <a:pt x="505" y="38"/>
                      <a:pt x="271" y="113"/>
                      <a:pt x="75" y="160"/>
                    </a:cubicBezTo>
                    <a:cubicBezTo>
                      <a:pt x="1" y="160"/>
                      <a:pt x="1" y="234"/>
                      <a:pt x="1" y="272"/>
                    </a:cubicBezTo>
                    <a:cubicBezTo>
                      <a:pt x="1" y="309"/>
                      <a:pt x="38" y="346"/>
                      <a:pt x="75" y="346"/>
                    </a:cubicBezTo>
                    <a:lnTo>
                      <a:pt x="113" y="346"/>
                    </a:lnTo>
                    <a:cubicBezTo>
                      <a:pt x="309" y="272"/>
                      <a:pt x="505" y="234"/>
                      <a:pt x="654" y="197"/>
                    </a:cubicBezTo>
                    <a:cubicBezTo>
                      <a:pt x="701" y="113"/>
                      <a:pt x="701" y="76"/>
                      <a:pt x="738" y="1"/>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2"/>
              <p:cNvSpPr/>
              <p:nvPr/>
            </p:nvSpPr>
            <p:spPr>
              <a:xfrm flipH="1">
                <a:off x="11338318" y="-183366"/>
                <a:ext cx="153515" cy="69361"/>
              </a:xfrm>
              <a:custGeom>
                <a:avLst/>
                <a:gdLst/>
                <a:ahLst/>
                <a:cxnLst/>
                <a:rect l="l" t="t" r="r" b="b"/>
                <a:pathLst>
                  <a:path w="2335" h="1055" extrusionOk="0">
                    <a:moveTo>
                      <a:pt x="2222" y="0"/>
                    </a:moveTo>
                    <a:lnTo>
                      <a:pt x="2185" y="38"/>
                    </a:lnTo>
                    <a:cubicBezTo>
                      <a:pt x="2185" y="38"/>
                      <a:pt x="1214" y="467"/>
                      <a:pt x="48" y="859"/>
                    </a:cubicBezTo>
                    <a:lnTo>
                      <a:pt x="85" y="859"/>
                    </a:lnTo>
                    <a:cubicBezTo>
                      <a:pt x="48" y="934"/>
                      <a:pt x="48" y="971"/>
                      <a:pt x="1" y="1055"/>
                    </a:cubicBezTo>
                    <a:cubicBezTo>
                      <a:pt x="1252" y="663"/>
                      <a:pt x="2260" y="196"/>
                      <a:pt x="2260" y="196"/>
                    </a:cubicBezTo>
                    <a:cubicBezTo>
                      <a:pt x="2334" y="159"/>
                      <a:pt x="2334" y="122"/>
                      <a:pt x="2334" y="84"/>
                    </a:cubicBezTo>
                    <a:cubicBezTo>
                      <a:pt x="2297" y="38"/>
                      <a:pt x="2260" y="0"/>
                      <a:pt x="2222"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7" name="Google Shape;607;p22"/>
            <p:cNvGrpSpPr/>
            <p:nvPr/>
          </p:nvGrpSpPr>
          <p:grpSpPr>
            <a:xfrm>
              <a:off x="6651927" y="4809758"/>
              <a:ext cx="209443" cy="186391"/>
              <a:chOff x="10847407" y="-45304"/>
              <a:chExt cx="178629" cy="158969"/>
            </a:xfrm>
          </p:grpSpPr>
          <p:sp>
            <p:nvSpPr>
              <p:cNvPr id="608" name="Google Shape;608;p22"/>
              <p:cNvSpPr/>
              <p:nvPr/>
            </p:nvSpPr>
            <p:spPr>
              <a:xfrm flipH="1">
                <a:off x="10847407" y="-45304"/>
                <a:ext cx="178629" cy="153449"/>
              </a:xfrm>
              <a:custGeom>
                <a:avLst/>
                <a:gdLst/>
                <a:ahLst/>
                <a:cxnLst/>
                <a:rect l="l" t="t" r="r" b="b"/>
                <a:pathLst>
                  <a:path w="2717" h="2334" extrusionOk="0">
                    <a:moveTo>
                      <a:pt x="1008" y="0"/>
                    </a:moveTo>
                    <a:cubicBezTo>
                      <a:pt x="896" y="159"/>
                      <a:pt x="663" y="626"/>
                      <a:pt x="971" y="1130"/>
                    </a:cubicBezTo>
                    <a:lnTo>
                      <a:pt x="663" y="1130"/>
                    </a:lnTo>
                    <a:cubicBezTo>
                      <a:pt x="346" y="1130"/>
                      <a:pt x="112" y="1288"/>
                      <a:pt x="0" y="1363"/>
                    </a:cubicBezTo>
                    <a:cubicBezTo>
                      <a:pt x="196" y="1596"/>
                      <a:pt x="467" y="1718"/>
                      <a:pt x="738" y="1755"/>
                    </a:cubicBezTo>
                    <a:cubicBezTo>
                      <a:pt x="504" y="1951"/>
                      <a:pt x="430" y="2185"/>
                      <a:pt x="383" y="2297"/>
                    </a:cubicBezTo>
                    <a:cubicBezTo>
                      <a:pt x="467" y="2334"/>
                      <a:pt x="579" y="2334"/>
                      <a:pt x="663" y="2334"/>
                    </a:cubicBezTo>
                    <a:cubicBezTo>
                      <a:pt x="971" y="2334"/>
                      <a:pt x="1279" y="2185"/>
                      <a:pt x="1513" y="1904"/>
                    </a:cubicBezTo>
                    <a:cubicBezTo>
                      <a:pt x="1279" y="1055"/>
                      <a:pt x="971" y="355"/>
                      <a:pt x="971" y="318"/>
                    </a:cubicBezTo>
                    <a:cubicBezTo>
                      <a:pt x="971" y="318"/>
                      <a:pt x="971" y="271"/>
                      <a:pt x="1008" y="234"/>
                    </a:cubicBezTo>
                    <a:cubicBezTo>
                      <a:pt x="1046" y="234"/>
                      <a:pt x="1083" y="234"/>
                      <a:pt x="1083" y="271"/>
                    </a:cubicBezTo>
                    <a:cubicBezTo>
                      <a:pt x="1083" y="271"/>
                      <a:pt x="1438" y="1055"/>
                      <a:pt x="1671" y="1951"/>
                    </a:cubicBezTo>
                    <a:cubicBezTo>
                      <a:pt x="1746" y="1951"/>
                      <a:pt x="1867" y="1989"/>
                      <a:pt x="1942" y="1989"/>
                    </a:cubicBezTo>
                    <a:cubicBezTo>
                      <a:pt x="2213" y="1989"/>
                      <a:pt x="2483" y="1867"/>
                      <a:pt x="2717" y="1671"/>
                    </a:cubicBezTo>
                    <a:cubicBezTo>
                      <a:pt x="2642" y="1559"/>
                      <a:pt x="2446" y="1400"/>
                      <a:pt x="2138" y="1363"/>
                    </a:cubicBezTo>
                    <a:cubicBezTo>
                      <a:pt x="2371" y="1204"/>
                      <a:pt x="2483" y="971"/>
                      <a:pt x="2567" y="663"/>
                    </a:cubicBezTo>
                    <a:cubicBezTo>
                      <a:pt x="2530" y="663"/>
                      <a:pt x="2446" y="626"/>
                      <a:pt x="2371" y="626"/>
                    </a:cubicBezTo>
                    <a:cubicBezTo>
                      <a:pt x="2175" y="626"/>
                      <a:pt x="1905" y="700"/>
                      <a:pt x="1634" y="934"/>
                    </a:cubicBezTo>
                    <a:cubicBezTo>
                      <a:pt x="1634" y="551"/>
                      <a:pt x="1363" y="196"/>
                      <a:pt x="1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2"/>
              <p:cNvSpPr/>
              <p:nvPr/>
            </p:nvSpPr>
            <p:spPr>
              <a:xfrm flipH="1">
                <a:off x="10911247" y="79872"/>
                <a:ext cx="15384" cy="33793"/>
              </a:xfrm>
              <a:custGeom>
                <a:avLst/>
                <a:gdLst/>
                <a:ahLst/>
                <a:cxnLst/>
                <a:rect l="l" t="t" r="r" b="b"/>
                <a:pathLst>
                  <a:path w="234" h="514" extrusionOk="0">
                    <a:moveTo>
                      <a:pt x="1" y="0"/>
                    </a:moveTo>
                    <a:cubicBezTo>
                      <a:pt x="38" y="159"/>
                      <a:pt x="85" y="318"/>
                      <a:pt x="122" y="467"/>
                    </a:cubicBezTo>
                    <a:cubicBezTo>
                      <a:pt x="122" y="514"/>
                      <a:pt x="159" y="514"/>
                      <a:pt x="197" y="514"/>
                    </a:cubicBezTo>
                    <a:cubicBezTo>
                      <a:pt x="234" y="514"/>
                      <a:pt x="234" y="467"/>
                      <a:pt x="234" y="430"/>
                    </a:cubicBezTo>
                    <a:cubicBezTo>
                      <a:pt x="197" y="318"/>
                      <a:pt x="197" y="159"/>
                      <a:pt x="159" y="47"/>
                    </a:cubicBezTo>
                    <a:cubicBezTo>
                      <a:pt x="122" y="0"/>
                      <a:pt x="38" y="0"/>
                      <a:pt x="1"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2"/>
              <p:cNvSpPr/>
              <p:nvPr/>
            </p:nvSpPr>
            <p:spPr>
              <a:xfrm flipH="1">
                <a:off x="10916111" y="-29986"/>
                <a:ext cx="46087" cy="113016"/>
              </a:xfrm>
              <a:custGeom>
                <a:avLst/>
                <a:gdLst/>
                <a:ahLst/>
                <a:cxnLst/>
                <a:rect l="l" t="t" r="r" b="b"/>
                <a:pathLst>
                  <a:path w="701" h="1719" extrusionOk="0">
                    <a:moveTo>
                      <a:pt x="37" y="1"/>
                    </a:moveTo>
                    <a:cubicBezTo>
                      <a:pt x="0" y="38"/>
                      <a:pt x="0" y="85"/>
                      <a:pt x="0" y="85"/>
                    </a:cubicBezTo>
                    <a:cubicBezTo>
                      <a:pt x="0" y="122"/>
                      <a:pt x="308" y="822"/>
                      <a:pt x="542" y="1671"/>
                    </a:cubicBezTo>
                    <a:cubicBezTo>
                      <a:pt x="579" y="1671"/>
                      <a:pt x="663" y="1671"/>
                      <a:pt x="700" y="1718"/>
                    </a:cubicBezTo>
                    <a:cubicBezTo>
                      <a:pt x="467" y="822"/>
                      <a:pt x="112" y="38"/>
                      <a:pt x="112" y="38"/>
                    </a:cubicBezTo>
                    <a:cubicBezTo>
                      <a:pt x="112" y="1"/>
                      <a:pt x="75" y="1"/>
                      <a:pt x="37" y="1"/>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1" name="Google Shape;611;p22"/>
            <p:cNvGrpSpPr/>
            <p:nvPr/>
          </p:nvGrpSpPr>
          <p:grpSpPr>
            <a:xfrm>
              <a:off x="7179383" y="4460429"/>
              <a:ext cx="254769" cy="287916"/>
              <a:chOff x="11317476" y="-265020"/>
              <a:chExt cx="217287" cy="245558"/>
            </a:xfrm>
          </p:grpSpPr>
          <p:sp>
            <p:nvSpPr>
              <p:cNvPr id="612" name="Google Shape;612;p22"/>
              <p:cNvSpPr/>
              <p:nvPr/>
            </p:nvSpPr>
            <p:spPr>
              <a:xfrm flipH="1">
                <a:off x="11317476" y="-265020"/>
                <a:ext cx="217287" cy="245558"/>
              </a:xfrm>
              <a:custGeom>
                <a:avLst/>
                <a:gdLst/>
                <a:ahLst/>
                <a:cxnLst/>
                <a:rect l="l" t="t" r="r" b="b"/>
                <a:pathLst>
                  <a:path w="3305" h="3735" extrusionOk="0">
                    <a:moveTo>
                      <a:pt x="1354" y="1"/>
                    </a:moveTo>
                    <a:cubicBezTo>
                      <a:pt x="1046" y="272"/>
                      <a:pt x="934" y="626"/>
                      <a:pt x="887" y="1009"/>
                    </a:cubicBezTo>
                    <a:cubicBezTo>
                      <a:pt x="617" y="701"/>
                      <a:pt x="271" y="580"/>
                      <a:pt x="75" y="580"/>
                    </a:cubicBezTo>
                    <a:cubicBezTo>
                      <a:pt x="1" y="1168"/>
                      <a:pt x="234" y="1709"/>
                      <a:pt x="701" y="2101"/>
                    </a:cubicBezTo>
                    <a:cubicBezTo>
                      <a:pt x="1867" y="1709"/>
                      <a:pt x="2838" y="1280"/>
                      <a:pt x="2838" y="1280"/>
                    </a:cubicBezTo>
                    <a:lnTo>
                      <a:pt x="2875" y="1242"/>
                    </a:lnTo>
                    <a:cubicBezTo>
                      <a:pt x="2913" y="1242"/>
                      <a:pt x="2950" y="1280"/>
                      <a:pt x="2987" y="1326"/>
                    </a:cubicBezTo>
                    <a:cubicBezTo>
                      <a:pt x="2987" y="1364"/>
                      <a:pt x="2987" y="1401"/>
                      <a:pt x="2913" y="1438"/>
                    </a:cubicBezTo>
                    <a:cubicBezTo>
                      <a:pt x="2913" y="1438"/>
                      <a:pt x="1905" y="1905"/>
                      <a:pt x="654" y="2297"/>
                    </a:cubicBezTo>
                    <a:cubicBezTo>
                      <a:pt x="542" y="2801"/>
                      <a:pt x="654" y="3305"/>
                      <a:pt x="1083" y="3734"/>
                    </a:cubicBezTo>
                    <a:cubicBezTo>
                      <a:pt x="1242" y="3613"/>
                      <a:pt x="1438" y="3342"/>
                      <a:pt x="1475" y="2913"/>
                    </a:cubicBezTo>
                    <a:cubicBezTo>
                      <a:pt x="1709" y="3230"/>
                      <a:pt x="2054" y="3426"/>
                      <a:pt x="2446" y="3501"/>
                    </a:cubicBezTo>
                    <a:cubicBezTo>
                      <a:pt x="2521" y="3230"/>
                      <a:pt x="2521" y="2726"/>
                      <a:pt x="2017" y="2213"/>
                    </a:cubicBezTo>
                    <a:cubicBezTo>
                      <a:pt x="2567" y="2176"/>
                      <a:pt x="3034" y="1830"/>
                      <a:pt x="3305" y="1280"/>
                    </a:cubicBezTo>
                    <a:cubicBezTo>
                      <a:pt x="3183" y="1205"/>
                      <a:pt x="2875" y="1046"/>
                      <a:pt x="2521" y="1046"/>
                    </a:cubicBezTo>
                    <a:cubicBezTo>
                      <a:pt x="2287" y="1046"/>
                      <a:pt x="2017" y="1130"/>
                      <a:pt x="1709" y="1280"/>
                    </a:cubicBezTo>
                    <a:cubicBezTo>
                      <a:pt x="1867" y="580"/>
                      <a:pt x="1550" y="160"/>
                      <a:pt x="13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2"/>
              <p:cNvSpPr/>
              <p:nvPr/>
            </p:nvSpPr>
            <p:spPr>
              <a:xfrm flipH="1">
                <a:off x="11486244" y="-126958"/>
                <a:ext cx="48520" cy="22814"/>
              </a:xfrm>
              <a:custGeom>
                <a:avLst/>
                <a:gdLst/>
                <a:ahLst/>
                <a:cxnLst/>
                <a:rect l="l" t="t" r="r" b="b"/>
                <a:pathLst>
                  <a:path w="738" h="347" extrusionOk="0">
                    <a:moveTo>
                      <a:pt x="701" y="1"/>
                    </a:moveTo>
                    <a:cubicBezTo>
                      <a:pt x="505" y="38"/>
                      <a:pt x="271" y="113"/>
                      <a:pt x="75" y="160"/>
                    </a:cubicBezTo>
                    <a:cubicBezTo>
                      <a:pt x="1" y="160"/>
                      <a:pt x="1" y="234"/>
                      <a:pt x="1" y="272"/>
                    </a:cubicBezTo>
                    <a:cubicBezTo>
                      <a:pt x="1" y="309"/>
                      <a:pt x="38" y="346"/>
                      <a:pt x="75" y="346"/>
                    </a:cubicBezTo>
                    <a:lnTo>
                      <a:pt x="113" y="346"/>
                    </a:lnTo>
                    <a:cubicBezTo>
                      <a:pt x="309" y="272"/>
                      <a:pt x="505" y="234"/>
                      <a:pt x="654" y="197"/>
                    </a:cubicBezTo>
                    <a:cubicBezTo>
                      <a:pt x="701" y="113"/>
                      <a:pt x="701" y="76"/>
                      <a:pt x="738" y="1"/>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2"/>
              <p:cNvSpPr/>
              <p:nvPr/>
            </p:nvSpPr>
            <p:spPr>
              <a:xfrm flipH="1">
                <a:off x="11338318" y="-183366"/>
                <a:ext cx="153515" cy="69361"/>
              </a:xfrm>
              <a:custGeom>
                <a:avLst/>
                <a:gdLst/>
                <a:ahLst/>
                <a:cxnLst/>
                <a:rect l="l" t="t" r="r" b="b"/>
                <a:pathLst>
                  <a:path w="2335" h="1055" extrusionOk="0">
                    <a:moveTo>
                      <a:pt x="2222" y="0"/>
                    </a:moveTo>
                    <a:lnTo>
                      <a:pt x="2185" y="38"/>
                    </a:lnTo>
                    <a:cubicBezTo>
                      <a:pt x="2185" y="38"/>
                      <a:pt x="1214" y="467"/>
                      <a:pt x="48" y="859"/>
                    </a:cubicBezTo>
                    <a:lnTo>
                      <a:pt x="85" y="859"/>
                    </a:lnTo>
                    <a:cubicBezTo>
                      <a:pt x="48" y="934"/>
                      <a:pt x="48" y="971"/>
                      <a:pt x="1" y="1055"/>
                    </a:cubicBezTo>
                    <a:cubicBezTo>
                      <a:pt x="1252" y="663"/>
                      <a:pt x="2260" y="196"/>
                      <a:pt x="2260" y="196"/>
                    </a:cubicBezTo>
                    <a:cubicBezTo>
                      <a:pt x="2334" y="159"/>
                      <a:pt x="2334" y="122"/>
                      <a:pt x="2334" y="84"/>
                    </a:cubicBezTo>
                    <a:cubicBezTo>
                      <a:pt x="2297" y="38"/>
                      <a:pt x="2260" y="0"/>
                      <a:pt x="2222"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5" name="Google Shape;615;p22"/>
            <p:cNvGrpSpPr/>
            <p:nvPr/>
          </p:nvGrpSpPr>
          <p:grpSpPr>
            <a:xfrm rot="-10666852">
              <a:off x="5753732" y="4509241"/>
              <a:ext cx="254765" cy="287911"/>
              <a:chOff x="11317476" y="-265020"/>
              <a:chExt cx="217287" cy="245558"/>
            </a:xfrm>
          </p:grpSpPr>
          <p:sp>
            <p:nvSpPr>
              <p:cNvPr id="616" name="Google Shape;616;p22"/>
              <p:cNvSpPr/>
              <p:nvPr/>
            </p:nvSpPr>
            <p:spPr>
              <a:xfrm flipH="1">
                <a:off x="11317476" y="-265020"/>
                <a:ext cx="217287" cy="245558"/>
              </a:xfrm>
              <a:custGeom>
                <a:avLst/>
                <a:gdLst/>
                <a:ahLst/>
                <a:cxnLst/>
                <a:rect l="l" t="t" r="r" b="b"/>
                <a:pathLst>
                  <a:path w="3305" h="3735" extrusionOk="0">
                    <a:moveTo>
                      <a:pt x="1354" y="1"/>
                    </a:moveTo>
                    <a:cubicBezTo>
                      <a:pt x="1046" y="272"/>
                      <a:pt x="934" y="626"/>
                      <a:pt x="887" y="1009"/>
                    </a:cubicBezTo>
                    <a:cubicBezTo>
                      <a:pt x="617" y="701"/>
                      <a:pt x="271" y="580"/>
                      <a:pt x="75" y="580"/>
                    </a:cubicBezTo>
                    <a:cubicBezTo>
                      <a:pt x="1" y="1168"/>
                      <a:pt x="234" y="1709"/>
                      <a:pt x="701" y="2101"/>
                    </a:cubicBezTo>
                    <a:cubicBezTo>
                      <a:pt x="1867" y="1709"/>
                      <a:pt x="2838" y="1280"/>
                      <a:pt x="2838" y="1280"/>
                    </a:cubicBezTo>
                    <a:lnTo>
                      <a:pt x="2875" y="1242"/>
                    </a:lnTo>
                    <a:cubicBezTo>
                      <a:pt x="2913" y="1242"/>
                      <a:pt x="2950" y="1280"/>
                      <a:pt x="2987" y="1326"/>
                    </a:cubicBezTo>
                    <a:cubicBezTo>
                      <a:pt x="2987" y="1364"/>
                      <a:pt x="2987" y="1401"/>
                      <a:pt x="2913" y="1438"/>
                    </a:cubicBezTo>
                    <a:cubicBezTo>
                      <a:pt x="2913" y="1438"/>
                      <a:pt x="1905" y="1905"/>
                      <a:pt x="654" y="2297"/>
                    </a:cubicBezTo>
                    <a:cubicBezTo>
                      <a:pt x="542" y="2801"/>
                      <a:pt x="654" y="3305"/>
                      <a:pt x="1083" y="3734"/>
                    </a:cubicBezTo>
                    <a:cubicBezTo>
                      <a:pt x="1242" y="3613"/>
                      <a:pt x="1438" y="3342"/>
                      <a:pt x="1475" y="2913"/>
                    </a:cubicBezTo>
                    <a:cubicBezTo>
                      <a:pt x="1709" y="3230"/>
                      <a:pt x="2054" y="3426"/>
                      <a:pt x="2446" y="3501"/>
                    </a:cubicBezTo>
                    <a:cubicBezTo>
                      <a:pt x="2521" y="3230"/>
                      <a:pt x="2521" y="2726"/>
                      <a:pt x="2017" y="2213"/>
                    </a:cubicBezTo>
                    <a:cubicBezTo>
                      <a:pt x="2567" y="2176"/>
                      <a:pt x="3034" y="1830"/>
                      <a:pt x="3305" y="1280"/>
                    </a:cubicBezTo>
                    <a:cubicBezTo>
                      <a:pt x="3183" y="1205"/>
                      <a:pt x="2875" y="1046"/>
                      <a:pt x="2521" y="1046"/>
                    </a:cubicBezTo>
                    <a:cubicBezTo>
                      <a:pt x="2287" y="1046"/>
                      <a:pt x="2017" y="1130"/>
                      <a:pt x="1709" y="1280"/>
                    </a:cubicBezTo>
                    <a:cubicBezTo>
                      <a:pt x="1867" y="580"/>
                      <a:pt x="1550" y="160"/>
                      <a:pt x="13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2"/>
              <p:cNvSpPr/>
              <p:nvPr/>
            </p:nvSpPr>
            <p:spPr>
              <a:xfrm flipH="1">
                <a:off x="11486244" y="-126958"/>
                <a:ext cx="48520" cy="22814"/>
              </a:xfrm>
              <a:custGeom>
                <a:avLst/>
                <a:gdLst/>
                <a:ahLst/>
                <a:cxnLst/>
                <a:rect l="l" t="t" r="r" b="b"/>
                <a:pathLst>
                  <a:path w="738" h="347" extrusionOk="0">
                    <a:moveTo>
                      <a:pt x="701" y="1"/>
                    </a:moveTo>
                    <a:cubicBezTo>
                      <a:pt x="505" y="38"/>
                      <a:pt x="271" y="113"/>
                      <a:pt x="75" y="160"/>
                    </a:cubicBezTo>
                    <a:cubicBezTo>
                      <a:pt x="1" y="160"/>
                      <a:pt x="1" y="234"/>
                      <a:pt x="1" y="272"/>
                    </a:cubicBezTo>
                    <a:cubicBezTo>
                      <a:pt x="1" y="309"/>
                      <a:pt x="38" y="346"/>
                      <a:pt x="75" y="346"/>
                    </a:cubicBezTo>
                    <a:lnTo>
                      <a:pt x="113" y="346"/>
                    </a:lnTo>
                    <a:cubicBezTo>
                      <a:pt x="309" y="272"/>
                      <a:pt x="505" y="234"/>
                      <a:pt x="654" y="197"/>
                    </a:cubicBezTo>
                    <a:cubicBezTo>
                      <a:pt x="701" y="113"/>
                      <a:pt x="701" y="76"/>
                      <a:pt x="738" y="1"/>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2"/>
              <p:cNvSpPr/>
              <p:nvPr/>
            </p:nvSpPr>
            <p:spPr>
              <a:xfrm flipH="1">
                <a:off x="11338318" y="-183366"/>
                <a:ext cx="153515" cy="69361"/>
              </a:xfrm>
              <a:custGeom>
                <a:avLst/>
                <a:gdLst/>
                <a:ahLst/>
                <a:cxnLst/>
                <a:rect l="l" t="t" r="r" b="b"/>
                <a:pathLst>
                  <a:path w="2335" h="1055" extrusionOk="0">
                    <a:moveTo>
                      <a:pt x="2222" y="0"/>
                    </a:moveTo>
                    <a:lnTo>
                      <a:pt x="2185" y="38"/>
                    </a:lnTo>
                    <a:cubicBezTo>
                      <a:pt x="2185" y="38"/>
                      <a:pt x="1214" y="467"/>
                      <a:pt x="48" y="859"/>
                    </a:cubicBezTo>
                    <a:lnTo>
                      <a:pt x="85" y="859"/>
                    </a:lnTo>
                    <a:cubicBezTo>
                      <a:pt x="48" y="934"/>
                      <a:pt x="48" y="971"/>
                      <a:pt x="1" y="1055"/>
                    </a:cubicBezTo>
                    <a:cubicBezTo>
                      <a:pt x="1252" y="663"/>
                      <a:pt x="2260" y="196"/>
                      <a:pt x="2260" y="196"/>
                    </a:cubicBezTo>
                    <a:cubicBezTo>
                      <a:pt x="2334" y="159"/>
                      <a:pt x="2334" y="122"/>
                      <a:pt x="2334" y="84"/>
                    </a:cubicBezTo>
                    <a:cubicBezTo>
                      <a:pt x="2297" y="38"/>
                      <a:pt x="2260" y="0"/>
                      <a:pt x="2222"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9" name="Google Shape;619;p22"/>
            <p:cNvGrpSpPr/>
            <p:nvPr/>
          </p:nvGrpSpPr>
          <p:grpSpPr>
            <a:xfrm flipH="1">
              <a:off x="5146527" y="4782908"/>
              <a:ext cx="209443" cy="186391"/>
              <a:chOff x="10847407" y="-45304"/>
              <a:chExt cx="178629" cy="158969"/>
            </a:xfrm>
          </p:grpSpPr>
          <p:sp>
            <p:nvSpPr>
              <p:cNvPr id="620" name="Google Shape;620;p22"/>
              <p:cNvSpPr/>
              <p:nvPr/>
            </p:nvSpPr>
            <p:spPr>
              <a:xfrm flipH="1">
                <a:off x="10847407" y="-45304"/>
                <a:ext cx="178629" cy="153449"/>
              </a:xfrm>
              <a:custGeom>
                <a:avLst/>
                <a:gdLst/>
                <a:ahLst/>
                <a:cxnLst/>
                <a:rect l="l" t="t" r="r" b="b"/>
                <a:pathLst>
                  <a:path w="2717" h="2334" extrusionOk="0">
                    <a:moveTo>
                      <a:pt x="1008" y="0"/>
                    </a:moveTo>
                    <a:cubicBezTo>
                      <a:pt x="896" y="159"/>
                      <a:pt x="663" y="626"/>
                      <a:pt x="971" y="1130"/>
                    </a:cubicBezTo>
                    <a:lnTo>
                      <a:pt x="663" y="1130"/>
                    </a:lnTo>
                    <a:cubicBezTo>
                      <a:pt x="346" y="1130"/>
                      <a:pt x="112" y="1288"/>
                      <a:pt x="0" y="1363"/>
                    </a:cubicBezTo>
                    <a:cubicBezTo>
                      <a:pt x="196" y="1596"/>
                      <a:pt x="467" y="1718"/>
                      <a:pt x="738" y="1755"/>
                    </a:cubicBezTo>
                    <a:cubicBezTo>
                      <a:pt x="504" y="1951"/>
                      <a:pt x="430" y="2185"/>
                      <a:pt x="383" y="2297"/>
                    </a:cubicBezTo>
                    <a:cubicBezTo>
                      <a:pt x="467" y="2334"/>
                      <a:pt x="579" y="2334"/>
                      <a:pt x="663" y="2334"/>
                    </a:cubicBezTo>
                    <a:cubicBezTo>
                      <a:pt x="971" y="2334"/>
                      <a:pt x="1279" y="2185"/>
                      <a:pt x="1513" y="1904"/>
                    </a:cubicBezTo>
                    <a:cubicBezTo>
                      <a:pt x="1279" y="1055"/>
                      <a:pt x="971" y="355"/>
                      <a:pt x="971" y="318"/>
                    </a:cubicBezTo>
                    <a:cubicBezTo>
                      <a:pt x="971" y="318"/>
                      <a:pt x="971" y="271"/>
                      <a:pt x="1008" y="234"/>
                    </a:cubicBezTo>
                    <a:cubicBezTo>
                      <a:pt x="1046" y="234"/>
                      <a:pt x="1083" y="234"/>
                      <a:pt x="1083" y="271"/>
                    </a:cubicBezTo>
                    <a:cubicBezTo>
                      <a:pt x="1083" y="271"/>
                      <a:pt x="1438" y="1055"/>
                      <a:pt x="1671" y="1951"/>
                    </a:cubicBezTo>
                    <a:cubicBezTo>
                      <a:pt x="1746" y="1951"/>
                      <a:pt x="1867" y="1989"/>
                      <a:pt x="1942" y="1989"/>
                    </a:cubicBezTo>
                    <a:cubicBezTo>
                      <a:pt x="2213" y="1989"/>
                      <a:pt x="2483" y="1867"/>
                      <a:pt x="2717" y="1671"/>
                    </a:cubicBezTo>
                    <a:cubicBezTo>
                      <a:pt x="2642" y="1559"/>
                      <a:pt x="2446" y="1400"/>
                      <a:pt x="2138" y="1363"/>
                    </a:cubicBezTo>
                    <a:cubicBezTo>
                      <a:pt x="2371" y="1204"/>
                      <a:pt x="2483" y="971"/>
                      <a:pt x="2567" y="663"/>
                    </a:cubicBezTo>
                    <a:cubicBezTo>
                      <a:pt x="2530" y="663"/>
                      <a:pt x="2446" y="626"/>
                      <a:pt x="2371" y="626"/>
                    </a:cubicBezTo>
                    <a:cubicBezTo>
                      <a:pt x="2175" y="626"/>
                      <a:pt x="1905" y="700"/>
                      <a:pt x="1634" y="934"/>
                    </a:cubicBezTo>
                    <a:cubicBezTo>
                      <a:pt x="1634" y="551"/>
                      <a:pt x="1363" y="196"/>
                      <a:pt x="1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2"/>
              <p:cNvSpPr/>
              <p:nvPr/>
            </p:nvSpPr>
            <p:spPr>
              <a:xfrm flipH="1">
                <a:off x="10911247" y="79872"/>
                <a:ext cx="15384" cy="33793"/>
              </a:xfrm>
              <a:custGeom>
                <a:avLst/>
                <a:gdLst/>
                <a:ahLst/>
                <a:cxnLst/>
                <a:rect l="l" t="t" r="r" b="b"/>
                <a:pathLst>
                  <a:path w="234" h="514" extrusionOk="0">
                    <a:moveTo>
                      <a:pt x="1" y="0"/>
                    </a:moveTo>
                    <a:cubicBezTo>
                      <a:pt x="38" y="159"/>
                      <a:pt x="85" y="318"/>
                      <a:pt x="122" y="467"/>
                    </a:cubicBezTo>
                    <a:cubicBezTo>
                      <a:pt x="122" y="514"/>
                      <a:pt x="159" y="514"/>
                      <a:pt x="197" y="514"/>
                    </a:cubicBezTo>
                    <a:cubicBezTo>
                      <a:pt x="234" y="514"/>
                      <a:pt x="234" y="467"/>
                      <a:pt x="234" y="430"/>
                    </a:cubicBezTo>
                    <a:cubicBezTo>
                      <a:pt x="197" y="318"/>
                      <a:pt x="197" y="159"/>
                      <a:pt x="159" y="47"/>
                    </a:cubicBezTo>
                    <a:cubicBezTo>
                      <a:pt x="122" y="0"/>
                      <a:pt x="38" y="0"/>
                      <a:pt x="1"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2"/>
              <p:cNvSpPr/>
              <p:nvPr/>
            </p:nvSpPr>
            <p:spPr>
              <a:xfrm flipH="1">
                <a:off x="10916111" y="-29986"/>
                <a:ext cx="46087" cy="113016"/>
              </a:xfrm>
              <a:custGeom>
                <a:avLst/>
                <a:gdLst/>
                <a:ahLst/>
                <a:cxnLst/>
                <a:rect l="l" t="t" r="r" b="b"/>
                <a:pathLst>
                  <a:path w="701" h="1719" extrusionOk="0">
                    <a:moveTo>
                      <a:pt x="37" y="1"/>
                    </a:moveTo>
                    <a:cubicBezTo>
                      <a:pt x="0" y="38"/>
                      <a:pt x="0" y="85"/>
                      <a:pt x="0" y="85"/>
                    </a:cubicBezTo>
                    <a:cubicBezTo>
                      <a:pt x="0" y="122"/>
                      <a:pt x="308" y="822"/>
                      <a:pt x="542" y="1671"/>
                    </a:cubicBezTo>
                    <a:cubicBezTo>
                      <a:pt x="579" y="1671"/>
                      <a:pt x="663" y="1671"/>
                      <a:pt x="700" y="1718"/>
                    </a:cubicBezTo>
                    <a:cubicBezTo>
                      <a:pt x="467" y="822"/>
                      <a:pt x="112" y="38"/>
                      <a:pt x="112" y="38"/>
                    </a:cubicBezTo>
                    <a:cubicBezTo>
                      <a:pt x="112" y="1"/>
                      <a:pt x="75" y="1"/>
                      <a:pt x="37" y="1"/>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3" name="Google Shape;623;p22"/>
            <p:cNvGrpSpPr/>
            <p:nvPr/>
          </p:nvGrpSpPr>
          <p:grpSpPr>
            <a:xfrm rot="5088202">
              <a:off x="4555365" y="4460854"/>
              <a:ext cx="254773" cy="287921"/>
              <a:chOff x="11317476" y="-265020"/>
              <a:chExt cx="217287" cy="245558"/>
            </a:xfrm>
          </p:grpSpPr>
          <p:sp>
            <p:nvSpPr>
              <p:cNvPr id="624" name="Google Shape;624;p22"/>
              <p:cNvSpPr/>
              <p:nvPr/>
            </p:nvSpPr>
            <p:spPr>
              <a:xfrm flipH="1">
                <a:off x="11317476" y="-265020"/>
                <a:ext cx="217287" cy="245558"/>
              </a:xfrm>
              <a:custGeom>
                <a:avLst/>
                <a:gdLst/>
                <a:ahLst/>
                <a:cxnLst/>
                <a:rect l="l" t="t" r="r" b="b"/>
                <a:pathLst>
                  <a:path w="3305" h="3735" extrusionOk="0">
                    <a:moveTo>
                      <a:pt x="1354" y="1"/>
                    </a:moveTo>
                    <a:cubicBezTo>
                      <a:pt x="1046" y="272"/>
                      <a:pt x="934" y="626"/>
                      <a:pt x="887" y="1009"/>
                    </a:cubicBezTo>
                    <a:cubicBezTo>
                      <a:pt x="617" y="701"/>
                      <a:pt x="271" y="580"/>
                      <a:pt x="75" y="580"/>
                    </a:cubicBezTo>
                    <a:cubicBezTo>
                      <a:pt x="1" y="1168"/>
                      <a:pt x="234" y="1709"/>
                      <a:pt x="701" y="2101"/>
                    </a:cubicBezTo>
                    <a:cubicBezTo>
                      <a:pt x="1867" y="1709"/>
                      <a:pt x="2838" y="1280"/>
                      <a:pt x="2838" y="1280"/>
                    </a:cubicBezTo>
                    <a:lnTo>
                      <a:pt x="2875" y="1242"/>
                    </a:lnTo>
                    <a:cubicBezTo>
                      <a:pt x="2913" y="1242"/>
                      <a:pt x="2950" y="1280"/>
                      <a:pt x="2987" y="1326"/>
                    </a:cubicBezTo>
                    <a:cubicBezTo>
                      <a:pt x="2987" y="1364"/>
                      <a:pt x="2987" y="1401"/>
                      <a:pt x="2913" y="1438"/>
                    </a:cubicBezTo>
                    <a:cubicBezTo>
                      <a:pt x="2913" y="1438"/>
                      <a:pt x="1905" y="1905"/>
                      <a:pt x="654" y="2297"/>
                    </a:cubicBezTo>
                    <a:cubicBezTo>
                      <a:pt x="542" y="2801"/>
                      <a:pt x="654" y="3305"/>
                      <a:pt x="1083" y="3734"/>
                    </a:cubicBezTo>
                    <a:cubicBezTo>
                      <a:pt x="1242" y="3613"/>
                      <a:pt x="1438" y="3342"/>
                      <a:pt x="1475" y="2913"/>
                    </a:cubicBezTo>
                    <a:cubicBezTo>
                      <a:pt x="1709" y="3230"/>
                      <a:pt x="2054" y="3426"/>
                      <a:pt x="2446" y="3501"/>
                    </a:cubicBezTo>
                    <a:cubicBezTo>
                      <a:pt x="2521" y="3230"/>
                      <a:pt x="2521" y="2726"/>
                      <a:pt x="2017" y="2213"/>
                    </a:cubicBezTo>
                    <a:cubicBezTo>
                      <a:pt x="2567" y="2176"/>
                      <a:pt x="3034" y="1830"/>
                      <a:pt x="3305" y="1280"/>
                    </a:cubicBezTo>
                    <a:cubicBezTo>
                      <a:pt x="3183" y="1205"/>
                      <a:pt x="2875" y="1046"/>
                      <a:pt x="2521" y="1046"/>
                    </a:cubicBezTo>
                    <a:cubicBezTo>
                      <a:pt x="2287" y="1046"/>
                      <a:pt x="2017" y="1130"/>
                      <a:pt x="1709" y="1280"/>
                    </a:cubicBezTo>
                    <a:cubicBezTo>
                      <a:pt x="1867" y="580"/>
                      <a:pt x="1550" y="160"/>
                      <a:pt x="13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2"/>
              <p:cNvSpPr/>
              <p:nvPr/>
            </p:nvSpPr>
            <p:spPr>
              <a:xfrm flipH="1">
                <a:off x="11486244" y="-126958"/>
                <a:ext cx="48520" cy="22814"/>
              </a:xfrm>
              <a:custGeom>
                <a:avLst/>
                <a:gdLst/>
                <a:ahLst/>
                <a:cxnLst/>
                <a:rect l="l" t="t" r="r" b="b"/>
                <a:pathLst>
                  <a:path w="738" h="347" extrusionOk="0">
                    <a:moveTo>
                      <a:pt x="701" y="1"/>
                    </a:moveTo>
                    <a:cubicBezTo>
                      <a:pt x="505" y="38"/>
                      <a:pt x="271" y="113"/>
                      <a:pt x="75" y="160"/>
                    </a:cubicBezTo>
                    <a:cubicBezTo>
                      <a:pt x="1" y="160"/>
                      <a:pt x="1" y="234"/>
                      <a:pt x="1" y="272"/>
                    </a:cubicBezTo>
                    <a:cubicBezTo>
                      <a:pt x="1" y="309"/>
                      <a:pt x="38" y="346"/>
                      <a:pt x="75" y="346"/>
                    </a:cubicBezTo>
                    <a:lnTo>
                      <a:pt x="113" y="346"/>
                    </a:lnTo>
                    <a:cubicBezTo>
                      <a:pt x="309" y="272"/>
                      <a:pt x="505" y="234"/>
                      <a:pt x="654" y="197"/>
                    </a:cubicBezTo>
                    <a:cubicBezTo>
                      <a:pt x="701" y="113"/>
                      <a:pt x="701" y="76"/>
                      <a:pt x="738" y="1"/>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2"/>
              <p:cNvSpPr/>
              <p:nvPr/>
            </p:nvSpPr>
            <p:spPr>
              <a:xfrm flipH="1">
                <a:off x="11338318" y="-183366"/>
                <a:ext cx="153515" cy="69361"/>
              </a:xfrm>
              <a:custGeom>
                <a:avLst/>
                <a:gdLst/>
                <a:ahLst/>
                <a:cxnLst/>
                <a:rect l="l" t="t" r="r" b="b"/>
                <a:pathLst>
                  <a:path w="2335" h="1055" extrusionOk="0">
                    <a:moveTo>
                      <a:pt x="2222" y="0"/>
                    </a:moveTo>
                    <a:lnTo>
                      <a:pt x="2185" y="38"/>
                    </a:lnTo>
                    <a:cubicBezTo>
                      <a:pt x="2185" y="38"/>
                      <a:pt x="1214" y="467"/>
                      <a:pt x="48" y="859"/>
                    </a:cubicBezTo>
                    <a:lnTo>
                      <a:pt x="85" y="859"/>
                    </a:lnTo>
                    <a:cubicBezTo>
                      <a:pt x="48" y="934"/>
                      <a:pt x="48" y="971"/>
                      <a:pt x="1" y="1055"/>
                    </a:cubicBezTo>
                    <a:cubicBezTo>
                      <a:pt x="1252" y="663"/>
                      <a:pt x="2260" y="196"/>
                      <a:pt x="2260" y="196"/>
                    </a:cubicBezTo>
                    <a:cubicBezTo>
                      <a:pt x="2334" y="159"/>
                      <a:pt x="2334" y="122"/>
                      <a:pt x="2334" y="84"/>
                    </a:cubicBezTo>
                    <a:cubicBezTo>
                      <a:pt x="2297" y="38"/>
                      <a:pt x="2260" y="0"/>
                      <a:pt x="2222"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7" name="Google Shape;627;p22"/>
            <p:cNvGrpSpPr/>
            <p:nvPr/>
          </p:nvGrpSpPr>
          <p:grpSpPr>
            <a:xfrm rot="-6580926" flipH="1">
              <a:off x="4011944" y="4822320"/>
              <a:ext cx="209443" cy="186392"/>
              <a:chOff x="10847407" y="-45304"/>
              <a:chExt cx="178629" cy="158969"/>
            </a:xfrm>
          </p:grpSpPr>
          <p:sp>
            <p:nvSpPr>
              <p:cNvPr id="628" name="Google Shape;628;p22"/>
              <p:cNvSpPr/>
              <p:nvPr/>
            </p:nvSpPr>
            <p:spPr>
              <a:xfrm flipH="1">
                <a:off x="10847407" y="-45304"/>
                <a:ext cx="178629" cy="153449"/>
              </a:xfrm>
              <a:custGeom>
                <a:avLst/>
                <a:gdLst/>
                <a:ahLst/>
                <a:cxnLst/>
                <a:rect l="l" t="t" r="r" b="b"/>
                <a:pathLst>
                  <a:path w="2717" h="2334" extrusionOk="0">
                    <a:moveTo>
                      <a:pt x="1008" y="0"/>
                    </a:moveTo>
                    <a:cubicBezTo>
                      <a:pt x="896" y="159"/>
                      <a:pt x="663" y="626"/>
                      <a:pt x="971" y="1130"/>
                    </a:cubicBezTo>
                    <a:lnTo>
                      <a:pt x="663" y="1130"/>
                    </a:lnTo>
                    <a:cubicBezTo>
                      <a:pt x="346" y="1130"/>
                      <a:pt x="112" y="1288"/>
                      <a:pt x="0" y="1363"/>
                    </a:cubicBezTo>
                    <a:cubicBezTo>
                      <a:pt x="196" y="1596"/>
                      <a:pt x="467" y="1718"/>
                      <a:pt x="738" y="1755"/>
                    </a:cubicBezTo>
                    <a:cubicBezTo>
                      <a:pt x="504" y="1951"/>
                      <a:pt x="430" y="2185"/>
                      <a:pt x="383" y="2297"/>
                    </a:cubicBezTo>
                    <a:cubicBezTo>
                      <a:pt x="467" y="2334"/>
                      <a:pt x="579" y="2334"/>
                      <a:pt x="663" y="2334"/>
                    </a:cubicBezTo>
                    <a:cubicBezTo>
                      <a:pt x="971" y="2334"/>
                      <a:pt x="1279" y="2185"/>
                      <a:pt x="1513" y="1904"/>
                    </a:cubicBezTo>
                    <a:cubicBezTo>
                      <a:pt x="1279" y="1055"/>
                      <a:pt x="971" y="355"/>
                      <a:pt x="971" y="318"/>
                    </a:cubicBezTo>
                    <a:cubicBezTo>
                      <a:pt x="971" y="318"/>
                      <a:pt x="971" y="271"/>
                      <a:pt x="1008" y="234"/>
                    </a:cubicBezTo>
                    <a:cubicBezTo>
                      <a:pt x="1046" y="234"/>
                      <a:pt x="1083" y="234"/>
                      <a:pt x="1083" y="271"/>
                    </a:cubicBezTo>
                    <a:cubicBezTo>
                      <a:pt x="1083" y="271"/>
                      <a:pt x="1438" y="1055"/>
                      <a:pt x="1671" y="1951"/>
                    </a:cubicBezTo>
                    <a:cubicBezTo>
                      <a:pt x="1746" y="1951"/>
                      <a:pt x="1867" y="1989"/>
                      <a:pt x="1942" y="1989"/>
                    </a:cubicBezTo>
                    <a:cubicBezTo>
                      <a:pt x="2213" y="1989"/>
                      <a:pt x="2483" y="1867"/>
                      <a:pt x="2717" y="1671"/>
                    </a:cubicBezTo>
                    <a:cubicBezTo>
                      <a:pt x="2642" y="1559"/>
                      <a:pt x="2446" y="1400"/>
                      <a:pt x="2138" y="1363"/>
                    </a:cubicBezTo>
                    <a:cubicBezTo>
                      <a:pt x="2371" y="1204"/>
                      <a:pt x="2483" y="971"/>
                      <a:pt x="2567" y="663"/>
                    </a:cubicBezTo>
                    <a:cubicBezTo>
                      <a:pt x="2530" y="663"/>
                      <a:pt x="2446" y="626"/>
                      <a:pt x="2371" y="626"/>
                    </a:cubicBezTo>
                    <a:cubicBezTo>
                      <a:pt x="2175" y="626"/>
                      <a:pt x="1905" y="700"/>
                      <a:pt x="1634" y="934"/>
                    </a:cubicBezTo>
                    <a:cubicBezTo>
                      <a:pt x="1634" y="551"/>
                      <a:pt x="1363" y="196"/>
                      <a:pt x="1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2"/>
              <p:cNvSpPr/>
              <p:nvPr/>
            </p:nvSpPr>
            <p:spPr>
              <a:xfrm flipH="1">
                <a:off x="10911247" y="79872"/>
                <a:ext cx="15384" cy="33793"/>
              </a:xfrm>
              <a:custGeom>
                <a:avLst/>
                <a:gdLst/>
                <a:ahLst/>
                <a:cxnLst/>
                <a:rect l="l" t="t" r="r" b="b"/>
                <a:pathLst>
                  <a:path w="234" h="514" extrusionOk="0">
                    <a:moveTo>
                      <a:pt x="1" y="0"/>
                    </a:moveTo>
                    <a:cubicBezTo>
                      <a:pt x="38" y="159"/>
                      <a:pt x="85" y="318"/>
                      <a:pt x="122" y="467"/>
                    </a:cubicBezTo>
                    <a:cubicBezTo>
                      <a:pt x="122" y="514"/>
                      <a:pt x="159" y="514"/>
                      <a:pt x="197" y="514"/>
                    </a:cubicBezTo>
                    <a:cubicBezTo>
                      <a:pt x="234" y="514"/>
                      <a:pt x="234" y="467"/>
                      <a:pt x="234" y="430"/>
                    </a:cubicBezTo>
                    <a:cubicBezTo>
                      <a:pt x="197" y="318"/>
                      <a:pt x="197" y="159"/>
                      <a:pt x="159" y="47"/>
                    </a:cubicBezTo>
                    <a:cubicBezTo>
                      <a:pt x="122" y="0"/>
                      <a:pt x="38" y="0"/>
                      <a:pt x="1"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2"/>
              <p:cNvSpPr/>
              <p:nvPr/>
            </p:nvSpPr>
            <p:spPr>
              <a:xfrm flipH="1">
                <a:off x="10916111" y="-29986"/>
                <a:ext cx="46087" cy="113016"/>
              </a:xfrm>
              <a:custGeom>
                <a:avLst/>
                <a:gdLst/>
                <a:ahLst/>
                <a:cxnLst/>
                <a:rect l="l" t="t" r="r" b="b"/>
                <a:pathLst>
                  <a:path w="701" h="1719" extrusionOk="0">
                    <a:moveTo>
                      <a:pt x="37" y="1"/>
                    </a:moveTo>
                    <a:cubicBezTo>
                      <a:pt x="0" y="38"/>
                      <a:pt x="0" y="85"/>
                      <a:pt x="0" y="85"/>
                    </a:cubicBezTo>
                    <a:cubicBezTo>
                      <a:pt x="0" y="122"/>
                      <a:pt x="308" y="822"/>
                      <a:pt x="542" y="1671"/>
                    </a:cubicBezTo>
                    <a:cubicBezTo>
                      <a:pt x="579" y="1671"/>
                      <a:pt x="663" y="1671"/>
                      <a:pt x="700" y="1718"/>
                    </a:cubicBezTo>
                    <a:cubicBezTo>
                      <a:pt x="467" y="822"/>
                      <a:pt x="112" y="38"/>
                      <a:pt x="112" y="38"/>
                    </a:cubicBezTo>
                    <a:cubicBezTo>
                      <a:pt x="112" y="1"/>
                      <a:pt x="75" y="1"/>
                      <a:pt x="37" y="1"/>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 name="Google Shape;631;p22"/>
            <p:cNvGrpSpPr/>
            <p:nvPr/>
          </p:nvGrpSpPr>
          <p:grpSpPr>
            <a:xfrm rot="-5088202" flipH="1">
              <a:off x="3334965" y="4500379"/>
              <a:ext cx="254773" cy="287921"/>
              <a:chOff x="11317476" y="-265020"/>
              <a:chExt cx="217287" cy="245558"/>
            </a:xfrm>
          </p:grpSpPr>
          <p:sp>
            <p:nvSpPr>
              <p:cNvPr id="632" name="Google Shape;632;p22"/>
              <p:cNvSpPr/>
              <p:nvPr/>
            </p:nvSpPr>
            <p:spPr>
              <a:xfrm flipH="1">
                <a:off x="11317476" y="-265020"/>
                <a:ext cx="217287" cy="245558"/>
              </a:xfrm>
              <a:custGeom>
                <a:avLst/>
                <a:gdLst/>
                <a:ahLst/>
                <a:cxnLst/>
                <a:rect l="l" t="t" r="r" b="b"/>
                <a:pathLst>
                  <a:path w="3305" h="3735" extrusionOk="0">
                    <a:moveTo>
                      <a:pt x="1354" y="1"/>
                    </a:moveTo>
                    <a:cubicBezTo>
                      <a:pt x="1046" y="272"/>
                      <a:pt x="934" y="626"/>
                      <a:pt x="887" y="1009"/>
                    </a:cubicBezTo>
                    <a:cubicBezTo>
                      <a:pt x="617" y="701"/>
                      <a:pt x="271" y="580"/>
                      <a:pt x="75" y="580"/>
                    </a:cubicBezTo>
                    <a:cubicBezTo>
                      <a:pt x="1" y="1168"/>
                      <a:pt x="234" y="1709"/>
                      <a:pt x="701" y="2101"/>
                    </a:cubicBezTo>
                    <a:cubicBezTo>
                      <a:pt x="1867" y="1709"/>
                      <a:pt x="2838" y="1280"/>
                      <a:pt x="2838" y="1280"/>
                    </a:cubicBezTo>
                    <a:lnTo>
                      <a:pt x="2875" y="1242"/>
                    </a:lnTo>
                    <a:cubicBezTo>
                      <a:pt x="2913" y="1242"/>
                      <a:pt x="2950" y="1280"/>
                      <a:pt x="2987" y="1326"/>
                    </a:cubicBezTo>
                    <a:cubicBezTo>
                      <a:pt x="2987" y="1364"/>
                      <a:pt x="2987" y="1401"/>
                      <a:pt x="2913" y="1438"/>
                    </a:cubicBezTo>
                    <a:cubicBezTo>
                      <a:pt x="2913" y="1438"/>
                      <a:pt x="1905" y="1905"/>
                      <a:pt x="654" y="2297"/>
                    </a:cubicBezTo>
                    <a:cubicBezTo>
                      <a:pt x="542" y="2801"/>
                      <a:pt x="654" y="3305"/>
                      <a:pt x="1083" y="3734"/>
                    </a:cubicBezTo>
                    <a:cubicBezTo>
                      <a:pt x="1242" y="3613"/>
                      <a:pt x="1438" y="3342"/>
                      <a:pt x="1475" y="2913"/>
                    </a:cubicBezTo>
                    <a:cubicBezTo>
                      <a:pt x="1709" y="3230"/>
                      <a:pt x="2054" y="3426"/>
                      <a:pt x="2446" y="3501"/>
                    </a:cubicBezTo>
                    <a:cubicBezTo>
                      <a:pt x="2521" y="3230"/>
                      <a:pt x="2521" y="2726"/>
                      <a:pt x="2017" y="2213"/>
                    </a:cubicBezTo>
                    <a:cubicBezTo>
                      <a:pt x="2567" y="2176"/>
                      <a:pt x="3034" y="1830"/>
                      <a:pt x="3305" y="1280"/>
                    </a:cubicBezTo>
                    <a:cubicBezTo>
                      <a:pt x="3183" y="1205"/>
                      <a:pt x="2875" y="1046"/>
                      <a:pt x="2521" y="1046"/>
                    </a:cubicBezTo>
                    <a:cubicBezTo>
                      <a:pt x="2287" y="1046"/>
                      <a:pt x="2017" y="1130"/>
                      <a:pt x="1709" y="1280"/>
                    </a:cubicBezTo>
                    <a:cubicBezTo>
                      <a:pt x="1867" y="580"/>
                      <a:pt x="1550" y="160"/>
                      <a:pt x="13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2"/>
              <p:cNvSpPr/>
              <p:nvPr/>
            </p:nvSpPr>
            <p:spPr>
              <a:xfrm flipH="1">
                <a:off x="11486244" y="-126958"/>
                <a:ext cx="48520" cy="22814"/>
              </a:xfrm>
              <a:custGeom>
                <a:avLst/>
                <a:gdLst/>
                <a:ahLst/>
                <a:cxnLst/>
                <a:rect l="l" t="t" r="r" b="b"/>
                <a:pathLst>
                  <a:path w="738" h="347" extrusionOk="0">
                    <a:moveTo>
                      <a:pt x="701" y="1"/>
                    </a:moveTo>
                    <a:cubicBezTo>
                      <a:pt x="505" y="38"/>
                      <a:pt x="271" y="113"/>
                      <a:pt x="75" y="160"/>
                    </a:cubicBezTo>
                    <a:cubicBezTo>
                      <a:pt x="1" y="160"/>
                      <a:pt x="1" y="234"/>
                      <a:pt x="1" y="272"/>
                    </a:cubicBezTo>
                    <a:cubicBezTo>
                      <a:pt x="1" y="309"/>
                      <a:pt x="38" y="346"/>
                      <a:pt x="75" y="346"/>
                    </a:cubicBezTo>
                    <a:lnTo>
                      <a:pt x="113" y="346"/>
                    </a:lnTo>
                    <a:cubicBezTo>
                      <a:pt x="309" y="272"/>
                      <a:pt x="505" y="234"/>
                      <a:pt x="654" y="197"/>
                    </a:cubicBezTo>
                    <a:cubicBezTo>
                      <a:pt x="701" y="113"/>
                      <a:pt x="701" y="76"/>
                      <a:pt x="738" y="1"/>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2"/>
              <p:cNvSpPr/>
              <p:nvPr/>
            </p:nvSpPr>
            <p:spPr>
              <a:xfrm flipH="1">
                <a:off x="11338318" y="-183366"/>
                <a:ext cx="153515" cy="69361"/>
              </a:xfrm>
              <a:custGeom>
                <a:avLst/>
                <a:gdLst/>
                <a:ahLst/>
                <a:cxnLst/>
                <a:rect l="l" t="t" r="r" b="b"/>
                <a:pathLst>
                  <a:path w="2335" h="1055" extrusionOk="0">
                    <a:moveTo>
                      <a:pt x="2222" y="0"/>
                    </a:moveTo>
                    <a:lnTo>
                      <a:pt x="2185" y="38"/>
                    </a:lnTo>
                    <a:cubicBezTo>
                      <a:pt x="2185" y="38"/>
                      <a:pt x="1214" y="467"/>
                      <a:pt x="48" y="859"/>
                    </a:cubicBezTo>
                    <a:lnTo>
                      <a:pt x="85" y="859"/>
                    </a:lnTo>
                    <a:cubicBezTo>
                      <a:pt x="48" y="934"/>
                      <a:pt x="48" y="971"/>
                      <a:pt x="1" y="1055"/>
                    </a:cubicBezTo>
                    <a:cubicBezTo>
                      <a:pt x="1252" y="663"/>
                      <a:pt x="2260" y="196"/>
                      <a:pt x="2260" y="196"/>
                    </a:cubicBezTo>
                    <a:cubicBezTo>
                      <a:pt x="2334" y="159"/>
                      <a:pt x="2334" y="122"/>
                      <a:pt x="2334" y="84"/>
                    </a:cubicBezTo>
                    <a:cubicBezTo>
                      <a:pt x="2297" y="38"/>
                      <a:pt x="2260" y="0"/>
                      <a:pt x="2222"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5" name="Google Shape;635;p22"/>
            <p:cNvGrpSpPr/>
            <p:nvPr/>
          </p:nvGrpSpPr>
          <p:grpSpPr>
            <a:xfrm rot="-3557410" flipH="1">
              <a:off x="2410580" y="4653253"/>
              <a:ext cx="254776" cy="287924"/>
              <a:chOff x="11317476" y="-265020"/>
              <a:chExt cx="217287" cy="245558"/>
            </a:xfrm>
          </p:grpSpPr>
          <p:sp>
            <p:nvSpPr>
              <p:cNvPr id="636" name="Google Shape;636;p22"/>
              <p:cNvSpPr/>
              <p:nvPr/>
            </p:nvSpPr>
            <p:spPr>
              <a:xfrm flipH="1">
                <a:off x="11317476" y="-265020"/>
                <a:ext cx="217287" cy="245558"/>
              </a:xfrm>
              <a:custGeom>
                <a:avLst/>
                <a:gdLst/>
                <a:ahLst/>
                <a:cxnLst/>
                <a:rect l="l" t="t" r="r" b="b"/>
                <a:pathLst>
                  <a:path w="3305" h="3735" extrusionOk="0">
                    <a:moveTo>
                      <a:pt x="1354" y="1"/>
                    </a:moveTo>
                    <a:cubicBezTo>
                      <a:pt x="1046" y="272"/>
                      <a:pt x="934" y="626"/>
                      <a:pt x="887" y="1009"/>
                    </a:cubicBezTo>
                    <a:cubicBezTo>
                      <a:pt x="617" y="701"/>
                      <a:pt x="271" y="580"/>
                      <a:pt x="75" y="580"/>
                    </a:cubicBezTo>
                    <a:cubicBezTo>
                      <a:pt x="1" y="1168"/>
                      <a:pt x="234" y="1709"/>
                      <a:pt x="701" y="2101"/>
                    </a:cubicBezTo>
                    <a:cubicBezTo>
                      <a:pt x="1867" y="1709"/>
                      <a:pt x="2838" y="1280"/>
                      <a:pt x="2838" y="1280"/>
                    </a:cubicBezTo>
                    <a:lnTo>
                      <a:pt x="2875" y="1242"/>
                    </a:lnTo>
                    <a:cubicBezTo>
                      <a:pt x="2913" y="1242"/>
                      <a:pt x="2950" y="1280"/>
                      <a:pt x="2987" y="1326"/>
                    </a:cubicBezTo>
                    <a:cubicBezTo>
                      <a:pt x="2987" y="1364"/>
                      <a:pt x="2987" y="1401"/>
                      <a:pt x="2913" y="1438"/>
                    </a:cubicBezTo>
                    <a:cubicBezTo>
                      <a:pt x="2913" y="1438"/>
                      <a:pt x="1905" y="1905"/>
                      <a:pt x="654" y="2297"/>
                    </a:cubicBezTo>
                    <a:cubicBezTo>
                      <a:pt x="542" y="2801"/>
                      <a:pt x="654" y="3305"/>
                      <a:pt x="1083" y="3734"/>
                    </a:cubicBezTo>
                    <a:cubicBezTo>
                      <a:pt x="1242" y="3613"/>
                      <a:pt x="1438" y="3342"/>
                      <a:pt x="1475" y="2913"/>
                    </a:cubicBezTo>
                    <a:cubicBezTo>
                      <a:pt x="1709" y="3230"/>
                      <a:pt x="2054" y="3426"/>
                      <a:pt x="2446" y="3501"/>
                    </a:cubicBezTo>
                    <a:cubicBezTo>
                      <a:pt x="2521" y="3230"/>
                      <a:pt x="2521" y="2726"/>
                      <a:pt x="2017" y="2213"/>
                    </a:cubicBezTo>
                    <a:cubicBezTo>
                      <a:pt x="2567" y="2176"/>
                      <a:pt x="3034" y="1830"/>
                      <a:pt x="3305" y="1280"/>
                    </a:cubicBezTo>
                    <a:cubicBezTo>
                      <a:pt x="3183" y="1205"/>
                      <a:pt x="2875" y="1046"/>
                      <a:pt x="2521" y="1046"/>
                    </a:cubicBezTo>
                    <a:cubicBezTo>
                      <a:pt x="2287" y="1046"/>
                      <a:pt x="2017" y="1130"/>
                      <a:pt x="1709" y="1280"/>
                    </a:cubicBezTo>
                    <a:cubicBezTo>
                      <a:pt x="1867" y="580"/>
                      <a:pt x="1550" y="160"/>
                      <a:pt x="13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2"/>
              <p:cNvSpPr/>
              <p:nvPr/>
            </p:nvSpPr>
            <p:spPr>
              <a:xfrm flipH="1">
                <a:off x="11486244" y="-126958"/>
                <a:ext cx="48520" cy="22814"/>
              </a:xfrm>
              <a:custGeom>
                <a:avLst/>
                <a:gdLst/>
                <a:ahLst/>
                <a:cxnLst/>
                <a:rect l="l" t="t" r="r" b="b"/>
                <a:pathLst>
                  <a:path w="738" h="347" extrusionOk="0">
                    <a:moveTo>
                      <a:pt x="701" y="1"/>
                    </a:moveTo>
                    <a:cubicBezTo>
                      <a:pt x="505" y="38"/>
                      <a:pt x="271" y="113"/>
                      <a:pt x="75" y="160"/>
                    </a:cubicBezTo>
                    <a:cubicBezTo>
                      <a:pt x="1" y="160"/>
                      <a:pt x="1" y="234"/>
                      <a:pt x="1" y="272"/>
                    </a:cubicBezTo>
                    <a:cubicBezTo>
                      <a:pt x="1" y="309"/>
                      <a:pt x="38" y="346"/>
                      <a:pt x="75" y="346"/>
                    </a:cubicBezTo>
                    <a:lnTo>
                      <a:pt x="113" y="346"/>
                    </a:lnTo>
                    <a:cubicBezTo>
                      <a:pt x="309" y="272"/>
                      <a:pt x="505" y="234"/>
                      <a:pt x="654" y="197"/>
                    </a:cubicBezTo>
                    <a:cubicBezTo>
                      <a:pt x="701" y="113"/>
                      <a:pt x="701" y="76"/>
                      <a:pt x="738" y="1"/>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2"/>
              <p:cNvSpPr/>
              <p:nvPr/>
            </p:nvSpPr>
            <p:spPr>
              <a:xfrm flipH="1">
                <a:off x="11338318" y="-183366"/>
                <a:ext cx="153515" cy="69361"/>
              </a:xfrm>
              <a:custGeom>
                <a:avLst/>
                <a:gdLst/>
                <a:ahLst/>
                <a:cxnLst/>
                <a:rect l="l" t="t" r="r" b="b"/>
                <a:pathLst>
                  <a:path w="2335" h="1055" extrusionOk="0">
                    <a:moveTo>
                      <a:pt x="2222" y="0"/>
                    </a:moveTo>
                    <a:lnTo>
                      <a:pt x="2185" y="38"/>
                    </a:lnTo>
                    <a:cubicBezTo>
                      <a:pt x="2185" y="38"/>
                      <a:pt x="1214" y="467"/>
                      <a:pt x="48" y="859"/>
                    </a:cubicBezTo>
                    <a:lnTo>
                      <a:pt x="85" y="859"/>
                    </a:lnTo>
                    <a:cubicBezTo>
                      <a:pt x="48" y="934"/>
                      <a:pt x="48" y="971"/>
                      <a:pt x="1" y="1055"/>
                    </a:cubicBezTo>
                    <a:cubicBezTo>
                      <a:pt x="1252" y="663"/>
                      <a:pt x="2260" y="196"/>
                      <a:pt x="2260" y="196"/>
                    </a:cubicBezTo>
                    <a:cubicBezTo>
                      <a:pt x="2334" y="159"/>
                      <a:pt x="2334" y="122"/>
                      <a:pt x="2334" y="84"/>
                    </a:cubicBezTo>
                    <a:cubicBezTo>
                      <a:pt x="2297" y="38"/>
                      <a:pt x="2260" y="0"/>
                      <a:pt x="2222"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9" name="Google Shape;639;p22"/>
            <p:cNvGrpSpPr/>
            <p:nvPr/>
          </p:nvGrpSpPr>
          <p:grpSpPr>
            <a:xfrm rot="-6580926" flipH="1">
              <a:off x="1619919" y="4464620"/>
              <a:ext cx="209443" cy="186392"/>
              <a:chOff x="10847407" y="-45304"/>
              <a:chExt cx="178629" cy="158969"/>
            </a:xfrm>
          </p:grpSpPr>
          <p:sp>
            <p:nvSpPr>
              <p:cNvPr id="640" name="Google Shape;640;p22"/>
              <p:cNvSpPr/>
              <p:nvPr/>
            </p:nvSpPr>
            <p:spPr>
              <a:xfrm flipH="1">
                <a:off x="10847407" y="-45304"/>
                <a:ext cx="178629" cy="153449"/>
              </a:xfrm>
              <a:custGeom>
                <a:avLst/>
                <a:gdLst/>
                <a:ahLst/>
                <a:cxnLst/>
                <a:rect l="l" t="t" r="r" b="b"/>
                <a:pathLst>
                  <a:path w="2717" h="2334" extrusionOk="0">
                    <a:moveTo>
                      <a:pt x="1008" y="0"/>
                    </a:moveTo>
                    <a:cubicBezTo>
                      <a:pt x="896" y="159"/>
                      <a:pt x="663" y="626"/>
                      <a:pt x="971" y="1130"/>
                    </a:cubicBezTo>
                    <a:lnTo>
                      <a:pt x="663" y="1130"/>
                    </a:lnTo>
                    <a:cubicBezTo>
                      <a:pt x="346" y="1130"/>
                      <a:pt x="112" y="1288"/>
                      <a:pt x="0" y="1363"/>
                    </a:cubicBezTo>
                    <a:cubicBezTo>
                      <a:pt x="196" y="1596"/>
                      <a:pt x="467" y="1718"/>
                      <a:pt x="738" y="1755"/>
                    </a:cubicBezTo>
                    <a:cubicBezTo>
                      <a:pt x="504" y="1951"/>
                      <a:pt x="430" y="2185"/>
                      <a:pt x="383" y="2297"/>
                    </a:cubicBezTo>
                    <a:cubicBezTo>
                      <a:pt x="467" y="2334"/>
                      <a:pt x="579" y="2334"/>
                      <a:pt x="663" y="2334"/>
                    </a:cubicBezTo>
                    <a:cubicBezTo>
                      <a:pt x="971" y="2334"/>
                      <a:pt x="1279" y="2185"/>
                      <a:pt x="1513" y="1904"/>
                    </a:cubicBezTo>
                    <a:cubicBezTo>
                      <a:pt x="1279" y="1055"/>
                      <a:pt x="971" y="355"/>
                      <a:pt x="971" y="318"/>
                    </a:cubicBezTo>
                    <a:cubicBezTo>
                      <a:pt x="971" y="318"/>
                      <a:pt x="971" y="271"/>
                      <a:pt x="1008" y="234"/>
                    </a:cubicBezTo>
                    <a:cubicBezTo>
                      <a:pt x="1046" y="234"/>
                      <a:pt x="1083" y="234"/>
                      <a:pt x="1083" y="271"/>
                    </a:cubicBezTo>
                    <a:cubicBezTo>
                      <a:pt x="1083" y="271"/>
                      <a:pt x="1438" y="1055"/>
                      <a:pt x="1671" y="1951"/>
                    </a:cubicBezTo>
                    <a:cubicBezTo>
                      <a:pt x="1746" y="1951"/>
                      <a:pt x="1867" y="1989"/>
                      <a:pt x="1942" y="1989"/>
                    </a:cubicBezTo>
                    <a:cubicBezTo>
                      <a:pt x="2213" y="1989"/>
                      <a:pt x="2483" y="1867"/>
                      <a:pt x="2717" y="1671"/>
                    </a:cubicBezTo>
                    <a:cubicBezTo>
                      <a:pt x="2642" y="1559"/>
                      <a:pt x="2446" y="1400"/>
                      <a:pt x="2138" y="1363"/>
                    </a:cubicBezTo>
                    <a:cubicBezTo>
                      <a:pt x="2371" y="1204"/>
                      <a:pt x="2483" y="971"/>
                      <a:pt x="2567" y="663"/>
                    </a:cubicBezTo>
                    <a:cubicBezTo>
                      <a:pt x="2530" y="663"/>
                      <a:pt x="2446" y="626"/>
                      <a:pt x="2371" y="626"/>
                    </a:cubicBezTo>
                    <a:cubicBezTo>
                      <a:pt x="2175" y="626"/>
                      <a:pt x="1905" y="700"/>
                      <a:pt x="1634" y="934"/>
                    </a:cubicBezTo>
                    <a:cubicBezTo>
                      <a:pt x="1634" y="551"/>
                      <a:pt x="1363" y="196"/>
                      <a:pt x="1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2"/>
              <p:cNvSpPr/>
              <p:nvPr/>
            </p:nvSpPr>
            <p:spPr>
              <a:xfrm flipH="1">
                <a:off x="10911247" y="79872"/>
                <a:ext cx="15384" cy="33793"/>
              </a:xfrm>
              <a:custGeom>
                <a:avLst/>
                <a:gdLst/>
                <a:ahLst/>
                <a:cxnLst/>
                <a:rect l="l" t="t" r="r" b="b"/>
                <a:pathLst>
                  <a:path w="234" h="514" extrusionOk="0">
                    <a:moveTo>
                      <a:pt x="1" y="0"/>
                    </a:moveTo>
                    <a:cubicBezTo>
                      <a:pt x="38" y="159"/>
                      <a:pt x="85" y="318"/>
                      <a:pt x="122" y="467"/>
                    </a:cubicBezTo>
                    <a:cubicBezTo>
                      <a:pt x="122" y="514"/>
                      <a:pt x="159" y="514"/>
                      <a:pt x="197" y="514"/>
                    </a:cubicBezTo>
                    <a:cubicBezTo>
                      <a:pt x="234" y="514"/>
                      <a:pt x="234" y="467"/>
                      <a:pt x="234" y="430"/>
                    </a:cubicBezTo>
                    <a:cubicBezTo>
                      <a:pt x="197" y="318"/>
                      <a:pt x="197" y="159"/>
                      <a:pt x="159" y="47"/>
                    </a:cubicBezTo>
                    <a:cubicBezTo>
                      <a:pt x="122" y="0"/>
                      <a:pt x="38" y="0"/>
                      <a:pt x="1"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2"/>
              <p:cNvSpPr/>
              <p:nvPr/>
            </p:nvSpPr>
            <p:spPr>
              <a:xfrm flipH="1">
                <a:off x="10916111" y="-29986"/>
                <a:ext cx="46087" cy="113016"/>
              </a:xfrm>
              <a:custGeom>
                <a:avLst/>
                <a:gdLst/>
                <a:ahLst/>
                <a:cxnLst/>
                <a:rect l="l" t="t" r="r" b="b"/>
                <a:pathLst>
                  <a:path w="701" h="1719" extrusionOk="0">
                    <a:moveTo>
                      <a:pt x="37" y="1"/>
                    </a:moveTo>
                    <a:cubicBezTo>
                      <a:pt x="0" y="38"/>
                      <a:pt x="0" y="85"/>
                      <a:pt x="0" y="85"/>
                    </a:cubicBezTo>
                    <a:cubicBezTo>
                      <a:pt x="0" y="122"/>
                      <a:pt x="308" y="822"/>
                      <a:pt x="542" y="1671"/>
                    </a:cubicBezTo>
                    <a:cubicBezTo>
                      <a:pt x="579" y="1671"/>
                      <a:pt x="663" y="1671"/>
                      <a:pt x="700" y="1718"/>
                    </a:cubicBezTo>
                    <a:cubicBezTo>
                      <a:pt x="467" y="822"/>
                      <a:pt x="112" y="38"/>
                      <a:pt x="112" y="38"/>
                    </a:cubicBezTo>
                    <a:cubicBezTo>
                      <a:pt x="112" y="1"/>
                      <a:pt x="75" y="1"/>
                      <a:pt x="37" y="1"/>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22"/>
            <p:cNvGrpSpPr/>
            <p:nvPr/>
          </p:nvGrpSpPr>
          <p:grpSpPr>
            <a:xfrm rot="-5088202" flipH="1">
              <a:off x="743690" y="4696379"/>
              <a:ext cx="254773" cy="287921"/>
              <a:chOff x="11317476" y="-265020"/>
              <a:chExt cx="217287" cy="245558"/>
            </a:xfrm>
          </p:grpSpPr>
          <p:sp>
            <p:nvSpPr>
              <p:cNvPr id="644" name="Google Shape;644;p22"/>
              <p:cNvSpPr/>
              <p:nvPr/>
            </p:nvSpPr>
            <p:spPr>
              <a:xfrm flipH="1">
                <a:off x="11317476" y="-265020"/>
                <a:ext cx="217287" cy="245558"/>
              </a:xfrm>
              <a:custGeom>
                <a:avLst/>
                <a:gdLst/>
                <a:ahLst/>
                <a:cxnLst/>
                <a:rect l="l" t="t" r="r" b="b"/>
                <a:pathLst>
                  <a:path w="3305" h="3735" extrusionOk="0">
                    <a:moveTo>
                      <a:pt x="1354" y="1"/>
                    </a:moveTo>
                    <a:cubicBezTo>
                      <a:pt x="1046" y="272"/>
                      <a:pt x="934" y="626"/>
                      <a:pt x="887" y="1009"/>
                    </a:cubicBezTo>
                    <a:cubicBezTo>
                      <a:pt x="617" y="701"/>
                      <a:pt x="271" y="580"/>
                      <a:pt x="75" y="580"/>
                    </a:cubicBezTo>
                    <a:cubicBezTo>
                      <a:pt x="1" y="1168"/>
                      <a:pt x="234" y="1709"/>
                      <a:pt x="701" y="2101"/>
                    </a:cubicBezTo>
                    <a:cubicBezTo>
                      <a:pt x="1867" y="1709"/>
                      <a:pt x="2838" y="1280"/>
                      <a:pt x="2838" y="1280"/>
                    </a:cubicBezTo>
                    <a:lnTo>
                      <a:pt x="2875" y="1242"/>
                    </a:lnTo>
                    <a:cubicBezTo>
                      <a:pt x="2913" y="1242"/>
                      <a:pt x="2950" y="1280"/>
                      <a:pt x="2987" y="1326"/>
                    </a:cubicBezTo>
                    <a:cubicBezTo>
                      <a:pt x="2987" y="1364"/>
                      <a:pt x="2987" y="1401"/>
                      <a:pt x="2913" y="1438"/>
                    </a:cubicBezTo>
                    <a:cubicBezTo>
                      <a:pt x="2913" y="1438"/>
                      <a:pt x="1905" y="1905"/>
                      <a:pt x="654" y="2297"/>
                    </a:cubicBezTo>
                    <a:cubicBezTo>
                      <a:pt x="542" y="2801"/>
                      <a:pt x="654" y="3305"/>
                      <a:pt x="1083" y="3734"/>
                    </a:cubicBezTo>
                    <a:cubicBezTo>
                      <a:pt x="1242" y="3613"/>
                      <a:pt x="1438" y="3342"/>
                      <a:pt x="1475" y="2913"/>
                    </a:cubicBezTo>
                    <a:cubicBezTo>
                      <a:pt x="1709" y="3230"/>
                      <a:pt x="2054" y="3426"/>
                      <a:pt x="2446" y="3501"/>
                    </a:cubicBezTo>
                    <a:cubicBezTo>
                      <a:pt x="2521" y="3230"/>
                      <a:pt x="2521" y="2726"/>
                      <a:pt x="2017" y="2213"/>
                    </a:cubicBezTo>
                    <a:cubicBezTo>
                      <a:pt x="2567" y="2176"/>
                      <a:pt x="3034" y="1830"/>
                      <a:pt x="3305" y="1280"/>
                    </a:cubicBezTo>
                    <a:cubicBezTo>
                      <a:pt x="3183" y="1205"/>
                      <a:pt x="2875" y="1046"/>
                      <a:pt x="2521" y="1046"/>
                    </a:cubicBezTo>
                    <a:cubicBezTo>
                      <a:pt x="2287" y="1046"/>
                      <a:pt x="2017" y="1130"/>
                      <a:pt x="1709" y="1280"/>
                    </a:cubicBezTo>
                    <a:cubicBezTo>
                      <a:pt x="1867" y="580"/>
                      <a:pt x="1550" y="160"/>
                      <a:pt x="13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2"/>
              <p:cNvSpPr/>
              <p:nvPr/>
            </p:nvSpPr>
            <p:spPr>
              <a:xfrm flipH="1">
                <a:off x="11486244" y="-126958"/>
                <a:ext cx="48520" cy="22814"/>
              </a:xfrm>
              <a:custGeom>
                <a:avLst/>
                <a:gdLst/>
                <a:ahLst/>
                <a:cxnLst/>
                <a:rect l="l" t="t" r="r" b="b"/>
                <a:pathLst>
                  <a:path w="738" h="347" extrusionOk="0">
                    <a:moveTo>
                      <a:pt x="701" y="1"/>
                    </a:moveTo>
                    <a:cubicBezTo>
                      <a:pt x="505" y="38"/>
                      <a:pt x="271" y="113"/>
                      <a:pt x="75" y="160"/>
                    </a:cubicBezTo>
                    <a:cubicBezTo>
                      <a:pt x="1" y="160"/>
                      <a:pt x="1" y="234"/>
                      <a:pt x="1" y="272"/>
                    </a:cubicBezTo>
                    <a:cubicBezTo>
                      <a:pt x="1" y="309"/>
                      <a:pt x="38" y="346"/>
                      <a:pt x="75" y="346"/>
                    </a:cubicBezTo>
                    <a:lnTo>
                      <a:pt x="113" y="346"/>
                    </a:lnTo>
                    <a:cubicBezTo>
                      <a:pt x="309" y="272"/>
                      <a:pt x="505" y="234"/>
                      <a:pt x="654" y="197"/>
                    </a:cubicBezTo>
                    <a:cubicBezTo>
                      <a:pt x="701" y="113"/>
                      <a:pt x="701" y="76"/>
                      <a:pt x="738" y="1"/>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2"/>
              <p:cNvSpPr/>
              <p:nvPr/>
            </p:nvSpPr>
            <p:spPr>
              <a:xfrm flipH="1">
                <a:off x="11338318" y="-183366"/>
                <a:ext cx="153515" cy="69361"/>
              </a:xfrm>
              <a:custGeom>
                <a:avLst/>
                <a:gdLst/>
                <a:ahLst/>
                <a:cxnLst/>
                <a:rect l="l" t="t" r="r" b="b"/>
                <a:pathLst>
                  <a:path w="2335" h="1055" extrusionOk="0">
                    <a:moveTo>
                      <a:pt x="2222" y="0"/>
                    </a:moveTo>
                    <a:lnTo>
                      <a:pt x="2185" y="38"/>
                    </a:lnTo>
                    <a:cubicBezTo>
                      <a:pt x="2185" y="38"/>
                      <a:pt x="1214" y="467"/>
                      <a:pt x="48" y="859"/>
                    </a:cubicBezTo>
                    <a:lnTo>
                      <a:pt x="85" y="859"/>
                    </a:lnTo>
                    <a:cubicBezTo>
                      <a:pt x="48" y="934"/>
                      <a:pt x="48" y="971"/>
                      <a:pt x="1" y="1055"/>
                    </a:cubicBezTo>
                    <a:cubicBezTo>
                      <a:pt x="1252" y="663"/>
                      <a:pt x="2260" y="196"/>
                      <a:pt x="2260" y="196"/>
                    </a:cubicBezTo>
                    <a:cubicBezTo>
                      <a:pt x="2334" y="159"/>
                      <a:pt x="2334" y="122"/>
                      <a:pt x="2334" y="84"/>
                    </a:cubicBezTo>
                    <a:cubicBezTo>
                      <a:pt x="2297" y="38"/>
                      <a:pt x="2260" y="0"/>
                      <a:pt x="2222"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7" name="Google Shape;647;p22"/>
            <p:cNvGrpSpPr/>
            <p:nvPr/>
          </p:nvGrpSpPr>
          <p:grpSpPr>
            <a:xfrm rot="5400000" flipH="1">
              <a:off x="354369" y="4391022"/>
              <a:ext cx="209443" cy="186391"/>
              <a:chOff x="10847407" y="-45304"/>
              <a:chExt cx="178629" cy="158969"/>
            </a:xfrm>
          </p:grpSpPr>
          <p:sp>
            <p:nvSpPr>
              <p:cNvPr id="648" name="Google Shape;648;p22"/>
              <p:cNvSpPr/>
              <p:nvPr/>
            </p:nvSpPr>
            <p:spPr>
              <a:xfrm flipH="1">
                <a:off x="10847407" y="-45304"/>
                <a:ext cx="178629" cy="153449"/>
              </a:xfrm>
              <a:custGeom>
                <a:avLst/>
                <a:gdLst/>
                <a:ahLst/>
                <a:cxnLst/>
                <a:rect l="l" t="t" r="r" b="b"/>
                <a:pathLst>
                  <a:path w="2717" h="2334" extrusionOk="0">
                    <a:moveTo>
                      <a:pt x="1008" y="0"/>
                    </a:moveTo>
                    <a:cubicBezTo>
                      <a:pt x="896" y="159"/>
                      <a:pt x="663" y="626"/>
                      <a:pt x="971" y="1130"/>
                    </a:cubicBezTo>
                    <a:lnTo>
                      <a:pt x="663" y="1130"/>
                    </a:lnTo>
                    <a:cubicBezTo>
                      <a:pt x="346" y="1130"/>
                      <a:pt x="112" y="1288"/>
                      <a:pt x="0" y="1363"/>
                    </a:cubicBezTo>
                    <a:cubicBezTo>
                      <a:pt x="196" y="1596"/>
                      <a:pt x="467" y="1718"/>
                      <a:pt x="738" y="1755"/>
                    </a:cubicBezTo>
                    <a:cubicBezTo>
                      <a:pt x="504" y="1951"/>
                      <a:pt x="430" y="2185"/>
                      <a:pt x="383" y="2297"/>
                    </a:cubicBezTo>
                    <a:cubicBezTo>
                      <a:pt x="467" y="2334"/>
                      <a:pt x="579" y="2334"/>
                      <a:pt x="663" y="2334"/>
                    </a:cubicBezTo>
                    <a:cubicBezTo>
                      <a:pt x="971" y="2334"/>
                      <a:pt x="1279" y="2185"/>
                      <a:pt x="1513" y="1904"/>
                    </a:cubicBezTo>
                    <a:cubicBezTo>
                      <a:pt x="1279" y="1055"/>
                      <a:pt x="971" y="355"/>
                      <a:pt x="971" y="318"/>
                    </a:cubicBezTo>
                    <a:cubicBezTo>
                      <a:pt x="971" y="318"/>
                      <a:pt x="971" y="271"/>
                      <a:pt x="1008" y="234"/>
                    </a:cubicBezTo>
                    <a:cubicBezTo>
                      <a:pt x="1046" y="234"/>
                      <a:pt x="1083" y="234"/>
                      <a:pt x="1083" y="271"/>
                    </a:cubicBezTo>
                    <a:cubicBezTo>
                      <a:pt x="1083" y="271"/>
                      <a:pt x="1438" y="1055"/>
                      <a:pt x="1671" y="1951"/>
                    </a:cubicBezTo>
                    <a:cubicBezTo>
                      <a:pt x="1746" y="1951"/>
                      <a:pt x="1867" y="1989"/>
                      <a:pt x="1942" y="1989"/>
                    </a:cubicBezTo>
                    <a:cubicBezTo>
                      <a:pt x="2213" y="1989"/>
                      <a:pt x="2483" y="1867"/>
                      <a:pt x="2717" y="1671"/>
                    </a:cubicBezTo>
                    <a:cubicBezTo>
                      <a:pt x="2642" y="1559"/>
                      <a:pt x="2446" y="1400"/>
                      <a:pt x="2138" y="1363"/>
                    </a:cubicBezTo>
                    <a:cubicBezTo>
                      <a:pt x="2371" y="1204"/>
                      <a:pt x="2483" y="971"/>
                      <a:pt x="2567" y="663"/>
                    </a:cubicBezTo>
                    <a:cubicBezTo>
                      <a:pt x="2530" y="663"/>
                      <a:pt x="2446" y="626"/>
                      <a:pt x="2371" y="626"/>
                    </a:cubicBezTo>
                    <a:cubicBezTo>
                      <a:pt x="2175" y="626"/>
                      <a:pt x="1905" y="700"/>
                      <a:pt x="1634" y="934"/>
                    </a:cubicBezTo>
                    <a:cubicBezTo>
                      <a:pt x="1634" y="551"/>
                      <a:pt x="1363" y="196"/>
                      <a:pt x="1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2"/>
              <p:cNvSpPr/>
              <p:nvPr/>
            </p:nvSpPr>
            <p:spPr>
              <a:xfrm flipH="1">
                <a:off x="10911247" y="79872"/>
                <a:ext cx="15384" cy="33793"/>
              </a:xfrm>
              <a:custGeom>
                <a:avLst/>
                <a:gdLst/>
                <a:ahLst/>
                <a:cxnLst/>
                <a:rect l="l" t="t" r="r" b="b"/>
                <a:pathLst>
                  <a:path w="234" h="514" extrusionOk="0">
                    <a:moveTo>
                      <a:pt x="1" y="0"/>
                    </a:moveTo>
                    <a:cubicBezTo>
                      <a:pt x="38" y="159"/>
                      <a:pt x="85" y="318"/>
                      <a:pt x="122" y="467"/>
                    </a:cubicBezTo>
                    <a:cubicBezTo>
                      <a:pt x="122" y="514"/>
                      <a:pt x="159" y="514"/>
                      <a:pt x="197" y="514"/>
                    </a:cubicBezTo>
                    <a:cubicBezTo>
                      <a:pt x="234" y="514"/>
                      <a:pt x="234" y="467"/>
                      <a:pt x="234" y="430"/>
                    </a:cubicBezTo>
                    <a:cubicBezTo>
                      <a:pt x="197" y="318"/>
                      <a:pt x="197" y="159"/>
                      <a:pt x="159" y="47"/>
                    </a:cubicBezTo>
                    <a:cubicBezTo>
                      <a:pt x="122" y="0"/>
                      <a:pt x="38" y="0"/>
                      <a:pt x="1"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2"/>
              <p:cNvSpPr/>
              <p:nvPr/>
            </p:nvSpPr>
            <p:spPr>
              <a:xfrm flipH="1">
                <a:off x="10916111" y="-29986"/>
                <a:ext cx="46087" cy="113016"/>
              </a:xfrm>
              <a:custGeom>
                <a:avLst/>
                <a:gdLst/>
                <a:ahLst/>
                <a:cxnLst/>
                <a:rect l="l" t="t" r="r" b="b"/>
                <a:pathLst>
                  <a:path w="701" h="1719" extrusionOk="0">
                    <a:moveTo>
                      <a:pt x="37" y="1"/>
                    </a:moveTo>
                    <a:cubicBezTo>
                      <a:pt x="0" y="38"/>
                      <a:pt x="0" y="85"/>
                      <a:pt x="0" y="85"/>
                    </a:cubicBezTo>
                    <a:cubicBezTo>
                      <a:pt x="0" y="122"/>
                      <a:pt x="308" y="822"/>
                      <a:pt x="542" y="1671"/>
                    </a:cubicBezTo>
                    <a:cubicBezTo>
                      <a:pt x="579" y="1671"/>
                      <a:pt x="663" y="1671"/>
                      <a:pt x="700" y="1718"/>
                    </a:cubicBezTo>
                    <a:cubicBezTo>
                      <a:pt x="467" y="822"/>
                      <a:pt x="112" y="38"/>
                      <a:pt x="112" y="38"/>
                    </a:cubicBezTo>
                    <a:cubicBezTo>
                      <a:pt x="112" y="1"/>
                      <a:pt x="75" y="1"/>
                      <a:pt x="37" y="1"/>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51" name="Google Shape;651;p22"/>
          <p:cNvGrpSpPr/>
          <p:nvPr/>
        </p:nvGrpSpPr>
        <p:grpSpPr>
          <a:xfrm>
            <a:off x="-367000" y="297524"/>
            <a:ext cx="9803625" cy="3166636"/>
            <a:chOff x="-367000" y="297524"/>
            <a:chExt cx="9803625" cy="3166636"/>
          </a:xfrm>
        </p:grpSpPr>
        <p:sp>
          <p:nvSpPr>
            <p:cNvPr id="652" name="Google Shape;652;p22"/>
            <p:cNvSpPr/>
            <p:nvPr/>
          </p:nvSpPr>
          <p:spPr>
            <a:xfrm flipH="1">
              <a:off x="6870915" y="1911969"/>
              <a:ext cx="1268813" cy="337198"/>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2"/>
            <p:cNvSpPr/>
            <p:nvPr/>
          </p:nvSpPr>
          <p:spPr>
            <a:xfrm>
              <a:off x="664915" y="1484565"/>
              <a:ext cx="1608173" cy="42740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2"/>
            <p:cNvSpPr/>
            <p:nvPr/>
          </p:nvSpPr>
          <p:spPr>
            <a:xfrm>
              <a:off x="-367000" y="2571750"/>
              <a:ext cx="1016520" cy="33719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2"/>
            <p:cNvSpPr/>
            <p:nvPr/>
          </p:nvSpPr>
          <p:spPr>
            <a:xfrm>
              <a:off x="7596050" y="370503"/>
              <a:ext cx="1016396" cy="33719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2"/>
            <p:cNvSpPr/>
            <p:nvPr/>
          </p:nvSpPr>
          <p:spPr>
            <a:xfrm flipH="1">
              <a:off x="649533" y="297524"/>
              <a:ext cx="728167" cy="241573"/>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2"/>
            <p:cNvSpPr/>
            <p:nvPr/>
          </p:nvSpPr>
          <p:spPr>
            <a:xfrm flipH="1">
              <a:off x="8708458" y="3222587"/>
              <a:ext cx="728167" cy="241573"/>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1">
  <p:cSld name="CUSTOM_13">
    <p:spTree>
      <p:nvGrpSpPr>
        <p:cNvPr id="1" name="Shape 658"/>
        <p:cNvGrpSpPr/>
        <p:nvPr/>
      </p:nvGrpSpPr>
      <p:grpSpPr>
        <a:xfrm>
          <a:off x="0" y="0"/>
          <a:ext cx="0" cy="0"/>
          <a:chOff x="0" y="0"/>
          <a:chExt cx="0" cy="0"/>
        </a:xfrm>
      </p:grpSpPr>
      <p:sp>
        <p:nvSpPr>
          <p:cNvPr id="659" name="Google Shape;659;p23"/>
          <p:cNvSpPr/>
          <p:nvPr/>
        </p:nvSpPr>
        <p:spPr>
          <a:xfrm>
            <a:off x="-50" y="2684875"/>
            <a:ext cx="9144111" cy="2029966"/>
          </a:xfrm>
          <a:custGeom>
            <a:avLst/>
            <a:gdLst/>
            <a:ahLst/>
            <a:cxnLst/>
            <a:rect l="l" t="t" r="r" b="b"/>
            <a:pathLst>
              <a:path w="116675" h="33837" extrusionOk="0">
                <a:moveTo>
                  <a:pt x="24464" y="1"/>
                </a:moveTo>
                <a:cubicBezTo>
                  <a:pt x="18743" y="1"/>
                  <a:pt x="14001" y="4164"/>
                  <a:pt x="13142" y="9615"/>
                </a:cubicBezTo>
                <a:cubicBezTo>
                  <a:pt x="11705" y="8989"/>
                  <a:pt x="10146" y="8635"/>
                  <a:pt x="8475" y="8635"/>
                </a:cubicBezTo>
                <a:cubicBezTo>
                  <a:pt x="5134" y="8635"/>
                  <a:pt x="2100" y="10119"/>
                  <a:pt x="0" y="12415"/>
                </a:cubicBezTo>
                <a:lnTo>
                  <a:pt x="0" y="33836"/>
                </a:lnTo>
                <a:lnTo>
                  <a:pt x="116675" y="33836"/>
                </a:lnTo>
                <a:lnTo>
                  <a:pt x="116675" y="10119"/>
                </a:lnTo>
                <a:cubicBezTo>
                  <a:pt x="115508" y="9727"/>
                  <a:pt x="114257" y="9531"/>
                  <a:pt x="113016" y="9531"/>
                </a:cubicBezTo>
                <a:cubicBezTo>
                  <a:pt x="110486" y="9531"/>
                  <a:pt x="108115" y="10352"/>
                  <a:pt x="106249" y="11752"/>
                </a:cubicBezTo>
                <a:cubicBezTo>
                  <a:pt x="105119" y="6581"/>
                  <a:pt x="100536" y="2652"/>
                  <a:pt x="95011" y="2652"/>
                </a:cubicBezTo>
                <a:cubicBezTo>
                  <a:pt x="89802" y="2652"/>
                  <a:pt x="85406" y="6189"/>
                  <a:pt x="84006" y="10968"/>
                </a:cubicBezTo>
                <a:cubicBezTo>
                  <a:pt x="81943" y="8793"/>
                  <a:pt x="79021" y="7468"/>
                  <a:pt x="75801" y="7468"/>
                </a:cubicBezTo>
                <a:cubicBezTo>
                  <a:pt x="72142" y="7468"/>
                  <a:pt x="68913" y="9148"/>
                  <a:pt x="66813" y="11789"/>
                </a:cubicBezTo>
                <a:cubicBezTo>
                  <a:pt x="66075" y="6189"/>
                  <a:pt x="61287" y="1868"/>
                  <a:pt x="55453" y="1868"/>
                </a:cubicBezTo>
                <a:cubicBezTo>
                  <a:pt x="49470" y="1868"/>
                  <a:pt x="44532" y="6497"/>
                  <a:pt x="44066" y="12368"/>
                </a:cubicBezTo>
                <a:cubicBezTo>
                  <a:pt x="42348" y="11360"/>
                  <a:pt x="40332" y="10781"/>
                  <a:pt x="38185" y="10781"/>
                </a:cubicBezTo>
                <a:cubicBezTo>
                  <a:pt x="37411" y="10781"/>
                  <a:pt x="36636" y="10856"/>
                  <a:pt x="35899" y="11015"/>
                </a:cubicBezTo>
                <a:cubicBezTo>
                  <a:pt x="35665" y="4901"/>
                  <a:pt x="30606" y="1"/>
                  <a:pt x="244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0" name="Google Shape;660;p23"/>
          <p:cNvGrpSpPr/>
          <p:nvPr/>
        </p:nvGrpSpPr>
        <p:grpSpPr>
          <a:xfrm>
            <a:off x="-75" y="4401134"/>
            <a:ext cx="9144111" cy="753303"/>
            <a:chOff x="-75" y="3996089"/>
            <a:chExt cx="9144111" cy="818986"/>
          </a:xfrm>
        </p:grpSpPr>
        <p:sp>
          <p:nvSpPr>
            <p:cNvPr id="661" name="Google Shape;661;p23"/>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2" name="Google Shape;662;p23"/>
            <p:cNvGrpSpPr/>
            <p:nvPr/>
          </p:nvGrpSpPr>
          <p:grpSpPr>
            <a:xfrm>
              <a:off x="43175" y="3996198"/>
              <a:ext cx="9057943" cy="818877"/>
              <a:chOff x="31859" y="3637483"/>
              <a:chExt cx="9057943" cy="954958"/>
            </a:xfrm>
          </p:grpSpPr>
          <p:sp>
            <p:nvSpPr>
              <p:cNvPr id="663" name="Google Shape;663;p23"/>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3"/>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3"/>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3"/>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3"/>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3"/>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69" name="Google Shape;669;p23"/>
          <p:cNvSpPr txBox="1">
            <a:spLocks noGrp="1"/>
          </p:cNvSpPr>
          <p:nvPr>
            <p:ph type="title"/>
          </p:nvPr>
        </p:nvSpPr>
        <p:spPr>
          <a:xfrm>
            <a:off x="713100" y="1030025"/>
            <a:ext cx="2717100" cy="2211000"/>
          </a:xfrm>
          <a:prstGeom prst="rect">
            <a:avLst/>
          </a:prstGeom>
        </p:spPr>
        <p:txBody>
          <a:bodyPr spcFirstLastPara="1" wrap="square" lIns="14400" tIns="14400" rIns="14400" bIns="1440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70" name="Google Shape;670;p23"/>
          <p:cNvSpPr txBox="1">
            <a:spLocks noGrp="1"/>
          </p:cNvSpPr>
          <p:nvPr>
            <p:ph type="subTitle" idx="1"/>
          </p:nvPr>
        </p:nvSpPr>
        <p:spPr>
          <a:xfrm>
            <a:off x="713100" y="3398625"/>
            <a:ext cx="2376900" cy="874200"/>
          </a:xfrm>
          <a:prstGeom prst="rect">
            <a:avLst/>
          </a:prstGeom>
        </p:spPr>
        <p:txBody>
          <a:bodyPr spcFirstLastPara="1" wrap="square" lIns="14400" tIns="14400" rIns="14400" bIns="14400" anchor="t" anchorCtr="0">
            <a:noAutofit/>
          </a:bodyPr>
          <a:lstStyle>
            <a:lvl1pPr lvl="0" rtl="0">
              <a:lnSpc>
                <a:spcPct val="100000"/>
              </a:lnSpc>
              <a:spcBef>
                <a:spcPts val="0"/>
              </a:spcBef>
              <a:spcAft>
                <a:spcPts val="0"/>
              </a:spcAft>
              <a:buSzPts val="1400"/>
              <a:buNone/>
              <a:defRPr sz="13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2">
  <p:cSld name="CUSTOM">
    <p:spTree>
      <p:nvGrpSpPr>
        <p:cNvPr id="1" name="Shape 671"/>
        <p:cNvGrpSpPr/>
        <p:nvPr/>
      </p:nvGrpSpPr>
      <p:grpSpPr>
        <a:xfrm>
          <a:off x="0" y="0"/>
          <a:ext cx="0" cy="0"/>
          <a:chOff x="0" y="0"/>
          <a:chExt cx="0" cy="0"/>
        </a:xfrm>
      </p:grpSpPr>
      <p:grpSp>
        <p:nvGrpSpPr>
          <p:cNvPr id="672" name="Google Shape;672;p24"/>
          <p:cNvGrpSpPr/>
          <p:nvPr/>
        </p:nvGrpSpPr>
        <p:grpSpPr>
          <a:xfrm>
            <a:off x="-75" y="1028685"/>
            <a:ext cx="9144150" cy="4115115"/>
            <a:chOff x="-75" y="1028685"/>
            <a:chExt cx="9144150" cy="4115115"/>
          </a:xfrm>
        </p:grpSpPr>
        <p:grpSp>
          <p:nvGrpSpPr>
            <p:cNvPr id="673" name="Google Shape;673;p24"/>
            <p:cNvGrpSpPr/>
            <p:nvPr/>
          </p:nvGrpSpPr>
          <p:grpSpPr>
            <a:xfrm>
              <a:off x="-75" y="1028685"/>
              <a:ext cx="9144111" cy="1434692"/>
              <a:chOff x="-75" y="3714050"/>
              <a:chExt cx="9144111" cy="1788447"/>
            </a:xfrm>
          </p:grpSpPr>
          <p:sp>
            <p:nvSpPr>
              <p:cNvPr id="674" name="Google Shape;674;p24"/>
              <p:cNvSpPr/>
              <p:nvPr/>
            </p:nvSpPr>
            <p:spPr>
              <a:xfrm>
                <a:off x="-75" y="4250897"/>
                <a:ext cx="9144000" cy="12516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4"/>
              <p:cNvSpPr/>
              <p:nvPr/>
            </p:nvSpPr>
            <p:spPr>
              <a:xfrm>
                <a:off x="-75" y="3714050"/>
                <a:ext cx="9144111" cy="553156"/>
              </a:xfrm>
              <a:custGeom>
                <a:avLst/>
                <a:gdLst/>
                <a:ahLst/>
                <a:cxnLst/>
                <a:rect l="l" t="t" r="r" b="b"/>
                <a:pathLst>
                  <a:path w="116675" h="6515" extrusionOk="0">
                    <a:moveTo>
                      <a:pt x="8866" y="1"/>
                    </a:moveTo>
                    <a:cubicBezTo>
                      <a:pt x="8776" y="1"/>
                      <a:pt x="8687" y="6"/>
                      <a:pt x="8597" y="18"/>
                    </a:cubicBezTo>
                    <a:cubicBezTo>
                      <a:pt x="7467" y="176"/>
                      <a:pt x="6534" y="1306"/>
                      <a:pt x="6609" y="2435"/>
                    </a:cubicBezTo>
                    <a:cubicBezTo>
                      <a:pt x="6256" y="1907"/>
                      <a:pt x="5617" y="1596"/>
                      <a:pt x="4971" y="1596"/>
                    </a:cubicBezTo>
                    <a:cubicBezTo>
                      <a:pt x="4762" y="1596"/>
                      <a:pt x="4551" y="1629"/>
                      <a:pt x="4350" y="1698"/>
                    </a:cubicBezTo>
                    <a:cubicBezTo>
                      <a:pt x="3575" y="1969"/>
                      <a:pt x="2996" y="2818"/>
                      <a:pt x="3034" y="3639"/>
                    </a:cubicBezTo>
                    <a:cubicBezTo>
                      <a:pt x="2708" y="3202"/>
                      <a:pt x="2172" y="2957"/>
                      <a:pt x="1640" y="2957"/>
                    </a:cubicBezTo>
                    <a:cubicBezTo>
                      <a:pt x="1410" y="2957"/>
                      <a:pt x="1182" y="3002"/>
                      <a:pt x="971" y="3098"/>
                    </a:cubicBezTo>
                    <a:cubicBezTo>
                      <a:pt x="271" y="3443"/>
                      <a:pt x="0" y="4143"/>
                      <a:pt x="0" y="5039"/>
                    </a:cubicBezTo>
                    <a:lnTo>
                      <a:pt x="0" y="6514"/>
                    </a:lnTo>
                    <a:lnTo>
                      <a:pt x="116675" y="6514"/>
                    </a:lnTo>
                    <a:lnTo>
                      <a:pt x="116675" y="5702"/>
                    </a:lnTo>
                    <a:cubicBezTo>
                      <a:pt x="116675" y="5002"/>
                      <a:pt x="116441" y="4339"/>
                      <a:pt x="115853" y="4069"/>
                    </a:cubicBezTo>
                    <a:cubicBezTo>
                      <a:pt x="115673" y="3970"/>
                      <a:pt x="115472" y="3924"/>
                      <a:pt x="115270" y="3924"/>
                    </a:cubicBezTo>
                    <a:cubicBezTo>
                      <a:pt x="114824" y="3924"/>
                      <a:pt x="114371" y="4145"/>
                      <a:pt x="114108" y="4498"/>
                    </a:cubicBezTo>
                    <a:cubicBezTo>
                      <a:pt x="114145" y="3798"/>
                      <a:pt x="113641" y="3051"/>
                      <a:pt x="112941" y="2818"/>
                    </a:cubicBezTo>
                    <a:cubicBezTo>
                      <a:pt x="112784" y="2763"/>
                      <a:pt x="112618" y="2736"/>
                      <a:pt x="112451" y="2736"/>
                    </a:cubicBezTo>
                    <a:cubicBezTo>
                      <a:pt x="111912" y="2736"/>
                      <a:pt x="111358" y="3011"/>
                      <a:pt x="111037" y="3481"/>
                    </a:cubicBezTo>
                    <a:cubicBezTo>
                      <a:pt x="111074" y="2473"/>
                      <a:pt x="110290" y="1539"/>
                      <a:pt x="109320" y="1418"/>
                    </a:cubicBezTo>
                    <a:cubicBezTo>
                      <a:pt x="109235" y="1405"/>
                      <a:pt x="109150" y="1399"/>
                      <a:pt x="109065" y="1399"/>
                    </a:cubicBezTo>
                    <a:cubicBezTo>
                      <a:pt x="108179" y="1399"/>
                      <a:pt x="107324" y="2087"/>
                      <a:pt x="107145" y="2939"/>
                    </a:cubicBezTo>
                    <a:cubicBezTo>
                      <a:pt x="106945" y="2830"/>
                      <a:pt x="106723" y="2781"/>
                      <a:pt x="106501" y="2781"/>
                    </a:cubicBezTo>
                    <a:cubicBezTo>
                      <a:pt x="105768" y="2781"/>
                      <a:pt x="105016" y="3316"/>
                      <a:pt x="104923" y="4031"/>
                    </a:cubicBezTo>
                    <a:cubicBezTo>
                      <a:pt x="104699" y="3941"/>
                      <a:pt x="104462" y="3897"/>
                      <a:pt x="104226" y="3897"/>
                    </a:cubicBezTo>
                    <a:cubicBezTo>
                      <a:pt x="103854" y="3897"/>
                      <a:pt x="103486" y="4007"/>
                      <a:pt x="103178" y="4218"/>
                    </a:cubicBezTo>
                    <a:cubicBezTo>
                      <a:pt x="103019" y="3873"/>
                      <a:pt x="102786" y="3565"/>
                      <a:pt x="102478" y="3331"/>
                    </a:cubicBezTo>
                    <a:cubicBezTo>
                      <a:pt x="102118" y="3069"/>
                      <a:pt x="101675" y="2935"/>
                      <a:pt x="101233" y="2935"/>
                    </a:cubicBezTo>
                    <a:cubicBezTo>
                      <a:pt x="100952" y="2935"/>
                      <a:pt x="100672" y="2989"/>
                      <a:pt x="100415" y="3098"/>
                    </a:cubicBezTo>
                    <a:cubicBezTo>
                      <a:pt x="100294" y="2235"/>
                      <a:pt x="99405" y="1623"/>
                      <a:pt x="98559" y="1623"/>
                    </a:cubicBezTo>
                    <a:cubicBezTo>
                      <a:pt x="98298" y="1623"/>
                      <a:pt x="98040" y="1682"/>
                      <a:pt x="97811" y="1810"/>
                    </a:cubicBezTo>
                    <a:cubicBezTo>
                      <a:pt x="97595" y="802"/>
                      <a:pt x="96553" y="1"/>
                      <a:pt x="95506" y="1"/>
                    </a:cubicBezTo>
                    <a:cubicBezTo>
                      <a:pt x="95418" y="1"/>
                      <a:pt x="95331" y="6"/>
                      <a:pt x="95244" y="18"/>
                    </a:cubicBezTo>
                    <a:cubicBezTo>
                      <a:pt x="94115" y="176"/>
                      <a:pt x="93181" y="1306"/>
                      <a:pt x="93256" y="2435"/>
                    </a:cubicBezTo>
                    <a:cubicBezTo>
                      <a:pt x="92875" y="1907"/>
                      <a:pt x="92250" y="1596"/>
                      <a:pt x="91617" y="1596"/>
                    </a:cubicBezTo>
                    <a:cubicBezTo>
                      <a:pt x="91412" y="1596"/>
                      <a:pt x="91205" y="1629"/>
                      <a:pt x="91006" y="1698"/>
                    </a:cubicBezTo>
                    <a:cubicBezTo>
                      <a:pt x="90222" y="1969"/>
                      <a:pt x="89644" y="2818"/>
                      <a:pt x="89681" y="3639"/>
                    </a:cubicBezTo>
                    <a:cubicBezTo>
                      <a:pt x="89355" y="3202"/>
                      <a:pt x="88819" y="2957"/>
                      <a:pt x="88287" y="2957"/>
                    </a:cubicBezTo>
                    <a:cubicBezTo>
                      <a:pt x="88058" y="2957"/>
                      <a:pt x="87829" y="3002"/>
                      <a:pt x="87618" y="3098"/>
                    </a:cubicBezTo>
                    <a:cubicBezTo>
                      <a:pt x="87114" y="3331"/>
                      <a:pt x="86769" y="3873"/>
                      <a:pt x="86685" y="4414"/>
                    </a:cubicBezTo>
                    <a:cubicBezTo>
                      <a:pt x="86535" y="4265"/>
                      <a:pt x="86377" y="4143"/>
                      <a:pt x="86218" y="4069"/>
                    </a:cubicBezTo>
                    <a:cubicBezTo>
                      <a:pt x="86026" y="3970"/>
                      <a:pt x="85817" y="3924"/>
                      <a:pt x="85610" y="3924"/>
                    </a:cubicBezTo>
                    <a:cubicBezTo>
                      <a:pt x="85152" y="3924"/>
                      <a:pt x="84699" y="4145"/>
                      <a:pt x="84435" y="4498"/>
                    </a:cubicBezTo>
                    <a:cubicBezTo>
                      <a:pt x="84473" y="3798"/>
                      <a:pt x="84006" y="3051"/>
                      <a:pt x="83306" y="2818"/>
                    </a:cubicBezTo>
                    <a:cubicBezTo>
                      <a:pt x="83140" y="2763"/>
                      <a:pt x="82967" y="2736"/>
                      <a:pt x="82795" y="2736"/>
                    </a:cubicBezTo>
                    <a:cubicBezTo>
                      <a:pt x="82239" y="2736"/>
                      <a:pt x="81683" y="3011"/>
                      <a:pt x="81355" y="3481"/>
                    </a:cubicBezTo>
                    <a:cubicBezTo>
                      <a:pt x="81439" y="2473"/>
                      <a:pt x="80655" y="1539"/>
                      <a:pt x="79684" y="1418"/>
                    </a:cubicBezTo>
                    <a:cubicBezTo>
                      <a:pt x="79600" y="1405"/>
                      <a:pt x="79515" y="1399"/>
                      <a:pt x="79430" y="1399"/>
                    </a:cubicBezTo>
                    <a:cubicBezTo>
                      <a:pt x="78544" y="1399"/>
                      <a:pt x="77685" y="2087"/>
                      <a:pt x="77472" y="2939"/>
                    </a:cubicBezTo>
                    <a:cubicBezTo>
                      <a:pt x="77281" y="2830"/>
                      <a:pt x="77066" y="2781"/>
                      <a:pt x="76848" y="2781"/>
                    </a:cubicBezTo>
                    <a:cubicBezTo>
                      <a:pt x="76131" y="2781"/>
                      <a:pt x="75372" y="3316"/>
                      <a:pt x="75251" y="4031"/>
                    </a:cubicBezTo>
                    <a:cubicBezTo>
                      <a:pt x="75041" y="3941"/>
                      <a:pt x="74807" y="3897"/>
                      <a:pt x="74570" y="3897"/>
                    </a:cubicBezTo>
                    <a:cubicBezTo>
                      <a:pt x="74196" y="3897"/>
                      <a:pt x="73814" y="4007"/>
                      <a:pt x="73505" y="4218"/>
                    </a:cubicBezTo>
                    <a:cubicBezTo>
                      <a:pt x="73384" y="3873"/>
                      <a:pt x="73150" y="3565"/>
                      <a:pt x="72842" y="3331"/>
                    </a:cubicBezTo>
                    <a:cubicBezTo>
                      <a:pt x="72483" y="3069"/>
                      <a:pt x="72040" y="2935"/>
                      <a:pt x="71589" y="2935"/>
                    </a:cubicBezTo>
                    <a:cubicBezTo>
                      <a:pt x="71303" y="2935"/>
                      <a:pt x="71014" y="2989"/>
                      <a:pt x="70742" y="3098"/>
                    </a:cubicBezTo>
                    <a:cubicBezTo>
                      <a:pt x="70621" y="2235"/>
                      <a:pt x="69754" y="1623"/>
                      <a:pt x="68902" y="1623"/>
                    </a:cubicBezTo>
                    <a:cubicBezTo>
                      <a:pt x="68639" y="1623"/>
                      <a:pt x="68376" y="1682"/>
                      <a:pt x="68138" y="1810"/>
                    </a:cubicBezTo>
                    <a:cubicBezTo>
                      <a:pt x="67923" y="802"/>
                      <a:pt x="66912" y="1"/>
                      <a:pt x="65870" y="1"/>
                    </a:cubicBezTo>
                    <a:cubicBezTo>
                      <a:pt x="65783" y="1"/>
                      <a:pt x="65696" y="6"/>
                      <a:pt x="65609" y="18"/>
                    </a:cubicBezTo>
                    <a:cubicBezTo>
                      <a:pt x="64479" y="176"/>
                      <a:pt x="63546" y="1306"/>
                      <a:pt x="63621" y="2435"/>
                    </a:cubicBezTo>
                    <a:cubicBezTo>
                      <a:pt x="63240" y="1907"/>
                      <a:pt x="62594" y="1596"/>
                      <a:pt x="61966" y="1596"/>
                    </a:cubicBezTo>
                    <a:cubicBezTo>
                      <a:pt x="61763" y="1596"/>
                      <a:pt x="61561" y="1629"/>
                      <a:pt x="61371" y="1698"/>
                    </a:cubicBezTo>
                    <a:cubicBezTo>
                      <a:pt x="60550" y="1969"/>
                      <a:pt x="59971" y="2818"/>
                      <a:pt x="60008" y="3639"/>
                    </a:cubicBezTo>
                    <a:cubicBezTo>
                      <a:pt x="59708" y="3202"/>
                      <a:pt x="59162" y="2957"/>
                      <a:pt x="58621" y="2957"/>
                    </a:cubicBezTo>
                    <a:cubicBezTo>
                      <a:pt x="58388" y="2957"/>
                      <a:pt x="58156" y="3002"/>
                      <a:pt x="57945" y="3098"/>
                    </a:cubicBezTo>
                    <a:cubicBezTo>
                      <a:pt x="57441" y="3369"/>
                      <a:pt x="57049" y="3910"/>
                      <a:pt x="57012" y="4498"/>
                    </a:cubicBezTo>
                    <a:cubicBezTo>
                      <a:pt x="56853" y="4302"/>
                      <a:pt x="56704" y="4143"/>
                      <a:pt x="56471" y="4069"/>
                    </a:cubicBezTo>
                    <a:cubicBezTo>
                      <a:pt x="56287" y="3970"/>
                      <a:pt x="56086" y="3924"/>
                      <a:pt x="55883" y="3924"/>
                    </a:cubicBezTo>
                    <a:cubicBezTo>
                      <a:pt x="55436" y="3924"/>
                      <a:pt x="54986" y="4145"/>
                      <a:pt x="54716" y="4498"/>
                    </a:cubicBezTo>
                    <a:cubicBezTo>
                      <a:pt x="54753" y="3798"/>
                      <a:pt x="54249" y="3051"/>
                      <a:pt x="53587" y="2818"/>
                    </a:cubicBezTo>
                    <a:cubicBezTo>
                      <a:pt x="53421" y="2763"/>
                      <a:pt x="53248" y="2736"/>
                      <a:pt x="53077" y="2736"/>
                    </a:cubicBezTo>
                    <a:cubicBezTo>
                      <a:pt x="52523" y="2736"/>
                      <a:pt x="51973" y="3011"/>
                      <a:pt x="51645" y="3481"/>
                    </a:cubicBezTo>
                    <a:cubicBezTo>
                      <a:pt x="51720" y="2473"/>
                      <a:pt x="50908" y="1539"/>
                      <a:pt x="49937" y="1418"/>
                    </a:cubicBezTo>
                    <a:cubicBezTo>
                      <a:pt x="49852" y="1405"/>
                      <a:pt x="49767" y="1399"/>
                      <a:pt x="49683" y="1399"/>
                    </a:cubicBezTo>
                    <a:cubicBezTo>
                      <a:pt x="48795" y="1399"/>
                      <a:pt x="47932" y="2087"/>
                      <a:pt x="47753" y="2939"/>
                    </a:cubicBezTo>
                    <a:cubicBezTo>
                      <a:pt x="47555" y="2830"/>
                      <a:pt x="47335" y="2781"/>
                      <a:pt x="47113" y="2781"/>
                    </a:cubicBezTo>
                    <a:cubicBezTo>
                      <a:pt x="46382" y="2781"/>
                      <a:pt x="45627" y="3316"/>
                      <a:pt x="45541" y="4031"/>
                    </a:cubicBezTo>
                    <a:cubicBezTo>
                      <a:pt x="45331" y="3941"/>
                      <a:pt x="45097" y="3897"/>
                      <a:pt x="44859" y="3897"/>
                    </a:cubicBezTo>
                    <a:cubicBezTo>
                      <a:pt x="44484" y="3897"/>
                      <a:pt x="44100" y="4007"/>
                      <a:pt x="43786" y="4218"/>
                    </a:cubicBezTo>
                    <a:cubicBezTo>
                      <a:pt x="43636" y="3873"/>
                      <a:pt x="43403" y="3565"/>
                      <a:pt x="43132" y="3331"/>
                    </a:cubicBezTo>
                    <a:cubicBezTo>
                      <a:pt x="42750" y="3069"/>
                      <a:pt x="42294" y="2935"/>
                      <a:pt x="41849" y="2935"/>
                    </a:cubicBezTo>
                    <a:cubicBezTo>
                      <a:pt x="41565" y="2935"/>
                      <a:pt x="41286" y="2989"/>
                      <a:pt x="41032" y="3098"/>
                    </a:cubicBezTo>
                    <a:cubicBezTo>
                      <a:pt x="40911" y="2235"/>
                      <a:pt x="40044" y="1623"/>
                      <a:pt x="39188" y="1623"/>
                    </a:cubicBezTo>
                    <a:cubicBezTo>
                      <a:pt x="38923" y="1623"/>
                      <a:pt x="38659" y="1682"/>
                      <a:pt x="38419" y="1810"/>
                    </a:cubicBezTo>
                    <a:cubicBezTo>
                      <a:pt x="38203" y="802"/>
                      <a:pt x="37193" y="1"/>
                      <a:pt x="36121" y="1"/>
                    </a:cubicBezTo>
                    <a:cubicBezTo>
                      <a:pt x="36032" y="1"/>
                      <a:pt x="35942" y="6"/>
                      <a:pt x="35852" y="18"/>
                    </a:cubicBezTo>
                    <a:cubicBezTo>
                      <a:pt x="34732" y="176"/>
                      <a:pt x="33836" y="1306"/>
                      <a:pt x="33873" y="2435"/>
                    </a:cubicBezTo>
                    <a:cubicBezTo>
                      <a:pt x="33521" y="1907"/>
                      <a:pt x="32881" y="1596"/>
                      <a:pt x="32236" y="1596"/>
                    </a:cubicBezTo>
                    <a:cubicBezTo>
                      <a:pt x="32026" y="1596"/>
                      <a:pt x="31816" y="1629"/>
                      <a:pt x="31614" y="1698"/>
                    </a:cubicBezTo>
                    <a:cubicBezTo>
                      <a:pt x="30840" y="1969"/>
                      <a:pt x="30252" y="2818"/>
                      <a:pt x="30298" y="3639"/>
                    </a:cubicBezTo>
                    <a:cubicBezTo>
                      <a:pt x="29998" y="3202"/>
                      <a:pt x="29452" y="2957"/>
                      <a:pt x="28911" y="2957"/>
                    </a:cubicBezTo>
                    <a:cubicBezTo>
                      <a:pt x="28678" y="2957"/>
                      <a:pt x="28446" y="3002"/>
                      <a:pt x="28235" y="3098"/>
                    </a:cubicBezTo>
                    <a:cubicBezTo>
                      <a:pt x="27843" y="3285"/>
                      <a:pt x="27535" y="3639"/>
                      <a:pt x="27377" y="4031"/>
                    </a:cubicBezTo>
                    <a:cubicBezTo>
                      <a:pt x="27265" y="3481"/>
                      <a:pt x="26835" y="3014"/>
                      <a:pt x="26285" y="2818"/>
                    </a:cubicBezTo>
                    <a:cubicBezTo>
                      <a:pt x="26130" y="2763"/>
                      <a:pt x="25966" y="2736"/>
                      <a:pt x="25799" y="2736"/>
                    </a:cubicBezTo>
                    <a:cubicBezTo>
                      <a:pt x="25264" y="2736"/>
                      <a:pt x="24708" y="3011"/>
                      <a:pt x="24381" y="3481"/>
                    </a:cubicBezTo>
                    <a:cubicBezTo>
                      <a:pt x="24418" y="2473"/>
                      <a:pt x="23643" y="1539"/>
                      <a:pt x="22672" y="1418"/>
                    </a:cubicBezTo>
                    <a:cubicBezTo>
                      <a:pt x="22588" y="1405"/>
                      <a:pt x="22503" y="1399"/>
                      <a:pt x="22418" y="1399"/>
                    </a:cubicBezTo>
                    <a:cubicBezTo>
                      <a:pt x="21531" y="1399"/>
                      <a:pt x="20668" y="2087"/>
                      <a:pt x="20498" y="2939"/>
                    </a:cubicBezTo>
                    <a:cubicBezTo>
                      <a:pt x="20297" y="2830"/>
                      <a:pt x="20076" y="2781"/>
                      <a:pt x="19853" y="2781"/>
                    </a:cubicBezTo>
                    <a:cubicBezTo>
                      <a:pt x="19121" y="2781"/>
                      <a:pt x="18369" y="3316"/>
                      <a:pt x="18276" y="4031"/>
                    </a:cubicBezTo>
                    <a:cubicBezTo>
                      <a:pt x="18052" y="3941"/>
                      <a:pt x="17815" y="3897"/>
                      <a:pt x="17579" y="3897"/>
                    </a:cubicBezTo>
                    <a:cubicBezTo>
                      <a:pt x="17207" y="3897"/>
                      <a:pt x="16839" y="4007"/>
                      <a:pt x="16531" y="4218"/>
                    </a:cubicBezTo>
                    <a:cubicBezTo>
                      <a:pt x="16372" y="3873"/>
                      <a:pt x="16139" y="3565"/>
                      <a:pt x="15831" y="3331"/>
                    </a:cubicBezTo>
                    <a:cubicBezTo>
                      <a:pt x="15471" y="3069"/>
                      <a:pt x="15028" y="2935"/>
                      <a:pt x="14586" y="2935"/>
                    </a:cubicBezTo>
                    <a:cubicBezTo>
                      <a:pt x="14305" y="2935"/>
                      <a:pt x="14025" y="2989"/>
                      <a:pt x="13768" y="3098"/>
                    </a:cubicBezTo>
                    <a:cubicBezTo>
                      <a:pt x="13647" y="2235"/>
                      <a:pt x="12758" y="1623"/>
                      <a:pt x="11912" y="1623"/>
                    </a:cubicBezTo>
                    <a:cubicBezTo>
                      <a:pt x="11651" y="1623"/>
                      <a:pt x="11393" y="1682"/>
                      <a:pt x="11164" y="1810"/>
                    </a:cubicBezTo>
                    <a:cubicBezTo>
                      <a:pt x="10948" y="802"/>
                      <a:pt x="9938" y="1"/>
                      <a:pt x="88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6" name="Google Shape;676;p24"/>
            <p:cNvSpPr/>
            <p:nvPr/>
          </p:nvSpPr>
          <p:spPr>
            <a:xfrm>
              <a:off x="75" y="4604400"/>
              <a:ext cx="9144000" cy="539400"/>
            </a:xfrm>
            <a:prstGeom prst="rect">
              <a:avLst/>
            </a:pr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7" name="Google Shape;677;p24"/>
            <p:cNvGrpSpPr/>
            <p:nvPr/>
          </p:nvGrpSpPr>
          <p:grpSpPr>
            <a:xfrm>
              <a:off x="-75" y="2463218"/>
              <a:ext cx="9144111" cy="2165562"/>
              <a:chOff x="-75" y="3996089"/>
              <a:chExt cx="9144111" cy="818986"/>
            </a:xfrm>
          </p:grpSpPr>
          <p:sp>
            <p:nvSpPr>
              <p:cNvPr id="678" name="Google Shape;678;p24"/>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9" name="Google Shape;679;p24"/>
              <p:cNvGrpSpPr/>
              <p:nvPr/>
            </p:nvGrpSpPr>
            <p:grpSpPr>
              <a:xfrm>
                <a:off x="43175" y="3996198"/>
                <a:ext cx="9057943" cy="818877"/>
                <a:chOff x="31859" y="3637483"/>
                <a:chExt cx="9057943" cy="954958"/>
              </a:xfrm>
            </p:grpSpPr>
            <p:sp>
              <p:nvSpPr>
                <p:cNvPr id="680" name="Google Shape;680;p24"/>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4"/>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4"/>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4"/>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684" name="Google Shape;684;p24"/>
          <p:cNvSpPr txBox="1">
            <a:spLocks noGrp="1"/>
          </p:cNvSpPr>
          <p:nvPr>
            <p:ph type="title"/>
          </p:nvPr>
        </p:nvSpPr>
        <p:spPr>
          <a:xfrm>
            <a:off x="1999200" y="2936100"/>
            <a:ext cx="5145600" cy="5727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85" name="Google Shape;685;p24"/>
          <p:cNvSpPr txBox="1">
            <a:spLocks noGrp="1"/>
          </p:cNvSpPr>
          <p:nvPr>
            <p:ph type="subTitle" idx="1"/>
          </p:nvPr>
        </p:nvSpPr>
        <p:spPr>
          <a:xfrm>
            <a:off x="2424600" y="3706975"/>
            <a:ext cx="4294800" cy="7014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3">
  <p:cSld name="CUSTOM_4">
    <p:spTree>
      <p:nvGrpSpPr>
        <p:cNvPr id="1" name="Shape 686"/>
        <p:cNvGrpSpPr/>
        <p:nvPr/>
      </p:nvGrpSpPr>
      <p:grpSpPr>
        <a:xfrm>
          <a:off x="0" y="0"/>
          <a:ext cx="0" cy="0"/>
          <a:chOff x="0" y="0"/>
          <a:chExt cx="0" cy="0"/>
        </a:xfrm>
      </p:grpSpPr>
      <p:sp>
        <p:nvSpPr>
          <p:cNvPr id="687" name="Google Shape;687;p25"/>
          <p:cNvSpPr/>
          <p:nvPr/>
        </p:nvSpPr>
        <p:spPr>
          <a:xfrm>
            <a:off x="75" y="2826100"/>
            <a:ext cx="9143898" cy="2384068"/>
          </a:xfrm>
          <a:custGeom>
            <a:avLst/>
            <a:gdLst/>
            <a:ahLst/>
            <a:cxnLst/>
            <a:rect l="l" t="t" r="r" b="b"/>
            <a:pathLst>
              <a:path w="116676" h="10501" extrusionOk="0">
                <a:moveTo>
                  <a:pt x="1" y="0"/>
                </a:moveTo>
                <a:lnTo>
                  <a:pt x="1" y="10501"/>
                </a:lnTo>
                <a:lnTo>
                  <a:pt x="116675" y="10501"/>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5"/>
          <p:cNvSpPr/>
          <p:nvPr/>
        </p:nvSpPr>
        <p:spPr>
          <a:xfrm>
            <a:off x="50" y="2826100"/>
            <a:ext cx="9143898" cy="2384068"/>
          </a:xfrm>
          <a:custGeom>
            <a:avLst/>
            <a:gdLst/>
            <a:ahLst/>
            <a:cxnLst/>
            <a:rect l="l" t="t" r="r" b="b"/>
            <a:pathLst>
              <a:path w="116676" h="10501" extrusionOk="0">
                <a:moveTo>
                  <a:pt x="1" y="0"/>
                </a:moveTo>
                <a:lnTo>
                  <a:pt x="1" y="10501"/>
                </a:lnTo>
                <a:lnTo>
                  <a:pt x="116675" y="10501"/>
                </a:lnTo>
                <a:lnTo>
                  <a:pt x="116675" y="0"/>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9" name="Google Shape;689;p25"/>
          <p:cNvGrpSpPr/>
          <p:nvPr/>
        </p:nvGrpSpPr>
        <p:grpSpPr>
          <a:xfrm>
            <a:off x="-838200" y="183465"/>
            <a:ext cx="10820400" cy="5026710"/>
            <a:chOff x="-838200" y="183465"/>
            <a:chExt cx="10820400" cy="5026710"/>
          </a:xfrm>
        </p:grpSpPr>
        <p:grpSp>
          <p:nvGrpSpPr>
            <p:cNvPr id="690" name="Google Shape;690;p25"/>
            <p:cNvGrpSpPr/>
            <p:nvPr/>
          </p:nvGrpSpPr>
          <p:grpSpPr>
            <a:xfrm>
              <a:off x="-838200" y="3686175"/>
              <a:ext cx="3676800" cy="1524000"/>
              <a:chOff x="-838200" y="3686175"/>
              <a:chExt cx="3676800" cy="1524000"/>
            </a:xfrm>
          </p:grpSpPr>
          <p:sp>
            <p:nvSpPr>
              <p:cNvPr id="691" name="Google Shape;691;p25"/>
              <p:cNvSpPr/>
              <p:nvPr/>
            </p:nvSpPr>
            <p:spPr>
              <a:xfrm>
                <a:off x="-838200" y="3693215"/>
                <a:ext cx="3676800" cy="1507500"/>
              </a:xfrm>
              <a:prstGeom prst="parallelogram">
                <a:avLst>
                  <a:gd name="adj" fmla="val 25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2" name="Google Shape;692;p25"/>
              <p:cNvGrpSpPr/>
              <p:nvPr/>
            </p:nvGrpSpPr>
            <p:grpSpPr>
              <a:xfrm>
                <a:off x="105625" y="3686175"/>
                <a:ext cx="1695225" cy="1524000"/>
                <a:chOff x="105625" y="3686175"/>
                <a:chExt cx="1695225" cy="1524000"/>
              </a:xfrm>
            </p:grpSpPr>
            <p:cxnSp>
              <p:nvCxnSpPr>
                <p:cNvPr id="693" name="Google Shape;693;p25"/>
                <p:cNvCxnSpPr/>
                <p:nvPr/>
              </p:nvCxnSpPr>
              <p:spPr>
                <a:xfrm flipH="1">
                  <a:off x="105625" y="3686175"/>
                  <a:ext cx="390300" cy="1524000"/>
                </a:xfrm>
                <a:prstGeom prst="straightConnector1">
                  <a:avLst/>
                </a:prstGeom>
                <a:noFill/>
                <a:ln w="19050" cap="flat" cmpd="sng">
                  <a:solidFill>
                    <a:srgbClr val="E8D6BF"/>
                  </a:solidFill>
                  <a:prstDash val="solid"/>
                  <a:round/>
                  <a:headEnd type="none" w="med" len="med"/>
                  <a:tailEnd type="none" w="med" len="med"/>
                </a:ln>
              </p:spPr>
            </p:cxnSp>
            <p:cxnSp>
              <p:nvCxnSpPr>
                <p:cNvPr id="694" name="Google Shape;694;p25"/>
                <p:cNvCxnSpPr/>
                <p:nvPr/>
              </p:nvCxnSpPr>
              <p:spPr>
                <a:xfrm flipH="1">
                  <a:off x="1410550" y="3686175"/>
                  <a:ext cx="390300" cy="1524000"/>
                </a:xfrm>
                <a:prstGeom prst="straightConnector1">
                  <a:avLst/>
                </a:prstGeom>
                <a:noFill/>
                <a:ln w="19050" cap="flat" cmpd="sng">
                  <a:solidFill>
                    <a:srgbClr val="E8D6BF"/>
                  </a:solidFill>
                  <a:prstDash val="solid"/>
                  <a:round/>
                  <a:headEnd type="none" w="med" len="med"/>
                  <a:tailEnd type="none" w="med" len="med"/>
                </a:ln>
              </p:spPr>
            </p:cxnSp>
          </p:grpSp>
        </p:grpSp>
        <p:grpSp>
          <p:nvGrpSpPr>
            <p:cNvPr id="695" name="Google Shape;695;p25"/>
            <p:cNvGrpSpPr/>
            <p:nvPr/>
          </p:nvGrpSpPr>
          <p:grpSpPr>
            <a:xfrm>
              <a:off x="6305400" y="3686175"/>
              <a:ext cx="3676800" cy="1524000"/>
              <a:chOff x="6305400" y="3686175"/>
              <a:chExt cx="3676800" cy="1524000"/>
            </a:xfrm>
          </p:grpSpPr>
          <p:sp>
            <p:nvSpPr>
              <p:cNvPr id="696" name="Google Shape;696;p25"/>
              <p:cNvSpPr/>
              <p:nvPr/>
            </p:nvSpPr>
            <p:spPr>
              <a:xfrm flipH="1">
                <a:off x="6305400" y="3693215"/>
                <a:ext cx="3676800" cy="1507500"/>
              </a:xfrm>
              <a:prstGeom prst="parallelogram">
                <a:avLst>
                  <a:gd name="adj" fmla="val 25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7" name="Google Shape;697;p25"/>
              <p:cNvGrpSpPr/>
              <p:nvPr/>
            </p:nvGrpSpPr>
            <p:grpSpPr>
              <a:xfrm>
                <a:off x="7083250" y="3686175"/>
                <a:ext cx="1695225" cy="1524000"/>
                <a:chOff x="7083250" y="3686175"/>
                <a:chExt cx="1695225" cy="1524000"/>
              </a:xfrm>
            </p:grpSpPr>
            <p:cxnSp>
              <p:nvCxnSpPr>
                <p:cNvPr id="698" name="Google Shape;698;p25"/>
                <p:cNvCxnSpPr/>
                <p:nvPr/>
              </p:nvCxnSpPr>
              <p:spPr>
                <a:xfrm>
                  <a:off x="8388175" y="3686175"/>
                  <a:ext cx="390300" cy="1524000"/>
                </a:xfrm>
                <a:prstGeom prst="straightConnector1">
                  <a:avLst/>
                </a:prstGeom>
                <a:noFill/>
                <a:ln w="19050" cap="flat" cmpd="sng">
                  <a:solidFill>
                    <a:srgbClr val="E8D6BF"/>
                  </a:solidFill>
                  <a:prstDash val="solid"/>
                  <a:round/>
                  <a:headEnd type="none" w="med" len="med"/>
                  <a:tailEnd type="none" w="med" len="med"/>
                </a:ln>
              </p:spPr>
            </p:cxnSp>
            <p:cxnSp>
              <p:nvCxnSpPr>
                <p:cNvPr id="699" name="Google Shape;699;p25"/>
                <p:cNvCxnSpPr/>
                <p:nvPr/>
              </p:nvCxnSpPr>
              <p:spPr>
                <a:xfrm>
                  <a:off x="7083250" y="3686175"/>
                  <a:ext cx="390300" cy="1524000"/>
                </a:xfrm>
                <a:prstGeom prst="straightConnector1">
                  <a:avLst/>
                </a:prstGeom>
                <a:noFill/>
                <a:ln w="19050" cap="flat" cmpd="sng">
                  <a:solidFill>
                    <a:srgbClr val="E8D6BF"/>
                  </a:solidFill>
                  <a:prstDash val="solid"/>
                  <a:round/>
                  <a:headEnd type="none" w="med" len="med"/>
                  <a:tailEnd type="none" w="med" len="med"/>
                </a:ln>
              </p:spPr>
            </p:cxnSp>
          </p:grpSp>
        </p:grpSp>
        <p:grpSp>
          <p:nvGrpSpPr>
            <p:cNvPr id="700" name="Google Shape;700;p25"/>
            <p:cNvGrpSpPr/>
            <p:nvPr/>
          </p:nvGrpSpPr>
          <p:grpSpPr>
            <a:xfrm>
              <a:off x="377024" y="183465"/>
              <a:ext cx="7477575" cy="1374833"/>
              <a:chOff x="377024" y="183465"/>
              <a:chExt cx="7477575" cy="1374833"/>
            </a:xfrm>
          </p:grpSpPr>
          <p:sp>
            <p:nvSpPr>
              <p:cNvPr id="701" name="Google Shape;701;p25"/>
              <p:cNvSpPr/>
              <p:nvPr/>
            </p:nvSpPr>
            <p:spPr>
              <a:xfrm>
                <a:off x="1660791" y="1109748"/>
                <a:ext cx="1201382" cy="319275"/>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5"/>
              <p:cNvSpPr/>
              <p:nvPr/>
            </p:nvSpPr>
            <p:spPr>
              <a:xfrm>
                <a:off x="2682075" y="393015"/>
                <a:ext cx="880632" cy="292173"/>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5"/>
              <p:cNvSpPr/>
              <p:nvPr/>
            </p:nvSpPr>
            <p:spPr>
              <a:xfrm flipH="1">
                <a:off x="6653216" y="1239023"/>
                <a:ext cx="1201382" cy="319275"/>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5"/>
              <p:cNvSpPr/>
              <p:nvPr/>
            </p:nvSpPr>
            <p:spPr>
              <a:xfrm flipH="1">
                <a:off x="5968200" y="183465"/>
                <a:ext cx="880632" cy="292173"/>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5"/>
              <p:cNvSpPr/>
              <p:nvPr/>
            </p:nvSpPr>
            <p:spPr>
              <a:xfrm flipH="1">
                <a:off x="377024" y="246922"/>
                <a:ext cx="577867" cy="19172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06" name="Google Shape;706;p25"/>
          <p:cNvSpPr txBox="1">
            <a:spLocks noGrp="1"/>
          </p:cNvSpPr>
          <p:nvPr>
            <p:ph type="title"/>
          </p:nvPr>
        </p:nvSpPr>
        <p:spPr>
          <a:xfrm>
            <a:off x="2955450" y="1085413"/>
            <a:ext cx="3233100" cy="16077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07" name="Google Shape;707;p25"/>
          <p:cNvSpPr txBox="1">
            <a:spLocks noGrp="1"/>
          </p:cNvSpPr>
          <p:nvPr>
            <p:ph type="subTitle" idx="1"/>
          </p:nvPr>
        </p:nvSpPr>
        <p:spPr>
          <a:xfrm>
            <a:off x="3245250" y="3191975"/>
            <a:ext cx="2653500" cy="8661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4">
  <p:cSld name="CUSTOM_4_1">
    <p:spTree>
      <p:nvGrpSpPr>
        <p:cNvPr id="1" name="Shape 708"/>
        <p:cNvGrpSpPr/>
        <p:nvPr/>
      </p:nvGrpSpPr>
      <p:grpSpPr>
        <a:xfrm>
          <a:off x="0" y="0"/>
          <a:ext cx="0" cy="0"/>
          <a:chOff x="0" y="0"/>
          <a:chExt cx="0" cy="0"/>
        </a:xfrm>
      </p:grpSpPr>
      <p:grpSp>
        <p:nvGrpSpPr>
          <p:cNvPr id="709" name="Google Shape;709;p26"/>
          <p:cNvGrpSpPr/>
          <p:nvPr/>
        </p:nvGrpSpPr>
        <p:grpSpPr>
          <a:xfrm>
            <a:off x="460641" y="379452"/>
            <a:ext cx="8974659" cy="1735371"/>
            <a:chOff x="460641" y="379452"/>
            <a:chExt cx="8974659" cy="1735371"/>
          </a:xfrm>
        </p:grpSpPr>
        <p:sp>
          <p:nvSpPr>
            <p:cNvPr id="710" name="Google Shape;710;p26"/>
            <p:cNvSpPr/>
            <p:nvPr/>
          </p:nvSpPr>
          <p:spPr>
            <a:xfrm>
              <a:off x="460641" y="1795548"/>
              <a:ext cx="1201382" cy="319275"/>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6"/>
            <p:cNvSpPr/>
            <p:nvPr/>
          </p:nvSpPr>
          <p:spPr>
            <a:xfrm>
              <a:off x="1214350" y="567327"/>
              <a:ext cx="962302" cy="31927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6"/>
            <p:cNvSpPr/>
            <p:nvPr/>
          </p:nvSpPr>
          <p:spPr>
            <a:xfrm flipH="1">
              <a:off x="3505607" y="1228875"/>
              <a:ext cx="1443418" cy="38359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6"/>
            <p:cNvSpPr/>
            <p:nvPr/>
          </p:nvSpPr>
          <p:spPr>
            <a:xfrm flipH="1">
              <a:off x="5891125" y="379452"/>
              <a:ext cx="962302" cy="31927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6"/>
            <p:cNvSpPr/>
            <p:nvPr/>
          </p:nvSpPr>
          <p:spPr>
            <a:xfrm flipH="1">
              <a:off x="7991882" y="776225"/>
              <a:ext cx="1443418" cy="38359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5" name="Google Shape;715;p26"/>
          <p:cNvGrpSpPr/>
          <p:nvPr/>
        </p:nvGrpSpPr>
        <p:grpSpPr>
          <a:xfrm>
            <a:off x="300" y="3962345"/>
            <a:ext cx="9167502" cy="1180956"/>
            <a:chOff x="300" y="3807350"/>
            <a:chExt cx="9191400" cy="1336225"/>
          </a:xfrm>
        </p:grpSpPr>
        <p:sp>
          <p:nvSpPr>
            <p:cNvPr id="716" name="Google Shape;716;p26"/>
            <p:cNvSpPr/>
            <p:nvPr/>
          </p:nvSpPr>
          <p:spPr>
            <a:xfrm>
              <a:off x="300" y="4562475"/>
              <a:ext cx="9191400" cy="581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6"/>
            <p:cNvSpPr/>
            <p:nvPr/>
          </p:nvSpPr>
          <p:spPr>
            <a:xfrm>
              <a:off x="350" y="3807350"/>
              <a:ext cx="9191071" cy="796993"/>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8" name="Google Shape;718;p26"/>
          <p:cNvSpPr txBox="1">
            <a:spLocks noGrp="1"/>
          </p:cNvSpPr>
          <p:nvPr>
            <p:ph type="title"/>
          </p:nvPr>
        </p:nvSpPr>
        <p:spPr>
          <a:xfrm>
            <a:off x="5348350" y="1293200"/>
            <a:ext cx="2835900" cy="1131300"/>
          </a:xfrm>
          <a:prstGeom prst="rect">
            <a:avLst/>
          </a:prstGeom>
        </p:spPr>
        <p:txBody>
          <a:bodyPr spcFirstLastPara="1" wrap="square" lIns="14400" tIns="14400" rIns="14400" bIns="14400" anchor="t"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9" name="Google Shape;719;p26"/>
          <p:cNvSpPr txBox="1">
            <a:spLocks noGrp="1"/>
          </p:cNvSpPr>
          <p:nvPr>
            <p:ph type="subTitle" idx="1"/>
          </p:nvPr>
        </p:nvSpPr>
        <p:spPr>
          <a:xfrm>
            <a:off x="5348375" y="2770025"/>
            <a:ext cx="2835900" cy="1080300"/>
          </a:xfrm>
          <a:prstGeom prst="rect">
            <a:avLst/>
          </a:prstGeom>
        </p:spPr>
        <p:txBody>
          <a:bodyPr spcFirstLastPara="1" wrap="square" lIns="14400" tIns="14400" rIns="14400" bIns="14400"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720"/>
        <p:cNvGrpSpPr/>
        <p:nvPr/>
      </p:nvGrpSpPr>
      <p:grpSpPr>
        <a:xfrm>
          <a:off x="0" y="0"/>
          <a:ext cx="0" cy="0"/>
          <a:chOff x="0" y="0"/>
          <a:chExt cx="0" cy="0"/>
        </a:xfrm>
      </p:grpSpPr>
      <p:sp>
        <p:nvSpPr>
          <p:cNvPr id="721" name="Google Shape;721;p27"/>
          <p:cNvSpPr/>
          <p:nvPr/>
        </p:nvSpPr>
        <p:spPr>
          <a:xfrm>
            <a:off x="75" y="1645605"/>
            <a:ext cx="9143898" cy="1810504"/>
          </a:xfrm>
          <a:custGeom>
            <a:avLst/>
            <a:gdLst/>
            <a:ahLst/>
            <a:cxnLst/>
            <a:rect l="l" t="t" r="r" b="b"/>
            <a:pathLst>
              <a:path w="116676" h="10501" extrusionOk="0">
                <a:moveTo>
                  <a:pt x="1" y="0"/>
                </a:moveTo>
                <a:lnTo>
                  <a:pt x="1" y="10501"/>
                </a:lnTo>
                <a:lnTo>
                  <a:pt x="116675" y="10501"/>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7"/>
          <p:cNvSpPr/>
          <p:nvPr/>
        </p:nvSpPr>
        <p:spPr>
          <a:xfrm>
            <a:off x="50" y="1645605"/>
            <a:ext cx="9143898" cy="1810504"/>
          </a:xfrm>
          <a:custGeom>
            <a:avLst/>
            <a:gdLst/>
            <a:ahLst/>
            <a:cxnLst/>
            <a:rect l="l" t="t" r="r" b="b"/>
            <a:pathLst>
              <a:path w="116676" h="10501" extrusionOk="0">
                <a:moveTo>
                  <a:pt x="1" y="0"/>
                </a:moveTo>
                <a:lnTo>
                  <a:pt x="1" y="10501"/>
                </a:lnTo>
                <a:lnTo>
                  <a:pt x="116675" y="10501"/>
                </a:lnTo>
                <a:lnTo>
                  <a:pt x="116675" y="0"/>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7"/>
          <p:cNvSpPr/>
          <p:nvPr/>
        </p:nvSpPr>
        <p:spPr>
          <a:xfrm>
            <a:off x="0" y="4357500"/>
            <a:ext cx="9144300" cy="786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7"/>
          <p:cNvSpPr/>
          <p:nvPr/>
        </p:nvSpPr>
        <p:spPr>
          <a:xfrm rot="5400000">
            <a:off x="4385400" y="-4388050"/>
            <a:ext cx="373500" cy="9144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7"/>
          <p:cNvSpPr/>
          <p:nvPr/>
        </p:nvSpPr>
        <p:spPr>
          <a:xfrm rot="5400000">
            <a:off x="3940200" y="-3563850"/>
            <a:ext cx="1263900" cy="9144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6" name="Google Shape;726;p27"/>
          <p:cNvGrpSpPr/>
          <p:nvPr/>
        </p:nvGrpSpPr>
        <p:grpSpPr>
          <a:xfrm>
            <a:off x="86200" y="345862"/>
            <a:ext cx="9057943" cy="1294064"/>
            <a:chOff x="31859" y="3637483"/>
            <a:chExt cx="9057943" cy="954958"/>
          </a:xfrm>
        </p:grpSpPr>
        <p:sp>
          <p:nvSpPr>
            <p:cNvPr id="727" name="Google Shape;727;p27"/>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7"/>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7"/>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7"/>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1" name="Google Shape;731;p27"/>
          <p:cNvSpPr/>
          <p:nvPr/>
        </p:nvSpPr>
        <p:spPr>
          <a:xfrm rot="5400000">
            <a:off x="4086649" y="-638820"/>
            <a:ext cx="970703" cy="9144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2" name="Google Shape;732;p27"/>
          <p:cNvGrpSpPr/>
          <p:nvPr/>
        </p:nvGrpSpPr>
        <p:grpSpPr>
          <a:xfrm>
            <a:off x="-43176" y="3447807"/>
            <a:ext cx="9236385" cy="1010632"/>
            <a:chOff x="31859" y="3637483"/>
            <a:chExt cx="9057943" cy="954958"/>
          </a:xfrm>
        </p:grpSpPr>
        <p:sp>
          <p:nvSpPr>
            <p:cNvPr id="733" name="Google Shape;733;p27"/>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7"/>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7"/>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7"/>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7"/>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7"/>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9" name="Google Shape;739;p27"/>
          <p:cNvSpPr txBox="1">
            <a:spLocks noGrp="1"/>
          </p:cNvSpPr>
          <p:nvPr>
            <p:ph type="title"/>
          </p:nvPr>
        </p:nvSpPr>
        <p:spPr>
          <a:xfrm>
            <a:off x="2357550" y="529750"/>
            <a:ext cx="4428900" cy="10107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40" name="Google Shape;740;p27"/>
          <p:cNvSpPr txBox="1">
            <a:spLocks noGrp="1"/>
          </p:cNvSpPr>
          <p:nvPr>
            <p:ph type="title" idx="2"/>
          </p:nvPr>
        </p:nvSpPr>
        <p:spPr>
          <a:xfrm>
            <a:off x="975525" y="2006963"/>
            <a:ext cx="2505900" cy="387000"/>
          </a:xfrm>
          <a:prstGeom prst="rect">
            <a:avLst/>
          </a:prstGeom>
        </p:spPr>
        <p:txBody>
          <a:bodyPr spcFirstLastPara="1" wrap="square" lIns="14400" tIns="14400" rIns="14400" bIns="14400" anchor="t" anchorCtr="0">
            <a:noAutofit/>
          </a:bodyPr>
          <a:lstStyle>
            <a:lvl1pPr lvl="0" rtl="0">
              <a:spcBef>
                <a:spcPts val="0"/>
              </a:spcBef>
              <a:spcAft>
                <a:spcPts val="0"/>
              </a:spcAft>
              <a:buSzPts val="3500"/>
              <a:buNone/>
              <a:defRPr sz="20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41" name="Google Shape;741;p27"/>
          <p:cNvSpPr txBox="1">
            <a:spLocks noGrp="1"/>
          </p:cNvSpPr>
          <p:nvPr>
            <p:ph type="title" idx="3"/>
          </p:nvPr>
        </p:nvSpPr>
        <p:spPr>
          <a:xfrm>
            <a:off x="5636050" y="2006963"/>
            <a:ext cx="2505900" cy="387000"/>
          </a:xfrm>
          <a:prstGeom prst="rect">
            <a:avLst/>
          </a:prstGeom>
        </p:spPr>
        <p:txBody>
          <a:bodyPr spcFirstLastPara="1" wrap="square" lIns="14400" tIns="14400" rIns="14400" bIns="14400" anchor="t" anchorCtr="0">
            <a:noAutofit/>
          </a:bodyPr>
          <a:lstStyle>
            <a:lvl1pPr lvl="0" algn="r" rtl="0">
              <a:spcBef>
                <a:spcPts val="0"/>
              </a:spcBef>
              <a:spcAft>
                <a:spcPts val="0"/>
              </a:spcAft>
              <a:buSzPts val="3500"/>
              <a:buNone/>
              <a:defRPr sz="20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42" name="Google Shape;742;p27"/>
          <p:cNvSpPr txBox="1">
            <a:spLocks noGrp="1"/>
          </p:cNvSpPr>
          <p:nvPr>
            <p:ph type="subTitle" idx="1"/>
          </p:nvPr>
        </p:nvSpPr>
        <p:spPr>
          <a:xfrm>
            <a:off x="5635775" y="2439950"/>
            <a:ext cx="2505900" cy="696600"/>
          </a:xfrm>
          <a:prstGeom prst="rect">
            <a:avLst/>
          </a:prstGeom>
        </p:spPr>
        <p:txBody>
          <a:bodyPr spcFirstLastPara="1" wrap="square" lIns="14400" tIns="14400" rIns="14400" bIns="14400" anchor="t" anchorCtr="0">
            <a:noAutofit/>
          </a:bodyPr>
          <a:lstStyle>
            <a:lvl1pPr lvl="0" algn="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3" name="Google Shape;743;p27"/>
          <p:cNvSpPr txBox="1">
            <a:spLocks noGrp="1"/>
          </p:cNvSpPr>
          <p:nvPr>
            <p:ph type="subTitle" idx="4"/>
          </p:nvPr>
        </p:nvSpPr>
        <p:spPr>
          <a:xfrm>
            <a:off x="975525" y="2439950"/>
            <a:ext cx="2505900" cy="696600"/>
          </a:xfrm>
          <a:prstGeom prst="rect">
            <a:avLst/>
          </a:prstGeom>
        </p:spPr>
        <p:txBody>
          <a:bodyPr spcFirstLastPara="1" wrap="square" lIns="14400" tIns="14400" rIns="14400" bIns="14400"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2">
  <p:cSld name="CUSTOM_14">
    <p:spTree>
      <p:nvGrpSpPr>
        <p:cNvPr id="1" name="Shape 744"/>
        <p:cNvGrpSpPr/>
        <p:nvPr/>
      </p:nvGrpSpPr>
      <p:grpSpPr>
        <a:xfrm>
          <a:off x="0" y="0"/>
          <a:ext cx="0" cy="0"/>
          <a:chOff x="0" y="0"/>
          <a:chExt cx="0" cy="0"/>
        </a:xfrm>
      </p:grpSpPr>
      <p:sp>
        <p:nvSpPr>
          <p:cNvPr id="745" name="Google Shape;745;p28"/>
          <p:cNvSpPr/>
          <p:nvPr/>
        </p:nvSpPr>
        <p:spPr>
          <a:xfrm>
            <a:off x="75" y="4781354"/>
            <a:ext cx="9143898" cy="362101"/>
          </a:xfrm>
          <a:custGeom>
            <a:avLst/>
            <a:gdLst/>
            <a:ahLst/>
            <a:cxnLst/>
            <a:rect l="l" t="t" r="r" b="b"/>
            <a:pathLst>
              <a:path w="116676" h="10501" extrusionOk="0">
                <a:moveTo>
                  <a:pt x="1" y="0"/>
                </a:moveTo>
                <a:lnTo>
                  <a:pt x="1" y="10501"/>
                </a:lnTo>
                <a:lnTo>
                  <a:pt x="116675" y="10501"/>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8"/>
          <p:cNvSpPr/>
          <p:nvPr/>
        </p:nvSpPr>
        <p:spPr>
          <a:xfrm>
            <a:off x="50" y="4781354"/>
            <a:ext cx="9143898" cy="362101"/>
          </a:xfrm>
          <a:custGeom>
            <a:avLst/>
            <a:gdLst/>
            <a:ahLst/>
            <a:cxnLst/>
            <a:rect l="l" t="t" r="r" b="b"/>
            <a:pathLst>
              <a:path w="116676" h="10501" extrusionOk="0">
                <a:moveTo>
                  <a:pt x="1" y="0"/>
                </a:moveTo>
                <a:lnTo>
                  <a:pt x="1" y="10501"/>
                </a:lnTo>
                <a:lnTo>
                  <a:pt x="116675" y="10501"/>
                </a:lnTo>
                <a:lnTo>
                  <a:pt x="116675" y="0"/>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7" name="Google Shape;747;p28"/>
          <p:cNvGrpSpPr/>
          <p:nvPr/>
        </p:nvGrpSpPr>
        <p:grpSpPr>
          <a:xfrm>
            <a:off x="-53702" y="287000"/>
            <a:ext cx="9683403" cy="1703452"/>
            <a:chOff x="-53702" y="287000"/>
            <a:chExt cx="9683403" cy="1703452"/>
          </a:xfrm>
        </p:grpSpPr>
        <p:sp>
          <p:nvSpPr>
            <p:cNvPr id="748" name="Google Shape;748;p28"/>
            <p:cNvSpPr/>
            <p:nvPr/>
          </p:nvSpPr>
          <p:spPr>
            <a:xfrm>
              <a:off x="-53702" y="1605325"/>
              <a:ext cx="962311" cy="25573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8"/>
            <p:cNvSpPr/>
            <p:nvPr/>
          </p:nvSpPr>
          <p:spPr>
            <a:xfrm>
              <a:off x="2471650" y="379465"/>
              <a:ext cx="962302" cy="31927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8"/>
            <p:cNvSpPr/>
            <p:nvPr/>
          </p:nvSpPr>
          <p:spPr>
            <a:xfrm flipH="1">
              <a:off x="4875300" y="977591"/>
              <a:ext cx="915827" cy="30383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8"/>
            <p:cNvSpPr/>
            <p:nvPr/>
          </p:nvSpPr>
          <p:spPr>
            <a:xfrm>
              <a:off x="7762626" y="287000"/>
              <a:ext cx="1461035" cy="388301"/>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8"/>
            <p:cNvSpPr/>
            <p:nvPr/>
          </p:nvSpPr>
          <p:spPr>
            <a:xfrm flipH="1">
              <a:off x="8713875" y="1686616"/>
              <a:ext cx="915827" cy="30383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3" name="Google Shape;753;p28"/>
          <p:cNvGrpSpPr/>
          <p:nvPr/>
        </p:nvGrpSpPr>
        <p:grpSpPr>
          <a:xfrm>
            <a:off x="-75" y="2184966"/>
            <a:ext cx="9144111" cy="1553982"/>
            <a:chOff x="-75" y="3714050"/>
            <a:chExt cx="9144111" cy="1788447"/>
          </a:xfrm>
        </p:grpSpPr>
        <p:sp>
          <p:nvSpPr>
            <p:cNvPr id="754" name="Google Shape;754;p28"/>
            <p:cNvSpPr/>
            <p:nvPr/>
          </p:nvSpPr>
          <p:spPr>
            <a:xfrm>
              <a:off x="-75" y="4250897"/>
              <a:ext cx="9144000" cy="12516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8"/>
            <p:cNvSpPr/>
            <p:nvPr/>
          </p:nvSpPr>
          <p:spPr>
            <a:xfrm>
              <a:off x="-75" y="3714050"/>
              <a:ext cx="9144111" cy="553156"/>
            </a:xfrm>
            <a:custGeom>
              <a:avLst/>
              <a:gdLst/>
              <a:ahLst/>
              <a:cxnLst/>
              <a:rect l="l" t="t" r="r" b="b"/>
              <a:pathLst>
                <a:path w="116675" h="6515" extrusionOk="0">
                  <a:moveTo>
                    <a:pt x="8866" y="1"/>
                  </a:moveTo>
                  <a:cubicBezTo>
                    <a:pt x="8776" y="1"/>
                    <a:pt x="8687" y="6"/>
                    <a:pt x="8597" y="18"/>
                  </a:cubicBezTo>
                  <a:cubicBezTo>
                    <a:pt x="7467" y="176"/>
                    <a:pt x="6534" y="1306"/>
                    <a:pt x="6609" y="2435"/>
                  </a:cubicBezTo>
                  <a:cubicBezTo>
                    <a:pt x="6256" y="1907"/>
                    <a:pt x="5617" y="1596"/>
                    <a:pt x="4971" y="1596"/>
                  </a:cubicBezTo>
                  <a:cubicBezTo>
                    <a:pt x="4762" y="1596"/>
                    <a:pt x="4551" y="1629"/>
                    <a:pt x="4350" y="1698"/>
                  </a:cubicBezTo>
                  <a:cubicBezTo>
                    <a:pt x="3575" y="1969"/>
                    <a:pt x="2996" y="2818"/>
                    <a:pt x="3034" y="3639"/>
                  </a:cubicBezTo>
                  <a:cubicBezTo>
                    <a:pt x="2708" y="3202"/>
                    <a:pt x="2172" y="2957"/>
                    <a:pt x="1640" y="2957"/>
                  </a:cubicBezTo>
                  <a:cubicBezTo>
                    <a:pt x="1410" y="2957"/>
                    <a:pt x="1182" y="3002"/>
                    <a:pt x="971" y="3098"/>
                  </a:cubicBezTo>
                  <a:cubicBezTo>
                    <a:pt x="271" y="3443"/>
                    <a:pt x="0" y="4143"/>
                    <a:pt x="0" y="5039"/>
                  </a:cubicBezTo>
                  <a:lnTo>
                    <a:pt x="0" y="6514"/>
                  </a:lnTo>
                  <a:lnTo>
                    <a:pt x="116675" y="6514"/>
                  </a:lnTo>
                  <a:lnTo>
                    <a:pt x="116675" y="5702"/>
                  </a:lnTo>
                  <a:cubicBezTo>
                    <a:pt x="116675" y="5002"/>
                    <a:pt x="116441" y="4339"/>
                    <a:pt x="115853" y="4069"/>
                  </a:cubicBezTo>
                  <a:cubicBezTo>
                    <a:pt x="115673" y="3970"/>
                    <a:pt x="115472" y="3924"/>
                    <a:pt x="115270" y="3924"/>
                  </a:cubicBezTo>
                  <a:cubicBezTo>
                    <a:pt x="114824" y="3924"/>
                    <a:pt x="114371" y="4145"/>
                    <a:pt x="114108" y="4498"/>
                  </a:cubicBezTo>
                  <a:cubicBezTo>
                    <a:pt x="114145" y="3798"/>
                    <a:pt x="113641" y="3051"/>
                    <a:pt x="112941" y="2818"/>
                  </a:cubicBezTo>
                  <a:cubicBezTo>
                    <a:pt x="112784" y="2763"/>
                    <a:pt x="112618" y="2736"/>
                    <a:pt x="112451" y="2736"/>
                  </a:cubicBezTo>
                  <a:cubicBezTo>
                    <a:pt x="111912" y="2736"/>
                    <a:pt x="111358" y="3011"/>
                    <a:pt x="111037" y="3481"/>
                  </a:cubicBezTo>
                  <a:cubicBezTo>
                    <a:pt x="111074" y="2473"/>
                    <a:pt x="110290" y="1539"/>
                    <a:pt x="109320" y="1418"/>
                  </a:cubicBezTo>
                  <a:cubicBezTo>
                    <a:pt x="109235" y="1405"/>
                    <a:pt x="109150" y="1399"/>
                    <a:pt x="109065" y="1399"/>
                  </a:cubicBezTo>
                  <a:cubicBezTo>
                    <a:pt x="108179" y="1399"/>
                    <a:pt x="107324" y="2087"/>
                    <a:pt x="107145" y="2939"/>
                  </a:cubicBezTo>
                  <a:cubicBezTo>
                    <a:pt x="106945" y="2830"/>
                    <a:pt x="106723" y="2781"/>
                    <a:pt x="106501" y="2781"/>
                  </a:cubicBezTo>
                  <a:cubicBezTo>
                    <a:pt x="105768" y="2781"/>
                    <a:pt x="105016" y="3316"/>
                    <a:pt x="104923" y="4031"/>
                  </a:cubicBezTo>
                  <a:cubicBezTo>
                    <a:pt x="104699" y="3941"/>
                    <a:pt x="104462" y="3897"/>
                    <a:pt x="104226" y="3897"/>
                  </a:cubicBezTo>
                  <a:cubicBezTo>
                    <a:pt x="103854" y="3897"/>
                    <a:pt x="103486" y="4007"/>
                    <a:pt x="103178" y="4218"/>
                  </a:cubicBezTo>
                  <a:cubicBezTo>
                    <a:pt x="103019" y="3873"/>
                    <a:pt x="102786" y="3565"/>
                    <a:pt x="102478" y="3331"/>
                  </a:cubicBezTo>
                  <a:cubicBezTo>
                    <a:pt x="102118" y="3069"/>
                    <a:pt x="101675" y="2935"/>
                    <a:pt x="101233" y="2935"/>
                  </a:cubicBezTo>
                  <a:cubicBezTo>
                    <a:pt x="100952" y="2935"/>
                    <a:pt x="100672" y="2989"/>
                    <a:pt x="100415" y="3098"/>
                  </a:cubicBezTo>
                  <a:cubicBezTo>
                    <a:pt x="100294" y="2235"/>
                    <a:pt x="99405" y="1623"/>
                    <a:pt x="98559" y="1623"/>
                  </a:cubicBezTo>
                  <a:cubicBezTo>
                    <a:pt x="98298" y="1623"/>
                    <a:pt x="98040" y="1682"/>
                    <a:pt x="97811" y="1810"/>
                  </a:cubicBezTo>
                  <a:cubicBezTo>
                    <a:pt x="97595" y="802"/>
                    <a:pt x="96553" y="1"/>
                    <a:pt x="95506" y="1"/>
                  </a:cubicBezTo>
                  <a:cubicBezTo>
                    <a:pt x="95418" y="1"/>
                    <a:pt x="95331" y="6"/>
                    <a:pt x="95244" y="18"/>
                  </a:cubicBezTo>
                  <a:cubicBezTo>
                    <a:pt x="94115" y="176"/>
                    <a:pt x="93181" y="1306"/>
                    <a:pt x="93256" y="2435"/>
                  </a:cubicBezTo>
                  <a:cubicBezTo>
                    <a:pt x="92875" y="1907"/>
                    <a:pt x="92250" y="1596"/>
                    <a:pt x="91617" y="1596"/>
                  </a:cubicBezTo>
                  <a:cubicBezTo>
                    <a:pt x="91412" y="1596"/>
                    <a:pt x="91205" y="1629"/>
                    <a:pt x="91006" y="1698"/>
                  </a:cubicBezTo>
                  <a:cubicBezTo>
                    <a:pt x="90222" y="1969"/>
                    <a:pt x="89644" y="2818"/>
                    <a:pt x="89681" y="3639"/>
                  </a:cubicBezTo>
                  <a:cubicBezTo>
                    <a:pt x="89355" y="3202"/>
                    <a:pt x="88819" y="2957"/>
                    <a:pt x="88287" y="2957"/>
                  </a:cubicBezTo>
                  <a:cubicBezTo>
                    <a:pt x="88058" y="2957"/>
                    <a:pt x="87829" y="3002"/>
                    <a:pt x="87618" y="3098"/>
                  </a:cubicBezTo>
                  <a:cubicBezTo>
                    <a:pt x="87114" y="3331"/>
                    <a:pt x="86769" y="3873"/>
                    <a:pt x="86685" y="4414"/>
                  </a:cubicBezTo>
                  <a:cubicBezTo>
                    <a:pt x="86535" y="4265"/>
                    <a:pt x="86377" y="4143"/>
                    <a:pt x="86218" y="4069"/>
                  </a:cubicBezTo>
                  <a:cubicBezTo>
                    <a:pt x="86026" y="3970"/>
                    <a:pt x="85817" y="3924"/>
                    <a:pt x="85610" y="3924"/>
                  </a:cubicBezTo>
                  <a:cubicBezTo>
                    <a:pt x="85152" y="3924"/>
                    <a:pt x="84699" y="4145"/>
                    <a:pt x="84435" y="4498"/>
                  </a:cubicBezTo>
                  <a:cubicBezTo>
                    <a:pt x="84473" y="3798"/>
                    <a:pt x="84006" y="3051"/>
                    <a:pt x="83306" y="2818"/>
                  </a:cubicBezTo>
                  <a:cubicBezTo>
                    <a:pt x="83140" y="2763"/>
                    <a:pt x="82967" y="2736"/>
                    <a:pt x="82795" y="2736"/>
                  </a:cubicBezTo>
                  <a:cubicBezTo>
                    <a:pt x="82239" y="2736"/>
                    <a:pt x="81683" y="3011"/>
                    <a:pt x="81355" y="3481"/>
                  </a:cubicBezTo>
                  <a:cubicBezTo>
                    <a:pt x="81439" y="2473"/>
                    <a:pt x="80655" y="1539"/>
                    <a:pt x="79684" y="1418"/>
                  </a:cubicBezTo>
                  <a:cubicBezTo>
                    <a:pt x="79600" y="1405"/>
                    <a:pt x="79515" y="1399"/>
                    <a:pt x="79430" y="1399"/>
                  </a:cubicBezTo>
                  <a:cubicBezTo>
                    <a:pt x="78544" y="1399"/>
                    <a:pt x="77685" y="2087"/>
                    <a:pt x="77472" y="2939"/>
                  </a:cubicBezTo>
                  <a:cubicBezTo>
                    <a:pt x="77281" y="2830"/>
                    <a:pt x="77066" y="2781"/>
                    <a:pt x="76848" y="2781"/>
                  </a:cubicBezTo>
                  <a:cubicBezTo>
                    <a:pt x="76131" y="2781"/>
                    <a:pt x="75372" y="3316"/>
                    <a:pt x="75251" y="4031"/>
                  </a:cubicBezTo>
                  <a:cubicBezTo>
                    <a:pt x="75041" y="3941"/>
                    <a:pt x="74807" y="3897"/>
                    <a:pt x="74570" y="3897"/>
                  </a:cubicBezTo>
                  <a:cubicBezTo>
                    <a:pt x="74196" y="3897"/>
                    <a:pt x="73814" y="4007"/>
                    <a:pt x="73505" y="4218"/>
                  </a:cubicBezTo>
                  <a:cubicBezTo>
                    <a:pt x="73384" y="3873"/>
                    <a:pt x="73150" y="3565"/>
                    <a:pt x="72842" y="3331"/>
                  </a:cubicBezTo>
                  <a:cubicBezTo>
                    <a:pt x="72483" y="3069"/>
                    <a:pt x="72040" y="2935"/>
                    <a:pt x="71589" y="2935"/>
                  </a:cubicBezTo>
                  <a:cubicBezTo>
                    <a:pt x="71303" y="2935"/>
                    <a:pt x="71014" y="2989"/>
                    <a:pt x="70742" y="3098"/>
                  </a:cubicBezTo>
                  <a:cubicBezTo>
                    <a:pt x="70621" y="2235"/>
                    <a:pt x="69754" y="1623"/>
                    <a:pt x="68902" y="1623"/>
                  </a:cubicBezTo>
                  <a:cubicBezTo>
                    <a:pt x="68639" y="1623"/>
                    <a:pt x="68376" y="1682"/>
                    <a:pt x="68138" y="1810"/>
                  </a:cubicBezTo>
                  <a:cubicBezTo>
                    <a:pt x="67923" y="802"/>
                    <a:pt x="66912" y="1"/>
                    <a:pt x="65870" y="1"/>
                  </a:cubicBezTo>
                  <a:cubicBezTo>
                    <a:pt x="65783" y="1"/>
                    <a:pt x="65696" y="6"/>
                    <a:pt x="65609" y="18"/>
                  </a:cubicBezTo>
                  <a:cubicBezTo>
                    <a:pt x="64479" y="176"/>
                    <a:pt x="63546" y="1306"/>
                    <a:pt x="63621" y="2435"/>
                  </a:cubicBezTo>
                  <a:cubicBezTo>
                    <a:pt x="63240" y="1907"/>
                    <a:pt x="62594" y="1596"/>
                    <a:pt x="61966" y="1596"/>
                  </a:cubicBezTo>
                  <a:cubicBezTo>
                    <a:pt x="61763" y="1596"/>
                    <a:pt x="61561" y="1629"/>
                    <a:pt x="61371" y="1698"/>
                  </a:cubicBezTo>
                  <a:cubicBezTo>
                    <a:pt x="60550" y="1969"/>
                    <a:pt x="59971" y="2818"/>
                    <a:pt x="60008" y="3639"/>
                  </a:cubicBezTo>
                  <a:cubicBezTo>
                    <a:pt x="59708" y="3202"/>
                    <a:pt x="59162" y="2957"/>
                    <a:pt x="58621" y="2957"/>
                  </a:cubicBezTo>
                  <a:cubicBezTo>
                    <a:pt x="58388" y="2957"/>
                    <a:pt x="58156" y="3002"/>
                    <a:pt x="57945" y="3098"/>
                  </a:cubicBezTo>
                  <a:cubicBezTo>
                    <a:pt x="57441" y="3369"/>
                    <a:pt x="57049" y="3910"/>
                    <a:pt x="57012" y="4498"/>
                  </a:cubicBezTo>
                  <a:cubicBezTo>
                    <a:pt x="56853" y="4302"/>
                    <a:pt x="56704" y="4143"/>
                    <a:pt x="56471" y="4069"/>
                  </a:cubicBezTo>
                  <a:cubicBezTo>
                    <a:pt x="56287" y="3970"/>
                    <a:pt x="56086" y="3924"/>
                    <a:pt x="55883" y="3924"/>
                  </a:cubicBezTo>
                  <a:cubicBezTo>
                    <a:pt x="55436" y="3924"/>
                    <a:pt x="54986" y="4145"/>
                    <a:pt x="54716" y="4498"/>
                  </a:cubicBezTo>
                  <a:cubicBezTo>
                    <a:pt x="54753" y="3798"/>
                    <a:pt x="54249" y="3051"/>
                    <a:pt x="53587" y="2818"/>
                  </a:cubicBezTo>
                  <a:cubicBezTo>
                    <a:pt x="53421" y="2763"/>
                    <a:pt x="53248" y="2736"/>
                    <a:pt x="53077" y="2736"/>
                  </a:cubicBezTo>
                  <a:cubicBezTo>
                    <a:pt x="52523" y="2736"/>
                    <a:pt x="51973" y="3011"/>
                    <a:pt x="51645" y="3481"/>
                  </a:cubicBezTo>
                  <a:cubicBezTo>
                    <a:pt x="51720" y="2473"/>
                    <a:pt x="50908" y="1539"/>
                    <a:pt x="49937" y="1418"/>
                  </a:cubicBezTo>
                  <a:cubicBezTo>
                    <a:pt x="49852" y="1405"/>
                    <a:pt x="49767" y="1399"/>
                    <a:pt x="49683" y="1399"/>
                  </a:cubicBezTo>
                  <a:cubicBezTo>
                    <a:pt x="48795" y="1399"/>
                    <a:pt x="47932" y="2087"/>
                    <a:pt x="47753" y="2939"/>
                  </a:cubicBezTo>
                  <a:cubicBezTo>
                    <a:pt x="47555" y="2830"/>
                    <a:pt x="47335" y="2781"/>
                    <a:pt x="47113" y="2781"/>
                  </a:cubicBezTo>
                  <a:cubicBezTo>
                    <a:pt x="46382" y="2781"/>
                    <a:pt x="45627" y="3316"/>
                    <a:pt x="45541" y="4031"/>
                  </a:cubicBezTo>
                  <a:cubicBezTo>
                    <a:pt x="45331" y="3941"/>
                    <a:pt x="45097" y="3897"/>
                    <a:pt x="44859" y="3897"/>
                  </a:cubicBezTo>
                  <a:cubicBezTo>
                    <a:pt x="44484" y="3897"/>
                    <a:pt x="44100" y="4007"/>
                    <a:pt x="43786" y="4218"/>
                  </a:cubicBezTo>
                  <a:cubicBezTo>
                    <a:pt x="43636" y="3873"/>
                    <a:pt x="43403" y="3565"/>
                    <a:pt x="43132" y="3331"/>
                  </a:cubicBezTo>
                  <a:cubicBezTo>
                    <a:pt x="42750" y="3069"/>
                    <a:pt x="42294" y="2935"/>
                    <a:pt x="41849" y="2935"/>
                  </a:cubicBezTo>
                  <a:cubicBezTo>
                    <a:pt x="41565" y="2935"/>
                    <a:pt x="41286" y="2989"/>
                    <a:pt x="41032" y="3098"/>
                  </a:cubicBezTo>
                  <a:cubicBezTo>
                    <a:pt x="40911" y="2235"/>
                    <a:pt x="40044" y="1623"/>
                    <a:pt x="39188" y="1623"/>
                  </a:cubicBezTo>
                  <a:cubicBezTo>
                    <a:pt x="38923" y="1623"/>
                    <a:pt x="38659" y="1682"/>
                    <a:pt x="38419" y="1810"/>
                  </a:cubicBezTo>
                  <a:cubicBezTo>
                    <a:pt x="38203" y="802"/>
                    <a:pt x="37193" y="1"/>
                    <a:pt x="36121" y="1"/>
                  </a:cubicBezTo>
                  <a:cubicBezTo>
                    <a:pt x="36032" y="1"/>
                    <a:pt x="35942" y="6"/>
                    <a:pt x="35852" y="18"/>
                  </a:cubicBezTo>
                  <a:cubicBezTo>
                    <a:pt x="34732" y="176"/>
                    <a:pt x="33836" y="1306"/>
                    <a:pt x="33873" y="2435"/>
                  </a:cubicBezTo>
                  <a:cubicBezTo>
                    <a:pt x="33521" y="1907"/>
                    <a:pt x="32881" y="1596"/>
                    <a:pt x="32236" y="1596"/>
                  </a:cubicBezTo>
                  <a:cubicBezTo>
                    <a:pt x="32026" y="1596"/>
                    <a:pt x="31816" y="1629"/>
                    <a:pt x="31614" y="1698"/>
                  </a:cubicBezTo>
                  <a:cubicBezTo>
                    <a:pt x="30840" y="1969"/>
                    <a:pt x="30252" y="2818"/>
                    <a:pt x="30298" y="3639"/>
                  </a:cubicBezTo>
                  <a:cubicBezTo>
                    <a:pt x="29998" y="3202"/>
                    <a:pt x="29452" y="2957"/>
                    <a:pt x="28911" y="2957"/>
                  </a:cubicBezTo>
                  <a:cubicBezTo>
                    <a:pt x="28678" y="2957"/>
                    <a:pt x="28446" y="3002"/>
                    <a:pt x="28235" y="3098"/>
                  </a:cubicBezTo>
                  <a:cubicBezTo>
                    <a:pt x="27843" y="3285"/>
                    <a:pt x="27535" y="3639"/>
                    <a:pt x="27377" y="4031"/>
                  </a:cubicBezTo>
                  <a:cubicBezTo>
                    <a:pt x="27265" y="3481"/>
                    <a:pt x="26835" y="3014"/>
                    <a:pt x="26285" y="2818"/>
                  </a:cubicBezTo>
                  <a:cubicBezTo>
                    <a:pt x="26130" y="2763"/>
                    <a:pt x="25966" y="2736"/>
                    <a:pt x="25799" y="2736"/>
                  </a:cubicBezTo>
                  <a:cubicBezTo>
                    <a:pt x="25264" y="2736"/>
                    <a:pt x="24708" y="3011"/>
                    <a:pt x="24381" y="3481"/>
                  </a:cubicBezTo>
                  <a:cubicBezTo>
                    <a:pt x="24418" y="2473"/>
                    <a:pt x="23643" y="1539"/>
                    <a:pt x="22672" y="1418"/>
                  </a:cubicBezTo>
                  <a:cubicBezTo>
                    <a:pt x="22588" y="1405"/>
                    <a:pt x="22503" y="1399"/>
                    <a:pt x="22418" y="1399"/>
                  </a:cubicBezTo>
                  <a:cubicBezTo>
                    <a:pt x="21531" y="1399"/>
                    <a:pt x="20668" y="2087"/>
                    <a:pt x="20498" y="2939"/>
                  </a:cubicBezTo>
                  <a:cubicBezTo>
                    <a:pt x="20297" y="2830"/>
                    <a:pt x="20076" y="2781"/>
                    <a:pt x="19853" y="2781"/>
                  </a:cubicBezTo>
                  <a:cubicBezTo>
                    <a:pt x="19121" y="2781"/>
                    <a:pt x="18369" y="3316"/>
                    <a:pt x="18276" y="4031"/>
                  </a:cubicBezTo>
                  <a:cubicBezTo>
                    <a:pt x="18052" y="3941"/>
                    <a:pt x="17815" y="3897"/>
                    <a:pt x="17579" y="3897"/>
                  </a:cubicBezTo>
                  <a:cubicBezTo>
                    <a:pt x="17207" y="3897"/>
                    <a:pt x="16839" y="4007"/>
                    <a:pt x="16531" y="4218"/>
                  </a:cubicBezTo>
                  <a:cubicBezTo>
                    <a:pt x="16372" y="3873"/>
                    <a:pt x="16139" y="3565"/>
                    <a:pt x="15831" y="3331"/>
                  </a:cubicBezTo>
                  <a:cubicBezTo>
                    <a:pt x="15471" y="3069"/>
                    <a:pt x="15028" y="2935"/>
                    <a:pt x="14586" y="2935"/>
                  </a:cubicBezTo>
                  <a:cubicBezTo>
                    <a:pt x="14305" y="2935"/>
                    <a:pt x="14025" y="2989"/>
                    <a:pt x="13768" y="3098"/>
                  </a:cubicBezTo>
                  <a:cubicBezTo>
                    <a:pt x="13647" y="2235"/>
                    <a:pt x="12758" y="1623"/>
                    <a:pt x="11912" y="1623"/>
                  </a:cubicBezTo>
                  <a:cubicBezTo>
                    <a:pt x="11651" y="1623"/>
                    <a:pt x="11393" y="1682"/>
                    <a:pt x="11164" y="1810"/>
                  </a:cubicBezTo>
                  <a:cubicBezTo>
                    <a:pt x="10948" y="802"/>
                    <a:pt x="9938" y="1"/>
                    <a:pt x="88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6" name="Google Shape;756;p28"/>
          <p:cNvGrpSpPr/>
          <p:nvPr/>
        </p:nvGrpSpPr>
        <p:grpSpPr>
          <a:xfrm>
            <a:off x="-75" y="3693897"/>
            <a:ext cx="9144111" cy="1087449"/>
            <a:chOff x="-75" y="3996089"/>
            <a:chExt cx="9144111" cy="818986"/>
          </a:xfrm>
        </p:grpSpPr>
        <p:sp>
          <p:nvSpPr>
            <p:cNvPr id="757" name="Google Shape;757;p28"/>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8" name="Google Shape;758;p28"/>
            <p:cNvGrpSpPr/>
            <p:nvPr/>
          </p:nvGrpSpPr>
          <p:grpSpPr>
            <a:xfrm>
              <a:off x="43175" y="3996198"/>
              <a:ext cx="9057943" cy="818877"/>
              <a:chOff x="31859" y="3637483"/>
              <a:chExt cx="9057943" cy="954958"/>
            </a:xfrm>
          </p:grpSpPr>
          <p:sp>
            <p:nvSpPr>
              <p:cNvPr id="759" name="Google Shape;759;p28"/>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8"/>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8"/>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8"/>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8"/>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8"/>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65" name="Google Shape;765;p28"/>
          <p:cNvSpPr txBox="1">
            <a:spLocks noGrp="1"/>
          </p:cNvSpPr>
          <p:nvPr>
            <p:ph type="title"/>
          </p:nvPr>
        </p:nvSpPr>
        <p:spPr>
          <a:xfrm>
            <a:off x="720000" y="527900"/>
            <a:ext cx="2366100" cy="1087500"/>
          </a:xfrm>
          <a:prstGeom prst="rect">
            <a:avLst/>
          </a:prstGeom>
        </p:spPr>
        <p:txBody>
          <a:bodyPr spcFirstLastPara="1" wrap="square" lIns="14400" tIns="14400" rIns="14400" bIns="1440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66" name="Google Shape;766;p28"/>
          <p:cNvSpPr txBox="1">
            <a:spLocks noGrp="1"/>
          </p:cNvSpPr>
          <p:nvPr>
            <p:ph type="subTitle" idx="1"/>
          </p:nvPr>
        </p:nvSpPr>
        <p:spPr>
          <a:xfrm>
            <a:off x="5556750" y="2682625"/>
            <a:ext cx="2551200" cy="4752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7" name="Google Shape;767;p28"/>
          <p:cNvSpPr txBox="1">
            <a:spLocks noGrp="1"/>
          </p:cNvSpPr>
          <p:nvPr>
            <p:ph type="subTitle" idx="2"/>
          </p:nvPr>
        </p:nvSpPr>
        <p:spPr>
          <a:xfrm>
            <a:off x="5556150" y="1495750"/>
            <a:ext cx="2552400" cy="4749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768"/>
        <p:cNvGrpSpPr/>
        <p:nvPr/>
      </p:nvGrpSpPr>
      <p:grpSpPr>
        <a:xfrm>
          <a:off x="0" y="0"/>
          <a:ext cx="0" cy="0"/>
          <a:chOff x="0" y="0"/>
          <a:chExt cx="0" cy="0"/>
        </a:xfrm>
      </p:grpSpPr>
      <p:grpSp>
        <p:nvGrpSpPr>
          <p:cNvPr id="769" name="Google Shape;769;p29"/>
          <p:cNvGrpSpPr/>
          <p:nvPr/>
        </p:nvGrpSpPr>
        <p:grpSpPr>
          <a:xfrm>
            <a:off x="626323" y="276980"/>
            <a:ext cx="7890513" cy="1257515"/>
            <a:chOff x="626323" y="276980"/>
            <a:chExt cx="7890513" cy="1257515"/>
          </a:xfrm>
        </p:grpSpPr>
        <p:sp>
          <p:nvSpPr>
            <p:cNvPr id="770" name="Google Shape;770;p29"/>
            <p:cNvSpPr/>
            <p:nvPr/>
          </p:nvSpPr>
          <p:spPr>
            <a:xfrm>
              <a:off x="3351980" y="1272368"/>
              <a:ext cx="790181" cy="26212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9"/>
            <p:cNvSpPr/>
            <p:nvPr/>
          </p:nvSpPr>
          <p:spPr>
            <a:xfrm>
              <a:off x="626323" y="449082"/>
              <a:ext cx="1370768" cy="364322"/>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9"/>
            <p:cNvSpPr/>
            <p:nvPr/>
          </p:nvSpPr>
          <p:spPr>
            <a:xfrm flipH="1">
              <a:off x="5234548" y="813407"/>
              <a:ext cx="1370768" cy="364322"/>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9"/>
            <p:cNvSpPr/>
            <p:nvPr/>
          </p:nvSpPr>
          <p:spPr>
            <a:xfrm>
              <a:off x="7726655" y="276980"/>
              <a:ext cx="790181" cy="26212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 name="Google Shape;774;p29"/>
          <p:cNvGrpSpPr/>
          <p:nvPr/>
        </p:nvGrpSpPr>
        <p:grpSpPr>
          <a:xfrm>
            <a:off x="-188856" y="2396403"/>
            <a:ext cx="2492974" cy="2206418"/>
            <a:chOff x="888325" y="-2773877"/>
            <a:chExt cx="2887057" cy="2555204"/>
          </a:xfrm>
        </p:grpSpPr>
        <p:sp>
          <p:nvSpPr>
            <p:cNvPr id="775" name="Google Shape;775;p29"/>
            <p:cNvSpPr/>
            <p:nvPr/>
          </p:nvSpPr>
          <p:spPr>
            <a:xfrm>
              <a:off x="2173066" y="-2223127"/>
              <a:ext cx="77899" cy="163291"/>
            </a:xfrm>
            <a:custGeom>
              <a:avLst/>
              <a:gdLst/>
              <a:ahLst/>
              <a:cxnLst/>
              <a:rect l="l" t="t" r="r" b="b"/>
              <a:pathLst>
                <a:path w="2131" h="4467" extrusionOk="0">
                  <a:moveTo>
                    <a:pt x="1" y="1"/>
                  </a:moveTo>
                  <a:lnTo>
                    <a:pt x="1" y="4466"/>
                  </a:lnTo>
                  <a:lnTo>
                    <a:pt x="2130" y="4466"/>
                  </a:lnTo>
                  <a:lnTo>
                    <a:pt x="2130"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9"/>
            <p:cNvSpPr/>
            <p:nvPr/>
          </p:nvSpPr>
          <p:spPr>
            <a:xfrm>
              <a:off x="1991749" y="-1997980"/>
              <a:ext cx="458363" cy="5703"/>
            </a:xfrm>
            <a:custGeom>
              <a:avLst/>
              <a:gdLst/>
              <a:ahLst/>
              <a:cxnLst/>
              <a:rect l="l" t="t" r="r" b="b"/>
              <a:pathLst>
                <a:path w="12539" h="156" extrusionOk="0">
                  <a:moveTo>
                    <a:pt x="6284" y="0"/>
                  </a:moveTo>
                  <a:cubicBezTo>
                    <a:pt x="2802" y="0"/>
                    <a:pt x="0" y="30"/>
                    <a:pt x="0" y="96"/>
                  </a:cubicBezTo>
                  <a:cubicBezTo>
                    <a:pt x="0" y="126"/>
                    <a:pt x="2802" y="155"/>
                    <a:pt x="6284" y="155"/>
                  </a:cubicBezTo>
                  <a:cubicBezTo>
                    <a:pt x="9737" y="155"/>
                    <a:pt x="12539" y="126"/>
                    <a:pt x="12539" y="96"/>
                  </a:cubicBezTo>
                  <a:cubicBezTo>
                    <a:pt x="12539" y="30"/>
                    <a:pt x="9737" y="0"/>
                    <a:pt x="6284"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9"/>
            <p:cNvSpPr/>
            <p:nvPr/>
          </p:nvSpPr>
          <p:spPr>
            <a:xfrm>
              <a:off x="2173066" y="-1896647"/>
              <a:ext cx="77899" cy="164607"/>
            </a:xfrm>
            <a:custGeom>
              <a:avLst/>
              <a:gdLst/>
              <a:ahLst/>
              <a:cxnLst/>
              <a:rect l="l" t="t" r="r" b="b"/>
              <a:pathLst>
                <a:path w="2131" h="4503" extrusionOk="0">
                  <a:moveTo>
                    <a:pt x="1" y="0"/>
                  </a:moveTo>
                  <a:lnTo>
                    <a:pt x="1" y="4503"/>
                  </a:lnTo>
                  <a:lnTo>
                    <a:pt x="2130" y="4503"/>
                  </a:lnTo>
                  <a:lnTo>
                    <a:pt x="2130"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9"/>
            <p:cNvSpPr/>
            <p:nvPr/>
          </p:nvSpPr>
          <p:spPr>
            <a:xfrm>
              <a:off x="2173066" y="-1565598"/>
              <a:ext cx="77899" cy="164607"/>
            </a:xfrm>
            <a:custGeom>
              <a:avLst/>
              <a:gdLst/>
              <a:ahLst/>
              <a:cxnLst/>
              <a:rect l="l" t="t" r="r" b="b"/>
              <a:pathLst>
                <a:path w="2131" h="4503" extrusionOk="0">
                  <a:moveTo>
                    <a:pt x="1" y="1"/>
                  </a:moveTo>
                  <a:lnTo>
                    <a:pt x="1" y="4503"/>
                  </a:lnTo>
                  <a:lnTo>
                    <a:pt x="2130" y="4503"/>
                  </a:lnTo>
                  <a:lnTo>
                    <a:pt x="2130"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9"/>
            <p:cNvSpPr/>
            <p:nvPr/>
          </p:nvSpPr>
          <p:spPr>
            <a:xfrm>
              <a:off x="1991749" y="-1671244"/>
              <a:ext cx="458363" cy="6763"/>
            </a:xfrm>
            <a:custGeom>
              <a:avLst/>
              <a:gdLst/>
              <a:ahLst/>
              <a:cxnLst/>
              <a:rect l="l" t="t" r="r" b="b"/>
              <a:pathLst>
                <a:path w="12539" h="185" extrusionOk="0">
                  <a:moveTo>
                    <a:pt x="6284" y="0"/>
                  </a:moveTo>
                  <a:cubicBezTo>
                    <a:pt x="2802" y="0"/>
                    <a:pt x="0" y="30"/>
                    <a:pt x="0" y="89"/>
                  </a:cubicBezTo>
                  <a:cubicBezTo>
                    <a:pt x="0" y="118"/>
                    <a:pt x="2802" y="185"/>
                    <a:pt x="6284" y="185"/>
                  </a:cubicBezTo>
                  <a:cubicBezTo>
                    <a:pt x="9737" y="185"/>
                    <a:pt x="12539" y="118"/>
                    <a:pt x="12539" y="89"/>
                  </a:cubicBezTo>
                  <a:cubicBezTo>
                    <a:pt x="12539" y="30"/>
                    <a:pt x="9737" y="0"/>
                    <a:pt x="6284"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9"/>
            <p:cNvSpPr/>
            <p:nvPr/>
          </p:nvSpPr>
          <p:spPr>
            <a:xfrm>
              <a:off x="1529062" y="-2327969"/>
              <a:ext cx="458400" cy="5703"/>
            </a:xfrm>
            <a:custGeom>
              <a:avLst/>
              <a:gdLst/>
              <a:ahLst/>
              <a:cxnLst/>
              <a:rect l="l" t="t" r="r" b="b"/>
              <a:pathLst>
                <a:path w="12540" h="156" extrusionOk="0">
                  <a:moveTo>
                    <a:pt x="6285" y="1"/>
                  </a:moveTo>
                  <a:cubicBezTo>
                    <a:pt x="2803" y="1"/>
                    <a:pt x="1" y="37"/>
                    <a:pt x="1" y="67"/>
                  </a:cubicBezTo>
                  <a:cubicBezTo>
                    <a:pt x="1" y="126"/>
                    <a:pt x="2803" y="156"/>
                    <a:pt x="6285" y="156"/>
                  </a:cubicBezTo>
                  <a:cubicBezTo>
                    <a:pt x="9730" y="156"/>
                    <a:pt x="12539" y="126"/>
                    <a:pt x="12539" y="67"/>
                  </a:cubicBezTo>
                  <a:cubicBezTo>
                    <a:pt x="12539" y="37"/>
                    <a:pt x="9730" y="1"/>
                    <a:pt x="6285"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9"/>
            <p:cNvSpPr/>
            <p:nvPr/>
          </p:nvSpPr>
          <p:spPr>
            <a:xfrm>
              <a:off x="1710416" y="-2223127"/>
              <a:ext cx="77606" cy="163291"/>
            </a:xfrm>
            <a:custGeom>
              <a:avLst/>
              <a:gdLst/>
              <a:ahLst/>
              <a:cxnLst/>
              <a:rect l="l" t="t" r="r" b="b"/>
              <a:pathLst>
                <a:path w="2123" h="4467" extrusionOk="0">
                  <a:moveTo>
                    <a:pt x="0" y="1"/>
                  </a:moveTo>
                  <a:lnTo>
                    <a:pt x="0" y="4466"/>
                  </a:lnTo>
                  <a:lnTo>
                    <a:pt x="2122" y="4466"/>
                  </a:lnTo>
                  <a:lnTo>
                    <a:pt x="2122"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9"/>
            <p:cNvSpPr/>
            <p:nvPr/>
          </p:nvSpPr>
          <p:spPr>
            <a:xfrm>
              <a:off x="1529062" y="-1997980"/>
              <a:ext cx="458400" cy="5703"/>
            </a:xfrm>
            <a:custGeom>
              <a:avLst/>
              <a:gdLst/>
              <a:ahLst/>
              <a:cxnLst/>
              <a:rect l="l" t="t" r="r" b="b"/>
              <a:pathLst>
                <a:path w="12540" h="156" extrusionOk="0">
                  <a:moveTo>
                    <a:pt x="6285" y="0"/>
                  </a:moveTo>
                  <a:cubicBezTo>
                    <a:pt x="2803" y="0"/>
                    <a:pt x="1" y="30"/>
                    <a:pt x="1" y="96"/>
                  </a:cubicBezTo>
                  <a:cubicBezTo>
                    <a:pt x="1" y="126"/>
                    <a:pt x="2803" y="155"/>
                    <a:pt x="6285" y="155"/>
                  </a:cubicBezTo>
                  <a:cubicBezTo>
                    <a:pt x="9730" y="155"/>
                    <a:pt x="12539" y="126"/>
                    <a:pt x="12539" y="96"/>
                  </a:cubicBezTo>
                  <a:cubicBezTo>
                    <a:pt x="12539" y="30"/>
                    <a:pt x="9730" y="0"/>
                    <a:pt x="628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9"/>
            <p:cNvSpPr/>
            <p:nvPr/>
          </p:nvSpPr>
          <p:spPr>
            <a:xfrm>
              <a:off x="1710416" y="-1893138"/>
              <a:ext cx="77606" cy="164351"/>
            </a:xfrm>
            <a:custGeom>
              <a:avLst/>
              <a:gdLst/>
              <a:ahLst/>
              <a:cxnLst/>
              <a:rect l="l" t="t" r="r" b="b"/>
              <a:pathLst>
                <a:path w="2123" h="4496" extrusionOk="0">
                  <a:moveTo>
                    <a:pt x="0" y="1"/>
                  </a:moveTo>
                  <a:lnTo>
                    <a:pt x="0" y="4495"/>
                  </a:lnTo>
                  <a:lnTo>
                    <a:pt x="2122" y="4495"/>
                  </a:lnTo>
                  <a:lnTo>
                    <a:pt x="2122"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9"/>
            <p:cNvSpPr/>
            <p:nvPr/>
          </p:nvSpPr>
          <p:spPr>
            <a:xfrm>
              <a:off x="1529062" y="-1668027"/>
              <a:ext cx="458400" cy="6799"/>
            </a:xfrm>
            <a:custGeom>
              <a:avLst/>
              <a:gdLst/>
              <a:ahLst/>
              <a:cxnLst/>
              <a:rect l="l" t="t" r="r" b="b"/>
              <a:pathLst>
                <a:path w="12540" h="186" extrusionOk="0">
                  <a:moveTo>
                    <a:pt x="6285" y="1"/>
                  </a:moveTo>
                  <a:cubicBezTo>
                    <a:pt x="2803" y="1"/>
                    <a:pt x="1" y="30"/>
                    <a:pt x="1" y="97"/>
                  </a:cubicBezTo>
                  <a:cubicBezTo>
                    <a:pt x="1" y="127"/>
                    <a:pt x="2803" y="186"/>
                    <a:pt x="6285" y="186"/>
                  </a:cubicBezTo>
                  <a:cubicBezTo>
                    <a:pt x="9730" y="186"/>
                    <a:pt x="12539" y="127"/>
                    <a:pt x="12539" y="97"/>
                  </a:cubicBezTo>
                  <a:cubicBezTo>
                    <a:pt x="12539" y="30"/>
                    <a:pt x="9730" y="1"/>
                    <a:pt x="6285"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9"/>
            <p:cNvSpPr/>
            <p:nvPr/>
          </p:nvSpPr>
          <p:spPr>
            <a:xfrm>
              <a:off x="1710416" y="-1563149"/>
              <a:ext cx="77606" cy="164351"/>
            </a:xfrm>
            <a:custGeom>
              <a:avLst/>
              <a:gdLst/>
              <a:ahLst/>
              <a:cxnLst/>
              <a:rect l="l" t="t" r="r" b="b"/>
              <a:pathLst>
                <a:path w="2123" h="4496" extrusionOk="0">
                  <a:moveTo>
                    <a:pt x="0" y="0"/>
                  </a:moveTo>
                  <a:lnTo>
                    <a:pt x="0" y="4495"/>
                  </a:lnTo>
                  <a:lnTo>
                    <a:pt x="2122" y="4495"/>
                  </a:lnTo>
                  <a:lnTo>
                    <a:pt x="2122"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9"/>
            <p:cNvSpPr/>
            <p:nvPr/>
          </p:nvSpPr>
          <p:spPr>
            <a:xfrm>
              <a:off x="2335225" y="-1986650"/>
              <a:ext cx="1339924" cy="1767959"/>
            </a:xfrm>
            <a:custGeom>
              <a:avLst/>
              <a:gdLst/>
              <a:ahLst/>
              <a:cxnLst/>
              <a:rect l="l" t="t" r="r" b="b"/>
              <a:pathLst>
                <a:path w="36655" h="48328" extrusionOk="0">
                  <a:moveTo>
                    <a:pt x="1" y="1"/>
                  </a:moveTo>
                  <a:lnTo>
                    <a:pt x="1" y="48328"/>
                  </a:lnTo>
                  <a:lnTo>
                    <a:pt x="36654" y="48328"/>
                  </a:lnTo>
                  <a:lnTo>
                    <a:pt x="366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7" name="Google Shape;787;p29"/>
            <p:cNvGrpSpPr/>
            <p:nvPr/>
          </p:nvGrpSpPr>
          <p:grpSpPr>
            <a:xfrm>
              <a:off x="2615756" y="-1748012"/>
              <a:ext cx="945915" cy="1439122"/>
              <a:chOff x="2615756" y="-1748012"/>
              <a:chExt cx="945915" cy="1439122"/>
            </a:xfrm>
          </p:grpSpPr>
          <p:sp>
            <p:nvSpPr>
              <p:cNvPr id="788" name="Google Shape;788;p29"/>
              <p:cNvSpPr/>
              <p:nvPr/>
            </p:nvSpPr>
            <p:spPr>
              <a:xfrm>
                <a:off x="2615756" y="-1748012"/>
                <a:ext cx="120303" cy="292988"/>
              </a:xfrm>
              <a:custGeom>
                <a:avLst/>
                <a:gdLst/>
                <a:ahLst/>
                <a:cxnLst/>
                <a:rect l="l" t="t" r="r" b="b"/>
                <a:pathLst>
                  <a:path w="3291" h="8015" extrusionOk="0">
                    <a:moveTo>
                      <a:pt x="0" y="1"/>
                    </a:moveTo>
                    <a:lnTo>
                      <a:pt x="0" y="8014"/>
                    </a:lnTo>
                    <a:lnTo>
                      <a:pt x="3290" y="8014"/>
                    </a:lnTo>
                    <a:lnTo>
                      <a:pt x="329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9"/>
              <p:cNvSpPr/>
              <p:nvPr/>
            </p:nvSpPr>
            <p:spPr>
              <a:xfrm>
                <a:off x="2615756" y="-601622"/>
                <a:ext cx="120303" cy="292732"/>
              </a:xfrm>
              <a:custGeom>
                <a:avLst/>
                <a:gdLst/>
                <a:ahLst/>
                <a:cxnLst/>
                <a:rect l="l" t="t" r="r" b="b"/>
                <a:pathLst>
                  <a:path w="3291" h="8008" extrusionOk="0">
                    <a:moveTo>
                      <a:pt x="0" y="1"/>
                    </a:moveTo>
                    <a:lnTo>
                      <a:pt x="0" y="8007"/>
                    </a:lnTo>
                    <a:lnTo>
                      <a:pt x="3290" y="8007"/>
                    </a:lnTo>
                    <a:lnTo>
                      <a:pt x="329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9"/>
              <p:cNvSpPr/>
              <p:nvPr/>
            </p:nvSpPr>
            <p:spPr>
              <a:xfrm>
                <a:off x="2615756" y="-1170211"/>
                <a:ext cx="120303" cy="292696"/>
              </a:xfrm>
              <a:custGeom>
                <a:avLst/>
                <a:gdLst/>
                <a:ahLst/>
                <a:cxnLst/>
                <a:rect l="l" t="t" r="r" b="b"/>
                <a:pathLst>
                  <a:path w="3291" h="8007" extrusionOk="0">
                    <a:moveTo>
                      <a:pt x="0" y="0"/>
                    </a:moveTo>
                    <a:lnTo>
                      <a:pt x="0" y="8007"/>
                    </a:lnTo>
                    <a:lnTo>
                      <a:pt x="3290" y="8007"/>
                    </a:lnTo>
                    <a:lnTo>
                      <a:pt x="329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9"/>
              <p:cNvSpPr/>
              <p:nvPr/>
            </p:nvSpPr>
            <p:spPr>
              <a:xfrm>
                <a:off x="3179775" y="-1748012"/>
                <a:ext cx="120558" cy="292988"/>
              </a:xfrm>
              <a:custGeom>
                <a:avLst/>
                <a:gdLst/>
                <a:ahLst/>
                <a:cxnLst/>
                <a:rect l="l" t="t" r="r" b="b"/>
                <a:pathLst>
                  <a:path w="3298" h="8015" extrusionOk="0">
                    <a:moveTo>
                      <a:pt x="0" y="1"/>
                    </a:moveTo>
                    <a:lnTo>
                      <a:pt x="0" y="8014"/>
                    </a:lnTo>
                    <a:lnTo>
                      <a:pt x="3297" y="8014"/>
                    </a:lnTo>
                    <a:lnTo>
                      <a:pt x="329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9"/>
              <p:cNvSpPr/>
              <p:nvPr/>
            </p:nvSpPr>
            <p:spPr>
              <a:xfrm>
                <a:off x="3441113" y="-1748012"/>
                <a:ext cx="120558" cy="292988"/>
              </a:xfrm>
              <a:custGeom>
                <a:avLst/>
                <a:gdLst/>
                <a:ahLst/>
                <a:cxnLst/>
                <a:rect l="l" t="t" r="r" b="b"/>
                <a:pathLst>
                  <a:path w="3298" h="8015" extrusionOk="0">
                    <a:moveTo>
                      <a:pt x="0" y="1"/>
                    </a:moveTo>
                    <a:lnTo>
                      <a:pt x="0" y="8014"/>
                    </a:lnTo>
                    <a:lnTo>
                      <a:pt x="3297" y="8014"/>
                    </a:lnTo>
                    <a:lnTo>
                      <a:pt x="329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9"/>
              <p:cNvSpPr/>
              <p:nvPr/>
            </p:nvSpPr>
            <p:spPr>
              <a:xfrm>
                <a:off x="3179775" y="-1191559"/>
                <a:ext cx="120558" cy="291636"/>
              </a:xfrm>
              <a:custGeom>
                <a:avLst/>
                <a:gdLst/>
                <a:ahLst/>
                <a:cxnLst/>
                <a:rect l="l" t="t" r="r" b="b"/>
                <a:pathLst>
                  <a:path w="3298" h="7978" extrusionOk="0">
                    <a:moveTo>
                      <a:pt x="0" y="0"/>
                    </a:moveTo>
                    <a:lnTo>
                      <a:pt x="0" y="7977"/>
                    </a:lnTo>
                    <a:lnTo>
                      <a:pt x="3297" y="7977"/>
                    </a:lnTo>
                    <a:lnTo>
                      <a:pt x="329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9"/>
              <p:cNvSpPr/>
              <p:nvPr/>
            </p:nvSpPr>
            <p:spPr>
              <a:xfrm>
                <a:off x="3441113" y="-1191559"/>
                <a:ext cx="120558" cy="291636"/>
              </a:xfrm>
              <a:custGeom>
                <a:avLst/>
                <a:gdLst/>
                <a:ahLst/>
                <a:cxnLst/>
                <a:rect l="l" t="t" r="r" b="b"/>
                <a:pathLst>
                  <a:path w="3298" h="7978" extrusionOk="0">
                    <a:moveTo>
                      <a:pt x="0" y="0"/>
                    </a:moveTo>
                    <a:lnTo>
                      <a:pt x="0" y="7977"/>
                    </a:lnTo>
                    <a:lnTo>
                      <a:pt x="3297" y="7977"/>
                    </a:lnTo>
                    <a:lnTo>
                      <a:pt x="329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9"/>
              <p:cNvSpPr/>
              <p:nvPr/>
            </p:nvSpPr>
            <p:spPr>
              <a:xfrm>
                <a:off x="3179775" y="-636459"/>
                <a:ext cx="120558" cy="292696"/>
              </a:xfrm>
              <a:custGeom>
                <a:avLst/>
                <a:gdLst/>
                <a:ahLst/>
                <a:cxnLst/>
                <a:rect l="l" t="t" r="r" b="b"/>
                <a:pathLst>
                  <a:path w="3298" h="8007" extrusionOk="0">
                    <a:moveTo>
                      <a:pt x="0" y="0"/>
                    </a:moveTo>
                    <a:lnTo>
                      <a:pt x="0" y="8007"/>
                    </a:lnTo>
                    <a:lnTo>
                      <a:pt x="3297" y="8007"/>
                    </a:lnTo>
                    <a:lnTo>
                      <a:pt x="329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9"/>
              <p:cNvSpPr/>
              <p:nvPr/>
            </p:nvSpPr>
            <p:spPr>
              <a:xfrm>
                <a:off x="3441113" y="-636459"/>
                <a:ext cx="120558" cy="292696"/>
              </a:xfrm>
              <a:custGeom>
                <a:avLst/>
                <a:gdLst/>
                <a:ahLst/>
                <a:cxnLst/>
                <a:rect l="l" t="t" r="r" b="b"/>
                <a:pathLst>
                  <a:path w="3298" h="8007" extrusionOk="0">
                    <a:moveTo>
                      <a:pt x="0" y="0"/>
                    </a:moveTo>
                    <a:lnTo>
                      <a:pt x="0" y="8007"/>
                    </a:lnTo>
                    <a:lnTo>
                      <a:pt x="3297" y="8007"/>
                    </a:lnTo>
                    <a:lnTo>
                      <a:pt x="329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7" name="Google Shape;797;p29"/>
            <p:cNvSpPr/>
            <p:nvPr/>
          </p:nvSpPr>
          <p:spPr>
            <a:xfrm>
              <a:off x="2233895" y="-2048537"/>
              <a:ext cx="1541488" cy="64081"/>
            </a:xfrm>
            <a:custGeom>
              <a:avLst/>
              <a:gdLst/>
              <a:ahLst/>
              <a:cxnLst/>
              <a:rect l="l" t="t" r="r" b="b"/>
              <a:pathLst>
                <a:path w="42169" h="1753" extrusionOk="0">
                  <a:moveTo>
                    <a:pt x="0" y="1"/>
                  </a:moveTo>
                  <a:lnTo>
                    <a:pt x="0" y="1753"/>
                  </a:lnTo>
                  <a:lnTo>
                    <a:pt x="42169" y="1753"/>
                  </a:lnTo>
                  <a:lnTo>
                    <a:pt x="421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9"/>
            <p:cNvSpPr/>
            <p:nvPr/>
          </p:nvSpPr>
          <p:spPr>
            <a:xfrm>
              <a:off x="1001014" y="-2353631"/>
              <a:ext cx="1355569" cy="2134958"/>
            </a:xfrm>
            <a:custGeom>
              <a:avLst/>
              <a:gdLst/>
              <a:ahLst/>
              <a:cxnLst/>
              <a:rect l="l" t="t" r="r" b="b"/>
              <a:pathLst>
                <a:path w="37083" h="58404" extrusionOk="0">
                  <a:moveTo>
                    <a:pt x="0" y="0"/>
                  </a:moveTo>
                  <a:lnTo>
                    <a:pt x="148" y="58404"/>
                  </a:lnTo>
                  <a:lnTo>
                    <a:pt x="37083" y="58404"/>
                  </a:lnTo>
                  <a:lnTo>
                    <a:pt x="36927"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9"/>
            <p:cNvSpPr/>
            <p:nvPr/>
          </p:nvSpPr>
          <p:spPr>
            <a:xfrm>
              <a:off x="1266666" y="-2773877"/>
              <a:ext cx="476458" cy="420273"/>
            </a:xfrm>
            <a:custGeom>
              <a:avLst/>
              <a:gdLst/>
              <a:ahLst/>
              <a:cxnLst/>
              <a:rect l="l" t="t" r="r" b="b"/>
              <a:pathLst>
                <a:path w="13034" h="11497" extrusionOk="0">
                  <a:moveTo>
                    <a:pt x="0" y="0"/>
                  </a:moveTo>
                  <a:lnTo>
                    <a:pt x="0" y="11496"/>
                  </a:lnTo>
                  <a:lnTo>
                    <a:pt x="13034" y="11496"/>
                  </a:lnTo>
                  <a:lnTo>
                    <a:pt x="130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9"/>
            <p:cNvSpPr/>
            <p:nvPr/>
          </p:nvSpPr>
          <p:spPr>
            <a:xfrm>
              <a:off x="888325" y="-2408167"/>
              <a:ext cx="1502045" cy="54562"/>
            </a:xfrm>
            <a:custGeom>
              <a:avLst/>
              <a:gdLst/>
              <a:ahLst/>
              <a:cxnLst/>
              <a:rect l="l" t="t" r="r" b="b"/>
              <a:pathLst>
                <a:path w="41090" h="681" extrusionOk="0">
                  <a:moveTo>
                    <a:pt x="0" y="0"/>
                  </a:moveTo>
                  <a:lnTo>
                    <a:pt x="0" y="680"/>
                  </a:lnTo>
                  <a:lnTo>
                    <a:pt x="41090" y="680"/>
                  </a:lnTo>
                  <a:lnTo>
                    <a:pt x="4109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1" name="Google Shape;801;p29"/>
            <p:cNvGrpSpPr/>
            <p:nvPr/>
          </p:nvGrpSpPr>
          <p:grpSpPr>
            <a:xfrm>
              <a:off x="1266665" y="-2170158"/>
              <a:ext cx="796183" cy="1705871"/>
              <a:chOff x="1266665" y="-2170158"/>
              <a:chExt cx="796183" cy="1705871"/>
            </a:xfrm>
          </p:grpSpPr>
          <p:sp>
            <p:nvSpPr>
              <p:cNvPr id="802" name="Google Shape;802;p29"/>
              <p:cNvSpPr/>
              <p:nvPr/>
            </p:nvSpPr>
            <p:spPr>
              <a:xfrm>
                <a:off x="1266665" y="-2170158"/>
                <a:ext cx="114892" cy="240824"/>
              </a:xfrm>
              <a:custGeom>
                <a:avLst/>
                <a:gdLst/>
                <a:ahLst/>
                <a:cxnLst/>
                <a:rect l="l" t="t" r="r" b="b"/>
                <a:pathLst>
                  <a:path w="3143" h="6588" extrusionOk="0">
                    <a:moveTo>
                      <a:pt x="0" y="1"/>
                    </a:moveTo>
                    <a:lnTo>
                      <a:pt x="0" y="6588"/>
                    </a:lnTo>
                    <a:lnTo>
                      <a:pt x="3142" y="6588"/>
                    </a:lnTo>
                    <a:lnTo>
                      <a:pt x="31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9"/>
              <p:cNvSpPr/>
              <p:nvPr/>
            </p:nvSpPr>
            <p:spPr>
              <a:xfrm>
                <a:off x="1947955" y="-2170158"/>
                <a:ext cx="114892" cy="240824"/>
              </a:xfrm>
              <a:custGeom>
                <a:avLst/>
                <a:gdLst/>
                <a:ahLst/>
                <a:cxnLst/>
                <a:rect l="l" t="t" r="r" b="b"/>
                <a:pathLst>
                  <a:path w="3143" h="6588" extrusionOk="0">
                    <a:moveTo>
                      <a:pt x="1" y="1"/>
                    </a:moveTo>
                    <a:lnTo>
                      <a:pt x="1" y="6588"/>
                    </a:lnTo>
                    <a:lnTo>
                      <a:pt x="3143" y="6588"/>
                    </a:lnTo>
                    <a:lnTo>
                      <a:pt x="3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9"/>
              <p:cNvSpPr/>
              <p:nvPr/>
            </p:nvSpPr>
            <p:spPr>
              <a:xfrm>
                <a:off x="1947955" y="-1691533"/>
                <a:ext cx="114892" cy="240824"/>
              </a:xfrm>
              <a:custGeom>
                <a:avLst/>
                <a:gdLst/>
                <a:ahLst/>
                <a:cxnLst/>
                <a:rect l="l" t="t" r="r" b="b"/>
                <a:pathLst>
                  <a:path w="3143" h="6588" extrusionOk="0">
                    <a:moveTo>
                      <a:pt x="1" y="1"/>
                    </a:moveTo>
                    <a:lnTo>
                      <a:pt x="1" y="6588"/>
                    </a:lnTo>
                    <a:lnTo>
                      <a:pt x="3143" y="6588"/>
                    </a:lnTo>
                    <a:lnTo>
                      <a:pt x="3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9"/>
              <p:cNvSpPr/>
              <p:nvPr/>
            </p:nvSpPr>
            <p:spPr>
              <a:xfrm>
                <a:off x="1947955" y="-1198322"/>
                <a:ext cx="114892" cy="240824"/>
              </a:xfrm>
              <a:custGeom>
                <a:avLst/>
                <a:gdLst/>
                <a:ahLst/>
                <a:cxnLst/>
                <a:rect l="l" t="t" r="r" b="b"/>
                <a:pathLst>
                  <a:path w="3143" h="6588" extrusionOk="0">
                    <a:moveTo>
                      <a:pt x="1" y="1"/>
                    </a:moveTo>
                    <a:lnTo>
                      <a:pt x="1" y="6588"/>
                    </a:lnTo>
                    <a:lnTo>
                      <a:pt x="3143" y="6588"/>
                    </a:lnTo>
                    <a:lnTo>
                      <a:pt x="3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9"/>
              <p:cNvSpPr/>
              <p:nvPr/>
            </p:nvSpPr>
            <p:spPr>
              <a:xfrm>
                <a:off x="1947955" y="-706464"/>
                <a:ext cx="114892" cy="242177"/>
              </a:xfrm>
              <a:custGeom>
                <a:avLst/>
                <a:gdLst/>
                <a:ahLst/>
                <a:cxnLst/>
                <a:rect l="l" t="t" r="r" b="b"/>
                <a:pathLst>
                  <a:path w="3143" h="6625" extrusionOk="0">
                    <a:moveTo>
                      <a:pt x="1" y="1"/>
                    </a:moveTo>
                    <a:lnTo>
                      <a:pt x="1" y="6625"/>
                    </a:lnTo>
                    <a:lnTo>
                      <a:pt x="3143" y="6625"/>
                    </a:lnTo>
                    <a:lnTo>
                      <a:pt x="3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9"/>
              <p:cNvSpPr/>
              <p:nvPr/>
            </p:nvSpPr>
            <p:spPr>
              <a:xfrm>
                <a:off x="1266665" y="-1684770"/>
                <a:ext cx="114892" cy="240824"/>
              </a:xfrm>
              <a:custGeom>
                <a:avLst/>
                <a:gdLst/>
                <a:ahLst/>
                <a:cxnLst/>
                <a:rect l="l" t="t" r="r" b="b"/>
                <a:pathLst>
                  <a:path w="3143" h="6588" extrusionOk="0">
                    <a:moveTo>
                      <a:pt x="0" y="0"/>
                    </a:moveTo>
                    <a:lnTo>
                      <a:pt x="0" y="6588"/>
                    </a:lnTo>
                    <a:lnTo>
                      <a:pt x="3142" y="6588"/>
                    </a:lnTo>
                    <a:lnTo>
                      <a:pt x="314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9"/>
              <p:cNvSpPr/>
              <p:nvPr/>
            </p:nvSpPr>
            <p:spPr>
              <a:xfrm>
                <a:off x="1266665" y="-1198322"/>
                <a:ext cx="114892" cy="240824"/>
              </a:xfrm>
              <a:custGeom>
                <a:avLst/>
                <a:gdLst/>
                <a:ahLst/>
                <a:cxnLst/>
                <a:rect l="l" t="t" r="r" b="b"/>
                <a:pathLst>
                  <a:path w="3143" h="6588" extrusionOk="0">
                    <a:moveTo>
                      <a:pt x="0" y="1"/>
                    </a:moveTo>
                    <a:lnTo>
                      <a:pt x="0" y="6588"/>
                    </a:lnTo>
                    <a:lnTo>
                      <a:pt x="3142" y="6588"/>
                    </a:lnTo>
                    <a:lnTo>
                      <a:pt x="31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9"/>
              <p:cNvSpPr/>
              <p:nvPr/>
            </p:nvSpPr>
            <p:spPr>
              <a:xfrm>
                <a:off x="1266665" y="-713227"/>
                <a:ext cx="114892" cy="241117"/>
              </a:xfrm>
              <a:custGeom>
                <a:avLst/>
                <a:gdLst/>
                <a:ahLst/>
                <a:cxnLst/>
                <a:rect l="l" t="t" r="r" b="b"/>
                <a:pathLst>
                  <a:path w="3143" h="6596" extrusionOk="0">
                    <a:moveTo>
                      <a:pt x="0" y="1"/>
                    </a:moveTo>
                    <a:lnTo>
                      <a:pt x="0" y="6595"/>
                    </a:lnTo>
                    <a:lnTo>
                      <a:pt x="3142" y="6595"/>
                    </a:lnTo>
                    <a:lnTo>
                      <a:pt x="31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10" name="Google Shape;810;p29"/>
          <p:cNvGrpSpPr/>
          <p:nvPr/>
        </p:nvGrpSpPr>
        <p:grpSpPr>
          <a:xfrm>
            <a:off x="-75" y="3714050"/>
            <a:ext cx="9144111" cy="890275"/>
            <a:chOff x="-75" y="3714050"/>
            <a:chExt cx="9144111" cy="890275"/>
          </a:xfrm>
        </p:grpSpPr>
        <p:sp>
          <p:nvSpPr>
            <p:cNvPr id="811" name="Google Shape;811;p29"/>
            <p:cNvSpPr/>
            <p:nvPr/>
          </p:nvSpPr>
          <p:spPr>
            <a:xfrm>
              <a:off x="-75" y="4250925"/>
              <a:ext cx="9144000" cy="3534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9"/>
            <p:cNvSpPr/>
            <p:nvPr/>
          </p:nvSpPr>
          <p:spPr>
            <a:xfrm>
              <a:off x="-75" y="3714050"/>
              <a:ext cx="9144111" cy="553156"/>
            </a:xfrm>
            <a:custGeom>
              <a:avLst/>
              <a:gdLst/>
              <a:ahLst/>
              <a:cxnLst/>
              <a:rect l="l" t="t" r="r" b="b"/>
              <a:pathLst>
                <a:path w="116675" h="6515" extrusionOk="0">
                  <a:moveTo>
                    <a:pt x="8866" y="1"/>
                  </a:moveTo>
                  <a:cubicBezTo>
                    <a:pt x="8776" y="1"/>
                    <a:pt x="8687" y="6"/>
                    <a:pt x="8597" y="18"/>
                  </a:cubicBezTo>
                  <a:cubicBezTo>
                    <a:pt x="7467" y="176"/>
                    <a:pt x="6534" y="1306"/>
                    <a:pt x="6609" y="2435"/>
                  </a:cubicBezTo>
                  <a:cubicBezTo>
                    <a:pt x="6256" y="1907"/>
                    <a:pt x="5617" y="1596"/>
                    <a:pt x="4971" y="1596"/>
                  </a:cubicBezTo>
                  <a:cubicBezTo>
                    <a:pt x="4762" y="1596"/>
                    <a:pt x="4551" y="1629"/>
                    <a:pt x="4350" y="1698"/>
                  </a:cubicBezTo>
                  <a:cubicBezTo>
                    <a:pt x="3575" y="1969"/>
                    <a:pt x="2996" y="2818"/>
                    <a:pt x="3034" y="3639"/>
                  </a:cubicBezTo>
                  <a:cubicBezTo>
                    <a:pt x="2708" y="3202"/>
                    <a:pt x="2172" y="2957"/>
                    <a:pt x="1640" y="2957"/>
                  </a:cubicBezTo>
                  <a:cubicBezTo>
                    <a:pt x="1410" y="2957"/>
                    <a:pt x="1182" y="3002"/>
                    <a:pt x="971" y="3098"/>
                  </a:cubicBezTo>
                  <a:cubicBezTo>
                    <a:pt x="271" y="3443"/>
                    <a:pt x="0" y="4143"/>
                    <a:pt x="0" y="5039"/>
                  </a:cubicBezTo>
                  <a:lnTo>
                    <a:pt x="0" y="6514"/>
                  </a:lnTo>
                  <a:lnTo>
                    <a:pt x="116675" y="6514"/>
                  </a:lnTo>
                  <a:lnTo>
                    <a:pt x="116675" y="5702"/>
                  </a:lnTo>
                  <a:cubicBezTo>
                    <a:pt x="116675" y="5002"/>
                    <a:pt x="116441" y="4339"/>
                    <a:pt x="115853" y="4069"/>
                  </a:cubicBezTo>
                  <a:cubicBezTo>
                    <a:pt x="115673" y="3970"/>
                    <a:pt x="115472" y="3924"/>
                    <a:pt x="115270" y="3924"/>
                  </a:cubicBezTo>
                  <a:cubicBezTo>
                    <a:pt x="114824" y="3924"/>
                    <a:pt x="114371" y="4145"/>
                    <a:pt x="114108" y="4498"/>
                  </a:cubicBezTo>
                  <a:cubicBezTo>
                    <a:pt x="114145" y="3798"/>
                    <a:pt x="113641" y="3051"/>
                    <a:pt x="112941" y="2818"/>
                  </a:cubicBezTo>
                  <a:cubicBezTo>
                    <a:pt x="112784" y="2763"/>
                    <a:pt x="112618" y="2736"/>
                    <a:pt x="112451" y="2736"/>
                  </a:cubicBezTo>
                  <a:cubicBezTo>
                    <a:pt x="111912" y="2736"/>
                    <a:pt x="111358" y="3011"/>
                    <a:pt x="111037" y="3481"/>
                  </a:cubicBezTo>
                  <a:cubicBezTo>
                    <a:pt x="111074" y="2473"/>
                    <a:pt x="110290" y="1539"/>
                    <a:pt x="109320" y="1418"/>
                  </a:cubicBezTo>
                  <a:cubicBezTo>
                    <a:pt x="109235" y="1405"/>
                    <a:pt x="109150" y="1399"/>
                    <a:pt x="109065" y="1399"/>
                  </a:cubicBezTo>
                  <a:cubicBezTo>
                    <a:pt x="108179" y="1399"/>
                    <a:pt x="107324" y="2087"/>
                    <a:pt x="107145" y="2939"/>
                  </a:cubicBezTo>
                  <a:cubicBezTo>
                    <a:pt x="106945" y="2830"/>
                    <a:pt x="106723" y="2781"/>
                    <a:pt x="106501" y="2781"/>
                  </a:cubicBezTo>
                  <a:cubicBezTo>
                    <a:pt x="105768" y="2781"/>
                    <a:pt x="105016" y="3316"/>
                    <a:pt x="104923" y="4031"/>
                  </a:cubicBezTo>
                  <a:cubicBezTo>
                    <a:pt x="104699" y="3941"/>
                    <a:pt x="104462" y="3897"/>
                    <a:pt x="104226" y="3897"/>
                  </a:cubicBezTo>
                  <a:cubicBezTo>
                    <a:pt x="103854" y="3897"/>
                    <a:pt x="103486" y="4007"/>
                    <a:pt x="103178" y="4218"/>
                  </a:cubicBezTo>
                  <a:cubicBezTo>
                    <a:pt x="103019" y="3873"/>
                    <a:pt x="102786" y="3565"/>
                    <a:pt x="102478" y="3331"/>
                  </a:cubicBezTo>
                  <a:cubicBezTo>
                    <a:pt x="102118" y="3069"/>
                    <a:pt x="101675" y="2935"/>
                    <a:pt x="101233" y="2935"/>
                  </a:cubicBezTo>
                  <a:cubicBezTo>
                    <a:pt x="100952" y="2935"/>
                    <a:pt x="100672" y="2989"/>
                    <a:pt x="100415" y="3098"/>
                  </a:cubicBezTo>
                  <a:cubicBezTo>
                    <a:pt x="100294" y="2235"/>
                    <a:pt x="99405" y="1623"/>
                    <a:pt x="98559" y="1623"/>
                  </a:cubicBezTo>
                  <a:cubicBezTo>
                    <a:pt x="98298" y="1623"/>
                    <a:pt x="98040" y="1682"/>
                    <a:pt x="97811" y="1810"/>
                  </a:cubicBezTo>
                  <a:cubicBezTo>
                    <a:pt x="97595" y="802"/>
                    <a:pt x="96553" y="1"/>
                    <a:pt x="95506" y="1"/>
                  </a:cubicBezTo>
                  <a:cubicBezTo>
                    <a:pt x="95418" y="1"/>
                    <a:pt x="95331" y="6"/>
                    <a:pt x="95244" y="18"/>
                  </a:cubicBezTo>
                  <a:cubicBezTo>
                    <a:pt x="94115" y="176"/>
                    <a:pt x="93181" y="1306"/>
                    <a:pt x="93256" y="2435"/>
                  </a:cubicBezTo>
                  <a:cubicBezTo>
                    <a:pt x="92875" y="1907"/>
                    <a:pt x="92250" y="1596"/>
                    <a:pt x="91617" y="1596"/>
                  </a:cubicBezTo>
                  <a:cubicBezTo>
                    <a:pt x="91412" y="1596"/>
                    <a:pt x="91205" y="1629"/>
                    <a:pt x="91006" y="1698"/>
                  </a:cubicBezTo>
                  <a:cubicBezTo>
                    <a:pt x="90222" y="1969"/>
                    <a:pt x="89644" y="2818"/>
                    <a:pt x="89681" y="3639"/>
                  </a:cubicBezTo>
                  <a:cubicBezTo>
                    <a:pt x="89355" y="3202"/>
                    <a:pt x="88819" y="2957"/>
                    <a:pt x="88287" y="2957"/>
                  </a:cubicBezTo>
                  <a:cubicBezTo>
                    <a:pt x="88058" y="2957"/>
                    <a:pt x="87829" y="3002"/>
                    <a:pt x="87618" y="3098"/>
                  </a:cubicBezTo>
                  <a:cubicBezTo>
                    <a:pt x="87114" y="3331"/>
                    <a:pt x="86769" y="3873"/>
                    <a:pt x="86685" y="4414"/>
                  </a:cubicBezTo>
                  <a:cubicBezTo>
                    <a:pt x="86535" y="4265"/>
                    <a:pt x="86377" y="4143"/>
                    <a:pt x="86218" y="4069"/>
                  </a:cubicBezTo>
                  <a:cubicBezTo>
                    <a:pt x="86026" y="3970"/>
                    <a:pt x="85817" y="3924"/>
                    <a:pt x="85610" y="3924"/>
                  </a:cubicBezTo>
                  <a:cubicBezTo>
                    <a:pt x="85152" y="3924"/>
                    <a:pt x="84699" y="4145"/>
                    <a:pt x="84435" y="4498"/>
                  </a:cubicBezTo>
                  <a:cubicBezTo>
                    <a:pt x="84473" y="3798"/>
                    <a:pt x="84006" y="3051"/>
                    <a:pt x="83306" y="2818"/>
                  </a:cubicBezTo>
                  <a:cubicBezTo>
                    <a:pt x="83140" y="2763"/>
                    <a:pt x="82967" y="2736"/>
                    <a:pt x="82795" y="2736"/>
                  </a:cubicBezTo>
                  <a:cubicBezTo>
                    <a:pt x="82239" y="2736"/>
                    <a:pt x="81683" y="3011"/>
                    <a:pt x="81355" y="3481"/>
                  </a:cubicBezTo>
                  <a:cubicBezTo>
                    <a:pt x="81439" y="2473"/>
                    <a:pt x="80655" y="1539"/>
                    <a:pt x="79684" y="1418"/>
                  </a:cubicBezTo>
                  <a:cubicBezTo>
                    <a:pt x="79600" y="1405"/>
                    <a:pt x="79515" y="1399"/>
                    <a:pt x="79430" y="1399"/>
                  </a:cubicBezTo>
                  <a:cubicBezTo>
                    <a:pt x="78544" y="1399"/>
                    <a:pt x="77685" y="2087"/>
                    <a:pt x="77472" y="2939"/>
                  </a:cubicBezTo>
                  <a:cubicBezTo>
                    <a:pt x="77281" y="2830"/>
                    <a:pt x="77066" y="2781"/>
                    <a:pt x="76848" y="2781"/>
                  </a:cubicBezTo>
                  <a:cubicBezTo>
                    <a:pt x="76131" y="2781"/>
                    <a:pt x="75372" y="3316"/>
                    <a:pt x="75251" y="4031"/>
                  </a:cubicBezTo>
                  <a:cubicBezTo>
                    <a:pt x="75041" y="3941"/>
                    <a:pt x="74807" y="3897"/>
                    <a:pt x="74570" y="3897"/>
                  </a:cubicBezTo>
                  <a:cubicBezTo>
                    <a:pt x="74196" y="3897"/>
                    <a:pt x="73814" y="4007"/>
                    <a:pt x="73505" y="4218"/>
                  </a:cubicBezTo>
                  <a:cubicBezTo>
                    <a:pt x="73384" y="3873"/>
                    <a:pt x="73150" y="3565"/>
                    <a:pt x="72842" y="3331"/>
                  </a:cubicBezTo>
                  <a:cubicBezTo>
                    <a:pt x="72483" y="3069"/>
                    <a:pt x="72040" y="2935"/>
                    <a:pt x="71589" y="2935"/>
                  </a:cubicBezTo>
                  <a:cubicBezTo>
                    <a:pt x="71303" y="2935"/>
                    <a:pt x="71014" y="2989"/>
                    <a:pt x="70742" y="3098"/>
                  </a:cubicBezTo>
                  <a:cubicBezTo>
                    <a:pt x="70621" y="2235"/>
                    <a:pt x="69754" y="1623"/>
                    <a:pt x="68902" y="1623"/>
                  </a:cubicBezTo>
                  <a:cubicBezTo>
                    <a:pt x="68639" y="1623"/>
                    <a:pt x="68376" y="1682"/>
                    <a:pt x="68138" y="1810"/>
                  </a:cubicBezTo>
                  <a:cubicBezTo>
                    <a:pt x="67923" y="802"/>
                    <a:pt x="66912" y="1"/>
                    <a:pt x="65870" y="1"/>
                  </a:cubicBezTo>
                  <a:cubicBezTo>
                    <a:pt x="65783" y="1"/>
                    <a:pt x="65696" y="6"/>
                    <a:pt x="65609" y="18"/>
                  </a:cubicBezTo>
                  <a:cubicBezTo>
                    <a:pt x="64479" y="176"/>
                    <a:pt x="63546" y="1306"/>
                    <a:pt x="63621" y="2435"/>
                  </a:cubicBezTo>
                  <a:cubicBezTo>
                    <a:pt x="63240" y="1907"/>
                    <a:pt x="62594" y="1596"/>
                    <a:pt x="61966" y="1596"/>
                  </a:cubicBezTo>
                  <a:cubicBezTo>
                    <a:pt x="61763" y="1596"/>
                    <a:pt x="61561" y="1629"/>
                    <a:pt x="61371" y="1698"/>
                  </a:cubicBezTo>
                  <a:cubicBezTo>
                    <a:pt x="60550" y="1969"/>
                    <a:pt x="59971" y="2818"/>
                    <a:pt x="60008" y="3639"/>
                  </a:cubicBezTo>
                  <a:cubicBezTo>
                    <a:pt x="59708" y="3202"/>
                    <a:pt x="59162" y="2957"/>
                    <a:pt x="58621" y="2957"/>
                  </a:cubicBezTo>
                  <a:cubicBezTo>
                    <a:pt x="58388" y="2957"/>
                    <a:pt x="58156" y="3002"/>
                    <a:pt x="57945" y="3098"/>
                  </a:cubicBezTo>
                  <a:cubicBezTo>
                    <a:pt x="57441" y="3369"/>
                    <a:pt x="57049" y="3910"/>
                    <a:pt x="57012" y="4498"/>
                  </a:cubicBezTo>
                  <a:cubicBezTo>
                    <a:pt x="56853" y="4302"/>
                    <a:pt x="56704" y="4143"/>
                    <a:pt x="56471" y="4069"/>
                  </a:cubicBezTo>
                  <a:cubicBezTo>
                    <a:pt x="56287" y="3970"/>
                    <a:pt x="56086" y="3924"/>
                    <a:pt x="55883" y="3924"/>
                  </a:cubicBezTo>
                  <a:cubicBezTo>
                    <a:pt x="55436" y="3924"/>
                    <a:pt x="54986" y="4145"/>
                    <a:pt x="54716" y="4498"/>
                  </a:cubicBezTo>
                  <a:cubicBezTo>
                    <a:pt x="54753" y="3798"/>
                    <a:pt x="54249" y="3051"/>
                    <a:pt x="53587" y="2818"/>
                  </a:cubicBezTo>
                  <a:cubicBezTo>
                    <a:pt x="53421" y="2763"/>
                    <a:pt x="53248" y="2736"/>
                    <a:pt x="53077" y="2736"/>
                  </a:cubicBezTo>
                  <a:cubicBezTo>
                    <a:pt x="52523" y="2736"/>
                    <a:pt x="51973" y="3011"/>
                    <a:pt x="51645" y="3481"/>
                  </a:cubicBezTo>
                  <a:cubicBezTo>
                    <a:pt x="51720" y="2473"/>
                    <a:pt x="50908" y="1539"/>
                    <a:pt x="49937" y="1418"/>
                  </a:cubicBezTo>
                  <a:cubicBezTo>
                    <a:pt x="49852" y="1405"/>
                    <a:pt x="49767" y="1399"/>
                    <a:pt x="49683" y="1399"/>
                  </a:cubicBezTo>
                  <a:cubicBezTo>
                    <a:pt x="48795" y="1399"/>
                    <a:pt x="47932" y="2087"/>
                    <a:pt x="47753" y="2939"/>
                  </a:cubicBezTo>
                  <a:cubicBezTo>
                    <a:pt x="47555" y="2830"/>
                    <a:pt x="47335" y="2781"/>
                    <a:pt x="47113" y="2781"/>
                  </a:cubicBezTo>
                  <a:cubicBezTo>
                    <a:pt x="46382" y="2781"/>
                    <a:pt x="45627" y="3316"/>
                    <a:pt x="45541" y="4031"/>
                  </a:cubicBezTo>
                  <a:cubicBezTo>
                    <a:pt x="45331" y="3941"/>
                    <a:pt x="45097" y="3897"/>
                    <a:pt x="44859" y="3897"/>
                  </a:cubicBezTo>
                  <a:cubicBezTo>
                    <a:pt x="44484" y="3897"/>
                    <a:pt x="44100" y="4007"/>
                    <a:pt x="43786" y="4218"/>
                  </a:cubicBezTo>
                  <a:cubicBezTo>
                    <a:pt x="43636" y="3873"/>
                    <a:pt x="43403" y="3565"/>
                    <a:pt x="43132" y="3331"/>
                  </a:cubicBezTo>
                  <a:cubicBezTo>
                    <a:pt x="42750" y="3069"/>
                    <a:pt x="42294" y="2935"/>
                    <a:pt x="41849" y="2935"/>
                  </a:cubicBezTo>
                  <a:cubicBezTo>
                    <a:pt x="41565" y="2935"/>
                    <a:pt x="41286" y="2989"/>
                    <a:pt x="41032" y="3098"/>
                  </a:cubicBezTo>
                  <a:cubicBezTo>
                    <a:pt x="40911" y="2235"/>
                    <a:pt x="40044" y="1623"/>
                    <a:pt x="39188" y="1623"/>
                  </a:cubicBezTo>
                  <a:cubicBezTo>
                    <a:pt x="38923" y="1623"/>
                    <a:pt x="38659" y="1682"/>
                    <a:pt x="38419" y="1810"/>
                  </a:cubicBezTo>
                  <a:cubicBezTo>
                    <a:pt x="38203" y="802"/>
                    <a:pt x="37193" y="1"/>
                    <a:pt x="36121" y="1"/>
                  </a:cubicBezTo>
                  <a:cubicBezTo>
                    <a:pt x="36032" y="1"/>
                    <a:pt x="35942" y="6"/>
                    <a:pt x="35852" y="18"/>
                  </a:cubicBezTo>
                  <a:cubicBezTo>
                    <a:pt x="34732" y="176"/>
                    <a:pt x="33836" y="1306"/>
                    <a:pt x="33873" y="2435"/>
                  </a:cubicBezTo>
                  <a:cubicBezTo>
                    <a:pt x="33521" y="1907"/>
                    <a:pt x="32881" y="1596"/>
                    <a:pt x="32236" y="1596"/>
                  </a:cubicBezTo>
                  <a:cubicBezTo>
                    <a:pt x="32026" y="1596"/>
                    <a:pt x="31816" y="1629"/>
                    <a:pt x="31614" y="1698"/>
                  </a:cubicBezTo>
                  <a:cubicBezTo>
                    <a:pt x="30840" y="1969"/>
                    <a:pt x="30252" y="2818"/>
                    <a:pt x="30298" y="3639"/>
                  </a:cubicBezTo>
                  <a:cubicBezTo>
                    <a:pt x="29998" y="3202"/>
                    <a:pt x="29452" y="2957"/>
                    <a:pt x="28911" y="2957"/>
                  </a:cubicBezTo>
                  <a:cubicBezTo>
                    <a:pt x="28678" y="2957"/>
                    <a:pt x="28446" y="3002"/>
                    <a:pt x="28235" y="3098"/>
                  </a:cubicBezTo>
                  <a:cubicBezTo>
                    <a:pt x="27843" y="3285"/>
                    <a:pt x="27535" y="3639"/>
                    <a:pt x="27377" y="4031"/>
                  </a:cubicBezTo>
                  <a:cubicBezTo>
                    <a:pt x="27265" y="3481"/>
                    <a:pt x="26835" y="3014"/>
                    <a:pt x="26285" y="2818"/>
                  </a:cubicBezTo>
                  <a:cubicBezTo>
                    <a:pt x="26130" y="2763"/>
                    <a:pt x="25966" y="2736"/>
                    <a:pt x="25799" y="2736"/>
                  </a:cubicBezTo>
                  <a:cubicBezTo>
                    <a:pt x="25264" y="2736"/>
                    <a:pt x="24708" y="3011"/>
                    <a:pt x="24381" y="3481"/>
                  </a:cubicBezTo>
                  <a:cubicBezTo>
                    <a:pt x="24418" y="2473"/>
                    <a:pt x="23643" y="1539"/>
                    <a:pt x="22672" y="1418"/>
                  </a:cubicBezTo>
                  <a:cubicBezTo>
                    <a:pt x="22588" y="1405"/>
                    <a:pt x="22503" y="1399"/>
                    <a:pt x="22418" y="1399"/>
                  </a:cubicBezTo>
                  <a:cubicBezTo>
                    <a:pt x="21531" y="1399"/>
                    <a:pt x="20668" y="2087"/>
                    <a:pt x="20498" y="2939"/>
                  </a:cubicBezTo>
                  <a:cubicBezTo>
                    <a:pt x="20297" y="2830"/>
                    <a:pt x="20076" y="2781"/>
                    <a:pt x="19853" y="2781"/>
                  </a:cubicBezTo>
                  <a:cubicBezTo>
                    <a:pt x="19121" y="2781"/>
                    <a:pt x="18369" y="3316"/>
                    <a:pt x="18276" y="4031"/>
                  </a:cubicBezTo>
                  <a:cubicBezTo>
                    <a:pt x="18052" y="3941"/>
                    <a:pt x="17815" y="3897"/>
                    <a:pt x="17579" y="3897"/>
                  </a:cubicBezTo>
                  <a:cubicBezTo>
                    <a:pt x="17207" y="3897"/>
                    <a:pt x="16839" y="4007"/>
                    <a:pt x="16531" y="4218"/>
                  </a:cubicBezTo>
                  <a:cubicBezTo>
                    <a:pt x="16372" y="3873"/>
                    <a:pt x="16139" y="3565"/>
                    <a:pt x="15831" y="3331"/>
                  </a:cubicBezTo>
                  <a:cubicBezTo>
                    <a:pt x="15471" y="3069"/>
                    <a:pt x="15028" y="2935"/>
                    <a:pt x="14586" y="2935"/>
                  </a:cubicBezTo>
                  <a:cubicBezTo>
                    <a:pt x="14305" y="2935"/>
                    <a:pt x="14025" y="2989"/>
                    <a:pt x="13768" y="3098"/>
                  </a:cubicBezTo>
                  <a:cubicBezTo>
                    <a:pt x="13647" y="2235"/>
                    <a:pt x="12758" y="1623"/>
                    <a:pt x="11912" y="1623"/>
                  </a:cubicBezTo>
                  <a:cubicBezTo>
                    <a:pt x="11651" y="1623"/>
                    <a:pt x="11393" y="1682"/>
                    <a:pt x="11164" y="1810"/>
                  </a:cubicBezTo>
                  <a:cubicBezTo>
                    <a:pt x="10948" y="802"/>
                    <a:pt x="9938" y="1"/>
                    <a:pt x="88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3" name="Google Shape;813;p29"/>
          <p:cNvSpPr/>
          <p:nvPr/>
        </p:nvSpPr>
        <p:spPr>
          <a:xfrm>
            <a:off x="-75" y="4590317"/>
            <a:ext cx="9144111" cy="553147"/>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4" name="Google Shape;814;p29"/>
          <p:cNvGrpSpPr/>
          <p:nvPr/>
        </p:nvGrpSpPr>
        <p:grpSpPr>
          <a:xfrm>
            <a:off x="43175" y="4590182"/>
            <a:ext cx="9057943" cy="553112"/>
            <a:chOff x="31859" y="3637483"/>
            <a:chExt cx="9057943" cy="954958"/>
          </a:xfrm>
        </p:grpSpPr>
        <p:sp>
          <p:nvSpPr>
            <p:cNvPr id="815" name="Google Shape;815;p29"/>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9"/>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9"/>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9"/>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9"/>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9"/>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1" name="Google Shape;821;p29"/>
          <p:cNvSpPr/>
          <p:nvPr/>
        </p:nvSpPr>
        <p:spPr>
          <a:xfrm>
            <a:off x="8314900" y="1539638"/>
            <a:ext cx="992094" cy="329112"/>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9"/>
          <p:cNvSpPr/>
          <p:nvPr/>
        </p:nvSpPr>
        <p:spPr>
          <a:xfrm flipH="1">
            <a:off x="-293375" y="1658563"/>
            <a:ext cx="992094" cy="329112"/>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9"/>
          <p:cNvSpPr txBox="1">
            <a:spLocks noGrp="1"/>
          </p:cNvSpPr>
          <p:nvPr>
            <p:ph type="title"/>
          </p:nvPr>
        </p:nvSpPr>
        <p:spPr>
          <a:xfrm>
            <a:off x="1272600" y="539100"/>
            <a:ext cx="6599100" cy="4785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24" name="Google Shape;824;p29"/>
          <p:cNvSpPr txBox="1">
            <a:spLocks noGrp="1"/>
          </p:cNvSpPr>
          <p:nvPr>
            <p:ph type="title" idx="2"/>
          </p:nvPr>
        </p:nvSpPr>
        <p:spPr>
          <a:xfrm>
            <a:off x="937700" y="1341050"/>
            <a:ext cx="2175300" cy="527700"/>
          </a:xfrm>
          <a:prstGeom prst="rect">
            <a:avLst/>
          </a:prstGeom>
          <a:ln>
            <a:noFill/>
          </a:ln>
        </p:spPr>
        <p:txBody>
          <a:bodyPr spcFirstLastPara="1" wrap="square" lIns="14400" tIns="14400" rIns="14400" bIns="14400"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25" name="Google Shape;825;p29"/>
          <p:cNvSpPr txBox="1">
            <a:spLocks noGrp="1"/>
          </p:cNvSpPr>
          <p:nvPr>
            <p:ph type="subTitle" idx="1"/>
          </p:nvPr>
        </p:nvSpPr>
        <p:spPr>
          <a:xfrm>
            <a:off x="937700" y="1924725"/>
            <a:ext cx="2175300" cy="520800"/>
          </a:xfrm>
          <a:prstGeom prst="rect">
            <a:avLst/>
          </a:prstGeom>
          <a:ln>
            <a:noFill/>
          </a:ln>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6" name="Google Shape;826;p29"/>
          <p:cNvSpPr txBox="1">
            <a:spLocks noGrp="1"/>
          </p:cNvSpPr>
          <p:nvPr>
            <p:ph type="title" idx="3"/>
          </p:nvPr>
        </p:nvSpPr>
        <p:spPr>
          <a:xfrm>
            <a:off x="3426975" y="1789113"/>
            <a:ext cx="2174400" cy="5277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27" name="Google Shape;827;p29"/>
          <p:cNvSpPr txBox="1">
            <a:spLocks noGrp="1"/>
          </p:cNvSpPr>
          <p:nvPr>
            <p:ph type="subTitle" idx="4"/>
          </p:nvPr>
        </p:nvSpPr>
        <p:spPr>
          <a:xfrm>
            <a:off x="3426975" y="2374450"/>
            <a:ext cx="2174400" cy="5208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8" name="Google Shape;828;p29"/>
          <p:cNvSpPr txBox="1">
            <a:spLocks noGrp="1"/>
          </p:cNvSpPr>
          <p:nvPr>
            <p:ph type="title" idx="5"/>
          </p:nvPr>
        </p:nvSpPr>
        <p:spPr>
          <a:xfrm>
            <a:off x="6031148" y="1341050"/>
            <a:ext cx="2175300" cy="527700"/>
          </a:xfrm>
          <a:prstGeom prst="rect">
            <a:avLst/>
          </a:prstGeom>
          <a:ln>
            <a:noFill/>
          </a:ln>
        </p:spPr>
        <p:txBody>
          <a:bodyPr spcFirstLastPara="1" wrap="square" lIns="14400" tIns="14400" rIns="14400" bIns="14400"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29" name="Google Shape;829;p29"/>
          <p:cNvSpPr txBox="1">
            <a:spLocks noGrp="1"/>
          </p:cNvSpPr>
          <p:nvPr>
            <p:ph type="subTitle" idx="6"/>
          </p:nvPr>
        </p:nvSpPr>
        <p:spPr>
          <a:xfrm>
            <a:off x="6032050" y="1924725"/>
            <a:ext cx="2174400" cy="520800"/>
          </a:xfrm>
          <a:prstGeom prst="rect">
            <a:avLst/>
          </a:prstGeom>
          <a:ln>
            <a:noFill/>
          </a:ln>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30" name="Google Shape;830;p29"/>
          <p:cNvGrpSpPr/>
          <p:nvPr/>
        </p:nvGrpSpPr>
        <p:grpSpPr>
          <a:xfrm>
            <a:off x="505084" y="4188515"/>
            <a:ext cx="744873" cy="403611"/>
            <a:chOff x="2301112" y="2967762"/>
            <a:chExt cx="655814" cy="355354"/>
          </a:xfrm>
        </p:grpSpPr>
        <p:sp>
          <p:nvSpPr>
            <p:cNvPr id="831" name="Google Shape;831;p29"/>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9"/>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3" name="Google Shape;833;p29"/>
          <p:cNvGrpSpPr/>
          <p:nvPr/>
        </p:nvGrpSpPr>
        <p:grpSpPr>
          <a:xfrm>
            <a:off x="4527628" y="4267901"/>
            <a:ext cx="598365" cy="324225"/>
            <a:chOff x="2301112" y="2967762"/>
            <a:chExt cx="655814" cy="355354"/>
          </a:xfrm>
        </p:grpSpPr>
        <p:sp>
          <p:nvSpPr>
            <p:cNvPr id="834" name="Google Shape;834;p29"/>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9"/>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6" name="Google Shape;836;p29"/>
          <p:cNvGrpSpPr/>
          <p:nvPr/>
        </p:nvGrpSpPr>
        <p:grpSpPr>
          <a:xfrm>
            <a:off x="7349510" y="4083488"/>
            <a:ext cx="938535" cy="508512"/>
            <a:chOff x="2301112" y="2967762"/>
            <a:chExt cx="655814" cy="355354"/>
          </a:xfrm>
        </p:grpSpPr>
        <p:sp>
          <p:nvSpPr>
            <p:cNvPr id="837" name="Google Shape;837;p29"/>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9"/>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1">
  <p:cSld name="CUSTOM_6_1">
    <p:spTree>
      <p:nvGrpSpPr>
        <p:cNvPr id="1" name="Shape 839"/>
        <p:cNvGrpSpPr/>
        <p:nvPr/>
      </p:nvGrpSpPr>
      <p:grpSpPr>
        <a:xfrm>
          <a:off x="0" y="0"/>
          <a:ext cx="0" cy="0"/>
          <a:chOff x="0" y="0"/>
          <a:chExt cx="0" cy="0"/>
        </a:xfrm>
      </p:grpSpPr>
      <p:sp>
        <p:nvSpPr>
          <p:cNvPr id="840" name="Google Shape;840;p30"/>
          <p:cNvSpPr/>
          <p:nvPr/>
        </p:nvSpPr>
        <p:spPr>
          <a:xfrm>
            <a:off x="75" y="4570748"/>
            <a:ext cx="9143898" cy="572698"/>
          </a:xfrm>
          <a:custGeom>
            <a:avLst/>
            <a:gdLst/>
            <a:ahLst/>
            <a:cxnLst/>
            <a:rect l="l" t="t" r="r" b="b"/>
            <a:pathLst>
              <a:path w="116676" h="10501" extrusionOk="0">
                <a:moveTo>
                  <a:pt x="1" y="0"/>
                </a:moveTo>
                <a:lnTo>
                  <a:pt x="1" y="10501"/>
                </a:lnTo>
                <a:lnTo>
                  <a:pt x="116675" y="10501"/>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0"/>
          <p:cNvSpPr/>
          <p:nvPr/>
        </p:nvSpPr>
        <p:spPr>
          <a:xfrm>
            <a:off x="50" y="4570748"/>
            <a:ext cx="9143898" cy="572698"/>
          </a:xfrm>
          <a:custGeom>
            <a:avLst/>
            <a:gdLst/>
            <a:ahLst/>
            <a:cxnLst/>
            <a:rect l="l" t="t" r="r" b="b"/>
            <a:pathLst>
              <a:path w="116676" h="10501" extrusionOk="0">
                <a:moveTo>
                  <a:pt x="1" y="0"/>
                </a:moveTo>
                <a:lnTo>
                  <a:pt x="1" y="10501"/>
                </a:lnTo>
                <a:lnTo>
                  <a:pt x="116675" y="10501"/>
                </a:lnTo>
                <a:lnTo>
                  <a:pt x="116675" y="0"/>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2" name="Google Shape;842;p30"/>
          <p:cNvGrpSpPr/>
          <p:nvPr/>
        </p:nvGrpSpPr>
        <p:grpSpPr>
          <a:xfrm>
            <a:off x="314875" y="129200"/>
            <a:ext cx="8705777" cy="2347655"/>
            <a:chOff x="314875" y="129200"/>
            <a:chExt cx="8705777" cy="2347655"/>
          </a:xfrm>
        </p:grpSpPr>
        <p:sp>
          <p:nvSpPr>
            <p:cNvPr id="843" name="Google Shape;843;p30"/>
            <p:cNvSpPr/>
            <p:nvPr/>
          </p:nvSpPr>
          <p:spPr>
            <a:xfrm>
              <a:off x="314875" y="1421300"/>
              <a:ext cx="1173719" cy="31192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0"/>
            <p:cNvSpPr/>
            <p:nvPr/>
          </p:nvSpPr>
          <p:spPr>
            <a:xfrm flipH="1">
              <a:off x="2909577" y="2011543"/>
              <a:ext cx="701348" cy="232665"/>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0"/>
            <p:cNvSpPr/>
            <p:nvPr/>
          </p:nvSpPr>
          <p:spPr>
            <a:xfrm flipH="1">
              <a:off x="3965200" y="129200"/>
              <a:ext cx="875425" cy="23265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0"/>
            <p:cNvSpPr/>
            <p:nvPr/>
          </p:nvSpPr>
          <p:spPr>
            <a:xfrm>
              <a:off x="5782819" y="1381799"/>
              <a:ext cx="820431" cy="272150"/>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0"/>
            <p:cNvSpPr/>
            <p:nvPr/>
          </p:nvSpPr>
          <p:spPr>
            <a:xfrm>
              <a:off x="8145153" y="2244202"/>
              <a:ext cx="875499" cy="23265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0"/>
            <p:cNvSpPr/>
            <p:nvPr/>
          </p:nvSpPr>
          <p:spPr>
            <a:xfrm flipH="1">
              <a:off x="8026769" y="366537"/>
              <a:ext cx="563331" cy="186864"/>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9" name="Google Shape;849;p30"/>
          <p:cNvGrpSpPr/>
          <p:nvPr/>
        </p:nvGrpSpPr>
        <p:grpSpPr>
          <a:xfrm>
            <a:off x="-92" y="2875563"/>
            <a:ext cx="9144128" cy="1728832"/>
            <a:chOff x="-92" y="2875563"/>
            <a:chExt cx="9144128" cy="1728832"/>
          </a:xfrm>
        </p:grpSpPr>
        <p:grpSp>
          <p:nvGrpSpPr>
            <p:cNvPr id="850" name="Google Shape;850;p30"/>
            <p:cNvGrpSpPr/>
            <p:nvPr/>
          </p:nvGrpSpPr>
          <p:grpSpPr>
            <a:xfrm>
              <a:off x="-92" y="2875563"/>
              <a:ext cx="9144092" cy="1131187"/>
              <a:chOff x="-92" y="2875563"/>
              <a:chExt cx="9144092" cy="1131187"/>
            </a:xfrm>
          </p:grpSpPr>
          <p:sp>
            <p:nvSpPr>
              <p:cNvPr id="851" name="Google Shape;851;p30"/>
              <p:cNvSpPr/>
              <p:nvPr/>
            </p:nvSpPr>
            <p:spPr>
              <a:xfrm>
                <a:off x="0" y="3386950"/>
                <a:ext cx="9144000" cy="6198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2" name="Google Shape;852;p30"/>
              <p:cNvGrpSpPr/>
              <p:nvPr/>
            </p:nvGrpSpPr>
            <p:grpSpPr>
              <a:xfrm>
                <a:off x="-92" y="2875563"/>
                <a:ext cx="9143579" cy="571636"/>
                <a:chOff x="-1039007" y="2887141"/>
                <a:chExt cx="11347207" cy="718767"/>
              </a:xfrm>
            </p:grpSpPr>
            <p:sp>
              <p:nvSpPr>
                <p:cNvPr id="853" name="Google Shape;853;p30"/>
                <p:cNvSpPr/>
                <p:nvPr/>
              </p:nvSpPr>
              <p:spPr>
                <a:xfrm>
                  <a:off x="4622368"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0"/>
                <p:cNvSpPr/>
                <p:nvPr/>
              </p:nvSpPr>
              <p:spPr>
                <a:xfrm flipH="1">
                  <a:off x="-1039007"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55" name="Google Shape;855;p30"/>
            <p:cNvGrpSpPr/>
            <p:nvPr/>
          </p:nvGrpSpPr>
          <p:grpSpPr>
            <a:xfrm>
              <a:off x="-75" y="3555684"/>
              <a:ext cx="9144111" cy="1048711"/>
              <a:chOff x="-75" y="3996089"/>
              <a:chExt cx="9144111" cy="818986"/>
            </a:xfrm>
          </p:grpSpPr>
          <p:sp>
            <p:nvSpPr>
              <p:cNvPr id="856" name="Google Shape;856;p30"/>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7" name="Google Shape;857;p30"/>
              <p:cNvGrpSpPr/>
              <p:nvPr/>
            </p:nvGrpSpPr>
            <p:grpSpPr>
              <a:xfrm>
                <a:off x="43175" y="3996198"/>
                <a:ext cx="9057943" cy="818877"/>
                <a:chOff x="31859" y="3637483"/>
                <a:chExt cx="9057943" cy="954958"/>
              </a:xfrm>
            </p:grpSpPr>
            <p:sp>
              <p:nvSpPr>
                <p:cNvPr id="858" name="Google Shape;858;p30"/>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0"/>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0"/>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0"/>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0"/>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0"/>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864" name="Google Shape;864;p30"/>
          <p:cNvSpPr txBox="1">
            <a:spLocks noGrp="1"/>
          </p:cNvSpPr>
          <p:nvPr>
            <p:ph type="title"/>
          </p:nvPr>
        </p:nvSpPr>
        <p:spPr>
          <a:xfrm>
            <a:off x="2000050" y="541925"/>
            <a:ext cx="5095200" cy="4758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65" name="Google Shape;865;p30"/>
          <p:cNvSpPr txBox="1">
            <a:spLocks noGrp="1"/>
          </p:cNvSpPr>
          <p:nvPr>
            <p:ph type="title" idx="2"/>
          </p:nvPr>
        </p:nvSpPr>
        <p:spPr>
          <a:xfrm>
            <a:off x="988775" y="2880425"/>
            <a:ext cx="1917900" cy="3534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500"/>
              <a:buNone/>
              <a:defRPr sz="20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66" name="Google Shape;866;p30"/>
          <p:cNvSpPr txBox="1">
            <a:spLocks noGrp="1"/>
          </p:cNvSpPr>
          <p:nvPr>
            <p:ph type="title" idx="3"/>
          </p:nvPr>
        </p:nvSpPr>
        <p:spPr>
          <a:xfrm>
            <a:off x="3613057" y="2873775"/>
            <a:ext cx="1917900" cy="3534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500"/>
              <a:buNone/>
              <a:defRPr sz="20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67" name="Google Shape;867;p30"/>
          <p:cNvSpPr txBox="1">
            <a:spLocks noGrp="1"/>
          </p:cNvSpPr>
          <p:nvPr>
            <p:ph type="subTitle" idx="1"/>
          </p:nvPr>
        </p:nvSpPr>
        <p:spPr>
          <a:xfrm>
            <a:off x="3383107" y="3814788"/>
            <a:ext cx="2377800" cy="4758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8" name="Google Shape;868;p30"/>
          <p:cNvSpPr txBox="1">
            <a:spLocks noGrp="1"/>
          </p:cNvSpPr>
          <p:nvPr>
            <p:ph type="subTitle" idx="4"/>
          </p:nvPr>
        </p:nvSpPr>
        <p:spPr>
          <a:xfrm>
            <a:off x="774550" y="3814788"/>
            <a:ext cx="2379600" cy="4758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9" name="Google Shape;869;p30"/>
          <p:cNvSpPr txBox="1">
            <a:spLocks noGrp="1"/>
          </p:cNvSpPr>
          <p:nvPr>
            <p:ph type="title" idx="5"/>
          </p:nvPr>
        </p:nvSpPr>
        <p:spPr>
          <a:xfrm>
            <a:off x="6244100" y="2873775"/>
            <a:ext cx="1917900" cy="3534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500"/>
              <a:buNone/>
              <a:defRPr sz="20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70" name="Google Shape;870;p30"/>
          <p:cNvSpPr txBox="1">
            <a:spLocks noGrp="1"/>
          </p:cNvSpPr>
          <p:nvPr>
            <p:ph type="subTitle" idx="6"/>
          </p:nvPr>
        </p:nvSpPr>
        <p:spPr>
          <a:xfrm>
            <a:off x="5989845" y="3814788"/>
            <a:ext cx="2377800" cy="4758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7"/>
        <p:cNvGrpSpPr/>
        <p:nvPr/>
      </p:nvGrpSpPr>
      <p:grpSpPr>
        <a:xfrm>
          <a:off x="0" y="0"/>
          <a:ext cx="0" cy="0"/>
          <a:chOff x="0" y="0"/>
          <a:chExt cx="0" cy="0"/>
        </a:xfrm>
      </p:grpSpPr>
      <p:grpSp>
        <p:nvGrpSpPr>
          <p:cNvPr id="58" name="Google Shape;58;p4"/>
          <p:cNvGrpSpPr/>
          <p:nvPr/>
        </p:nvGrpSpPr>
        <p:grpSpPr>
          <a:xfrm>
            <a:off x="-92" y="4012213"/>
            <a:ext cx="9144092" cy="1131187"/>
            <a:chOff x="-92" y="2875563"/>
            <a:chExt cx="9144092" cy="1131187"/>
          </a:xfrm>
        </p:grpSpPr>
        <p:sp>
          <p:nvSpPr>
            <p:cNvPr id="59" name="Google Shape;59;p4"/>
            <p:cNvSpPr/>
            <p:nvPr/>
          </p:nvSpPr>
          <p:spPr>
            <a:xfrm>
              <a:off x="0" y="3386950"/>
              <a:ext cx="9144000" cy="6198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 name="Google Shape;60;p4"/>
            <p:cNvGrpSpPr/>
            <p:nvPr/>
          </p:nvGrpSpPr>
          <p:grpSpPr>
            <a:xfrm>
              <a:off x="-92" y="2875563"/>
              <a:ext cx="9143579" cy="571636"/>
              <a:chOff x="-1039007" y="2887141"/>
              <a:chExt cx="11347207" cy="718767"/>
            </a:xfrm>
          </p:grpSpPr>
          <p:sp>
            <p:nvSpPr>
              <p:cNvPr id="61" name="Google Shape;61;p4"/>
              <p:cNvSpPr/>
              <p:nvPr/>
            </p:nvSpPr>
            <p:spPr>
              <a:xfrm>
                <a:off x="4622368"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flipH="1">
                <a:off x="-1039007"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3" name="Google Shape;63;p4"/>
          <p:cNvGrpSpPr/>
          <p:nvPr/>
        </p:nvGrpSpPr>
        <p:grpSpPr>
          <a:xfrm>
            <a:off x="-75" y="4674862"/>
            <a:ext cx="9144111" cy="468542"/>
            <a:chOff x="-75" y="3996089"/>
            <a:chExt cx="9144111" cy="818986"/>
          </a:xfrm>
        </p:grpSpPr>
        <p:sp>
          <p:nvSpPr>
            <p:cNvPr id="64" name="Google Shape;64;p4"/>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 name="Google Shape;65;p4"/>
            <p:cNvGrpSpPr/>
            <p:nvPr/>
          </p:nvGrpSpPr>
          <p:grpSpPr>
            <a:xfrm>
              <a:off x="43175" y="3996198"/>
              <a:ext cx="9057943" cy="818877"/>
              <a:chOff x="31859" y="3637483"/>
              <a:chExt cx="9057943" cy="954958"/>
            </a:xfrm>
          </p:grpSpPr>
          <p:sp>
            <p:nvSpPr>
              <p:cNvPr id="66" name="Google Shape;66;p4"/>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4"/>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2" name="Google Shape;72;p4"/>
          <p:cNvSpPr/>
          <p:nvPr/>
        </p:nvSpPr>
        <p:spPr>
          <a:xfrm>
            <a:off x="6431600" y="-276225"/>
            <a:ext cx="2896625" cy="1126361"/>
          </a:xfrm>
          <a:custGeom>
            <a:avLst/>
            <a:gdLst/>
            <a:ahLst/>
            <a:cxnLst/>
            <a:rect l="l" t="t" r="r" b="b"/>
            <a:pathLst>
              <a:path w="115865" h="53439" extrusionOk="0">
                <a:moveTo>
                  <a:pt x="0" y="0"/>
                </a:moveTo>
                <a:cubicBezTo>
                  <a:pt x="3492" y="4364"/>
                  <a:pt x="9625" y="6081"/>
                  <a:pt x="13117" y="10445"/>
                </a:cubicBezTo>
                <a:cubicBezTo>
                  <a:pt x="18376" y="17016"/>
                  <a:pt x="22648" y="26527"/>
                  <a:pt x="30849" y="28420"/>
                </a:cubicBezTo>
                <a:cubicBezTo>
                  <a:pt x="44893" y="31662"/>
                  <a:pt x="60298" y="18878"/>
                  <a:pt x="73843" y="23805"/>
                </a:cubicBezTo>
                <a:cubicBezTo>
                  <a:pt x="89950" y="29664"/>
                  <a:pt x="98725" y="53439"/>
                  <a:pt x="115865" y="53439"/>
                </a:cubicBezTo>
              </a:path>
            </a:pathLst>
          </a:custGeom>
          <a:noFill/>
          <a:ln w="19050" cap="flat" cmpd="sng">
            <a:solidFill>
              <a:schemeClr val="dk2"/>
            </a:solidFill>
            <a:prstDash val="dash"/>
            <a:round/>
            <a:headEnd type="none" w="med" len="med"/>
            <a:tailEnd type="none" w="med" len="med"/>
          </a:ln>
        </p:spPr>
      </p:sp>
      <p:sp>
        <p:nvSpPr>
          <p:cNvPr id="73" name="Google Shape;73;p4"/>
          <p:cNvSpPr txBox="1">
            <a:spLocks noGrp="1"/>
          </p:cNvSpPr>
          <p:nvPr>
            <p:ph type="title"/>
          </p:nvPr>
        </p:nvSpPr>
        <p:spPr>
          <a:xfrm>
            <a:off x="720000" y="549175"/>
            <a:ext cx="7704000" cy="4686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74" name="Google Shape;74;p4"/>
          <p:cNvSpPr txBox="1">
            <a:spLocks noGrp="1"/>
          </p:cNvSpPr>
          <p:nvPr>
            <p:ph type="body" idx="1"/>
          </p:nvPr>
        </p:nvSpPr>
        <p:spPr>
          <a:xfrm>
            <a:off x="720000" y="1088225"/>
            <a:ext cx="7704000" cy="3516300"/>
          </a:xfrm>
          <a:prstGeom prst="rect">
            <a:avLst/>
          </a:prstGeom>
        </p:spPr>
        <p:txBody>
          <a:bodyPr spcFirstLastPara="1" wrap="square" lIns="14400" tIns="14400" rIns="14400" bIns="14400" anchor="t" anchorCtr="0">
            <a:noAutofit/>
          </a:bodyPr>
          <a:lstStyle>
            <a:lvl1pPr marL="457200" lvl="0" indent="-317500" rtl="0">
              <a:lnSpc>
                <a:spcPct val="100000"/>
              </a:lnSpc>
              <a:spcBef>
                <a:spcPts val="0"/>
              </a:spcBef>
              <a:spcAft>
                <a:spcPts val="0"/>
              </a:spcAft>
              <a:buSzPts val="1400"/>
              <a:buFont typeface="Spartan"/>
              <a:buAutoNum type="arabicPeriod"/>
              <a:defRPr sz="1250"/>
            </a:lvl1pPr>
            <a:lvl2pPr marL="914400" lvl="1" indent="-317500" rtl="0">
              <a:lnSpc>
                <a:spcPct val="100000"/>
              </a:lnSpc>
              <a:spcBef>
                <a:spcPts val="0"/>
              </a:spcBef>
              <a:spcAft>
                <a:spcPts val="0"/>
              </a:spcAft>
              <a:buSzPts val="1400"/>
              <a:buFont typeface="Spartan"/>
              <a:buAutoNum type="alphaLcPeriod"/>
              <a:defRPr/>
            </a:lvl2pPr>
            <a:lvl3pPr marL="1371600" lvl="2" indent="-317500" rtl="0">
              <a:lnSpc>
                <a:spcPct val="100000"/>
              </a:lnSpc>
              <a:spcBef>
                <a:spcPts val="0"/>
              </a:spcBef>
              <a:spcAft>
                <a:spcPts val="0"/>
              </a:spcAft>
              <a:buSzPts val="1400"/>
              <a:buFont typeface="Spartan"/>
              <a:buAutoNum type="romanLcPeriod"/>
              <a:defRPr/>
            </a:lvl3pPr>
            <a:lvl4pPr marL="1828800" lvl="3" indent="-317500" rtl="0">
              <a:lnSpc>
                <a:spcPct val="100000"/>
              </a:lnSpc>
              <a:spcBef>
                <a:spcPts val="0"/>
              </a:spcBef>
              <a:spcAft>
                <a:spcPts val="0"/>
              </a:spcAft>
              <a:buSzPts val="1400"/>
              <a:buFont typeface="Spartan"/>
              <a:buAutoNum type="arabicPeriod"/>
              <a:defRPr/>
            </a:lvl4pPr>
            <a:lvl5pPr marL="2286000" lvl="4" indent="-317500" rtl="0">
              <a:lnSpc>
                <a:spcPct val="100000"/>
              </a:lnSpc>
              <a:spcBef>
                <a:spcPts val="0"/>
              </a:spcBef>
              <a:spcAft>
                <a:spcPts val="0"/>
              </a:spcAft>
              <a:buSzPts val="1400"/>
              <a:buFont typeface="Spartan"/>
              <a:buAutoNum type="alphaLcPeriod"/>
              <a:defRPr/>
            </a:lvl5pPr>
            <a:lvl6pPr marL="2743200" lvl="5" indent="-317500" rtl="0">
              <a:lnSpc>
                <a:spcPct val="100000"/>
              </a:lnSpc>
              <a:spcBef>
                <a:spcPts val="0"/>
              </a:spcBef>
              <a:spcAft>
                <a:spcPts val="0"/>
              </a:spcAft>
              <a:buSzPts val="1400"/>
              <a:buFont typeface="Spartan"/>
              <a:buAutoNum type="romanLcPeriod"/>
              <a:defRPr/>
            </a:lvl6pPr>
            <a:lvl7pPr marL="3200400" lvl="6" indent="-317500" rtl="0">
              <a:lnSpc>
                <a:spcPct val="100000"/>
              </a:lnSpc>
              <a:spcBef>
                <a:spcPts val="0"/>
              </a:spcBef>
              <a:spcAft>
                <a:spcPts val="0"/>
              </a:spcAft>
              <a:buSzPts val="1400"/>
              <a:buFont typeface="Spartan"/>
              <a:buAutoNum type="arabicPeriod"/>
              <a:defRPr/>
            </a:lvl7pPr>
            <a:lvl8pPr marL="3657600" lvl="7" indent="-317500" rtl="0">
              <a:lnSpc>
                <a:spcPct val="100000"/>
              </a:lnSpc>
              <a:spcBef>
                <a:spcPts val="0"/>
              </a:spcBef>
              <a:spcAft>
                <a:spcPts val="0"/>
              </a:spcAft>
              <a:buSzPts val="1400"/>
              <a:buFont typeface="Spartan"/>
              <a:buAutoNum type="alphaLcPeriod"/>
              <a:defRPr/>
            </a:lvl8pPr>
            <a:lvl9pPr marL="4114800" lvl="8" indent="-317500" rtl="0">
              <a:lnSpc>
                <a:spcPct val="100000"/>
              </a:lnSpc>
              <a:spcBef>
                <a:spcPts val="0"/>
              </a:spcBef>
              <a:spcAft>
                <a:spcPts val="0"/>
              </a:spcAft>
              <a:buSzPts val="1400"/>
              <a:buFont typeface="Spartan"/>
              <a:buAutoNum type="romanLcPeriod"/>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871"/>
        <p:cNvGrpSpPr/>
        <p:nvPr/>
      </p:nvGrpSpPr>
      <p:grpSpPr>
        <a:xfrm>
          <a:off x="0" y="0"/>
          <a:ext cx="0" cy="0"/>
          <a:chOff x="0" y="0"/>
          <a:chExt cx="0" cy="0"/>
        </a:xfrm>
      </p:grpSpPr>
      <p:grpSp>
        <p:nvGrpSpPr>
          <p:cNvPr id="872" name="Google Shape;872;p31"/>
          <p:cNvGrpSpPr/>
          <p:nvPr/>
        </p:nvGrpSpPr>
        <p:grpSpPr>
          <a:xfrm>
            <a:off x="-75" y="3398900"/>
            <a:ext cx="9144111" cy="1234675"/>
            <a:chOff x="-75" y="3398900"/>
            <a:chExt cx="9144111" cy="1234675"/>
          </a:xfrm>
        </p:grpSpPr>
        <p:sp>
          <p:nvSpPr>
            <p:cNvPr id="873" name="Google Shape;873;p31"/>
            <p:cNvSpPr/>
            <p:nvPr/>
          </p:nvSpPr>
          <p:spPr>
            <a:xfrm>
              <a:off x="-75" y="4289175"/>
              <a:ext cx="9144000" cy="3444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4" name="Google Shape;874;p31"/>
            <p:cNvGrpSpPr/>
            <p:nvPr/>
          </p:nvGrpSpPr>
          <p:grpSpPr>
            <a:xfrm flipH="1">
              <a:off x="-75" y="3398900"/>
              <a:ext cx="9144111" cy="890275"/>
              <a:chOff x="-75" y="3714050"/>
              <a:chExt cx="9144111" cy="890275"/>
            </a:xfrm>
          </p:grpSpPr>
          <p:sp>
            <p:nvSpPr>
              <p:cNvPr id="875" name="Google Shape;875;p31"/>
              <p:cNvSpPr/>
              <p:nvPr/>
            </p:nvSpPr>
            <p:spPr>
              <a:xfrm>
                <a:off x="-75" y="4250925"/>
                <a:ext cx="9144000" cy="3534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1"/>
              <p:cNvSpPr/>
              <p:nvPr/>
            </p:nvSpPr>
            <p:spPr>
              <a:xfrm>
                <a:off x="-75" y="3714050"/>
                <a:ext cx="9144111" cy="553156"/>
              </a:xfrm>
              <a:custGeom>
                <a:avLst/>
                <a:gdLst/>
                <a:ahLst/>
                <a:cxnLst/>
                <a:rect l="l" t="t" r="r" b="b"/>
                <a:pathLst>
                  <a:path w="116675" h="6515" extrusionOk="0">
                    <a:moveTo>
                      <a:pt x="8866" y="1"/>
                    </a:moveTo>
                    <a:cubicBezTo>
                      <a:pt x="8776" y="1"/>
                      <a:pt x="8687" y="6"/>
                      <a:pt x="8597" y="18"/>
                    </a:cubicBezTo>
                    <a:cubicBezTo>
                      <a:pt x="7467" y="176"/>
                      <a:pt x="6534" y="1306"/>
                      <a:pt x="6609" y="2435"/>
                    </a:cubicBezTo>
                    <a:cubicBezTo>
                      <a:pt x="6256" y="1907"/>
                      <a:pt x="5617" y="1596"/>
                      <a:pt x="4971" y="1596"/>
                    </a:cubicBezTo>
                    <a:cubicBezTo>
                      <a:pt x="4762" y="1596"/>
                      <a:pt x="4551" y="1629"/>
                      <a:pt x="4350" y="1698"/>
                    </a:cubicBezTo>
                    <a:cubicBezTo>
                      <a:pt x="3575" y="1969"/>
                      <a:pt x="2996" y="2818"/>
                      <a:pt x="3034" y="3639"/>
                    </a:cubicBezTo>
                    <a:cubicBezTo>
                      <a:pt x="2708" y="3202"/>
                      <a:pt x="2172" y="2957"/>
                      <a:pt x="1640" y="2957"/>
                    </a:cubicBezTo>
                    <a:cubicBezTo>
                      <a:pt x="1410" y="2957"/>
                      <a:pt x="1182" y="3002"/>
                      <a:pt x="971" y="3098"/>
                    </a:cubicBezTo>
                    <a:cubicBezTo>
                      <a:pt x="271" y="3443"/>
                      <a:pt x="0" y="4143"/>
                      <a:pt x="0" y="5039"/>
                    </a:cubicBezTo>
                    <a:lnTo>
                      <a:pt x="0" y="6514"/>
                    </a:lnTo>
                    <a:lnTo>
                      <a:pt x="116675" y="6514"/>
                    </a:lnTo>
                    <a:lnTo>
                      <a:pt x="116675" y="5702"/>
                    </a:lnTo>
                    <a:cubicBezTo>
                      <a:pt x="116675" y="5002"/>
                      <a:pt x="116441" y="4339"/>
                      <a:pt x="115853" y="4069"/>
                    </a:cubicBezTo>
                    <a:cubicBezTo>
                      <a:pt x="115673" y="3970"/>
                      <a:pt x="115472" y="3924"/>
                      <a:pt x="115270" y="3924"/>
                    </a:cubicBezTo>
                    <a:cubicBezTo>
                      <a:pt x="114824" y="3924"/>
                      <a:pt x="114371" y="4145"/>
                      <a:pt x="114108" y="4498"/>
                    </a:cubicBezTo>
                    <a:cubicBezTo>
                      <a:pt x="114145" y="3798"/>
                      <a:pt x="113641" y="3051"/>
                      <a:pt x="112941" y="2818"/>
                    </a:cubicBezTo>
                    <a:cubicBezTo>
                      <a:pt x="112784" y="2763"/>
                      <a:pt x="112618" y="2736"/>
                      <a:pt x="112451" y="2736"/>
                    </a:cubicBezTo>
                    <a:cubicBezTo>
                      <a:pt x="111912" y="2736"/>
                      <a:pt x="111358" y="3011"/>
                      <a:pt x="111037" y="3481"/>
                    </a:cubicBezTo>
                    <a:cubicBezTo>
                      <a:pt x="111074" y="2473"/>
                      <a:pt x="110290" y="1539"/>
                      <a:pt x="109320" y="1418"/>
                    </a:cubicBezTo>
                    <a:cubicBezTo>
                      <a:pt x="109235" y="1405"/>
                      <a:pt x="109150" y="1399"/>
                      <a:pt x="109065" y="1399"/>
                    </a:cubicBezTo>
                    <a:cubicBezTo>
                      <a:pt x="108179" y="1399"/>
                      <a:pt x="107324" y="2087"/>
                      <a:pt x="107145" y="2939"/>
                    </a:cubicBezTo>
                    <a:cubicBezTo>
                      <a:pt x="106945" y="2830"/>
                      <a:pt x="106723" y="2781"/>
                      <a:pt x="106501" y="2781"/>
                    </a:cubicBezTo>
                    <a:cubicBezTo>
                      <a:pt x="105768" y="2781"/>
                      <a:pt x="105016" y="3316"/>
                      <a:pt x="104923" y="4031"/>
                    </a:cubicBezTo>
                    <a:cubicBezTo>
                      <a:pt x="104699" y="3941"/>
                      <a:pt x="104462" y="3897"/>
                      <a:pt x="104226" y="3897"/>
                    </a:cubicBezTo>
                    <a:cubicBezTo>
                      <a:pt x="103854" y="3897"/>
                      <a:pt x="103486" y="4007"/>
                      <a:pt x="103178" y="4218"/>
                    </a:cubicBezTo>
                    <a:cubicBezTo>
                      <a:pt x="103019" y="3873"/>
                      <a:pt x="102786" y="3565"/>
                      <a:pt x="102478" y="3331"/>
                    </a:cubicBezTo>
                    <a:cubicBezTo>
                      <a:pt x="102118" y="3069"/>
                      <a:pt x="101675" y="2935"/>
                      <a:pt x="101233" y="2935"/>
                    </a:cubicBezTo>
                    <a:cubicBezTo>
                      <a:pt x="100952" y="2935"/>
                      <a:pt x="100672" y="2989"/>
                      <a:pt x="100415" y="3098"/>
                    </a:cubicBezTo>
                    <a:cubicBezTo>
                      <a:pt x="100294" y="2235"/>
                      <a:pt x="99405" y="1623"/>
                      <a:pt x="98559" y="1623"/>
                    </a:cubicBezTo>
                    <a:cubicBezTo>
                      <a:pt x="98298" y="1623"/>
                      <a:pt x="98040" y="1682"/>
                      <a:pt x="97811" y="1810"/>
                    </a:cubicBezTo>
                    <a:cubicBezTo>
                      <a:pt x="97595" y="802"/>
                      <a:pt x="96553" y="1"/>
                      <a:pt x="95506" y="1"/>
                    </a:cubicBezTo>
                    <a:cubicBezTo>
                      <a:pt x="95418" y="1"/>
                      <a:pt x="95331" y="6"/>
                      <a:pt x="95244" y="18"/>
                    </a:cubicBezTo>
                    <a:cubicBezTo>
                      <a:pt x="94115" y="176"/>
                      <a:pt x="93181" y="1306"/>
                      <a:pt x="93256" y="2435"/>
                    </a:cubicBezTo>
                    <a:cubicBezTo>
                      <a:pt x="92875" y="1907"/>
                      <a:pt x="92250" y="1596"/>
                      <a:pt x="91617" y="1596"/>
                    </a:cubicBezTo>
                    <a:cubicBezTo>
                      <a:pt x="91412" y="1596"/>
                      <a:pt x="91205" y="1629"/>
                      <a:pt x="91006" y="1698"/>
                    </a:cubicBezTo>
                    <a:cubicBezTo>
                      <a:pt x="90222" y="1969"/>
                      <a:pt x="89644" y="2818"/>
                      <a:pt x="89681" y="3639"/>
                    </a:cubicBezTo>
                    <a:cubicBezTo>
                      <a:pt x="89355" y="3202"/>
                      <a:pt x="88819" y="2957"/>
                      <a:pt x="88287" y="2957"/>
                    </a:cubicBezTo>
                    <a:cubicBezTo>
                      <a:pt x="88058" y="2957"/>
                      <a:pt x="87829" y="3002"/>
                      <a:pt x="87618" y="3098"/>
                    </a:cubicBezTo>
                    <a:cubicBezTo>
                      <a:pt x="87114" y="3331"/>
                      <a:pt x="86769" y="3873"/>
                      <a:pt x="86685" y="4414"/>
                    </a:cubicBezTo>
                    <a:cubicBezTo>
                      <a:pt x="86535" y="4265"/>
                      <a:pt x="86377" y="4143"/>
                      <a:pt x="86218" y="4069"/>
                    </a:cubicBezTo>
                    <a:cubicBezTo>
                      <a:pt x="86026" y="3970"/>
                      <a:pt x="85817" y="3924"/>
                      <a:pt x="85610" y="3924"/>
                    </a:cubicBezTo>
                    <a:cubicBezTo>
                      <a:pt x="85152" y="3924"/>
                      <a:pt x="84699" y="4145"/>
                      <a:pt x="84435" y="4498"/>
                    </a:cubicBezTo>
                    <a:cubicBezTo>
                      <a:pt x="84473" y="3798"/>
                      <a:pt x="84006" y="3051"/>
                      <a:pt x="83306" y="2818"/>
                    </a:cubicBezTo>
                    <a:cubicBezTo>
                      <a:pt x="83140" y="2763"/>
                      <a:pt x="82967" y="2736"/>
                      <a:pt x="82795" y="2736"/>
                    </a:cubicBezTo>
                    <a:cubicBezTo>
                      <a:pt x="82239" y="2736"/>
                      <a:pt x="81683" y="3011"/>
                      <a:pt x="81355" y="3481"/>
                    </a:cubicBezTo>
                    <a:cubicBezTo>
                      <a:pt x="81439" y="2473"/>
                      <a:pt x="80655" y="1539"/>
                      <a:pt x="79684" y="1418"/>
                    </a:cubicBezTo>
                    <a:cubicBezTo>
                      <a:pt x="79600" y="1405"/>
                      <a:pt x="79515" y="1399"/>
                      <a:pt x="79430" y="1399"/>
                    </a:cubicBezTo>
                    <a:cubicBezTo>
                      <a:pt x="78544" y="1399"/>
                      <a:pt x="77685" y="2087"/>
                      <a:pt x="77472" y="2939"/>
                    </a:cubicBezTo>
                    <a:cubicBezTo>
                      <a:pt x="77281" y="2830"/>
                      <a:pt x="77066" y="2781"/>
                      <a:pt x="76848" y="2781"/>
                    </a:cubicBezTo>
                    <a:cubicBezTo>
                      <a:pt x="76131" y="2781"/>
                      <a:pt x="75372" y="3316"/>
                      <a:pt x="75251" y="4031"/>
                    </a:cubicBezTo>
                    <a:cubicBezTo>
                      <a:pt x="75041" y="3941"/>
                      <a:pt x="74807" y="3897"/>
                      <a:pt x="74570" y="3897"/>
                    </a:cubicBezTo>
                    <a:cubicBezTo>
                      <a:pt x="74196" y="3897"/>
                      <a:pt x="73814" y="4007"/>
                      <a:pt x="73505" y="4218"/>
                    </a:cubicBezTo>
                    <a:cubicBezTo>
                      <a:pt x="73384" y="3873"/>
                      <a:pt x="73150" y="3565"/>
                      <a:pt x="72842" y="3331"/>
                    </a:cubicBezTo>
                    <a:cubicBezTo>
                      <a:pt x="72483" y="3069"/>
                      <a:pt x="72040" y="2935"/>
                      <a:pt x="71589" y="2935"/>
                    </a:cubicBezTo>
                    <a:cubicBezTo>
                      <a:pt x="71303" y="2935"/>
                      <a:pt x="71014" y="2989"/>
                      <a:pt x="70742" y="3098"/>
                    </a:cubicBezTo>
                    <a:cubicBezTo>
                      <a:pt x="70621" y="2235"/>
                      <a:pt x="69754" y="1623"/>
                      <a:pt x="68902" y="1623"/>
                    </a:cubicBezTo>
                    <a:cubicBezTo>
                      <a:pt x="68639" y="1623"/>
                      <a:pt x="68376" y="1682"/>
                      <a:pt x="68138" y="1810"/>
                    </a:cubicBezTo>
                    <a:cubicBezTo>
                      <a:pt x="67923" y="802"/>
                      <a:pt x="66912" y="1"/>
                      <a:pt x="65870" y="1"/>
                    </a:cubicBezTo>
                    <a:cubicBezTo>
                      <a:pt x="65783" y="1"/>
                      <a:pt x="65696" y="6"/>
                      <a:pt x="65609" y="18"/>
                    </a:cubicBezTo>
                    <a:cubicBezTo>
                      <a:pt x="64479" y="176"/>
                      <a:pt x="63546" y="1306"/>
                      <a:pt x="63621" y="2435"/>
                    </a:cubicBezTo>
                    <a:cubicBezTo>
                      <a:pt x="63240" y="1907"/>
                      <a:pt x="62594" y="1596"/>
                      <a:pt x="61966" y="1596"/>
                    </a:cubicBezTo>
                    <a:cubicBezTo>
                      <a:pt x="61763" y="1596"/>
                      <a:pt x="61561" y="1629"/>
                      <a:pt x="61371" y="1698"/>
                    </a:cubicBezTo>
                    <a:cubicBezTo>
                      <a:pt x="60550" y="1969"/>
                      <a:pt x="59971" y="2818"/>
                      <a:pt x="60008" y="3639"/>
                    </a:cubicBezTo>
                    <a:cubicBezTo>
                      <a:pt x="59708" y="3202"/>
                      <a:pt x="59162" y="2957"/>
                      <a:pt x="58621" y="2957"/>
                    </a:cubicBezTo>
                    <a:cubicBezTo>
                      <a:pt x="58388" y="2957"/>
                      <a:pt x="58156" y="3002"/>
                      <a:pt x="57945" y="3098"/>
                    </a:cubicBezTo>
                    <a:cubicBezTo>
                      <a:pt x="57441" y="3369"/>
                      <a:pt x="57049" y="3910"/>
                      <a:pt x="57012" y="4498"/>
                    </a:cubicBezTo>
                    <a:cubicBezTo>
                      <a:pt x="56853" y="4302"/>
                      <a:pt x="56704" y="4143"/>
                      <a:pt x="56471" y="4069"/>
                    </a:cubicBezTo>
                    <a:cubicBezTo>
                      <a:pt x="56287" y="3970"/>
                      <a:pt x="56086" y="3924"/>
                      <a:pt x="55883" y="3924"/>
                    </a:cubicBezTo>
                    <a:cubicBezTo>
                      <a:pt x="55436" y="3924"/>
                      <a:pt x="54986" y="4145"/>
                      <a:pt x="54716" y="4498"/>
                    </a:cubicBezTo>
                    <a:cubicBezTo>
                      <a:pt x="54753" y="3798"/>
                      <a:pt x="54249" y="3051"/>
                      <a:pt x="53587" y="2818"/>
                    </a:cubicBezTo>
                    <a:cubicBezTo>
                      <a:pt x="53421" y="2763"/>
                      <a:pt x="53248" y="2736"/>
                      <a:pt x="53077" y="2736"/>
                    </a:cubicBezTo>
                    <a:cubicBezTo>
                      <a:pt x="52523" y="2736"/>
                      <a:pt x="51973" y="3011"/>
                      <a:pt x="51645" y="3481"/>
                    </a:cubicBezTo>
                    <a:cubicBezTo>
                      <a:pt x="51720" y="2473"/>
                      <a:pt x="50908" y="1539"/>
                      <a:pt x="49937" y="1418"/>
                    </a:cubicBezTo>
                    <a:cubicBezTo>
                      <a:pt x="49852" y="1405"/>
                      <a:pt x="49767" y="1399"/>
                      <a:pt x="49683" y="1399"/>
                    </a:cubicBezTo>
                    <a:cubicBezTo>
                      <a:pt x="48795" y="1399"/>
                      <a:pt x="47932" y="2087"/>
                      <a:pt x="47753" y="2939"/>
                    </a:cubicBezTo>
                    <a:cubicBezTo>
                      <a:pt x="47555" y="2830"/>
                      <a:pt x="47335" y="2781"/>
                      <a:pt x="47113" y="2781"/>
                    </a:cubicBezTo>
                    <a:cubicBezTo>
                      <a:pt x="46382" y="2781"/>
                      <a:pt x="45627" y="3316"/>
                      <a:pt x="45541" y="4031"/>
                    </a:cubicBezTo>
                    <a:cubicBezTo>
                      <a:pt x="45331" y="3941"/>
                      <a:pt x="45097" y="3897"/>
                      <a:pt x="44859" y="3897"/>
                    </a:cubicBezTo>
                    <a:cubicBezTo>
                      <a:pt x="44484" y="3897"/>
                      <a:pt x="44100" y="4007"/>
                      <a:pt x="43786" y="4218"/>
                    </a:cubicBezTo>
                    <a:cubicBezTo>
                      <a:pt x="43636" y="3873"/>
                      <a:pt x="43403" y="3565"/>
                      <a:pt x="43132" y="3331"/>
                    </a:cubicBezTo>
                    <a:cubicBezTo>
                      <a:pt x="42750" y="3069"/>
                      <a:pt x="42294" y="2935"/>
                      <a:pt x="41849" y="2935"/>
                    </a:cubicBezTo>
                    <a:cubicBezTo>
                      <a:pt x="41565" y="2935"/>
                      <a:pt x="41286" y="2989"/>
                      <a:pt x="41032" y="3098"/>
                    </a:cubicBezTo>
                    <a:cubicBezTo>
                      <a:pt x="40911" y="2235"/>
                      <a:pt x="40044" y="1623"/>
                      <a:pt x="39188" y="1623"/>
                    </a:cubicBezTo>
                    <a:cubicBezTo>
                      <a:pt x="38923" y="1623"/>
                      <a:pt x="38659" y="1682"/>
                      <a:pt x="38419" y="1810"/>
                    </a:cubicBezTo>
                    <a:cubicBezTo>
                      <a:pt x="38203" y="802"/>
                      <a:pt x="37193" y="1"/>
                      <a:pt x="36121" y="1"/>
                    </a:cubicBezTo>
                    <a:cubicBezTo>
                      <a:pt x="36032" y="1"/>
                      <a:pt x="35942" y="6"/>
                      <a:pt x="35852" y="18"/>
                    </a:cubicBezTo>
                    <a:cubicBezTo>
                      <a:pt x="34732" y="176"/>
                      <a:pt x="33836" y="1306"/>
                      <a:pt x="33873" y="2435"/>
                    </a:cubicBezTo>
                    <a:cubicBezTo>
                      <a:pt x="33521" y="1907"/>
                      <a:pt x="32881" y="1596"/>
                      <a:pt x="32236" y="1596"/>
                    </a:cubicBezTo>
                    <a:cubicBezTo>
                      <a:pt x="32026" y="1596"/>
                      <a:pt x="31816" y="1629"/>
                      <a:pt x="31614" y="1698"/>
                    </a:cubicBezTo>
                    <a:cubicBezTo>
                      <a:pt x="30840" y="1969"/>
                      <a:pt x="30252" y="2818"/>
                      <a:pt x="30298" y="3639"/>
                    </a:cubicBezTo>
                    <a:cubicBezTo>
                      <a:pt x="29998" y="3202"/>
                      <a:pt x="29452" y="2957"/>
                      <a:pt x="28911" y="2957"/>
                    </a:cubicBezTo>
                    <a:cubicBezTo>
                      <a:pt x="28678" y="2957"/>
                      <a:pt x="28446" y="3002"/>
                      <a:pt x="28235" y="3098"/>
                    </a:cubicBezTo>
                    <a:cubicBezTo>
                      <a:pt x="27843" y="3285"/>
                      <a:pt x="27535" y="3639"/>
                      <a:pt x="27377" y="4031"/>
                    </a:cubicBezTo>
                    <a:cubicBezTo>
                      <a:pt x="27265" y="3481"/>
                      <a:pt x="26835" y="3014"/>
                      <a:pt x="26285" y="2818"/>
                    </a:cubicBezTo>
                    <a:cubicBezTo>
                      <a:pt x="26130" y="2763"/>
                      <a:pt x="25966" y="2736"/>
                      <a:pt x="25799" y="2736"/>
                    </a:cubicBezTo>
                    <a:cubicBezTo>
                      <a:pt x="25264" y="2736"/>
                      <a:pt x="24708" y="3011"/>
                      <a:pt x="24381" y="3481"/>
                    </a:cubicBezTo>
                    <a:cubicBezTo>
                      <a:pt x="24418" y="2473"/>
                      <a:pt x="23643" y="1539"/>
                      <a:pt x="22672" y="1418"/>
                    </a:cubicBezTo>
                    <a:cubicBezTo>
                      <a:pt x="22588" y="1405"/>
                      <a:pt x="22503" y="1399"/>
                      <a:pt x="22418" y="1399"/>
                    </a:cubicBezTo>
                    <a:cubicBezTo>
                      <a:pt x="21531" y="1399"/>
                      <a:pt x="20668" y="2087"/>
                      <a:pt x="20498" y="2939"/>
                    </a:cubicBezTo>
                    <a:cubicBezTo>
                      <a:pt x="20297" y="2830"/>
                      <a:pt x="20076" y="2781"/>
                      <a:pt x="19853" y="2781"/>
                    </a:cubicBezTo>
                    <a:cubicBezTo>
                      <a:pt x="19121" y="2781"/>
                      <a:pt x="18369" y="3316"/>
                      <a:pt x="18276" y="4031"/>
                    </a:cubicBezTo>
                    <a:cubicBezTo>
                      <a:pt x="18052" y="3941"/>
                      <a:pt x="17815" y="3897"/>
                      <a:pt x="17579" y="3897"/>
                    </a:cubicBezTo>
                    <a:cubicBezTo>
                      <a:pt x="17207" y="3897"/>
                      <a:pt x="16839" y="4007"/>
                      <a:pt x="16531" y="4218"/>
                    </a:cubicBezTo>
                    <a:cubicBezTo>
                      <a:pt x="16372" y="3873"/>
                      <a:pt x="16139" y="3565"/>
                      <a:pt x="15831" y="3331"/>
                    </a:cubicBezTo>
                    <a:cubicBezTo>
                      <a:pt x="15471" y="3069"/>
                      <a:pt x="15028" y="2935"/>
                      <a:pt x="14586" y="2935"/>
                    </a:cubicBezTo>
                    <a:cubicBezTo>
                      <a:pt x="14305" y="2935"/>
                      <a:pt x="14025" y="2989"/>
                      <a:pt x="13768" y="3098"/>
                    </a:cubicBezTo>
                    <a:cubicBezTo>
                      <a:pt x="13647" y="2235"/>
                      <a:pt x="12758" y="1623"/>
                      <a:pt x="11912" y="1623"/>
                    </a:cubicBezTo>
                    <a:cubicBezTo>
                      <a:pt x="11651" y="1623"/>
                      <a:pt x="11393" y="1682"/>
                      <a:pt x="11164" y="1810"/>
                    </a:cubicBezTo>
                    <a:cubicBezTo>
                      <a:pt x="10948" y="802"/>
                      <a:pt x="9938" y="1"/>
                      <a:pt x="88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77" name="Google Shape;877;p31"/>
          <p:cNvSpPr/>
          <p:nvPr/>
        </p:nvSpPr>
        <p:spPr>
          <a:xfrm>
            <a:off x="-75" y="4590317"/>
            <a:ext cx="9144111" cy="553147"/>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8" name="Google Shape;878;p31"/>
          <p:cNvGrpSpPr/>
          <p:nvPr/>
        </p:nvGrpSpPr>
        <p:grpSpPr>
          <a:xfrm>
            <a:off x="-43175" y="4590284"/>
            <a:ext cx="9236385" cy="572688"/>
            <a:chOff x="31859" y="3637483"/>
            <a:chExt cx="9057943" cy="954958"/>
          </a:xfrm>
        </p:grpSpPr>
        <p:sp>
          <p:nvSpPr>
            <p:cNvPr id="879" name="Google Shape;879;p31"/>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1"/>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1"/>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1"/>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1"/>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1"/>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5" name="Google Shape;885;p31"/>
          <p:cNvGrpSpPr/>
          <p:nvPr/>
        </p:nvGrpSpPr>
        <p:grpSpPr>
          <a:xfrm>
            <a:off x="248880" y="449080"/>
            <a:ext cx="8510856" cy="2465500"/>
            <a:chOff x="248880" y="449080"/>
            <a:chExt cx="8510856" cy="2465500"/>
          </a:xfrm>
        </p:grpSpPr>
        <p:sp>
          <p:nvSpPr>
            <p:cNvPr id="886" name="Google Shape;886;p31"/>
            <p:cNvSpPr/>
            <p:nvPr/>
          </p:nvSpPr>
          <p:spPr>
            <a:xfrm>
              <a:off x="6949139" y="2468578"/>
              <a:ext cx="1098260" cy="364324"/>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1"/>
            <p:cNvSpPr/>
            <p:nvPr/>
          </p:nvSpPr>
          <p:spPr>
            <a:xfrm>
              <a:off x="248880" y="1782968"/>
              <a:ext cx="790181" cy="26212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1"/>
            <p:cNvSpPr/>
            <p:nvPr/>
          </p:nvSpPr>
          <p:spPr>
            <a:xfrm>
              <a:off x="614173" y="612032"/>
              <a:ext cx="1370768" cy="364322"/>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1"/>
            <p:cNvSpPr/>
            <p:nvPr/>
          </p:nvSpPr>
          <p:spPr>
            <a:xfrm flipH="1">
              <a:off x="6133298" y="976344"/>
              <a:ext cx="1370768" cy="364322"/>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1"/>
            <p:cNvSpPr/>
            <p:nvPr/>
          </p:nvSpPr>
          <p:spPr>
            <a:xfrm>
              <a:off x="7969555" y="449080"/>
              <a:ext cx="790181" cy="26212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1"/>
            <p:cNvSpPr/>
            <p:nvPr/>
          </p:nvSpPr>
          <p:spPr>
            <a:xfrm flipH="1">
              <a:off x="1958228" y="2652452"/>
              <a:ext cx="986250" cy="262128"/>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2" name="Google Shape;892;p31"/>
          <p:cNvSpPr txBox="1">
            <a:spLocks noGrp="1"/>
          </p:cNvSpPr>
          <p:nvPr>
            <p:ph type="title"/>
          </p:nvPr>
        </p:nvSpPr>
        <p:spPr>
          <a:xfrm>
            <a:off x="720000" y="539100"/>
            <a:ext cx="7704000" cy="4785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93" name="Google Shape;893;p31"/>
          <p:cNvSpPr txBox="1">
            <a:spLocks noGrp="1"/>
          </p:cNvSpPr>
          <p:nvPr>
            <p:ph type="title" idx="2"/>
          </p:nvPr>
        </p:nvSpPr>
        <p:spPr>
          <a:xfrm>
            <a:off x="1420550" y="1561675"/>
            <a:ext cx="2167200" cy="351900"/>
          </a:xfrm>
          <a:prstGeom prst="rect">
            <a:avLst/>
          </a:prstGeom>
        </p:spPr>
        <p:txBody>
          <a:bodyPr spcFirstLastPara="1" wrap="square" lIns="14400" tIns="14400" rIns="14400" bIns="14400" anchor="ctr" anchorCtr="0">
            <a:noAutofit/>
          </a:bodyPr>
          <a:lstStyle>
            <a:lvl1pPr lvl="0" algn="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94" name="Google Shape;894;p31"/>
          <p:cNvSpPr txBox="1">
            <a:spLocks noGrp="1"/>
          </p:cNvSpPr>
          <p:nvPr>
            <p:ph type="subTitle" idx="1"/>
          </p:nvPr>
        </p:nvSpPr>
        <p:spPr>
          <a:xfrm>
            <a:off x="1420550" y="1987675"/>
            <a:ext cx="2167200" cy="527700"/>
          </a:xfrm>
          <a:prstGeom prst="rect">
            <a:avLst/>
          </a:prstGeom>
        </p:spPr>
        <p:txBody>
          <a:bodyPr spcFirstLastPara="1" wrap="square" lIns="14400" tIns="14400" rIns="14400" bIns="14400"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5" name="Google Shape;895;p31"/>
          <p:cNvSpPr txBox="1">
            <a:spLocks noGrp="1"/>
          </p:cNvSpPr>
          <p:nvPr>
            <p:ph type="title" idx="3"/>
          </p:nvPr>
        </p:nvSpPr>
        <p:spPr>
          <a:xfrm>
            <a:off x="5445375" y="1561600"/>
            <a:ext cx="2165700" cy="351900"/>
          </a:xfrm>
          <a:prstGeom prst="rect">
            <a:avLst/>
          </a:prstGeom>
        </p:spPr>
        <p:txBody>
          <a:bodyPr spcFirstLastPara="1" wrap="square" lIns="14400" tIns="14400" rIns="14400" bIns="14400" anchor="ctr" anchorCtr="0">
            <a:noAutofit/>
          </a:bodyPr>
          <a:lstStyle>
            <a:lvl1pPr lvl="0"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96" name="Google Shape;896;p31"/>
          <p:cNvSpPr txBox="1">
            <a:spLocks noGrp="1"/>
          </p:cNvSpPr>
          <p:nvPr>
            <p:ph type="subTitle" idx="4"/>
          </p:nvPr>
        </p:nvSpPr>
        <p:spPr>
          <a:xfrm>
            <a:off x="5445400" y="1987675"/>
            <a:ext cx="2167200" cy="527700"/>
          </a:xfrm>
          <a:prstGeom prst="rect">
            <a:avLst/>
          </a:prstGeom>
        </p:spPr>
        <p:txBody>
          <a:bodyPr spcFirstLastPara="1" wrap="square" lIns="14400" tIns="14400" rIns="14400" bIns="14400"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7" name="Google Shape;897;p31"/>
          <p:cNvSpPr txBox="1">
            <a:spLocks noGrp="1"/>
          </p:cNvSpPr>
          <p:nvPr>
            <p:ph type="title" idx="5"/>
          </p:nvPr>
        </p:nvSpPr>
        <p:spPr>
          <a:xfrm>
            <a:off x="1420550" y="3139550"/>
            <a:ext cx="2167200" cy="351900"/>
          </a:xfrm>
          <a:prstGeom prst="rect">
            <a:avLst/>
          </a:prstGeom>
        </p:spPr>
        <p:txBody>
          <a:bodyPr spcFirstLastPara="1" wrap="square" lIns="14400" tIns="14400" rIns="14400" bIns="14400" anchor="ctr" anchorCtr="0">
            <a:noAutofit/>
          </a:bodyPr>
          <a:lstStyle>
            <a:lvl1pPr lvl="0" algn="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98" name="Google Shape;898;p31"/>
          <p:cNvSpPr txBox="1">
            <a:spLocks noGrp="1"/>
          </p:cNvSpPr>
          <p:nvPr>
            <p:ph type="subTitle" idx="6"/>
          </p:nvPr>
        </p:nvSpPr>
        <p:spPr>
          <a:xfrm>
            <a:off x="1420550" y="3562850"/>
            <a:ext cx="2167200" cy="529200"/>
          </a:xfrm>
          <a:prstGeom prst="rect">
            <a:avLst/>
          </a:prstGeom>
        </p:spPr>
        <p:txBody>
          <a:bodyPr spcFirstLastPara="1" wrap="square" lIns="14400" tIns="14400" rIns="14400" bIns="14400"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9" name="Google Shape;899;p31"/>
          <p:cNvSpPr txBox="1">
            <a:spLocks noGrp="1"/>
          </p:cNvSpPr>
          <p:nvPr>
            <p:ph type="title" idx="7"/>
          </p:nvPr>
        </p:nvSpPr>
        <p:spPr>
          <a:xfrm>
            <a:off x="5445375" y="3139550"/>
            <a:ext cx="2167200" cy="351900"/>
          </a:xfrm>
          <a:prstGeom prst="rect">
            <a:avLst/>
          </a:prstGeom>
        </p:spPr>
        <p:txBody>
          <a:bodyPr spcFirstLastPara="1" wrap="square" lIns="14400" tIns="14400" rIns="14400" bIns="14400" anchor="ctr" anchorCtr="0">
            <a:noAutofit/>
          </a:bodyPr>
          <a:lstStyle>
            <a:lvl1pPr lvl="0"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00" name="Google Shape;900;p31"/>
          <p:cNvSpPr txBox="1">
            <a:spLocks noGrp="1"/>
          </p:cNvSpPr>
          <p:nvPr>
            <p:ph type="subTitle" idx="8"/>
          </p:nvPr>
        </p:nvSpPr>
        <p:spPr>
          <a:xfrm>
            <a:off x="5445350" y="3562850"/>
            <a:ext cx="2165700" cy="529200"/>
          </a:xfrm>
          <a:prstGeom prst="rect">
            <a:avLst/>
          </a:prstGeom>
        </p:spPr>
        <p:txBody>
          <a:bodyPr spcFirstLastPara="1" wrap="square" lIns="14400" tIns="14400" rIns="14400" bIns="14400"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901"/>
        <p:cNvGrpSpPr/>
        <p:nvPr/>
      </p:nvGrpSpPr>
      <p:grpSpPr>
        <a:xfrm>
          <a:off x="0" y="0"/>
          <a:ext cx="0" cy="0"/>
          <a:chOff x="0" y="0"/>
          <a:chExt cx="0" cy="0"/>
        </a:xfrm>
      </p:grpSpPr>
      <p:sp>
        <p:nvSpPr>
          <p:cNvPr id="902" name="Google Shape;902;p32"/>
          <p:cNvSpPr/>
          <p:nvPr/>
        </p:nvSpPr>
        <p:spPr>
          <a:xfrm>
            <a:off x="75" y="4781354"/>
            <a:ext cx="9143898" cy="362101"/>
          </a:xfrm>
          <a:custGeom>
            <a:avLst/>
            <a:gdLst/>
            <a:ahLst/>
            <a:cxnLst/>
            <a:rect l="l" t="t" r="r" b="b"/>
            <a:pathLst>
              <a:path w="116676" h="10501" extrusionOk="0">
                <a:moveTo>
                  <a:pt x="1" y="0"/>
                </a:moveTo>
                <a:lnTo>
                  <a:pt x="1" y="10501"/>
                </a:lnTo>
                <a:lnTo>
                  <a:pt x="116675" y="10501"/>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2"/>
          <p:cNvSpPr/>
          <p:nvPr/>
        </p:nvSpPr>
        <p:spPr>
          <a:xfrm>
            <a:off x="50" y="4781354"/>
            <a:ext cx="9143898" cy="362101"/>
          </a:xfrm>
          <a:custGeom>
            <a:avLst/>
            <a:gdLst/>
            <a:ahLst/>
            <a:cxnLst/>
            <a:rect l="l" t="t" r="r" b="b"/>
            <a:pathLst>
              <a:path w="116676" h="10501" extrusionOk="0">
                <a:moveTo>
                  <a:pt x="1" y="0"/>
                </a:moveTo>
                <a:lnTo>
                  <a:pt x="1" y="10501"/>
                </a:lnTo>
                <a:lnTo>
                  <a:pt x="116675" y="10501"/>
                </a:lnTo>
                <a:lnTo>
                  <a:pt x="116675" y="0"/>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2"/>
          <p:cNvSpPr/>
          <p:nvPr/>
        </p:nvSpPr>
        <p:spPr>
          <a:xfrm>
            <a:off x="-75" y="2835899"/>
            <a:ext cx="9144000" cy="14352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2"/>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6" name="Google Shape;906;p32"/>
          <p:cNvGrpSpPr/>
          <p:nvPr/>
        </p:nvGrpSpPr>
        <p:grpSpPr>
          <a:xfrm>
            <a:off x="-43175" y="3995742"/>
            <a:ext cx="9236385" cy="847716"/>
            <a:chOff x="31859" y="3637483"/>
            <a:chExt cx="9057943" cy="954958"/>
          </a:xfrm>
        </p:grpSpPr>
        <p:sp>
          <p:nvSpPr>
            <p:cNvPr id="907" name="Google Shape;907;p32"/>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2"/>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2"/>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2"/>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1" name="Google Shape;911;p32"/>
          <p:cNvGrpSpPr/>
          <p:nvPr/>
        </p:nvGrpSpPr>
        <p:grpSpPr>
          <a:xfrm>
            <a:off x="-103683" y="313597"/>
            <a:ext cx="8928795" cy="1781591"/>
            <a:chOff x="-103683" y="313597"/>
            <a:chExt cx="8928795" cy="1781591"/>
          </a:xfrm>
        </p:grpSpPr>
        <p:sp>
          <p:nvSpPr>
            <p:cNvPr id="912" name="Google Shape;912;p32"/>
            <p:cNvSpPr/>
            <p:nvPr/>
          </p:nvSpPr>
          <p:spPr>
            <a:xfrm>
              <a:off x="7934749" y="1799828"/>
              <a:ext cx="890363" cy="295360"/>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2"/>
            <p:cNvSpPr/>
            <p:nvPr/>
          </p:nvSpPr>
          <p:spPr>
            <a:xfrm>
              <a:off x="503574" y="1721054"/>
              <a:ext cx="640602" cy="212508"/>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2"/>
            <p:cNvSpPr/>
            <p:nvPr/>
          </p:nvSpPr>
          <p:spPr>
            <a:xfrm>
              <a:off x="-103683" y="676052"/>
              <a:ext cx="1111286" cy="295355"/>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2"/>
            <p:cNvSpPr/>
            <p:nvPr/>
          </p:nvSpPr>
          <p:spPr>
            <a:xfrm flipH="1">
              <a:off x="7267292" y="329875"/>
              <a:ext cx="1111286" cy="295355"/>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2"/>
            <p:cNvSpPr/>
            <p:nvPr/>
          </p:nvSpPr>
          <p:spPr>
            <a:xfrm>
              <a:off x="6351175" y="801022"/>
              <a:ext cx="640602" cy="212508"/>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2"/>
            <p:cNvSpPr/>
            <p:nvPr/>
          </p:nvSpPr>
          <p:spPr>
            <a:xfrm flipH="1">
              <a:off x="3560729" y="1508545"/>
              <a:ext cx="799541" cy="21250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2"/>
            <p:cNvSpPr/>
            <p:nvPr/>
          </p:nvSpPr>
          <p:spPr>
            <a:xfrm flipH="1">
              <a:off x="1670501" y="313597"/>
              <a:ext cx="988364" cy="327898"/>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9" name="Google Shape;919;p32"/>
          <p:cNvSpPr txBox="1">
            <a:spLocks noGrp="1"/>
          </p:cNvSpPr>
          <p:nvPr>
            <p:ph type="title"/>
          </p:nvPr>
        </p:nvSpPr>
        <p:spPr>
          <a:xfrm>
            <a:off x="1677150" y="532925"/>
            <a:ext cx="5789700" cy="4848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20" name="Google Shape;920;p32"/>
          <p:cNvSpPr txBox="1">
            <a:spLocks noGrp="1"/>
          </p:cNvSpPr>
          <p:nvPr>
            <p:ph type="title" idx="2"/>
          </p:nvPr>
        </p:nvSpPr>
        <p:spPr>
          <a:xfrm>
            <a:off x="2418825" y="1141125"/>
            <a:ext cx="1986000" cy="457500"/>
          </a:xfrm>
          <a:prstGeom prst="rect">
            <a:avLst/>
          </a:prstGeom>
          <a:ln>
            <a:noFill/>
          </a:ln>
        </p:spPr>
        <p:txBody>
          <a:bodyPr spcFirstLastPara="1" wrap="square" lIns="14400" tIns="14400" rIns="14400" bIns="14400" anchor="ctr" anchorCtr="0">
            <a:noAutofit/>
          </a:bodyPr>
          <a:lstStyle>
            <a:lvl1pPr lvl="0" algn="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21" name="Google Shape;921;p32"/>
          <p:cNvSpPr txBox="1">
            <a:spLocks noGrp="1"/>
          </p:cNvSpPr>
          <p:nvPr>
            <p:ph type="subTitle" idx="1"/>
          </p:nvPr>
        </p:nvSpPr>
        <p:spPr>
          <a:xfrm>
            <a:off x="4608075" y="1127475"/>
            <a:ext cx="2117100" cy="484800"/>
          </a:xfrm>
          <a:prstGeom prst="rect">
            <a:avLst/>
          </a:prstGeom>
        </p:spPr>
        <p:txBody>
          <a:bodyPr spcFirstLastPara="1" wrap="square" lIns="14400" tIns="14400" rIns="14400" bIns="14400"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2" name="Google Shape;922;p32"/>
          <p:cNvSpPr txBox="1">
            <a:spLocks noGrp="1"/>
          </p:cNvSpPr>
          <p:nvPr>
            <p:ph type="title" idx="3"/>
          </p:nvPr>
        </p:nvSpPr>
        <p:spPr>
          <a:xfrm>
            <a:off x="2418825" y="1727613"/>
            <a:ext cx="1986000" cy="457500"/>
          </a:xfrm>
          <a:prstGeom prst="rect">
            <a:avLst/>
          </a:prstGeom>
          <a:ln>
            <a:noFill/>
          </a:ln>
        </p:spPr>
        <p:txBody>
          <a:bodyPr spcFirstLastPara="1" wrap="square" lIns="14400" tIns="14400" rIns="14400" bIns="14400" anchor="ctr" anchorCtr="0">
            <a:noAutofit/>
          </a:bodyPr>
          <a:lstStyle>
            <a:lvl1pPr lvl="0" algn="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23" name="Google Shape;923;p32"/>
          <p:cNvSpPr txBox="1">
            <a:spLocks noGrp="1"/>
          </p:cNvSpPr>
          <p:nvPr>
            <p:ph type="subTitle" idx="4"/>
          </p:nvPr>
        </p:nvSpPr>
        <p:spPr>
          <a:xfrm>
            <a:off x="4608075" y="1713975"/>
            <a:ext cx="2264700" cy="484800"/>
          </a:xfrm>
          <a:prstGeom prst="rect">
            <a:avLst/>
          </a:prstGeom>
        </p:spPr>
        <p:txBody>
          <a:bodyPr spcFirstLastPara="1" wrap="square" lIns="14400" tIns="14400" rIns="14400" bIns="14400"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4" name="Google Shape;924;p32"/>
          <p:cNvSpPr txBox="1">
            <a:spLocks noGrp="1"/>
          </p:cNvSpPr>
          <p:nvPr>
            <p:ph type="title" idx="5"/>
          </p:nvPr>
        </p:nvSpPr>
        <p:spPr>
          <a:xfrm>
            <a:off x="2418825" y="2900588"/>
            <a:ext cx="1986000" cy="457500"/>
          </a:xfrm>
          <a:prstGeom prst="rect">
            <a:avLst/>
          </a:prstGeom>
          <a:ln>
            <a:noFill/>
          </a:ln>
        </p:spPr>
        <p:txBody>
          <a:bodyPr spcFirstLastPara="1" wrap="square" lIns="14400" tIns="14400" rIns="14400" bIns="14400" anchor="ctr" anchorCtr="0">
            <a:noAutofit/>
          </a:bodyPr>
          <a:lstStyle>
            <a:lvl1pPr lvl="0" algn="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25" name="Google Shape;925;p32"/>
          <p:cNvSpPr txBox="1">
            <a:spLocks noGrp="1"/>
          </p:cNvSpPr>
          <p:nvPr>
            <p:ph type="subTitle" idx="6"/>
          </p:nvPr>
        </p:nvSpPr>
        <p:spPr>
          <a:xfrm>
            <a:off x="4608075" y="2886950"/>
            <a:ext cx="2264700" cy="484800"/>
          </a:xfrm>
          <a:prstGeom prst="rect">
            <a:avLst/>
          </a:prstGeom>
        </p:spPr>
        <p:txBody>
          <a:bodyPr spcFirstLastPara="1" wrap="square" lIns="14400" tIns="14400" rIns="14400" bIns="14400"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6" name="Google Shape;926;p32"/>
          <p:cNvSpPr txBox="1">
            <a:spLocks noGrp="1"/>
          </p:cNvSpPr>
          <p:nvPr>
            <p:ph type="title" idx="7"/>
          </p:nvPr>
        </p:nvSpPr>
        <p:spPr>
          <a:xfrm>
            <a:off x="2418825" y="3487075"/>
            <a:ext cx="1986000" cy="457500"/>
          </a:xfrm>
          <a:prstGeom prst="rect">
            <a:avLst/>
          </a:prstGeom>
          <a:ln>
            <a:noFill/>
          </a:ln>
        </p:spPr>
        <p:txBody>
          <a:bodyPr spcFirstLastPara="1" wrap="square" lIns="14400" tIns="14400" rIns="14400" bIns="14400" anchor="ctr" anchorCtr="0">
            <a:noAutofit/>
          </a:bodyPr>
          <a:lstStyle>
            <a:lvl1pPr lvl="0" algn="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27" name="Google Shape;927;p32"/>
          <p:cNvSpPr txBox="1">
            <a:spLocks noGrp="1"/>
          </p:cNvSpPr>
          <p:nvPr>
            <p:ph type="subTitle" idx="8"/>
          </p:nvPr>
        </p:nvSpPr>
        <p:spPr>
          <a:xfrm>
            <a:off x="4608075" y="3473438"/>
            <a:ext cx="2264700" cy="484800"/>
          </a:xfrm>
          <a:prstGeom prst="rect">
            <a:avLst/>
          </a:prstGeom>
        </p:spPr>
        <p:txBody>
          <a:bodyPr spcFirstLastPara="1" wrap="square" lIns="14400" tIns="14400" rIns="14400" bIns="14400"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8" name="Google Shape;928;p32"/>
          <p:cNvSpPr txBox="1">
            <a:spLocks noGrp="1"/>
          </p:cNvSpPr>
          <p:nvPr>
            <p:ph type="title" idx="9"/>
          </p:nvPr>
        </p:nvSpPr>
        <p:spPr>
          <a:xfrm>
            <a:off x="2418825" y="2314100"/>
            <a:ext cx="1986000" cy="457500"/>
          </a:xfrm>
          <a:prstGeom prst="rect">
            <a:avLst/>
          </a:prstGeom>
          <a:ln>
            <a:noFill/>
          </a:ln>
        </p:spPr>
        <p:txBody>
          <a:bodyPr spcFirstLastPara="1" wrap="square" lIns="14400" tIns="14400" rIns="14400" bIns="14400" anchor="ctr" anchorCtr="0">
            <a:noAutofit/>
          </a:bodyPr>
          <a:lstStyle>
            <a:lvl1pPr lvl="0" algn="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29" name="Google Shape;929;p32"/>
          <p:cNvSpPr txBox="1">
            <a:spLocks noGrp="1"/>
          </p:cNvSpPr>
          <p:nvPr>
            <p:ph type="subTitle" idx="13"/>
          </p:nvPr>
        </p:nvSpPr>
        <p:spPr>
          <a:xfrm>
            <a:off x="4608075" y="2300463"/>
            <a:ext cx="2264700" cy="484800"/>
          </a:xfrm>
          <a:prstGeom prst="rect">
            <a:avLst/>
          </a:prstGeom>
        </p:spPr>
        <p:txBody>
          <a:bodyPr spcFirstLastPara="1" wrap="square" lIns="14400" tIns="14400" rIns="14400" bIns="14400"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0" name="Google Shape;930;p32"/>
          <p:cNvSpPr txBox="1">
            <a:spLocks noGrp="1"/>
          </p:cNvSpPr>
          <p:nvPr>
            <p:ph type="title" idx="14"/>
          </p:nvPr>
        </p:nvSpPr>
        <p:spPr>
          <a:xfrm>
            <a:off x="2418825" y="4073563"/>
            <a:ext cx="1986000" cy="457500"/>
          </a:xfrm>
          <a:prstGeom prst="rect">
            <a:avLst/>
          </a:prstGeom>
          <a:ln>
            <a:noFill/>
          </a:ln>
        </p:spPr>
        <p:txBody>
          <a:bodyPr spcFirstLastPara="1" wrap="square" lIns="14400" tIns="14400" rIns="14400" bIns="14400" anchor="ctr" anchorCtr="0">
            <a:noAutofit/>
          </a:bodyPr>
          <a:lstStyle>
            <a:lvl1pPr lvl="0" algn="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31" name="Google Shape;931;p32"/>
          <p:cNvSpPr txBox="1">
            <a:spLocks noGrp="1"/>
          </p:cNvSpPr>
          <p:nvPr>
            <p:ph type="subTitle" idx="15"/>
          </p:nvPr>
        </p:nvSpPr>
        <p:spPr>
          <a:xfrm>
            <a:off x="4608075" y="4059925"/>
            <a:ext cx="2264700" cy="484800"/>
          </a:xfrm>
          <a:prstGeom prst="rect">
            <a:avLst/>
          </a:prstGeom>
        </p:spPr>
        <p:txBody>
          <a:bodyPr spcFirstLastPara="1" wrap="square" lIns="14400" tIns="14400" rIns="14400" bIns="14400"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32" name="Google Shape;932;p32"/>
          <p:cNvGrpSpPr/>
          <p:nvPr/>
        </p:nvGrpSpPr>
        <p:grpSpPr>
          <a:xfrm flipH="1">
            <a:off x="340672" y="3351690"/>
            <a:ext cx="744873" cy="403611"/>
            <a:chOff x="2301112" y="2967762"/>
            <a:chExt cx="655814" cy="355354"/>
          </a:xfrm>
        </p:grpSpPr>
        <p:sp>
          <p:nvSpPr>
            <p:cNvPr id="933" name="Google Shape;933;p32"/>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2"/>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5" name="Google Shape;935;p32"/>
          <p:cNvGrpSpPr/>
          <p:nvPr/>
        </p:nvGrpSpPr>
        <p:grpSpPr>
          <a:xfrm flipH="1">
            <a:off x="1499175" y="2738130"/>
            <a:ext cx="545047" cy="295335"/>
            <a:chOff x="2301112" y="2967762"/>
            <a:chExt cx="655814" cy="355354"/>
          </a:xfrm>
        </p:grpSpPr>
        <p:sp>
          <p:nvSpPr>
            <p:cNvPr id="936" name="Google Shape;936;p32"/>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2"/>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8" name="Google Shape;938;p32"/>
          <p:cNvGrpSpPr/>
          <p:nvPr/>
        </p:nvGrpSpPr>
        <p:grpSpPr>
          <a:xfrm flipH="1">
            <a:off x="7158462" y="2738130"/>
            <a:ext cx="545047" cy="295335"/>
            <a:chOff x="2301112" y="2967762"/>
            <a:chExt cx="655814" cy="355354"/>
          </a:xfrm>
        </p:grpSpPr>
        <p:sp>
          <p:nvSpPr>
            <p:cNvPr id="939" name="Google Shape;939;p32"/>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2"/>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941"/>
        <p:cNvGrpSpPr/>
        <p:nvPr/>
      </p:nvGrpSpPr>
      <p:grpSpPr>
        <a:xfrm>
          <a:off x="0" y="0"/>
          <a:ext cx="0" cy="0"/>
          <a:chOff x="0" y="0"/>
          <a:chExt cx="0" cy="0"/>
        </a:xfrm>
      </p:grpSpPr>
      <p:grpSp>
        <p:nvGrpSpPr>
          <p:cNvPr id="942" name="Google Shape;942;p33"/>
          <p:cNvGrpSpPr/>
          <p:nvPr/>
        </p:nvGrpSpPr>
        <p:grpSpPr>
          <a:xfrm>
            <a:off x="-92" y="4163476"/>
            <a:ext cx="9144192" cy="974607"/>
            <a:chOff x="-1039007" y="2887141"/>
            <a:chExt cx="11347967" cy="1225458"/>
          </a:xfrm>
        </p:grpSpPr>
        <p:grpSp>
          <p:nvGrpSpPr>
            <p:cNvPr id="943" name="Google Shape;943;p33"/>
            <p:cNvGrpSpPr/>
            <p:nvPr/>
          </p:nvGrpSpPr>
          <p:grpSpPr>
            <a:xfrm flipH="1">
              <a:off x="-1038942" y="2887141"/>
              <a:ext cx="11347903" cy="1225458"/>
              <a:chOff x="-709964" y="3444288"/>
              <a:chExt cx="11164800" cy="1144005"/>
            </a:xfrm>
          </p:grpSpPr>
          <p:sp>
            <p:nvSpPr>
              <p:cNvPr id="944" name="Google Shape;944;p33"/>
              <p:cNvSpPr/>
              <p:nvPr/>
            </p:nvSpPr>
            <p:spPr>
              <a:xfrm>
                <a:off x="-709964" y="4050092"/>
                <a:ext cx="11164800" cy="5382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3"/>
              <p:cNvSpPr/>
              <p:nvPr/>
            </p:nvSpPr>
            <p:spPr>
              <a:xfrm flipH="1">
                <a:off x="-709506" y="3444288"/>
                <a:ext cx="5594378" cy="670963"/>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6" name="Google Shape;946;p33"/>
            <p:cNvSpPr/>
            <p:nvPr/>
          </p:nvSpPr>
          <p:spPr>
            <a:xfrm flipH="1">
              <a:off x="-1039007"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7" name="Google Shape;947;p33"/>
          <p:cNvSpPr/>
          <p:nvPr/>
        </p:nvSpPr>
        <p:spPr>
          <a:xfrm>
            <a:off x="733492" y="886599"/>
            <a:ext cx="1350406" cy="358897"/>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3"/>
          <p:cNvSpPr/>
          <p:nvPr/>
        </p:nvSpPr>
        <p:spPr>
          <a:xfrm>
            <a:off x="-105275" y="2525038"/>
            <a:ext cx="1081947" cy="358901"/>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3"/>
          <p:cNvSpPr/>
          <p:nvPr/>
        </p:nvSpPr>
        <p:spPr>
          <a:xfrm flipH="1">
            <a:off x="5672529" y="1551656"/>
            <a:ext cx="1568797" cy="41694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3"/>
          <p:cNvSpPr/>
          <p:nvPr/>
        </p:nvSpPr>
        <p:spPr>
          <a:xfrm>
            <a:off x="7571300" y="3040813"/>
            <a:ext cx="1081947" cy="358901"/>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3"/>
          <p:cNvSpPr/>
          <p:nvPr/>
        </p:nvSpPr>
        <p:spPr>
          <a:xfrm>
            <a:off x="7936001" y="359650"/>
            <a:ext cx="911621" cy="302400"/>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3"/>
          <p:cNvSpPr/>
          <p:nvPr/>
        </p:nvSpPr>
        <p:spPr>
          <a:xfrm flipH="1">
            <a:off x="3559875" y="286076"/>
            <a:ext cx="762781" cy="25302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3"/>
          <p:cNvSpPr txBox="1">
            <a:spLocks noGrp="1"/>
          </p:cNvSpPr>
          <p:nvPr>
            <p:ph type="title" hasCustomPrompt="1"/>
          </p:nvPr>
        </p:nvSpPr>
        <p:spPr>
          <a:xfrm>
            <a:off x="2388775" y="935124"/>
            <a:ext cx="1517100" cy="5937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6000"/>
              <a:buNone/>
              <a:defRPr>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954" name="Google Shape;954;p33"/>
          <p:cNvSpPr txBox="1">
            <a:spLocks noGrp="1"/>
          </p:cNvSpPr>
          <p:nvPr>
            <p:ph type="subTitle" idx="1"/>
          </p:nvPr>
        </p:nvSpPr>
        <p:spPr>
          <a:xfrm>
            <a:off x="4210738" y="934974"/>
            <a:ext cx="3485700" cy="594000"/>
          </a:xfrm>
          <a:prstGeom prst="rect">
            <a:avLst/>
          </a:prstGeom>
        </p:spPr>
        <p:txBody>
          <a:bodyPr spcFirstLastPara="1" wrap="square" lIns="14400" tIns="14400" rIns="14400" bIns="14400" anchor="ctr" anchorCtr="0">
            <a:noAutofit/>
          </a:bodyPr>
          <a:lstStyle>
            <a:lvl1pPr lvl="0" rtl="0">
              <a:lnSpc>
                <a:spcPct val="100000"/>
              </a:lnSpc>
              <a:spcBef>
                <a:spcPts val="0"/>
              </a:spcBef>
              <a:spcAft>
                <a:spcPts val="0"/>
              </a:spcAft>
              <a:buClr>
                <a:schemeClr val="dk1"/>
              </a:buClr>
              <a:buSzPts val="1400"/>
              <a:buFont typeface="PT Sans"/>
              <a:buNone/>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9pPr>
          </a:lstStyle>
          <a:p>
            <a:endParaRPr/>
          </a:p>
        </p:txBody>
      </p:sp>
      <p:sp>
        <p:nvSpPr>
          <p:cNvPr id="955" name="Google Shape;955;p33"/>
          <p:cNvSpPr txBox="1">
            <a:spLocks noGrp="1"/>
          </p:cNvSpPr>
          <p:nvPr>
            <p:ph type="title" idx="2" hasCustomPrompt="1"/>
          </p:nvPr>
        </p:nvSpPr>
        <p:spPr>
          <a:xfrm>
            <a:off x="2388775" y="2264375"/>
            <a:ext cx="1517100" cy="5937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6000"/>
              <a:buNone/>
              <a:defRPr>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956" name="Google Shape;956;p33"/>
          <p:cNvSpPr txBox="1">
            <a:spLocks noGrp="1"/>
          </p:cNvSpPr>
          <p:nvPr>
            <p:ph type="subTitle" idx="3"/>
          </p:nvPr>
        </p:nvSpPr>
        <p:spPr>
          <a:xfrm>
            <a:off x="4210738" y="2264225"/>
            <a:ext cx="3485700" cy="594000"/>
          </a:xfrm>
          <a:prstGeom prst="rect">
            <a:avLst/>
          </a:prstGeom>
        </p:spPr>
        <p:txBody>
          <a:bodyPr spcFirstLastPara="1" wrap="square" lIns="14400" tIns="14400" rIns="14400" bIns="14400" anchor="ctr" anchorCtr="0">
            <a:noAutofit/>
          </a:bodyPr>
          <a:lstStyle>
            <a:lvl1pPr lvl="0" rtl="0">
              <a:lnSpc>
                <a:spcPct val="100000"/>
              </a:lnSpc>
              <a:spcBef>
                <a:spcPts val="0"/>
              </a:spcBef>
              <a:spcAft>
                <a:spcPts val="0"/>
              </a:spcAft>
              <a:buClr>
                <a:schemeClr val="dk1"/>
              </a:buClr>
              <a:buSzPts val="1400"/>
              <a:buFont typeface="PT Sans"/>
              <a:buNone/>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9pPr>
          </a:lstStyle>
          <a:p>
            <a:endParaRPr/>
          </a:p>
        </p:txBody>
      </p:sp>
      <p:sp>
        <p:nvSpPr>
          <p:cNvPr id="957" name="Google Shape;957;p33"/>
          <p:cNvSpPr txBox="1">
            <a:spLocks noGrp="1"/>
          </p:cNvSpPr>
          <p:nvPr>
            <p:ph type="title" idx="4" hasCustomPrompt="1"/>
          </p:nvPr>
        </p:nvSpPr>
        <p:spPr>
          <a:xfrm>
            <a:off x="2388775" y="3600350"/>
            <a:ext cx="1517100" cy="5937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6000"/>
              <a:buNone/>
              <a:defRPr>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958" name="Google Shape;958;p33"/>
          <p:cNvSpPr txBox="1">
            <a:spLocks noGrp="1"/>
          </p:cNvSpPr>
          <p:nvPr>
            <p:ph type="subTitle" idx="5"/>
          </p:nvPr>
        </p:nvSpPr>
        <p:spPr>
          <a:xfrm>
            <a:off x="4210738" y="3600200"/>
            <a:ext cx="3485700" cy="594000"/>
          </a:xfrm>
          <a:prstGeom prst="rect">
            <a:avLst/>
          </a:prstGeom>
        </p:spPr>
        <p:txBody>
          <a:bodyPr spcFirstLastPara="1" wrap="square" lIns="14400" tIns="14400" rIns="14400" bIns="14400" anchor="ctr" anchorCtr="0">
            <a:noAutofit/>
          </a:bodyPr>
          <a:lstStyle>
            <a:lvl1pPr lvl="0" rtl="0">
              <a:lnSpc>
                <a:spcPct val="100000"/>
              </a:lnSpc>
              <a:spcBef>
                <a:spcPts val="0"/>
              </a:spcBef>
              <a:spcAft>
                <a:spcPts val="0"/>
              </a:spcAft>
              <a:buClr>
                <a:schemeClr val="dk1"/>
              </a:buClr>
              <a:buSzPts val="1400"/>
              <a:buFont typeface="PT Sans"/>
              <a:buNone/>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959"/>
        <p:cNvGrpSpPr/>
        <p:nvPr/>
      </p:nvGrpSpPr>
      <p:grpSpPr>
        <a:xfrm>
          <a:off x="0" y="0"/>
          <a:ext cx="0" cy="0"/>
          <a:chOff x="0" y="0"/>
          <a:chExt cx="0" cy="0"/>
        </a:xfrm>
      </p:grpSpPr>
      <p:sp>
        <p:nvSpPr>
          <p:cNvPr id="960" name="Google Shape;960;p34"/>
          <p:cNvSpPr/>
          <p:nvPr/>
        </p:nvSpPr>
        <p:spPr>
          <a:xfrm>
            <a:off x="75" y="4570748"/>
            <a:ext cx="9143898" cy="572698"/>
          </a:xfrm>
          <a:custGeom>
            <a:avLst/>
            <a:gdLst/>
            <a:ahLst/>
            <a:cxnLst/>
            <a:rect l="l" t="t" r="r" b="b"/>
            <a:pathLst>
              <a:path w="116676" h="10501" extrusionOk="0">
                <a:moveTo>
                  <a:pt x="1" y="0"/>
                </a:moveTo>
                <a:lnTo>
                  <a:pt x="1" y="10501"/>
                </a:lnTo>
                <a:lnTo>
                  <a:pt x="116675" y="10501"/>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4"/>
          <p:cNvSpPr/>
          <p:nvPr/>
        </p:nvSpPr>
        <p:spPr>
          <a:xfrm>
            <a:off x="50" y="4570748"/>
            <a:ext cx="9143898" cy="572698"/>
          </a:xfrm>
          <a:custGeom>
            <a:avLst/>
            <a:gdLst/>
            <a:ahLst/>
            <a:cxnLst/>
            <a:rect l="l" t="t" r="r" b="b"/>
            <a:pathLst>
              <a:path w="116676" h="10501" extrusionOk="0">
                <a:moveTo>
                  <a:pt x="1" y="0"/>
                </a:moveTo>
                <a:lnTo>
                  <a:pt x="1" y="10501"/>
                </a:lnTo>
                <a:lnTo>
                  <a:pt x="116675" y="10501"/>
                </a:lnTo>
                <a:lnTo>
                  <a:pt x="116675" y="0"/>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2" name="Google Shape;962;p34"/>
          <p:cNvGrpSpPr/>
          <p:nvPr/>
        </p:nvGrpSpPr>
        <p:grpSpPr>
          <a:xfrm>
            <a:off x="-92" y="2569038"/>
            <a:ext cx="9144128" cy="2035688"/>
            <a:chOff x="-92" y="2569038"/>
            <a:chExt cx="9144128" cy="2035688"/>
          </a:xfrm>
        </p:grpSpPr>
        <p:grpSp>
          <p:nvGrpSpPr>
            <p:cNvPr id="963" name="Google Shape;963;p34"/>
            <p:cNvGrpSpPr/>
            <p:nvPr/>
          </p:nvGrpSpPr>
          <p:grpSpPr>
            <a:xfrm>
              <a:off x="-92" y="2569038"/>
              <a:ext cx="9143579" cy="571636"/>
              <a:chOff x="-1039007" y="2887141"/>
              <a:chExt cx="11347207" cy="718767"/>
            </a:xfrm>
          </p:grpSpPr>
          <p:sp>
            <p:nvSpPr>
              <p:cNvPr id="964" name="Google Shape;964;p34"/>
              <p:cNvSpPr/>
              <p:nvPr/>
            </p:nvSpPr>
            <p:spPr>
              <a:xfrm>
                <a:off x="4622368"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4"/>
              <p:cNvSpPr/>
              <p:nvPr/>
            </p:nvSpPr>
            <p:spPr>
              <a:xfrm flipH="1">
                <a:off x="-1039007"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6" name="Google Shape;966;p34"/>
            <p:cNvGrpSpPr/>
            <p:nvPr/>
          </p:nvGrpSpPr>
          <p:grpSpPr>
            <a:xfrm>
              <a:off x="-75" y="3110650"/>
              <a:ext cx="9144111" cy="1494076"/>
              <a:chOff x="-75" y="3996089"/>
              <a:chExt cx="9144111" cy="818986"/>
            </a:xfrm>
          </p:grpSpPr>
          <p:sp>
            <p:nvSpPr>
              <p:cNvPr id="967" name="Google Shape;967;p34"/>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8" name="Google Shape;968;p34"/>
              <p:cNvGrpSpPr/>
              <p:nvPr/>
            </p:nvGrpSpPr>
            <p:grpSpPr>
              <a:xfrm>
                <a:off x="43175" y="3996198"/>
                <a:ext cx="9057943" cy="818877"/>
                <a:chOff x="31859" y="3637483"/>
                <a:chExt cx="9057943" cy="954958"/>
              </a:xfrm>
            </p:grpSpPr>
            <p:sp>
              <p:nvSpPr>
                <p:cNvPr id="969" name="Google Shape;969;p34"/>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4"/>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4"/>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4"/>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4"/>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4"/>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975" name="Google Shape;975;p34"/>
          <p:cNvSpPr txBox="1">
            <a:spLocks noGrp="1"/>
          </p:cNvSpPr>
          <p:nvPr>
            <p:ph type="title"/>
          </p:nvPr>
        </p:nvSpPr>
        <p:spPr>
          <a:xfrm>
            <a:off x="720000" y="535625"/>
            <a:ext cx="7704000" cy="4821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76" name="Google Shape;976;p34"/>
          <p:cNvSpPr txBox="1">
            <a:spLocks noGrp="1"/>
          </p:cNvSpPr>
          <p:nvPr>
            <p:ph type="title" idx="2"/>
          </p:nvPr>
        </p:nvSpPr>
        <p:spPr>
          <a:xfrm>
            <a:off x="916063" y="3243750"/>
            <a:ext cx="1911900" cy="6159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77" name="Google Shape;977;p34"/>
          <p:cNvSpPr txBox="1">
            <a:spLocks noGrp="1"/>
          </p:cNvSpPr>
          <p:nvPr>
            <p:ph type="subTitle" idx="1"/>
          </p:nvPr>
        </p:nvSpPr>
        <p:spPr>
          <a:xfrm>
            <a:off x="953675" y="3953088"/>
            <a:ext cx="1838100" cy="4821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8" name="Google Shape;978;p34"/>
          <p:cNvSpPr txBox="1">
            <a:spLocks noGrp="1"/>
          </p:cNvSpPr>
          <p:nvPr>
            <p:ph type="title" idx="3"/>
          </p:nvPr>
        </p:nvSpPr>
        <p:spPr>
          <a:xfrm>
            <a:off x="3616050" y="3243750"/>
            <a:ext cx="1911900" cy="6159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79" name="Google Shape;979;p34"/>
          <p:cNvSpPr txBox="1">
            <a:spLocks noGrp="1"/>
          </p:cNvSpPr>
          <p:nvPr>
            <p:ph type="subTitle" idx="4"/>
          </p:nvPr>
        </p:nvSpPr>
        <p:spPr>
          <a:xfrm>
            <a:off x="3652950" y="3953088"/>
            <a:ext cx="1838100" cy="4821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80" name="Google Shape;980;p34"/>
          <p:cNvSpPr txBox="1">
            <a:spLocks noGrp="1"/>
          </p:cNvSpPr>
          <p:nvPr>
            <p:ph type="title" idx="5"/>
          </p:nvPr>
        </p:nvSpPr>
        <p:spPr>
          <a:xfrm>
            <a:off x="6316025" y="3243750"/>
            <a:ext cx="1911900" cy="6159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81" name="Google Shape;981;p34"/>
          <p:cNvSpPr txBox="1">
            <a:spLocks noGrp="1"/>
          </p:cNvSpPr>
          <p:nvPr>
            <p:ph type="subTitle" idx="6"/>
          </p:nvPr>
        </p:nvSpPr>
        <p:spPr>
          <a:xfrm>
            <a:off x="6352225" y="3953088"/>
            <a:ext cx="1838100" cy="4821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82" name="Google Shape;982;p34"/>
          <p:cNvSpPr txBox="1">
            <a:spLocks noGrp="1"/>
          </p:cNvSpPr>
          <p:nvPr>
            <p:ph type="title" idx="7" hasCustomPrompt="1"/>
          </p:nvPr>
        </p:nvSpPr>
        <p:spPr>
          <a:xfrm>
            <a:off x="3998550" y="2569050"/>
            <a:ext cx="1146900" cy="4476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83" name="Google Shape;983;p34"/>
          <p:cNvSpPr txBox="1">
            <a:spLocks noGrp="1"/>
          </p:cNvSpPr>
          <p:nvPr>
            <p:ph type="title" idx="8" hasCustomPrompt="1"/>
          </p:nvPr>
        </p:nvSpPr>
        <p:spPr>
          <a:xfrm>
            <a:off x="1299278" y="2569050"/>
            <a:ext cx="1146900" cy="4476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84" name="Google Shape;984;p34"/>
          <p:cNvSpPr txBox="1">
            <a:spLocks noGrp="1"/>
          </p:cNvSpPr>
          <p:nvPr>
            <p:ph type="title" idx="9" hasCustomPrompt="1"/>
          </p:nvPr>
        </p:nvSpPr>
        <p:spPr>
          <a:xfrm>
            <a:off x="6697825" y="2569050"/>
            <a:ext cx="1146900" cy="4476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grpSp>
        <p:nvGrpSpPr>
          <p:cNvPr id="985" name="Google Shape;985;p34"/>
          <p:cNvGrpSpPr/>
          <p:nvPr/>
        </p:nvGrpSpPr>
        <p:grpSpPr>
          <a:xfrm>
            <a:off x="176225" y="367079"/>
            <a:ext cx="8469783" cy="1415635"/>
            <a:chOff x="176225" y="367079"/>
            <a:chExt cx="8469783" cy="1415635"/>
          </a:xfrm>
        </p:grpSpPr>
        <p:sp>
          <p:nvSpPr>
            <p:cNvPr id="986" name="Google Shape;986;p34"/>
            <p:cNvSpPr/>
            <p:nvPr/>
          </p:nvSpPr>
          <p:spPr>
            <a:xfrm>
              <a:off x="1097423" y="684100"/>
              <a:ext cx="1179109" cy="31334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4"/>
            <p:cNvSpPr/>
            <p:nvPr/>
          </p:nvSpPr>
          <p:spPr>
            <a:xfrm>
              <a:off x="176225" y="1538397"/>
              <a:ext cx="736526" cy="24431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4"/>
            <p:cNvSpPr/>
            <p:nvPr/>
          </p:nvSpPr>
          <p:spPr>
            <a:xfrm flipH="1">
              <a:off x="2827971" y="1283149"/>
              <a:ext cx="499716" cy="165773"/>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4"/>
            <p:cNvSpPr/>
            <p:nvPr/>
          </p:nvSpPr>
          <p:spPr>
            <a:xfrm flipH="1">
              <a:off x="4902473" y="1380450"/>
              <a:ext cx="1179109" cy="31334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4"/>
            <p:cNvSpPr/>
            <p:nvPr/>
          </p:nvSpPr>
          <p:spPr>
            <a:xfrm>
              <a:off x="7808050" y="367079"/>
              <a:ext cx="837958" cy="277970"/>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991"/>
        <p:cNvGrpSpPr/>
        <p:nvPr/>
      </p:nvGrpSpPr>
      <p:grpSpPr>
        <a:xfrm>
          <a:off x="0" y="0"/>
          <a:ext cx="0" cy="0"/>
          <a:chOff x="0" y="0"/>
          <a:chExt cx="0" cy="0"/>
        </a:xfrm>
      </p:grpSpPr>
      <p:grpSp>
        <p:nvGrpSpPr>
          <p:cNvPr id="992" name="Google Shape;992;p35"/>
          <p:cNvGrpSpPr/>
          <p:nvPr/>
        </p:nvGrpSpPr>
        <p:grpSpPr>
          <a:xfrm>
            <a:off x="-142827" y="221450"/>
            <a:ext cx="9286952" cy="4922275"/>
            <a:chOff x="-142827" y="221450"/>
            <a:chExt cx="9286952" cy="4922275"/>
          </a:xfrm>
        </p:grpSpPr>
        <p:sp>
          <p:nvSpPr>
            <p:cNvPr id="993" name="Google Shape;993;p35"/>
            <p:cNvSpPr/>
            <p:nvPr/>
          </p:nvSpPr>
          <p:spPr>
            <a:xfrm>
              <a:off x="-9475" y="2571750"/>
              <a:ext cx="9153600" cy="21054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4" name="Google Shape;994;p35"/>
            <p:cNvGrpSpPr/>
            <p:nvPr/>
          </p:nvGrpSpPr>
          <p:grpSpPr>
            <a:xfrm>
              <a:off x="-75" y="4604587"/>
              <a:ext cx="9144111" cy="539138"/>
              <a:chOff x="-75" y="3996089"/>
              <a:chExt cx="9144111" cy="818986"/>
            </a:xfrm>
          </p:grpSpPr>
          <p:sp>
            <p:nvSpPr>
              <p:cNvPr id="995" name="Google Shape;995;p35"/>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6" name="Google Shape;996;p35"/>
              <p:cNvGrpSpPr/>
              <p:nvPr/>
            </p:nvGrpSpPr>
            <p:grpSpPr>
              <a:xfrm>
                <a:off x="43175" y="3996198"/>
                <a:ext cx="9057943" cy="818877"/>
                <a:chOff x="31859" y="3637483"/>
                <a:chExt cx="9057943" cy="954958"/>
              </a:xfrm>
            </p:grpSpPr>
            <p:sp>
              <p:nvSpPr>
                <p:cNvPr id="997" name="Google Shape;997;p35"/>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5"/>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5"/>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5"/>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5"/>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5"/>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03" name="Google Shape;1003;p35"/>
            <p:cNvGrpSpPr/>
            <p:nvPr/>
          </p:nvGrpSpPr>
          <p:grpSpPr>
            <a:xfrm>
              <a:off x="-142827" y="221450"/>
              <a:ext cx="8241739" cy="1518422"/>
              <a:chOff x="-142827" y="221450"/>
              <a:chExt cx="8241739" cy="1518422"/>
            </a:xfrm>
          </p:grpSpPr>
          <p:sp>
            <p:nvSpPr>
              <p:cNvPr id="1004" name="Google Shape;1004;p35"/>
              <p:cNvSpPr/>
              <p:nvPr/>
            </p:nvSpPr>
            <p:spPr>
              <a:xfrm>
                <a:off x="-142827" y="221450"/>
                <a:ext cx="1179109" cy="31334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5"/>
              <p:cNvSpPr/>
              <p:nvPr/>
            </p:nvSpPr>
            <p:spPr>
              <a:xfrm>
                <a:off x="289025" y="1366675"/>
                <a:ext cx="1125026" cy="37319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5"/>
              <p:cNvSpPr/>
              <p:nvPr/>
            </p:nvSpPr>
            <p:spPr>
              <a:xfrm flipH="1">
                <a:off x="7599196" y="1482499"/>
                <a:ext cx="499716" cy="165773"/>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5"/>
              <p:cNvSpPr/>
              <p:nvPr/>
            </p:nvSpPr>
            <p:spPr>
              <a:xfrm flipH="1">
                <a:off x="5069623" y="1236300"/>
                <a:ext cx="1179109" cy="31334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5"/>
              <p:cNvSpPr/>
              <p:nvPr/>
            </p:nvSpPr>
            <p:spPr>
              <a:xfrm>
                <a:off x="6064975" y="261129"/>
                <a:ext cx="837958" cy="277970"/>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5"/>
              <p:cNvSpPr/>
              <p:nvPr/>
            </p:nvSpPr>
            <p:spPr>
              <a:xfrm>
                <a:off x="3484396" y="317224"/>
                <a:ext cx="499716" cy="165773"/>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10" name="Google Shape;1010;p35"/>
          <p:cNvSpPr txBox="1">
            <a:spLocks noGrp="1"/>
          </p:cNvSpPr>
          <p:nvPr>
            <p:ph type="title"/>
          </p:nvPr>
        </p:nvSpPr>
        <p:spPr>
          <a:xfrm>
            <a:off x="713150" y="539100"/>
            <a:ext cx="3858900" cy="1030800"/>
          </a:xfrm>
          <a:prstGeom prst="rect">
            <a:avLst/>
          </a:prstGeom>
        </p:spPr>
        <p:txBody>
          <a:bodyPr spcFirstLastPara="1" wrap="square" lIns="14400" tIns="14400" rIns="14400" bIns="14400" anchor="t" anchorCtr="0">
            <a:noAutofit/>
          </a:bodyPr>
          <a:lstStyle>
            <a:lvl1pPr lvl="0" rtl="0">
              <a:spcBef>
                <a:spcPts val="0"/>
              </a:spcBef>
              <a:spcAft>
                <a:spcPts val="0"/>
              </a:spcAft>
              <a:buSzPts val="3500"/>
              <a:buNone/>
              <a:defRPr sz="69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11" name="Google Shape;1011;p35"/>
          <p:cNvSpPr txBox="1">
            <a:spLocks noGrp="1"/>
          </p:cNvSpPr>
          <p:nvPr>
            <p:ph type="subTitle" idx="1"/>
          </p:nvPr>
        </p:nvSpPr>
        <p:spPr>
          <a:xfrm>
            <a:off x="5069625" y="2711800"/>
            <a:ext cx="2577900" cy="664800"/>
          </a:xfrm>
          <a:prstGeom prst="rect">
            <a:avLst/>
          </a:prstGeom>
        </p:spPr>
        <p:txBody>
          <a:bodyPr spcFirstLastPara="1" wrap="square" lIns="14400" tIns="14400" rIns="14400" bIns="14400" anchor="t" anchorCtr="0">
            <a:noAutofit/>
          </a:bodyPr>
          <a:lstStyle>
            <a:lvl1pPr lvl="0" rtl="0">
              <a:lnSpc>
                <a:spcPct val="100000"/>
              </a:lnSpc>
              <a:spcBef>
                <a:spcPts val="0"/>
              </a:spcBef>
              <a:spcAft>
                <a:spcPts val="0"/>
              </a:spcAft>
              <a:buSzPts val="1400"/>
              <a:buNone/>
              <a:defRPr sz="13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2" name="Google Shape;1012;p35"/>
          <p:cNvSpPr txBox="1">
            <a:spLocks noGrp="1"/>
          </p:cNvSpPr>
          <p:nvPr>
            <p:ph type="subTitle" idx="2"/>
          </p:nvPr>
        </p:nvSpPr>
        <p:spPr>
          <a:xfrm>
            <a:off x="5069625" y="1894475"/>
            <a:ext cx="2577900" cy="621300"/>
          </a:xfrm>
          <a:prstGeom prst="rect">
            <a:avLst/>
          </a:prstGeom>
        </p:spPr>
        <p:txBody>
          <a:bodyPr spcFirstLastPara="1" wrap="square" lIns="14400" tIns="14400" rIns="14400" bIns="14400" anchor="t" anchorCtr="0">
            <a:noAutofit/>
          </a:bodyPr>
          <a:lstStyle>
            <a:lvl1pPr lvl="0" rtl="0">
              <a:lnSpc>
                <a:spcPct val="100000"/>
              </a:lnSpc>
              <a:spcBef>
                <a:spcPts val="0"/>
              </a:spcBef>
              <a:spcAft>
                <a:spcPts val="0"/>
              </a:spcAft>
              <a:buSzPts val="1400"/>
              <a:buNone/>
              <a:defRPr sz="1700" b="1">
                <a:latin typeface="Spartan"/>
                <a:ea typeface="Spartan"/>
                <a:cs typeface="Spartan"/>
                <a:sym typeface="Spartan"/>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3" name="Google Shape;1013;p35"/>
          <p:cNvSpPr txBox="1"/>
          <p:nvPr/>
        </p:nvSpPr>
        <p:spPr>
          <a:xfrm>
            <a:off x="5069625" y="4303025"/>
            <a:ext cx="3000000" cy="305100"/>
          </a:xfrm>
          <a:prstGeom prst="rect">
            <a:avLst/>
          </a:prstGeom>
          <a:noFill/>
          <a:ln>
            <a:noFill/>
          </a:ln>
        </p:spPr>
        <p:txBody>
          <a:bodyPr spcFirstLastPara="1" wrap="square" lIns="14400" tIns="14400" rIns="14400" bIns="14400" anchor="t" anchorCtr="0">
            <a:noAutofit/>
          </a:bodyPr>
          <a:lstStyle/>
          <a:p>
            <a:pPr marL="0" lvl="0" indent="0" algn="l" rtl="0">
              <a:spcBef>
                <a:spcPts val="300"/>
              </a:spcBef>
              <a:spcAft>
                <a:spcPts val="0"/>
              </a:spcAft>
              <a:buNone/>
            </a:pPr>
            <a:r>
              <a:rPr lang="en" sz="1000">
                <a:solidFill>
                  <a:schemeClr val="accent1"/>
                </a:solidFill>
                <a:latin typeface="Spartan"/>
                <a:ea typeface="Spartan"/>
                <a:cs typeface="Spartan"/>
                <a:sym typeface="Spartan"/>
              </a:rPr>
              <a:t>Please keep this slide for attribution</a:t>
            </a:r>
            <a:endParaRPr sz="1000">
              <a:solidFill>
                <a:schemeClr val="accent1"/>
              </a:solidFill>
              <a:latin typeface="Spartan"/>
              <a:ea typeface="Spartan"/>
              <a:cs typeface="Spartan"/>
              <a:sym typeface="Spartan"/>
            </a:endParaRPr>
          </a:p>
        </p:txBody>
      </p:sp>
      <p:sp>
        <p:nvSpPr>
          <p:cNvPr id="1014" name="Google Shape;1014;p35"/>
          <p:cNvSpPr txBox="1"/>
          <p:nvPr/>
        </p:nvSpPr>
        <p:spPr>
          <a:xfrm>
            <a:off x="5069625" y="3691550"/>
            <a:ext cx="3218400" cy="621300"/>
          </a:xfrm>
          <a:prstGeom prst="rect">
            <a:avLst/>
          </a:prstGeom>
          <a:noFill/>
          <a:ln>
            <a:noFill/>
          </a:ln>
        </p:spPr>
        <p:txBody>
          <a:bodyPr spcFirstLastPara="1" wrap="square" lIns="14400" tIns="14400" rIns="14400" bIns="14400" anchor="t" anchorCtr="0">
            <a:noAutofit/>
          </a:bodyPr>
          <a:lstStyle/>
          <a:p>
            <a:pPr marL="0" lvl="0" indent="0" algn="l" rtl="0">
              <a:lnSpc>
                <a:spcPct val="100000"/>
              </a:lnSpc>
              <a:spcBef>
                <a:spcPts val="300"/>
              </a:spcBef>
              <a:spcAft>
                <a:spcPts val="0"/>
              </a:spcAft>
              <a:buNone/>
            </a:pPr>
            <a:r>
              <a:rPr lang="en" sz="1000">
                <a:solidFill>
                  <a:schemeClr val="accent1"/>
                </a:solidFill>
                <a:latin typeface="Spartan"/>
                <a:ea typeface="Spartan"/>
                <a:cs typeface="Spartan"/>
                <a:sym typeface="Spartan"/>
              </a:rPr>
              <a:t>CREDITS: This presentation template was created by </a:t>
            </a:r>
            <a:r>
              <a:rPr lang="en" sz="1000" b="1">
                <a:solidFill>
                  <a:schemeClr val="accent1"/>
                </a:solidFill>
                <a:uFill>
                  <a:noFill/>
                </a:uFill>
                <a:latin typeface="Spartan"/>
                <a:ea typeface="Spartan"/>
                <a:cs typeface="Spartan"/>
                <a:sym typeface="Spartan"/>
                <a:hlinkClick r:id="rId2">
                  <a:extLst>
                    <a:ext uri="{A12FA001-AC4F-418D-AE19-62706E023703}">
                      <ahyp:hlinkClr xmlns:ahyp="http://schemas.microsoft.com/office/drawing/2018/hyperlinkcolor" val="tx"/>
                    </a:ext>
                  </a:extLst>
                </a:hlinkClick>
              </a:rPr>
              <a:t>Slidesgo</a:t>
            </a:r>
            <a:r>
              <a:rPr lang="en" sz="1000">
                <a:solidFill>
                  <a:schemeClr val="accent1"/>
                </a:solidFill>
                <a:latin typeface="Spartan"/>
                <a:ea typeface="Spartan"/>
                <a:cs typeface="Spartan"/>
                <a:sym typeface="Spartan"/>
              </a:rPr>
              <a:t>, including icons by </a:t>
            </a:r>
            <a:r>
              <a:rPr lang="en" sz="1000" b="1">
                <a:solidFill>
                  <a:schemeClr val="accent1"/>
                </a:solidFill>
                <a:uFill>
                  <a:noFill/>
                </a:uFill>
                <a:latin typeface="Spartan"/>
                <a:ea typeface="Spartan"/>
                <a:cs typeface="Spartan"/>
                <a:sym typeface="Spartan"/>
                <a:hlinkClick r:id="rId3">
                  <a:extLst>
                    <a:ext uri="{A12FA001-AC4F-418D-AE19-62706E023703}">
                      <ahyp:hlinkClr xmlns:ahyp="http://schemas.microsoft.com/office/drawing/2018/hyperlinkcolor" val="tx"/>
                    </a:ext>
                  </a:extLst>
                </a:hlinkClick>
              </a:rPr>
              <a:t>Flaticon</a:t>
            </a:r>
            <a:r>
              <a:rPr lang="en" sz="1000">
                <a:solidFill>
                  <a:schemeClr val="accent1"/>
                </a:solidFill>
                <a:latin typeface="Spartan"/>
                <a:ea typeface="Spartan"/>
                <a:cs typeface="Spartan"/>
                <a:sym typeface="Spartan"/>
              </a:rPr>
              <a:t>,and infographics &amp; images by </a:t>
            </a:r>
            <a:r>
              <a:rPr lang="en" sz="1000" b="1">
                <a:solidFill>
                  <a:schemeClr val="accent1"/>
                </a:solidFill>
                <a:uFill>
                  <a:noFill/>
                </a:uFill>
                <a:latin typeface="Spartan"/>
                <a:ea typeface="Spartan"/>
                <a:cs typeface="Spartan"/>
                <a:sym typeface="Spartan"/>
                <a:hlinkClick r:id="rId4">
                  <a:extLst>
                    <a:ext uri="{A12FA001-AC4F-418D-AE19-62706E023703}">
                      <ahyp:hlinkClr xmlns:ahyp="http://schemas.microsoft.com/office/drawing/2018/hyperlinkcolor" val="tx"/>
                    </a:ext>
                  </a:extLst>
                </a:hlinkClick>
              </a:rPr>
              <a:t>Freepik</a:t>
            </a:r>
            <a:endParaRPr sz="1000" b="1">
              <a:solidFill>
                <a:schemeClr val="accent1"/>
              </a:solidFill>
              <a:latin typeface="Spartan"/>
              <a:ea typeface="Spartan"/>
              <a:cs typeface="Spartan"/>
              <a:sym typeface="Spartan"/>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015"/>
        <p:cNvGrpSpPr/>
        <p:nvPr/>
      </p:nvGrpSpPr>
      <p:grpSpPr>
        <a:xfrm>
          <a:off x="0" y="0"/>
          <a:ext cx="0" cy="0"/>
          <a:chOff x="0" y="0"/>
          <a:chExt cx="0" cy="0"/>
        </a:xfrm>
      </p:grpSpPr>
      <p:sp>
        <p:nvSpPr>
          <p:cNvPr id="1016" name="Google Shape;1016;p36"/>
          <p:cNvSpPr/>
          <p:nvPr/>
        </p:nvSpPr>
        <p:spPr>
          <a:xfrm>
            <a:off x="50" y="3200250"/>
            <a:ext cx="9144000" cy="10176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6"/>
          <p:cNvSpPr/>
          <p:nvPr/>
        </p:nvSpPr>
        <p:spPr>
          <a:xfrm>
            <a:off x="-75" y="4218065"/>
            <a:ext cx="9144111" cy="925029"/>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8" name="Google Shape;1018;p36"/>
          <p:cNvGrpSpPr/>
          <p:nvPr/>
        </p:nvGrpSpPr>
        <p:grpSpPr>
          <a:xfrm>
            <a:off x="43175" y="4217840"/>
            <a:ext cx="9057943" cy="924969"/>
            <a:chOff x="31859" y="3637483"/>
            <a:chExt cx="9057943" cy="954958"/>
          </a:xfrm>
        </p:grpSpPr>
        <p:sp>
          <p:nvSpPr>
            <p:cNvPr id="1019" name="Google Shape;1019;p36"/>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6"/>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6"/>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6"/>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6"/>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6"/>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5" name="Google Shape;1025;p36"/>
          <p:cNvSpPr/>
          <p:nvPr/>
        </p:nvSpPr>
        <p:spPr>
          <a:xfrm flipH="1">
            <a:off x="4103899" y="1636425"/>
            <a:ext cx="750903" cy="249098"/>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6"/>
          <p:cNvSpPr/>
          <p:nvPr/>
        </p:nvSpPr>
        <p:spPr>
          <a:xfrm flipH="1">
            <a:off x="497586" y="1922525"/>
            <a:ext cx="1179109" cy="31334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6"/>
          <p:cNvSpPr/>
          <p:nvPr/>
        </p:nvSpPr>
        <p:spPr>
          <a:xfrm>
            <a:off x="2550425" y="417804"/>
            <a:ext cx="837958" cy="277970"/>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6"/>
          <p:cNvSpPr/>
          <p:nvPr/>
        </p:nvSpPr>
        <p:spPr>
          <a:xfrm flipH="1">
            <a:off x="6543836" y="504275"/>
            <a:ext cx="1179109" cy="31334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6"/>
          <p:cNvSpPr/>
          <p:nvPr/>
        </p:nvSpPr>
        <p:spPr>
          <a:xfrm flipH="1">
            <a:off x="7787073" y="2141550"/>
            <a:ext cx="944581" cy="313351"/>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0" name="Google Shape;1030;p36"/>
          <p:cNvGrpSpPr/>
          <p:nvPr/>
        </p:nvGrpSpPr>
        <p:grpSpPr>
          <a:xfrm>
            <a:off x="50" y="3788273"/>
            <a:ext cx="2174183" cy="1402833"/>
            <a:chOff x="50" y="3788273"/>
            <a:chExt cx="2174183" cy="1402833"/>
          </a:xfrm>
        </p:grpSpPr>
        <p:grpSp>
          <p:nvGrpSpPr>
            <p:cNvPr id="1031" name="Google Shape;1031;p36"/>
            <p:cNvGrpSpPr/>
            <p:nvPr/>
          </p:nvGrpSpPr>
          <p:grpSpPr>
            <a:xfrm>
              <a:off x="50" y="3788273"/>
              <a:ext cx="2174170" cy="1402833"/>
              <a:chOff x="41" y="2411634"/>
              <a:chExt cx="4234022" cy="2731906"/>
            </a:xfrm>
          </p:grpSpPr>
          <p:sp>
            <p:nvSpPr>
              <p:cNvPr id="1032" name="Google Shape;1032;p36"/>
              <p:cNvSpPr/>
              <p:nvPr/>
            </p:nvSpPr>
            <p:spPr>
              <a:xfrm flipH="1">
                <a:off x="41" y="2411634"/>
                <a:ext cx="4234022" cy="2731906"/>
              </a:xfrm>
              <a:custGeom>
                <a:avLst/>
                <a:gdLst/>
                <a:ahLst/>
                <a:cxnLst/>
                <a:rect l="l" t="t" r="r" b="b"/>
                <a:pathLst>
                  <a:path w="33454" h="21585" extrusionOk="0">
                    <a:moveTo>
                      <a:pt x="31249" y="0"/>
                    </a:moveTo>
                    <a:cubicBezTo>
                      <a:pt x="29319" y="0"/>
                      <a:pt x="27370" y="606"/>
                      <a:pt x="25828" y="1750"/>
                    </a:cubicBezTo>
                    <a:cubicBezTo>
                      <a:pt x="24232" y="2964"/>
                      <a:pt x="22990" y="4747"/>
                      <a:pt x="21124" y="5447"/>
                    </a:cubicBezTo>
                    <a:cubicBezTo>
                      <a:pt x="20245" y="5790"/>
                      <a:pt x="19314" y="5882"/>
                      <a:pt x="18355" y="5882"/>
                    </a:cubicBezTo>
                    <a:cubicBezTo>
                      <a:pt x="17908" y="5882"/>
                      <a:pt x="17455" y="5862"/>
                      <a:pt x="16998" y="5839"/>
                    </a:cubicBezTo>
                    <a:cubicBezTo>
                      <a:pt x="16503" y="5823"/>
                      <a:pt x="16008" y="5800"/>
                      <a:pt x="15516" y="5800"/>
                    </a:cubicBezTo>
                    <a:cubicBezTo>
                      <a:pt x="14810" y="5800"/>
                      <a:pt x="14110" y="5848"/>
                      <a:pt x="13423" y="6035"/>
                    </a:cubicBezTo>
                    <a:cubicBezTo>
                      <a:pt x="11482" y="6539"/>
                      <a:pt x="9886" y="8135"/>
                      <a:pt x="9335" y="10076"/>
                    </a:cubicBezTo>
                    <a:cubicBezTo>
                      <a:pt x="9185" y="10702"/>
                      <a:pt x="9101" y="11364"/>
                      <a:pt x="8756" y="11906"/>
                    </a:cubicBezTo>
                    <a:cubicBezTo>
                      <a:pt x="8252" y="12839"/>
                      <a:pt x="7197" y="13268"/>
                      <a:pt x="6227" y="13698"/>
                    </a:cubicBezTo>
                    <a:cubicBezTo>
                      <a:pt x="4164" y="14631"/>
                      <a:pt x="2101" y="15873"/>
                      <a:pt x="934" y="17814"/>
                    </a:cubicBezTo>
                    <a:cubicBezTo>
                      <a:pt x="356" y="18785"/>
                      <a:pt x="1" y="20540"/>
                      <a:pt x="430" y="21585"/>
                    </a:cubicBezTo>
                    <a:lnTo>
                      <a:pt x="33454" y="21585"/>
                    </a:lnTo>
                    <a:lnTo>
                      <a:pt x="33454" y="276"/>
                    </a:lnTo>
                    <a:cubicBezTo>
                      <a:pt x="32738" y="91"/>
                      <a:pt x="31995" y="0"/>
                      <a:pt x="31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3" name="Google Shape;1033;p36"/>
              <p:cNvGrpSpPr/>
              <p:nvPr/>
            </p:nvGrpSpPr>
            <p:grpSpPr>
              <a:xfrm>
                <a:off x="231728" y="2704031"/>
                <a:ext cx="3471198" cy="2190466"/>
                <a:chOff x="231728" y="2704031"/>
                <a:chExt cx="3471198" cy="2190466"/>
              </a:xfrm>
            </p:grpSpPr>
            <p:sp>
              <p:nvSpPr>
                <p:cNvPr id="1034" name="Google Shape;1034;p36"/>
                <p:cNvSpPr/>
                <p:nvPr/>
              </p:nvSpPr>
              <p:spPr>
                <a:xfrm flipH="1">
                  <a:off x="291878" y="27040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6"/>
                <p:cNvSpPr/>
                <p:nvPr/>
              </p:nvSpPr>
              <p:spPr>
                <a:xfrm flipH="1">
                  <a:off x="231728" y="38280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6"/>
                <p:cNvSpPr/>
                <p:nvPr/>
              </p:nvSpPr>
              <p:spPr>
                <a:xfrm>
                  <a:off x="618203" y="29572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6"/>
                <p:cNvSpPr/>
                <p:nvPr/>
              </p:nvSpPr>
              <p:spPr>
                <a:xfrm flipH="1">
                  <a:off x="807803" y="3478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6"/>
                <p:cNvSpPr/>
                <p:nvPr/>
              </p:nvSpPr>
              <p:spPr>
                <a:xfrm>
                  <a:off x="502953"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6"/>
                <p:cNvSpPr/>
                <p:nvPr/>
              </p:nvSpPr>
              <p:spPr>
                <a:xfrm flipH="1">
                  <a:off x="1052128" y="47980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6"/>
                <p:cNvSpPr/>
                <p:nvPr/>
              </p:nvSpPr>
              <p:spPr>
                <a:xfrm flipH="1">
                  <a:off x="1272928" y="32874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6"/>
                <p:cNvSpPr/>
                <p:nvPr/>
              </p:nvSpPr>
              <p:spPr>
                <a:xfrm>
                  <a:off x="138837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6"/>
                <p:cNvSpPr/>
                <p:nvPr/>
              </p:nvSpPr>
              <p:spPr>
                <a:xfrm>
                  <a:off x="1835878"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6"/>
                <p:cNvSpPr/>
                <p:nvPr/>
              </p:nvSpPr>
              <p:spPr>
                <a:xfrm>
                  <a:off x="276252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6"/>
                <p:cNvSpPr/>
                <p:nvPr/>
              </p:nvSpPr>
              <p:spPr>
                <a:xfrm>
                  <a:off x="1941978" y="33841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6"/>
                <p:cNvSpPr/>
                <p:nvPr/>
              </p:nvSpPr>
              <p:spPr>
                <a:xfrm flipH="1">
                  <a:off x="2533578" y="346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6"/>
                <p:cNvSpPr/>
                <p:nvPr/>
              </p:nvSpPr>
              <p:spPr>
                <a:xfrm>
                  <a:off x="2477128" y="43399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6"/>
                <p:cNvSpPr/>
                <p:nvPr/>
              </p:nvSpPr>
              <p:spPr>
                <a:xfrm flipH="1">
                  <a:off x="3186628" y="42962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6"/>
                <p:cNvSpPr/>
                <p:nvPr/>
              </p:nvSpPr>
              <p:spPr>
                <a:xfrm>
                  <a:off x="2877978" y="48379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6"/>
                <p:cNvSpPr/>
                <p:nvPr/>
              </p:nvSpPr>
              <p:spPr>
                <a:xfrm flipH="1">
                  <a:off x="3587478" y="47942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6"/>
                <p:cNvSpPr/>
                <p:nvPr/>
              </p:nvSpPr>
              <p:spPr>
                <a:xfrm>
                  <a:off x="2168478" y="48197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51" name="Google Shape;1051;p36"/>
            <p:cNvGrpSpPr/>
            <p:nvPr/>
          </p:nvGrpSpPr>
          <p:grpSpPr>
            <a:xfrm>
              <a:off x="63" y="3788273"/>
              <a:ext cx="2174170" cy="1402833"/>
              <a:chOff x="41" y="2411634"/>
              <a:chExt cx="4234022" cy="2731906"/>
            </a:xfrm>
          </p:grpSpPr>
          <p:sp>
            <p:nvSpPr>
              <p:cNvPr id="1052" name="Google Shape;1052;p36"/>
              <p:cNvSpPr/>
              <p:nvPr/>
            </p:nvSpPr>
            <p:spPr>
              <a:xfrm flipH="1">
                <a:off x="41" y="2411634"/>
                <a:ext cx="4234022" cy="2731906"/>
              </a:xfrm>
              <a:custGeom>
                <a:avLst/>
                <a:gdLst/>
                <a:ahLst/>
                <a:cxnLst/>
                <a:rect l="l" t="t" r="r" b="b"/>
                <a:pathLst>
                  <a:path w="33454" h="21585" extrusionOk="0">
                    <a:moveTo>
                      <a:pt x="31249" y="0"/>
                    </a:moveTo>
                    <a:cubicBezTo>
                      <a:pt x="29319" y="0"/>
                      <a:pt x="27370" y="606"/>
                      <a:pt x="25828" y="1750"/>
                    </a:cubicBezTo>
                    <a:cubicBezTo>
                      <a:pt x="24232" y="2964"/>
                      <a:pt x="22990" y="4747"/>
                      <a:pt x="21124" y="5447"/>
                    </a:cubicBezTo>
                    <a:cubicBezTo>
                      <a:pt x="20245" y="5790"/>
                      <a:pt x="19314" y="5882"/>
                      <a:pt x="18355" y="5882"/>
                    </a:cubicBezTo>
                    <a:cubicBezTo>
                      <a:pt x="17908" y="5882"/>
                      <a:pt x="17455" y="5862"/>
                      <a:pt x="16998" y="5839"/>
                    </a:cubicBezTo>
                    <a:cubicBezTo>
                      <a:pt x="16503" y="5823"/>
                      <a:pt x="16008" y="5800"/>
                      <a:pt x="15516" y="5800"/>
                    </a:cubicBezTo>
                    <a:cubicBezTo>
                      <a:pt x="14810" y="5800"/>
                      <a:pt x="14110" y="5848"/>
                      <a:pt x="13423" y="6035"/>
                    </a:cubicBezTo>
                    <a:cubicBezTo>
                      <a:pt x="11482" y="6539"/>
                      <a:pt x="9886" y="8135"/>
                      <a:pt x="9335" y="10076"/>
                    </a:cubicBezTo>
                    <a:cubicBezTo>
                      <a:pt x="9185" y="10702"/>
                      <a:pt x="9101" y="11364"/>
                      <a:pt x="8756" y="11906"/>
                    </a:cubicBezTo>
                    <a:cubicBezTo>
                      <a:pt x="8252" y="12839"/>
                      <a:pt x="7197" y="13268"/>
                      <a:pt x="6227" y="13698"/>
                    </a:cubicBezTo>
                    <a:cubicBezTo>
                      <a:pt x="4164" y="14631"/>
                      <a:pt x="2101" y="15873"/>
                      <a:pt x="934" y="17814"/>
                    </a:cubicBezTo>
                    <a:cubicBezTo>
                      <a:pt x="356" y="18785"/>
                      <a:pt x="1" y="20540"/>
                      <a:pt x="430" y="21585"/>
                    </a:cubicBezTo>
                    <a:lnTo>
                      <a:pt x="33454" y="21585"/>
                    </a:lnTo>
                    <a:lnTo>
                      <a:pt x="33454" y="276"/>
                    </a:lnTo>
                    <a:cubicBezTo>
                      <a:pt x="32738" y="91"/>
                      <a:pt x="31995" y="0"/>
                      <a:pt x="31249"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3" name="Google Shape;1053;p36"/>
              <p:cNvGrpSpPr/>
              <p:nvPr/>
            </p:nvGrpSpPr>
            <p:grpSpPr>
              <a:xfrm>
                <a:off x="231728" y="2704031"/>
                <a:ext cx="3471198" cy="2190466"/>
                <a:chOff x="231728" y="2704031"/>
                <a:chExt cx="3471198" cy="2190466"/>
              </a:xfrm>
            </p:grpSpPr>
            <p:sp>
              <p:nvSpPr>
                <p:cNvPr id="1054" name="Google Shape;1054;p36"/>
                <p:cNvSpPr/>
                <p:nvPr/>
              </p:nvSpPr>
              <p:spPr>
                <a:xfrm flipH="1">
                  <a:off x="291878" y="27040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36"/>
                <p:cNvSpPr/>
                <p:nvPr/>
              </p:nvSpPr>
              <p:spPr>
                <a:xfrm flipH="1">
                  <a:off x="231728" y="38280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6"/>
                <p:cNvSpPr/>
                <p:nvPr/>
              </p:nvSpPr>
              <p:spPr>
                <a:xfrm>
                  <a:off x="618203" y="29572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6"/>
                <p:cNvSpPr/>
                <p:nvPr/>
              </p:nvSpPr>
              <p:spPr>
                <a:xfrm flipH="1">
                  <a:off x="807803" y="3478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6"/>
                <p:cNvSpPr/>
                <p:nvPr/>
              </p:nvSpPr>
              <p:spPr>
                <a:xfrm>
                  <a:off x="502953"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6"/>
                <p:cNvSpPr/>
                <p:nvPr/>
              </p:nvSpPr>
              <p:spPr>
                <a:xfrm flipH="1">
                  <a:off x="1052128" y="47980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6"/>
                <p:cNvSpPr/>
                <p:nvPr/>
              </p:nvSpPr>
              <p:spPr>
                <a:xfrm flipH="1">
                  <a:off x="1272928" y="32874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6"/>
                <p:cNvSpPr/>
                <p:nvPr/>
              </p:nvSpPr>
              <p:spPr>
                <a:xfrm>
                  <a:off x="138837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6"/>
                <p:cNvSpPr/>
                <p:nvPr/>
              </p:nvSpPr>
              <p:spPr>
                <a:xfrm>
                  <a:off x="1835878"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6"/>
                <p:cNvSpPr/>
                <p:nvPr/>
              </p:nvSpPr>
              <p:spPr>
                <a:xfrm>
                  <a:off x="276252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6"/>
                <p:cNvSpPr/>
                <p:nvPr/>
              </p:nvSpPr>
              <p:spPr>
                <a:xfrm>
                  <a:off x="1941978" y="33841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6"/>
                <p:cNvSpPr/>
                <p:nvPr/>
              </p:nvSpPr>
              <p:spPr>
                <a:xfrm flipH="1">
                  <a:off x="2533578" y="346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6"/>
                <p:cNvSpPr/>
                <p:nvPr/>
              </p:nvSpPr>
              <p:spPr>
                <a:xfrm>
                  <a:off x="2477128" y="43399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6"/>
                <p:cNvSpPr/>
                <p:nvPr/>
              </p:nvSpPr>
              <p:spPr>
                <a:xfrm flipH="1">
                  <a:off x="3186628" y="42962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6"/>
                <p:cNvSpPr/>
                <p:nvPr/>
              </p:nvSpPr>
              <p:spPr>
                <a:xfrm>
                  <a:off x="2877978" y="48379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6"/>
                <p:cNvSpPr/>
                <p:nvPr/>
              </p:nvSpPr>
              <p:spPr>
                <a:xfrm flipH="1">
                  <a:off x="3587478" y="47942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6"/>
                <p:cNvSpPr/>
                <p:nvPr/>
              </p:nvSpPr>
              <p:spPr>
                <a:xfrm>
                  <a:off x="2168478" y="48197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071" name="Google Shape;1071;p36"/>
          <p:cNvGrpSpPr/>
          <p:nvPr/>
        </p:nvGrpSpPr>
        <p:grpSpPr>
          <a:xfrm>
            <a:off x="7039006" y="3894536"/>
            <a:ext cx="2105261" cy="1296779"/>
            <a:chOff x="6969875" y="3740673"/>
            <a:chExt cx="2174183" cy="1402833"/>
          </a:xfrm>
        </p:grpSpPr>
        <p:grpSp>
          <p:nvGrpSpPr>
            <p:cNvPr id="1072" name="Google Shape;1072;p36"/>
            <p:cNvGrpSpPr/>
            <p:nvPr/>
          </p:nvGrpSpPr>
          <p:grpSpPr>
            <a:xfrm flipH="1">
              <a:off x="6969888" y="3740673"/>
              <a:ext cx="2174170" cy="1402833"/>
              <a:chOff x="41" y="2411634"/>
              <a:chExt cx="4234022" cy="2731906"/>
            </a:xfrm>
          </p:grpSpPr>
          <p:sp>
            <p:nvSpPr>
              <p:cNvPr id="1073" name="Google Shape;1073;p36"/>
              <p:cNvSpPr/>
              <p:nvPr/>
            </p:nvSpPr>
            <p:spPr>
              <a:xfrm flipH="1">
                <a:off x="41" y="2411634"/>
                <a:ext cx="4234022" cy="2731906"/>
              </a:xfrm>
              <a:custGeom>
                <a:avLst/>
                <a:gdLst/>
                <a:ahLst/>
                <a:cxnLst/>
                <a:rect l="l" t="t" r="r" b="b"/>
                <a:pathLst>
                  <a:path w="33454" h="21585" extrusionOk="0">
                    <a:moveTo>
                      <a:pt x="31249" y="0"/>
                    </a:moveTo>
                    <a:cubicBezTo>
                      <a:pt x="29319" y="0"/>
                      <a:pt x="27370" y="606"/>
                      <a:pt x="25828" y="1750"/>
                    </a:cubicBezTo>
                    <a:cubicBezTo>
                      <a:pt x="24232" y="2964"/>
                      <a:pt x="22990" y="4747"/>
                      <a:pt x="21124" y="5447"/>
                    </a:cubicBezTo>
                    <a:cubicBezTo>
                      <a:pt x="20245" y="5790"/>
                      <a:pt x="19314" y="5882"/>
                      <a:pt x="18355" y="5882"/>
                    </a:cubicBezTo>
                    <a:cubicBezTo>
                      <a:pt x="17908" y="5882"/>
                      <a:pt x="17455" y="5862"/>
                      <a:pt x="16998" y="5839"/>
                    </a:cubicBezTo>
                    <a:cubicBezTo>
                      <a:pt x="16503" y="5823"/>
                      <a:pt x="16008" y="5800"/>
                      <a:pt x="15516" y="5800"/>
                    </a:cubicBezTo>
                    <a:cubicBezTo>
                      <a:pt x="14810" y="5800"/>
                      <a:pt x="14110" y="5848"/>
                      <a:pt x="13423" y="6035"/>
                    </a:cubicBezTo>
                    <a:cubicBezTo>
                      <a:pt x="11482" y="6539"/>
                      <a:pt x="9886" y="8135"/>
                      <a:pt x="9335" y="10076"/>
                    </a:cubicBezTo>
                    <a:cubicBezTo>
                      <a:pt x="9185" y="10702"/>
                      <a:pt x="9101" y="11364"/>
                      <a:pt x="8756" y="11906"/>
                    </a:cubicBezTo>
                    <a:cubicBezTo>
                      <a:pt x="8252" y="12839"/>
                      <a:pt x="7197" y="13268"/>
                      <a:pt x="6227" y="13698"/>
                    </a:cubicBezTo>
                    <a:cubicBezTo>
                      <a:pt x="4164" y="14631"/>
                      <a:pt x="2101" y="15873"/>
                      <a:pt x="934" y="17814"/>
                    </a:cubicBezTo>
                    <a:cubicBezTo>
                      <a:pt x="356" y="18785"/>
                      <a:pt x="1" y="20540"/>
                      <a:pt x="430" y="21585"/>
                    </a:cubicBezTo>
                    <a:lnTo>
                      <a:pt x="33454" y="21585"/>
                    </a:lnTo>
                    <a:lnTo>
                      <a:pt x="33454" y="276"/>
                    </a:lnTo>
                    <a:cubicBezTo>
                      <a:pt x="32738" y="91"/>
                      <a:pt x="31995" y="0"/>
                      <a:pt x="31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4" name="Google Shape;1074;p36"/>
              <p:cNvGrpSpPr/>
              <p:nvPr/>
            </p:nvGrpSpPr>
            <p:grpSpPr>
              <a:xfrm>
                <a:off x="231728" y="2704031"/>
                <a:ext cx="3471198" cy="2190466"/>
                <a:chOff x="231728" y="2704031"/>
                <a:chExt cx="3471198" cy="2190466"/>
              </a:xfrm>
            </p:grpSpPr>
            <p:sp>
              <p:nvSpPr>
                <p:cNvPr id="1075" name="Google Shape;1075;p36"/>
                <p:cNvSpPr/>
                <p:nvPr/>
              </p:nvSpPr>
              <p:spPr>
                <a:xfrm flipH="1">
                  <a:off x="291878" y="27040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6"/>
                <p:cNvSpPr/>
                <p:nvPr/>
              </p:nvSpPr>
              <p:spPr>
                <a:xfrm flipH="1">
                  <a:off x="231728" y="38280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6"/>
                <p:cNvSpPr/>
                <p:nvPr/>
              </p:nvSpPr>
              <p:spPr>
                <a:xfrm>
                  <a:off x="618203" y="29572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6"/>
                <p:cNvSpPr/>
                <p:nvPr/>
              </p:nvSpPr>
              <p:spPr>
                <a:xfrm flipH="1">
                  <a:off x="807803" y="3478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6"/>
                <p:cNvSpPr/>
                <p:nvPr/>
              </p:nvSpPr>
              <p:spPr>
                <a:xfrm>
                  <a:off x="502953"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6"/>
                <p:cNvSpPr/>
                <p:nvPr/>
              </p:nvSpPr>
              <p:spPr>
                <a:xfrm flipH="1">
                  <a:off x="1052128" y="47980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6"/>
                <p:cNvSpPr/>
                <p:nvPr/>
              </p:nvSpPr>
              <p:spPr>
                <a:xfrm flipH="1">
                  <a:off x="1272928" y="32874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6"/>
                <p:cNvSpPr/>
                <p:nvPr/>
              </p:nvSpPr>
              <p:spPr>
                <a:xfrm>
                  <a:off x="138837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6"/>
                <p:cNvSpPr/>
                <p:nvPr/>
              </p:nvSpPr>
              <p:spPr>
                <a:xfrm>
                  <a:off x="1835878"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6"/>
                <p:cNvSpPr/>
                <p:nvPr/>
              </p:nvSpPr>
              <p:spPr>
                <a:xfrm>
                  <a:off x="276252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6"/>
                <p:cNvSpPr/>
                <p:nvPr/>
              </p:nvSpPr>
              <p:spPr>
                <a:xfrm>
                  <a:off x="1941978" y="33841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6"/>
                <p:cNvSpPr/>
                <p:nvPr/>
              </p:nvSpPr>
              <p:spPr>
                <a:xfrm flipH="1">
                  <a:off x="2533578" y="346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6"/>
                <p:cNvSpPr/>
                <p:nvPr/>
              </p:nvSpPr>
              <p:spPr>
                <a:xfrm>
                  <a:off x="2477128" y="43399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6"/>
                <p:cNvSpPr/>
                <p:nvPr/>
              </p:nvSpPr>
              <p:spPr>
                <a:xfrm flipH="1">
                  <a:off x="3186628" y="42962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6"/>
                <p:cNvSpPr/>
                <p:nvPr/>
              </p:nvSpPr>
              <p:spPr>
                <a:xfrm>
                  <a:off x="2877978" y="48379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6"/>
                <p:cNvSpPr/>
                <p:nvPr/>
              </p:nvSpPr>
              <p:spPr>
                <a:xfrm flipH="1">
                  <a:off x="3587478" y="47942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6"/>
                <p:cNvSpPr/>
                <p:nvPr/>
              </p:nvSpPr>
              <p:spPr>
                <a:xfrm>
                  <a:off x="2168478" y="48197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2" name="Google Shape;1092;p36"/>
            <p:cNvGrpSpPr/>
            <p:nvPr/>
          </p:nvGrpSpPr>
          <p:grpSpPr>
            <a:xfrm flipH="1">
              <a:off x="6969875" y="3740673"/>
              <a:ext cx="2174170" cy="1402833"/>
              <a:chOff x="41" y="2411634"/>
              <a:chExt cx="4234022" cy="2731906"/>
            </a:xfrm>
          </p:grpSpPr>
          <p:sp>
            <p:nvSpPr>
              <p:cNvPr id="1093" name="Google Shape;1093;p36"/>
              <p:cNvSpPr/>
              <p:nvPr/>
            </p:nvSpPr>
            <p:spPr>
              <a:xfrm flipH="1">
                <a:off x="41" y="2411634"/>
                <a:ext cx="4234022" cy="2731906"/>
              </a:xfrm>
              <a:custGeom>
                <a:avLst/>
                <a:gdLst/>
                <a:ahLst/>
                <a:cxnLst/>
                <a:rect l="l" t="t" r="r" b="b"/>
                <a:pathLst>
                  <a:path w="33454" h="21585" extrusionOk="0">
                    <a:moveTo>
                      <a:pt x="31249" y="0"/>
                    </a:moveTo>
                    <a:cubicBezTo>
                      <a:pt x="29319" y="0"/>
                      <a:pt x="27370" y="606"/>
                      <a:pt x="25828" y="1750"/>
                    </a:cubicBezTo>
                    <a:cubicBezTo>
                      <a:pt x="24232" y="2964"/>
                      <a:pt x="22990" y="4747"/>
                      <a:pt x="21124" y="5447"/>
                    </a:cubicBezTo>
                    <a:cubicBezTo>
                      <a:pt x="20245" y="5790"/>
                      <a:pt x="19314" y="5882"/>
                      <a:pt x="18355" y="5882"/>
                    </a:cubicBezTo>
                    <a:cubicBezTo>
                      <a:pt x="17908" y="5882"/>
                      <a:pt x="17455" y="5862"/>
                      <a:pt x="16998" y="5839"/>
                    </a:cubicBezTo>
                    <a:cubicBezTo>
                      <a:pt x="16503" y="5823"/>
                      <a:pt x="16008" y="5800"/>
                      <a:pt x="15516" y="5800"/>
                    </a:cubicBezTo>
                    <a:cubicBezTo>
                      <a:pt x="14810" y="5800"/>
                      <a:pt x="14110" y="5848"/>
                      <a:pt x="13423" y="6035"/>
                    </a:cubicBezTo>
                    <a:cubicBezTo>
                      <a:pt x="11482" y="6539"/>
                      <a:pt x="9886" y="8135"/>
                      <a:pt x="9335" y="10076"/>
                    </a:cubicBezTo>
                    <a:cubicBezTo>
                      <a:pt x="9185" y="10702"/>
                      <a:pt x="9101" y="11364"/>
                      <a:pt x="8756" y="11906"/>
                    </a:cubicBezTo>
                    <a:cubicBezTo>
                      <a:pt x="8252" y="12839"/>
                      <a:pt x="7197" y="13268"/>
                      <a:pt x="6227" y="13698"/>
                    </a:cubicBezTo>
                    <a:cubicBezTo>
                      <a:pt x="4164" y="14631"/>
                      <a:pt x="2101" y="15873"/>
                      <a:pt x="934" y="17814"/>
                    </a:cubicBezTo>
                    <a:cubicBezTo>
                      <a:pt x="356" y="18785"/>
                      <a:pt x="1" y="20540"/>
                      <a:pt x="430" y="21585"/>
                    </a:cubicBezTo>
                    <a:lnTo>
                      <a:pt x="33454" y="21585"/>
                    </a:lnTo>
                    <a:lnTo>
                      <a:pt x="33454" y="276"/>
                    </a:lnTo>
                    <a:cubicBezTo>
                      <a:pt x="32738" y="91"/>
                      <a:pt x="31995" y="0"/>
                      <a:pt x="31249"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4" name="Google Shape;1094;p36"/>
              <p:cNvGrpSpPr/>
              <p:nvPr/>
            </p:nvGrpSpPr>
            <p:grpSpPr>
              <a:xfrm>
                <a:off x="231728" y="2704031"/>
                <a:ext cx="3471198" cy="2190466"/>
                <a:chOff x="231728" y="2704031"/>
                <a:chExt cx="3471198" cy="2190466"/>
              </a:xfrm>
            </p:grpSpPr>
            <p:sp>
              <p:nvSpPr>
                <p:cNvPr id="1095" name="Google Shape;1095;p36"/>
                <p:cNvSpPr/>
                <p:nvPr/>
              </p:nvSpPr>
              <p:spPr>
                <a:xfrm flipH="1">
                  <a:off x="291878" y="27040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6"/>
                <p:cNvSpPr/>
                <p:nvPr/>
              </p:nvSpPr>
              <p:spPr>
                <a:xfrm flipH="1">
                  <a:off x="231728" y="38280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6"/>
                <p:cNvSpPr/>
                <p:nvPr/>
              </p:nvSpPr>
              <p:spPr>
                <a:xfrm>
                  <a:off x="618203" y="29572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6"/>
                <p:cNvSpPr/>
                <p:nvPr/>
              </p:nvSpPr>
              <p:spPr>
                <a:xfrm flipH="1">
                  <a:off x="807803" y="3478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6"/>
                <p:cNvSpPr/>
                <p:nvPr/>
              </p:nvSpPr>
              <p:spPr>
                <a:xfrm>
                  <a:off x="502953"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6"/>
                <p:cNvSpPr/>
                <p:nvPr/>
              </p:nvSpPr>
              <p:spPr>
                <a:xfrm flipH="1">
                  <a:off x="1052128" y="47980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6"/>
                <p:cNvSpPr/>
                <p:nvPr/>
              </p:nvSpPr>
              <p:spPr>
                <a:xfrm flipH="1">
                  <a:off x="1272928" y="32874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6"/>
                <p:cNvSpPr/>
                <p:nvPr/>
              </p:nvSpPr>
              <p:spPr>
                <a:xfrm>
                  <a:off x="138837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6"/>
                <p:cNvSpPr/>
                <p:nvPr/>
              </p:nvSpPr>
              <p:spPr>
                <a:xfrm>
                  <a:off x="1835878"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6"/>
                <p:cNvSpPr/>
                <p:nvPr/>
              </p:nvSpPr>
              <p:spPr>
                <a:xfrm>
                  <a:off x="276252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6"/>
                <p:cNvSpPr/>
                <p:nvPr/>
              </p:nvSpPr>
              <p:spPr>
                <a:xfrm>
                  <a:off x="1941978" y="33841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6"/>
                <p:cNvSpPr/>
                <p:nvPr/>
              </p:nvSpPr>
              <p:spPr>
                <a:xfrm flipH="1">
                  <a:off x="2533578" y="346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6"/>
                <p:cNvSpPr/>
                <p:nvPr/>
              </p:nvSpPr>
              <p:spPr>
                <a:xfrm>
                  <a:off x="2477128" y="43399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6"/>
                <p:cNvSpPr/>
                <p:nvPr/>
              </p:nvSpPr>
              <p:spPr>
                <a:xfrm flipH="1">
                  <a:off x="3186628" y="42962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6"/>
                <p:cNvSpPr/>
                <p:nvPr/>
              </p:nvSpPr>
              <p:spPr>
                <a:xfrm>
                  <a:off x="2877978" y="48379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6"/>
                <p:cNvSpPr/>
                <p:nvPr/>
              </p:nvSpPr>
              <p:spPr>
                <a:xfrm flipH="1">
                  <a:off x="3587478" y="47942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6"/>
                <p:cNvSpPr/>
                <p:nvPr/>
              </p:nvSpPr>
              <p:spPr>
                <a:xfrm>
                  <a:off x="2168478" y="48197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112"/>
        <p:cNvGrpSpPr/>
        <p:nvPr/>
      </p:nvGrpSpPr>
      <p:grpSpPr>
        <a:xfrm>
          <a:off x="0" y="0"/>
          <a:ext cx="0" cy="0"/>
          <a:chOff x="0" y="0"/>
          <a:chExt cx="0" cy="0"/>
        </a:xfrm>
      </p:grpSpPr>
      <p:grpSp>
        <p:nvGrpSpPr>
          <p:cNvPr id="1113" name="Google Shape;1113;p37"/>
          <p:cNvGrpSpPr/>
          <p:nvPr/>
        </p:nvGrpSpPr>
        <p:grpSpPr>
          <a:xfrm>
            <a:off x="-92" y="2942713"/>
            <a:ext cx="9144092" cy="892387"/>
            <a:chOff x="-92" y="2942713"/>
            <a:chExt cx="9144092" cy="892387"/>
          </a:xfrm>
        </p:grpSpPr>
        <p:sp>
          <p:nvSpPr>
            <p:cNvPr id="1114" name="Google Shape;1114;p37"/>
            <p:cNvSpPr/>
            <p:nvPr/>
          </p:nvSpPr>
          <p:spPr>
            <a:xfrm>
              <a:off x="0" y="3456800"/>
              <a:ext cx="9144000" cy="378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5" name="Google Shape;1115;p37"/>
            <p:cNvGrpSpPr/>
            <p:nvPr/>
          </p:nvGrpSpPr>
          <p:grpSpPr>
            <a:xfrm>
              <a:off x="-92" y="2942713"/>
              <a:ext cx="9143579" cy="571636"/>
              <a:chOff x="-1039007" y="2887141"/>
              <a:chExt cx="11347207" cy="718767"/>
            </a:xfrm>
          </p:grpSpPr>
          <p:sp>
            <p:nvSpPr>
              <p:cNvPr id="1116" name="Google Shape;1116;p37"/>
              <p:cNvSpPr/>
              <p:nvPr/>
            </p:nvSpPr>
            <p:spPr>
              <a:xfrm>
                <a:off x="4622368"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7"/>
              <p:cNvSpPr/>
              <p:nvPr/>
            </p:nvSpPr>
            <p:spPr>
              <a:xfrm flipH="1">
                <a:off x="-1039007"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18" name="Google Shape;1118;p37"/>
          <p:cNvGrpSpPr/>
          <p:nvPr/>
        </p:nvGrpSpPr>
        <p:grpSpPr>
          <a:xfrm>
            <a:off x="6278945" y="474552"/>
            <a:ext cx="2586786" cy="3360286"/>
            <a:chOff x="239250" y="1848050"/>
            <a:chExt cx="831550" cy="1080200"/>
          </a:xfrm>
        </p:grpSpPr>
        <p:sp>
          <p:nvSpPr>
            <p:cNvPr id="1119" name="Google Shape;1119;p37"/>
            <p:cNvSpPr/>
            <p:nvPr/>
          </p:nvSpPr>
          <p:spPr>
            <a:xfrm>
              <a:off x="239250" y="1907500"/>
              <a:ext cx="831550" cy="1018475"/>
            </a:xfrm>
            <a:custGeom>
              <a:avLst/>
              <a:gdLst/>
              <a:ahLst/>
              <a:cxnLst/>
              <a:rect l="l" t="t" r="r" b="b"/>
              <a:pathLst>
                <a:path w="33262" h="40739" extrusionOk="0">
                  <a:moveTo>
                    <a:pt x="813" y="0"/>
                  </a:moveTo>
                  <a:cubicBezTo>
                    <a:pt x="389" y="0"/>
                    <a:pt x="1" y="389"/>
                    <a:pt x="1" y="812"/>
                  </a:cubicBezTo>
                  <a:lnTo>
                    <a:pt x="1" y="39927"/>
                  </a:lnTo>
                  <a:cubicBezTo>
                    <a:pt x="1" y="40407"/>
                    <a:pt x="389" y="40738"/>
                    <a:pt x="813" y="40738"/>
                  </a:cubicBezTo>
                  <a:lnTo>
                    <a:pt x="32449" y="40738"/>
                  </a:lnTo>
                  <a:cubicBezTo>
                    <a:pt x="32918" y="40738"/>
                    <a:pt x="33261" y="40407"/>
                    <a:pt x="33261" y="39927"/>
                  </a:cubicBezTo>
                  <a:lnTo>
                    <a:pt x="33261" y="812"/>
                  </a:lnTo>
                  <a:cubicBezTo>
                    <a:pt x="33261" y="389"/>
                    <a:pt x="32918" y="0"/>
                    <a:pt x="32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7"/>
            <p:cNvSpPr/>
            <p:nvPr/>
          </p:nvSpPr>
          <p:spPr>
            <a:xfrm>
              <a:off x="239250" y="2002975"/>
              <a:ext cx="831550" cy="66625"/>
            </a:xfrm>
            <a:custGeom>
              <a:avLst/>
              <a:gdLst/>
              <a:ahLst/>
              <a:cxnLst/>
              <a:rect l="l" t="t" r="r" b="b"/>
              <a:pathLst>
                <a:path w="33262" h="2665" extrusionOk="0">
                  <a:moveTo>
                    <a:pt x="1" y="0"/>
                  </a:moveTo>
                  <a:lnTo>
                    <a:pt x="1" y="2664"/>
                  </a:lnTo>
                  <a:lnTo>
                    <a:pt x="33261" y="2664"/>
                  </a:lnTo>
                  <a:lnTo>
                    <a:pt x="332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7"/>
            <p:cNvSpPr/>
            <p:nvPr/>
          </p:nvSpPr>
          <p:spPr>
            <a:xfrm>
              <a:off x="239250" y="2124450"/>
              <a:ext cx="831550" cy="66625"/>
            </a:xfrm>
            <a:custGeom>
              <a:avLst/>
              <a:gdLst/>
              <a:ahLst/>
              <a:cxnLst/>
              <a:rect l="l" t="t" r="r" b="b"/>
              <a:pathLst>
                <a:path w="33262" h="2665" extrusionOk="0">
                  <a:moveTo>
                    <a:pt x="1" y="0"/>
                  </a:moveTo>
                  <a:lnTo>
                    <a:pt x="1" y="2664"/>
                  </a:lnTo>
                  <a:lnTo>
                    <a:pt x="33261" y="2664"/>
                  </a:lnTo>
                  <a:lnTo>
                    <a:pt x="332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7"/>
            <p:cNvSpPr/>
            <p:nvPr/>
          </p:nvSpPr>
          <p:spPr>
            <a:xfrm>
              <a:off x="239250" y="2245925"/>
              <a:ext cx="831550" cy="66625"/>
            </a:xfrm>
            <a:custGeom>
              <a:avLst/>
              <a:gdLst/>
              <a:ahLst/>
              <a:cxnLst/>
              <a:rect l="l" t="t" r="r" b="b"/>
              <a:pathLst>
                <a:path w="33262" h="2665" extrusionOk="0">
                  <a:moveTo>
                    <a:pt x="1" y="1"/>
                  </a:moveTo>
                  <a:lnTo>
                    <a:pt x="1" y="2665"/>
                  </a:lnTo>
                  <a:lnTo>
                    <a:pt x="33261" y="2665"/>
                  </a:lnTo>
                  <a:lnTo>
                    <a:pt x="332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7"/>
            <p:cNvSpPr/>
            <p:nvPr/>
          </p:nvSpPr>
          <p:spPr>
            <a:xfrm>
              <a:off x="239250" y="2367425"/>
              <a:ext cx="831550" cy="66625"/>
            </a:xfrm>
            <a:custGeom>
              <a:avLst/>
              <a:gdLst/>
              <a:ahLst/>
              <a:cxnLst/>
              <a:rect l="l" t="t" r="r" b="b"/>
              <a:pathLst>
                <a:path w="33262" h="2665" extrusionOk="0">
                  <a:moveTo>
                    <a:pt x="1" y="0"/>
                  </a:moveTo>
                  <a:lnTo>
                    <a:pt x="1" y="2664"/>
                  </a:lnTo>
                  <a:lnTo>
                    <a:pt x="33261" y="2664"/>
                  </a:lnTo>
                  <a:lnTo>
                    <a:pt x="332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7"/>
            <p:cNvSpPr/>
            <p:nvPr/>
          </p:nvSpPr>
          <p:spPr>
            <a:xfrm>
              <a:off x="239250" y="2488900"/>
              <a:ext cx="831550" cy="66625"/>
            </a:xfrm>
            <a:custGeom>
              <a:avLst/>
              <a:gdLst/>
              <a:ahLst/>
              <a:cxnLst/>
              <a:rect l="l" t="t" r="r" b="b"/>
              <a:pathLst>
                <a:path w="33262" h="2665" extrusionOk="0">
                  <a:moveTo>
                    <a:pt x="1" y="0"/>
                  </a:moveTo>
                  <a:lnTo>
                    <a:pt x="1" y="2664"/>
                  </a:lnTo>
                  <a:lnTo>
                    <a:pt x="33261" y="2664"/>
                  </a:lnTo>
                  <a:lnTo>
                    <a:pt x="332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7"/>
            <p:cNvSpPr/>
            <p:nvPr/>
          </p:nvSpPr>
          <p:spPr>
            <a:xfrm>
              <a:off x="239250" y="2611525"/>
              <a:ext cx="831550" cy="65475"/>
            </a:xfrm>
            <a:custGeom>
              <a:avLst/>
              <a:gdLst/>
              <a:ahLst/>
              <a:cxnLst/>
              <a:rect l="l" t="t" r="r" b="b"/>
              <a:pathLst>
                <a:path w="33262" h="2619" extrusionOk="0">
                  <a:moveTo>
                    <a:pt x="1" y="0"/>
                  </a:moveTo>
                  <a:lnTo>
                    <a:pt x="1" y="2619"/>
                  </a:lnTo>
                  <a:lnTo>
                    <a:pt x="33261" y="2619"/>
                  </a:lnTo>
                  <a:lnTo>
                    <a:pt x="332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7"/>
            <p:cNvSpPr/>
            <p:nvPr/>
          </p:nvSpPr>
          <p:spPr>
            <a:xfrm>
              <a:off x="239250" y="2733000"/>
              <a:ext cx="831550" cy="65475"/>
            </a:xfrm>
            <a:custGeom>
              <a:avLst/>
              <a:gdLst/>
              <a:ahLst/>
              <a:cxnLst/>
              <a:rect l="l" t="t" r="r" b="b"/>
              <a:pathLst>
                <a:path w="33262" h="2619" extrusionOk="0">
                  <a:moveTo>
                    <a:pt x="1" y="1"/>
                  </a:moveTo>
                  <a:lnTo>
                    <a:pt x="1" y="2619"/>
                  </a:lnTo>
                  <a:lnTo>
                    <a:pt x="33261" y="2619"/>
                  </a:lnTo>
                  <a:lnTo>
                    <a:pt x="332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7"/>
            <p:cNvSpPr/>
            <p:nvPr/>
          </p:nvSpPr>
          <p:spPr>
            <a:xfrm>
              <a:off x="615700" y="2827050"/>
              <a:ext cx="78650" cy="101200"/>
            </a:xfrm>
            <a:custGeom>
              <a:avLst/>
              <a:gdLst/>
              <a:ahLst/>
              <a:cxnLst/>
              <a:rect l="l" t="t" r="r" b="b"/>
              <a:pathLst>
                <a:path w="3146" h="4048" extrusionOk="0">
                  <a:moveTo>
                    <a:pt x="1281" y="0"/>
                  </a:moveTo>
                  <a:cubicBezTo>
                    <a:pt x="573" y="0"/>
                    <a:pt x="1" y="526"/>
                    <a:pt x="1" y="1235"/>
                  </a:cubicBezTo>
                  <a:lnTo>
                    <a:pt x="1" y="4048"/>
                  </a:lnTo>
                  <a:lnTo>
                    <a:pt x="3145" y="4048"/>
                  </a:lnTo>
                  <a:lnTo>
                    <a:pt x="3145" y="1235"/>
                  </a:lnTo>
                  <a:cubicBezTo>
                    <a:pt x="3145" y="526"/>
                    <a:pt x="2573" y="0"/>
                    <a:pt x="19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7"/>
            <p:cNvSpPr/>
            <p:nvPr/>
          </p:nvSpPr>
          <p:spPr>
            <a:xfrm>
              <a:off x="329875" y="1848050"/>
              <a:ext cx="325025" cy="59475"/>
            </a:xfrm>
            <a:custGeom>
              <a:avLst/>
              <a:gdLst/>
              <a:ahLst/>
              <a:cxnLst/>
              <a:rect l="l" t="t" r="r" b="b"/>
              <a:pathLst>
                <a:path w="13001" h="2379" extrusionOk="0">
                  <a:moveTo>
                    <a:pt x="423" y="0"/>
                  </a:moveTo>
                  <a:cubicBezTo>
                    <a:pt x="195" y="0"/>
                    <a:pt x="0" y="194"/>
                    <a:pt x="0" y="435"/>
                  </a:cubicBezTo>
                  <a:lnTo>
                    <a:pt x="0" y="2378"/>
                  </a:lnTo>
                  <a:lnTo>
                    <a:pt x="13000" y="2378"/>
                  </a:lnTo>
                  <a:lnTo>
                    <a:pt x="13000" y="435"/>
                  </a:lnTo>
                  <a:cubicBezTo>
                    <a:pt x="13000" y="194"/>
                    <a:pt x="12817" y="0"/>
                    <a:pt x="125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9" name="Google Shape;1129;p37"/>
          <p:cNvGrpSpPr/>
          <p:nvPr/>
        </p:nvGrpSpPr>
        <p:grpSpPr>
          <a:xfrm>
            <a:off x="-75" y="3835024"/>
            <a:ext cx="9144111" cy="769519"/>
            <a:chOff x="-75" y="3996089"/>
            <a:chExt cx="9144111" cy="818986"/>
          </a:xfrm>
        </p:grpSpPr>
        <p:sp>
          <p:nvSpPr>
            <p:cNvPr id="1130" name="Google Shape;1130;p37"/>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1" name="Google Shape;1131;p37"/>
            <p:cNvGrpSpPr/>
            <p:nvPr/>
          </p:nvGrpSpPr>
          <p:grpSpPr>
            <a:xfrm>
              <a:off x="43175" y="3996198"/>
              <a:ext cx="9057943" cy="818877"/>
              <a:chOff x="31859" y="3637483"/>
              <a:chExt cx="9057943" cy="954958"/>
            </a:xfrm>
          </p:grpSpPr>
          <p:sp>
            <p:nvSpPr>
              <p:cNvPr id="1132" name="Google Shape;1132;p37"/>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7"/>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7"/>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7"/>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7"/>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7"/>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38" name="Google Shape;1138;p37"/>
          <p:cNvSpPr/>
          <p:nvPr/>
        </p:nvSpPr>
        <p:spPr>
          <a:xfrm flipH="1">
            <a:off x="486774" y="414550"/>
            <a:ext cx="750903" cy="249098"/>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7"/>
          <p:cNvSpPr/>
          <p:nvPr/>
        </p:nvSpPr>
        <p:spPr>
          <a:xfrm>
            <a:off x="5564111" y="1640325"/>
            <a:ext cx="1179109" cy="31334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7"/>
          <p:cNvSpPr/>
          <p:nvPr/>
        </p:nvSpPr>
        <p:spPr>
          <a:xfrm>
            <a:off x="1177925" y="1877725"/>
            <a:ext cx="937331" cy="31094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7"/>
          <p:cNvSpPr/>
          <p:nvPr/>
        </p:nvSpPr>
        <p:spPr>
          <a:xfrm>
            <a:off x="3289641" y="663650"/>
            <a:ext cx="937343" cy="24910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7"/>
          <p:cNvSpPr/>
          <p:nvPr/>
        </p:nvSpPr>
        <p:spPr>
          <a:xfrm>
            <a:off x="8242263" y="91800"/>
            <a:ext cx="972913" cy="322750"/>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3" name="Google Shape;1143;p37"/>
          <p:cNvGrpSpPr/>
          <p:nvPr/>
        </p:nvGrpSpPr>
        <p:grpSpPr>
          <a:xfrm flipH="1">
            <a:off x="181075" y="3546818"/>
            <a:ext cx="545047" cy="295335"/>
            <a:chOff x="2301112" y="2967762"/>
            <a:chExt cx="655814" cy="355354"/>
          </a:xfrm>
        </p:grpSpPr>
        <p:sp>
          <p:nvSpPr>
            <p:cNvPr id="1144" name="Google Shape;1144;p37"/>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7"/>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6" name="Google Shape;1146;p37"/>
          <p:cNvGrpSpPr/>
          <p:nvPr/>
        </p:nvGrpSpPr>
        <p:grpSpPr>
          <a:xfrm flipH="1">
            <a:off x="2273520" y="3463318"/>
            <a:ext cx="663815" cy="359654"/>
            <a:chOff x="2301112" y="2967762"/>
            <a:chExt cx="655814" cy="355354"/>
          </a:xfrm>
        </p:grpSpPr>
        <p:sp>
          <p:nvSpPr>
            <p:cNvPr id="1147" name="Google Shape;1147;p37"/>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7"/>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9" name="Google Shape;1149;p37"/>
          <p:cNvGrpSpPr/>
          <p:nvPr/>
        </p:nvGrpSpPr>
        <p:grpSpPr>
          <a:xfrm flipH="1">
            <a:off x="5865168" y="3416164"/>
            <a:ext cx="750907" cy="406845"/>
            <a:chOff x="2301112" y="2967762"/>
            <a:chExt cx="655814" cy="355354"/>
          </a:xfrm>
        </p:grpSpPr>
        <p:sp>
          <p:nvSpPr>
            <p:cNvPr id="1150" name="Google Shape;1150;p37"/>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7"/>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2" name="Google Shape;1152;p37"/>
          <p:cNvGrpSpPr/>
          <p:nvPr/>
        </p:nvGrpSpPr>
        <p:grpSpPr>
          <a:xfrm flipH="1">
            <a:off x="8505925" y="3546818"/>
            <a:ext cx="545047" cy="295335"/>
            <a:chOff x="2301112" y="2967762"/>
            <a:chExt cx="655814" cy="355354"/>
          </a:xfrm>
        </p:grpSpPr>
        <p:sp>
          <p:nvSpPr>
            <p:cNvPr id="1153" name="Google Shape;1153;p37"/>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7"/>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5" name="Google Shape;1155;p37"/>
          <p:cNvSpPr/>
          <p:nvPr/>
        </p:nvSpPr>
        <p:spPr>
          <a:xfrm>
            <a:off x="75" y="4550122"/>
            <a:ext cx="9143898" cy="602862"/>
          </a:xfrm>
          <a:custGeom>
            <a:avLst/>
            <a:gdLst/>
            <a:ahLst/>
            <a:cxnLst/>
            <a:rect l="l" t="t" r="r" b="b"/>
            <a:pathLst>
              <a:path w="116676" h="10501" extrusionOk="0">
                <a:moveTo>
                  <a:pt x="1" y="0"/>
                </a:moveTo>
                <a:lnTo>
                  <a:pt x="1" y="10501"/>
                </a:lnTo>
                <a:lnTo>
                  <a:pt x="116675" y="10501"/>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7"/>
          <p:cNvSpPr/>
          <p:nvPr/>
        </p:nvSpPr>
        <p:spPr>
          <a:xfrm>
            <a:off x="50" y="4550122"/>
            <a:ext cx="9143898" cy="602862"/>
          </a:xfrm>
          <a:custGeom>
            <a:avLst/>
            <a:gdLst/>
            <a:ahLst/>
            <a:cxnLst/>
            <a:rect l="l" t="t" r="r" b="b"/>
            <a:pathLst>
              <a:path w="116676" h="10501" extrusionOk="0">
                <a:moveTo>
                  <a:pt x="1" y="0"/>
                </a:moveTo>
                <a:lnTo>
                  <a:pt x="1" y="10501"/>
                </a:lnTo>
                <a:lnTo>
                  <a:pt x="116675" y="10501"/>
                </a:lnTo>
                <a:lnTo>
                  <a:pt x="116675" y="0"/>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60"/>
        <p:cNvGrpSpPr/>
        <p:nvPr/>
      </p:nvGrpSpPr>
      <p:grpSpPr>
        <a:xfrm>
          <a:off x="0" y="0"/>
          <a:ext cx="0" cy="0"/>
          <a:chOff x="0" y="0"/>
          <a:chExt cx="0" cy="0"/>
        </a:xfrm>
      </p:grpSpPr>
      <p:sp>
        <p:nvSpPr>
          <p:cNvPr id="1161" name="Google Shape;1161;p39"/>
          <p:cNvSpPr/>
          <p:nvPr/>
        </p:nvSpPr>
        <p:spPr>
          <a:xfrm flipH="1">
            <a:off x="6016575" y="298963"/>
            <a:ext cx="1161909" cy="30882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9"/>
          <p:cNvSpPr/>
          <p:nvPr/>
        </p:nvSpPr>
        <p:spPr>
          <a:xfrm flipH="1">
            <a:off x="3657410" y="1151420"/>
            <a:ext cx="821196" cy="266856"/>
          </a:xfrm>
          <a:custGeom>
            <a:avLst/>
            <a:gdLst/>
            <a:ahLst/>
            <a:cxnLst/>
            <a:rect l="l" t="t" r="r" b="b"/>
            <a:pathLst>
              <a:path w="6927" h="2251" extrusionOk="0">
                <a:moveTo>
                  <a:pt x="3856" y="1"/>
                </a:moveTo>
                <a:cubicBezTo>
                  <a:pt x="3081" y="1"/>
                  <a:pt x="2456" y="505"/>
                  <a:pt x="2260" y="1205"/>
                </a:cubicBezTo>
                <a:cubicBezTo>
                  <a:pt x="2064" y="1130"/>
                  <a:pt x="1830" y="1046"/>
                  <a:pt x="1597" y="1046"/>
                </a:cubicBezTo>
                <a:cubicBezTo>
                  <a:pt x="822" y="1046"/>
                  <a:pt x="197" y="1550"/>
                  <a:pt x="1" y="2250"/>
                </a:cubicBezTo>
                <a:lnTo>
                  <a:pt x="6852" y="2250"/>
                </a:lnTo>
                <a:cubicBezTo>
                  <a:pt x="6927" y="2138"/>
                  <a:pt x="6927" y="2017"/>
                  <a:pt x="6927" y="1867"/>
                </a:cubicBezTo>
                <a:cubicBezTo>
                  <a:pt x="6927" y="1242"/>
                  <a:pt x="6423" y="738"/>
                  <a:pt x="5797" y="738"/>
                </a:cubicBezTo>
                <a:cubicBezTo>
                  <a:pt x="5601" y="738"/>
                  <a:pt x="5452" y="775"/>
                  <a:pt x="5293" y="850"/>
                </a:cubicBezTo>
                <a:cubicBezTo>
                  <a:pt x="5022" y="346"/>
                  <a:pt x="4481" y="1"/>
                  <a:pt x="3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9"/>
          <p:cNvSpPr/>
          <p:nvPr/>
        </p:nvSpPr>
        <p:spPr>
          <a:xfrm>
            <a:off x="588375" y="1151414"/>
            <a:ext cx="655831" cy="213113"/>
          </a:xfrm>
          <a:custGeom>
            <a:avLst/>
            <a:gdLst/>
            <a:ahLst/>
            <a:cxnLst/>
            <a:rect l="l" t="t" r="r" b="b"/>
            <a:pathLst>
              <a:path w="6927" h="2251" extrusionOk="0">
                <a:moveTo>
                  <a:pt x="3856" y="1"/>
                </a:moveTo>
                <a:cubicBezTo>
                  <a:pt x="3081" y="1"/>
                  <a:pt x="2456" y="505"/>
                  <a:pt x="2260" y="1205"/>
                </a:cubicBezTo>
                <a:cubicBezTo>
                  <a:pt x="2064" y="1130"/>
                  <a:pt x="1830" y="1046"/>
                  <a:pt x="1597" y="1046"/>
                </a:cubicBezTo>
                <a:cubicBezTo>
                  <a:pt x="822" y="1046"/>
                  <a:pt x="197" y="1550"/>
                  <a:pt x="1" y="2250"/>
                </a:cubicBezTo>
                <a:lnTo>
                  <a:pt x="6852" y="2250"/>
                </a:lnTo>
                <a:cubicBezTo>
                  <a:pt x="6927" y="2138"/>
                  <a:pt x="6927" y="2017"/>
                  <a:pt x="6927" y="1867"/>
                </a:cubicBezTo>
                <a:cubicBezTo>
                  <a:pt x="6927" y="1242"/>
                  <a:pt x="6423" y="738"/>
                  <a:pt x="5797" y="738"/>
                </a:cubicBezTo>
                <a:cubicBezTo>
                  <a:pt x="5601" y="738"/>
                  <a:pt x="5452" y="775"/>
                  <a:pt x="5293" y="850"/>
                </a:cubicBezTo>
                <a:cubicBezTo>
                  <a:pt x="5022" y="346"/>
                  <a:pt x="4481" y="1"/>
                  <a:pt x="3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9"/>
          <p:cNvSpPr/>
          <p:nvPr/>
        </p:nvSpPr>
        <p:spPr>
          <a:xfrm>
            <a:off x="7342202" y="1437925"/>
            <a:ext cx="655796" cy="213102"/>
          </a:xfrm>
          <a:custGeom>
            <a:avLst/>
            <a:gdLst/>
            <a:ahLst/>
            <a:cxnLst/>
            <a:rect l="l" t="t" r="r" b="b"/>
            <a:pathLst>
              <a:path w="6927" h="2251" extrusionOk="0">
                <a:moveTo>
                  <a:pt x="3856" y="1"/>
                </a:moveTo>
                <a:cubicBezTo>
                  <a:pt x="3081" y="1"/>
                  <a:pt x="2456" y="505"/>
                  <a:pt x="2260" y="1205"/>
                </a:cubicBezTo>
                <a:cubicBezTo>
                  <a:pt x="2064" y="1130"/>
                  <a:pt x="1830" y="1046"/>
                  <a:pt x="1597" y="1046"/>
                </a:cubicBezTo>
                <a:cubicBezTo>
                  <a:pt x="822" y="1046"/>
                  <a:pt x="197" y="1550"/>
                  <a:pt x="1" y="2250"/>
                </a:cubicBezTo>
                <a:lnTo>
                  <a:pt x="6852" y="2250"/>
                </a:lnTo>
                <a:cubicBezTo>
                  <a:pt x="6927" y="2138"/>
                  <a:pt x="6927" y="2017"/>
                  <a:pt x="6927" y="1867"/>
                </a:cubicBezTo>
                <a:cubicBezTo>
                  <a:pt x="6927" y="1242"/>
                  <a:pt x="6423" y="738"/>
                  <a:pt x="5797" y="738"/>
                </a:cubicBezTo>
                <a:cubicBezTo>
                  <a:pt x="5601" y="738"/>
                  <a:pt x="5452" y="775"/>
                  <a:pt x="5293" y="850"/>
                </a:cubicBezTo>
                <a:cubicBezTo>
                  <a:pt x="5022" y="346"/>
                  <a:pt x="4481" y="1"/>
                  <a:pt x="3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9"/>
          <p:cNvSpPr/>
          <p:nvPr/>
        </p:nvSpPr>
        <p:spPr>
          <a:xfrm>
            <a:off x="75" y="4604377"/>
            <a:ext cx="9143898" cy="539069"/>
          </a:xfrm>
          <a:custGeom>
            <a:avLst/>
            <a:gdLst/>
            <a:ahLst/>
            <a:cxnLst/>
            <a:rect l="l" t="t" r="r" b="b"/>
            <a:pathLst>
              <a:path w="116676" h="10501" extrusionOk="0">
                <a:moveTo>
                  <a:pt x="1" y="0"/>
                </a:moveTo>
                <a:lnTo>
                  <a:pt x="1" y="10501"/>
                </a:lnTo>
                <a:lnTo>
                  <a:pt x="116675" y="10501"/>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9"/>
          <p:cNvSpPr/>
          <p:nvPr/>
        </p:nvSpPr>
        <p:spPr>
          <a:xfrm flipH="1">
            <a:off x="0" y="3814675"/>
            <a:ext cx="9144000" cy="789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9"/>
          <p:cNvSpPr/>
          <p:nvPr/>
        </p:nvSpPr>
        <p:spPr>
          <a:xfrm>
            <a:off x="75" y="2672100"/>
            <a:ext cx="9143898" cy="1142576"/>
          </a:xfrm>
          <a:custGeom>
            <a:avLst/>
            <a:gdLst/>
            <a:ahLst/>
            <a:cxnLst/>
            <a:rect l="l" t="t" r="r" b="b"/>
            <a:pathLst>
              <a:path w="116676" h="18519" extrusionOk="0">
                <a:moveTo>
                  <a:pt x="1" y="0"/>
                </a:moveTo>
                <a:lnTo>
                  <a:pt x="1" y="18519"/>
                </a:lnTo>
                <a:lnTo>
                  <a:pt x="116675" y="18519"/>
                </a:lnTo>
                <a:lnTo>
                  <a:pt x="11667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9"/>
          <p:cNvSpPr/>
          <p:nvPr/>
        </p:nvSpPr>
        <p:spPr>
          <a:xfrm>
            <a:off x="2423340" y="3564690"/>
            <a:ext cx="52889" cy="118284"/>
          </a:xfrm>
          <a:custGeom>
            <a:avLst/>
            <a:gdLst/>
            <a:ahLst/>
            <a:cxnLst/>
            <a:rect l="l" t="t" r="r" b="b"/>
            <a:pathLst>
              <a:path w="664" h="1485" extrusionOk="0">
                <a:moveTo>
                  <a:pt x="281" y="0"/>
                </a:moveTo>
                <a:cubicBezTo>
                  <a:pt x="122" y="0"/>
                  <a:pt x="1" y="122"/>
                  <a:pt x="1" y="271"/>
                </a:cubicBezTo>
                <a:lnTo>
                  <a:pt x="1" y="1167"/>
                </a:lnTo>
                <a:cubicBezTo>
                  <a:pt x="1" y="1326"/>
                  <a:pt x="122" y="1484"/>
                  <a:pt x="281" y="1484"/>
                </a:cubicBezTo>
                <a:lnTo>
                  <a:pt x="393" y="1484"/>
                </a:lnTo>
                <a:cubicBezTo>
                  <a:pt x="551" y="1484"/>
                  <a:pt x="663" y="1326"/>
                  <a:pt x="663" y="1167"/>
                </a:cubicBezTo>
                <a:lnTo>
                  <a:pt x="663" y="271"/>
                </a:lnTo>
                <a:cubicBezTo>
                  <a:pt x="663" y="122"/>
                  <a:pt x="551" y="0"/>
                  <a:pt x="3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9" name="Google Shape;1169;p39"/>
          <p:cNvGrpSpPr/>
          <p:nvPr/>
        </p:nvGrpSpPr>
        <p:grpSpPr>
          <a:xfrm>
            <a:off x="304650" y="3819844"/>
            <a:ext cx="8562861" cy="789577"/>
            <a:chOff x="304650" y="3819844"/>
            <a:chExt cx="8562861" cy="789577"/>
          </a:xfrm>
        </p:grpSpPr>
        <p:grpSp>
          <p:nvGrpSpPr>
            <p:cNvPr id="1170" name="Google Shape;1170;p39"/>
            <p:cNvGrpSpPr/>
            <p:nvPr/>
          </p:nvGrpSpPr>
          <p:grpSpPr>
            <a:xfrm>
              <a:off x="304650" y="3821822"/>
              <a:ext cx="1882338" cy="787599"/>
              <a:chOff x="373125" y="3995775"/>
              <a:chExt cx="1882338" cy="607200"/>
            </a:xfrm>
          </p:grpSpPr>
          <p:cxnSp>
            <p:nvCxnSpPr>
              <p:cNvPr id="1171" name="Google Shape;1171;p39"/>
              <p:cNvCxnSpPr/>
              <p:nvPr/>
            </p:nvCxnSpPr>
            <p:spPr>
              <a:xfrm flipH="1">
                <a:off x="373125" y="3995775"/>
                <a:ext cx="522300" cy="607200"/>
              </a:xfrm>
              <a:prstGeom prst="straightConnector1">
                <a:avLst/>
              </a:prstGeom>
              <a:noFill/>
              <a:ln w="19050" cap="flat" cmpd="sng">
                <a:solidFill>
                  <a:srgbClr val="E8D6BF"/>
                </a:solidFill>
                <a:prstDash val="solid"/>
                <a:round/>
                <a:headEnd type="none" w="med" len="med"/>
                <a:tailEnd type="none" w="med" len="med"/>
              </a:ln>
            </p:spPr>
          </p:cxnSp>
          <p:cxnSp>
            <p:nvCxnSpPr>
              <p:cNvPr id="1172" name="Google Shape;1172;p39"/>
              <p:cNvCxnSpPr/>
              <p:nvPr/>
            </p:nvCxnSpPr>
            <p:spPr>
              <a:xfrm flipH="1">
                <a:off x="1838763" y="3995775"/>
                <a:ext cx="416700" cy="604200"/>
              </a:xfrm>
              <a:prstGeom prst="straightConnector1">
                <a:avLst/>
              </a:prstGeom>
              <a:noFill/>
              <a:ln w="19050" cap="flat" cmpd="sng">
                <a:solidFill>
                  <a:srgbClr val="E8D6BF"/>
                </a:solidFill>
                <a:prstDash val="solid"/>
                <a:round/>
                <a:headEnd type="none" w="med" len="med"/>
                <a:tailEnd type="none" w="med" len="med"/>
              </a:ln>
            </p:spPr>
          </p:cxnSp>
        </p:grpSp>
        <p:grpSp>
          <p:nvGrpSpPr>
            <p:cNvPr id="1173" name="Google Shape;1173;p39"/>
            <p:cNvGrpSpPr/>
            <p:nvPr/>
          </p:nvGrpSpPr>
          <p:grpSpPr>
            <a:xfrm>
              <a:off x="6925499" y="3819844"/>
              <a:ext cx="1942013" cy="787599"/>
              <a:chOff x="6925550" y="3995775"/>
              <a:chExt cx="1942013" cy="607200"/>
            </a:xfrm>
          </p:grpSpPr>
          <p:cxnSp>
            <p:nvCxnSpPr>
              <p:cNvPr id="1174" name="Google Shape;1174;p39"/>
              <p:cNvCxnSpPr/>
              <p:nvPr/>
            </p:nvCxnSpPr>
            <p:spPr>
              <a:xfrm>
                <a:off x="8345263" y="3995775"/>
                <a:ext cx="522300" cy="607200"/>
              </a:xfrm>
              <a:prstGeom prst="straightConnector1">
                <a:avLst/>
              </a:prstGeom>
              <a:noFill/>
              <a:ln w="19050" cap="flat" cmpd="sng">
                <a:solidFill>
                  <a:srgbClr val="E8D6BF"/>
                </a:solidFill>
                <a:prstDash val="solid"/>
                <a:round/>
                <a:headEnd type="none" w="med" len="med"/>
                <a:tailEnd type="none" w="med" len="med"/>
              </a:ln>
            </p:spPr>
          </p:cxnSp>
          <p:cxnSp>
            <p:nvCxnSpPr>
              <p:cNvPr id="1175" name="Google Shape;1175;p39"/>
              <p:cNvCxnSpPr/>
              <p:nvPr/>
            </p:nvCxnSpPr>
            <p:spPr>
              <a:xfrm>
                <a:off x="6925550" y="3995775"/>
                <a:ext cx="416700" cy="604200"/>
              </a:xfrm>
              <a:prstGeom prst="straightConnector1">
                <a:avLst/>
              </a:prstGeom>
              <a:noFill/>
              <a:ln w="19050" cap="flat" cmpd="sng">
                <a:solidFill>
                  <a:srgbClr val="E8D6BF"/>
                </a:solidFill>
                <a:prstDash val="solid"/>
                <a:round/>
                <a:headEnd type="none" w="med" len="med"/>
                <a:tailEnd type="none" w="med" len="med"/>
              </a:ln>
            </p:spPr>
          </p:cxnSp>
        </p:grpSp>
      </p:grpSp>
      <p:sp>
        <p:nvSpPr>
          <p:cNvPr id="1176" name="Google Shape;1176;p39"/>
          <p:cNvSpPr/>
          <p:nvPr/>
        </p:nvSpPr>
        <p:spPr>
          <a:xfrm>
            <a:off x="7980560" y="445295"/>
            <a:ext cx="821196" cy="266856"/>
          </a:xfrm>
          <a:custGeom>
            <a:avLst/>
            <a:gdLst/>
            <a:ahLst/>
            <a:cxnLst/>
            <a:rect l="l" t="t" r="r" b="b"/>
            <a:pathLst>
              <a:path w="6927" h="2251" extrusionOk="0">
                <a:moveTo>
                  <a:pt x="3856" y="1"/>
                </a:moveTo>
                <a:cubicBezTo>
                  <a:pt x="3081" y="1"/>
                  <a:pt x="2456" y="505"/>
                  <a:pt x="2260" y="1205"/>
                </a:cubicBezTo>
                <a:cubicBezTo>
                  <a:pt x="2064" y="1130"/>
                  <a:pt x="1830" y="1046"/>
                  <a:pt x="1597" y="1046"/>
                </a:cubicBezTo>
                <a:cubicBezTo>
                  <a:pt x="822" y="1046"/>
                  <a:pt x="197" y="1550"/>
                  <a:pt x="1" y="2250"/>
                </a:cubicBezTo>
                <a:lnTo>
                  <a:pt x="6852" y="2250"/>
                </a:lnTo>
                <a:cubicBezTo>
                  <a:pt x="6927" y="2138"/>
                  <a:pt x="6927" y="2017"/>
                  <a:pt x="6927" y="1867"/>
                </a:cubicBezTo>
                <a:cubicBezTo>
                  <a:pt x="6927" y="1242"/>
                  <a:pt x="6423" y="738"/>
                  <a:pt x="5797" y="738"/>
                </a:cubicBezTo>
                <a:cubicBezTo>
                  <a:pt x="5601" y="738"/>
                  <a:pt x="5452" y="775"/>
                  <a:pt x="5293" y="850"/>
                </a:cubicBezTo>
                <a:cubicBezTo>
                  <a:pt x="5022" y="346"/>
                  <a:pt x="4481" y="1"/>
                  <a:pt x="3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9"/>
          <p:cNvSpPr/>
          <p:nvPr/>
        </p:nvSpPr>
        <p:spPr>
          <a:xfrm>
            <a:off x="352575" y="345150"/>
            <a:ext cx="1161909" cy="30882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9"/>
          <p:cNvSpPr/>
          <p:nvPr/>
        </p:nvSpPr>
        <p:spPr>
          <a:xfrm>
            <a:off x="1829623" y="748945"/>
            <a:ext cx="821196" cy="266856"/>
          </a:xfrm>
          <a:custGeom>
            <a:avLst/>
            <a:gdLst/>
            <a:ahLst/>
            <a:cxnLst/>
            <a:rect l="l" t="t" r="r" b="b"/>
            <a:pathLst>
              <a:path w="6927" h="2251" extrusionOk="0">
                <a:moveTo>
                  <a:pt x="3856" y="1"/>
                </a:moveTo>
                <a:cubicBezTo>
                  <a:pt x="3081" y="1"/>
                  <a:pt x="2456" y="505"/>
                  <a:pt x="2260" y="1205"/>
                </a:cubicBezTo>
                <a:cubicBezTo>
                  <a:pt x="2064" y="1130"/>
                  <a:pt x="1830" y="1046"/>
                  <a:pt x="1597" y="1046"/>
                </a:cubicBezTo>
                <a:cubicBezTo>
                  <a:pt x="822" y="1046"/>
                  <a:pt x="197" y="1550"/>
                  <a:pt x="1" y="2250"/>
                </a:cubicBezTo>
                <a:lnTo>
                  <a:pt x="6852" y="2250"/>
                </a:lnTo>
                <a:cubicBezTo>
                  <a:pt x="6927" y="2138"/>
                  <a:pt x="6927" y="2017"/>
                  <a:pt x="6927" y="1867"/>
                </a:cubicBezTo>
                <a:cubicBezTo>
                  <a:pt x="6927" y="1242"/>
                  <a:pt x="6423" y="738"/>
                  <a:pt x="5797" y="738"/>
                </a:cubicBezTo>
                <a:cubicBezTo>
                  <a:pt x="5601" y="738"/>
                  <a:pt x="5452" y="775"/>
                  <a:pt x="5293" y="850"/>
                </a:cubicBezTo>
                <a:cubicBezTo>
                  <a:pt x="5022" y="346"/>
                  <a:pt x="4481" y="1"/>
                  <a:pt x="3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9"/>
          <p:cNvSpPr txBox="1">
            <a:spLocks noGrp="1"/>
          </p:cNvSpPr>
          <p:nvPr>
            <p:ph type="subTitle" idx="1"/>
          </p:nvPr>
        </p:nvSpPr>
        <p:spPr>
          <a:xfrm>
            <a:off x="2604900" y="3908775"/>
            <a:ext cx="3934200" cy="6243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180" name="Google Shape;1180;p39"/>
          <p:cNvSpPr txBox="1">
            <a:spLocks noGrp="1"/>
          </p:cNvSpPr>
          <p:nvPr>
            <p:ph type="ctrTitle"/>
          </p:nvPr>
        </p:nvSpPr>
        <p:spPr>
          <a:xfrm>
            <a:off x="1403550" y="531225"/>
            <a:ext cx="6336900" cy="1855200"/>
          </a:xfrm>
          <a:prstGeom prst="rect">
            <a:avLst/>
          </a:prstGeom>
        </p:spPr>
        <p:txBody>
          <a:bodyPr spcFirstLastPara="1" wrap="square" lIns="14400" tIns="14400" rIns="14400" bIns="14400" anchor="t" anchorCtr="0">
            <a:noAutofit/>
          </a:bodyPr>
          <a:lstStyle>
            <a:lvl1pPr lvl="0" algn="ctr" rtl="0">
              <a:lnSpc>
                <a:spcPct val="80000"/>
              </a:lnSpc>
              <a:spcBef>
                <a:spcPts val="0"/>
              </a:spcBef>
              <a:spcAft>
                <a:spcPts val="0"/>
              </a:spcAft>
              <a:buSzPts val="5200"/>
              <a:buNone/>
              <a:defRPr sz="70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1181" name="Google Shape;1181;p39"/>
          <p:cNvSpPr/>
          <p:nvPr/>
        </p:nvSpPr>
        <p:spPr>
          <a:xfrm>
            <a:off x="50" y="4604377"/>
            <a:ext cx="9143898" cy="539069"/>
          </a:xfrm>
          <a:custGeom>
            <a:avLst/>
            <a:gdLst/>
            <a:ahLst/>
            <a:cxnLst/>
            <a:rect l="l" t="t" r="r" b="b"/>
            <a:pathLst>
              <a:path w="116676" h="10501" extrusionOk="0">
                <a:moveTo>
                  <a:pt x="1" y="0"/>
                </a:moveTo>
                <a:lnTo>
                  <a:pt x="1" y="10501"/>
                </a:lnTo>
                <a:lnTo>
                  <a:pt x="116675" y="10501"/>
                </a:lnTo>
                <a:lnTo>
                  <a:pt x="116675" y="0"/>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82"/>
        <p:cNvGrpSpPr/>
        <p:nvPr/>
      </p:nvGrpSpPr>
      <p:grpSpPr>
        <a:xfrm>
          <a:off x="0" y="0"/>
          <a:ext cx="0" cy="0"/>
          <a:chOff x="0" y="0"/>
          <a:chExt cx="0" cy="0"/>
        </a:xfrm>
      </p:grpSpPr>
      <p:sp>
        <p:nvSpPr>
          <p:cNvPr id="1183" name="Google Shape;1183;p40"/>
          <p:cNvSpPr/>
          <p:nvPr/>
        </p:nvSpPr>
        <p:spPr>
          <a:xfrm>
            <a:off x="-75" y="3984750"/>
            <a:ext cx="9144000" cy="1158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4" name="Google Shape;1184;p40"/>
          <p:cNvGrpSpPr/>
          <p:nvPr/>
        </p:nvGrpSpPr>
        <p:grpSpPr>
          <a:xfrm>
            <a:off x="477150" y="384688"/>
            <a:ext cx="8948150" cy="2519759"/>
            <a:chOff x="477150" y="384688"/>
            <a:chExt cx="8948150" cy="2519759"/>
          </a:xfrm>
        </p:grpSpPr>
        <p:grpSp>
          <p:nvGrpSpPr>
            <p:cNvPr id="1185" name="Google Shape;1185;p40"/>
            <p:cNvGrpSpPr/>
            <p:nvPr/>
          </p:nvGrpSpPr>
          <p:grpSpPr>
            <a:xfrm>
              <a:off x="477150" y="384688"/>
              <a:ext cx="8243158" cy="1607284"/>
              <a:chOff x="477150" y="384688"/>
              <a:chExt cx="8243158" cy="1607284"/>
            </a:xfrm>
          </p:grpSpPr>
          <p:sp>
            <p:nvSpPr>
              <p:cNvPr id="1186" name="Google Shape;1186;p40"/>
              <p:cNvSpPr/>
              <p:nvPr/>
            </p:nvSpPr>
            <p:spPr>
              <a:xfrm>
                <a:off x="477150" y="400699"/>
                <a:ext cx="851900" cy="276822"/>
              </a:xfrm>
              <a:custGeom>
                <a:avLst/>
                <a:gdLst/>
                <a:ahLst/>
                <a:cxnLst/>
                <a:rect l="l" t="t" r="r" b="b"/>
                <a:pathLst>
                  <a:path w="6927" h="2251" extrusionOk="0">
                    <a:moveTo>
                      <a:pt x="3856" y="1"/>
                    </a:moveTo>
                    <a:cubicBezTo>
                      <a:pt x="3081" y="1"/>
                      <a:pt x="2456" y="505"/>
                      <a:pt x="2260" y="1205"/>
                    </a:cubicBezTo>
                    <a:cubicBezTo>
                      <a:pt x="2064" y="1130"/>
                      <a:pt x="1830" y="1046"/>
                      <a:pt x="1597" y="1046"/>
                    </a:cubicBezTo>
                    <a:cubicBezTo>
                      <a:pt x="822" y="1046"/>
                      <a:pt x="197" y="1550"/>
                      <a:pt x="1" y="2250"/>
                    </a:cubicBezTo>
                    <a:lnTo>
                      <a:pt x="6852" y="2250"/>
                    </a:lnTo>
                    <a:cubicBezTo>
                      <a:pt x="6927" y="2138"/>
                      <a:pt x="6927" y="2017"/>
                      <a:pt x="6927" y="1867"/>
                    </a:cubicBezTo>
                    <a:cubicBezTo>
                      <a:pt x="6927" y="1242"/>
                      <a:pt x="6423" y="738"/>
                      <a:pt x="5797" y="738"/>
                    </a:cubicBezTo>
                    <a:cubicBezTo>
                      <a:pt x="5601" y="738"/>
                      <a:pt x="5452" y="775"/>
                      <a:pt x="5293" y="850"/>
                    </a:cubicBezTo>
                    <a:cubicBezTo>
                      <a:pt x="5022" y="346"/>
                      <a:pt x="4481" y="1"/>
                      <a:pt x="3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0"/>
              <p:cNvSpPr/>
              <p:nvPr/>
            </p:nvSpPr>
            <p:spPr>
              <a:xfrm>
                <a:off x="1172475" y="1632150"/>
                <a:ext cx="1161909" cy="30882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0"/>
              <p:cNvSpPr/>
              <p:nvPr/>
            </p:nvSpPr>
            <p:spPr>
              <a:xfrm flipH="1">
                <a:off x="3363500" y="677525"/>
                <a:ext cx="1161909" cy="30882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0"/>
              <p:cNvSpPr/>
              <p:nvPr/>
            </p:nvSpPr>
            <p:spPr>
              <a:xfrm flipH="1">
                <a:off x="6706500" y="1715149"/>
                <a:ext cx="851900" cy="276822"/>
              </a:xfrm>
              <a:custGeom>
                <a:avLst/>
                <a:gdLst/>
                <a:ahLst/>
                <a:cxnLst/>
                <a:rect l="l" t="t" r="r" b="b"/>
                <a:pathLst>
                  <a:path w="6927" h="2251" extrusionOk="0">
                    <a:moveTo>
                      <a:pt x="3856" y="1"/>
                    </a:moveTo>
                    <a:cubicBezTo>
                      <a:pt x="3081" y="1"/>
                      <a:pt x="2456" y="505"/>
                      <a:pt x="2260" y="1205"/>
                    </a:cubicBezTo>
                    <a:cubicBezTo>
                      <a:pt x="2064" y="1130"/>
                      <a:pt x="1830" y="1046"/>
                      <a:pt x="1597" y="1046"/>
                    </a:cubicBezTo>
                    <a:cubicBezTo>
                      <a:pt x="822" y="1046"/>
                      <a:pt x="197" y="1550"/>
                      <a:pt x="1" y="2250"/>
                    </a:cubicBezTo>
                    <a:lnTo>
                      <a:pt x="6852" y="2250"/>
                    </a:lnTo>
                    <a:cubicBezTo>
                      <a:pt x="6927" y="2138"/>
                      <a:pt x="6927" y="2017"/>
                      <a:pt x="6927" y="1867"/>
                    </a:cubicBezTo>
                    <a:cubicBezTo>
                      <a:pt x="6927" y="1242"/>
                      <a:pt x="6423" y="738"/>
                      <a:pt x="5797" y="738"/>
                    </a:cubicBezTo>
                    <a:cubicBezTo>
                      <a:pt x="5601" y="738"/>
                      <a:pt x="5452" y="775"/>
                      <a:pt x="5293" y="850"/>
                    </a:cubicBezTo>
                    <a:cubicBezTo>
                      <a:pt x="5022" y="346"/>
                      <a:pt x="4481" y="1"/>
                      <a:pt x="3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0"/>
              <p:cNvSpPr/>
              <p:nvPr/>
            </p:nvSpPr>
            <p:spPr>
              <a:xfrm>
                <a:off x="7558400" y="384688"/>
                <a:ext cx="1161909" cy="30882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1" name="Google Shape;1191;p40"/>
            <p:cNvSpPr/>
            <p:nvPr/>
          </p:nvSpPr>
          <p:spPr>
            <a:xfrm flipH="1">
              <a:off x="8573400" y="2627624"/>
              <a:ext cx="851900" cy="276822"/>
            </a:xfrm>
            <a:custGeom>
              <a:avLst/>
              <a:gdLst/>
              <a:ahLst/>
              <a:cxnLst/>
              <a:rect l="l" t="t" r="r" b="b"/>
              <a:pathLst>
                <a:path w="6927" h="2251" extrusionOk="0">
                  <a:moveTo>
                    <a:pt x="3856" y="1"/>
                  </a:moveTo>
                  <a:cubicBezTo>
                    <a:pt x="3081" y="1"/>
                    <a:pt x="2456" y="505"/>
                    <a:pt x="2260" y="1205"/>
                  </a:cubicBezTo>
                  <a:cubicBezTo>
                    <a:pt x="2064" y="1130"/>
                    <a:pt x="1830" y="1046"/>
                    <a:pt x="1597" y="1046"/>
                  </a:cubicBezTo>
                  <a:cubicBezTo>
                    <a:pt x="822" y="1046"/>
                    <a:pt x="197" y="1550"/>
                    <a:pt x="1" y="2250"/>
                  </a:cubicBezTo>
                  <a:lnTo>
                    <a:pt x="6852" y="2250"/>
                  </a:lnTo>
                  <a:cubicBezTo>
                    <a:pt x="6927" y="2138"/>
                    <a:pt x="6927" y="2017"/>
                    <a:pt x="6927" y="1867"/>
                  </a:cubicBezTo>
                  <a:cubicBezTo>
                    <a:pt x="6927" y="1242"/>
                    <a:pt x="6423" y="738"/>
                    <a:pt x="5797" y="738"/>
                  </a:cubicBezTo>
                  <a:cubicBezTo>
                    <a:pt x="5601" y="738"/>
                    <a:pt x="5452" y="775"/>
                    <a:pt x="5293" y="850"/>
                  </a:cubicBezTo>
                  <a:cubicBezTo>
                    <a:pt x="5022" y="346"/>
                    <a:pt x="4481" y="1"/>
                    <a:pt x="3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2" name="Google Shape;1192;p40"/>
          <p:cNvSpPr/>
          <p:nvPr/>
        </p:nvSpPr>
        <p:spPr>
          <a:xfrm>
            <a:off x="3650" y="2895600"/>
            <a:ext cx="9143915" cy="1096514"/>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93" name="Google Shape;1193;p40"/>
          <p:cNvCxnSpPr/>
          <p:nvPr/>
        </p:nvCxnSpPr>
        <p:spPr>
          <a:xfrm flipH="1">
            <a:off x="785375" y="3984750"/>
            <a:ext cx="314400" cy="1158900"/>
          </a:xfrm>
          <a:prstGeom prst="straightConnector1">
            <a:avLst/>
          </a:prstGeom>
          <a:noFill/>
          <a:ln w="19050" cap="flat" cmpd="sng">
            <a:solidFill>
              <a:srgbClr val="E8D6BF"/>
            </a:solidFill>
            <a:prstDash val="solid"/>
            <a:round/>
            <a:headEnd type="none" w="med" len="med"/>
            <a:tailEnd type="none" w="med" len="med"/>
          </a:ln>
        </p:spPr>
      </p:cxnSp>
      <p:cxnSp>
        <p:nvCxnSpPr>
          <p:cNvPr id="1194" name="Google Shape;1194;p40"/>
          <p:cNvCxnSpPr/>
          <p:nvPr/>
        </p:nvCxnSpPr>
        <p:spPr>
          <a:xfrm flipH="1">
            <a:off x="2586050" y="3984750"/>
            <a:ext cx="314400" cy="1158900"/>
          </a:xfrm>
          <a:prstGeom prst="straightConnector1">
            <a:avLst/>
          </a:prstGeom>
          <a:noFill/>
          <a:ln w="19050" cap="flat" cmpd="sng">
            <a:solidFill>
              <a:srgbClr val="E8D6BF"/>
            </a:solidFill>
            <a:prstDash val="solid"/>
            <a:round/>
            <a:headEnd type="none" w="med" len="med"/>
            <a:tailEnd type="none" w="med" len="med"/>
          </a:ln>
        </p:spPr>
      </p:cxnSp>
      <p:sp>
        <p:nvSpPr>
          <p:cNvPr id="1195" name="Google Shape;1195;p40"/>
          <p:cNvSpPr txBox="1">
            <a:spLocks noGrp="1"/>
          </p:cNvSpPr>
          <p:nvPr>
            <p:ph type="title"/>
          </p:nvPr>
        </p:nvSpPr>
        <p:spPr>
          <a:xfrm>
            <a:off x="3649313" y="1301100"/>
            <a:ext cx="3667500" cy="1407300"/>
          </a:xfrm>
          <a:prstGeom prst="rect">
            <a:avLst/>
          </a:prstGeom>
        </p:spPr>
        <p:txBody>
          <a:bodyPr spcFirstLastPara="1" wrap="square" lIns="14400" tIns="14400" rIns="14400" bIns="14400" anchor="ctr" anchorCtr="0">
            <a:noAutofit/>
          </a:bodyPr>
          <a:lstStyle>
            <a:lvl1pPr lvl="0"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96" name="Google Shape;1196;p40"/>
          <p:cNvSpPr txBox="1">
            <a:spLocks noGrp="1"/>
          </p:cNvSpPr>
          <p:nvPr>
            <p:ph type="title" idx="2" hasCustomPrompt="1"/>
          </p:nvPr>
        </p:nvSpPr>
        <p:spPr>
          <a:xfrm>
            <a:off x="1998938" y="1514400"/>
            <a:ext cx="1192800" cy="9807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6000"/>
              <a:buNone/>
              <a:defRPr sz="70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197" name="Google Shape;1197;p40"/>
          <p:cNvSpPr txBox="1">
            <a:spLocks noGrp="1"/>
          </p:cNvSpPr>
          <p:nvPr>
            <p:ph type="subTitle" idx="1"/>
          </p:nvPr>
        </p:nvSpPr>
        <p:spPr>
          <a:xfrm>
            <a:off x="3649313" y="2895600"/>
            <a:ext cx="3667500" cy="291300"/>
          </a:xfrm>
          <a:prstGeom prst="rect">
            <a:avLst/>
          </a:prstGeom>
        </p:spPr>
        <p:txBody>
          <a:bodyPr spcFirstLastPara="1" wrap="square" lIns="14400" tIns="14400" rIns="14400" bIns="14400"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8" name="Google Shape;1198;p40"/>
          <p:cNvSpPr/>
          <p:nvPr/>
        </p:nvSpPr>
        <p:spPr>
          <a:xfrm>
            <a:off x="5762625" y="-104775"/>
            <a:ext cx="4076700" cy="2147450"/>
          </a:xfrm>
          <a:custGeom>
            <a:avLst/>
            <a:gdLst/>
            <a:ahLst/>
            <a:cxnLst/>
            <a:rect l="l" t="t" r="r" b="b"/>
            <a:pathLst>
              <a:path w="163068" h="85898" extrusionOk="0">
                <a:moveTo>
                  <a:pt x="0" y="0"/>
                </a:moveTo>
                <a:cubicBezTo>
                  <a:pt x="14732" y="0"/>
                  <a:pt x="25830" y="17104"/>
                  <a:pt x="32004" y="30480"/>
                </a:cubicBezTo>
                <a:cubicBezTo>
                  <a:pt x="35504" y="38063"/>
                  <a:pt x="37293" y="47360"/>
                  <a:pt x="43815" y="52578"/>
                </a:cubicBezTo>
                <a:cubicBezTo>
                  <a:pt x="59961" y="65494"/>
                  <a:pt x="85621" y="57248"/>
                  <a:pt x="104394" y="65913"/>
                </a:cubicBezTo>
                <a:cubicBezTo>
                  <a:pt x="114309" y="70489"/>
                  <a:pt x="121413" y="80532"/>
                  <a:pt x="131826" y="83820"/>
                </a:cubicBezTo>
                <a:cubicBezTo>
                  <a:pt x="141944" y="87015"/>
                  <a:pt x="158323" y="87214"/>
                  <a:pt x="163068" y="77724"/>
                </a:cubicBezTo>
              </a:path>
            </a:pathLst>
          </a:custGeom>
          <a:noFill/>
          <a:ln w="19050" cap="flat" cmpd="sng">
            <a:solidFill>
              <a:schemeClr val="dk2"/>
            </a:solidFill>
            <a:prstDash val="dash"/>
            <a:round/>
            <a:headEnd type="none" w="med" len="med"/>
            <a:tailEnd type="none" w="med" len="med"/>
          </a:ln>
        </p:spPr>
      </p:sp>
      <p:cxnSp>
        <p:nvCxnSpPr>
          <p:cNvPr id="1199" name="Google Shape;1199;p40"/>
          <p:cNvCxnSpPr/>
          <p:nvPr/>
        </p:nvCxnSpPr>
        <p:spPr>
          <a:xfrm flipH="1">
            <a:off x="4386725" y="3984750"/>
            <a:ext cx="314400" cy="1158900"/>
          </a:xfrm>
          <a:prstGeom prst="straightConnector1">
            <a:avLst/>
          </a:prstGeom>
          <a:noFill/>
          <a:ln w="19050" cap="flat" cmpd="sng">
            <a:solidFill>
              <a:srgbClr val="E8D6BF"/>
            </a:solidFill>
            <a:prstDash val="solid"/>
            <a:round/>
            <a:headEnd type="none" w="med" len="med"/>
            <a:tailEnd type="none" w="med" len="med"/>
          </a:ln>
        </p:spPr>
      </p:cxnSp>
      <p:cxnSp>
        <p:nvCxnSpPr>
          <p:cNvPr id="1200" name="Google Shape;1200;p40"/>
          <p:cNvCxnSpPr/>
          <p:nvPr/>
        </p:nvCxnSpPr>
        <p:spPr>
          <a:xfrm flipH="1">
            <a:off x="6187400" y="3984750"/>
            <a:ext cx="314400" cy="1158900"/>
          </a:xfrm>
          <a:prstGeom prst="straightConnector1">
            <a:avLst/>
          </a:prstGeom>
          <a:noFill/>
          <a:ln w="19050" cap="flat" cmpd="sng">
            <a:solidFill>
              <a:srgbClr val="E8D6BF"/>
            </a:solidFill>
            <a:prstDash val="solid"/>
            <a:round/>
            <a:headEnd type="none" w="med" len="med"/>
            <a:tailEnd type="none" w="med" len="med"/>
          </a:ln>
        </p:spPr>
      </p:cxnSp>
      <p:cxnSp>
        <p:nvCxnSpPr>
          <p:cNvPr id="1201" name="Google Shape;1201;p40"/>
          <p:cNvCxnSpPr/>
          <p:nvPr/>
        </p:nvCxnSpPr>
        <p:spPr>
          <a:xfrm flipH="1">
            <a:off x="7988075" y="3984750"/>
            <a:ext cx="314400" cy="1158900"/>
          </a:xfrm>
          <a:prstGeom prst="straightConnector1">
            <a:avLst/>
          </a:prstGeom>
          <a:noFill/>
          <a:ln w="19050" cap="flat" cmpd="sng">
            <a:solidFill>
              <a:srgbClr val="E8D6BF"/>
            </a:solidFill>
            <a:prstDash val="solid"/>
            <a:round/>
            <a:headEnd type="none" w="med" len="med"/>
            <a:tailEnd type="none" w="med" len="med"/>
          </a:ln>
        </p:spPr>
      </p:cxnSp>
      <p:grpSp>
        <p:nvGrpSpPr>
          <p:cNvPr id="1202" name="Google Shape;1202;p40"/>
          <p:cNvGrpSpPr/>
          <p:nvPr/>
        </p:nvGrpSpPr>
        <p:grpSpPr>
          <a:xfrm>
            <a:off x="1434146" y="3273107"/>
            <a:ext cx="5306823" cy="719023"/>
            <a:chOff x="1434146" y="3258032"/>
            <a:chExt cx="5306823" cy="719023"/>
          </a:xfrm>
        </p:grpSpPr>
        <p:grpSp>
          <p:nvGrpSpPr>
            <p:cNvPr id="1203" name="Google Shape;1203;p40"/>
            <p:cNvGrpSpPr/>
            <p:nvPr/>
          </p:nvGrpSpPr>
          <p:grpSpPr>
            <a:xfrm>
              <a:off x="1434146" y="3258032"/>
              <a:ext cx="1326974" cy="719023"/>
              <a:chOff x="2301112" y="2967762"/>
              <a:chExt cx="655814" cy="355354"/>
            </a:xfrm>
          </p:grpSpPr>
          <p:sp>
            <p:nvSpPr>
              <p:cNvPr id="1204" name="Google Shape;1204;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6" name="Google Shape;1206;p40"/>
            <p:cNvGrpSpPr/>
            <p:nvPr/>
          </p:nvGrpSpPr>
          <p:grpSpPr>
            <a:xfrm>
              <a:off x="5762626" y="3446784"/>
              <a:ext cx="978343" cy="530117"/>
              <a:chOff x="2301112" y="2967762"/>
              <a:chExt cx="655814" cy="355354"/>
            </a:xfrm>
          </p:grpSpPr>
          <p:sp>
            <p:nvSpPr>
              <p:cNvPr id="1207" name="Google Shape;1207;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09"/>
        <p:cNvGrpSpPr/>
        <p:nvPr/>
      </p:nvGrpSpPr>
      <p:grpSpPr>
        <a:xfrm>
          <a:off x="0" y="0"/>
          <a:ext cx="0" cy="0"/>
          <a:chOff x="0" y="0"/>
          <a:chExt cx="0" cy="0"/>
        </a:xfrm>
      </p:grpSpPr>
      <p:grpSp>
        <p:nvGrpSpPr>
          <p:cNvPr id="1210" name="Google Shape;1210;p41"/>
          <p:cNvGrpSpPr/>
          <p:nvPr/>
        </p:nvGrpSpPr>
        <p:grpSpPr>
          <a:xfrm>
            <a:off x="-92" y="4012213"/>
            <a:ext cx="9144092" cy="1131187"/>
            <a:chOff x="-92" y="2875563"/>
            <a:chExt cx="9144092" cy="1131187"/>
          </a:xfrm>
        </p:grpSpPr>
        <p:sp>
          <p:nvSpPr>
            <p:cNvPr id="1211" name="Google Shape;1211;p41"/>
            <p:cNvSpPr/>
            <p:nvPr/>
          </p:nvSpPr>
          <p:spPr>
            <a:xfrm>
              <a:off x="0" y="3386950"/>
              <a:ext cx="9144000" cy="6198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2" name="Google Shape;1212;p41"/>
            <p:cNvGrpSpPr/>
            <p:nvPr/>
          </p:nvGrpSpPr>
          <p:grpSpPr>
            <a:xfrm>
              <a:off x="-92" y="2875563"/>
              <a:ext cx="9143579" cy="571636"/>
              <a:chOff x="-1039007" y="2887141"/>
              <a:chExt cx="11347207" cy="718767"/>
            </a:xfrm>
          </p:grpSpPr>
          <p:sp>
            <p:nvSpPr>
              <p:cNvPr id="1213" name="Google Shape;1213;p41"/>
              <p:cNvSpPr/>
              <p:nvPr/>
            </p:nvSpPr>
            <p:spPr>
              <a:xfrm>
                <a:off x="4622368"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1"/>
              <p:cNvSpPr/>
              <p:nvPr/>
            </p:nvSpPr>
            <p:spPr>
              <a:xfrm flipH="1">
                <a:off x="-1039007"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5" name="Google Shape;1215;p41"/>
          <p:cNvGrpSpPr/>
          <p:nvPr/>
        </p:nvGrpSpPr>
        <p:grpSpPr>
          <a:xfrm>
            <a:off x="-75" y="4674862"/>
            <a:ext cx="9144111" cy="468542"/>
            <a:chOff x="-75" y="3996089"/>
            <a:chExt cx="9144111" cy="818986"/>
          </a:xfrm>
        </p:grpSpPr>
        <p:sp>
          <p:nvSpPr>
            <p:cNvPr id="1216" name="Google Shape;1216;p41"/>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7" name="Google Shape;1217;p41"/>
            <p:cNvGrpSpPr/>
            <p:nvPr/>
          </p:nvGrpSpPr>
          <p:grpSpPr>
            <a:xfrm>
              <a:off x="43175" y="3996198"/>
              <a:ext cx="9057943" cy="818877"/>
              <a:chOff x="31859" y="3637483"/>
              <a:chExt cx="9057943" cy="954958"/>
            </a:xfrm>
          </p:grpSpPr>
          <p:sp>
            <p:nvSpPr>
              <p:cNvPr id="1218" name="Google Shape;1218;p41"/>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1"/>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1"/>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1"/>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1"/>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1"/>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24" name="Google Shape;1224;p41"/>
          <p:cNvSpPr/>
          <p:nvPr/>
        </p:nvSpPr>
        <p:spPr>
          <a:xfrm>
            <a:off x="6431600" y="-276225"/>
            <a:ext cx="2896625" cy="1126361"/>
          </a:xfrm>
          <a:custGeom>
            <a:avLst/>
            <a:gdLst/>
            <a:ahLst/>
            <a:cxnLst/>
            <a:rect l="l" t="t" r="r" b="b"/>
            <a:pathLst>
              <a:path w="115865" h="53439" extrusionOk="0">
                <a:moveTo>
                  <a:pt x="0" y="0"/>
                </a:moveTo>
                <a:cubicBezTo>
                  <a:pt x="3492" y="4364"/>
                  <a:pt x="9625" y="6081"/>
                  <a:pt x="13117" y="10445"/>
                </a:cubicBezTo>
                <a:cubicBezTo>
                  <a:pt x="18376" y="17016"/>
                  <a:pt x="22648" y="26527"/>
                  <a:pt x="30849" y="28420"/>
                </a:cubicBezTo>
                <a:cubicBezTo>
                  <a:pt x="44893" y="31662"/>
                  <a:pt x="60298" y="18878"/>
                  <a:pt x="73843" y="23805"/>
                </a:cubicBezTo>
                <a:cubicBezTo>
                  <a:pt x="89950" y="29664"/>
                  <a:pt x="98725" y="53439"/>
                  <a:pt x="115865" y="53439"/>
                </a:cubicBezTo>
              </a:path>
            </a:pathLst>
          </a:custGeom>
          <a:noFill/>
          <a:ln w="19050" cap="flat" cmpd="sng">
            <a:solidFill>
              <a:schemeClr val="dk2"/>
            </a:solidFill>
            <a:prstDash val="dash"/>
            <a:round/>
            <a:headEnd type="none" w="med" len="med"/>
            <a:tailEnd type="none" w="med" len="med"/>
          </a:ln>
        </p:spPr>
      </p:sp>
      <p:sp>
        <p:nvSpPr>
          <p:cNvPr id="1225" name="Google Shape;1225;p41"/>
          <p:cNvSpPr txBox="1">
            <a:spLocks noGrp="1"/>
          </p:cNvSpPr>
          <p:nvPr>
            <p:ph type="title"/>
          </p:nvPr>
        </p:nvSpPr>
        <p:spPr>
          <a:xfrm>
            <a:off x="720000" y="549175"/>
            <a:ext cx="7704000" cy="4686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226" name="Google Shape;1226;p41"/>
          <p:cNvSpPr txBox="1">
            <a:spLocks noGrp="1"/>
          </p:cNvSpPr>
          <p:nvPr>
            <p:ph type="body" idx="1"/>
          </p:nvPr>
        </p:nvSpPr>
        <p:spPr>
          <a:xfrm>
            <a:off x="720000" y="1088225"/>
            <a:ext cx="7704000" cy="3516300"/>
          </a:xfrm>
          <a:prstGeom prst="rect">
            <a:avLst/>
          </a:prstGeom>
        </p:spPr>
        <p:txBody>
          <a:bodyPr spcFirstLastPara="1" wrap="square" lIns="14400" tIns="14400" rIns="14400" bIns="14400" anchor="t" anchorCtr="0">
            <a:noAutofit/>
          </a:bodyPr>
          <a:lstStyle>
            <a:lvl1pPr marL="457200" lvl="0" indent="-317500" rtl="0">
              <a:lnSpc>
                <a:spcPct val="100000"/>
              </a:lnSpc>
              <a:spcBef>
                <a:spcPts val="0"/>
              </a:spcBef>
              <a:spcAft>
                <a:spcPts val="0"/>
              </a:spcAft>
              <a:buSzPts val="1400"/>
              <a:buFont typeface="Spartan"/>
              <a:buAutoNum type="arabicPeriod"/>
              <a:defRPr sz="1250"/>
            </a:lvl1pPr>
            <a:lvl2pPr marL="914400" lvl="1" indent="-317500" rtl="0">
              <a:lnSpc>
                <a:spcPct val="100000"/>
              </a:lnSpc>
              <a:spcBef>
                <a:spcPts val="0"/>
              </a:spcBef>
              <a:spcAft>
                <a:spcPts val="0"/>
              </a:spcAft>
              <a:buSzPts val="1400"/>
              <a:buFont typeface="Spartan"/>
              <a:buAutoNum type="alphaLcPeriod"/>
              <a:defRPr/>
            </a:lvl2pPr>
            <a:lvl3pPr marL="1371600" lvl="2" indent="-317500" rtl="0">
              <a:lnSpc>
                <a:spcPct val="100000"/>
              </a:lnSpc>
              <a:spcBef>
                <a:spcPts val="0"/>
              </a:spcBef>
              <a:spcAft>
                <a:spcPts val="0"/>
              </a:spcAft>
              <a:buSzPts val="1400"/>
              <a:buFont typeface="Spartan"/>
              <a:buAutoNum type="romanLcPeriod"/>
              <a:defRPr/>
            </a:lvl3pPr>
            <a:lvl4pPr marL="1828800" lvl="3" indent="-317500" rtl="0">
              <a:lnSpc>
                <a:spcPct val="100000"/>
              </a:lnSpc>
              <a:spcBef>
                <a:spcPts val="0"/>
              </a:spcBef>
              <a:spcAft>
                <a:spcPts val="0"/>
              </a:spcAft>
              <a:buSzPts val="1400"/>
              <a:buFont typeface="Spartan"/>
              <a:buAutoNum type="arabicPeriod"/>
              <a:defRPr/>
            </a:lvl4pPr>
            <a:lvl5pPr marL="2286000" lvl="4" indent="-317500" rtl="0">
              <a:lnSpc>
                <a:spcPct val="100000"/>
              </a:lnSpc>
              <a:spcBef>
                <a:spcPts val="0"/>
              </a:spcBef>
              <a:spcAft>
                <a:spcPts val="0"/>
              </a:spcAft>
              <a:buSzPts val="1400"/>
              <a:buFont typeface="Spartan"/>
              <a:buAutoNum type="alphaLcPeriod"/>
              <a:defRPr/>
            </a:lvl5pPr>
            <a:lvl6pPr marL="2743200" lvl="5" indent="-317500" rtl="0">
              <a:lnSpc>
                <a:spcPct val="100000"/>
              </a:lnSpc>
              <a:spcBef>
                <a:spcPts val="0"/>
              </a:spcBef>
              <a:spcAft>
                <a:spcPts val="0"/>
              </a:spcAft>
              <a:buSzPts val="1400"/>
              <a:buFont typeface="Spartan"/>
              <a:buAutoNum type="romanLcPeriod"/>
              <a:defRPr/>
            </a:lvl6pPr>
            <a:lvl7pPr marL="3200400" lvl="6" indent="-317500" rtl="0">
              <a:lnSpc>
                <a:spcPct val="100000"/>
              </a:lnSpc>
              <a:spcBef>
                <a:spcPts val="0"/>
              </a:spcBef>
              <a:spcAft>
                <a:spcPts val="0"/>
              </a:spcAft>
              <a:buSzPts val="1400"/>
              <a:buFont typeface="Spartan"/>
              <a:buAutoNum type="arabicPeriod"/>
              <a:defRPr/>
            </a:lvl7pPr>
            <a:lvl8pPr marL="3657600" lvl="7" indent="-317500" rtl="0">
              <a:lnSpc>
                <a:spcPct val="100000"/>
              </a:lnSpc>
              <a:spcBef>
                <a:spcPts val="0"/>
              </a:spcBef>
              <a:spcAft>
                <a:spcPts val="0"/>
              </a:spcAft>
              <a:buSzPts val="1400"/>
              <a:buFont typeface="Spartan"/>
              <a:buAutoNum type="alphaLcPeriod"/>
              <a:defRPr/>
            </a:lvl8pPr>
            <a:lvl9pPr marL="4114800" lvl="8" indent="-317500" rtl="0">
              <a:lnSpc>
                <a:spcPct val="100000"/>
              </a:lnSpc>
              <a:spcBef>
                <a:spcPts val="0"/>
              </a:spcBef>
              <a:spcAft>
                <a:spcPts val="0"/>
              </a:spcAft>
              <a:buSzPts val="1400"/>
              <a:buFont typeface="Spartan"/>
              <a:buAutoNum type="romanLcPeriod"/>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5"/>
        <p:cNvGrpSpPr/>
        <p:nvPr/>
      </p:nvGrpSpPr>
      <p:grpSpPr>
        <a:xfrm>
          <a:off x="0" y="0"/>
          <a:ext cx="0" cy="0"/>
          <a:chOff x="0" y="0"/>
          <a:chExt cx="0" cy="0"/>
        </a:xfrm>
      </p:grpSpPr>
      <p:sp>
        <p:nvSpPr>
          <p:cNvPr id="76" name="Google Shape;76;p5"/>
          <p:cNvSpPr txBox="1">
            <a:spLocks noGrp="1"/>
          </p:cNvSpPr>
          <p:nvPr>
            <p:ph type="title"/>
          </p:nvPr>
        </p:nvSpPr>
        <p:spPr>
          <a:xfrm>
            <a:off x="1526550" y="539100"/>
            <a:ext cx="6090900" cy="4785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5"/>
          <p:cNvSpPr/>
          <p:nvPr/>
        </p:nvSpPr>
        <p:spPr>
          <a:xfrm>
            <a:off x="352825" y="3163500"/>
            <a:ext cx="1173719" cy="31192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flipH="1">
            <a:off x="613175" y="358900"/>
            <a:ext cx="875425" cy="23265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a:off x="4439794" y="1954536"/>
            <a:ext cx="820431" cy="272150"/>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5"/>
          <p:cNvSpPr/>
          <p:nvPr/>
        </p:nvSpPr>
        <p:spPr>
          <a:xfrm>
            <a:off x="7926078" y="2227727"/>
            <a:ext cx="875499" cy="23265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p:nvPr/>
        </p:nvSpPr>
        <p:spPr>
          <a:xfrm flipH="1">
            <a:off x="8149232" y="462437"/>
            <a:ext cx="563331" cy="186864"/>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 name="Google Shape;82;p5"/>
          <p:cNvGrpSpPr/>
          <p:nvPr/>
        </p:nvGrpSpPr>
        <p:grpSpPr>
          <a:xfrm>
            <a:off x="-92" y="4038801"/>
            <a:ext cx="9144092" cy="1131187"/>
            <a:chOff x="-92" y="2875563"/>
            <a:chExt cx="9144092" cy="1131187"/>
          </a:xfrm>
        </p:grpSpPr>
        <p:sp>
          <p:nvSpPr>
            <p:cNvPr id="83" name="Google Shape;83;p5"/>
            <p:cNvSpPr/>
            <p:nvPr/>
          </p:nvSpPr>
          <p:spPr>
            <a:xfrm>
              <a:off x="0" y="3386950"/>
              <a:ext cx="9144000" cy="6198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 name="Google Shape;84;p5"/>
            <p:cNvGrpSpPr/>
            <p:nvPr/>
          </p:nvGrpSpPr>
          <p:grpSpPr>
            <a:xfrm>
              <a:off x="-92" y="2875563"/>
              <a:ext cx="9143579" cy="571636"/>
              <a:chOff x="-1039007" y="2887141"/>
              <a:chExt cx="11347207" cy="718767"/>
            </a:xfrm>
          </p:grpSpPr>
          <p:sp>
            <p:nvSpPr>
              <p:cNvPr id="85" name="Google Shape;85;p5"/>
              <p:cNvSpPr/>
              <p:nvPr/>
            </p:nvSpPr>
            <p:spPr>
              <a:xfrm>
                <a:off x="4622368"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flipH="1">
                <a:off x="-1039007"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7" name="Google Shape;87;p5"/>
          <p:cNvSpPr txBox="1">
            <a:spLocks noGrp="1"/>
          </p:cNvSpPr>
          <p:nvPr>
            <p:ph type="title" idx="2"/>
          </p:nvPr>
        </p:nvSpPr>
        <p:spPr>
          <a:xfrm>
            <a:off x="1351800" y="1524350"/>
            <a:ext cx="2571900" cy="3534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500"/>
              <a:buNone/>
              <a:defRPr sz="20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 name="Google Shape;88;p5"/>
          <p:cNvSpPr txBox="1">
            <a:spLocks noGrp="1"/>
          </p:cNvSpPr>
          <p:nvPr>
            <p:ph type="title" idx="3"/>
          </p:nvPr>
        </p:nvSpPr>
        <p:spPr>
          <a:xfrm>
            <a:off x="5221050" y="2696088"/>
            <a:ext cx="2570400" cy="3534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500"/>
              <a:buNone/>
              <a:defRPr sz="20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9" name="Google Shape;89;p5"/>
          <p:cNvSpPr txBox="1">
            <a:spLocks noGrp="1"/>
          </p:cNvSpPr>
          <p:nvPr>
            <p:ph type="subTitle" idx="1"/>
          </p:nvPr>
        </p:nvSpPr>
        <p:spPr>
          <a:xfrm>
            <a:off x="5221050" y="3163500"/>
            <a:ext cx="2570400" cy="7041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 name="Google Shape;90;p5"/>
          <p:cNvSpPr txBox="1">
            <a:spLocks noGrp="1"/>
          </p:cNvSpPr>
          <p:nvPr>
            <p:ph type="subTitle" idx="4"/>
          </p:nvPr>
        </p:nvSpPr>
        <p:spPr>
          <a:xfrm>
            <a:off x="1351800" y="1992000"/>
            <a:ext cx="2571900" cy="7041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27"/>
        <p:cNvGrpSpPr/>
        <p:nvPr/>
      </p:nvGrpSpPr>
      <p:grpSpPr>
        <a:xfrm>
          <a:off x="0" y="0"/>
          <a:ext cx="0" cy="0"/>
          <a:chOff x="0" y="0"/>
          <a:chExt cx="0" cy="0"/>
        </a:xfrm>
      </p:grpSpPr>
      <p:sp>
        <p:nvSpPr>
          <p:cNvPr id="1228" name="Google Shape;1228;p42"/>
          <p:cNvSpPr txBox="1">
            <a:spLocks noGrp="1"/>
          </p:cNvSpPr>
          <p:nvPr>
            <p:ph type="title"/>
          </p:nvPr>
        </p:nvSpPr>
        <p:spPr>
          <a:xfrm>
            <a:off x="1526550" y="539100"/>
            <a:ext cx="6090900" cy="4785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29" name="Google Shape;1229;p42"/>
          <p:cNvSpPr/>
          <p:nvPr/>
        </p:nvSpPr>
        <p:spPr>
          <a:xfrm>
            <a:off x="352825" y="3163500"/>
            <a:ext cx="1173719" cy="31192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2"/>
          <p:cNvSpPr/>
          <p:nvPr/>
        </p:nvSpPr>
        <p:spPr>
          <a:xfrm flipH="1">
            <a:off x="613175" y="358900"/>
            <a:ext cx="875425" cy="23265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2"/>
          <p:cNvSpPr/>
          <p:nvPr/>
        </p:nvSpPr>
        <p:spPr>
          <a:xfrm>
            <a:off x="4439794" y="1954536"/>
            <a:ext cx="820431" cy="272150"/>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2"/>
          <p:cNvSpPr/>
          <p:nvPr/>
        </p:nvSpPr>
        <p:spPr>
          <a:xfrm>
            <a:off x="7926078" y="2227727"/>
            <a:ext cx="875499" cy="23265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2"/>
          <p:cNvSpPr/>
          <p:nvPr/>
        </p:nvSpPr>
        <p:spPr>
          <a:xfrm flipH="1">
            <a:off x="8149232" y="462437"/>
            <a:ext cx="563331" cy="186864"/>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4" name="Google Shape;1234;p42"/>
          <p:cNvGrpSpPr/>
          <p:nvPr/>
        </p:nvGrpSpPr>
        <p:grpSpPr>
          <a:xfrm>
            <a:off x="-92" y="4038801"/>
            <a:ext cx="9144092" cy="1131187"/>
            <a:chOff x="-92" y="2875563"/>
            <a:chExt cx="9144092" cy="1131187"/>
          </a:xfrm>
        </p:grpSpPr>
        <p:sp>
          <p:nvSpPr>
            <p:cNvPr id="1235" name="Google Shape;1235;p42"/>
            <p:cNvSpPr/>
            <p:nvPr/>
          </p:nvSpPr>
          <p:spPr>
            <a:xfrm>
              <a:off x="0" y="3386950"/>
              <a:ext cx="9144000" cy="6198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6" name="Google Shape;1236;p42"/>
            <p:cNvGrpSpPr/>
            <p:nvPr/>
          </p:nvGrpSpPr>
          <p:grpSpPr>
            <a:xfrm>
              <a:off x="-92" y="2875563"/>
              <a:ext cx="9143579" cy="571636"/>
              <a:chOff x="-1039007" y="2887141"/>
              <a:chExt cx="11347207" cy="718767"/>
            </a:xfrm>
          </p:grpSpPr>
          <p:sp>
            <p:nvSpPr>
              <p:cNvPr id="1237" name="Google Shape;1237;p42"/>
              <p:cNvSpPr/>
              <p:nvPr/>
            </p:nvSpPr>
            <p:spPr>
              <a:xfrm>
                <a:off x="4622368"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2"/>
              <p:cNvSpPr/>
              <p:nvPr/>
            </p:nvSpPr>
            <p:spPr>
              <a:xfrm flipH="1">
                <a:off x="-1039007"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39" name="Google Shape;1239;p42"/>
          <p:cNvSpPr txBox="1">
            <a:spLocks noGrp="1"/>
          </p:cNvSpPr>
          <p:nvPr>
            <p:ph type="title" idx="2"/>
          </p:nvPr>
        </p:nvSpPr>
        <p:spPr>
          <a:xfrm>
            <a:off x="1351800" y="1524350"/>
            <a:ext cx="2571900" cy="3534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500"/>
              <a:buNone/>
              <a:defRPr sz="20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40" name="Google Shape;1240;p42"/>
          <p:cNvSpPr txBox="1">
            <a:spLocks noGrp="1"/>
          </p:cNvSpPr>
          <p:nvPr>
            <p:ph type="title" idx="3"/>
          </p:nvPr>
        </p:nvSpPr>
        <p:spPr>
          <a:xfrm>
            <a:off x="5221050" y="2696088"/>
            <a:ext cx="2570400" cy="3534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500"/>
              <a:buNone/>
              <a:defRPr sz="20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41" name="Google Shape;1241;p42"/>
          <p:cNvSpPr txBox="1">
            <a:spLocks noGrp="1"/>
          </p:cNvSpPr>
          <p:nvPr>
            <p:ph type="subTitle" idx="1"/>
          </p:nvPr>
        </p:nvSpPr>
        <p:spPr>
          <a:xfrm>
            <a:off x="5221050" y="3163500"/>
            <a:ext cx="2570400" cy="7041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42" name="Google Shape;1242;p42"/>
          <p:cNvSpPr txBox="1">
            <a:spLocks noGrp="1"/>
          </p:cNvSpPr>
          <p:nvPr>
            <p:ph type="subTitle" idx="4"/>
          </p:nvPr>
        </p:nvSpPr>
        <p:spPr>
          <a:xfrm>
            <a:off x="1351800" y="1992000"/>
            <a:ext cx="2571900" cy="7041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3"/>
        <p:cNvGrpSpPr/>
        <p:nvPr/>
      </p:nvGrpSpPr>
      <p:grpSpPr>
        <a:xfrm>
          <a:off x="0" y="0"/>
          <a:ext cx="0" cy="0"/>
          <a:chOff x="0" y="0"/>
          <a:chExt cx="0" cy="0"/>
        </a:xfrm>
      </p:grpSpPr>
      <p:sp>
        <p:nvSpPr>
          <p:cNvPr id="1244" name="Google Shape;1244;p43"/>
          <p:cNvSpPr txBox="1">
            <a:spLocks noGrp="1"/>
          </p:cNvSpPr>
          <p:nvPr>
            <p:ph type="title"/>
          </p:nvPr>
        </p:nvSpPr>
        <p:spPr>
          <a:xfrm>
            <a:off x="1722900" y="539100"/>
            <a:ext cx="5698200" cy="4776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45" name="Google Shape;1245;p43"/>
          <p:cNvSpPr/>
          <p:nvPr/>
        </p:nvSpPr>
        <p:spPr>
          <a:xfrm>
            <a:off x="332471" y="764250"/>
            <a:ext cx="1573722" cy="418226"/>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3"/>
          <p:cNvSpPr/>
          <p:nvPr/>
        </p:nvSpPr>
        <p:spPr>
          <a:xfrm flipH="1">
            <a:off x="1339779" y="2504600"/>
            <a:ext cx="875423" cy="290404"/>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3"/>
          <p:cNvSpPr/>
          <p:nvPr/>
        </p:nvSpPr>
        <p:spPr>
          <a:xfrm>
            <a:off x="7825232" y="338499"/>
            <a:ext cx="820431" cy="272150"/>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3"/>
          <p:cNvSpPr/>
          <p:nvPr/>
        </p:nvSpPr>
        <p:spPr>
          <a:xfrm>
            <a:off x="7740974" y="2571749"/>
            <a:ext cx="1218509" cy="323801"/>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9" name="Google Shape;1249;p43"/>
          <p:cNvGrpSpPr/>
          <p:nvPr/>
        </p:nvGrpSpPr>
        <p:grpSpPr>
          <a:xfrm>
            <a:off x="-100" y="4487054"/>
            <a:ext cx="9144199" cy="687636"/>
            <a:chOff x="-1039007" y="2887141"/>
            <a:chExt cx="11347976" cy="1003409"/>
          </a:xfrm>
        </p:grpSpPr>
        <p:grpSp>
          <p:nvGrpSpPr>
            <p:cNvPr id="1250" name="Google Shape;1250;p43"/>
            <p:cNvGrpSpPr/>
            <p:nvPr/>
          </p:nvGrpSpPr>
          <p:grpSpPr>
            <a:xfrm flipH="1">
              <a:off x="-1038933" y="2887141"/>
              <a:ext cx="11347903" cy="1003409"/>
              <a:chOff x="-709973" y="3444288"/>
              <a:chExt cx="11164800" cy="936715"/>
            </a:xfrm>
          </p:grpSpPr>
          <p:sp>
            <p:nvSpPr>
              <p:cNvPr id="1251" name="Google Shape;1251;p43"/>
              <p:cNvSpPr/>
              <p:nvPr/>
            </p:nvSpPr>
            <p:spPr>
              <a:xfrm>
                <a:off x="-709973" y="4050103"/>
                <a:ext cx="11164800" cy="3309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3"/>
              <p:cNvSpPr/>
              <p:nvPr/>
            </p:nvSpPr>
            <p:spPr>
              <a:xfrm flipH="1">
                <a:off x="-709506" y="3444288"/>
                <a:ext cx="5594378" cy="670963"/>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3" name="Google Shape;1253;p43"/>
            <p:cNvSpPr/>
            <p:nvPr/>
          </p:nvSpPr>
          <p:spPr>
            <a:xfrm flipH="1">
              <a:off x="-1039007"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54"/>
        <p:cNvGrpSpPr/>
        <p:nvPr/>
      </p:nvGrpSpPr>
      <p:grpSpPr>
        <a:xfrm>
          <a:off x="0" y="0"/>
          <a:ext cx="0" cy="0"/>
          <a:chOff x="0" y="0"/>
          <a:chExt cx="0" cy="0"/>
        </a:xfrm>
      </p:grpSpPr>
      <p:grpSp>
        <p:nvGrpSpPr>
          <p:cNvPr id="1255" name="Google Shape;1255;p44"/>
          <p:cNvGrpSpPr/>
          <p:nvPr/>
        </p:nvGrpSpPr>
        <p:grpSpPr>
          <a:xfrm>
            <a:off x="50" y="4719548"/>
            <a:ext cx="9143923" cy="423899"/>
            <a:chOff x="50" y="4719548"/>
            <a:chExt cx="9143923" cy="423899"/>
          </a:xfrm>
        </p:grpSpPr>
        <p:sp>
          <p:nvSpPr>
            <p:cNvPr id="1256" name="Google Shape;1256;p44"/>
            <p:cNvSpPr/>
            <p:nvPr/>
          </p:nvSpPr>
          <p:spPr>
            <a:xfrm>
              <a:off x="75" y="4719548"/>
              <a:ext cx="9143898" cy="423899"/>
            </a:xfrm>
            <a:custGeom>
              <a:avLst/>
              <a:gdLst/>
              <a:ahLst/>
              <a:cxnLst/>
              <a:rect l="l" t="t" r="r" b="b"/>
              <a:pathLst>
                <a:path w="116676" h="10501" extrusionOk="0">
                  <a:moveTo>
                    <a:pt x="1" y="0"/>
                  </a:moveTo>
                  <a:lnTo>
                    <a:pt x="1" y="10501"/>
                  </a:lnTo>
                  <a:lnTo>
                    <a:pt x="116675" y="10501"/>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4"/>
            <p:cNvSpPr/>
            <p:nvPr/>
          </p:nvSpPr>
          <p:spPr>
            <a:xfrm>
              <a:off x="50" y="4719548"/>
              <a:ext cx="9143898" cy="423899"/>
            </a:xfrm>
            <a:custGeom>
              <a:avLst/>
              <a:gdLst/>
              <a:ahLst/>
              <a:cxnLst/>
              <a:rect l="l" t="t" r="r" b="b"/>
              <a:pathLst>
                <a:path w="116676" h="10501" extrusionOk="0">
                  <a:moveTo>
                    <a:pt x="1" y="0"/>
                  </a:moveTo>
                  <a:lnTo>
                    <a:pt x="1" y="10501"/>
                  </a:lnTo>
                  <a:lnTo>
                    <a:pt x="116675" y="10501"/>
                  </a:lnTo>
                  <a:lnTo>
                    <a:pt x="116675" y="0"/>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8" name="Google Shape;1258;p44"/>
          <p:cNvGrpSpPr/>
          <p:nvPr/>
        </p:nvGrpSpPr>
        <p:grpSpPr>
          <a:xfrm>
            <a:off x="-709948" y="3043291"/>
            <a:ext cx="11018894" cy="1108812"/>
            <a:chOff x="-709950" y="3444288"/>
            <a:chExt cx="10841100" cy="1035112"/>
          </a:xfrm>
        </p:grpSpPr>
        <p:sp>
          <p:nvSpPr>
            <p:cNvPr id="1259" name="Google Shape;1259;p44"/>
            <p:cNvSpPr/>
            <p:nvPr/>
          </p:nvSpPr>
          <p:spPr>
            <a:xfrm>
              <a:off x="-709950" y="4050100"/>
              <a:ext cx="10841100" cy="429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0" name="Google Shape;1260;p44"/>
            <p:cNvGrpSpPr/>
            <p:nvPr/>
          </p:nvGrpSpPr>
          <p:grpSpPr>
            <a:xfrm>
              <a:off x="-709849" y="3444288"/>
              <a:ext cx="10840996" cy="670973"/>
              <a:chOff x="3813" y="3737820"/>
              <a:chExt cx="9937662" cy="615064"/>
            </a:xfrm>
          </p:grpSpPr>
          <p:sp>
            <p:nvSpPr>
              <p:cNvPr id="1261" name="Google Shape;1261;p44"/>
              <p:cNvSpPr/>
              <p:nvPr/>
            </p:nvSpPr>
            <p:spPr>
              <a:xfrm flipH="1">
                <a:off x="3813" y="3737820"/>
                <a:ext cx="5128537" cy="615064"/>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4"/>
              <p:cNvSpPr/>
              <p:nvPr/>
            </p:nvSpPr>
            <p:spPr>
              <a:xfrm flipH="1">
                <a:off x="4812938" y="3737820"/>
                <a:ext cx="5128537" cy="615064"/>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63" name="Google Shape;1263;p44"/>
          <p:cNvGrpSpPr/>
          <p:nvPr/>
        </p:nvGrpSpPr>
        <p:grpSpPr>
          <a:xfrm>
            <a:off x="150" y="4152091"/>
            <a:ext cx="9144111" cy="601083"/>
            <a:chOff x="150" y="3962296"/>
            <a:chExt cx="9144111" cy="790690"/>
          </a:xfrm>
        </p:grpSpPr>
        <p:sp>
          <p:nvSpPr>
            <p:cNvPr id="1264" name="Google Shape;1264;p44"/>
            <p:cNvSpPr/>
            <p:nvPr/>
          </p:nvSpPr>
          <p:spPr>
            <a:xfrm>
              <a:off x="150" y="3962350"/>
              <a:ext cx="9144111" cy="790636"/>
            </a:xfrm>
            <a:custGeom>
              <a:avLst/>
              <a:gdLst/>
              <a:ahLst/>
              <a:cxnLst/>
              <a:rect l="l" t="t" r="r" b="b"/>
              <a:pathLst>
                <a:path w="116675" h="12247" extrusionOk="0">
                  <a:moveTo>
                    <a:pt x="0" y="0"/>
                  </a:moveTo>
                  <a:lnTo>
                    <a:pt x="0" y="12246"/>
                  </a:lnTo>
                  <a:lnTo>
                    <a:pt x="116675" y="12246"/>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5" name="Google Shape;1265;p44"/>
            <p:cNvGrpSpPr/>
            <p:nvPr/>
          </p:nvGrpSpPr>
          <p:grpSpPr>
            <a:xfrm>
              <a:off x="31859" y="3962296"/>
              <a:ext cx="9057943" cy="790610"/>
              <a:chOff x="31859" y="3637483"/>
              <a:chExt cx="9057943" cy="954958"/>
            </a:xfrm>
          </p:grpSpPr>
          <p:sp>
            <p:nvSpPr>
              <p:cNvPr id="1266" name="Google Shape;1266;p44"/>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4"/>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4"/>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4"/>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4"/>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4"/>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72" name="Google Shape;1272;p44"/>
          <p:cNvSpPr txBox="1">
            <a:spLocks noGrp="1"/>
          </p:cNvSpPr>
          <p:nvPr>
            <p:ph type="body" idx="1"/>
          </p:nvPr>
        </p:nvSpPr>
        <p:spPr>
          <a:xfrm>
            <a:off x="4621800" y="1689675"/>
            <a:ext cx="3513600" cy="2340600"/>
          </a:xfrm>
          <a:prstGeom prst="rect">
            <a:avLst/>
          </a:prstGeom>
        </p:spPr>
        <p:txBody>
          <a:bodyPr spcFirstLastPara="1" wrap="square" lIns="14400" tIns="14400" rIns="14400" bIns="14400" anchor="t" anchorCtr="0">
            <a:noAutofit/>
          </a:bodyPr>
          <a:lstStyle>
            <a:lvl1pPr marL="457200" lvl="0" indent="-330200" rtl="0">
              <a:lnSpc>
                <a:spcPct val="100000"/>
              </a:lnSpc>
              <a:spcBef>
                <a:spcPts val="0"/>
              </a:spcBef>
              <a:spcAft>
                <a:spcPts val="0"/>
              </a:spcAft>
              <a:buSzPts val="1600"/>
              <a:buFont typeface="Nunito Light"/>
              <a:buChar char="●"/>
              <a:defRPr/>
            </a:lvl1pPr>
            <a:lvl2pPr marL="914400" lvl="1" indent="-330200" rtl="0">
              <a:lnSpc>
                <a:spcPct val="100000"/>
              </a:lnSpc>
              <a:spcBef>
                <a:spcPts val="0"/>
              </a:spcBef>
              <a:spcAft>
                <a:spcPts val="0"/>
              </a:spcAft>
              <a:buSzPts val="1600"/>
              <a:buFont typeface="Nunito Light"/>
              <a:buChar char="○"/>
              <a:defRPr/>
            </a:lvl2pPr>
            <a:lvl3pPr marL="1371600" lvl="2" indent="-323850" rtl="0">
              <a:lnSpc>
                <a:spcPct val="100000"/>
              </a:lnSpc>
              <a:spcBef>
                <a:spcPts val="0"/>
              </a:spcBef>
              <a:spcAft>
                <a:spcPts val="0"/>
              </a:spcAft>
              <a:buSzPts val="1500"/>
              <a:buFont typeface="Nunito Light"/>
              <a:buChar char="■"/>
              <a:defRPr/>
            </a:lvl3pPr>
            <a:lvl4pPr marL="1828800" lvl="3" indent="-323850" rtl="0">
              <a:lnSpc>
                <a:spcPct val="100000"/>
              </a:lnSpc>
              <a:spcBef>
                <a:spcPts val="0"/>
              </a:spcBef>
              <a:spcAft>
                <a:spcPts val="0"/>
              </a:spcAft>
              <a:buSzPts val="15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1150" rtl="0">
              <a:lnSpc>
                <a:spcPct val="100000"/>
              </a:lnSpc>
              <a:spcBef>
                <a:spcPts val="0"/>
              </a:spcBef>
              <a:spcAft>
                <a:spcPts val="0"/>
              </a:spcAft>
              <a:buSzPts val="1300"/>
              <a:buFont typeface="Nunito Light"/>
              <a:buChar char="●"/>
              <a:defRPr/>
            </a:lvl7pPr>
            <a:lvl8pPr marL="3657600" lvl="7" indent="-311150" rtl="0">
              <a:lnSpc>
                <a:spcPct val="100000"/>
              </a:lnSpc>
              <a:spcBef>
                <a:spcPts val="0"/>
              </a:spcBef>
              <a:spcAft>
                <a:spcPts val="0"/>
              </a:spcAft>
              <a:buSzPts val="13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
        <p:nvSpPr>
          <p:cNvPr id="1273" name="Google Shape;1273;p44"/>
          <p:cNvSpPr txBox="1">
            <a:spLocks noGrp="1"/>
          </p:cNvSpPr>
          <p:nvPr>
            <p:ph type="title"/>
          </p:nvPr>
        </p:nvSpPr>
        <p:spPr>
          <a:xfrm>
            <a:off x="4621800" y="539100"/>
            <a:ext cx="3513600" cy="10155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274" name="Google Shape;1274;p44"/>
          <p:cNvGrpSpPr/>
          <p:nvPr/>
        </p:nvGrpSpPr>
        <p:grpSpPr>
          <a:xfrm>
            <a:off x="860623" y="356932"/>
            <a:ext cx="7965375" cy="1647247"/>
            <a:chOff x="860623" y="356932"/>
            <a:chExt cx="7965375" cy="1647247"/>
          </a:xfrm>
        </p:grpSpPr>
        <p:sp>
          <p:nvSpPr>
            <p:cNvPr id="1275" name="Google Shape;1275;p44"/>
            <p:cNvSpPr/>
            <p:nvPr/>
          </p:nvSpPr>
          <p:spPr>
            <a:xfrm>
              <a:off x="2666605" y="869018"/>
              <a:ext cx="790181" cy="26212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4"/>
            <p:cNvSpPr/>
            <p:nvPr/>
          </p:nvSpPr>
          <p:spPr>
            <a:xfrm>
              <a:off x="860623" y="356932"/>
              <a:ext cx="1370768" cy="364322"/>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4"/>
            <p:cNvSpPr/>
            <p:nvPr/>
          </p:nvSpPr>
          <p:spPr>
            <a:xfrm flipH="1">
              <a:off x="2468498" y="1639857"/>
              <a:ext cx="1370768" cy="364322"/>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4"/>
            <p:cNvSpPr/>
            <p:nvPr/>
          </p:nvSpPr>
          <p:spPr>
            <a:xfrm flipH="1">
              <a:off x="8035818" y="1329768"/>
              <a:ext cx="790181" cy="26212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79"/>
        <p:cNvGrpSpPr/>
        <p:nvPr/>
      </p:nvGrpSpPr>
      <p:grpSpPr>
        <a:xfrm>
          <a:off x="0" y="0"/>
          <a:ext cx="0" cy="0"/>
          <a:chOff x="0" y="0"/>
          <a:chExt cx="0" cy="0"/>
        </a:xfrm>
      </p:grpSpPr>
      <p:sp>
        <p:nvSpPr>
          <p:cNvPr id="1280" name="Google Shape;1280;p45"/>
          <p:cNvSpPr/>
          <p:nvPr/>
        </p:nvSpPr>
        <p:spPr>
          <a:xfrm>
            <a:off x="75" y="4719548"/>
            <a:ext cx="9143898" cy="423899"/>
          </a:xfrm>
          <a:custGeom>
            <a:avLst/>
            <a:gdLst/>
            <a:ahLst/>
            <a:cxnLst/>
            <a:rect l="l" t="t" r="r" b="b"/>
            <a:pathLst>
              <a:path w="116676" h="10501" extrusionOk="0">
                <a:moveTo>
                  <a:pt x="1" y="0"/>
                </a:moveTo>
                <a:lnTo>
                  <a:pt x="1" y="10501"/>
                </a:lnTo>
                <a:lnTo>
                  <a:pt x="116675" y="10501"/>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5"/>
          <p:cNvSpPr/>
          <p:nvPr/>
        </p:nvSpPr>
        <p:spPr>
          <a:xfrm>
            <a:off x="50" y="4719548"/>
            <a:ext cx="9143898" cy="423899"/>
          </a:xfrm>
          <a:custGeom>
            <a:avLst/>
            <a:gdLst/>
            <a:ahLst/>
            <a:cxnLst/>
            <a:rect l="l" t="t" r="r" b="b"/>
            <a:pathLst>
              <a:path w="116676" h="10501" extrusionOk="0">
                <a:moveTo>
                  <a:pt x="1" y="0"/>
                </a:moveTo>
                <a:lnTo>
                  <a:pt x="1" y="10501"/>
                </a:lnTo>
                <a:lnTo>
                  <a:pt x="116675" y="10501"/>
                </a:lnTo>
                <a:lnTo>
                  <a:pt x="116675" y="0"/>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2" name="Google Shape;1282;p45"/>
          <p:cNvGrpSpPr/>
          <p:nvPr/>
        </p:nvGrpSpPr>
        <p:grpSpPr>
          <a:xfrm>
            <a:off x="163574" y="212749"/>
            <a:ext cx="8587910" cy="2425938"/>
            <a:chOff x="163574" y="212749"/>
            <a:chExt cx="8587910" cy="2425938"/>
          </a:xfrm>
        </p:grpSpPr>
        <p:sp>
          <p:nvSpPr>
            <p:cNvPr id="1283" name="Google Shape;1283;p45"/>
            <p:cNvSpPr/>
            <p:nvPr/>
          </p:nvSpPr>
          <p:spPr>
            <a:xfrm>
              <a:off x="163574" y="2426179"/>
              <a:ext cx="640602" cy="212508"/>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5"/>
            <p:cNvSpPr/>
            <p:nvPr/>
          </p:nvSpPr>
          <p:spPr>
            <a:xfrm flipH="1">
              <a:off x="7951821" y="1974837"/>
              <a:ext cx="799664" cy="212522"/>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5"/>
            <p:cNvSpPr/>
            <p:nvPr/>
          </p:nvSpPr>
          <p:spPr>
            <a:xfrm>
              <a:off x="6442250" y="1092497"/>
              <a:ext cx="640602" cy="212508"/>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5"/>
            <p:cNvSpPr/>
            <p:nvPr/>
          </p:nvSpPr>
          <p:spPr>
            <a:xfrm flipH="1">
              <a:off x="2886679" y="1697495"/>
              <a:ext cx="799541" cy="21250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5"/>
            <p:cNvSpPr/>
            <p:nvPr/>
          </p:nvSpPr>
          <p:spPr>
            <a:xfrm flipH="1">
              <a:off x="1913408" y="212749"/>
              <a:ext cx="728167" cy="241573"/>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5"/>
            <p:cNvSpPr/>
            <p:nvPr/>
          </p:nvSpPr>
          <p:spPr>
            <a:xfrm flipH="1">
              <a:off x="5455979" y="227283"/>
              <a:ext cx="799541" cy="21250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9" name="Google Shape;1289;p45"/>
          <p:cNvGrpSpPr/>
          <p:nvPr/>
        </p:nvGrpSpPr>
        <p:grpSpPr>
          <a:xfrm flipH="1">
            <a:off x="-709948" y="2887141"/>
            <a:ext cx="11018894" cy="1108812"/>
            <a:chOff x="-709950" y="3444288"/>
            <a:chExt cx="10841100" cy="1035112"/>
          </a:xfrm>
        </p:grpSpPr>
        <p:sp>
          <p:nvSpPr>
            <p:cNvPr id="1290" name="Google Shape;1290;p45"/>
            <p:cNvSpPr/>
            <p:nvPr/>
          </p:nvSpPr>
          <p:spPr>
            <a:xfrm>
              <a:off x="-709950" y="4050100"/>
              <a:ext cx="10841100" cy="429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1" name="Google Shape;1291;p45"/>
            <p:cNvGrpSpPr/>
            <p:nvPr/>
          </p:nvGrpSpPr>
          <p:grpSpPr>
            <a:xfrm>
              <a:off x="-709849" y="3444288"/>
              <a:ext cx="10840996" cy="670973"/>
              <a:chOff x="3813" y="3737820"/>
              <a:chExt cx="9937662" cy="615064"/>
            </a:xfrm>
          </p:grpSpPr>
          <p:sp>
            <p:nvSpPr>
              <p:cNvPr id="1292" name="Google Shape;1292;p45"/>
              <p:cNvSpPr/>
              <p:nvPr/>
            </p:nvSpPr>
            <p:spPr>
              <a:xfrm flipH="1">
                <a:off x="3813" y="3737820"/>
                <a:ext cx="5128537" cy="615064"/>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5"/>
              <p:cNvSpPr/>
              <p:nvPr/>
            </p:nvSpPr>
            <p:spPr>
              <a:xfrm flipH="1">
                <a:off x="4812938" y="3737820"/>
                <a:ext cx="5128537" cy="615064"/>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94" name="Google Shape;1294;p45"/>
          <p:cNvGrpSpPr/>
          <p:nvPr/>
        </p:nvGrpSpPr>
        <p:grpSpPr>
          <a:xfrm>
            <a:off x="-75" y="3995954"/>
            <a:ext cx="9144111" cy="1001620"/>
            <a:chOff x="-75" y="3996089"/>
            <a:chExt cx="9144111" cy="818986"/>
          </a:xfrm>
        </p:grpSpPr>
        <p:sp>
          <p:nvSpPr>
            <p:cNvPr id="1295" name="Google Shape;1295;p45"/>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6" name="Google Shape;1296;p45"/>
            <p:cNvGrpSpPr/>
            <p:nvPr/>
          </p:nvGrpSpPr>
          <p:grpSpPr>
            <a:xfrm>
              <a:off x="43175" y="3996198"/>
              <a:ext cx="9057943" cy="818877"/>
              <a:chOff x="31859" y="3637483"/>
              <a:chExt cx="9057943" cy="954958"/>
            </a:xfrm>
          </p:grpSpPr>
          <p:sp>
            <p:nvSpPr>
              <p:cNvPr id="1297" name="Google Shape;1297;p45"/>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5"/>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5"/>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5"/>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5"/>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5"/>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03" name="Google Shape;1303;p45"/>
          <p:cNvSpPr txBox="1">
            <a:spLocks noGrp="1"/>
          </p:cNvSpPr>
          <p:nvPr>
            <p:ph type="title"/>
          </p:nvPr>
        </p:nvSpPr>
        <p:spPr>
          <a:xfrm>
            <a:off x="713100" y="539100"/>
            <a:ext cx="7111200" cy="2529300"/>
          </a:xfrm>
          <a:prstGeom prst="rect">
            <a:avLst/>
          </a:prstGeom>
        </p:spPr>
        <p:txBody>
          <a:bodyPr spcFirstLastPara="1" wrap="square" lIns="14400" tIns="14400" rIns="14400" bIns="14400" anchor="ctr" anchorCtr="0">
            <a:noAutofit/>
          </a:bodyPr>
          <a:lstStyle>
            <a:lvl1pPr lvl="0" rtl="0">
              <a:lnSpc>
                <a:spcPct val="80000"/>
              </a:lnSpc>
              <a:spcBef>
                <a:spcPts val="0"/>
              </a:spcBef>
              <a:spcAft>
                <a:spcPts val="0"/>
              </a:spcAft>
              <a:buSzPts val="4800"/>
              <a:buNone/>
              <a:defRPr sz="9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grpSp>
        <p:nvGrpSpPr>
          <p:cNvPr id="1304" name="Google Shape;1304;p45"/>
          <p:cNvGrpSpPr/>
          <p:nvPr/>
        </p:nvGrpSpPr>
        <p:grpSpPr>
          <a:xfrm>
            <a:off x="313334" y="3572063"/>
            <a:ext cx="7999590" cy="423889"/>
            <a:chOff x="313334" y="3572063"/>
            <a:chExt cx="7999590" cy="423889"/>
          </a:xfrm>
        </p:grpSpPr>
        <p:grpSp>
          <p:nvGrpSpPr>
            <p:cNvPr id="1305" name="Google Shape;1305;p45"/>
            <p:cNvGrpSpPr/>
            <p:nvPr/>
          </p:nvGrpSpPr>
          <p:grpSpPr>
            <a:xfrm>
              <a:off x="313334" y="3572077"/>
              <a:ext cx="764679" cy="414307"/>
              <a:chOff x="2301112" y="2967762"/>
              <a:chExt cx="655814" cy="355354"/>
            </a:xfrm>
          </p:grpSpPr>
          <p:sp>
            <p:nvSpPr>
              <p:cNvPr id="1306" name="Google Shape;1306;p45"/>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5"/>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8" name="Google Shape;1308;p45"/>
            <p:cNvGrpSpPr/>
            <p:nvPr/>
          </p:nvGrpSpPr>
          <p:grpSpPr>
            <a:xfrm>
              <a:off x="2066688" y="3665899"/>
              <a:ext cx="609186" cy="330053"/>
              <a:chOff x="2301112" y="2967762"/>
              <a:chExt cx="655814" cy="355354"/>
            </a:xfrm>
          </p:grpSpPr>
          <p:sp>
            <p:nvSpPr>
              <p:cNvPr id="1309" name="Google Shape;1309;p45"/>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5"/>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1" name="Google Shape;1311;p45"/>
            <p:cNvGrpSpPr/>
            <p:nvPr/>
          </p:nvGrpSpPr>
          <p:grpSpPr>
            <a:xfrm flipH="1">
              <a:off x="5008274" y="3572063"/>
              <a:ext cx="764613" cy="414307"/>
              <a:chOff x="2301112" y="2967762"/>
              <a:chExt cx="655814" cy="355354"/>
            </a:xfrm>
          </p:grpSpPr>
          <p:sp>
            <p:nvSpPr>
              <p:cNvPr id="1312" name="Google Shape;1312;p45"/>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5"/>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4" name="Google Shape;1314;p45"/>
            <p:cNvGrpSpPr/>
            <p:nvPr/>
          </p:nvGrpSpPr>
          <p:grpSpPr>
            <a:xfrm flipH="1">
              <a:off x="7703804" y="3659673"/>
              <a:ext cx="609120" cy="330053"/>
              <a:chOff x="2301112" y="2967762"/>
              <a:chExt cx="655814" cy="355354"/>
            </a:xfrm>
          </p:grpSpPr>
          <p:sp>
            <p:nvSpPr>
              <p:cNvPr id="1315" name="Google Shape;1315;p45"/>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5"/>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17"/>
        <p:cNvGrpSpPr/>
        <p:nvPr/>
      </p:nvGrpSpPr>
      <p:grpSpPr>
        <a:xfrm>
          <a:off x="0" y="0"/>
          <a:ext cx="0" cy="0"/>
          <a:chOff x="0" y="0"/>
          <a:chExt cx="0" cy="0"/>
        </a:xfrm>
      </p:grpSpPr>
      <p:sp>
        <p:nvSpPr>
          <p:cNvPr id="1318" name="Google Shape;1318;p46"/>
          <p:cNvSpPr/>
          <p:nvPr/>
        </p:nvSpPr>
        <p:spPr>
          <a:xfrm>
            <a:off x="75" y="4566251"/>
            <a:ext cx="9143898" cy="577187"/>
          </a:xfrm>
          <a:custGeom>
            <a:avLst/>
            <a:gdLst/>
            <a:ahLst/>
            <a:cxnLst/>
            <a:rect l="l" t="t" r="r" b="b"/>
            <a:pathLst>
              <a:path w="116676" h="10501" extrusionOk="0">
                <a:moveTo>
                  <a:pt x="1" y="0"/>
                </a:moveTo>
                <a:lnTo>
                  <a:pt x="1" y="10501"/>
                </a:lnTo>
                <a:lnTo>
                  <a:pt x="116675" y="10501"/>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6"/>
          <p:cNvSpPr/>
          <p:nvPr/>
        </p:nvSpPr>
        <p:spPr>
          <a:xfrm>
            <a:off x="50" y="4566251"/>
            <a:ext cx="9143898" cy="577187"/>
          </a:xfrm>
          <a:custGeom>
            <a:avLst/>
            <a:gdLst/>
            <a:ahLst/>
            <a:cxnLst/>
            <a:rect l="l" t="t" r="r" b="b"/>
            <a:pathLst>
              <a:path w="116676" h="10501" extrusionOk="0">
                <a:moveTo>
                  <a:pt x="1" y="0"/>
                </a:moveTo>
                <a:lnTo>
                  <a:pt x="1" y="10501"/>
                </a:lnTo>
                <a:lnTo>
                  <a:pt x="116675" y="10501"/>
                </a:lnTo>
                <a:lnTo>
                  <a:pt x="116675" y="0"/>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6"/>
          <p:cNvSpPr/>
          <p:nvPr/>
        </p:nvSpPr>
        <p:spPr>
          <a:xfrm flipH="1">
            <a:off x="6128873" y="538344"/>
            <a:ext cx="1370768" cy="364322"/>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6"/>
          <p:cNvSpPr/>
          <p:nvPr/>
        </p:nvSpPr>
        <p:spPr>
          <a:xfrm>
            <a:off x="482530" y="272070"/>
            <a:ext cx="816337" cy="266281"/>
          </a:xfrm>
          <a:custGeom>
            <a:avLst/>
            <a:gdLst/>
            <a:ahLst/>
            <a:cxnLst/>
            <a:rect l="l" t="t" r="r" b="b"/>
            <a:pathLst>
              <a:path w="7272" h="2372" extrusionOk="0">
                <a:moveTo>
                  <a:pt x="4042" y="1"/>
                </a:moveTo>
                <a:cubicBezTo>
                  <a:pt x="3267" y="1"/>
                  <a:pt x="2604" y="542"/>
                  <a:pt x="2408" y="1289"/>
                </a:cubicBezTo>
                <a:cubicBezTo>
                  <a:pt x="2175" y="1167"/>
                  <a:pt x="1942" y="1130"/>
                  <a:pt x="1671" y="1130"/>
                </a:cubicBezTo>
                <a:cubicBezTo>
                  <a:pt x="896" y="1130"/>
                  <a:pt x="196" y="1634"/>
                  <a:pt x="0" y="2371"/>
                </a:cubicBezTo>
                <a:lnTo>
                  <a:pt x="7197" y="2371"/>
                </a:lnTo>
                <a:cubicBezTo>
                  <a:pt x="7234" y="2259"/>
                  <a:pt x="7271" y="2101"/>
                  <a:pt x="7271" y="1989"/>
                </a:cubicBezTo>
                <a:cubicBezTo>
                  <a:pt x="7271" y="1326"/>
                  <a:pt x="6730" y="775"/>
                  <a:pt x="6105" y="775"/>
                </a:cubicBezTo>
                <a:cubicBezTo>
                  <a:pt x="5909" y="775"/>
                  <a:pt x="5713" y="822"/>
                  <a:pt x="5601" y="897"/>
                </a:cubicBezTo>
                <a:cubicBezTo>
                  <a:pt x="5293" y="355"/>
                  <a:pt x="4705" y="1"/>
                  <a:pt x="40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6"/>
          <p:cNvSpPr/>
          <p:nvPr/>
        </p:nvSpPr>
        <p:spPr>
          <a:xfrm>
            <a:off x="4421030" y="459143"/>
            <a:ext cx="790181" cy="26212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6"/>
          <p:cNvSpPr/>
          <p:nvPr/>
        </p:nvSpPr>
        <p:spPr>
          <a:xfrm>
            <a:off x="2132573" y="356944"/>
            <a:ext cx="1370768" cy="364322"/>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4" name="Google Shape;1324;p46"/>
          <p:cNvGrpSpPr/>
          <p:nvPr/>
        </p:nvGrpSpPr>
        <p:grpSpPr>
          <a:xfrm>
            <a:off x="150" y="1000125"/>
            <a:ext cx="9144111" cy="2637309"/>
            <a:chOff x="150" y="1000125"/>
            <a:chExt cx="9144111" cy="2637309"/>
          </a:xfrm>
        </p:grpSpPr>
        <p:sp>
          <p:nvSpPr>
            <p:cNvPr id="1325" name="Google Shape;1325;p46"/>
            <p:cNvSpPr/>
            <p:nvPr/>
          </p:nvSpPr>
          <p:spPr>
            <a:xfrm>
              <a:off x="150" y="1387151"/>
              <a:ext cx="9144111" cy="2250284"/>
            </a:xfrm>
            <a:custGeom>
              <a:avLst/>
              <a:gdLst/>
              <a:ahLst/>
              <a:cxnLst/>
              <a:rect l="l" t="t" r="r" b="b"/>
              <a:pathLst>
                <a:path w="116675" h="38223" extrusionOk="0">
                  <a:moveTo>
                    <a:pt x="0" y="1"/>
                  </a:moveTo>
                  <a:lnTo>
                    <a:pt x="0" y="38223"/>
                  </a:lnTo>
                  <a:lnTo>
                    <a:pt x="116675" y="38223"/>
                  </a:lnTo>
                  <a:lnTo>
                    <a:pt x="11667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6"/>
            <p:cNvSpPr/>
            <p:nvPr/>
          </p:nvSpPr>
          <p:spPr>
            <a:xfrm>
              <a:off x="150" y="1000125"/>
              <a:ext cx="9144111" cy="560209"/>
            </a:xfrm>
            <a:custGeom>
              <a:avLst/>
              <a:gdLst/>
              <a:ahLst/>
              <a:cxnLst/>
              <a:rect l="l" t="t" r="r" b="b"/>
              <a:pathLst>
                <a:path w="116675" h="6515" extrusionOk="0">
                  <a:moveTo>
                    <a:pt x="8866" y="1"/>
                  </a:moveTo>
                  <a:cubicBezTo>
                    <a:pt x="8776" y="1"/>
                    <a:pt x="8687" y="6"/>
                    <a:pt x="8597" y="18"/>
                  </a:cubicBezTo>
                  <a:cubicBezTo>
                    <a:pt x="7467" y="176"/>
                    <a:pt x="6534" y="1306"/>
                    <a:pt x="6609" y="2435"/>
                  </a:cubicBezTo>
                  <a:cubicBezTo>
                    <a:pt x="6256" y="1907"/>
                    <a:pt x="5617" y="1596"/>
                    <a:pt x="4971" y="1596"/>
                  </a:cubicBezTo>
                  <a:cubicBezTo>
                    <a:pt x="4762" y="1596"/>
                    <a:pt x="4551" y="1629"/>
                    <a:pt x="4350" y="1698"/>
                  </a:cubicBezTo>
                  <a:cubicBezTo>
                    <a:pt x="3575" y="1969"/>
                    <a:pt x="2996" y="2818"/>
                    <a:pt x="3034" y="3639"/>
                  </a:cubicBezTo>
                  <a:cubicBezTo>
                    <a:pt x="2708" y="3202"/>
                    <a:pt x="2172" y="2957"/>
                    <a:pt x="1640" y="2957"/>
                  </a:cubicBezTo>
                  <a:cubicBezTo>
                    <a:pt x="1410" y="2957"/>
                    <a:pt x="1182" y="3002"/>
                    <a:pt x="971" y="3098"/>
                  </a:cubicBezTo>
                  <a:cubicBezTo>
                    <a:pt x="271" y="3443"/>
                    <a:pt x="0" y="4143"/>
                    <a:pt x="0" y="5039"/>
                  </a:cubicBezTo>
                  <a:lnTo>
                    <a:pt x="0" y="6514"/>
                  </a:lnTo>
                  <a:lnTo>
                    <a:pt x="116675" y="6514"/>
                  </a:lnTo>
                  <a:lnTo>
                    <a:pt x="116675" y="5702"/>
                  </a:lnTo>
                  <a:cubicBezTo>
                    <a:pt x="116675" y="5002"/>
                    <a:pt x="116441" y="4339"/>
                    <a:pt x="115853" y="4069"/>
                  </a:cubicBezTo>
                  <a:cubicBezTo>
                    <a:pt x="115673" y="3970"/>
                    <a:pt x="115472" y="3924"/>
                    <a:pt x="115270" y="3924"/>
                  </a:cubicBezTo>
                  <a:cubicBezTo>
                    <a:pt x="114824" y="3924"/>
                    <a:pt x="114371" y="4145"/>
                    <a:pt x="114108" y="4498"/>
                  </a:cubicBezTo>
                  <a:cubicBezTo>
                    <a:pt x="114145" y="3798"/>
                    <a:pt x="113641" y="3051"/>
                    <a:pt x="112941" y="2818"/>
                  </a:cubicBezTo>
                  <a:cubicBezTo>
                    <a:pt x="112784" y="2763"/>
                    <a:pt x="112618" y="2736"/>
                    <a:pt x="112451" y="2736"/>
                  </a:cubicBezTo>
                  <a:cubicBezTo>
                    <a:pt x="111912" y="2736"/>
                    <a:pt x="111358" y="3011"/>
                    <a:pt x="111037" y="3481"/>
                  </a:cubicBezTo>
                  <a:cubicBezTo>
                    <a:pt x="111074" y="2473"/>
                    <a:pt x="110290" y="1539"/>
                    <a:pt x="109320" y="1418"/>
                  </a:cubicBezTo>
                  <a:cubicBezTo>
                    <a:pt x="109235" y="1405"/>
                    <a:pt x="109150" y="1399"/>
                    <a:pt x="109065" y="1399"/>
                  </a:cubicBezTo>
                  <a:cubicBezTo>
                    <a:pt x="108179" y="1399"/>
                    <a:pt x="107324" y="2087"/>
                    <a:pt x="107145" y="2939"/>
                  </a:cubicBezTo>
                  <a:cubicBezTo>
                    <a:pt x="106945" y="2830"/>
                    <a:pt x="106723" y="2781"/>
                    <a:pt x="106501" y="2781"/>
                  </a:cubicBezTo>
                  <a:cubicBezTo>
                    <a:pt x="105768" y="2781"/>
                    <a:pt x="105016" y="3316"/>
                    <a:pt x="104923" y="4031"/>
                  </a:cubicBezTo>
                  <a:cubicBezTo>
                    <a:pt x="104699" y="3941"/>
                    <a:pt x="104462" y="3897"/>
                    <a:pt x="104226" y="3897"/>
                  </a:cubicBezTo>
                  <a:cubicBezTo>
                    <a:pt x="103854" y="3897"/>
                    <a:pt x="103486" y="4007"/>
                    <a:pt x="103178" y="4218"/>
                  </a:cubicBezTo>
                  <a:cubicBezTo>
                    <a:pt x="103019" y="3873"/>
                    <a:pt x="102786" y="3565"/>
                    <a:pt x="102478" y="3331"/>
                  </a:cubicBezTo>
                  <a:cubicBezTo>
                    <a:pt x="102118" y="3069"/>
                    <a:pt x="101675" y="2935"/>
                    <a:pt x="101233" y="2935"/>
                  </a:cubicBezTo>
                  <a:cubicBezTo>
                    <a:pt x="100952" y="2935"/>
                    <a:pt x="100672" y="2989"/>
                    <a:pt x="100415" y="3098"/>
                  </a:cubicBezTo>
                  <a:cubicBezTo>
                    <a:pt x="100294" y="2235"/>
                    <a:pt x="99405" y="1623"/>
                    <a:pt x="98559" y="1623"/>
                  </a:cubicBezTo>
                  <a:cubicBezTo>
                    <a:pt x="98298" y="1623"/>
                    <a:pt x="98040" y="1682"/>
                    <a:pt x="97811" y="1810"/>
                  </a:cubicBezTo>
                  <a:cubicBezTo>
                    <a:pt x="97595" y="802"/>
                    <a:pt x="96553" y="1"/>
                    <a:pt x="95506" y="1"/>
                  </a:cubicBezTo>
                  <a:cubicBezTo>
                    <a:pt x="95418" y="1"/>
                    <a:pt x="95331" y="6"/>
                    <a:pt x="95244" y="18"/>
                  </a:cubicBezTo>
                  <a:cubicBezTo>
                    <a:pt x="94115" y="176"/>
                    <a:pt x="93181" y="1306"/>
                    <a:pt x="93256" y="2435"/>
                  </a:cubicBezTo>
                  <a:cubicBezTo>
                    <a:pt x="92875" y="1907"/>
                    <a:pt x="92250" y="1596"/>
                    <a:pt x="91617" y="1596"/>
                  </a:cubicBezTo>
                  <a:cubicBezTo>
                    <a:pt x="91412" y="1596"/>
                    <a:pt x="91205" y="1629"/>
                    <a:pt x="91006" y="1698"/>
                  </a:cubicBezTo>
                  <a:cubicBezTo>
                    <a:pt x="90222" y="1969"/>
                    <a:pt x="89644" y="2818"/>
                    <a:pt x="89681" y="3639"/>
                  </a:cubicBezTo>
                  <a:cubicBezTo>
                    <a:pt x="89355" y="3202"/>
                    <a:pt x="88819" y="2957"/>
                    <a:pt x="88287" y="2957"/>
                  </a:cubicBezTo>
                  <a:cubicBezTo>
                    <a:pt x="88058" y="2957"/>
                    <a:pt x="87829" y="3002"/>
                    <a:pt x="87618" y="3098"/>
                  </a:cubicBezTo>
                  <a:cubicBezTo>
                    <a:pt x="87114" y="3331"/>
                    <a:pt x="86769" y="3873"/>
                    <a:pt x="86685" y="4414"/>
                  </a:cubicBezTo>
                  <a:cubicBezTo>
                    <a:pt x="86535" y="4265"/>
                    <a:pt x="86377" y="4143"/>
                    <a:pt x="86218" y="4069"/>
                  </a:cubicBezTo>
                  <a:cubicBezTo>
                    <a:pt x="86026" y="3970"/>
                    <a:pt x="85817" y="3924"/>
                    <a:pt x="85610" y="3924"/>
                  </a:cubicBezTo>
                  <a:cubicBezTo>
                    <a:pt x="85152" y="3924"/>
                    <a:pt x="84699" y="4145"/>
                    <a:pt x="84435" y="4498"/>
                  </a:cubicBezTo>
                  <a:cubicBezTo>
                    <a:pt x="84473" y="3798"/>
                    <a:pt x="84006" y="3051"/>
                    <a:pt x="83306" y="2818"/>
                  </a:cubicBezTo>
                  <a:cubicBezTo>
                    <a:pt x="83140" y="2763"/>
                    <a:pt x="82967" y="2736"/>
                    <a:pt x="82795" y="2736"/>
                  </a:cubicBezTo>
                  <a:cubicBezTo>
                    <a:pt x="82239" y="2736"/>
                    <a:pt x="81683" y="3011"/>
                    <a:pt x="81355" y="3481"/>
                  </a:cubicBezTo>
                  <a:cubicBezTo>
                    <a:pt x="81439" y="2473"/>
                    <a:pt x="80655" y="1539"/>
                    <a:pt x="79684" y="1418"/>
                  </a:cubicBezTo>
                  <a:cubicBezTo>
                    <a:pt x="79600" y="1405"/>
                    <a:pt x="79515" y="1399"/>
                    <a:pt x="79430" y="1399"/>
                  </a:cubicBezTo>
                  <a:cubicBezTo>
                    <a:pt x="78544" y="1399"/>
                    <a:pt x="77685" y="2087"/>
                    <a:pt x="77472" y="2939"/>
                  </a:cubicBezTo>
                  <a:cubicBezTo>
                    <a:pt x="77281" y="2830"/>
                    <a:pt x="77066" y="2781"/>
                    <a:pt x="76848" y="2781"/>
                  </a:cubicBezTo>
                  <a:cubicBezTo>
                    <a:pt x="76131" y="2781"/>
                    <a:pt x="75372" y="3316"/>
                    <a:pt x="75251" y="4031"/>
                  </a:cubicBezTo>
                  <a:cubicBezTo>
                    <a:pt x="75041" y="3941"/>
                    <a:pt x="74807" y="3897"/>
                    <a:pt x="74570" y="3897"/>
                  </a:cubicBezTo>
                  <a:cubicBezTo>
                    <a:pt x="74196" y="3897"/>
                    <a:pt x="73814" y="4007"/>
                    <a:pt x="73505" y="4218"/>
                  </a:cubicBezTo>
                  <a:cubicBezTo>
                    <a:pt x="73384" y="3873"/>
                    <a:pt x="73150" y="3565"/>
                    <a:pt x="72842" y="3331"/>
                  </a:cubicBezTo>
                  <a:cubicBezTo>
                    <a:pt x="72483" y="3069"/>
                    <a:pt x="72040" y="2935"/>
                    <a:pt x="71589" y="2935"/>
                  </a:cubicBezTo>
                  <a:cubicBezTo>
                    <a:pt x="71303" y="2935"/>
                    <a:pt x="71014" y="2989"/>
                    <a:pt x="70742" y="3098"/>
                  </a:cubicBezTo>
                  <a:cubicBezTo>
                    <a:pt x="70621" y="2235"/>
                    <a:pt x="69754" y="1623"/>
                    <a:pt x="68902" y="1623"/>
                  </a:cubicBezTo>
                  <a:cubicBezTo>
                    <a:pt x="68639" y="1623"/>
                    <a:pt x="68376" y="1682"/>
                    <a:pt x="68138" y="1810"/>
                  </a:cubicBezTo>
                  <a:cubicBezTo>
                    <a:pt x="67923" y="802"/>
                    <a:pt x="66912" y="1"/>
                    <a:pt x="65870" y="1"/>
                  </a:cubicBezTo>
                  <a:cubicBezTo>
                    <a:pt x="65783" y="1"/>
                    <a:pt x="65696" y="6"/>
                    <a:pt x="65609" y="18"/>
                  </a:cubicBezTo>
                  <a:cubicBezTo>
                    <a:pt x="64479" y="176"/>
                    <a:pt x="63546" y="1306"/>
                    <a:pt x="63621" y="2435"/>
                  </a:cubicBezTo>
                  <a:cubicBezTo>
                    <a:pt x="63240" y="1907"/>
                    <a:pt x="62594" y="1596"/>
                    <a:pt x="61966" y="1596"/>
                  </a:cubicBezTo>
                  <a:cubicBezTo>
                    <a:pt x="61763" y="1596"/>
                    <a:pt x="61561" y="1629"/>
                    <a:pt x="61371" y="1698"/>
                  </a:cubicBezTo>
                  <a:cubicBezTo>
                    <a:pt x="60550" y="1969"/>
                    <a:pt x="59971" y="2818"/>
                    <a:pt x="60008" y="3639"/>
                  </a:cubicBezTo>
                  <a:cubicBezTo>
                    <a:pt x="59708" y="3202"/>
                    <a:pt x="59162" y="2957"/>
                    <a:pt x="58621" y="2957"/>
                  </a:cubicBezTo>
                  <a:cubicBezTo>
                    <a:pt x="58388" y="2957"/>
                    <a:pt x="58156" y="3002"/>
                    <a:pt x="57945" y="3098"/>
                  </a:cubicBezTo>
                  <a:cubicBezTo>
                    <a:pt x="57441" y="3369"/>
                    <a:pt x="57049" y="3910"/>
                    <a:pt x="57012" y="4498"/>
                  </a:cubicBezTo>
                  <a:cubicBezTo>
                    <a:pt x="56853" y="4302"/>
                    <a:pt x="56704" y="4143"/>
                    <a:pt x="56471" y="4069"/>
                  </a:cubicBezTo>
                  <a:cubicBezTo>
                    <a:pt x="56287" y="3970"/>
                    <a:pt x="56086" y="3924"/>
                    <a:pt x="55883" y="3924"/>
                  </a:cubicBezTo>
                  <a:cubicBezTo>
                    <a:pt x="55436" y="3924"/>
                    <a:pt x="54986" y="4145"/>
                    <a:pt x="54716" y="4498"/>
                  </a:cubicBezTo>
                  <a:cubicBezTo>
                    <a:pt x="54753" y="3798"/>
                    <a:pt x="54249" y="3051"/>
                    <a:pt x="53587" y="2818"/>
                  </a:cubicBezTo>
                  <a:cubicBezTo>
                    <a:pt x="53421" y="2763"/>
                    <a:pt x="53248" y="2736"/>
                    <a:pt x="53077" y="2736"/>
                  </a:cubicBezTo>
                  <a:cubicBezTo>
                    <a:pt x="52523" y="2736"/>
                    <a:pt x="51973" y="3011"/>
                    <a:pt x="51645" y="3481"/>
                  </a:cubicBezTo>
                  <a:cubicBezTo>
                    <a:pt x="51720" y="2473"/>
                    <a:pt x="50908" y="1539"/>
                    <a:pt x="49937" y="1418"/>
                  </a:cubicBezTo>
                  <a:cubicBezTo>
                    <a:pt x="49852" y="1405"/>
                    <a:pt x="49767" y="1399"/>
                    <a:pt x="49683" y="1399"/>
                  </a:cubicBezTo>
                  <a:cubicBezTo>
                    <a:pt x="48795" y="1399"/>
                    <a:pt x="47932" y="2087"/>
                    <a:pt x="47753" y="2939"/>
                  </a:cubicBezTo>
                  <a:cubicBezTo>
                    <a:pt x="47555" y="2830"/>
                    <a:pt x="47335" y="2781"/>
                    <a:pt x="47113" y="2781"/>
                  </a:cubicBezTo>
                  <a:cubicBezTo>
                    <a:pt x="46382" y="2781"/>
                    <a:pt x="45627" y="3316"/>
                    <a:pt x="45541" y="4031"/>
                  </a:cubicBezTo>
                  <a:cubicBezTo>
                    <a:pt x="45331" y="3941"/>
                    <a:pt x="45097" y="3897"/>
                    <a:pt x="44859" y="3897"/>
                  </a:cubicBezTo>
                  <a:cubicBezTo>
                    <a:pt x="44484" y="3897"/>
                    <a:pt x="44100" y="4007"/>
                    <a:pt x="43786" y="4218"/>
                  </a:cubicBezTo>
                  <a:cubicBezTo>
                    <a:pt x="43636" y="3873"/>
                    <a:pt x="43403" y="3565"/>
                    <a:pt x="43132" y="3331"/>
                  </a:cubicBezTo>
                  <a:cubicBezTo>
                    <a:pt x="42750" y="3069"/>
                    <a:pt x="42294" y="2935"/>
                    <a:pt x="41849" y="2935"/>
                  </a:cubicBezTo>
                  <a:cubicBezTo>
                    <a:pt x="41565" y="2935"/>
                    <a:pt x="41286" y="2989"/>
                    <a:pt x="41032" y="3098"/>
                  </a:cubicBezTo>
                  <a:cubicBezTo>
                    <a:pt x="40911" y="2235"/>
                    <a:pt x="40044" y="1623"/>
                    <a:pt x="39188" y="1623"/>
                  </a:cubicBezTo>
                  <a:cubicBezTo>
                    <a:pt x="38923" y="1623"/>
                    <a:pt x="38659" y="1682"/>
                    <a:pt x="38419" y="1810"/>
                  </a:cubicBezTo>
                  <a:cubicBezTo>
                    <a:pt x="38203" y="802"/>
                    <a:pt x="37193" y="1"/>
                    <a:pt x="36121" y="1"/>
                  </a:cubicBezTo>
                  <a:cubicBezTo>
                    <a:pt x="36032" y="1"/>
                    <a:pt x="35942" y="6"/>
                    <a:pt x="35852" y="18"/>
                  </a:cubicBezTo>
                  <a:cubicBezTo>
                    <a:pt x="34732" y="176"/>
                    <a:pt x="33836" y="1306"/>
                    <a:pt x="33873" y="2435"/>
                  </a:cubicBezTo>
                  <a:cubicBezTo>
                    <a:pt x="33521" y="1907"/>
                    <a:pt x="32881" y="1596"/>
                    <a:pt x="32236" y="1596"/>
                  </a:cubicBezTo>
                  <a:cubicBezTo>
                    <a:pt x="32026" y="1596"/>
                    <a:pt x="31816" y="1629"/>
                    <a:pt x="31614" y="1698"/>
                  </a:cubicBezTo>
                  <a:cubicBezTo>
                    <a:pt x="30840" y="1969"/>
                    <a:pt x="30252" y="2818"/>
                    <a:pt x="30298" y="3639"/>
                  </a:cubicBezTo>
                  <a:cubicBezTo>
                    <a:pt x="29998" y="3202"/>
                    <a:pt x="29452" y="2957"/>
                    <a:pt x="28911" y="2957"/>
                  </a:cubicBezTo>
                  <a:cubicBezTo>
                    <a:pt x="28678" y="2957"/>
                    <a:pt x="28446" y="3002"/>
                    <a:pt x="28235" y="3098"/>
                  </a:cubicBezTo>
                  <a:cubicBezTo>
                    <a:pt x="27843" y="3285"/>
                    <a:pt x="27535" y="3639"/>
                    <a:pt x="27377" y="4031"/>
                  </a:cubicBezTo>
                  <a:cubicBezTo>
                    <a:pt x="27265" y="3481"/>
                    <a:pt x="26835" y="3014"/>
                    <a:pt x="26285" y="2818"/>
                  </a:cubicBezTo>
                  <a:cubicBezTo>
                    <a:pt x="26130" y="2763"/>
                    <a:pt x="25966" y="2736"/>
                    <a:pt x="25799" y="2736"/>
                  </a:cubicBezTo>
                  <a:cubicBezTo>
                    <a:pt x="25264" y="2736"/>
                    <a:pt x="24708" y="3011"/>
                    <a:pt x="24381" y="3481"/>
                  </a:cubicBezTo>
                  <a:cubicBezTo>
                    <a:pt x="24418" y="2473"/>
                    <a:pt x="23643" y="1539"/>
                    <a:pt x="22672" y="1418"/>
                  </a:cubicBezTo>
                  <a:cubicBezTo>
                    <a:pt x="22588" y="1405"/>
                    <a:pt x="22503" y="1399"/>
                    <a:pt x="22418" y="1399"/>
                  </a:cubicBezTo>
                  <a:cubicBezTo>
                    <a:pt x="21531" y="1399"/>
                    <a:pt x="20668" y="2087"/>
                    <a:pt x="20498" y="2939"/>
                  </a:cubicBezTo>
                  <a:cubicBezTo>
                    <a:pt x="20297" y="2830"/>
                    <a:pt x="20076" y="2781"/>
                    <a:pt x="19853" y="2781"/>
                  </a:cubicBezTo>
                  <a:cubicBezTo>
                    <a:pt x="19121" y="2781"/>
                    <a:pt x="18369" y="3316"/>
                    <a:pt x="18276" y="4031"/>
                  </a:cubicBezTo>
                  <a:cubicBezTo>
                    <a:pt x="18052" y="3941"/>
                    <a:pt x="17815" y="3897"/>
                    <a:pt x="17579" y="3897"/>
                  </a:cubicBezTo>
                  <a:cubicBezTo>
                    <a:pt x="17207" y="3897"/>
                    <a:pt x="16839" y="4007"/>
                    <a:pt x="16531" y="4218"/>
                  </a:cubicBezTo>
                  <a:cubicBezTo>
                    <a:pt x="16372" y="3873"/>
                    <a:pt x="16139" y="3565"/>
                    <a:pt x="15831" y="3331"/>
                  </a:cubicBezTo>
                  <a:cubicBezTo>
                    <a:pt x="15471" y="3069"/>
                    <a:pt x="15028" y="2935"/>
                    <a:pt x="14586" y="2935"/>
                  </a:cubicBezTo>
                  <a:cubicBezTo>
                    <a:pt x="14305" y="2935"/>
                    <a:pt x="14025" y="2989"/>
                    <a:pt x="13768" y="3098"/>
                  </a:cubicBezTo>
                  <a:cubicBezTo>
                    <a:pt x="13647" y="2235"/>
                    <a:pt x="12758" y="1623"/>
                    <a:pt x="11912" y="1623"/>
                  </a:cubicBezTo>
                  <a:cubicBezTo>
                    <a:pt x="11651" y="1623"/>
                    <a:pt x="11393" y="1682"/>
                    <a:pt x="11164" y="1810"/>
                  </a:cubicBezTo>
                  <a:cubicBezTo>
                    <a:pt x="10948" y="802"/>
                    <a:pt x="9938" y="1"/>
                    <a:pt x="88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7" name="Google Shape;1327;p46"/>
          <p:cNvSpPr/>
          <p:nvPr/>
        </p:nvSpPr>
        <p:spPr>
          <a:xfrm>
            <a:off x="150" y="3637475"/>
            <a:ext cx="9144111" cy="952112"/>
          </a:xfrm>
          <a:custGeom>
            <a:avLst/>
            <a:gdLst/>
            <a:ahLst/>
            <a:cxnLst/>
            <a:rect l="l" t="t" r="r" b="b"/>
            <a:pathLst>
              <a:path w="116675" h="12247" extrusionOk="0">
                <a:moveTo>
                  <a:pt x="0" y="0"/>
                </a:moveTo>
                <a:lnTo>
                  <a:pt x="0" y="12246"/>
                </a:lnTo>
                <a:lnTo>
                  <a:pt x="116675" y="12246"/>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8" name="Google Shape;1328;p46"/>
          <p:cNvGrpSpPr/>
          <p:nvPr/>
        </p:nvGrpSpPr>
        <p:grpSpPr>
          <a:xfrm>
            <a:off x="31859" y="3637483"/>
            <a:ext cx="9057943" cy="954958"/>
            <a:chOff x="31859" y="3637483"/>
            <a:chExt cx="9057943" cy="954958"/>
          </a:xfrm>
        </p:grpSpPr>
        <p:sp>
          <p:nvSpPr>
            <p:cNvPr id="1329" name="Google Shape;1329;p46"/>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6"/>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6"/>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6"/>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6"/>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6"/>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5" name="Google Shape;1335;p46"/>
          <p:cNvSpPr/>
          <p:nvPr/>
        </p:nvSpPr>
        <p:spPr>
          <a:xfrm>
            <a:off x="7983380" y="197018"/>
            <a:ext cx="790181" cy="26212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6"/>
          <p:cNvSpPr txBox="1">
            <a:spLocks noGrp="1"/>
          </p:cNvSpPr>
          <p:nvPr>
            <p:ph type="title"/>
          </p:nvPr>
        </p:nvSpPr>
        <p:spPr>
          <a:xfrm>
            <a:off x="737450" y="1757750"/>
            <a:ext cx="3034500" cy="1589100"/>
          </a:xfrm>
          <a:prstGeom prst="rect">
            <a:avLst/>
          </a:prstGeom>
        </p:spPr>
        <p:txBody>
          <a:bodyPr spcFirstLastPara="1" wrap="square" lIns="14400" tIns="14400" rIns="14400" bIns="14400" anchor="t" anchorCtr="0">
            <a:noAutofit/>
          </a:bodyPr>
          <a:lstStyle>
            <a:lvl1pPr lvl="0" rtl="0">
              <a:spcBef>
                <a:spcPts val="0"/>
              </a:spcBef>
              <a:spcAft>
                <a:spcPts val="0"/>
              </a:spcAft>
              <a:buSzPts val="3500"/>
              <a:buNone/>
              <a:defRPr sz="5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37" name="Google Shape;1337;p46"/>
          <p:cNvSpPr txBox="1">
            <a:spLocks noGrp="1"/>
          </p:cNvSpPr>
          <p:nvPr>
            <p:ph type="subTitle" idx="1"/>
          </p:nvPr>
        </p:nvSpPr>
        <p:spPr>
          <a:xfrm>
            <a:off x="3909000" y="1777200"/>
            <a:ext cx="3145800" cy="1589100"/>
          </a:xfrm>
          <a:prstGeom prst="rect">
            <a:avLst/>
          </a:prstGeom>
        </p:spPr>
        <p:txBody>
          <a:bodyPr spcFirstLastPara="1" wrap="square" lIns="14400" tIns="14400" rIns="14400" bIns="14400"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38"/>
        <p:cNvGrpSpPr/>
        <p:nvPr/>
      </p:nvGrpSpPr>
      <p:grpSpPr>
        <a:xfrm>
          <a:off x="0" y="0"/>
          <a:ext cx="0" cy="0"/>
          <a:chOff x="0" y="0"/>
          <a:chExt cx="0" cy="0"/>
        </a:xfrm>
      </p:grpSpPr>
      <p:grpSp>
        <p:nvGrpSpPr>
          <p:cNvPr id="1339" name="Google Shape;1339;p47"/>
          <p:cNvGrpSpPr/>
          <p:nvPr/>
        </p:nvGrpSpPr>
        <p:grpSpPr>
          <a:xfrm>
            <a:off x="50" y="2587280"/>
            <a:ext cx="3961351" cy="2555971"/>
            <a:chOff x="41" y="2411634"/>
            <a:chExt cx="4234022" cy="2731906"/>
          </a:xfrm>
        </p:grpSpPr>
        <p:sp>
          <p:nvSpPr>
            <p:cNvPr id="1340" name="Google Shape;1340;p47"/>
            <p:cNvSpPr/>
            <p:nvPr/>
          </p:nvSpPr>
          <p:spPr>
            <a:xfrm flipH="1">
              <a:off x="41" y="2411634"/>
              <a:ext cx="4234022" cy="2731906"/>
            </a:xfrm>
            <a:custGeom>
              <a:avLst/>
              <a:gdLst/>
              <a:ahLst/>
              <a:cxnLst/>
              <a:rect l="l" t="t" r="r" b="b"/>
              <a:pathLst>
                <a:path w="33454" h="21585" extrusionOk="0">
                  <a:moveTo>
                    <a:pt x="31249" y="0"/>
                  </a:moveTo>
                  <a:cubicBezTo>
                    <a:pt x="29319" y="0"/>
                    <a:pt x="27370" y="606"/>
                    <a:pt x="25828" y="1750"/>
                  </a:cubicBezTo>
                  <a:cubicBezTo>
                    <a:pt x="24232" y="2964"/>
                    <a:pt x="22990" y="4747"/>
                    <a:pt x="21124" y="5447"/>
                  </a:cubicBezTo>
                  <a:cubicBezTo>
                    <a:pt x="20245" y="5790"/>
                    <a:pt x="19314" y="5882"/>
                    <a:pt x="18355" y="5882"/>
                  </a:cubicBezTo>
                  <a:cubicBezTo>
                    <a:pt x="17908" y="5882"/>
                    <a:pt x="17455" y="5862"/>
                    <a:pt x="16998" y="5839"/>
                  </a:cubicBezTo>
                  <a:cubicBezTo>
                    <a:pt x="16503" y="5823"/>
                    <a:pt x="16008" y="5800"/>
                    <a:pt x="15516" y="5800"/>
                  </a:cubicBezTo>
                  <a:cubicBezTo>
                    <a:pt x="14810" y="5800"/>
                    <a:pt x="14110" y="5848"/>
                    <a:pt x="13423" y="6035"/>
                  </a:cubicBezTo>
                  <a:cubicBezTo>
                    <a:pt x="11482" y="6539"/>
                    <a:pt x="9886" y="8135"/>
                    <a:pt x="9335" y="10076"/>
                  </a:cubicBezTo>
                  <a:cubicBezTo>
                    <a:pt x="9185" y="10702"/>
                    <a:pt x="9101" y="11364"/>
                    <a:pt x="8756" y="11906"/>
                  </a:cubicBezTo>
                  <a:cubicBezTo>
                    <a:pt x="8252" y="12839"/>
                    <a:pt x="7197" y="13268"/>
                    <a:pt x="6227" y="13698"/>
                  </a:cubicBezTo>
                  <a:cubicBezTo>
                    <a:pt x="4164" y="14631"/>
                    <a:pt x="2101" y="15873"/>
                    <a:pt x="934" y="17814"/>
                  </a:cubicBezTo>
                  <a:cubicBezTo>
                    <a:pt x="356" y="18785"/>
                    <a:pt x="1" y="20540"/>
                    <a:pt x="430" y="21585"/>
                  </a:cubicBezTo>
                  <a:lnTo>
                    <a:pt x="33454" y="21585"/>
                  </a:lnTo>
                  <a:lnTo>
                    <a:pt x="33454" y="276"/>
                  </a:lnTo>
                  <a:cubicBezTo>
                    <a:pt x="32738" y="91"/>
                    <a:pt x="31995" y="0"/>
                    <a:pt x="31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1" name="Google Shape;1341;p47"/>
            <p:cNvGrpSpPr/>
            <p:nvPr/>
          </p:nvGrpSpPr>
          <p:grpSpPr>
            <a:xfrm>
              <a:off x="231728" y="2704031"/>
              <a:ext cx="3471198" cy="2190466"/>
              <a:chOff x="231728" y="2704031"/>
              <a:chExt cx="3471198" cy="2190466"/>
            </a:xfrm>
          </p:grpSpPr>
          <p:sp>
            <p:nvSpPr>
              <p:cNvPr id="1342" name="Google Shape;1342;p47"/>
              <p:cNvSpPr/>
              <p:nvPr/>
            </p:nvSpPr>
            <p:spPr>
              <a:xfrm flipH="1">
                <a:off x="291878" y="27040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7"/>
              <p:cNvSpPr/>
              <p:nvPr/>
            </p:nvSpPr>
            <p:spPr>
              <a:xfrm flipH="1">
                <a:off x="231728" y="38280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7"/>
              <p:cNvSpPr/>
              <p:nvPr/>
            </p:nvSpPr>
            <p:spPr>
              <a:xfrm>
                <a:off x="618203" y="29572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7"/>
              <p:cNvSpPr/>
              <p:nvPr/>
            </p:nvSpPr>
            <p:spPr>
              <a:xfrm flipH="1">
                <a:off x="807803" y="3478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7"/>
              <p:cNvSpPr/>
              <p:nvPr/>
            </p:nvSpPr>
            <p:spPr>
              <a:xfrm>
                <a:off x="502953"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7"/>
              <p:cNvSpPr/>
              <p:nvPr/>
            </p:nvSpPr>
            <p:spPr>
              <a:xfrm flipH="1">
                <a:off x="1052128" y="47980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7"/>
              <p:cNvSpPr/>
              <p:nvPr/>
            </p:nvSpPr>
            <p:spPr>
              <a:xfrm flipH="1">
                <a:off x="1272928" y="32874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7"/>
              <p:cNvSpPr/>
              <p:nvPr/>
            </p:nvSpPr>
            <p:spPr>
              <a:xfrm>
                <a:off x="138837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7"/>
              <p:cNvSpPr/>
              <p:nvPr/>
            </p:nvSpPr>
            <p:spPr>
              <a:xfrm>
                <a:off x="1835878"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7"/>
              <p:cNvSpPr/>
              <p:nvPr/>
            </p:nvSpPr>
            <p:spPr>
              <a:xfrm>
                <a:off x="276252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7"/>
              <p:cNvSpPr/>
              <p:nvPr/>
            </p:nvSpPr>
            <p:spPr>
              <a:xfrm>
                <a:off x="1941978" y="33841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7"/>
              <p:cNvSpPr/>
              <p:nvPr/>
            </p:nvSpPr>
            <p:spPr>
              <a:xfrm flipH="1">
                <a:off x="2533578" y="346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7"/>
              <p:cNvSpPr/>
              <p:nvPr/>
            </p:nvSpPr>
            <p:spPr>
              <a:xfrm>
                <a:off x="2477128" y="43399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7"/>
              <p:cNvSpPr/>
              <p:nvPr/>
            </p:nvSpPr>
            <p:spPr>
              <a:xfrm flipH="1">
                <a:off x="3186628" y="42962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7"/>
              <p:cNvSpPr/>
              <p:nvPr/>
            </p:nvSpPr>
            <p:spPr>
              <a:xfrm>
                <a:off x="2877978" y="48379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7"/>
              <p:cNvSpPr/>
              <p:nvPr/>
            </p:nvSpPr>
            <p:spPr>
              <a:xfrm flipH="1">
                <a:off x="3587478" y="47942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7"/>
              <p:cNvSpPr/>
              <p:nvPr/>
            </p:nvSpPr>
            <p:spPr>
              <a:xfrm>
                <a:off x="2168478" y="48197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59" name="Google Shape;1359;p47"/>
          <p:cNvSpPr txBox="1">
            <a:spLocks noGrp="1"/>
          </p:cNvSpPr>
          <p:nvPr>
            <p:ph type="title"/>
          </p:nvPr>
        </p:nvSpPr>
        <p:spPr>
          <a:xfrm>
            <a:off x="713100" y="2767500"/>
            <a:ext cx="2516100" cy="1836900"/>
          </a:xfrm>
          <a:prstGeom prst="rect">
            <a:avLst/>
          </a:prstGeom>
        </p:spPr>
        <p:txBody>
          <a:bodyPr spcFirstLastPara="1" wrap="square" lIns="14400" tIns="14400" rIns="14400" bIns="14400" anchor="t" anchorCtr="0">
            <a:noAutofit/>
          </a:bodyPr>
          <a:lstStyle>
            <a:lvl1pPr lvl="0" rtl="0">
              <a:spcBef>
                <a:spcPts val="0"/>
              </a:spcBef>
              <a:spcAft>
                <a:spcPts val="0"/>
              </a:spcAft>
              <a:buSzPts val="3500"/>
              <a:buNone/>
              <a:defRPr sz="3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60"/>
        <p:cNvGrpSpPr/>
        <p:nvPr/>
      </p:nvGrpSpPr>
      <p:grpSpPr>
        <a:xfrm>
          <a:off x="0" y="0"/>
          <a:ext cx="0" cy="0"/>
          <a:chOff x="0" y="0"/>
          <a:chExt cx="0" cy="0"/>
        </a:xfrm>
      </p:grpSpPr>
      <p:sp>
        <p:nvSpPr>
          <p:cNvPr id="1361" name="Google Shape;1361;p48"/>
          <p:cNvSpPr/>
          <p:nvPr/>
        </p:nvSpPr>
        <p:spPr>
          <a:xfrm>
            <a:off x="4572213" y="4446250"/>
            <a:ext cx="4571657" cy="697188"/>
          </a:xfrm>
          <a:custGeom>
            <a:avLst/>
            <a:gdLst/>
            <a:ahLst/>
            <a:cxnLst/>
            <a:rect l="l" t="t" r="r" b="b"/>
            <a:pathLst>
              <a:path w="116676" h="10501" extrusionOk="0">
                <a:moveTo>
                  <a:pt x="1" y="0"/>
                </a:moveTo>
                <a:lnTo>
                  <a:pt x="1" y="10501"/>
                </a:lnTo>
                <a:lnTo>
                  <a:pt x="116675" y="10501"/>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8"/>
          <p:cNvSpPr/>
          <p:nvPr/>
        </p:nvSpPr>
        <p:spPr>
          <a:xfrm>
            <a:off x="4572201" y="4446250"/>
            <a:ext cx="4571657" cy="697188"/>
          </a:xfrm>
          <a:custGeom>
            <a:avLst/>
            <a:gdLst/>
            <a:ahLst/>
            <a:cxnLst/>
            <a:rect l="l" t="t" r="r" b="b"/>
            <a:pathLst>
              <a:path w="116676" h="10501" extrusionOk="0">
                <a:moveTo>
                  <a:pt x="1" y="0"/>
                </a:moveTo>
                <a:lnTo>
                  <a:pt x="1" y="10501"/>
                </a:lnTo>
                <a:lnTo>
                  <a:pt x="116675" y="10501"/>
                </a:lnTo>
                <a:lnTo>
                  <a:pt x="116675" y="0"/>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3" name="Google Shape;1363;p48"/>
          <p:cNvGrpSpPr/>
          <p:nvPr/>
        </p:nvGrpSpPr>
        <p:grpSpPr>
          <a:xfrm>
            <a:off x="-157968" y="431164"/>
            <a:ext cx="3115287" cy="4030627"/>
            <a:chOff x="1534650" y="2782550"/>
            <a:chExt cx="1974450" cy="2554425"/>
          </a:xfrm>
        </p:grpSpPr>
        <p:sp>
          <p:nvSpPr>
            <p:cNvPr id="1364" name="Google Shape;1364;p48"/>
            <p:cNvSpPr/>
            <p:nvPr/>
          </p:nvSpPr>
          <p:spPr>
            <a:xfrm>
              <a:off x="1972850" y="2977350"/>
              <a:ext cx="627675" cy="1989975"/>
            </a:xfrm>
            <a:custGeom>
              <a:avLst/>
              <a:gdLst/>
              <a:ahLst/>
              <a:cxnLst/>
              <a:rect l="l" t="t" r="r" b="b"/>
              <a:pathLst>
                <a:path w="25107" h="79599" extrusionOk="0">
                  <a:moveTo>
                    <a:pt x="1" y="0"/>
                  </a:moveTo>
                  <a:lnTo>
                    <a:pt x="1" y="79599"/>
                  </a:lnTo>
                  <a:lnTo>
                    <a:pt x="25107" y="79599"/>
                  </a:lnTo>
                  <a:lnTo>
                    <a:pt x="25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8"/>
            <p:cNvSpPr/>
            <p:nvPr/>
          </p:nvSpPr>
          <p:spPr>
            <a:xfrm>
              <a:off x="2044375" y="2782550"/>
              <a:ext cx="221825" cy="194825"/>
            </a:xfrm>
            <a:custGeom>
              <a:avLst/>
              <a:gdLst/>
              <a:ahLst/>
              <a:cxnLst/>
              <a:rect l="l" t="t" r="r" b="b"/>
              <a:pathLst>
                <a:path w="8873" h="7793" extrusionOk="0">
                  <a:moveTo>
                    <a:pt x="1" y="0"/>
                  </a:moveTo>
                  <a:lnTo>
                    <a:pt x="1" y="7792"/>
                  </a:lnTo>
                  <a:lnTo>
                    <a:pt x="8872" y="7792"/>
                  </a:lnTo>
                  <a:lnTo>
                    <a:pt x="88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48"/>
            <p:cNvSpPr/>
            <p:nvPr/>
          </p:nvSpPr>
          <p:spPr>
            <a:xfrm>
              <a:off x="1920375" y="2966625"/>
              <a:ext cx="698650" cy="10750"/>
            </a:xfrm>
            <a:custGeom>
              <a:avLst/>
              <a:gdLst/>
              <a:ahLst/>
              <a:cxnLst/>
              <a:rect l="l" t="t" r="r" b="b"/>
              <a:pathLst>
                <a:path w="27946" h="430" extrusionOk="0">
                  <a:moveTo>
                    <a:pt x="0" y="0"/>
                  </a:moveTo>
                  <a:lnTo>
                    <a:pt x="0" y="429"/>
                  </a:lnTo>
                  <a:lnTo>
                    <a:pt x="27945" y="429"/>
                  </a:lnTo>
                  <a:lnTo>
                    <a:pt x="2794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48"/>
            <p:cNvSpPr/>
            <p:nvPr/>
          </p:nvSpPr>
          <p:spPr>
            <a:xfrm>
              <a:off x="2096875" y="3062725"/>
              <a:ext cx="53075" cy="111850"/>
            </a:xfrm>
            <a:custGeom>
              <a:avLst/>
              <a:gdLst/>
              <a:ahLst/>
              <a:cxnLst/>
              <a:rect l="l" t="t" r="r" b="b"/>
              <a:pathLst>
                <a:path w="2123" h="4474" extrusionOk="0">
                  <a:moveTo>
                    <a:pt x="0" y="1"/>
                  </a:moveTo>
                  <a:lnTo>
                    <a:pt x="0" y="4473"/>
                  </a:lnTo>
                  <a:lnTo>
                    <a:pt x="2122" y="4473"/>
                  </a:lnTo>
                  <a:lnTo>
                    <a:pt x="212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8"/>
            <p:cNvSpPr/>
            <p:nvPr/>
          </p:nvSpPr>
          <p:spPr>
            <a:xfrm>
              <a:off x="2413275" y="3062725"/>
              <a:ext cx="53275" cy="111850"/>
            </a:xfrm>
            <a:custGeom>
              <a:avLst/>
              <a:gdLst/>
              <a:ahLst/>
              <a:cxnLst/>
              <a:rect l="l" t="t" r="r" b="b"/>
              <a:pathLst>
                <a:path w="2131" h="4474" extrusionOk="0">
                  <a:moveTo>
                    <a:pt x="1" y="1"/>
                  </a:moveTo>
                  <a:lnTo>
                    <a:pt x="1" y="4473"/>
                  </a:lnTo>
                  <a:lnTo>
                    <a:pt x="2130" y="4473"/>
                  </a:lnTo>
                  <a:lnTo>
                    <a:pt x="21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8"/>
            <p:cNvSpPr/>
            <p:nvPr/>
          </p:nvSpPr>
          <p:spPr>
            <a:xfrm>
              <a:off x="2413275" y="3285450"/>
              <a:ext cx="53275" cy="111650"/>
            </a:xfrm>
            <a:custGeom>
              <a:avLst/>
              <a:gdLst/>
              <a:ahLst/>
              <a:cxnLst/>
              <a:rect l="l" t="t" r="r" b="b"/>
              <a:pathLst>
                <a:path w="2131" h="4466" extrusionOk="0">
                  <a:moveTo>
                    <a:pt x="1" y="0"/>
                  </a:moveTo>
                  <a:lnTo>
                    <a:pt x="1" y="4465"/>
                  </a:lnTo>
                  <a:lnTo>
                    <a:pt x="2130" y="4465"/>
                  </a:lnTo>
                  <a:lnTo>
                    <a:pt x="213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8"/>
            <p:cNvSpPr/>
            <p:nvPr/>
          </p:nvSpPr>
          <p:spPr>
            <a:xfrm>
              <a:off x="2413275" y="3514075"/>
              <a:ext cx="53275" cy="112375"/>
            </a:xfrm>
            <a:custGeom>
              <a:avLst/>
              <a:gdLst/>
              <a:ahLst/>
              <a:cxnLst/>
              <a:rect l="l" t="t" r="r" b="b"/>
              <a:pathLst>
                <a:path w="2131" h="4495" extrusionOk="0">
                  <a:moveTo>
                    <a:pt x="1" y="0"/>
                  </a:moveTo>
                  <a:lnTo>
                    <a:pt x="1" y="4495"/>
                  </a:lnTo>
                  <a:lnTo>
                    <a:pt x="2130" y="4495"/>
                  </a:lnTo>
                  <a:lnTo>
                    <a:pt x="213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8"/>
            <p:cNvSpPr/>
            <p:nvPr/>
          </p:nvSpPr>
          <p:spPr>
            <a:xfrm>
              <a:off x="2413275" y="3743600"/>
              <a:ext cx="53275" cy="111675"/>
            </a:xfrm>
            <a:custGeom>
              <a:avLst/>
              <a:gdLst/>
              <a:ahLst/>
              <a:cxnLst/>
              <a:rect l="l" t="t" r="r" b="b"/>
              <a:pathLst>
                <a:path w="2131" h="4467" extrusionOk="0">
                  <a:moveTo>
                    <a:pt x="1" y="1"/>
                  </a:moveTo>
                  <a:lnTo>
                    <a:pt x="1" y="4466"/>
                  </a:lnTo>
                  <a:lnTo>
                    <a:pt x="2130" y="4466"/>
                  </a:lnTo>
                  <a:lnTo>
                    <a:pt x="21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8"/>
            <p:cNvSpPr/>
            <p:nvPr/>
          </p:nvSpPr>
          <p:spPr>
            <a:xfrm>
              <a:off x="2413275" y="3966125"/>
              <a:ext cx="53275" cy="111675"/>
            </a:xfrm>
            <a:custGeom>
              <a:avLst/>
              <a:gdLst/>
              <a:ahLst/>
              <a:cxnLst/>
              <a:rect l="l" t="t" r="r" b="b"/>
              <a:pathLst>
                <a:path w="2131" h="4467" extrusionOk="0">
                  <a:moveTo>
                    <a:pt x="1" y="1"/>
                  </a:moveTo>
                  <a:lnTo>
                    <a:pt x="1" y="4466"/>
                  </a:lnTo>
                  <a:lnTo>
                    <a:pt x="2130" y="4466"/>
                  </a:lnTo>
                  <a:lnTo>
                    <a:pt x="2130"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8"/>
            <p:cNvSpPr/>
            <p:nvPr/>
          </p:nvSpPr>
          <p:spPr>
            <a:xfrm>
              <a:off x="2289275" y="4120100"/>
              <a:ext cx="313475" cy="3900"/>
            </a:xfrm>
            <a:custGeom>
              <a:avLst/>
              <a:gdLst/>
              <a:ahLst/>
              <a:cxnLst/>
              <a:rect l="l" t="t" r="r" b="b"/>
              <a:pathLst>
                <a:path w="12539" h="156" extrusionOk="0">
                  <a:moveTo>
                    <a:pt x="6284" y="0"/>
                  </a:moveTo>
                  <a:cubicBezTo>
                    <a:pt x="2802" y="0"/>
                    <a:pt x="0" y="30"/>
                    <a:pt x="0" y="96"/>
                  </a:cubicBezTo>
                  <a:cubicBezTo>
                    <a:pt x="0" y="126"/>
                    <a:pt x="2802" y="155"/>
                    <a:pt x="6284" y="155"/>
                  </a:cubicBezTo>
                  <a:cubicBezTo>
                    <a:pt x="9737" y="155"/>
                    <a:pt x="12539" y="126"/>
                    <a:pt x="12539" y="96"/>
                  </a:cubicBezTo>
                  <a:cubicBezTo>
                    <a:pt x="12539" y="30"/>
                    <a:pt x="9737" y="0"/>
                    <a:pt x="6284"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8"/>
            <p:cNvSpPr/>
            <p:nvPr/>
          </p:nvSpPr>
          <p:spPr>
            <a:xfrm>
              <a:off x="2413275" y="4189400"/>
              <a:ext cx="53275" cy="112575"/>
            </a:xfrm>
            <a:custGeom>
              <a:avLst/>
              <a:gdLst/>
              <a:ahLst/>
              <a:cxnLst/>
              <a:rect l="l" t="t" r="r" b="b"/>
              <a:pathLst>
                <a:path w="2131" h="4503" extrusionOk="0">
                  <a:moveTo>
                    <a:pt x="1" y="0"/>
                  </a:moveTo>
                  <a:lnTo>
                    <a:pt x="1" y="4503"/>
                  </a:lnTo>
                  <a:lnTo>
                    <a:pt x="2130" y="4503"/>
                  </a:lnTo>
                  <a:lnTo>
                    <a:pt x="2130"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8"/>
            <p:cNvSpPr/>
            <p:nvPr/>
          </p:nvSpPr>
          <p:spPr>
            <a:xfrm>
              <a:off x="2413275" y="4415800"/>
              <a:ext cx="53275" cy="112575"/>
            </a:xfrm>
            <a:custGeom>
              <a:avLst/>
              <a:gdLst/>
              <a:ahLst/>
              <a:cxnLst/>
              <a:rect l="l" t="t" r="r" b="b"/>
              <a:pathLst>
                <a:path w="2131" h="4503" extrusionOk="0">
                  <a:moveTo>
                    <a:pt x="1" y="1"/>
                  </a:moveTo>
                  <a:lnTo>
                    <a:pt x="1" y="4503"/>
                  </a:lnTo>
                  <a:lnTo>
                    <a:pt x="2130" y="4503"/>
                  </a:lnTo>
                  <a:lnTo>
                    <a:pt x="2130"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8"/>
            <p:cNvSpPr/>
            <p:nvPr/>
          </p:nvSpPr>
          <p:spPr>
            <a:xfrm>
              <a:off x="2289275" y="4343550"/>
              <a:ext cx="313475" cy="4625"/>
            </a:xfrm>
            <a:custGeom>
              <a:avLst/>
              <a:gdLst/>
              <a:ahLst/>
              <a:cxnLst/>
              <a:rect l="l" t="t" r="r" b="b"/>
              <a:pathLst>
                <a:path w="12539" h="185" extrusionOk="0">
                  <a:moveTo>
                    <a:pt x="6284" y="0"/>
                  </a:moveTo>
                  <a:cubicBezTo>
                    <a:pt x="2802" y="0"/>
                    <a:pt x="0" y="30"/>
                    <a:pt x="0" y="89"/>
                  </a:cubicBezTo>
                  <a:cubicBezTo>
                    <a:pt x="0" y="118"/>
                    <a:pt x="2802" y="185"/>
                    <a:pt x="6284" y="185"/>
                  </a:cubicBezTo>
                  <a:cubicBezTo>
                    <a:pt x="9737" y="185"/>
                    <a:pt x="12539" y="118"/>
                    <a:pt x="12539" y="89"/>
                  </a:cubicBezTo>
                  <a:cubicBezTo>
                    <a:pt x="12539" y="30"/>
                    <a:pt x="9737" y="0"/>
                    <a:pt x="6284"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8"/>
            <p:cNvSpPr/>
            <p:nvPr/>
          </p:nvSpPr>
          <p:spPr>
            <a:xfrm>
              <a:off x="2096875" y="3288400"/>
              <a:ext cx="53075" cy="112575"/>
            </a:xfrm>
            <a:custGeom>
              <a:avLst/>
              <a:gdLst/>
              <a:ahLst/>
              <a:cxnLst/>
              <a:rect l="l" t="t" r="r" b="b"/>
              <a:pathLst>
                <a:path w="2123" h="4503" extrusionOk="0">
                  <a:moveTo>
                    <a:pt x="0" y="0"/>
                  </a:moveTo>
                  <a:lnTo>
                    <a:pt x="0" y="4503"/>
                  </a:lnTo>
                  <a:lnTo>
                    <a:pt x="2122" y="4503"/>
                  </a:lnTo>
                  <a:lnTo>
                    <a:pt x="21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8"/>
            <p:cNvSpPr/>
            <p:nvPr/>
          </p:nvSpPr>
          <p:spPr>
            <a:xfrm>
              <a:off x="2096875" y="3514075"/>
              <a:ext cx="53075" cy="112375"/>
            </a:xfrm>
            <a:custGeom>
              <a:avLst/>
              <a:gdLst/>
              <a:ahLst/>
              <a:cxnLst/>
              <a:rect l="l" t="t" r="r" b="b"/>
              <a:pathLst>
                <a:path w="2123" h="4495" extrusionOk="0">
                  <a:moveTo>
                    <a:pt x="0" y="0"/>
                  </a:moveTo>
                  <a:lnTo>
                    <a:pt x="0" y="4495"/>
                  </a:lnTo>
                  <a:lnTo>
                    <a:pt x="2122" y="4495"/>
                  </a:lnTo>
                  <a:lnTo>
                    <a:pt x="21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8"/>
            <p:cNvSpPr/>
            <p:nvPr/>
          </p:nvSpPr>
          <p:spPr>
            <a:xfrm>
              <a:off x="2096875" y="3740475"/>
              <a:ext cx="53075" cy="111650"/>
            </a:xfrm>
            <a:custGeom>
              <a:avLst/>
              <a:gdLst/>
              <a:ahLst/>
              <a:cxnLst/>
              <a:rect l="l" t="t" r="r" b="b"/>
              <a:pathLst>
                <a:path w="2123" h="4466" extrusionOk="0">
                  <a:moveTo>
                    <a:pt x="0" y="0"/>
                  </a:moveTo>
                  <a:lnTo>
                    <a:pt x="0" y="4466"/>
                  </a:lnTo>
                  <a:lnTo>
                    <a:pt x="2122" y="4466"/>
                  </a:lnTo>
                  <a:lnTo>
                    <a:pt x="21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8"/>
            <p:cNvSpPr/>
            <p:nvPr/>
          </p:nvSpPr>
          <p:spPr>
            <a:xfrm>
              <a:off x="1972850" y="3894425"/>
              <a:ext cx="313500" cy="3900"/>
            </a:xfrm>
            <a:custGeom>
              <a:avLst/>
              <a:gdLst/>
              <a:ahLst/>
              <a:cxnLst/>
              <a:rect l="l" t="t" r="r" b="b"/>
              <a:pathLst>
                <a:path w="12540" h="156" extrusionOk="0">
                  <a:moveTo>
                    <a:pt x="6285" y="1"/>
                  </a:moveTo>
                  <a:cubicBezTo>
                    <a:pt x="2803" y="1"/>
                    <a:pt x="1" y="37"/>
                    <a:pt x="1" y="67"/>
                  </a:cubicBezTo>
                  <a:cubicBezTo>
                    <a:pt x="1" y="126"/>
                    <a:pt x="2803" y="156"/>
                    <a:pt x="6285" y="156"/>
                  </a:cubicBezTo>
                  <a:cubicBezTo>
                    <a:pt x="9730" y="156"/>
                    <a:pt x="12539" y="126"/>
                    <a:pt x="12539" y="67"/>
                  </a:cubicBezTo>
                  <a:cubicBezTo>
                    <a:pt x="12539" y="37"/>
                    <a:pt x="9730" y="1"/>
                    <a:pt x="6285"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8"/>
            <p:cNvSpPr/>
            <p:nvPr/>
          </p:nvSpPr>
          <p:spPr>
            <a:xfrm>
              <a:off x="2096875" y="3966125"/>
              <a:ext cx="53075" cy="111675"/>
            </a:xfrm>
            <a:custGeom>
              <a:avLst/>
              <a:gdLst/>
              <a:ahLst/>
              <a:cxnLst/>
              <a:rect l="l" t="t" r="r" b="b"/>
              <a:pathLst>
                <a:path w="2123" h="4467" extrusionOk="0">
                  <a:moveTo>
                    <a:pt x="0" y="1"/>
                  </a:moveTo>
                  <a:lnTo>
                    <a:pt x="0" y="4466"/>
                  </a:lnTo>
                  <a:lnTo>
                    <a:pt x="2122" y="4466"/>
                  </a:lnTo>
                  <a:lnTo>
                    <a:pt x="2122"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8"/>
            <p:cNvSpPr/>
            <p:nvPr/>
          </p:nvSpPr>
          <p:spPr>
            <a:xfrm>
              <a:off x="1972850" y="4120100"/>
              <a:ext cx="313500" cy="3900"/>
            </a:xfrm>
            <a:custGeom>
              <a:avLst/>
              <a:gdLst/>
              <a:ahLst/>
              <a:cxnLst/>
              <a:rect l="l" t="t" r="r" b="b"/>
              <a:pathLst>
                <a:path w="12540" h="156" extrusionOk="0">
                  <a:moveTo>
                    <a:pt x="6285" y="0"/>
                  </a:moveTo>
                  <a:cubicBezTo>
                    <a:pt x="2803" y="0"/>
                    <a:pt x="1" y="30"/>
                    <a:pt x="1" y="96"/>
                  </a:cubicBezTo>
                  <a:cubicBezTo>
                    <a:pt x="1" y="126"/>
                    <a:pt x="2803" y="155"/>
                    <a:pt x="6285" y="155"/>
                  </a:cubicBezTo>
                  <a:cubicBezTo>
                    <a:pt x="9730" y="155"/>
                    <a:pt x="12539" y="126"/>
                    <a:pt x="12539" y="96"/>
                  </a:cubicBezTo>
                  <a:cubicBezTo>
                    <a:pt x="12539" y="30"/>
                    <a:pt x="9730" y="0"/>
                    <a:pt x="628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8"/>
            <p:cNvSpPr/>
            <p:nvPr/>
          </p:nvSpPr>
          <p:spPr>
            <a:xfrm>
              <a:off x="2096875" y="4191800"/>
              <a:ext cx="53075" cy="112400"/>
            </a:xfrm>
            <a:custGeom>
              <a:avLst/>
              <a:gdLst/>
              <a:ahLst/>
              <a:cxnLst/>
              <a:rect l="l" t="t" r="r" b="b"/>
              <a:pathLst>
                <a:path w="2123" h="4496" extrusionOk="0">
                  <a:moveTo>
                    <a:pt x="0" y="1"/>
                  </a:moveTo>
                  <a:lnTo>
                    <a:pt x="0" y="4495"/>
                  </a:lnTo>
                  <a:lnTo>
                    <a:pt x="2122" y="4495"/>
                  </a:lnTo>
                  <a:lnTo>
                    <a:pt x="2122"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8"/>
            <p:cNvSpPr/>
            <p:nvPr/>
          </p:nvSpPr>
          <p:spPr>
            <a:xfrm>
              <a:off x="1972850" y="4345750"/>
              <a:ext cx="313500" cy="4650"/>
            </a:xfrm>
            <a:custGeom>
              <a:avLst/>
              <a:gdLst/>
              <a:ahLst/>
              <a:cxnLst/>
              <a:rect l="l" t="t" r="r" b="b"/>
              <a:pathLst>
                <a:path w="12540" h="186" extrusionOk="0">
                  <a:moveTo>
                    <a:pt x="6285" y="1"/>
                  </a:moveTo>
                  <a:cubicBezTo>
                    <a:pt x="2803" y="1"/>
                    <a:pt x="1" y="30"/>
                    <a:pt x="1" y="97"/>
                  </a:cubicBezTo>
                  <a:cubicBezTo>
                    <a:pt x="1" y="127"/>
                    <a:pt x="2803" y="186"/>
                    <a:pt x="6285" y="186"/>
                  </a:cubicBezTo>
                  <a:cubicBezTo>
                    <a:pt x="9730" y="186"/>
                    <a:pt x="12539" y="127"/>
                    <a:pt x="12539" y="97"/>
                  </a:cubicBezTo>
                  <a:cubicBezTo>
                    <a:pt x="12539" y="30"/>
                    <a:pt x="9730" y="1"/>
                    <a:pt x="6285"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8"/>
            <p:cNvSpPr/>
            <p:nvPr/>
          </p:nvSpPr>
          <p:spPr>
            <a:xfrm>
              <a:off x="2096875" y="4417475"/>
              <a:ext cx="53075" cy="112400"/>
            </a:xfrm>
            <a:custGeom>
              <a:avLst/>
              <a:gdLst/>
              <a:ahLst/>
              <a:cxnLst/>
              <a:rect l="l" t="t" r="r" b="b"/>
              <a:pathLst>
                <a:path w="2123" h="4496" extrusionOk="0">
                  <a:moveTo>
                    <a:pt x="0" y="0"/>
                  </a:moveTo>
                  <a:lnTo>
                    <a:pt x="0" y="4495"/>
                  </a:lnTo>
                  <a:lnTo>
                    <a:pt x="2122" y="4495"/>
                  </a:lnTo>
                  <a:lnTo>
                    <a:pt x="2122"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8"/>
            <p:cNvSpPr/>
            <p:nvPr/>
          </p:nvSpPr>
          <p:spPr>
            <a:xfrm>
              <a:off x="2524175" y="4127850"/>
              <a:ext cx="916375" cy="1208200"/>
            </a:xfrm>
            <a:custGeom>
              <a:avLst/>
              <a:gdLst/>
              <a:ahLst/>
              <a:cxnLst/>
              <a:rect l="l" t="t" r="r" b="b"/>
              <a:pathLst>
                <a:path w="36655" h="48328" extrusionOk="0">
                  <a:moveTo>
                    <a:pt x="1" y="1"/>
                  </a:moveTo>
                  <a:lnTo>
                    <a:pt x="1" y="48328"/>
                  </a:lnTo>
                  <a:lnTo>
                    <a:pt x="36654" y="48328"/>
                  </a:lnTo>
                  <a:lnTo>
                    <a:pt x="366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8"/>
            <p:cNvSpPr/>
            <p:nvPr/>
          </p:nvSpPr>
          <p:spPr>
            <a:xfrm>
              <a:off x="2716025" y="4291050"/>
              <a:ext cx="82275" cy="200375"/>
            </a:xfrm>
            <a:custGeom>
              <a:avLst/>
              <a:gdLst/>
              <a:ahLst/>
              <a:cxnLst/>
              <a:rect l="l" t="t" r="r" b="b"/>
              <a:pathLst>
                <a:path w="3291" h="8015" extrusionOk="0">
                  <a:moveTo>
                    <a:pt x="0" y="1"/>
                  </a:moveTo>
                  <a:lnTo>
                    <a:pt x="0" y="8014"/>
                  </a:lnTo>
                  <a:lnTo>
                    <a:pt x="3290" y="8014"/>
                  </a:lnTo>
                  <a:lnTo>
                    <a:pt x="329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8"/>
            <p:cNvSpPr/>
            <p:nvPr/>
          </p:nvSpPr>
          <p:spPr>
            <a:xfrm>
              <a:off x="2716025" y="5075050"/>
              <a:ext cx="82275" cy="200200"/>
            </a:xfrm>
            <a:custGeom>
              <a:avLst/>
              <a:gdLst/>
              <a:ahLst/>
              <a:cxnLst/>
              <a:rect l="l" t="t" r="r" b="b"/>
              <a:pathLst>
                <a:path w="3291" h="8008" extrusionOk="0">
                  <a:moveTo>
                    <a:pt x="0" y="1"/>
                  </a:moveTo>
                  <a:lnTo>
                    <a:pt x="0" y="8007"/>
                  </a:lnTo>
                  <a:lnTo>
                    <a:pt x="3290" y="8007"/>
                  </a:lnTo>
                  <a:lnTo>
                    <a:pt x="329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8"/>
            <p:cNvSpPr/>
            <p:nvPr/>
          </p:nvSpPr>
          <p:spPr>
            <a:xfrm>
              <a:off x="2716025" y="4686200"/>
              <a:ext cx="82275" cy="200175"/>
            </a:xfrm>
            <a:custGeom>
              <a:avLst/>
              <a:gdLst/>
              <a:ahLst/>
              <a:cxnLst/>
              <a:rect l="l" t="t" r="r" b="b"/>
              <a:pathLst>
                <a:path w="3291" h="8007" extrusionOk="0">
                  <a:moveTo>
                    <a:pt x="0" y="0"/>
                  </a:moveTo>
                  <a:lnTo>
                    <a:pt x="0" y="8007"/>
                  </a:lnTo>
                  <a:lnTo>
                    <a:pt x="3290" y="8007"/>
                  </a:lnTo>
                  <a:lnTo>
                    <a:pt x="329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8"/>
            <p:cNvSpPr/>
            <p:nvPr/>
          </p:nvSpPr>
          <p:spPr>
            <a:xfrm>
              <a:off x="3101750" y="4291050"/>
              <a:ext cx="82450" cy="200375"/>
            </a:xfrm>
            <a:custGeom>
              <a:avLst/>
              <a:gdLst/>
              <a:ahLst/>
              <a:cxnLst/>
              <a:rect l="l" t="t" r="r" b="b"/>
              <a:pathLst>
                <a:path w="3298" h="8015" extrusionOk="0">
                  <a:moveTo>
                    <a:pt x="0" y="1"/>
                  </a:moveTo>
                  <a:lnTo>
                    <a:pt x="0" y="8014"/>
                  </a:lnTo>
                  <a:lnTo>
                    <a:pt x="3297" y="8014"/>
                  </a:lnTo>
                  <a:lnTo>
                    <a:pt x="329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8"/>
            <p:cNvSpPr/>
            <p:nvPr/>
          </p:nvSpPr>
          <p:spPr>
            <a:xfrm>
              <a:off x="3280475" y="4291050"/>
              <a:ext cx="82450" cy="200375"/>
            </a:xfrm>
            <a:custGeom>
              <a:avLst/>
              <a:gdLst/>
              <a:ahLst/>
              <a:cxnLst/>
              <a:rect l="l" t="t" r="r" b="b"/>
              <a:pathLst>
                <a:path w="3298" h="8015" extrusionOk="0">
                  <a:moveTo>
                    <a:pt x="0" y="1"/>
                  </a:moveTo>
                  <a:lnTo>
                    <a:pt x="0" y="8014"/>
                  </a:lnTo>
                  <a:lnTo>
                    <a:pt x="3297" y="8014"/>
                  </a:lnTo>
                  <a:lnTo>
                    <a:pt x="329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8"/>
            <p:cNvSpPr/>
            <p:nvPr/>
          </p:nvSpPr>
          <p:spPr>
            <a:xfrm>
              <a:off x="3101750" y="4671600"/>
              <a:ext cx="82450" cy="199450"/>
            </a:xfrm>
            <a:custGeom>
              <a:avLst/>
              <a:gdLst/>
              <a:ahLst/>
              <a:cxnLst/>
              <a:rect l="l" t="t" r="r" b="b"/>
              <a:pathLst>
                <a:path w="3298" h="7978" extrusionOk="0">
                  <a:moveTo>
                    <a:pt x="0" y="0"/>
                  </a:moveTo>
                  <a:lnTo>
                    <a:pt x="0" y="7977"/>
                  </a:lnTo>
                  <a:lnTo>
                    <a:pt x="3297" y="7977"/>
                  </a:lnTo>
                  <a:lnTo>
                    <a:pt x="329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8"/>
            <p:cNvSpPr/>
            <p:nvPr/>
          </p:nvSpPr>
          <p:spPr>
            <a:xfrm>
              <a:off x="3280475" y="4671600"/>
              <a:ext cx="82450" cy="199450"/>
            </a:xfrm>
            <a:custGeom>
              <a:avLst/>
              <a:gdLst/>
              <a:ahLst/>
              <a:cxnLst/>
              <a:rect l="l" t="t" r="r" b="b"/>
              <a:pathLst>
                <a:path w="3298" h="7978" extrusionOk="0">
                  <a:moveTo>
                    <a:pt x="0" y="0"/>
                  </a:moveTo>
                  <a:lnTo>
                    <a:pt x="0" y="7977"/>
                  </a:lnTo>
                  <a:lnTo>
                    <a:pt x="3297" y="7977"/>
                  </a:lnTo>
                  <a:lnTo>
                    <a:pt x="329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8"/>
            <p:cNvSpPr/>
            <p:nvPr/>
          </p:nvSpPr>
          <p:spPr>
            <a:xfrm>
              <a:off x="3101750" y="5051225"/>
              <a:ext cx="82450" cy="200175"/>
            </a:xfrm>
            <a:custGeom>
              <a:avLst/>
              <a:gdLst/>
              <a:ahLst/>
              <a:cxnLst/>
              <a:rect l="l" t="t" r="r" b="b"/>
              <a:pathLst>
                <a:path w="3298" h="8007" extrusionOk="0">
                  <a:moveTo>
                    <a:pt x="0" y="0"/>
                  </a:moveTo>
                  <a:lnTo>
                    <a:pt x="0" y="8007"/>
                  </a:lnTo>
                  <a:lnTo>
                    <a:pt x="3297" y="8007"/>
                  </a:lnTo>
                  <a:lnTo>
                    <a:pt x="329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8"/>
            <p:cNvSpPr/>
            <p:nvPr/>
          </p:nvSpPr>
          <p:spPr>
            <a:xfrm>
              <a:off x="3280475" y="5051225"/>
              <a:ext cx="82450" cy="200175"/>
            </a:xfrm>
            <a:custGeom>
              <a:avLst/>
              <a:gdLst/>
              <a:ahLst/>
              <a:cxnLst/>
              <a:rect l="l" t="t" r="r" b="b"/>
              <a:pathLst>
                <a:path w="3298" h="8007" extrusionOk="0">
                  <a:moveTo>
                    <a:pt x="0" y="0"/>
                  </a:moveTo>
                  <a:lnTo>
                    <a:pt x="0" y="8007"/>
                  </a:lnTo>
                  <a:lnTo>
                    <a:pt x="3297" y="8007"/>
                  </a:lnTo>
                  <a:lnTo>
                    <a:pt x="329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8"/>
            <p:cNvSpPr/>
            <p:nvPr/>
          </p:nvSpPr>
          <p:spPr>
            <a:xfrm>
              <a:off x="2454875" y="4085525"/>
              <a:ext cx="1054225" cy="43825"/>
            </a:xfrm>
            <a:custGeom>
              <a:avLst/>
              <a:gdLst/>
              <a:ahLst/>
              <a:cxnLst/>
              <a:rect l="l" t="t" r="r" b="b"/>
              <a:pathLst>
                <a:path w="42169" h="1753" extrusionOk="0">
                  <a:moveTo>
                    <a:pt x="0" y="1"/>
                  </a:moveTo>
                  <a:lnTo>
                    <a:pt x="0" y="1753"/>
                  </a:lnTo>
                  <a:lnTo>
                    <a:pt x="42169" y="1753"/>
                  </a:lnTo>
                  <a:lnTo>
                    <a:pt x="421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8"/>
            <p:cNvSpPr/>
            <p:nvPr/>
          </p:nvSpPr>
          <p:spPr>
            <a:xfrm>
              <a:off x="1611725" y="3876875"/>
              <a:ext cx="927075" cy="1460100"/>
            </a:xfrm>
            <a:custGeom>
              <a:avLst/>
              <a:gdLst/>
              <a:ahLst/>
              <a:cxnLst/>
              <a:rect l="l" t="t" r="r" b="b"/>
              <a:pathLst>
                <a:path w="37083" h="58404" extrusionOk="0">
                  <a:moveTo>
                    <a:pt x="0" y="0"/>
                  </a:moveTo>
                  <a:lnTo>
                    <a:pt x="148" y="58404"/>
                  </a:lnTo>
                  <a:lnTo>
                    <a:pt x="37083" y="58404"/>
                  </a:lnTo>
                  <a:lnTo>
                    <a:pt x="369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8"/>
            <p:cNvSpPr/>
            <p:nvPr/>
          </p:nvSpPr>
          <p:spPr>
            <a:xfrm>
              <a:off x="1717075" y="3589475"/>
              <a:ext cx="325850" cy="287425"/>
            </a:xfrm>
            <a:custGeom>
              <a:avLst/>
              <a:gdLst/>
              <a:ahLst/>
              <a:cxnLst/>
              <a:rect l="l" t="t" r="r" b="b"/>
              <a:pathLst>
                <a:path w="13034" h="11497" extrusionOk="0">
                  <a:moveTo>
                    <a:pt x="0" y="0"/>
                  </a:moveTo>
                  <a:lnTo>
                    <a:pt x="0" y="11496"/>
                  </a:lnTo>
                  <a:lnTo>
                    <a:pt x="13034" y="11496"/>
                  </a:lnTo>
                  <a:lnTo>
                    <a:pt x="130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8"/>
            <p:cNvSpPr/>
            <p:nvPr/>
          </p:nvSpPr>
          <p:spPr>
            <a:xfrm>
              <a:off x="1534650" y="3859875"/>
              <a:ext cx="1027250" cy="17025"/>
            </a:xfrm>
            <a:custGeom>
              <a:avLst/>
              <a:gdLst/>
              <a:ahLst/>
              <a:cxnLst/>
              <a:rect l="l" t="t" r="r" b="b"/>
              <a:pathLst>
                <a:path w="41090" h="681" extrusionOk="0">
                  <a:moveTo>
                    <a:pt x="0" y="0"/>
                  </a:moveTo>
                  <a:lnTo>
                    <a:pt x="0" y="680"/>
                  </a:lnTo>
                  <a:lnTo>
                    <a:pt x="41090" y="680"/>
                  </a:lnTo>
                  <a:lnTo>
                    <a:pt x="410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8"/>
            <p:cNvSpPr/>
            <p:nvPr/>
          </p:nvSpPr>
          <p:spPr>
            <a:xfrm>
              <a:off x="1793400" y="4002350"/>
              <a:ext cx="78575" cy="164700"/>
            </a:xfrm>
            <a:custGeom>
              <a:avLst/>
              <a:gdLst/>
              <a:ahLst/>
              <a:cxnLst/>
              <a:rect l="l" t="t" r="r" b="b"/>
              <a:pathLst>
                <a:path w="3143" h="6588" extrusionOk="0">
                  <a:moveTo>
                    <a:pt x="0" y="1"/>
                  </a:moveTo>
                  <a:lnTo>
                    <a:pt x="0" y="6588"/>
                  </a:lnTo>
                  <a:lnTo>
                    <a:pt x="3142" y="6588"/>
                  </a:lnTo>
                  <a:lnTo>
                    <a:pt x="31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8"/>
            <p:cNvSpPr/>
            <p:nvPr/>
          </p:nvSpPr>
          <p:spPr>
            <a:xfrm>
              <a:off x="2259325" y="4002350"/>
              <a:ext cx="78575" cy="164700"/>
            </a:xfrm>
            <a:custGeom>
              <a:avLst/>
              <a:gdLst/>
              <a:ahLst/>
              <a:cxnLst/>
              <a:rect l="l" t="t" r="r" b="b"/>
              <a:pathLst>
                <a:path w="3143" h="6588" extrusionOk="0">
                  <a:moveTo>
                    <a:pt x="1" y="1"/>
                  </a:moveTo>
                  <a:lnTo>
                    <a:pt x="1" y="6588"/>
                  </a:lnTo>
                  <a:lnTo>
                    <a:pt x="3143" y="6588"/>
                  </a:lnTo>
                  <a:lnTo>
                    <a:pt x="3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8"/>
            <p:cNvSpPr/>
            <p:nvPr/>
          </p:nvSpPr>
          <p:spPr>
            <a:xfrm>
              <a:off x="2259325" y="4329675"/>
              <a:ext cx="78575" cy="164700"/>
            </a:xfrm>
            <a:custGeom>
              <a:avLst/>
              <a:gdLst/>
              <a:ahLst/>
              <a:cxnLst/>
              <a:rect l="l" t="t" r="r" b="b"/>
              <a:pathLst>
                <a:path w="3143" h="6588" extrusionOk="0">
                  <a:moveTo>
                    <a:pt x="1" y="1"/>
                  </a:moveTo>
                  <a:lnTo>
                    <a:pt x="1" y="6588"/>
                  </a:lnTo>
                  <a:lnTo>
                    <a:pt x="3143" y="6588"/>
                  </a:lnTo>
                  <a:lnTo>
                    <a:pt x="3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8"/>
            <p:cNvSpPr/>
            <p:nvPr/>
          </p:nvSpPr>
          <p:spPr>
            <a:xfrm>
              <a:off x="2259325" y="4666975"/>
              <a:ext cx="78575" cy="164700"/>
            </a:xfrm>
            <a:custGeom>
              <a:avLst/>
              <a:gdLst/>
              <a:ahLst/>
              <a:cxnLst/>
              <a:rect l="l" t="t" r="r" b="b"/>
              <a:pathLst>
                <a:path w="3143" h="6588" extrusionOk="0">
                  <a:moveTo>
                    <a:pt x="1" y="1"/>
                  </a:moveTo>
                  <a:lnTo>
                    <a:pt x="1" y="6588"/>
                  </a:lnTo>
                  <a:lnTo>
                    <a:pt x="3143" y="6588"/>
                  </a:lnTo>
                  <a:lnTo>
                    <a:pt x="3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8"/>
            <p:cNvSpPr/>
            <p:nvPr/>
          </p:nvSpPr>
          <p:spPr>
            <a:xfrm>
              <a:off x="2259325" y="5003350"/>
              <a:ext cx="78575" cy="165625"/>
            </a:xfrm>
            <a:custGeom>
              <a:avLst/>
              <a:gdLst/>
              <a:ahLst/>
              <a:cxnLst/>
              <a:rect l="l" t="t" r="r" b="b"/>
              <a:pathLst>
                <a:path w="3143" h="6625" extrusionOk="0">
                  <a:moveTo>
                    <a:pt x="1" y="1"/>
                  </a:moveTo>
                  <a:lnTo>
                    <a:pt x="1" y="6625"/>
                  </a:lnTo>
                  <a:lnTo>
                    <a:pt x="3143" y="6625"/>
                  </a:lnTo>
                  <a:lnTo>
                    <a:pt x="3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8"/>
            <p:cNvSpPr/>
            <p:nvPr/>
          </p:nvSpPr>
          <p:spPr>
            <a:xfrm>
              <a:off x="1793400" y="4334300"/>
              <a:ext cx="78575" cy="164700"/>
            </a:xfrm>
            <a:custGeom>
              <a:avLst/>
              <a:gdLst/>
              <a:ahLst/>
              <a:cxnLst/>
              <a:rect l="l" t="t" r="r" b="b"/>
              <a:pathLst>
                <a:path w="3143" h="6588" extrusionOk="0">
                  <a:moveTo>
                    <a:pt x="0" y="0"/>
                  </a:moveTo>
                  <a:lnTo>
                    <a:pt x="0" y="6588"/>
                  </a:lnTo>
                  <a:lnTo>
                    <a:pt x="3142" y="6588"/>
                  </a:lnTo>
                  <a:lnTo>
                    <a:pt x="314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8"/>
            <p:cNvSpPr/>
            <p:nvPr/>
          </p:nvSpPr>
          <p:spPr>
            <a:xfrm>
              <a:off x="1793400" y="4666975"/>
              <a:ext cx="78575" cy="164700"/>
            </a:xfrm>
            <a:custGeom>
              <a:avLst/>
              <a:gdLst/>
              <a:ahLst/>
              <a:cxnLst/>
              <a:rect l="l" t="t" r="r" b="b"/>
              <a:pathLst>
                <a:path w="3143" h="6588" extrusionOk="0">
                  <a:moveTo>
                    <a:pt x="0" y="1"/>
                  </a:moveTo>
                  <a:lnTo>
                    <a:pt x="0" y="6588"/>
                  </a:lnTo>
                  <a:lnTo>
                    <a:pt x="3142" y="6588"/>
                  </a:lnTo>
                  <a:lnTo>
                    <a:pt x="31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8"/>
            <p:cNvSpPr/>
            <p:nvPr/>
          </p:nvSpPr>
          <p:spPr>
            <a:xfrm>
              <a:off x="1793400" y="4998725"/>
              <a:ext cx="78575" cy="164900"/>
            </a:xfrm>
            <a:custGeom>
              <a:avLst/>
              <a:gdLst/>
              <a:ahLst/>
              <a:cxnLst/>
              <a:rect l="l" t="t" r="r" b="b"/>
              <a:pathLst>
                <a:path w="3143" h="6596" extrusionOk="0">
                  <a:moveTo>
                    <a:pt x="0" y="1"/>
                  </a:moveTo>
                  <a:lnTo>
                    <a:pt x="0" y="6595"/>
                  </a:lnTo>
                  <a:lnTo>
                    <a:pt x="3142" y="6595"/>
                  </a:lnTo>
                  <a:lnTo>
                    <a:pt x="31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8" name="Google Shape;1408;p48"/>
          <p:cNvSpPr/>
          <p:nvPr/>
        </p:nvSpPr>
        <p:spPr>
          <a:xfrm>
            <a:off x="-100" y="3564575"/>
            <a:ext cx="4571788" cy="1282899"/>
          </a:xfrm>
          <a:custGeom>
            <a:avLst/>
            <a:gdLst/>
            <a:ahLst/>
            <a:cxnLst/>
            <a:rect l="l" t="t" r="r" b="b"/>
            <a:pathLst>
              <a:path w="285380" h="82741" extrusionOk="0">
                <a:moveTo>
                  <a:pt x="59851" y="0"/>
                </a:moveTo>
                <a:cubicBezTo>
                  <a:pt x="45844" y="0"/>
                  <a:pt x="34261" y="10160"/>
                  <a:pt x="32179" y="23495"/>
                </a:cubicBezTo>
                <a:cubicBezTo>
                  <a:pt x="28661" y="21967"/>
                  <a:pt x="24813" y="21084"/>
                  <a:pt x="20754" y="21084"/>
                </a:cubicBezTo>
                <a:cubicBezTo>
                  <a:pt x="12571" y="21084"/>
                  <a:pt x="5166" y="24707"/>
                  <a:pt x="0" y="30308"/>
                </a:cubicBezTo>
                <a:lnTo>
                  <a:pt x="0" y="82740"/>
                </a:lnTo>
                <a:lnTo>
                  <a:pt x="285236" y="82740"/>
                </a:lnTo>
                <a:lnTo>
                  <a:pt x="285342" y="41508"/>
                </a:lnTo>
                <a:cubicBezTo>
                  <a:pt x="285380" y="32075"/>
                  <a:pt x="277592" y="25436"/>
                  <a:pt x="269313" y="25436"/>
                </a:cubicBezTo>
                <a:cubicBezTo>
                  <a:pt x="266178" y="25436"/>
                  <a:pt x="262972" y="26388"/>
                  <a:pt x="260094" y="28502"/>
                </a:cubicBezTo>
                <a:cubicBezTo>
                  <a:pt x="259975" y="28555"/>
                  <a:pt x="259870" y="28661"/>
                  <a:pt x="259764" y="28713"/>
                </a:cubicBezTo>
                <a:cubicBezTo>
                  <a:pt x="257010" y="16089"/>
                  <a:pt x="245810" y="6483"/>
                  <a:pt x="232303" y="6483"/>
                </a:cubicBezTo>
                <a:cubicBezTo>
                  <a:pt x="219574" y="6483"/>
                  <a:pt x="208808" y="15101"/>
                  <a:pt x="205408" y="26789"/>
                </a:cubicBezTo>
                <a:cubicBezTo>
                  <a:pt x="200348" y="21466"/>
                  <a:pt x="193219" y="18224"/>
                  <a:pt x="185313" y="18224"/>
                </a:cubicBezTo>
                <a:cubicBezTo>
                  <a:pt x="176418" y="18224"/>
                  <a:pt x="168511" y="22349"/>
                  <a:pt x="163346" y="28832"/>
                </a:cubicBezTo>
                <a:cubicBezTo>
                  <a:pt x="161593" y="15101"/>
                  <a:pt x="149892" y="4559"/>
                  <a:pt x="135621" y="4559"/>
                </a:cubicBezTo>
                <a:cubicBezTo>
                  <a:pt x="120955" y="4559"/>
                  <a:pt x="108884" y="15865"/>
                  <a:pt x="107725" y="30255"/>
                </a:cubicBezTo>
                <a:cubicBezTo>
                  <a:pt x="103547" y="27778"/>
                  <a:pt x="98606" y="26355"/>
                  <a:pt x="93401" y="26355"/>
                </a:cubicBezTo>
                <a:cubicBezTo>
                  <a:pt x="91477" y="26355"/>
                  <a:pt x="89606" y="26526"/>
                  <a:pt x="87800" y="26908"/>
                </a:cubicBezTo>
                <a:cubicBezTo>
                  <a:pt x="87194" y="11965"/>
                  <a:pt x="74834" y="0"/>
                  <a:pt x="598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9" name="Google Shape;1409;p48"/>
          <p:cNvGrpSpPr/>
          <p:nvPr/>
        </p:nvGrpSpPr>
        <p:grpSpPr>
          <a:xfrm>
            <a:off x="2416925" y="370495"/>
            <a:ext cx="5846497" cy="2562307"/>
            <a:chOff x="2416925" y="370495"/>
            <a:chExt cx="5846497" cy="2562307"/>
          </a:xfrm>
        </p:grpSpPr>
        <p:sp>
          <p:nvSpPr>
            <p:cNvPr id="1410" name="Google Shape;1410;p48"/>
            <p:cNvSpPr/>
            <p:nvPr/>
          </p:nvSpPr>
          <p:spPr>
            <a:xfrm flipH="1">
              <a:off x="6574175" y="2511652"/>
              <a:ext cx="1584675" cy="421150"/>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8"/>
            <p:cNvSpPr/>
            <p:nvPr/>
          </p:nvSpPr>
          <p:spPr>
            <a:xfrm>
              <a:off x="3533815" y="431165"/>
              <a:ext cx="1608173" cy="42740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8"/>
            <p:cNvSpPr/>
            <p:nvPr/>
          </p:nvSpPr>
          <p:spPr>
            <a:xfrm>
              <a:off x="2416925" y="1858650"/>
              <a:ext cx="728255" cy="241573"/>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8"/>
            <p:cNvSpPr/>
            <p:nvPr/>
          </p:nvSpPr>
          <p:spPr>
            <a:xfrm flipH="1">
              <a:off x="7247025" y="370495"/>
              <a:ext cx="1016396" cy="33719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8"/>
            <p:cNvSpPr/>
            <p:nvPr/>
          </p:nvSpPr>
          <p:spPr>
            <a:xfrm flipH="1">
              <a:off x="5589783" y="1101737"/>
              <a:ext cx="728167" cy="241573"/>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5" name="Google Shape;1415;p48"/>
          <p:cNvSpPr txBox="1">
            <a:spLocks noGrp="1"/>
          </p:cNvSpPr>
          <p:nvPr>
            <p:ph type="title" hasCustomPrompt="1"/>
          </p:nvPr>
        </p:nvSpPr>
        <p:spPr>
          <a:xfrm>
            <a:off x="4808275" y="1467438"/>
            <a:ext cx="3498900" cy="17115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416" name="Google Shape;1416;p48"/>
          <p:cNvSpPr txBox="1">
            <a:spLocks noGrp="1"/>
          </p:cNvSpPr>
          <p:nvPr>
            <p:ph type="subTitle" idx="1"/>
          </p:nvPr>
        </p:nvSpPr>
        <p:spPr>
          <a:xfrm>
            <a:off x="5122825" y="3178938"/>
            <a:ext cx="2869800" cy="4971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417" name="Google Shape;1417;p48"/>
          <p:cNvGrpSpPr/>
          <p:nvPr/>
        </p:nvGrpSpPr>
        <p:grpSpPr>
          <a:xfrm>
            <a:off x="150" y="4445834"/>
            <a:ext cx="4571910" cy="697677"/>
            <a:chOff x="150" y="4445834"/>
            <a:chExt cx="4571910" cy="697677"/>
          </a:xfrm>
        </p:grpSpPr>
        <p:sp>
          <p:nvSpPr>
            <p:cNvPr id="1418" name="Google Shape;1418;p48"/>
            <p:cNvSpPr/>
            <p:nvPr/>
          </p:nvSpPr>
          <p:spPr>
            <a:xfrm>
              <a:off x="150" y="4446350"/>
              <a:ext cx="4571910" cy="697160"/>
            </a:xfrm>
            <a:custGeom>
              <a:avLst/>
              <a:gdLst/>
              <a:ahLst/>
              <a:cxnLst/>
              <a:rect l="l" t="t" r="r" b="b"/>
              <a:pathLst>
                <a:path w="116675" h="12247" extrusionOk="0">
                  <a:moveTo>
                    <a:pt x="0" y="0"/>
                  </a:moveTo>
                  <a:lnTo>
                    <a:pt x="0" y="12246"/>
                  </a:lnTo>
                  <a:lnTo>
                    <a:pt x="116675" y="12246"/>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9" name="Google Shape;1419;p48"/>
            <p:cNvGrpSpPr/>
            <p:nvPr/>
          </p:nvGrpSpPr>
          <p:grpSpPr>
            <a:xfrm>
              <a:off x="31850" y="4445834"/>
              <a:ext cx="3746486" cy="697119"/>
              <a:chOff x="31859" y="3637483"/>
              <a:chExt cx="3746486" cy="954958"/>
            </a:xfrm>
          </p:grpSpPr>
          <p:sp>
            <p:nvSpPr>
              <p:cNvPr id="1420" name="Google Shape;1420;p48"/>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8"/>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8"/>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423"/>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424"/>
        <p:cNvGrpSpPr/>
        <p:nvPr/>
      </p:nvGrpSpPr>
      <p:grpSpPr>
        <a:xfrm>
          <a:off x="0" y="0"/>
          <a:ext cx="0" cy="0"/>
          <a:chOff x="0" y="0"/>
          <a:chExt cx="0" cy="0"/>
        </a:xfrm>
      </p:grpSpPr>
      <p:sp>
        <p:nvSpPr>
          <p:cNvPr id="1425" name="Google Shape;1425;p50"/>
          <p:cNvSpPr txBox="1">
            <a:spLocks noGrp="1"/>
          </p:cNvSpPr>
          <p:nvPr>
            <p:ph type="title"/>
          </p:nvPr>
        </p:nvSpPr>
        <p:spPr>
          <a:xfrm>
            <a:off x="720000" y="539100"/>
            <a:ext cx="7704000" cy="4785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26" name="Google Shape;1426;p50"/>
          <p:cNvSpPr txBox="1">
            <a:spLocks noGrp="1"/>
          </p:cNvSpPr>
          <p:nvPr>
            <p:ph type="title" idx="2"/>
          </p:nvPr>
        </p:nvSpPr>
        <p:spPr>
          <a:xfrm>
            <a:off x="888313" y="2205713"/>
            <a:ext cx="1610400" cy="4476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27" name="Google Shape;1427;p50"/>
          <p:cNvSpPr txBox="1">
            <a:spLocks noGrp="1"/>
          </p:cNvSpPr>
          <p:nvPr>
            <p:ph type="subTitle" idx="1"/>
          </p:nvPr>
        </p:nvSpPr>
        <p:spPr>
          <a:xfrm>
            <a:off x="768763" y="2694563"/>
            <a:ext cx="1849500" cy="6963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28" name="Google Shape;1428;p50"/>
          <p:cNvSpPr txBox="1">
            <a:spLocks noGrp="1"/>
          </p:cNvSpPr>
          <p:nvPr>
            <p:ph type="title" idx="3"/>
          </p:nvPr>
        </p:nvSpPr>
        <p:spPr>
          <a:xfrm>
            <a:off x="2817900" y="2520488"/>
            <a:ext cx="1610400" cy="4476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29" name="Google Shape;1429;p50"/>
          <p:cNvSpPr txBox="1">
            <a:spLocks noGrp="1"/>
          </p:cNvSpPr>
          <p:nvPr>
            <p:ph type="subTitle" idx="4"/>
          </p:nvPr>
        </p:nvSpPr>
        <p:spPr>
          <a:xfrm>
            <a:off x="2661000" y="3010538"/>
            <a:ext cx="1924200" cy="6963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0" name="Google Shape;1430;p50"/>
          <p:cNvSpPr txBox="1">
            <a:spLocks noGrp="1"/>
          </p:cNvSpPr>
          <p:nvPr>
            <p:ph type="title" idx="5"/>
          </p:nvPr>
        </p:nvSpPr>
        <p:spPr>
          <a:xfrm>
            <a:off x="6645288" y="2520488"/>
            <a:ext cx="1610400" cy="4476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31" name="Google Shape;1431;p50"/>
          <p:cNvSpPr txBox="1">
            <a:spLocks noGrp="1"/>
          </p:cNvSpPr>
          <p:nvPr>
            <p:ph type="subTitle" idx="6"/>
          </p:nvPr>
        </p:nvSpPr>
        <p:spPr>
          <a:xfrm>
            <a:off x="6525738" y="3010538"/>
            <a:ext cx="1849500" cy="6963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2" name="Google Shape;1432;p50"/>
          <p:cNvSpPr txBox="1">
            <a:spLocks noGrp="1"/>
          </p:cNvSpPr>
          <p:nvPr>
            <p:ph type="title" idx="7"/>
          </p:nvPr>
        </p:nvSpPr>
        <p:spPr>
          <a:xfrm>
            <a:off x="4736425" y="2205713"/>
            <a:ext cx="1610400" cy="4476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33" name="Google Shape;1433;p50"/>
          <p:cNvSpPr txBox="1">
            <a:spLocks noGrp="1"/>
          </p:cNvSpPr>
          <p:nvPr>
            <p:ph type="subTitle" idx="8"/>
          </p:nvPr>
        </p:nvSpPr>
        <p:spPr>
          <a:xfrm>
            <a:off x="4630713" y="2694563"/>
            <a:ext cx="1849500" cy="6963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4" name="Google Shape;1434;p50"/>
          <p:cNvSpPr txBox="1">
            <a:spLocks noGrp="1"/>
          </p:cNvSpPr>
          <p:nvPr>
            <p:ph type="title" idx="9" hasCustomPrompt="1"/>
          </p:nvPr>
        </p:nvSpPr>
        <p:spPr>
          <a:xfrm>
            <a:off x="1418863" y="1561013"/>
            <a:ext cx="549300" cy="4476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35" name="Google Shape;1435;p50"/>
          <p:cNvSpPr txBox="1">
            <a:spLocks noGrp="1"/>
          </p:cNvSpPr>
          <p:nvPr>
            <p:ph type="title" idx="13" hasCustomPrompt="1"/>
          </p:nvPr>
        </p:nvSpPr>
        <p:spPr>
          <a:xfrm>
            <a:off x="7175838" y="1868938"/>
            <a:ext cx="549300" cy="4476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36" name="Google Shape;1436;p50"/>
          <p:cNvSpPr txBox="1">
            <a:spLocks noGrp="1"/>
          </p:cNvSpPr>
          <p:nvPr>
            <p:ph type="title" idx="14" hasCustomPrompt="1"/>
          </p:nvPr>
        </p:nvSpPr>
        <p:spPr>
          <a:xfrm>
            <a:off x="3348450" y="1875788"/>
            <a:ext cx="549300" cy="4476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437" name="Google Shape;1437;p50"/>
          <p:cNvSpPr txBox="1">
            <a:spLocks noGrp="1"/>
          </p:cNvSpPr>
          <p:nvPr>
            <p:ph type="title" idx="15" hasCustomPrompt="1"/>
          </p:nvPr>
        </p:nvSpPr>
        <p:spPr>
          <a:xfrm>
            <a:off x="5266975" y="1554163"/>
            <a:ext cx="549300" cy="4476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grpSp>
        <p:nvGrpSpPr>
          <p:cNvPr id="1438" name="Google Shape;1438;p50"/>
          <p:cNvGrpSpPr/>
          <p:nvPr/>
        </p:nvGrpSpPr>
        <p:grpSpPr>
          <a:xfrm>
            <a:off x="-75" y="3714050"/>
            <a:ext cx="9144111" cy="890275"/>
            <a:chOff x="-75" y="3714050"/>
            <a:chExt cx="9144111" cy="890275"/>
          </a:xfrm>
        </p:grpSpPr>
        <p:sp>
          <p:nvSpPr>
            <p:cNvPr id="1439" name="Google Shape;1439;p50"/>
            <p:cNvSpPr/>
            <p:nvPr/>
          </p:nvSpPr>
          <p:spPr>
            <a:xfrm>
              <a:off x="-75" y="4250925"/>
              <a:ext cx="9144000" cy="3534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50"/>
            <p:cNvSpPr/>
            <p:nvPr/>
          </p:nvSpPr>
          <p:spPr>
            <a:xfrm>
              <a:off x="-75" y="3714050"/>
              <a:ext cx="9144111" cy="553156"/>
            </a:xfrm>
            <a:custGeom>
              <a:avLst/>
              <a:gdLst/>
              <a:ahLst/>
              <a:cxnLst/>
              <a:rect l="l" t="t" r="r" b="b"/>
              <a:pathLst>
                <a:path w="116675" h="6515" extrusionOk="0">
                  <a:moveTo>
                    <a:pt x="8866" y="1"/>
                  </a:moveTo>
                  <a:cubicBezTo>
                    <a:pt x="8776" y="1"/>
                    <a:pt x="8687" y="6"/>
                    <a:pt x="8597" y="18"/>
                  </a:cubicBezTo>
                  <a:cubicBezTo>
                    <a:pt x="7467" y="176"/>
                    <a:pt x="6534" y="1306"/>
                    <a:pt x="6609" y="2435"/>
                  </a:cubicBezTo>
                  <a:cubicBezTo>
                    <a:pt x="6256" y="1907"/>
                    <a:pt x="5617" y="1596"/>
                    <a:pt x="4971" y="1596"/>
                  </a:cubicBezTo>
                  <a:cubicBezTo>
                    <a:pt x="4762" y="1596"/>
                    <a:pt x="4551" y="1629"/>
                    <a:pt x="4350" y="1698"/>
                  </a:cubicBezTo>
                  <a:cubicBezTo>
                    <a:pt x="3575" y="1969"/>
                    <a:pt x="2996" y="2818"/>
                    <a:pt x="3034" y="3639"/>
                  </a:cubicBezTo>
                  <a:cubicBezTo>
                    <a:pt x="2708" y="3202"/>
                    <a:pt x="2172" y="2957"/>
                    <a:pt x="1640" y="2957"/>
                  </a:cubicBezTo>
                  <a:cubicBezTo>
                    <a:pt x="1410" y="2957"/>
                    <a:pt x="1182" y="3002"/>
                    <a:pt x="971" y="3098"/>
                  </a:cubicBezTo>
                  <a:cubicBezTo>
                    <a:pt x="271" y="3443"/>
                    <a:pt x="0" y="4143"/>
                    <a:pt x="0" y="5039"/>
                  </a:cubicBezTo>
                  <a:lnTo>
                    <a:pt x="0" y="6514"/>
                  </a:lnTo>
                  <a:lnTo>
                    <a:pt x="116675" y="6514"/>
                  </a:lnTo>
                  <a:lnTo>
                    <a:pt x="116675" y="5702"/>
                  </a:lnTo>
                  <a:cubicBezTo>
                    <a:pt x="116675" y="5002"/>
                    <a:pt x="116441" y="4339"/>
                    <a:pt x="115853" y="4069"/>
                  </a:cubicBezTo>
                  <a:cubicBezTo>
                    <a:pt x="115673" y="3970"/>
                    <a:pt x="115472" y="3924"/>
                    <a:pt x="115270" y="3924"/>
                  </a:cubicBezTo>
                  <a:cubicBezTo>
                    <a:pt x="114824" y="3924"/>
                    <a:pt x="114371" y="4145"/>
                    <a:pt x="114108" y="4498"/>
                  </a:cubicBezTo>
                  <a:cubicBezTo>
                    <a:pt x="114145" y="3798"/>
                    <a:pt x="113641" y="3051"/>
                    <a:pt x="112941" y="2818"/>
                  </a:cubicBezTo>
                  <a:cubicBezTo>
                    <a:pt x="112784" y="2763"/>
                    <a:pt x="112618" y="2736"/>
                    <a:pt x="112451" y="2736"/>
                  </a:cubicBezTo>
                  <a:cubicBezTo>
                    <a:pt x="111912" y="2736"/>
                    <a:pt x="111358" y="3011"/>
                    <a:pt x="111037" y="3481"/>
                  </a:cubicBezTo>
                  <a:cubicBezTo>
                    <a:pt x="111074" y="2473"/>
                    <a:pt x="110290" y="1539"/>
                    <a:pt x="109320" y="1418"/>
                  </a:cubicBezTo>
                  <a:cubicBezTo>
                    <a:pt x="109235" y="1405"/>
                    <a:pt x="109150" y="1399"/>
                    <a:pt x="109065" y="1399"/>
                  </a:cubicBezTo>
                  <a:cubicBezTo>
                    <a:pt x="108179" y="1399"/>
                    <a:pt x="107324" y="2087"/>
                    <a:pt x="107145" y="2939"/>
                  </a:cubicBezTo>
                  <a:cubicBezTo>
                    <a:pt x="106945" y="2830"/>
                    <a:pt x="106723" y="2781"/>
                    <a:pt x="106501" y="2781"/>
                  </a:cubicBezTo>
                  <a:cubicBezTo>
                    <a:pt x="105768" y="2781"/>
                    <a:pt x="105016" y="3316"/>
                    <a:pt x="104923" y="4031"/>
                  </a:cubicBezTo>
                  <a:cubicBezTo>
                    <a:pt x="104699" y="3941"/>
                    <a:pt x="104462" y="3897"/>
                    <a:pt x="104226" y="3897"/>
                  </a:cubicBezTo>
                  <a:cubicBezTo>
                    <a:pt x="103854" y="3897"/>
                    <a:pt x="103486" y="4007"/>
                    <a:pt x="103178" y="4218"/>
                  </a:cubicBezTo>
                  <a:cubicBezTo>
                    <a:pt x="103019" y="3873"/>
                    <a:pt x="102786" y="3565"/>
                    <a:pt x="102478" y="3331"/>
                  </a:cubicBezTo>
                  <a:cubicBezTo>
                    <a:pt x="102118" y="3069"/>
                    <a:pt x="101675" y="2935"/>
                    <a:pt x="101233" y="2935"/>
                  </a:cubicBezTo>
                  <a:cubicBezTo>
                    <a:pt x="100952" y="2935"/>
                    <a:pt x="100672" y="2989"/>
                    <a:pt x="100415" y="3098"/>
                  </a:cubicBezTo>
                  <a:cubicBezTo>
                    <a:pt x="100294" y="2235"/>
                    <a:pt x="99405" y="1623"/>
                    <a:pt x="98559" y="1623"/>
                  </a:cubicBezTo>
                  <a:cubicBezTo>
                    <a:pt x="98298" y="1623"/>
                    <a:pt x="98040" y="1682"/>
                    <a:pt x="97811" y="1810"/>
                  </a:cubicBezTo>
                  <a:cubicBezTo>
                    <a:pt x="97595" y="802"/>
                    <a:pt x="96553" y="1"/>
                    <a:pt x="95506" y="1"/>
                  </a:cubicBezTo>
                  <a:cubicBezTo>
                    <a:pt x="95418" y="1"/>
                    <a:pt x="95331" y="6"/>
                    <a:pt x="95244" y="18"/>
                  </a:cubicBezTo>
                  <a:cubicBezTo>
                    <a:pt x="94115" y="176"/>
                    <a:pt x="93181" y="1306"/>
                    <a:pt x="93256" y="2435"/>
                  </a:cubicBezTo>
                  <a:cubicBezTo>
                    <a:pt x="92875" y="1907"/>
                    <a:pt x="92250" y="1596"/>
                    <a:pt x="91617" y="1596"/>
                  </a:cubicBezTo>
                  <a:cubicBezTo>
                    <a:pt x="91412" y="1596"/>
                    <a:pt x="91205" y="1629"/>
                    <a:pt x="91006" y="1698"/>
                  </a:cubicBezTo>
                  <a:cubicBezTo>
                    <a:pt x="90222" y="1969"/>
                    <a:pt x="89644" y="2818"/>
                    <a:pt x="89681" y="3639"/>
                  </a:cubicBezTo>
                  <a:cubicBezTo>
                    <a:pt x="89355" y="3202"/>
                    <a:pt x="88819" y="2957"/>
                    <a:pt x="88287" y="2957"/>
                  </a:cubicBezTo>
                  <a:cubicBezTo>
                    <a:pt x="88058" y="2957"/>
                    <a:pt x="87829" y="3002"/>
                    <a:pt x="87618" y="3098"/>
                  </a:cubicBezTo>
                  <a:cubicBezTo>
                    <a:pt x="87114" y="3331"/>
                    <a:pt x="86769" y="3873"/>
                    <a:pt x="86685" y="4414"/>
                  </a:cubicBezTo>
                  <a:cubicBezTo>
                    <a:pt x="86535" y="4265"/>
                    <a:pt x="86377" y="4143"/>
                    <a:pt x="86218" y="4069"/>
                  </a:cubicBezTo>
                  <a:cubicBezTo>
                    <a:pt x="86026" y="3970"/>
                    <a:pt x="85817" y="3924"/>
                    <a:pt x="85610" y="3924"/>
                  </a:cubicBezTo>
                  <a:cubicBezTo>
                    <a:pt x="85152" y="3924"/>
                    <a:pt x="84699" y="4145"/>
                    <a:pt x="84435" y="4498"/>
                  </a:cubicBezTo>
                  <a:cubicBezTo>
                    <a:pt x="84473" y="3798"/>
                    <a:pt x="84006" y="3051"/>
                    <a:pt x="83306" y="2818"/>
                  </a:cubicBezTo>
                  <a:cubicBezTo>
                    <a:pt x="83140" y="2763"/>
                    <a:pt x="82967" y="2736"/>
                    <a:pt x="82795" y="2736"/>
                  </a:cubicBezTo>
                  <a:cubicBezTo>
                    <a:pt x="82239" y="2736"/>
                    <a:pt x="81683" y="3011"/>
                    <a:pt x="81355" y="3481"/>
                  </a:cubicBezTo>
                  <a:cubicBezTo>
                    <a:pt x="81439" y="2473"/>
                    <a:pt x="80655" y="1539"/>
                    <a:pt x="79684" y="1418"/>
                  </a:cubicBezTo>
                  <a:cubicBezTo>
                    <a:pt x="79600" y="1405"/>
                    <a:pt x="79515" y="1399"/>
                    <a:pt x="79430" y="1399"/>
                  </a:cubicBezTo>
                  <a:cubicBezTo>
                    <a:pt x="78544" y="1399"/>
                    <a:pt x="77685" y="2087"/>
                    <a:pt x="77472" y="2939"/>
                  </a:cubicBezTo>
                  <a:cubicBezTo>
                    <a:pt x="77281" y="2830"/>
                    <a:pt x="77066" y="2781"/>
                    <a:pt x="76848" y="2781"/>
                  </a:cubicBezTo>
                  <a:cubicBezTo>
                    <a:pt x="76131" y="2781"/>
                    <a:pt x="75372" y="3316"/>
                    <a:pt x="75251" y="4031"/>
                  </a:cubicBezTo>
                  <a:cubicBezTo>
                    <a:pt x="75041" y="3941"/>
                    <a:pt x="74807" y="3897"/>
                    <a:pt x="74570" y="3897"/>
                  </a:cubicBezTo>
                  <a:cubicBezTo>
                    <a:pt x="74196" y="3897"/>
                    <a:pt x="73814" y="4007"/>
                    <a:pt x="73505" y="4218"/>
                  </a:cubicBezTo>
                  <a:cubicBezTo>
                    <a:pt x="73384" y="3873"/>
                    <a:pt x="73150" y="3565"/>
                    <a:pt x="72842" y="3331"/>
                  </a:cubicBezTo>
                  <a:cubicBezTo>
                    <a:pt x="72483" y="3069"/>
                    <a:pt x="72040" y="2935"/>
                    <a:pt x="71589" y="2935"/>
                  </a:cubicBezTo>
                  <a:cubicBezTo>
                    <a:pt x="71303" y="2935"/>
                    <a:pt x="71014" y="2989"/>
                    <a:pt x="70742" y="3098"/>
                  </a:cubicBezTo>
                  <a:cubicBezTo>
                    <a:pt x="70621" y="2235"/>
                    <a:pt x="69754" y="1623"/>
                    <a:pt x="68902" y="1623"/>
                  </a:cubicBezTo>
                  <a:cubicBezTo>
                    <a:pt x="68639" y="1623"/>
                    <a:pt x="68376" y="1682"/>
                    <a:pt x="68138" y="1810"/>
                  </a:cubicBezTo>
                  <a:cubicBezTo>
                    <a:pt x="67923" y="802"/>
                    <a:pt x="66912" y="1"/>
                    <a:pt x="65870" y="1"/>
                  </a:cubicBezTo>
                  <a:cubicBezTo>
                    <a:pt x="65783" y="1"/>
                    <a:pt x="65696" y="6"/>
                    <a:pt x="65609" y="18"/>
                  </a:cubicBezTo>
                  <a:cubicBezTo>
                    <a:pt x="64479" y="176"/>
                    <a:pt x="63546" y="1306"/>
                    <a:pt x="63621" y="2435"/>
                  </a:cubicBezTo>
                  <a:cubicBezTo>
                    <a:pt x="63240" y="1907"/>
                    <a:pt x="62594" y="1596"/>
                    <a:pt x="61966" y="1596"/>
                  </a:cubicBezTo>
                  <a:cubicBezTo>
                    <a:pt x="61763" y="1596"/>
                    <a:pt x="61561" y="1629"/>
                    <a:pt x="61371" y="1698"/>
                  </a:cubicBezTo>
                  <a:cubicBezTo>
                    <a:pt x="60550" y="1969"/>
                    <a:pt x="59971" y="2818"/>
                    <a:pt x="60008" y="3639"/>
                  </a:cubicBezTo>
                  <a:cubicBezTo>
                    <a:pt x="59708" y="3202"/>
                    <a:pt x="59162" y="2957"/>
                    <a:pt x="58621" y="2957"/>
                  </a:cubicBezTo>
                  <a:cubicBezTo>
                    <a:pt x="58388" y="2957"/>
                    <a:pt x="58156" y="3002"/>
                    <a:pt x="57945" y="3098"/>
                  </a:cubicBezTo>
                  <a:cubicBezTo>
                    <a:pt x="57441" y="3369"/>
                    <a:pt x="57049" y="3910"/>
                    <a:pt x="57012" y="4498"/>
                  </a:cubicBezTo>
                  <a:cubicBezTo>
                    <a:pt x="56853" y="4302"/>
                    <a:pt x="56704" y="4143"/>
                    <a:pt x="56471" y="4069"/>
                  </a:cubicBezTo>
                  <a:cubicBezTo>
                    <a:pt x="56287" y="3970"/>
                    <a:pt x="56086" y="3924"/>
                    <a:pt x="55883" y="3924"/>
                  </a:cubicBezTo>
                  <a:cubicBezTo>
                    <a:pt x="55436" y="3924"/>
                    <a:pt x="54986" y="4145"/>
                    <a:pt x="54716" y="4498"/>
                  </a:cubicBezTo>
                  <a:cubicBezTo>
                    <a:pt x="54753" y="3798"/>
                    <a:pt x="54249" y="3051"/>
                    <a:pt x="53587" y="2818"/>
                  </a:cubicBezTo>
                  <a:cubicBezTo>
                    <a:pt x="53421" y="2763"/>
                    <a:pt x="53248" y="2736"/>
                    <a:pt x="53077" y="2736"/>
                  </a:cubicBezTo>
                  <a:cubicBezTo>
                    <a:pt x="52523" y="2736"/>
                    <a:pt x="51973" y="3011"/>
                    <a:pt x="51645" y="3481"/>
                  </a:cubicBezTo>
                  <a:cubicBezTo>
                    <a:pt x="51720" y="2473"/>
                    <a:pt x="50908" y="1539"/>
                    <a:pt x="49937" y="1418"/>
                  </a:cubicBezTo>
                  <a:cubicBezTo>
                    <a:pt x="49852" y="1405"/>
                    <a:pt x="49767" y="1399"/>
                    <a:pt x="49683" y="1399"/>
                  </a:cubicBezTo>
                  <a:cubicBezTo>
                    <a:pt x="48795" y="1399"/>
                    <a:pt x="47932" y="2087"/>
                    <a:pt x="47753" y="2939"/>
                  </a:cubicBezTo>
                  <a:cubicBezTo>
                    <a:pt x="47555" y="2830"/>
                    <a:pt x="47335" y="2781"/>
                    <a:pt x="47113" y="2781"/>
                  </a:cubicBezTo>
                  <a:cubicBezTo>
                    <a:pt x="46382" y="2781"/>
                    <a:pt x="45627" y="3316"/>
                    <a:pt x="45541" y="4031"/>
                  </a:cubicBezTo>
                  <a:cubicBezTo>
                    <a:pt x="45331" y="3941"/>
                    <a:pt x="45097" y="3897"/>
                    <a:pt x="44859" y="3897"/>
                  </a:cubicBezTo>
                  <a:cubicBezTo>
                    <a:pt x="44484" y="3897"/>
                    <a:pt x="44100" y="4007"/>
                    <a:pt x="43786" y="4218"/>
                  </a:cubicBezTo>
                  <a:cubicBezTo>
                    <a:pt x="43636" y="3873"/>
                    <a:pt x="43403" y="3565"/>
                    <a:pt x="43132" y="3331"/>
                  </a:cubicBezTo>
                  <a:cubicBezTo>
                    <a:pt x="42750" y="3069"/>
                    <a:pt x="42294" y="2935"/>
                    <a:pt x="41849" y="2935"/>
                  </a:cubicBezTo>
                  <a:cubicBezTo>
                    <a:pt x="41565" y="2935"/>
                    <a:pt x="41286" y="2989"/>
                    <a:pt x="41032" y="3098"/>
                  </a:cubicBezTo>
                  <a:cubicBezTo>
                    <a:pt x="40911" y="2235"/>
                    <a:pt x="40044" y="1623"/>
                    <a:pt x="39188" y="1623"/>
                  </a:cubicBezTo>
                  <a:cubicBezTo>
                    <a:pt x="38923" y="1623"/>
                    <a:pt x="38659" y="1682"/>
                    <a:pt x="38419" y="1810"/>
                  </a:cubicBezTo>
                  <a:cubicBezTo>
                    <a:pt x="38203" y="802"/>
                    <a:pt x="37193" y="1"/>
                    <a:pt x="36121" y="1"/>
                  </a:cubicBezTo>
                  <a:cubicBezTo>
                    <a:pt x="36032" y="1"/>
                    <a:pt x="35942" y="6"/>
                    <a:pt x="35852" y="18"/>
                  </a:cubicBezTo>
                  <a:cubicBezTo>
                    <a:pt x="34732" y="176"/>
                    <a:pt x="33836" y="1306"/>
                    <a:pt x="33873" y="2435"/>
                  </a:cubicBezTo>
                  <a:cubicBezTo>
                    <a:pt x="33521" y="1907"/>
                    <a:pt x="32881" y="1596"/>
                    <a:pt x="32236" y="1596"/>
                  </a:cubicBezTo>
                  <a:cubicBezTo>
                    <a:pt x="32026" y="1596"/>
                    <a:pt x="31816" y="1629"/>
                    <a:pt x="31614" y="1698"/>
                  </a:cubicBezTo>
                  <a:cubicBezTo>
                    <a:pt x="30840" y="1969"/>
                    <a:pt x="30252" y="2818"/>
                    <a:pt x="30298" y="3639"/>
                  </a:cubicBezTo>
                  <a:cubicBezTo>
                    <a:pt x="29998" y="3202"/>
                    <a:pt x="29452" y="2957"/>
                    <a:pt x="28911" y="2957"/>
                  </a:cubicBezTo>
                  <a:cubicBezTo>
                    <a:pt x="28678" y="2957"/>
                    <a:pt x="28446" y="3002"/>
                    <a:pt x="28235" y="3098"/>
                  </a:cubicBezTo>
                  <a:cubicBezTo>
                    <a:pt x="27843" y="3285"/>
                    <a:pt x="27535" y="3639"/>
                    <a:pt x="27377" y="4031"/>
                  </a:cubicBezTo>
                  <a:cubicBezTo>
                    <a:pt x="27265" y="3481"/>
                    <a:pt x="26835" y="3014"/>
                    <a:pt x="26285" y="2818"/>
                  </a:cubicBezTo>
                  <a:cubicBezTo>
                    <a:pt x="26130" y="2763"/>
                    <a:pt x="25966" y="2736"/>
                    <a:pt x="25799" y="2736"/>
                  </a:cubicBezTo>
                  <a:cubicBezTo>
                    <a:pt x="25264" y="2736"/>
                    <a:pt x="24708" y="3011"/>
                    <a:pt x="24381" y="3481"/>
                  </a:cubicBezTo>
                  <a:cubicBezTo>
                    <a:pt x="24418" y="2473"/>
                    <a:pt x="23643" y="1539"/>
                    <a:pt x="22672" y="1418"/>
                  </a:cubicBezTo>
                  <a:cubicBezTo>
                    <a:pt x="22588" y="1405"/>
                    <a:pt x="22503" y="1399"/>
                    <a:pt x="22418" y="1399"/>
                  </a:cubicBezTo>
                  <a:cubicBezTo>
                    <a:pt x="21531" y="1399"/>
                    <a:pt x="20668" y="2087"/>
                    <a:pt x="20498" y="2939"/>
                  </a:cubicBezTo>
                  <a:cubicBezTo>
                    <a:pt x="20297" y="2830"/>
                    <a:pt x="20076" y="2781"/>
                    <a:pt x="19853" y="2781"/>
                  </a:cubicBezTo>
                  <a:cubicBezTo>
                    <a:pt x="19121" y="2781"/>
                    <a:pt x="18369" y="3316"/>
                    <a:pt x="18276" y="4031"/>
                  </a:cubicBezTo>
                  <a:cubicBezTo>
                    <a:pt x="18052" y="3941"/>
                    <a:pt x="17815" y="3897"/>
                    <a:pt x="17579" y="3897"/>
                  </a:cubicBezTo>
                  <a:cubicBezTo>
                    <a:pt x="17207" y="3897"/>
                    <a:pt x="16839" y="4007"/>
                    <a:pt x="16531" y="4218"/>
                  </a:cubicBezTo>
                  <a:cubicBezTo>
                    <a:pt x="16372" y="3873"/>
                    <a:pt x="16139" y="3565"/>
                    <a:pt x="15831" y="3331"/>
                  </a:cubicBezTo>
                  <a:cubicBezTo>
                    <a:pt x="15471" y="3069"/>
                    <a:pt x="15028" y="2935"/>
                    <a:pt x="14586" y="2935"/>
                  </a:cubicBezTo>
                  <a:cubicBezTo>
                    <a:pt x="14305" y="2935"/>
                    <a:pt x="14025" y="2989"/>
                    <a:pt x="13768" y="3098"/>
                  </a:cubicBezTo>
                  <a:cubicBezTo>
                    <a:pt x="13647" y="2235"/>
                    <a:pt x="12758" y="1623"/>
                    <a:pt x="11912" y="1623"/>
                  </a:cubicBezTo>
                  <a:cubicBezTo>
                    <a:pt x="11651" y="1623"/>
                    <a:pt x="11393" y="1682"/>
                    <a:pt x="11164" y="1810"/>
                  </a:cubicBezTo>
                  <a:cubicBezTo>
                    <a:pt x="10948" y="802"/>
                    <a:pt x="9938" y="1"/>
                    <a:pt x="88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1" name="Google Shape;1441;p50"/>
          <p:cNvSpPr/>
          <p:nvPr/>
        </p:nvSpPr>
        <p:spPr>
          <a:xfrm>
            <a:off x="-75" y="4590317"/>
            <a:ext cx="9144111" cy="553147"/>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2" name="Google Shape;1442;p50"/>
          <p:cNvGrpSpPr/>
          <p:nvPr/>
        </p:nvGrpSpPr>
        <p:grpSpPr>
          <a:xfrm>
            <a:off x="-43175" y="4590284"/>
            <a:ext cx="9236385" cy="572688"/>
            <a:chOff x="31859" y="3637483"/>
            <a:chExt cx="9057943" cy="954958"/>
          </a:xfrm>
        </p:grpSpPr>
        <p:sp>
          <p:nvSpPr>
            <p:cNvPr id="1443" name="Google Shape;1443;p50"/>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50"/>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50"/>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50"/>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50"/>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50"/>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1">
  <p:cSld name="BLANK_1_1_1_1_1_1_3">
    <p:spTree>
      <p:nvGrpSpPr>
        <p:cNvPr id="1" name="Shape 1449"/>
        <p:cNvGrpSpPr/>
        <p:nvPr/>
      </p:nvGrpSpPr>
      <p:grpSpPr>
        <a:xfrm>
          <a:off x="0" y="0"/>
          <a:ext cx="0" cy="0"/>
          <a:chOff x="0" y="0"/>
          <a:chExt cx="0" cy="0"/>
        </a:xfrm>
      </p:grpSpPr>
      <p:grpSp>
        <p:nvGrpSpPr>
          <p:cNvPr id="1450" name="Google Shape;1450;p51"/>
          <p:cNvGrpSpPr/>
          <p:nvPr/>
        </p:nvGrpSpPr>
        <p:grpSpPr>
          <a:xfrm>
            <a:off x="787186" y="2097785"/>
            <a:ext cx="984621" cy="1822785"/>
            <a:chOff x="7797029" y="2174230"/>
            <a:chExt cx="1161931" cy="2151032"/>
          </a:xfrm>
        </p:grpSpPr>
        <p:sp>
          <p:nvSpPr>
            <p:cNvPr id="1451" name="Google Shape;1451;p51"/>
            <p:cNvSpPr/>
            <p:nvPr/>
          </p:nvSpPr>
          <p:spPr>
            <a:xfrm>
              <a:off x="7797029" y="2174230"/>
              <a:ext cx="1161931" cy="1382760"/>
            </a:xfrm>
            <a:custGeom>
              <a:avLst/>
              <a:gdLst/>
              <a:ahLst/>
              <a:cxnLst/>
              <a:rect l="l" t="t" r="r" b="b"/>
              <a:pathLst>
                <a:path w="21273" h="25316" extrusionOk="0">
                  <a:moveTo>
                    <a:pt x="11920" y="0"/>
                  </a:moveTo>
                  <a:cubicBezTo>
                    <a:pt x="9767" y="0"/>
                    <a:pt x="7648" y="927"/>
                    <a:pt x="6217" y="2390"/>
                  </a:cubicBezTo>
                  <a:cubicBezTo>
                    <a:pt x="4630" y="4024"/>
                    <a:pt x="3883" y="6245"/>
                    <a:pt x="3883" y="8383"/>
                  </a:cubicBezTo>
                  <a:cubicBezTo>
                    <a:pt x="3846" y="9045"/>
                    <a:pt x="3930" y="9745"/>
                    <a:pt x="3650" y="10361"/>
                  </a:cubicBezTo>
                  <a:cubicBezTo>
                    <a:pt x="3417" y="10828"/>
                    <a:pt x="3034" y="11220"/>
                    <a:pt x="2679" y="11650"/>
                  </a:cubicBezTo>
                  <a:cubicBezTo>
                    <a:pt x="1046" y="13516"/>
                    <a:pt x="0" y="15850"/>
                    <a:pt x="75" y="18183"/>
                  </a:cubicBezTo>
                  <a:cubicBezTo>
                    <a:pt x="150" y="20554"/>
                    <a:pt x="1438" y="22888"/>
                    <a:pt x="3613" y="24213"/>
                  </a:cubicBezTo>
                  <a:cubicBezTo>
                    <a:pt x="4824" y="24931"/>
                    <a:pt x="6299" y="25315"/>
                    <a:pt x="7769" y="25315"/>
                  </a:cubicBezTo>
                  <a:cubicBezTo>
                    <a:pt x="8994" y="25315"/>
                    <a:pt x="10215" y="25048"/>
                    <a:pt x="11276" y="24484"/>
                  </a:cubicBezTo>
                  <a:cubicBezTo>
                    <a:pt x="12090" y="24825"/>
                    <a:pt x="13002" y="24989"/>
                    <a:pt x="13926" y="24989"/>
                  </a:cubicBezTo>
                  <a:cubicBezTo>
                    <a:pt x="15830" y="24989"/>
                    <a:pt x="17782" y="24291"/>
                    <a:pt x="19014" y="23009"/>
                  </a:cubicBezTo>
                  <a:cubicBezTo>
                    <a:pt x="20843" y="21142"/>
                    <a:pt x="21273" y="18417"/>
                    <a:pt x="20498" y="16083"/>
                  </a:cubicBezTo>
                  <a:cubicBezTo>
                    <a:pt x="20143" y="14954"/>
                    <a:pt x="19518" y="13908"/>
                    <a:pt x="18864" y="12891"/>
                  </a:cubicBezTo>
                  <a:cubicBezTo>
                    <a:pt x="18743" y="12742"/>
                    <a:pt x="18668" y="12546"/>
                    <a:pt x="18631" y="12350"/>
                  </a:cubicBezTo>
                  <a:cubicBezTo>
                    <a:pt x="18631" y="12191"/>
                    <a:pt x="18743" y="11995"/>
                    <a:pt x="18780" y="11808"/>
                  </a:cubicBezTo>
                  <a:cubicBezTo>
                    <a:pt x="20843" y="3090"/>
                    <a:pt x="16718" y="561"/>
                    <a:pt x="12835" y="57"/>
                  </a:cubicBezTo>
                  <a:cubicBezTo>
                    <a:pt x="12530" y="19"/>
                    <a:pt x="12225" y="0"/>
                    <a:pt x="119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2" name="Google Shape;1452;p51"/>
            <p:cNvGrpSpPr/>
            <p:nvPr/>
          </p:nvGrpSpPr>
          <p:grpSpPr>
            <a:xfrm>
              <a:off x="8149431" y="2521491"/>
              <a:ext cx="429313" cy="1803771"/>
              <a:chOff x="6097050" y="1346450"/>
              <a:chExt cx="196500" cy="825600"/>
            </a:xfrm>
          </p:grpSpPr>
          <p:sp>
            <p:nvSpPr>
              <p:cNvPr id="1453" name="Google Shape;1453;p51"/>
              <p:cNvSpPr/>
              <p:nvPr/>
            </p:nvSpPr>
            <p:spPr>
              <a:xfrm>
                <a:off x="6203225" y="1432075"/>
                <a:ext cx="20325" cy="739975"/>
              </a:xfrm>
              <a:custGeom>
                <a:avLst/>
                <a:gdLst/>
                <a:ahLst/>
                <a:cxnLst/>
                <a:rect l="l" t="t" r="r" b="b"/>
                <a:pathLst>
                  <a:path w="813" h="29599" extrusionOk="0">
                    <a:moveTo>
                      <a:pt x="420" y="1"/>
                    </a:moveTo>
                    <a:cubicBezTo>
                      <a:pt x="187" y="1"/>
                      <a:pt x="0" y="197"/>
                      <a:pt x="0" y="430"/>
                    </a:cubicBezTo>
                    <a:lnTo>
                      <a:pt x="0" y="29207"/>
                    </a:lnTo>
                    <a:cubicBezTo>
                      <a:pt x="0" y="29440"/>
                      <a:pt x="187" y="29599"/>
                      <a:pt x="420" y="29599"/>
                    </a:cubicBezTo>
                    <a:cubicBezTo>
                      <a:pt x="616" y="29599"/>
                      <a:pt x="812" y="29440"/>
                      <a:pt x="812" y="29207"/>
                    </a:cubicBezTo>
                    <a:lnTo>
                      <a:pt x="812" y="430"/>
                    </a:lnTo>
                    <a:cubicBezTo>
                      <a:pt x="812" y="197"/>
                      <a:pt x="616" y="1"/>
                      <a:pt x="42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51"/>
              <p:cNvSpPr/>
              <p:nvPr/>
            </p:nvSpPr>
            <p:spPr>
              <a:xfrm>
                <a:off x="6097050" y="1389375"/>
                <a:ext cx="124625" cy="276800"/>
              </a:xfrm>
              <a:custGeom>
                <a:avLst/>
                <a:gdLst/>
                <a:ahLst/>
                <a:cxnLst/>
                <a:rect l="l" t="t" r="r" b="b"/>
                <a:pathLst>
                  <a:path w="4985" h="11072" extrusionOk="0">
                    <a:moveTo>
                      <a:pt x="430" y="1"/>
                    </a:moveTo>
                    <a:cubicBezTo>
                      <a:pt x="234" y="1"/>
                      <a:pt x="84" y="113"/>
                      <a:pt x="84" y="309"/>
                    </a:cubicBezTo>
                    <a:cubicBezTo>
                      <a:pt x="47" y="971"/>
                      <a:pt x="0" y="1587"/>
                      <a:pt x="0" y="2250"/>
                    </a:cubicBezTo>
                    <a:cubicBezTo>
                      <a:pt x="0" y="3809"/>
                      <a:pt x="159" y="5405"/>
                      <a:pt x="747" y="6917"/>
                    </a:cubicBezTo>
                    <a:cubicBezTo>
                      <a:pt x="1447" y="8672"/>
                      <a:pt x="2763" y="10147"/>
                      <a:pt x="4396" y="11043"/>
                    </a:cubicBezTo>
                    <a:cubicBezTo>
                      <a:pt x="4449" y="11063"/>
                      <a:pt x="4501" y="11072"/>
                      <a:pt x="4550" y="11072"/>
                    </a:cubicBezTo>
                    <a:cubicBezTo>
                      <a:pt x="4688" y="11072"/>
                      <a:pt x="4808" y="11001"/>
                      <a:pt x="4863" y="10884"/>
                    </a:cubicBezTo>
                    <a:cubicBezTo>
                      <a:pt x="4985" y="10735"/>
                      <a:pt x="4901" y="10539"/>
                      <a:pt x="4751" y="10417"/>
                    </a:cubicBezTo>
                    <a:cubicBezTo>
                      <a:pt x="3230" y="9605"/>
                      <a:pt x="2026" y="8243"/>
                      <a:pt x="1363" y="6646"/>
                    </a:cubicBezTo>
                    <a:cubicBezTo>
                      <a:pt x="822" y="5284"/>
                      <a:pt x="700" y="3772"/>
                      <a:pt x="700" y="2250"/>
                    </a:cubicBezTo>
                    <a:cubicBezTo>
                      <a:pt x="700" y="1634"/>
                      <a:pt x="700" y="971"/>
                      <a:pt x="747" y="346"/>
                    </a:cubicBezTo>
                    <a:cubicBezTo>
                      <a:pt x="747" y="150"/>
                      <a:pt x="588" y="1"/>
                      <a:pt x="43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51"/>
              <p:cNvSpPr/>
              <p:nvPr/>
            </p:nvSpPr>
            <p:spPr>
              <a:xfrm>
                <a:off x="6207875" y="1346450"/>
                <a:ext cx="85675" cy="205950"/>
              </a:xfrm>
              <a:custGeom>
                <a:avLst/>
                <a:gdLst/>
                <a:ahLst/>
                <a:cxnLst/>
                <a:rect l="l" t="t" r="r" b="b"/>
                <a:pathLst>
                  <a:path w="3427" h="8238" extrusionOk="0">
                    <a:moveTo>
                      <a:pt x="2997" y="0"/>
                    </a:moveTo>
                    <a:cubicBezTo>
                      <a:pt x="2801" y="0"/>
                      <a:pt x="2652" y="159"/>
                      <a:pt x="2689" y="355"/>
                    </a:cubicBezTo>
                    <a:cubicBezTo>
                      <a:pt x="2726" y="1055"/>
                      <a:pt x="2764" y="1718"/>
                      <a:pt x="2764" y="2371"/>
                    </a:cubicBezTo>
                    <a:cubicBezTo>
                      <a:pt x="2764" y="3118"/>
                      <a:pt x="2726" y="3818"/>
                      <a:pt x="2530" y="4518"/>
                    </a:cubicBezTo>
                    <a:cubicBezTo>
                      <a:pt x="2381" y="5171"/>
                      <a:pt x="2101" y="5797"/>
                      <a:pt x="1718" y="6338"/>
                    </a:cubicBezTo>
                    <a:cubicBezTo>
                      <a:pt x="1326" y="6889"/>
                      <a:pt x="822" y="7318"/>
                      <a:pt x="234" y="7589"/>
                    </a:cubicBezTo>
                    <a:cubicBezTo>
                      <a:pt x="85" y="7663"/>
                      <a:pt x="1" y="7859"/>
                      <a:pt x="85" y="8018"/>
                    </a:cubicBezTo>
                    <a:cubicBezTo>
                      <a:pt x="112" y="8156"/>
                      <a:pt x="246" y="8237"/>
                      <a:pt x="378" y="8237"/>
                    </a:cubicBezTo>
                    <a:cubicBezTo>
                      <a:pt x="425" y="8237"/>
                      <a:pt x="472" y="8227"/>
                      <a:pt x="514" y="8205"/>
                    </a:cubicBezTo>
                    <a:cubicBezTo>
                      <a:pt x="1214" y="7897"/>
                      <a:pt x="1830" y="7355"/>
                      <a:pt x="2260" y="6730"/>
                    </a:cubicBezTo>
                    <a:cubicBezTo>
                      <a:pt x="2726" y="6151"/>
                      <a:pt x="3034" y="5405"/>
                      <a:pt x="3193" y="4667"/>
                    </a:cubicBezTo>
                    <a:cubicBezTo>
                      <a:pt x="3389" y="3930"/>
                      <a:pt x="3426" y="3155"/>
                      <a:pt x="3426" y="2371"/>
                    </a:cubicBezTo>
                    <a:cubicBezTo>
                      <a:pt x="3426" y="1671"/>
                      <a:pt x="3389" y="971"/>
                      <a:pt x="3352" y="318"/>
                    </a:cubicBezTo>
                    <a:cubicBezTo>
                      <a:pt x="3352" y="122"/>
                      <a:pt x="3156" y="0"/>
                      <a:pt x="299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56" name="Google Shape;1456;p51"/>
          <p:cNvGrpSpPr/>
          <p:nvPr/>
        </p:nvGrpSpPr>
        <p:grpSpPr>
          <a:xfrm>
            <a:off x="346688" y="384688"/>
            <a:ext cx="8349362" cy="1989909"/>
            <a:chOff x="346688" y="384688"/>
            <a:chExt cx="8349362" cy="1989909"/>
          </a:xfrm>
        </p:grpSpPr>
        <p:sp>
          <p:nvSpPr>
            <p:cNvPr id="1457" name="Google Shape;1457;p51"/>
            <p:cNvSpPr/>
            <p:nvPr/>
          </p:nvSpPr>
          <p:spPr>
            <a:xfrm>
              <a:off x="346688" y="600725"/>
              <a:ext cx="732825" cy="238128"/>
            </a:xfrm>
            <a:custGeom>
              <a:avLst/>
              <a:gdLst/>
              <a:ahLst/>
              <a:cxnLst/>
              <a:rect l="l" t="t" r="r" b="b"/>
              <a:pathLst>
                <a:path w="6927" h="2251" extrusionOk="0">
                  <a:moveTo>
                    <a:pt x="3856" y="1"/>
                  </a:moveTo>
                  <a:cubicBezTo>
                    <a:pt x="3081" y="1"/>
                    <a:pt x="2456" y="505"/>
                    <a:pt x="2260" y="1205"/>
                  </a:cubicBezTo>
                  <a:cubicBezTo>
                    <a:pt x="2064" y="1130"/>
                    <a:pt x="1830" y="1046"/>
                    <a:pt x="1597" y="1046"/>
                  </a:cubicBezTo>
                  <a:cubicBezTo>
                    <a:pt x="822" y="1046"/>
                    <a:pt x="197" y="1550"/>
                    <a:pt x="1" y="2250"/>
                  </a:cubicBezTo>
                  <a:lnTo>
                    <a:pt x="6852" y="2250"/>
                  </a:lnTo>
                  <a:cubicBezTo>
                    <a:pt x="6927" y="2138"/>
                    <a:pt x="6927" y="2017"/>
                    <a:pt x="6927" y="1867"/>
                  </a:cubicBezTo>
                  <a:cubicBezTo>
                    <a:pt x="6927" y="1242"/>
                    <a:pt x="6423" y="738"/>
                    <a:pt x="5797" y="738"/>
                  </a:cubicBezTo>
                  <a:cubicBezTo>
                    <a:pt x="5601" y="738"/>
                    <a:pt x="5452" y="775"/>
                    <a:pt x="5293" y="850"/>
                  </a:cubicBezTo>
                  <a:cubicBezTo>
                    <a:pt x="5022" y="346"/>
                    <a:pt x="4481" y="1"/>
                    <a:pt x="3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51"/>
            <p:cNvSpPr/>
            <p:nvPr/>
          </p:nvSpPr>
          <p:spPr>
            <a:xfrm>
              <a:off x="1114725" y="1308300"/>
              <a:ext cx="1161909" cy="30882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51"/>
            <p:cNvSpPr/>
            <p:nvPr/>
          </p:nvSpPr>
          <p:spPr>
            <a:xfrm flipH="1">
              <a:off x="7844150" y="2097774"/>
              <a:ext cx="851900" cy="276822"/>
            </a:xfrm>
            <a:custGeom>
              <a:avLst/>
              <a:gdLst/>
              <a:ahLst/>
              <a:cxnLst/>
              <a:rect l="l" t="t" r="r" b="b"/>
              <a:pathLst>
                <a:path w="6927" h="2251" extrusionOk="0">
                  <a:moveTo>
                    <a:pt x="3856" y="1"/>
                  </a:moveTo>
                  <a:cubicBezTo>
                    <a:pt x="3081" y="1"/>
                    <a:pt x="2456" y="505"/>
                    <a:pt x="2260" y="1205"/>
                  </a:cubicBezTo>
                  <a:cubicBezTo>
                    <a:pt x="2064" y="1130"/>
                    <a:pt x="1830" y="1046"/>
                    <a:pt x="1597" y="1046"/>
                  </a:cubicBezTo>
                  <a:cubicBezTo>
                    <a:pt x="822" y="1046"/>
                    <a:pt x="197" y="1550"/>
                    <a:pt x="1" y="2250"/>
                  </a:cubicBezTo>
                  <a:lnTo>
                    <a:pt x="6852" y="2250"/>
                  </a:lnTo>
                  <a:cubicBezTo>
                    <a:pt x="6927" y="2138"/>
                    <a:pt x="6927" y="2017"/>
                    <a:pt x="6927" y="1867"/>
                  </a:cubicBezTo>
                  <a:cubicBezTo>
                    <a:pt x="6927" y="1242"/>
                    <a:pt x="6423" y="738"/>
                    <a:pt x="5797" y="738"/>
                  </a:cubicBezTo>
                  <a:cubicBezTo>
                    <a:pt x="5601" y="738"/>
                    <a:pt x="5452" y="775"/>
                    <a:pt x="5293" y="850"/>
                  </a:cubicBezTo>
                  <a:cubicBezTo>
                    <a:pt x="5022" y="346"/>
                    <a:pt x="4481" y="1"/>
                    <a:pt x="3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51"/>
            <p:cNvSpPr/>
            <p:nvPr/>
          </p:nvSpPr>
          <p:spPr>
            <a:xfrm>
              <a:off x="6882125" y="384688"/>
              <a:ext cx="1161909" cy="30882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1" name="Google Shape;1461;p51"/>
          <p:cNvSpPr txBox="1">
            <a:spLocks noGrp="1"/>
          </p:cNvSpPr>
          <p:nvPr>
            <p:ph type="title"/>
          </p:nvPr>
        </p:nvSpPr>
        <p:spPr>
          <a:xfrm>
            <a:off x="2481751" y="2224125"/>
            <a:ext cx="4180500" cy="14073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62" name="Google Shape;1462;p51"/>
          <p:cNvSpPr txBox="1">
            <a:spLocks noGrp="1"/>
          </p:cNvSpPr>
          <p:nvPr>
            <p:ph type="title" idx="2" hasCustomPrompt="1"/>
          </p:nvPr>
        </p:nvSpPr>
        <p:spPr>
          <a:xfrm>
            <a:off x="3975601" y="780000"/>
            <a:ext cx="1192800" cy="9807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6000"/>
              <a:buNone/>
              <a:defRPr sz="70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63" name="Google Shape;1463;p51"/>
          <p:cNvSpPr txBox="1">
            <a:spLocks noGrp="1"/>
          </p:cNvSpPr>
          <p:nvPr>
            <p:ph type="subTitle" idx="1"/>
          </p:nvPr>
        </p:nvSpPr>
        <p:spPr>
          <a:xfrm>
            <a:off x="2934301" y="3818625"/>
            <a:ext cx="3275400" cy="5340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4" name="Google Shape;1464;p51"/>
          <p:cNvSpPr/>
          <p:nvPr/>
        </p:nvSpPr>
        <p:spPr>
          <a:xfrm>
            <a:off x="150" y="4539825"/>
            <a:ext cx="9144111" cy="620004"/>
          </a:xfrm>
          <a:custGeom>
            <a:avLst/>
            <a:gdLst/>
            <a:ahLst/>
            <a:cxnLst/>
            <a:rect l="l" t="t" r="r" b="b"/>
            <a:pathLst>
              <a:path w="116675" h="12247" extrusionOk="0">
                <a:moveTo>
                  <a:pt x="0" y="0"/>
                </a:moveTo>
                <a:lnTo>
                  <a:pt x="0" y="12246"/>
                </a:lnTo>
                <a:lnTo>
                  <a:pt x="116675" y="12246"/>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5" name="Google Shape;1465;p51"/>
          <p:cNvGrpSpPr/>
          <p:nvPr/>
        </p:nvGrpSpPr>
        <p:grpSpPr>
          <a:xfrm>
            <a:off x="31859" y="4540132"/>
            <a:ext cx="9057943" cy="621964"/>
            <a:chOff x="31859" y="3637483"/>
            <a:chExt cx="9057943" cy="954958"/>
          </a:xfrm>
        </p:grpSpPr>
        <p:sp>
          <p:nvSpPr>
            <p:cNvPr id="1466" name="Google Shape;1466;p51"/>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51"/>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51"/>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51"/>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51"/>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51"/>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2" name="Google Shape;1472;p51"/>
          <p:cNvGrpSpPr/>
          <p:nvPr/>
        </p:nvGrpSpPr>
        <p:grpSpPr>
          <a:xfrm>
            <a:off x="50" y="3070796"/>
            <a:ext cx="2276574" cy="1468907"/>
            <a:chOff x="50" y="3136773"/>
            <a:chExt cx="2174170" cy="1402833"/>
          </a:xfrm>
        </p:grpSpPr>
        <p:grpSp>
          <p:nvGrpSpPr>
            <p:cNvPr id="1473" name="Google Shape;1473;p51"/>
            <p:cNvGrpSpPr/>
            <p:nvPr/>
          </p:nvGrpSpPr>
          <p:grpSpPr>
            <a:xfrm>
              <a:off x="50" y="3136773"/>
              <a:ext cx="2174170" cy="1402833"/>
              <a:chOff x="41" y="2411634"/>
              <a:chExt cx="4234022" cy="2731906"/>
            </a:xfrm>
          </p:grpSpPr>
          <p:sp>
            <p:nvSpPr>
              <p:cNvPr id="1474" name="Google Shape;1474;p51"/>
              <p:cNvSpPr/>
              <p:nvPr/>
            </p:nvSpPr>
            <p:spPr>
              <a:xfrm flipH="1">
                <a:off x="41" y="2411634"/>
                <a:ext cx="4234022" cy="2731906"/>
              </a:xfrm>
              <a:custGeom>
                <a:avLst/>
                <a:gdLst/>
                <a:ahLst/>
                <a:cxnLst/>
                <a:rect l="l" t="t" r="r" b="b"/>
                <a:pathLst>
                  <a:path w="33454" h="21585" extrusionOk="0">
                    <a:moveTo>
                      <a:pt x="31249" y="0"/>
                    </a:moveTo>
                    <a:cubicBezTo>
                      <a:pt x="29319" y="0"/>
                      <a:pt x="27370" y="606"/>
                      <a:pt x="25828" y="1750"/>
                    </a:cubicBezTo>
                    <a:cubicBezTo>
                      <a:pt x="24232" y="2964"/>
                      <a:pt x="22990" y="4747"/>
                      <a:pt x="21124" y="5447"/>
                    </a:cubicBezTo>
                    <a:cubicBezTo>
                      <a:pt x="20245" y="5790"/>
                      <a:pt x="19314" y="5882"/>
                      <a:pt x="18355" y="5882"/>
                    </a:cubicBezTo>
                    <a:cubicBezTo>
                      <a:pt x="17908" y="5882"/>
                      <a:pt x="17455" y="5862"/>
                      <a:pt x="16998" y="5839"/>
                    </a:cubicBezTo>
                    <a:cubicBezTo>
                      <a:pt x="16503" y="5823"/>
                      <a:pt x="16008" y="5800"/>
                      <a:pt x="15516" y="5800"/>
                    </a:cubicBezTo>
                    <a:cubicBezTo>
                      <a:pt x="14810" y="5800"/>
                      <a:pt x="14110" y="5848"/>
                      <a:pt x="13423" y="6035"/>
                    </a:cubicBezTo>
                    <a:cubicBezTo>
                      <a:pt x="11482" y="6539"/>
                      <a:pt x="9886" y="8135"/>
                      <a:pt x="9335" y="10076"/>
                    </a:cubicBezTo>
                    <a:cubicBezTo>
                      <a:pt x="9185" y="10702"/>
                      <a:pt x="9101" y="11364"/>
                      <a:pt x="8756" y="11906"/>
                    </a:cubicBezTo>
                    <a:cubicBezTo>
                      <a:pt x="8252" y="12839"/>
                      <a:pt x="7197" y="13268"/>
                      <a:pt x="6227" y="13698"/>
                    </a:cubicBezTo>
                    <a:cubicBezTo>
                      <a:pt x="4164" y="14631"/>
                      <a:pt x="2101" y="15873"/>
                      <a:pt x="934" y="17814"/>
                    </a:cubicBezTo>
                    <a:cubicBezTo>
                      <a:pt x="356" y="18785"/>
                      <a:pt x="1" y="20540"/>
                      <a:pt x="430" y="21585"/>
                    </a:cubicBezTo>
                    <a:lnTo>
                      <a:pt x="33454" y="21585"/>
                    </a:lnTo>
                    <a:lnTo>
                      <a:pt x="33454" y="276"/>
                    </a:lnTo>
                    <a:cubicBezTo>
                      <a:pt x="32738" y="91"/>
                      <a:pt x="31995" y="0"/>
                      <a:pt x="31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5" name="Google Shape;1475;p51"/>
              <p:cNvGrpSpPr/>
              <p:nvPr/>
            </p:nvGrpSpPr>
            <p:grpSpPr>
              <a:xfrm>
                <a:off x="231728" y="2704031"/>
                <a:ext cx="3471198" cy="2190466"/>
                <a:chOff x="231728" y="2704031"/>
                <a:chExt cx="3471198" cy="2190466"/>
              </a:xfrm>
            </p:grpSpPr>
            <p:sp>
              <p:nvSpPr>
                <p:cNvPr id="1476" name="Google Shape;1476;p51"/>
                <p:cNvSpPr/>
                <p:nvPr/>
              </p:nvSpPr>
              <p:spPr>
                <a:xfrm flipH="1">
                  <a:off x="291878" y="27040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51"/>
                <p:cNvSpPr/>
                <p:nvPr/>
              </p:nvSpPr>
              <p:spPr>
                <a:xfrm flipH="1">
                  <a:off x="231728" y="38280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51"/>
                <p:cNvSpPr/>
                <p:nvPr/>
              </p:nvSpPr>
              <p:spPr>
                <a:xfrm>
                  <a:off x="618203" y="29572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51"/>
                <p:cNvSpPr/>
                <p:nvPr/>
              </p:nvSpPr>
              <p:spPr>
                <a:xfrm flipH="1">
                  <a:off x="807803" y="3478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51"/>
                <p:cNvSpPr/>
                <p:nvPr/>
              </p:nvSpPr>
              <p:spPr>
                <a:xfrm>
                  <a:off x="502953"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51"/>
                <p:cNvSpPr/>
                <p:nvPr/>
              </p:nvSpPr>
              <p:spPr>
                <a:xfrm flipH="1">
                  <a:off x="1052128" y="47980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51"/>
                <p:cNvSpPr/>
                <p:nvPr/>
              </p:nvSpPr>
              <p:spPr>
                <a:xfrm flipH="1">
                  <a:off x="1272928" y="32874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51"/>
                <p:cNvSpPr/>
                <p:nvPr/>
              </p:nvSpPr>
              <p:spPr>
                <a:xfrm>
                  <a:off x="138837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51"/>
                <p:cNvSpPr/>
                <p:nvPr/>
              </p:nvSpPr>
              <p:spPr>
                <a:xfrm>
                  <a:off x="1835878"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51"/>
                <p:cNvSpPr/>
                <p:nvPr/>
              </p:nvSpPr>
              <p:spPr>
                <a:xfrm>
                  <a:off x="276252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51"/>
                <p:cNvSpPr/>
                <p:nvPr/>
              </p:nvSpPr>
              <p:spPr>
                <a:xfrm>
                  <a:off x="1941978" y="33841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51"/>
                <p:cNvSpPr/>
                <p:nvPr/>
              </p:nvSpPr>
              <p:spPr>
                <a:xfrm flipH="1">
                  <a:off x="2533578" y="346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51"/>
                <p:cNvSpPr/>
                <p:nvPr/>
              </p:nvSpPr>
              <p:spPr>
                <a:xfrm>
                  <a:off x="2477128" y="43399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51"/>
                <p:cNvSpPr/>
                <p:nvPr/>
              </p:nvSpPr>
              <p:spPr>
                <a:xfrm flipH="1">
                  <a:off x="3186628" y="42962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51"/>
                <p:cNvSpPr/>
                <p:nvPr/>
              </p:nvSpPr>
              <p:spPr>
                <a:xfrm>
                  <a:off x="2877978" y="48379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51"/>
                <p:cNvSpPr/>
                <p:nvPr/>
              </p:nvSpPr>
              <p:spPr>
                <a:xfrm flipH="1">
                  <a:off x="3587478" y="47942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51"/>
                <p:cNvSpPr/>
                <p:nvPr/>
              </p:nvSpPr>
              <p:spPr>
                <a:xfrm>
                  <a:off x="2168478" y="48197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93" name="Google Shape;1493;p51"/>
            <p:cNvGrpSpPr/>
            <p:nvPr/>
          </p:nvGrpSpPr>
          <p:grpSpPr>
            <a:xfrm>
              <a:off x="119034" y="3286919"/>
              <a:ext cx="1782460" cy="1124804"/>
              <a:chOff x="231728" y="2704031"/>
              <a:chExt cx="3471198" cy="2190466"/>
            </a:xfrm>
          </p:grpSpPr>
          <p:sp>
            <p:nvSpPr>
              <p:cNvPr id="1494" name="Google Shape;1494;p51"/>
              <p:cNvSpPr/>
              <p:nvPr/>
            </p:nvSpPr>
            <p:spPr>
              <a:xfrm flipH="1">
                <a:off x="291878" y="27040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51"/>
              <p:cNvSpPr/>
              <p:nvPr/>
            </p:nvSpPr>
            <p:spPr>
              <a:xfrm flipH="1">
                <a:off x="231728" y="38280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51"/>
              <p:cNvSpPr/>
              <p:nvPr/>
            </p:nvSpPr>
            <p:spPr>
              <a:xfrm>
                <a:off x="618203" y="29572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51"/>
              <p:cNvSpPr/>
              <p:nvPr/>
            </p:nvSpPr>
            <p:spPr>
              <a:xfrm flipH="1">
                <a:off x="807803" y="3478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51"/>
              <p:cNvSpPr/>
              <p:nvPr/>
            </p:nvSpPr>
            <p:spPr>
              <a:xfrm>
                <a:off x="502953"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51"/>
              <p:cNvSpPr/>
              <p:nvPr/>
            </p:nvSpPr>
            <p:spPr>
              <a:xfrm flipH="1">
                <a:off x="1052128" y="47980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51"/>
              <p:cNvSpPr/>
              <p:nvPr/>
            </p:nvSpPr>
            <p:spPr>
              <a:xfrm flipH="1">
                <a:off x="1272928" y="32874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51"/>
              <p:cNvSpPr/>
              <p:nvPr/>
            </p:nvSpPr>
            <p:spPr>
              <a:xfrm>
                <a:off x="138837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51"/>
              <p:cNvSpPr/>
              <p:nvPr/>
            </p:nvSpPr>
            <p:spPr>
              <a:xfrm>
                <a:off x="1835878"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51"/>
              <p:cNvSpPr/>
              <p:nvPr/>
            </p:nvSpPr>
            <p:spPr>
              <a:xfrm>
                <a:off x="276252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51"/>
              <p:cNvSpPr/>
              <p:nvPr/>
            </p:nvSpPr>
            <p:spPr>
              <a:xfrm>
                <a:off x="1941978" y="33841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51"/>
              <p:cNvSpPr/>
              <p:nvPr/>
            </p:nvSpPr>
            <p:spPr>
              <a:xfrm flipH="1">
                <a:off x="2533578" y="346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51"/>
              <p:cNvSpPr/>
              <p:nvPr/>
            </p:nvSpPr>
            <p:spPr>
              <a:xfrm>
                <a:off x="2477128" y="43399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51"/>
              <p:cNvSpPr/>
              <p:nvPr/>
            </p:nvSpPr>
            <p:spPr>
              <a:xfrm flipH="1">
                <a:off x="3186628" y="42962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51"/>
              <p:cNvSpPr/>
              <p:nvPr/>
            </p:nvSpPr>
            <p:spPr>
              <a:xfrm>
                <a:off x="2877978" y="48379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51"/>
              <p:cNvSpPr/>
              <p:nvPr/>
            </p:nvSpPr>
            <p:spPr>
              <a:xfrm flipH="1">
                <a:off x="3587478" y="47942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51"/>
              <p:cNvSpPr/>
              <p:nvPr/>
            </p:nvSpPr>
            <p:spPr>
              <a:xfrm>
                <a:off x="2168478" y="48197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11" name="Google Shape;1511;p51"/>
          <p:cNvGrpSpPr/>
          <p:nvPr/>
        </p:nvGrpSpPr>
        <p:grpSpPr>
          <a:xfrm>
            <a:off x="7039111" y="3243086"/>
            <a:ext cx="2105156" cy="1296836"/>
            <a:chOff x="7039111" y="3243086"/>
            <a:chExt cx="2105156" cy="1296836"/>
          </a:xfrm>
        </p:grpSpPr>
        <p:grpSp>
          <p:nvGrpSpPr>
            <p:cNvPr id="1512" name="Google Shape;1512;p51"/>
            <p:cNvGrpSpPr/>
            <p:nvPr/>
          </p:nvGrpSpPr>
          <p:grpSpPr>
            <a:xfrm flipH="1">
              <a:off x="7039111" y="3243086"/>
              <a:ext cx="2105156" cy="1296836"/>
              <a:chOff x="41" y="2411634"/>
              <a:chExt cx="4234022" cy="2731906"/>
            </a:xfrm>
          </p:grpSpPr>
          <p:sp>
            <p:nvSpPr>
              <p:cNvPr id="1513" name="Google Shape;1513;p51"/>
              <p:cNvSpPr/>
              <p:nvPr/>
            </p:nvSpPr>
            <p:spPr>
              <a:xfrm flipH="1">
                <a:off x="41" y="2411634"/>
                <a:ext cx="4234022" cy="2731906"/>
              </a:xfrm>
              <a:custGeom>
                <a:avLst/>
                <a:gdLst/>
                <a:ahLst/>
                <a:cxnLst/>
                <a:rect l="l" t="t" r="r" b="b"/>
                <a:pathLst>
                  <a:path w="33454" h="21585" extrusionOk="0">
                    <a:moveTo>
                      <a:pt x="31249" y="0"/>
                    </a:moveTo>
                    <a:cubicBezTo>
                      <a:pt x="29319" y="0"/>
                      <a:pt x="27370" y="606"/>
                      <a:pt x="25828" y="1750"/>
                    </a:cubicBezTo>
                    <a:cubicBezTo>
                      <a:pt x="24232" y="2964"/>
                      <a:pt x="22990" y="4747"/>
                      <a:pt x="21124" y="5447"/>
                    </a:cubicBezTo>
                    <a:cubicBezTo>
                      <a:pt x="20245" y="5790"/>
                      <a:pt x="19314" y="5882"/>
                      <a:pt x="18355" y="5882"/>
                    </a:cubicBezTo>
                    <a:cubicBezTo>
                      <a:pt x="17908" y="5882"/>
                      <a:pt x="17455" y="5862"/>
                      <a:pt x="16998" y="5839"/>
                    </a:cubicBezTo>
                    <a:cubicBezTo>
                      <a:pt x="16503" y="5823"/>
                      <a:pt x="16008" y="5800"/>
                      <a:pt x="15516" y="5800"/>
                    </a:cubicBezTo>
                    <a:cubicBezTo>
                      <a:pt x="14810" y="5800"/>
                      <a:pt x="14110" y="5848"/>
                      <a:pt x="13423" y="6035"/>
                    </a:cubicBezTo>
                    <a:cubicBezTo>
                      <a:pt x="11482" y="6539"/>
                      <a:pt x="9886" y="8135"/>
                      <a:pt x="9335" y="10076"/>
                    </a:cubicBezTo>
                    <a:cubicBezTo>
                      <a:pt x="9185" y="10702"/>
                      <a:pt x="9101" y="11364"/>
                      <a:pt x="8756" y="11906"/>
                    </a:cubicBezTo>
                    <a:cubicBezTo>
                      <a:pt x="8252" y="12839"/>
                      <a:pt x="7197" y="13268"/>
                      <a:pt x="6227" y="13698"/>
                    </a:cubicBezTo>
                    <a:cubicBezTo>
                      <a:pt x="4164" y="14631"/>
                      <a:pt x="2101" y="15873"/>
                      <a:pt x="934" y="17814"/>
                    </a:cubicBezTo>
                    <a:cubicBezTo>
                      <a:pt x="356" y="18785"/>
                      <a:pt x="1" y="20540"/>
                      <a:pt x="430" y="21585"/>
                    </a:cubicBezTo>
                    <a:lnTo>
                      <a:pt x="33454" y="21585"/>
                    </a:lnTo>
                    <a:lnTo>
                      <a:pt x="33454" y="276"/>
                    </a:lnTo>
                    <a:cubicBezTo>
                      <a:pt x="32738" y="91"/>
                      <a:pt x="31995" y="0"/>
                      <a:pt x="31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4" name="Google Shape;1514;p51"/>
              <p:cNvGrpSpPr/>
              <p:nvPr/>
            </p:nvGrpSpPr>
            <p:grpSpPr>
              <a:xfrm>
                <a:off x="231728" y="2704031"/>
                <a:ext cx="3471198" cy="2190466"/>
                <a:chOff x="231728" y="2704031"/>
                <a:chExt cx="3471198" cy="2190466"/>
              </a:xfrm>
            </p:grpSpPr>
            <p:sp>
              <p:nvSpPr>
                <p:cNvPr id="1515" name="Google Shape;1515;p51"/>
                <p:cNvSpPr/>
                <p:nvPr/>
              </p:nvSpPr>
              <p:spPr>
                <a:xfrm flipH="1">
                  <a:off x="291878" y="27040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51"/>
                <p:cNvSpPr/>
                <p:nvPr/>
              </p:nvSpPr>
              <p:spPr>
                <a:xfrm flipH="1">
                  <a:off x="231728" y="38280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1"/>
                <p:cNvSpPr/>
                <p:nvPr/>
              </p:nvSpPr>
              <p:spPr>
                <a:xfrm>
                  <a:off x="618203" y="29572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1"/>
                <p:cNvSpPr/>
                <p:nvPr/>
              </p:nvSpPr>
              <p:spPr>
                <a:xfrm flipH="1">
                  <a:off x="807803" y="3478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51"/>
                <p:cNvSpPr/>
                <p:nvPr/>
              </p:nvSpPr>
              <p:spPr>
                <a:xfrm>
                  <a:off x="502953"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1"/>
                <p:cNvSpPr/>
                <p:nvPr/>
              </p:nvSpPr>
              <p:spPr>
                <a:xfrm flipH="1">
                  <a:off x="1052128" y="47980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51"/>
                <p:cNvSpPr/>
                <p:nvPr/>
              </p:nvSpPr>
              <p:spPr>
                <a:xfrm flipH="1">
                  <a:off x="1272928" y="32874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51"/>
                <p:cNvSpPr/>
                <p:nvPr/>
              </p:nvSpPr>
              <p:spPr>
                <a:xfrm>
                  <a:off x="138837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51"/>
                <p:cNvSpPr/>
                <p:nvPr/>
              </p:nvSpPr>
              <p:spPr>
                <a:xfrm>
                  <a:off x="1835878"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51"/>
                <p:cNvSpPr/>
                <p:nvPr/>
              </p:nvSpPr>
              <p:spPr>
                <a:xfrm>
                  <a:off x="276252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1"/>
                <p:cNvSpPr/>
                <p:nvPr/>
              </p:nvSpPr>
              <p:spPr>
                <a:xfrm>
                  <a:off x="1941978" y="33841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1"/>
                <p:cNvSpPr/>
                <p:nvPr/>
              </p:nvSpPr>
              <p:spPr>
                <a:xfrm flipH="1">
                  <a:off x="2533578" y="346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1"/>
                <p:cNvSpPr/>
                <p:nvPr/>
              </p:nvSpPr>
              <p:spPr>
                <a:xfrm>
                  <a:off x="2477128" y="43399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1"/>
                <p:cNvSpPr/>
                <p:nvPr/>
              </p:nvSpPr>
              <p:spPr>
                <a:xfrm flipH="1">
                  <a:off x="3186628" y="42962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1"/>
                <p:cNvSpPr/>
                <p:nvPr/>
              </p:nvSpPr>
              <p:spPr>
                <a:xfrm>
                  <a:off x="2877978" y="48379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51"/>
                <p:cNvSpPr/>
                <p:nvPr/>
              </p:nvSpPr>
              <p:spPr>
                <a:xfrm flipH="1">
                  <a:off x="3587478" y="47942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51"/>
                <p:cNvSpPr/>
                <p:nvPr/>
              </p:nvSpPr>
              <p:spPr>
                <a:xfrm>
                  <a:off x="2168478" y="48197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2" name="Google Shape;1532;p51"/>
            <p:cNvGrpSpPr/>
            <p:nvPr/>
          </p:nvGrpSpPr>
          <p:grpSpPr>
            <a:xfrm flipH="1">
              <a:off x="7303180" y="3381887"/>
              <a:ext cx="1725880" cy="1039814"/>
              <a:chOff x="231728" y="2704031"/>
              <a:chExt cx="3471198" cy="2190466"/>
            </a:xfrm>
          </p:grpSpPr>
          <p:sp>
            <p:nvSpPr>
              <p:cNvPr id="1533" name="Google Shape;1533;p51"/>
              <p:cNvSpPr/>
              <p:nvPr/>
            </p:nvSpPr>
            <p:spPr>
              <a:xfrm flipH="1">
                <a:off x="291878" y="27040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1"/>
              <p:cNvSpPr/>
              <p:nvPr/>
            </p:nvSpPr>
            <p:spPr>
              <a:xfrm flipH="1">
                <a:off x="231728" y="38280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1"/>
              <p:cNvSpPr/>
              <p:nvPr/>
            </p:nvSpPr>
            <p:spPr>
              <a:xfrm>
                <a:off x="618203" y="29572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51"/>
              <p:cNvSpPr/>
              <p:nvPr/>
            </p:nvSpPr>
            <p:spPr>
              <a:xfrm flipH="1">
                <a:off x="807803" y="3478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51"/>
              <p:cNvSpPr/>
              <p:nvPr/>
            </p:nvSpPr>
            <p:spPr>
              <a:xfrm>
                <a:off x="502953"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51"/>
              <p:cNvSpPr/>
              <p:nvPr/>
            </p:nvSpPr>
            <p:spPr>
              <a:xfrm flipH="1">
                <a:off x="1052128" y="47980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51"/>
              <p:cNvSpPr/>
              <p:nvPr/>
            </p:nvSpPr>
            <p:spPr>
              <a:xfrm flipH="1">
                <a:off x="1272928" y="32874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1"/>
              <p:cNvSpPr/>
              <p:nvPr/>
            </p:nvSpPr>
            <p:spPr>
              <a:xfrm>
                <a:off x="138837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1"/>
              <p:cNvSpPr/>
              <p:nvPr/>
            </p:nvSpPr>
            <p:spPr>
              <a:xfrm>
                <a:off x="1835878"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1"/>
              <p:cNvSpPr/>
              <p:nvPr/>
            </p:nvSpPr>
            <p:spPr>
              <a:xfrm>
                <a:off x="276252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1"/>
              <p:cNvSpPr/>
              <p:nvPr/>
            </p:nvSpPr>
            <p:spPr>
              <a:xfrm>
                <a:off x="1941978" y="33841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51"/>
              <p:cNvSpPr/>
              <p:nvPr/>
            </p:nvSpPr>
            <p:spPr>
              <a:xfrm flipH="1">
                <a:off x="2533578" y="346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1"/>
              <p:cNvSpPr/>
              <p:nvPr/>
            </p:nvSpPr>
            <p:spPr>
              <a:xfrm>
                <a:off x="2477128" y="43399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1"/>
              <p:cNvSpPr/>
              <p:nvPr/>
            </p:nvSpPr>
            <p:spPr>
              <a:xfrm flipH="1">
                <a:off x="3186628" y="42962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1"/>
              <p:cNvSpPr/>
              <p:nvPr/>
            </p:nvSpPr>
            <p:spPr>
              <a:xfrm>
                <a:off x="2877978" y="48379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1"/>
              <p:cNvSpPr/>
              <p:nvPr/>
            </p:nvSpPr>
            <p:spPr>
              <a:xfrm flipH="1">
                <a:off x="3587478" y="47942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1"/>
              <p:cNvSpPr/>
              <p:nvPr/>
            </p:nvSpPr>
            <p:spPr>
              <a:xfrm>
                <a:off x="2168478" y="48197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1"/>
        <p:cNvGrpSpPr/>
        <p:nvPr/>
      </p:nvGrpSpPr>
      <p:grpSpPr>
        <a:xfrm>
          <a:off x="0" y="0"/>
          <a:ext cx="0" cy="0"/>
          <a:chOff x="0" y="0"/>
          <a:chExt cx="0" cy="0"/>
        </a:xfrm>
      </p:grpSpPr>
      <p:sp>
        <p:nvSpPr>
          <p:cNvPr id="92" name="Google Shape;92;p6"/>
          <p:cNvSpPr txBox="1">
            <a:spLocks noGrp="1"/>
          </p:cNvSpPr>
          <p:nvPr>
            <p:ph type="title"/>
          </p:nvPr>
        </p:nvSpPr>
        <p:spPr>
          <a:xfrm>
            <a:off x="1722900" y="539100"/>
            <a:ext cx="5698200" cy="4776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3" name="Google Shape;93;p6"/>
          <p:cNvSpPr/>
          <p:nvPr/>
        </p:nvSpPr>
        <p:spPr>
          <a:xfrm>
            <a:off x="332471" y="764250"/>
            <a:ext cx="1573722" cy="418226"/>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
          <p:cNvSpPr/>
          <p:nvPr/>
        </p:nvSpPr>
        <p:spPr>
          <a:xfrm flipH="1">
            <a:off x="1339779" y="2504600"/>
            <a:ext cx="875423" cy="290404"/>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7825232" y="338499"/>
            <a:ext cx="820431" cy="272150"/>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a:off x="7740974" y="2571749"/>
            <a:ext cx="1218509" cy="323801"/>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 name="Google Shape;97;p6"/>
          <p:cNvGrpSpPr/>
          <p:nvPr/>
        </p:nvGrpSpPr>
        <p:grpSpPr>
          <a:xfrm>
            <a:off x="-100" y="4487054"/>
            <a:ext cx="9144199" cy="687636"/>
            <a:chOff x="-1039007" y="2887141"/>
            <a:chExt cx="11347976" cy="1003409"/>
          </a:xfrm>
        </p:grpSpPr>
        <p:grpSp>
          <p:nvGrpSpPr>
            <p:cNvPr id="98" name="Google Shape;98;p6"/>
            <p:cNvGrpSpPr/>
            <p:nvPr/>
          </p:nvGrpSpPr>
          <p:grpSpPr>
            <a:xfrm flipH="1">
              <a:off x="-1038933" y="2887141"/>
              <a:ext cx="11347903" cy="1003409"/>
              <a:chOff x="-709973" y="3444288"/>
              <a:chExt cx="11164800" cy="936715"/>
            </a:xfrm>
          </p:grpSpPr>
          <p:sp>
            <p:nvSpPr>
              <p:cNvPr id="99" name="Google Shape;99;p6"/>
              <p:cNvSpPr/>
              <p:nvPr/>
            </p:nvSpPr>
            <p:spPr>
              <a:xfrm>
                <a:off x="-709973" y="4050103"/>
                <a:ext cx="11164800" cy="3309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6"/>
              <p:cNvSpPr/>
              <p:nvPr/>
            </p:nvSpPr>
            <p:spPr>
              <a:xfrm flipH="1">
                <a:off x="-709506" y="3444288"/>
                <a:ext cx="5594378" cy="670963"/>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6"/>
            <p:cNvSpPr/>
            <p:nvPr/>
          </p:nvSpPr>
          <p:spPr>
            <a:xfrm flipH="1">
              <a:off x="-1039007"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1">
  <p:cSld name="BLANK_1_1_1_1_1_1_2">
    <p:spTree>
      <p:nvGrpSpPr>
        <p:cNvPr id="1" name="Shape 1550"/>
        <p:cNvGrpSpPr/>
        <p:nvPr/>
      </p:nvGrpSpPr>
      <p:grpSpPr>
        <a:xfrm>
          <a:off x="0" y="0"/>
          <a:ext cx="0" cy="0"/>
          <a:chOff x="0" y="0"/>
          <a:chExt cx="0" cy="0"/>
        </a:xfrm>
      </p:grpSpPr>
      <p:sp>
        <p:nvSpPr>
          <p:cNvPr id="1551" name="Google Shape;1551;p52"/>
          <p:cNvSpPr txBox="1">
            <a:spLocks noGrp="1"/>
          </p:cNvSpPr>
          <p:nvPr>
            <p:ph type="title"/>
          </p:nvPr>
        </p:nvSpPr>
        <p:spPr>
          <a:xfrm>
            <a:off x="720000" y="539100"/>
            <a:ext cx="7704000" cy="4785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552" name="Google Shape;1552;p52"/>
          <p:cNvSpPr txBox="1">
            <a:spLocks noGrp="1"/>
          </p:cNvSpPr>
          <p:nvPr>
            <p:ph type="body" idx="1"/>
          </p:nvPr>
        </p:nvSpPr>
        <p:spPr>
          <a:xfrm>
            <a:off x="720000" y="1088225"/>
            <a:ext cx="7704000" cy="3516300"/>
          </a:xfrm>
          <a:prstGeom prst="rect">
            <a:avLst/>
          </a:prstGeom>
        </p:spPr>
        <p:txBody>
          <a:bodyPr spcFirstLastPara="1" wrap="square" lIns="14400" tIns="14400" rIns="14400" bIns="14400" anchor="t" anchorCtr="0">
            <a:noAutofit/>
          </a:bodyPr>
          <a:lstStyle>
            <a:lvl1pPr marL="457200" lvl="0" indent="-317500" rtl="0">
              <a:lnSpc>
                <a:spcPct val="100000"/>
              </a:lnSpc>
              <a:spcBef>
                <a:spcPts val="0"/>
              </a:spcBef>
              <a:spcAft>
                <a:spcPts val="0"/>
              </a:spcAft>
              <a:buSzPts val="1400"/>
              <a:buChar char="●"/>
              <a:defRPr sz="1250"/>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a:endParaRPr/>
          </a:p>
        </p:txBody>
      </p:sp>
      <p:grpSp>
        <p:nvGrpSpPr>
          <p:cNvPr id="1553" name="Google Shape;1553;p52"/>
          <p:cNvGrpSpPr/>
          <p:nvPr/>
        </p:nvGrpSpPr>
        <p:grpSpPr>
          <a:xfrm>
            <a:off x="-75" y="4604611"/>
            <a:ext cx="9144111" cy="538893"/>
            <a:chOff x="-75" y="3996089"/>
            <a:chExt cx="9144111" cy="818986"/>
          </a:xfrm>
        </p:grpSpPr>
        <p:sp>
          <p:nvSpPr>
            <p:cNvPr id="1554" name="Google Shape;1554;p52"/>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5" name="Google Shape;1555;p52"/>
            <p:cNvGrpSpPr/>
            <p:nvPr/>
          </p:nvGrpSpPr>
          <p:grpSpPr>
            <a:xfrm>
              <a:off x="43175" y="3996198"/>
              <a:ext cx="9057943" cy="818877"/>
              <a:chOff x="31859" y="3637483"/>
              <a:chExt cx="9057943" cy="954958"/>
            </a:xfrm>
          </p:grpSpPr>
          <p:sp>
            <p:nvSpPr>
              <p:cNvPr id="1556" name="Google Shape;1556;p52"/>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52"/>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52"/>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52"/>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52"/>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52"/>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1">
  <p:cSld name="BLANK_1_1_1_1_1_1_1">
    <p:bg>
      <p:bgPr>
        <a:solidFill>
          <a:schemeClr val="accent6"/>
        </a:solidFill>
        <a:effectLst/>
      </p:bgPr>
    </p:bg>
    <p:spTree>
      <p:nvGrpSpPr>
        <p:cNvPr id="1" name="Shape 1562"/>
        <p:cNvGrpSpPr/>
        <p:nvPr/>
      </p:nvGrpSpPr>
      <p:grpSpPr>
        <a:xfrm>
          <a:off x="0" y="0"/>
          <a:ext cx="0" cy="0"/>
          <a:chOff x="0" y="0"/>
          <a:chExt cx="0" cy="0"/>
        </a:xfrm>
      </p:grpSpPr>
      <p:sp>
        <p:nvSpPr>
          <p:cNvPr id="1563" name="Google Shape;1563;p53"/>
          <p:cNvSpPr txBox="1">
            <a:spLocks noGrp="1"/>
          </p:cNvSpPr>
          <p:nvPr>
            <p:ph type="title"/>
          </p:nvPr>
        </p:nvSpPr>
        <p:spPr>
          <a:xfrm>
            <a:off x="720125" y="539100"/>
            <a:ext cx="3852000" cy="1046700"/>
          </a:xfrm>
          <a:prstGeom prst="rect">
            <a:avLst/>
          </a:prstGeom>
        </p:spPr>
        <p:txBody>
          <a:bodyPr spcFirstLastPara="1" wrap="square" lIns="14400" tIns="14400" rIns="14400" bIns="14400"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564" name="Google Shape;1564;p53"/>
          <p:cNvGrpSpPr/>
          <p:nvPr/>
        </p:nvGrpSpPr>
        <p:grpSpPr>
          <a:xfrm>
            <a:off x="552386" y="351876"/>
            <a:ext cx="8037223" cy="4490505"/>
            <a:chOff x="552386" y="351876"/>
            <a:chExt cx="8037223" cy="4490505"/>
          </a:xfrm>
        </p:grpSpPr>
        <p:grpSp>
          <p:nvGrpSpPr>
            <p:cNvPr id="1565" name="Google Shape;1565;p53"/>
            <p:cNvGrpSpPr/>
            <p:nvPr/>
          </p:nvGrpSpPr>
          <p:grpSpPr>
            <a:xfrm flipH="1">
              <a:off x="552386" y="4357735"/>
              <a:ext cx="685850" cy="371629"/>
              <a:chOff x="2301112" y="2967762"/>
              <a:chExt cx="655814" cy="355354"/>
            </a:xfrm>
          </p:grpSpPr>
          <p:sp>
            <p:nvSpPr>
              <p:cNvPr id="1566" name="Google Shape;1566;p53"/>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53"/>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8" name="Google Shape;1568;p53"/>
            <p:cNvGrpSpPr/>
            <p:nvPr/>
          </p:nvGrpSpPr>
          <p:grpSpPr>
            <a:xfrm flipH="1">
              <a:off x="4284907" y="1917101"/>
              <a:ext cx="475924" cy="257880"/>
              <a:chOff x="2301112" y="2967762"/>
              <a:chExt cx="655814" cy="355354"/>
            </a:xfrm>
          </p:grpSpPr>
          <p:sp>
            <p:nvSpPr>
              <p:cNvPr id="1569" name="Google Shape;1569;p53"/>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53"/>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1" name="Google Shape;1571;p53"/>
            <p:cNvGrpSpPr/>
            <p:nvPr/>
          </p:nvGrpSpPr>
          <p:grpSpPr>
            <a:xfrm flipH="1">
              <a:off x="4940082" y="4584501"/>
              <a:ext cx="475924" cy="257880"/>
              <a:chOff x="2301112" y="2967762"/>
              <a:chExt cx="655814" cy="355354"/>
            </a:xfrm>
          </p:grpSpPr>
          <p:sp>
            <p:nvSpPr>
              <p:cNvPr id="1572" name="Google Shape;1572;p53"/>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53"/>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4" name="Google Shape;1574;p53"/>
            <p:cNvGrpSpPr/>
            <p:nvPr/>
          </p:nvGrpSpPr>
          <p:grpSpPr>
            <a:xfrm flipH="1">
              <a:off x="8021609" y="351876"/>
              <a:ext cx="568000" cy="307737"/>
              <a:chOff x="2301112" y="2967762"/>
              <a:chExt cx="655814" cy="355354"/>
            </a:xfrm>
          </p:grpSpPr>
          <p:sp>
            <p:nvSpPr>
              <p:cNvPr id="1575" name="Google Shape;1575;p53"/>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53"/>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2">
  <p:cSld name="BLANK_1_1_1_1_1_1_1_1">
    <p:bg>
      <p:bgPr>
        <a:solidFill>
          <a:schemeClr val="accent5"/>
        </a:solidFill>
        <a:effectLst/>
      </p:bgPr>
    </p:bg>
    <p:spTree>
      <p:nvGrpSpPr>
        <p:cNvPr id="1" name="Shape 1577"/>
        <p:cNvGrpSpPr/>
        <p:nvPr/>
      </p:nvGrpSpPr>
      <p:grpSpPr>
        <a:xfrm>
          <a:off x="0" y="0"/>
          <a:ext cx="0" cy="0"/>
          <a:chOff x="0" y="0"/>
          <a:chExt cx="0" cy="0"/>
        </a:xfrm>
      </p:grpSpPr>
      <p:grpSp>
        <p:nvGrpSpPr>
          <p:cNvPr id="1578" name="Google Shape;1578;p54"/>
          <p:cNvGrpSpPr/>
          <p:nvPr/>
        </p:nvGrpSpPr>
        <p:grpSpPr>
          <a:xfrm>
            <a:off x="-75" y="3714166"/>
            <a:ext cx="9144111" cy="773560"/>
            <a:chOff x="-75" y="3714050"/>
            <a:chExt cx="9144111" cy="890275"/>
          </a:xfrm>
        </p:grpSpPr>
        <p:sp>
          <p:nvSpPr>
            <p:cNvPr id="1579" name="Google Shape;1579;p54"/>
            <p:cNvSpPr/>
            <p:nvPr/>
          </p:nvSpPr>
          <p:spPr>
            <a:xfrm>
              <a:off x="-75" y="4250925"/>
              <a:ext cx="9144000" cy="3534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54"/>
            <p:cNvSpPr/>
            <p:nvPr/>
          </p:nvSpPr>
          <p:spPr>
            <a:xfrm>
              <a:off x="-75" y="3714050"/>
              <a:ext cx="9144111" cy="553156"/>
            </a:xfrm>
            <a:custGeom>
              <a:avLst/>
              <a:gdLst/>
              <a:ahLst/>
              <a:cxnLst/>
              <a:rect l="l" t="t" r="r" b="b"/>
              <a:pathLst>
                <a:path w="116675" h="6515" extrusionOk="0">
                  <a:moveTo>
                    <a:pt x="8866" y="1"/>
                  </a:moveTo>
                  <a:cubicBezTo>
                    <a:pt x="8776" y="1"/>
                    <a:pt x="8687" y="6"/>
                    <a:pt x="8597" y="18"/>
                  </a:cubicBezTo>
                  <a:cubicBezTo>
                    <a:pt x="7467" y="176"/>
                    <a:pt x="6534" y="1306"/>
                    <a:pt x="6609" y="2435"/>
                  </a:cubicBezTo>
                  <a:cubicBezTo>
                    <a:pt x="6256" y="1907"/>
                    <a:pt x="5617" y="1596"/>
                    <a:pt x="4971" y="1596"/>
                  </a:cubicBezTo>
                  <a:cubicBezTo>
                    <a:pt x="4762" y="1596"/>
                    <a:pt x="4551" y="1629"/>
                    <a:pt x="4350" y="1698"/>
                  </a:cubicBezTo>
                  <a:cubicBezTo>
                    <a:pt x="3575" y="1969"/>
                    <a:pt x="2996" y="2818"/>
                    <a:pt x="3034" y="3639"/>
                  </a:cubicBezTo>
                  <a:cubicBezTo>
                    <a:pt x="2708" y="3202"/>
                    <a:pt x="2172" y="2957"/>
                    <a:pt x="1640" y="2957"/>
                  </a:cubicBezTo>
                  <a:cubicBezTo>
                    <a:pt x="1410" y="2957"/>
                    <a:pt x="1182" y="3002"/>
                    <a:pt x="971" y="3098"/>
                  </a:cubicBezTo>
                  <a:cubicBezTo>
                    <a:pt x="271" y="3443"/>
                    <a:pt x="0" y="4143"/>
                    <a:pt x="0" y="5039"/>
                  </a:cubicBezTo>
                  <a:lnTo>
                    <a:pt x="0" y="6514"/>
                  </a:lnTo>
                  <a:lnTo>
                    <a:pt x="116675" y="6514"/>
                  </a:lnTo>
                  <a:lnTo>
                    <a:pt x="116675" y="5702"/>
                  </a:lnTo>
                  <a:cubicBezTo>
                    <a:pt x="116675" y="5002"/>
                    <a:pt x="116441" y="4339"/>
                    <a:pt x="115853" y="4069"/>
                  </a:cubicBezTo>
                  <a:cubicBezTo>
                    <a:pt x="115673" y="3970"/>
                    <a:pt x="115472" y="3924"/>
                    <a:pt x="115270" y="3924"/>
                  </a:cubicBezTo>
                  <a:cubicBezTo>
                    <a:pt x="114824" y="3924"/>
                    <a:pt x="114371" y="4145"/>
                    <a:pt x="114108" y="4498"/>
                  </a:cubicBezTo>
                  <a:cubicBezTo>
                    <a:pt x="114145" y="3798"/>
                    <a:pt x="113641" y="3051"/>
                    <a:pt x="112941" y="2818"/>
                  </a:cubicBezTo>
                  <a:cubicBezTo>
                    <a:pt x="112784" y="2763"/>
                    <a:pt x="112618" y="2736"/>
                    <a:pt x="112451" y="2736"/>
                  </a:cubicBezTo>
                  <a:cubicBezTo>
                    <a:pt x="111912" y="2736"/>
                    <a:pt x="111358" y="3011"/>
                    <a:pt x="111037" y="3481"/>
                  </a:cubicBezTo>
                  <a:cubicBezTo>
                    <a:pt x="111074" y="2473"/>
                    <a:pt x="110290" y="1539"/>
                    <a:pt x="109320" y="1418"/>
                  </a:cubicBezTo>
                  <a:cubicBezTo>
                    <a:pt x="109235" y="1405"/>
                    <a:pt x="109150" y="1399"/>
                    <a:pt x="109065" y="1399"/>
                  </a:cubicBezTo>
                  <a:cubicBezTo>
                    <a:pt x="108179" y="1399"/>
                    <a:pt x="107324" y="2087"/>
                    <a:pt x="107145" y="2939"/>
                  </a:cubicBezTo>
                  <a:cubicBezTo>
                    <a:pt x="106945" y="2830"/>
                    <a:pt x="106723" y="2781"/>
                    <a:pt x="106501" y="2781"/>
                  </a:cubicBezTo>
                  <a:cubicBezTo>
                    <a:pt x="105768" y="2781"/>
                    <a:pt x="105016" y="3316"/>
                    <a:pt x="104923" y="4031"/>
                  </a:cubicBezTo>
                  <a:cubicBezTo>
                    <a:pt x="104699" y="3941"/>
                    <a:pt x="104462" y="3897"/>
                    <a:pt x="104226" y="3897"/>
                  </a:cubicBezTo>
                  <a:cubicBezTo>
                    <a:pt x="103854" y="3897"/>
                    <a:pt x="103486" y="4007"/>
                    <a:pt x="103178" y="4218"/>
                  </a:cubicBezTo>
                  <a:cubicBezTo>
                    <a:pt x="103019" y="3873"/>
                    <a:pt x="102786" y="3565"/>
                    <a:pt x="102478" y="3331"/>
                  </a:cubicBezTo>
                  <a:cubicBezTo>
                    <a:pt x="102118" y="3069"/>
                    <a:pt x="101675" y="2935"/>
                    <a:pt x="101233" y="2935"/>
                  </a:cubicBezTo>
                  <a:cubicBezTo>
                    <a:pt x="100952" y="2935"/>
                    <a:pt x="100672" y="2989"/>
                    <a:pt x="100415" y="3098"/>
                  </a:cubicBezTo>
                  <a:cubicBezTo>
                    <a:pt x="100294" y="2235"/>
                    <a:pt x="99405" y="1623"/>
                    <a:pt x="98559" y="1623"/>
                  </a:cubicBezTo>
                  <a:cubicBezTo>
                    <a:pt x="98298" y="1623"/>
                    <a:pt x="98040" y="1682"/>
                    <a:pt x="97811" y="1810"/>
                  </a:cubicBezTo>
                  <a:cubicBezTo>
                    <a:pt x="97595" y="802"/>
                    <a:pt x="96553" y="1"/>
                    <a:pt x="95506" y="1"/>
                  </a:cubicBezTo>
                  <a:cubicBezTo>
                    <a:pt x="95418" y="1"/>
                    <a:pt x="95331" y="6"/>
                    <a:pt x="95244" y="18"/>
                  </a:cubicBezTo>
                  <a:cubicBezTo>
                    <a:pt x="94115" y="176"/>
                    <a:pt x="93181" y="1306"/>
                    <a:pt x="93256" y="2435"/>
                  </a:cubicBezTo>
                  <a:cubicBezTo>
                    <a:pt x="92875" y="1907"/>
                    <a:pt x="92250" y="1596"/>
                    <a:pt x="91617" y="1596"/>
                  </a:cubicBezTo>
                  <a:cubicBezTo>
                    <a:pt x="91412" y="1596"/>
                    <a:pt x="91205" y="1629"/>
                    <a:pt x="91006" y="1698"/>
                  </a:cubicBezTo>
                  <a:cubicBezTo>
                    <a:pt x="90222" y="1969"/>
                    <a:pt x="89644" y="2818"/>
                    <a:pt x="89681" y="3639"/>
                  </a:cubicBezTo>
                  <a:cubicBezTo>
                    <a:pt x="89355" y="3202"/>
                    <a:pt x="88819" y="2957"/>
                    <a:pt x="88287" y="2957"/>
                  </a:cubicBezTo>
                  <a:cubicBezTo>
                    <a:pt x="88058" y="2957"/>
                    <a:pt x="87829" y="3002"/>
                    <a:pt x="87618" y="3098"/>
                  </a:cubicBezTo>
                  <a:cubicBezTo>
                    <a:pt x="87114" y="3331"/>
                    <a:pt x="86769" y="3873"/>
                    <a:pt x="86685" y="4414"/>
                  </a:cubicBezTo>
                  <a:cubicBezTo>
                    <a:pt x="86535" y="4265"/>
                    <a:pt x="86377" y="4143"/>
                    <a:pt x="86218" y="4069"/>
                  </a:cubicBezTo>
                  <a:cubicBezTo>
                    <a:pt x="86026" y="3970"/>
                    <a:pt x="85817" y="3924"/>
                    <a:pt x="85610" y="3924"/>
                  </a:cubicBezTo>
                  <a:cubicBezTo>
                    <a:pt x="85152" y="3924"/>
                    <a:pt x="84699" y="4145"/>
                    <a:pt x="84435" y="4498"/>
                  </a:cubicBezTo>
                  <a:cubicBezTo>
                    <a:pt x="84473" y="3798"/>
                    <a:pt x="84006" y="3051"/>
                    <a:pt x="83306" y="2818"/>
                  </a:cubicBezTo>
                  <a:cubicBezTo>
                    <a:pt x="83140" y="2763"/>
                    <a:pt x="82967" y="2736"/>
                    <a:pt x="82795" y="2736"/>
                  </a:cubicBezTo>
                  <a:cubicBezTo>
                    <a:pt x="82239" y="2736"/>
                    <a:pt x="81683" y="3011"/>
                    <a:pt x="81355" y="3481"/>
                  </a:cubicBezTo>
                  <a:cubicBezTo>
                    <a:pt x="81439" y="2473"/>
                    <a:pt x="80655" y="1539"/>
                    <a:pt x="79684" y="1418"/>
                  </a:cubicBezTo>
                  <a:cubicBezTo>
                    <a:pt x="79600" y="1405"/>
                    <a:pt x="79515" y="1399"/>
                    <a:pt x="79430" y="1399"/>
                  </a:cubicBezTo>
                  <a:cubicBezTo>
                    <a:pt x="78544" y="1399"/>
                    <a:pt x="77685" y="2087"/>
                    <a:pt x="77472" y="2939"/>
                  </a:cubicBezTo>
                  <a:cubicBezTo>
                    <a:pt x="77281" y="2830"/>
                    <a:pt x="77066" y="2781"/>
                    <a:pt x="76848" y="2781"/>
                  </a:cubicBezTo>
                  <a:cubicBezTo>
                    <a:pt x="76131" y="2781"/>
                    <a:pt x="75372" y="3316"/>
                    <a:pt x="75251" y="4031"/>
                  </a:cubicBezTo>
                  <a:cubicBezTo>
                    <a:pt x="75041" y="3941"/>
                    <a:pt x="74807" y="3897"/>
                    <a:pt x="74570" y="3897"/>
                  </a:cubicBezTo>
                  <a:cubicBezTo>
                    <a:pt x="74196" y="3897"/>
                    <a:pt x="73814" y="4007"/>
                    <a:pt x="73505" y="4218"/>
                  </a:cubicBezTo>
                  <a:cubicBezTo>
                    <a:pt x="73384" y="3873"/>
                    <a:pt x="73150" y="3565"/>
                    <a:pt x="72842" y="3331"/>
                  </a:cubicBezTo>
                  <a:cubicBezTo>
                    <a:pt x="72483" y="3069"/>
                    <a:pt x="72040" y="2935"/>
                    <a:pt x="71589" y="2935"/>
                  </a:cubicBezTo>
                  <a:cubicBezTo>
                    <a:pt x="71303" y="2935"/>
                    <a:pt x="71014" y="2989"/>
                    <a:pt x="70742" y="3098"/>
                  </a:cubicBezTo>
                  <a:cubicBezTo>
                    <a:pt x="70621" y="2235"/>
                    <a:pt x="69754" y="1623"/>
                    <a:pt x="68902" y="1623"/>
                  </a:cubicBezTo>
                  <a:cubicBezTo>
                    <a:pt x="68639" y="1623"/>
                    <a:pt x="68376" y="1682"/>
                    <a:pt x="68138" y="1810"/>
                  </a:cubicBezTo>
                  <a:cubicBezTo>
                    <a:pt x="67923" y="802"/>
                    <a:pt x="66912" y="1"/>
                    <a:pt x="65870" y="1"/>
                  </a:cubicBezTo>
                  <a:cubicBezTo>
                    <a:pt x="65783" y="1"/>
                    <a:pt x="65696" y="6"/>
                    <a:pt x="65609" y="18"/>
                  </a:cubicBezTo>
                  <a:cubicBezTo>
                    <a:pt x="64479" y="176"/>
                    <a:pt x="63546" y="1306"/>
                    <a:pt x="63621" y="2435"/>
                  </a:cubicBezTo>
                  <a:cubicBezTo>
                    <a:pt x="63240" y="1907"/>
                    <a:pt x="62594" y="1596"/>
                    <a:pt x="61966" y="1596"/>
                  </a:cubicBezTo>
                  <a:cubicBezTo>
                    <a:pt x="61763" y="1596"/>
                    <a:pt x="61561" y="1629"/>
                    <a:pt x="61371" y="1698"/>
                  </a:cubicBezTo>
                  <a:cubicBezTo>
                    <a:pt x="60550" y="1969"/>
                    <a:pt x="59971" y="2818"/>
                    <a:pt x="60008" y="3639"/>
                  </a:cubicBezTo>
                  <a:cubicBezTo>
                    <a:pt x="59708" y="3202"/>
                    <a:pt x="59162" y="2957"/>
                    <a:pt x="58621" y="2957"/>
                  </a:cubicBezTo>
                  <a:cubicBezTo>
                    <a:pt x="58388" y="2957"/>
                    <a:pt x="58156" y="3002"/>
                    <a:pt x="57945" y="3098"/>
                  </a:cubicBezTo>
                  <a:cubicBezTo>
                    <a:pt x="57441" y="3369"/>
                    <a:pt x="57049" y="3910"/>
                    <a:pt x="57012" y="4498"/>
                  </a:cubicBezTo>
                  <a:cubicBezTo>
                    <a:pt x="56853" y="4302"/>
                    <a:pt x="56704" y="4143"/>
                    <a:pt x="56471" y="4069"/>
                  </a:cubicBezTo>
                  <a:cubicBezTo>
                    <a:pt x="56287" y="3970"/>
                    <a:pt x="56086" y="3924"/>
                    <a:pt x="55883" y="3924"/>
                  </a:cubicBezTo>
                  <a:cubicBezTo>
                    <a:pt x="55436" y="3924"/>
                    <a:pt x="54986" y="4145"/>
                    <a:pt x="54716" y="4498"/>
                  </a:cubicBezTo>
                  <a:cubicBezTo>
                    <a:pt x="54753" y="3798"/>
                    <a:pt x="54249" y="3051"/>
                    <a:pt x="53587" y="2818"/>
                  </a:cubicBezTo>
                  <a:cubicBezTo>
                    <a:pt x="53421" y="2763"/>
                    <a:pt x="53248" y="2736"/>
                    <a:pt x="53077" y="2736"/>
                  </a:cubicBezTo>
                  <a:cubicBezTo>
                    <a:pt x="52523" y="2736"/>
                    <a:pt x="51973" y="3011"/>
                    <a:pt x="51645" y="3481"/>
                  </a:cubicBezTo>
                  <a:cubicBezTo>
                    <a:pt x="51720" y="2473"/>
                    <a:pt x="50908" y="1539"/>
                    <a:pt x="49937" y="1418"/>
                  </a:cubicBezTo>
                  <a:cubicBezTo>
                    <a:pt x="49852" y="1405"/>
                    <a:pt x="49767" y="1399"/>
                    <a:pt x="49683" y="1399"/>
                  </a:cubicBezTo>
                  <a:cubicBezTo>
                    <a:pt x="48795" y="1399"/>
                    <a:pt x="47932" y="2087"/>
                    <a:pt x="47753" y="2939"/>
                  </a:cubicBezTo>
                  <a:cubicBezTo>
                    <a:pt x="47555" y="2830"/>
                    <a:pt x="47335" y="2781"/>
                    <a:pt x="47113" y="2781"/>
                  </a:cubicBezTo>
                  <a:cubicBezTo>
                    <a:pt x="46382" y="2781"/>
                    <a:pt x="45627" y="3316"/>
                    <a:pt x="45541" y="4031"/>
                  </a:cubicBezTo>
                  <a:cubicBezTo>
                    <a:pt x="45331" y="3941"/>
                    <a:pt x="45097" y="3897"/>
                    <a:pt x="44859" y="3897"/>
                  </a:cubicBezTo>
                  <a:cubicBezTo>
                    <a:pt x="44484" y="3897"/>
                    <a:pt x="44100" y="4007"/>
                    <a:pt x="43786" y="4218"/>
                  </a:cubicBezTo>
                  <a:cubicBezTo>
                    <a:pt x="43636" y="3873"/>
                    <a:pt x="43403" y="3565"/>
                    <a:pt x="43132" y="3331"/>
                  </a:cubicBezTo>
                  <a:cubicBezTo>
                    <a:pt x="42750" y="3069"/>
                    <a:pt x="42294" y="2935"/>
                    <a:pt x="41849" y="2935"/>
                  </a:cubicBezTo>
                  <a:cubicBezTo>
                    <a:pt x="41565" y="2935"/>
                    <a:pt x="41286" y="2989"/>
                    <a:pt x="41032" y="3098"/>
                  </a:cubicBezTo>
                  <a:cubicBezTo>
                    <a:pt x="40911" y="2235"/>
                    <a:pt x="40044" y="1623"/>
                    <a:pt x="39188" y="1623"/>
                  </a:cubicBezTo>
                  <a:cubicBezTo>
                    <a:pt x="38923" y="1623"/>
                    <a:pt x="38659" y="1682"/>
                    <a:pt x="38419" y="1810"/>
                  </a:cubicBezTo>
                  <a:cubicBezTo>
                    <a:pt x="38203" y="802"/>
                    <a:pt x="37193" y="1"/>
                    <a:pt x="36121" y="1"/>
                  </a:cubicBezTo>
                  <a:cubicBezTo>
                    <a:pt x="36032" y="1"/>
                    <a:pt x="35942" y="6"/>
                    <a:pt x="35852" y="18"/>
                  </a:cubicBezTo>
                  <a:cubicBezTo>
                    <a:pt x="34732" y="176"/>
                    <a:pt x="33836" y="1306"/>
                    <a:pt x="33873" y="2435"/>
                  </a:cubicBezTo>
                  <a:cubicBezTo>
                    <a:pt x="33521" y="1907"/>
                    <a:pt x="32881" y="1596"/>
                    <a:pt x="32236" y="1596"/>
                  </a:cubicBezTo>
                  <a:cubicBezTo>
                    <a:pt x="32026" y="1596"/>
                    <a:pt x="31816" y="1629"/>
                    <a:pt x="31614" y="1698"/>
                  </a:cubicBezTo>
                  <a:cubicBezTo>
                    <a:pt x="30840" y="1969"/>
                    <a:pt x="30252" y="2818"/>
                    <a:pt x="30298" y="3639"/>
                  </a:cubicBezTo>
                  <a:cubicBezTo>
                    <a:pt x="29998" y="3202"/>
                    <a:pt x="29452" y="2957"/>
                    <a:pt x="28911" y="2957"/>
                  </a:cubicBezTo>
                  <a:cubicBezTo>
                    <a:pt x="28678" y="2957"/>
                    <a:pt x="28446" y="3002"/>
                    <a:pt x="28235" y="3098"/>
                  </a:cubicBezTo>
                  <a:cubicBezTo>
                    <a:pt x="27843" y="3285"/>
                    <a:pt x="27535" y="3639"/>
                    <a:pt x="27377" y="4031"/>
                  </a:cubicBezTo>
                  <a:cubicBezTo>
                    <a:pt x="27265" y="3481"/>
                    <a:pt x="26835" y="3014"/>
                    <a:pt x="26285" y="2818"/>
                  </a:cubicBezTo>
                  <a:cubicBezTo>
                    <a:pt x="26130" y="2763"/>
                    <a:pt x="25966" y="2736"/>
                    <a:pt x="25799" y="2736"/>
                  </a:cubicBezTo>
                  <a:cubicBezTo>
                    <a:pt x="25264" y="2736"/>
                    <a:pt x="24708" y="3011"/>
                    <a:pt x="24381" y="3481"/>
                  </a:cubicBezTo>
                  <a:cubicBezTo>
                    <a:pt x="24418" y="2473"/>
                    <a:pt x="23643" y="1539"/>
                    <a:pt x="22672" y="1418"/>
                  </a:cubicBezTo>
                  <a:cubicBezTo>
                    <a:pt x="22588" y="1405"/>
                    <a:pt x="22503" y="1399"/>
                    <a:pt x="22418" y="1399"/>
                  </a:cubicBezTo>
                  <a:cubicBezTo>
                    <a:pt x="21531" y="1399"/>
                    <a:pt x="20668" y="2087"/>
                    <a:pt x="20498" y="2939"/>
                  </a:cubicBezTo>
                  <a:cubicBezTo>
                    <a:pt x="20297" y="2830"/>
                    <a:pt x="20076" y="2781"/>
                    <a:pt x="19853" y="2781"/>
                  </a:cubicBezTo>
                  <a:cubicBezTo>
                    <a:pt x="19121" y="2781"/>
                    <a:pt x="18369" y="3316"/>
                    <a:pt x="18276" y="4031"/>
                  </a:cubicBezTo>
                  <a:cubicBezTo>
                    <a:pt x="18052" y="3941"/>
                    <a:pt x="17815" y="3897"/>
                    <a:pt x="17579" y="3897"/>
                  </a:cubicBezTo>
                  <a:cubicBezTo>
                    <a:pt x="17207" y="3897"/>
                    <a:pt x="16839" y="4007"/>
                    <a:pt x="16531" y="4218"/>
                  </a:cubicBezTo>
                  <a:cubicBezTo>
                    <a:pt x="16372" y="3873"/>
                    <a:pt x="16139" y="3565"/>
                    <a:pt x="15831" y="3331"/>
                  </a:cubicBezTo>
                  <a:cubicBezTo>
                    <a:pt x="15471" y="3069"/>
                    <a:pt x="15028" y="2935"/>
                    <a:pt x="14586" y="2935"/>
                  </a:cubicBezTo>
                  <a:cubicBezTo>
                    <a:pt x="14305" y="2935"/>
                    <a:pt x="14025" y="2989"/>
                    <a:pt x="13768" y="3098"/>
                  </a:cubicBezTo>
                  <a:cubicBezTo>
                    <a:pt x="13647" y="2235"/>
                    <a:pt x="12758" y="1623"/>
                    <a:pt x="11912" y="1623"/>
                  </a:cubicBezTo>
                  <a:cubicBezTo>
                    <a:pt x="11651" y="1623"/>
                    <a:pt x="11393" y="1682"/>
                    <a:pt x="11164" y="1810"/>
                  </a:cubicBezTo>
                  <a:cubicBezTo>
                    <a:pt x="10948" y="802"/>
                    <a:pt x="9938" y="1"/>
                    <a:pt x="88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1" name="Google Shape;1581;p54"/>
          <p:cNvGrpSpPr/>
          <p:nvPr/>
        </p:nvGrpSpPr>
        <p:grpSpPr>
          <a:xfrm>
            <a:off x="-75" y="4487456"/>
            <a:ext cx="9144111" cy="656171"/>
            <a:chOff x="-75" y="3996089"/>
            <a:chExt cx="9144111" cy="818986"/>
          </a:xfrm>
        </p:grpSpPr>
        <p:sp>
          <p:nvSpPr>
            <p:cNvPr id="1582" name="Google Shape;1582;p54"/>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3" name="Google Shape;1583;p54"/>
            <p:cNvGrpSpPr/>
            <p:nvPr/>
          </p:nvGrpSpPr>
          <p:grpSpPr>
            <a:xfrm>
              <a:off x="43175" y="3996198"/>
              <a:ext cx="9057943" cy="818877"/>
              <a:chOff x="31859" y="3637483"/>
              <a:chExt cx="9057943" cy="954958"/>
            </a:xfrm>
          </p:grpSpPr>
          <p:sp>
            <p:nvSpPr>
              <p:cNvPr id="1584" name="Google Shape;1584;p54"/>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54"/>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54"/>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54"/>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54"/>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54"/>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90" name="Google Shape;1590;p54"/>
          <p:cNvSpPr/>
          <p:nvPr/>
        </p:nvSpPr>
        <p:spPr>
          <a:xfrm>
            <a:off x="486354" y="693048"/>
            <a:ext cx="1201382" cy="319275"/>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54"/>
          <p:cNvSpPr/>
          <p:nvPr/>
        </p:nvSpPr>
        <p:spPr>
          <a:xfrm>
            <a:off x="7937332" y="1915101"/>
            <a:ext cx="791817" cy="26267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54"/>
          <p:cNvSpPr/>
          <p:nvPr/>
        </p:nvSpPr>
        <p:spPr>
          <a:xfrm flipH="1">
            <a:off x="8149794" y="374775"/>
            <a:ext cx="651283" cy="216052"/>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54"/>
          <p:cNvSpPr txBox="1">
            <a:spLocks noGrp="1"/>
          </p:cNvSpPr>
          <p:nvPr>
            <p:ph type="title"/>
          </p:nvPr>
        </p:nvSpPr>
        <p:spPr>
          <a:xfrm>
            <a:off x="1848025" y="539100"/>
            <a:ext cx="5448000" cy="4731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5">
  <p:cSld name="BLANK_1_1_1_1_1_1_1_1_2">
    <p:bg>
      <p:bgPr>
        <a:solidFill>
          <a:schemeClr val="accent5"/>
        </a:solidFill>
        <a:effectLst/>
      </p:bgPr>
    </p:bg>
    <p:spTree>
      <p:nvGrpSpPr>
        <p:cNvPr id="1" name="Shape 1594"/>
        <p:cNvGrpSpPr/>
        <p:nvPr/>
      </p:nvGrpSpPr>
      <p:grpSpPr>
        <a:xfrm>
          <a:off x="0" y="0"/>
          <a:ext cx="0" cy="0"/>
          <a:chOff x="0" y="0"/>
          <a:chExt cx="0" cy="0"/>
        </a:xfrm>
      </p:grpSpPr>
      <p:grpSp>
        <p:nvGrpSpPr>
          <p:cNvPr id="1595" name="Google Shape;1595;p55"/>
          <p:cNvGrpSpPr/>
          <p:nvPr/>
        </p:nvGrpSpPr>
        <p:grpSpPr>
          <a:xfrm>
            <a:off x="-75" y="4487456"/>
            <a:ext cx="9144111" cy="656171"/>
            <a:chOff x="-75" y="3996089"/>
            <a:chExt cx="9144111" cy="818986"/>
          </a:xfrm>
        </p:grpSpPr>
        <p:sp>
          <p:nvSpPr>
            <p:cNvPr id="1596" name="Google Shape;1596;p55"/>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97" name="Google Shape;1597;p55"/>
            <p:cNvGrpSpPr/>
            <p:nvPr/>
          </p:nvGrpSpPr>
          <p:grpSpPr>
            <a:xfrm>
              <a:off x="43175" y="3996198"/>
              <a:ext cx="9057943" cy="818877"/>
              <a:chOff x="31859" y="3637483"/>
              <a:chExt cx="9057943" cy="954958"/>
            </a:xfrm>
          </p:grpSpPr>
          <p:sp>
            <p:nvSpPr>
              <p:cNvPr id="1598" name="Google Shape;1598;p55"/>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55"/>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55"/>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55"/>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55"/>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55"/>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04" name="Google Shape;1604;p55"/>
          <p:cNvSpPr/>
          <p:nvPr/>
        </p:nvSpPr>
        <p:spPr>
          <a:xfrm>
            <a:off x="486354" y="693048"/>
            <a:ext cx="1201382" cy="319275"/>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05" name="Google Shape;1605;p55"/>
          <p:cNvGrpSpPr/>
          <p:nvPr/>
        </p:nvGrpSpPr>
        <p:grpSpPr>
          <a:xfrm>
            <a:off x="-75" y="3714166"/>
            <a:ext cx="9144111" cy="773560"/>
            <a:chOff x="-75" y="3714050"/>
            <a:chExt cx="9144111" cy="890275"/>
          </a:xfrm>
        </p:grpSpPr>
        <p:sp>
          <p:nvSpPr>
            <p:cNvPr id="1606" name="Google Shape;1606;p55"/>
            <p:cNvSpPr/>
            <p:nvPr/>
          </p:nvSpPr>
          <p:spPr>
            <a:xfrm>
              <a:off x="-75" y="4250925"/>
              <a:ext cx="9144000" cy="3534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55"/>
            <p:cNvSpPr/>
            <p:nvPr/>
          </p:nvSpPr>
          <p:spPr>
            <a:xfrm>
              <a:off x="-75" y="3714050"/>
              <a:ext cx="9144111" cy="553156"/>
            </a:xfrm>
            <a:custGeom>
              <a:avLst/>
              <a:gdLst/>
              <a:ahLst/>
              <a:cxnLst/>
              <a:rect l="l" t="t" r="r" b="b"/>
              <a:pathLst>
                <a:path w="116675" h="6515" extrusionOk="0">
                  <a:moveTo>
                    <a:pt x="8866" y="1"/>
                  </a:moveTo>
                  <a:cubicBezTo>
                    <a:pt x="8776" y="1"/>
                    <a:pt x="8687" y="6"/>
                    <a:pt x="8597" y="18"/>
                  </a:cubicBezTo>
                  <a:cubicBezTo>
                    <a:pt x="7467" y="176"/>
                    <a:pt x="6534" y="1306"/>
                    <a:pt x="6609" y="2435"/>
                  </a:cubicBezTo>
                  <a:cubicBezTo>
                    <a:pt x="6256" y="1907"/>
                    <a:pt x="5617" y="1596"/>
                    <a:pt x="4971" y="1596"/>
                  </a:cubicBezTo>
                  <a:cubicBezTo>
                    <a:pt x="4762" y="1596"/>
                    <a:pt x="4551" y="1629"/>
                    <a:pt x="4350" y="1698"/>
                  </a:cubicBezTo>
                  <a:cubicBezTo>
                    <a:pt x="3575" y="1969"/>
                    <a:pt x="2996" y="2818"/>
                    <a:pt x="3034" y="3639"/>
                  </a:cubicBezTo>
                  <a:cubicBezTo>
                    <a:pt x="2708" y="3202"/>
                    <a:pt x="2172" y="2957"/>
                    <a:pt x="1640" y="2957"/>
                  </a:cubicBezTo>
                  <a:cubicBezTo>
                    <a:pt x="1410" y="2957"/>
                    <a:pt x="1182" y="3002"/>
                    <a:pt x="971" y="3098"/>
                  </a:cubicBezTo>
                  <a:cubicBezTo>
                    <a:pt x="271" y="3443"/>
                    <a:pt x="0" y="4143"/>
                    <a:pt x="0" y="5039"/>
                  </a:cubicBezTo>
                  <a:lnTo>
                    <a:pt x="0" y="6514"/>
                  </a:lnTo>
                  <a:lnTo>
                    <a:pt x="116675" y="6514"/>
                  </a:lnTo>
                  <a:lnTo>
                    <a:pt x="116675" y="5702"/>
                  </a:lnTo>
                  <a:cubicBezTo>
                    <a:pt x="116675" y="5002"/>
                    <a:pt x="116441" y="4339"/>
                    <a:pt x="115853" y="4069"/>
                  </a:cubicBezTo>
                  <a:cubicBezTo>
                    <a:pt x="115673" y="3970"/>
                    <a:pt x="115472" y="3924"/>
                    <a:pt x="115270" y="3924"/>
                  </a:cubicBezTo>
                  <a:cubicBezTo>
                    <a:pt x="114824" y="3924"/>
                    <a:pt x="114371" y="4145"/>
                    <a:pt x="114108" y="4498"/>
                  </a:cubicBezTo>
                  <a:cubicBezTo>
                    <a:pt x="114145" y="3798"/>
                    <a:pt x="113641" y="3051"/>
                    <a:pt x="112941" y="2818"/>
                  </a:cubicBezTo>
                  <a:cubicBezTo>
                    <a:pt x="112784" y="2763"/>
                    <a:pt x="112618" y="2736"/>
                    <a:pt x="112451" y="2736"/>
                  </a:cubicBezTo>
                  <a:cubicBezTo>
                    <a:pt x="111912" y="2736"/>
                    <a:pt x="111358" y="3011"/>
                    <a:pt x="111037" y="3481"/>
                  </a:cubicBezTo>
                  <a:cubicBezTo>
                    <a:pt x="111074" y="2473"/>
                    <a:pt x="110290" y="1539"/>
                    <a:pt x="109320" y="1418"/>
                  </a:cubicBezTo>
                  <a:cubicBezTo>
                    <a:pt x="109235" y="1405"/>
                    <a:pt x="109150" y="1399"/>
                    <a:pt x="109065" y="1399"/>
                  </a:cubicBezTo>
                  <a:cubicBezTo>
                    <a:pt x="108179" y="1399"/>
                    <a:pt x="107324" y="2087"/>
                    <a:pt x="107145" y="2939"/>
                  </a:cubicBezTo>
                  <a:cubicBezTo>
                    <a:pt x="106945" y="2830"/>
                    <a:pt x="106723" y="2781"/>
                    <a:pt x="106501" y="2781"/>
                  </a:cubicBezTo>
                  <a:cubicBezTo>
                    <a:pt x="105768" y="2781"/>
                    <a:pt x="105016" y="3316"/>
                    <a:pt x="104923" y="4031"/>
                  </a:cubicBezTo>
                  <a:cubicBezTo>
                    <a:pt x="104699" y="3941"/>
                    <a:pt x="104462" y="3897"/>
                    <a:pt x="104226" y="3897"/>
                  </a:cubicBezTo>
                  <a:cubicBezTo>
                    <a:pt x="103854" y="3897"/>
                    <a:pt x="103486" y="4007"/>
                    <a:pt x="103178" y="4218"/>
                  </a:cubicBezTo>
                  <a:cubicBezTo>
                    <a:pt x="103019" y="3873"/>
                    <a:pt x="102786" y="3565"/>
                    <a:pt x="102478" y="3331"/>
                  </a:cubicBezTo>
                  <a:cubicBezTo>
                    <a:pt x="102118" y="3069"/>
                    <a:pt x="101675" y="2935"/>
                    <a:pt x="101233" y="2935"/>
                  </a:cubicBezTo>
                  <a:cubicBezTo>
                    <a:pt x="100952" y="2935"/>
                    <a:pt x="100672" y="2989"/>
                    <a:pt x="100415" y="3098"/>
                  </a:cubicBezTo>
                  <a:cubicBezTo>
                    <a:pt x="100294" y="2235"/>
                    <a:pt x="99405" y="1623"/>
                    <a:pt x="98559" y="1623"/>
                  </a:cubicBezTo>
                  <a:cubicBezTo>
                    <a:pt x="98298" y="1623"/>
                    <a:pt x="98040" y="1682"/>
                    <a:pt x="97811" y="1810"/>
                  </a:cubicBezTo>
                  <a:cubicBezTo>
                    <a:pt x="97595" y="802"/>
                    <a:pt x="96553" y="1"/>
                    <a:pt x="95506" y="1"/>
                  </a:cubicBezTo>
                  <a:cubicBezTo>
                    <a:pt x="95418" y="1"/>
                    <a:pt x="95331" y="6"/>
                    <a:pt x="95244" y="18"/>
                  </a:cubicBezTo>
                  <a:cubicBezTo>
                    <a:pt x="94115" y="176"/>
                    <a:pt x="93181" y="1306"/>
                    <a:pt x="93256" y="2435"/>
                  </a:cubicBezTo>
                  <a:cubicBezTo>
                    <a:pt x="92875" y="1907"/>
                    <a:pt x="92250" y="1596"/>
                    <a:pt x="91617" y="1596"/>
                  </a:cubicBezTo>
                  <a:cubicBezTo>
                    <a:pt x="91412" y="1596"/>
                    <a:pt x="91205" y="1629"/>
                    <a:pt x="91006" y="1698"/>
                  </a:cubicBezTo>
                  <a:cubicBezTo>
                    <a:pt x="90222" y="1969"/>
                    <a:pt x="89644" y="2818"/>
                    <a:pt x="89681" y="3639"/>
                  </a:cubicBezTo>
                  <a:cubicBezTo>
                    <a:pt x="89355" y="3202"/>
                    <a:pt x="88819" y="2957"/>
                    <a:pt x="88287" y="2957"/>
                  </a:cubicBezTo>
                  <a:cubicBezTo>
                    <a:pt x="88058" y="2957"/>
                    <a:pt x="87829" y="3002"/>
                    <a:pt x="87618" y="3098"/>
                  </a:cubicBezTo>
                  <a:cubicBezTo>
                    <a:pt x="87114" y="3331"/>
                    <a:pt x="86769" y="3873"/>
                    <a:pt x="86685" y="4414"/>
                  </a:cubicBezTo>
                  <a:cubicBezTo>
                    <a:pt x="86535" y="4265"/>
                    <a:pt x="86377" y="4143"/>
                    <a:pt x="86218" y="4069"/>
                  </a:cubicBezTo>
                  <a:cubicBezTo>
                    <a:pt x="86026" y="3970"/>
                    <a:pt x="85817" y="3924"/>
                    <a:pt x="85610" y="3924"/>
                  </a:cubicBezTo>
                  <a:cubicBezTo>
                    <a:pt x="85152" y="3924"/>
                    <a:pt x="84699" y="4145"/>
                    <a:pt x="84435" y="4498"/>
                  </a:cubicBezTo>
                  <a:cubicBezTo>
                    <a:pt x="84473" y="3798"/>
                    <a:pt x="84006" y="3051"/>
                    <a:pt x="83306" y="2818"/>
                  </a:cubicBezTo>
                  <a:cubicBezTo>
                    <a:pt x="83140" y="2763"/>
                    <a:pt x="82967" y="2736"/>
                    <a:pt x="82795" y="2736"/>
                  </a:cubicBezTo>
                  <a:cubicBezTo>
                    <a:pt x="82239" y="2736"/>
                    <a:pt x="81683" y="3011"/>
                    <a:pt x="81355" y="3481"/>
                  </a:cubicBezTo>
                  <a:cubicBezTo>
                    <a:pt x="81439" y="2473"/>
                    <a:pt x="80655" y="1539"/>
                    <a:pt x="79684" y="1418"/>
                  </a:cubicBezTo>
                  <a:cubicBezTo>
                    <a:pt x="79600" y="1405"/>
                    <a:pt x="79515" y="1399"/>
                    <a:pt x="79430" y="1399"/>
                  </a:cubicBezTo>
                  <a:cubicBezTo>
                    <a:pt x="78544" y="1399"/>
                    <a:pt x="77685" y="2087"/>
                    <a:pt x="77472" y="2939"/>
                  </a:cubicBezTo>
                  <a:cubicBezTo>
                    <a:pt x="77281" y="2830"/>
                    <a:pt x="77066" y="2781"/>
                    <a:pt x="76848" y="2781"/>
                  </a:cubicBezTo>
                  <a:cubicBezTo>
                    <a:pt x="76131" y="2781"/>
                    <a:pt x="75372" y="3316"/>
                    <a:pt x="75251" y="4031"/>
                  </a:cubicBezTo>
                  <a:cubicBezTo>
                    <a:pt x="75041" y="3941"/>
                    <a:pt x="74807" y="3897"/>
                    <a:pt x="74570" y="3897"/>
                  </a:cubicBezTo>
                  <a:cubicBezTo>
                    <a:pt x="74196" y="3897"/>
                    <a:pt x="73814" y="4007"/>
                    <a:pt x="73505" y="4218"/>
                  </a:cubicBezTo>
                  <a:cubicBezTo>
                    <a:pt x="73384" y="3873"/>
                    <a:pt x="73150" y="3565"/>
                    <a:pt x="72842" y="3331"/>
                  </a:cubicBezTo>
                  <a:cubicBezTo>
                    <a:pt x="72483" y="3069"/>
                    <a:pt x="72040" y="2935"/>
                    <a:pt x="71589" y="2935"/>
                  </a:cubicBezTo>
                  <a:cubicBezTo>
                    <a:pt x="71303" y="2935"/>
                    <a:pt x="71014" y="2989"/>
                    <a:pt x="70742" y="3098"/>
                  </a:cubicBezTo>
                  <a:cubicBezTo>
                    <a:pt x="70621" y="2235"/>
                    <a:pt x="69754" y="1623"/>
                    <a:pt x="68902" y="1623"/>
                  </a:cubicBezTo>
                  <a:cubicBezTo>
                    <a:pt x="68639" y="1623"/>
                    <a:pt x="68376" y="1682"/>
                    <a:pt x="68138" y="1810"/>
                  </a:cubicBezTo>
                  <a:cubicBezTo>
                    <a:pt x="67923" y="802"/>
                    <a:pt x="66912" y="1"/>
                    <a:pt x="65870" y="1"/>
                  </a:cubicBezTo>
                  <a:cubicBezTo>
                    <a:pt x="65783" y="1"/>
                    <a:pt x="65696" y="6"/>
                    <a:pt x="65609" y="18"/>
                  </a:cubicBezTo>
                  <a:cubicBezTo>
                    <a:pt x="64479" y="176"/>
                    <a:pt x="63546" y="1306"/>
                    <a:pt x="63621" y="2435"/>
                  </a:cubicBezTo>
                  <a:cubicBezTo>
                    <a:pt x="63240" y="1907"/>
                    <a:pt x="62594" y="1596"/>
                    <a:pt x="61966" y="1596"/>
                  </a:cubicBezTo>
                  <a:cubicBezTo>
                    <a:pt x="61763" y="1596"/>
                    <a:pt x="61561" y="1629"/>
                    <a:pt x="61371" y="1698"/>
                  </a:cubicBezTo>
                  <a:cubicBezTo>
                    <a:pt x="60550" y="1969"/>
                    <a:pt x="59971" y="2818"/>
                    <a:pt x="60008" y="3639"/>
                  </a:cubicBezTo>
                  <a:cubicBezTo>
                    <a:pt x="59708" y="3202"/>
                    <a:pt x="59162" y="2957"/>
                    <a:pt x="58621" y="2957"/>
                  </a:cubicBezTo>
                  <a:cubicBezTo>
                    <a:pt x="58388" y="2957"/>
                    <a:pt x="58156" y="3002"/>
                    <a:pt x="57945" y="3098"/>
                  </a:cubicBezTo>
                  <a:cubicBezTo>
                    <a:pt x="57441" y="3369"/>
                    <a:pt x="57049" y="3910"/>
                    <a:pt x="57012" y="4498"/>
                  </a:cubicBezTo>
                  <a:cubicBezTo>
                    <a:pt x="56853" y="4302"/>
                    <a:pt x="56704" y="4143"/>
                    <a:pt x="56471" y="4069"/>
                  </a:cubicBezTo>
                  <a:cubicBezTo>
                    <a:pt x="56287" y="3970"/>
                    <a:pt x="56086" y="3924"/>
                    <a:pt x="55883" y="3924"/>
                  </a:cubicBezTo>
                  <a:cubicBezTo>
                    <a:pt x="55436" y="3924"/>
                    <a:pt x="54986" y="4145"/>
                    <a:pt x="54716" y="4498"/>
                  </a:cubicBezTo>
                  <a:cubicBezTo>
                    <a:pt x="54753" y="3798"/>
                    <a:pt x="54249" y="3051"/>
                    <a:pt x="53587" y="2818"/>
                  </a:cubicBezTo>
                  <a:cubicBezTo>
                    <a:pt x="53421" y="2763"/>
                    <a:pt x="53248" y="2736"/>
                    <a:pt x="53077" y="2736"/>
                  </a:cubicBezTo>
                  <a:cubicBezTo>
                    <a:pt x="52523" y="2736"/>
                    <a:pt x="51973" y="3011"/>
                    <a:pt x="51645" y="3481"/>
                  </a:cubicBezTo>
                  <a:cubicBezTo>
                    <a:pt x="51720" y="2473"/>
                    <a:pt x="50908" y="1539"/>
                    <a:pt x="49937" y="1418"/>
                  </a:cubicBezTo>
                  <a:cubicBezTo>
                    <a:pt x="49852" y="1405"/>
                    <a:pt x="49767" y="1399"/>
                    <a:pt x="49683" y="1399"/>
                  </a:cubicBezTo>
                  <a:cubicBezTo>
                    <a:pt x="48795" y="1399"/>
                    <a:pt x="47932" y="2087"/>
                    <a:pt x="47753" y="2939"/>
                  </a:cubicBezTo>
                  <a:cubicBezTo>
                    <a:pt x="47555" y="2830"/>
                    <a:pt x="47335" y="2781"/>
                    <a:pt x="47113" y="2781"/>
                  </a:cubicBezTo>
                  <a:cubicBezTo>
                    <a:pt x="46382" y="2781"/>
                    <a:pt x="45627" y="3316"/>
                    <a:pt x="45541" y="4031"/>
                  </a:cubicBezTo>
                  <a:cubicBezTo>
                    <a:pt x="45331" y="3941"/>
                    <a:pt x="45097" y="3897"/>
                    <a:pt x="44859" y="3897"/>
                  </a:cubicBezTo>
                  <a:cubicBezTo>
                    <a:pt x="44484" y="3897"/>
                    <a:pt x="44100" y="4007"/>
                    <a:pt x="43786" y="4218"/>
                  </a:cubicBezTo>
                  <a:cubicBezTo>
                    <a:pt x="43636" y="3873"/>
                    <a:pt x="43403" y="3565"/>
                    <a:pt x="43132" y="3331"/>
                  </a:cubicBezTo>
                  <a:cubicBezTo>
                    <a:pt x="42750" y="3069"/>
                    <a:pt x="42294" y="2935"/>
                    <a:pt x="41849" y="2935"/>
                  </a:cubicBezTo>
                  <a:cubicBezTo>
                    <a:pt x="41565" y="2935"/>
                    <a:pt x="41286" y="2989"/>
                    <a:pt x="41032" y="3098"/>
                  </a:cubicBezTo>
                  <a:cubicBezTo>
                    <a:pt x="40911" y="2235"/>
                    <a:pt x="40044" y="1623"/>
                    <a:pt x="39188" y="1623"/>
                  </a:cubicBezTo>
                  <a:cubicBezTo>
                    <a:pt x="38923" y="1623"/>
                    <a:pt x="38659" y="1682"/>
                    <a:pt x="38419" y="1810"/>
                  </a:cubicBezTo>
                  <a:cubicBezTo>
                    <a:pt x="38203" y="802"/>
                    <a:pt x="37193" y="1"/>
                    <a:pt x="36121" y="1"/>
                  </a:cubicBezTo>
                  <a:cubicBezTo>
                    <a:pt x="36032" y="1"/>
                    <a:pt x="35942" y="6"/>
                    <a:pt x="35852" y="18"/>
                  </a:cubicBezTo>
                  <a:cubicBezTo>
                    <a:pt x="34732" y="176"/>
                    <a:pt x="33836" y="1306"/>
                    <a:pt x="33873" y="2435"/>
                  </a:cubicBezTo>
                  <a:cubicBezTo>
                    <a:pt x="33521" y="1907"/>
                    <a:pt x="32881" y="1596"/>
                    <a:pt x="32236" y="1596"/>
                  </a:cubicBezTo>
                  <a:cubicBezTo>
                    <a:pt x="32026" y="1596"/>
                    <a:pt x="31816" y="1629"/>
                    <a:pt x="31614" y="1698"/>
                  </a:cubicBezTo>
                  <a:cubicBezTo>
                    <a:pt x="30840" y="1969"/>
                    <a:pt x="30252" y="2818"/>
                    <a:pt x="30298" y="3639"/>
                  </a:cubicBezTo>
                  <a:cubicBezTo>
                    <a:pt x="29998" y="3202"/>
                    <a:pt x="29452" y="2957"/>
                    <a:pt x="28911" y="2957"/>
                  </a:cubicBezTo>
                  <a:cubicBezTo>
                    <a:pt x="28678" y="2957"/>
                    <a:pt x="28446" y="3002"/>
                    <a:pt x="28235" y="3098"/>
                  </a:cubicBezTo>
                  <a:cubicBezTo>
                    <a:pt x="27843" y="3285"/>
                    <a:pt x="27535" y="3639"/>
                    <a:pt x="27377" y="4031"/>
                  </a:cubicBezTo>
                  <a:cubicBezTo>
                    <a:pt x="27265" y="3481"/>
                    <a:pt x="26835" y="3014"/>
                    <a:pt x="26285" y="2818"/>
                  </a:cubicBezTo>
                  <a:cubicBezTo>
                    <a:pt x="26130" y="2763"/>
                    <a:pt x="25966" y="2736"/>
                    <a:pt x="25799" y="2736"/>
                  </a:cubicBezTo>
                  <a:cubicBezTo>
                    <a:pt x="25264" y="2736"/>
                    <a:pt x="24708" y="3011"/>
                    <a:pt x="24381" y="3481"/>
                  </a:cubicBezTo>
                  <a:cubicBezTo>
                    <a:pt x="24418" y="2473"/>
                    <a:pt x="23643" y="1539"/>
                    <a:pt x="22672" y="1418"/>
                  </a:cubicBezTo>
                  <a:cubicBezTo>
                    <a:pt x="22588" y="1405"/>
                    <a:pt x="22503" y="1399"/>
                    <a:pt x="22418" y="1399"/>
                  </a:cubicBezTo>
                  <a:cubicBezTo>
                    <a:pt x="21531" y="1399"/>
                    <a:pt x="20668" y="2087"/>
                    <a:pt x="20498" y="2939"/>
                  </a:cubicBezTo>
                  <a:cubicBezTo>
                    <a:pt x="20297" y="2830"/>
                    <a:pt x="20076" y="2781"/>
                    <a:pt x="19853" y="2781"/>
                  </a:cubicBezTo>
                  <a:cubicBezTo>
                    <a:pt x="19121" y="2781"/>
                    <a:pt x="18369" y="3316"/>
                    <a:pt x="18276" y="4031"/>
                  </a:cubicBezTo>
                  <a:cubicBezTo>
                    <a:pt x="18052" y="3941"/>
                    <a:pt x="17815" y="3897"/>
                    <a:pt x="17579" y="3897"/>
                  </a:cubicBezTo>
                  <a:cubicBezTo>
                    <a:pt x="17207" y="3897"/>
                    <a:pt x="16839" y="4007"/>
                    <a:pt x="16531" y="4218"/>
                  </a:cubicBezTo>
                  <a:cubicBezTo>
                    <a:pt x="16372" y="3873"/>
                    <a:pt x="16139" y="3565"/>
                    <a:pt x="15831" y="3331"/>
                  </a:cubicBezTo>
                  <a:cubicBezTo>
                    <a:pt x="15471" y="3069"/>
                    <a:pt x="15028" y="2935"/>
                    <a:pt x="14586" y="2935"/>
                  </a:cubicBezTo>
                  <a:cubicBezTo>
                    <a:pt x="14305" y="2935"/>
                    <a:pt x="14025" y="2989"/>
                    <a:pt x="13768" y="3098"/>
                  </a:cubicBezTo>
                  <a:cubicBezTo>
                    <a:pt x="13647" y="2235"/>
                    <a:pt x="12758" y="1623"/>
                    <a:pt x="11912" y="1623"/>
                  </a:cubicBezTo>
                  <a:cubicBezTo>
                    <a:pt x="11651" y="1623"/>
                    <a:pt x="11393" y="1682"/>
                    <a:pt x="11164" y="1810"/>
                  </a:cubicBezTo>
                  <a:cubicBezTo>
                    <a:pt x="10948" y="802"/>
                    <a:pt x="9938" y="1"/>
                    <a:pt x="88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8" name="Google Shape;1608;p55"/>
          <p:cNvSpPr/>
          <p:nvPr/>
        </p:nvSpPr>
        <p:spPr>
          <a:xfrm>
            <a:off x="7937332" y="1915101"/>
            <a:ext cx="791817" cy="26267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55"/>
          <p:cNvSpPr/>
          <p:nvPr/>
        </p:nvSpPr>
        <p:spPr>
          <a:xfrm flipH="1">
            <a:off x="8149794" y="374775"/>
            <a:ext cx="651283" cy="216052"/>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55"/>
          <p:cNvSpPr txBox="1">
            <a:spLocks noGrp="1"/>
          </p:cNvSpPr>
          <p:nvPr>
            <p:ph type="title"/>
          </p:nvPr>
        </p:nvSpPr>
        <p:spPr>
          <a:xfrm>
            <a:off x="1177988" y="829450"/>
            <a:ext cx="5448000" cy="567300"/>
          </a:xfrm>
          <a:prstGeom prst="rect">
            <a:avLst/>
          </a:prstGeom>
        </p:spPr>
        <p:txBody>
          <a:bodyPr spcFirstLastPara="1" wrap="square" lIns="14400" tIns="14400" rIns="14400" bIns="1440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611" name="Google Shape;1611;p55"/>
          <p:cNvGrpSpPr/>
          <p:nvPr/>
        </p:nvGrpSpPr>
        <p:grpSpPr>
          <a:xfrm>
            <a:off x="50" y="3788273"/>
            <a:ext cx="2174183" cy="1402833"/>
            <a:chOff x="50" y="3788273"/>
            <a:chExt cx="2174183" cy="1402833"/>
          </a:xfrm>
        </p:grpSpPr>
        <p:grpSp>
          <p:nvGrpSpPr>
            <p:cNvPr id="1612" name="Google Shape;1612;p55"/>
            <p:cNvGrpSpPr/>
            <p:nvPr/>
          </p:nvGrpSpPr>
          <p:grpSpPr>
            <a:xfrm>
              <a:off x="50" y="3788273"/>
              <a:ext cx="2174170" cy="1402833"/>
              <a:chOff x="41" y="2411634"/>
              <a:chExt cx="4234022" cy="2731906"/>
            </a:xfrm>
          </p:grpSpPr>
          <p:sp>
            <p:nvSpPr>
              <p:cNvPr id="1613" name="Google Shape;1613;p55"/>
              <p:cNvSpPr/>
              <p:nvPr/>
            </p:nvSpPr>
            <p:spPr>
              <a:xfrm flipH="1">
                <a:off x="41" y="2411634"/>
                <a:ext cx="4234022" cy="2731906"/>
              </a:xfrm>
              <a:custGeom>
                <a:avLst/>
                <a:gdLst/>
                <a:ahLst/>
                <a:cxnLst/>
                <a:rect l="l" t="t" r="r" b="b"/>
                <a:pathLst>
                  <a:path w="33454" h="21585" extrusionOk="0">
                    <a:moveTo>
                      <a:pt x="31249" y="0"/>
                    </a:moveTo>
                    <a:cubicBezTo>
                      <a:pt x="29319" y="0"/>
                      <a:pt x="27370" y="606"/>
                      <a:pt x="25828" y="1750"/>
                    </a:cubicBezTo>
                    <a:cubicBezTo>
                      <a:pt x="24232" y="2964"/>
                      <a:pt x="22990" y="4747"/>
                      <a:pt x="21124" y="5447"/>
                    </a:cubicBezTo>
                    <a:cubicBezTo>
                      <a:pt x="20245" y="5790"/>
                      <a:pt x="19314" y="5882"/>
                      <a:pt x="18355" y="5882"/>
                    </a:cubicBezTo>
                    <a:cubicBezTo>
                      <a:pt x="17908" y="5882"/>
                      <a:pt x="17455" y="5862"/>
                      <a:pt x="16998" y="5839"/>
                    </a:cubicBezTo>
                    <a:cubicBezTo>
                      <a:pt x="16503" y="5823"/>
                      <a:pt x="16008" y="5800"/>
                      <a:pt x="15516" y="5800"/>
                    </a:cubicBezTo>
                    <a:cubicBezTo>
                      <a:pt x="14810" y="5800"/>
                      <a:pt x="14110" y="5848"/>
                      <a:pt x="13423" y="6035"/>
                    </a:cubicBezTo>
                    <a:cubicBezTo>
                      <a:pt x="11482" y="6539"/>
                      <a:pt x="9886" y="8135"/>
                      <a:pt x="9335" y="10076"/>
                    </a:cubicBezTo>
                    <a:cubicBezTo>
                      <a:pt x="9185" y="10702"/>
                      <a:pt x="9101" y="11364"/>
                      <a:pt x="8756" y="11906"/>
                    </a:cubicBezTo>
                    <a:cubicBezTo>
                      <a:pt x="8252" y="12839"/>
                      <a:pt x="7197" y="13268"/>
                      <a:pt x="6227" y="13698"/>
                    </a:cubicBezTo>
                    <a:cubicBezTo>
                      <a:pt x="4164" y="14631"/>
                      <a:pt x="2101" y="15873"/>
                      <a:pt x="934" y="17814"/>
                    </a:cubicBezTo>
                    <a:cubicBezTo>
                      <a:pt x="356" y="18785"/>
                      <a:pt x="1" y="20540"/>
                      <a:pt x="430" y="21585"/>
                    </a:cubicBezTo>
                    <a:lnTo>
                      <a:pt x="33454" y="21585"/>
                    </a:lnTo>
                    <a:lnTo>
                      <a:pt x="33454" y="276"/>
                    </a:lnTo>
                    <a:cubicBezTo>
                      <a:pt x="32738" y="91"/>
                      <a:pt x="31995" y="0"/>
                      <a:pt x="31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4" name="Google Shape;1614;p55"/>
              <p:cNvGrpSpPr/>
              <p:nvPr/>
            </p:nvGrpSpPr>
            <p:grpSpPr>
              <a:xfrm>
                <a:off x="231728" y="2704031"/>
                <a:ext cx="3471198" cy="2190466"/>
                <a:chOff x="231728" y="2704031"/>
                <a:chExt cx="3471198" cy="2190466"/>
              </a:xfrm>
            </p:grpSpPr>
            <p:sp>
              <p:nvSpPr>
                <p:cNvPr id="1615" name="Google Shape;1615;p55"/>
                <p:cNvSpPr/>
                <p:nvPr/>
              </p:nvSpPr>
              <p:spPr>
                <a:xfrm flipH="1">
                  <a:off x="291878" y="27040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55"/>
                <p:cNvSpPr/>
                <p:nvPr/>
              </p:nvSpPr>
              <p:spPr>
                <a:xfrm flipH="1">
                  <a:off x="231728" y="38280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55"/>
                <p:cNvSpPr/>
                <p:nvPr/>
              </p:nvSpPr>
              <p:spPr>
                <a:xfrm>
                  <a:off x="618203" y="29572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55"/>
                <p:cNvSpPr/>
                <p:nvPr/>
              </p:nvSpPr>
              <p:spPr>
                <a:xfrm flipH="1">
                  <a:off x="807803" y="3478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55"/>
                <p:cNvSpPr/>
                <p:nvPr/>
              </p:nvSpPr>
              <p:spPr>
                <a:xfrm>
                  <a:off x="502953"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55"/>
                <p:cNvSpPr/>
                <p:nvPr/>
              </p:nvSpPr>
              <p:spPr>
                <a:xfrm flipH="1">
                  <a:off x="1052128" y="47980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55"/>
                <p:cNvSpPr/>
                <p:nvPr/>
              </p:nvSpPr>
              <p:spPr>
                <a:xfrm flipH="1">
                  <a:off x="1272928" y="32874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55"/>
                <p:cNvSpPr/>
                <p:nvPr/>
              </p:nvSpPr>
              <p:spPr>
                <a:xfrm>
                  <a:off x="138837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55"/>
                <p:cNvSpPr/>
                <p:nvPr/>
              </p:nvSpPr>
              <p:spPr>
                <a:xfrm>
                  <a:off x="1835878"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55"/>
                <p:cNvSpPr/>
                <p:nvPr/>
              </p:nvSpPr>
              <p:spPr>
                <a:xfrm>
                  <a:off x="276252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55"/>
                <p:cNvSpPr/>
                <p:nvPr/>
              </p:nvSpPr>
              <p:spPr>
                <a:xfrm>
                  <a:off x="1941978" y="33841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55"/>
                <p:cNvSpPr/>
                <p:nvPr/>
              </p:nvSpPr>
              <p:spPr>
                <a:xfrm flipH="1">
                  <a:off x="2533578" y="346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55"/>
                <p:cNvSpPr/>
                <p:nvPr/>
              </p:nvSpPr>
              <p:spPr>
                <a:xfrm>
                  <a:off x="2477128" y="43399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55"/>
                <p:cNvSpPr/>
                <p:nvPr/>
              </p:nvSpPr>
              <p:spPr>
                <a:xfrm flipH="1">
                  <a:off x="3186628" y="42962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55"/>
                <p:cNvSpPr/>
                <p:nvPr/>
              </p:nvSpPr>
              <p:spPr>
                <a:xfrm>
                  <a:off x="2877978" y="48379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55"/>
                <p:cNvSpPr/>
                <p:nvPr/>
              </p:nvSpPr>
              <p:spPr>
                <a:xfrm flipH="1">
                  <a:off x="3587478" y="47942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55"/>
                <p:cNvSpPr/>
                <p:nvPr/>
              </p:nvSpPr>
              <p:spPr>
                <a:xfrm>
                  <a:off x="2168478" y="48197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2" name="Google Shape;1632;p55"/>
            <p:cNvGrpSpPr/>
            <p:nvPr/>
          </p:nvGrpSpPr>
          <p:grpSpPr>
            <a:xfrm>
              <a:off x="63" y="3788273"/>
              <a:ext cx="2174170" cy="1402833"/>
              <a:chOff x="41" y="2411634"/>
              <a:chExt cx="4234022" cy="2731906"/>
            </a:xfrm>
          </p:grpSpPr>
          <p:sp>
            <p:nvSpPr>
              <p:cNvPr id="1633" name="Google Shape;1633;p55"/>
              <p:cNvSpPr/>
              <p:nvPr/>
            </p:nvSpPr>
            <p:spPr>
              <a:xfrm flipH="1">
                <a:off x="41" y="2411634"/>
                <a:ext cx="4234022" cy="2731906"/>
              </a:xfrm>
              <a:custGeom>
                <a:avLst/>
                <a:gdLst/>
                <a:ahLst/>
                <a:cxnLst/>
                <a:rect l="l" t="t" r="r" b="b"/>
                <a:pathLst>
                  <a:path w="33454" h="21585" extrusionOk="0">
                    <a:moveTo>
                      <a:pt x="31249" y="0"/>
                    </a:moveTo>
                    <a:cubicBezTo>
                      <a:pt x="29319" y="0"/>
                      <a:pt x="27370" y="606"/>
                      <a:pt x="25828" y="1750"/>
                    </a:cubicBezTo>
                    <a:cubicBezTo>
                      <a:pt x="24232" y="2964"/>
                      <a:pt x="22990" y="4747"/>
                      <a:pt x="21124" y="5447"/>
                    </a:cubicBezTo>
                    <a:cubicBezTo>
                      <a:pt x="20245" y="5790"/>
                      <a:pt x="19314" y="5882"/>
                      <a:pt x="18355" y="5882"/>
                    </a:cubicBezTo>
                    <a:cubicBezTo>
                      <a:pt x="17908" y="5882"/>
                      <a:pt x="17455" y="5862"/>
                      <a:pt x="16998" y="5839"/>
                    </a:cubicBezTo>
                    <a:cubicBezTo>
                      <a:pt x="16503" y="5823"/>
                      <a:pt x="16008" y="5800"/>
                      <a:pt x="15516" y="5800"/>
                    </a:cubicBezTo>
                    <a:cubicBezTo>
                      <a:pt x="14810" y="5800"/>
                      <a:pt x="14110" y="5848"/>
                      <a:pt x="13423" y="6035"/>
                    </a:cubicBezTo>
                    <a:cubicBezTo>
                      <a:pt x="11482" y="6539"/>
                      <a:pt x="9886" y="8135"/>
                      <a:pt x="9335" y="10076"/>
                    </a:cubicBezTo>
                    <a:cubicBezTo>
                      <a:pt x="9185" y="10702"/>
                      <a:pt x="9101" y="11364"/>
                      <a:pt x="8756" y="11906"/>
                    </a:cubicBezTo>
                    <a:cubicBezTo>
                      <a:pt x="8252" y="12839"/>
                      <a:pt x="7197" y="13268"/>
                      <a:pt x="6227" y="13698"/>
                    </a:cubicBezTo>
                    <a:cubicBezTo>
                      <a:pt x="4164" y="14631"/>
                      <a:pt x="2101" y="15873"/>
                      <a:pt x="934" y="17814"/>
                    </a:cubicBezTo>
                    <a:cubicBezTo>
                      <a:pt x="356" y="18785"/>
                      <a:pt x="1" y="20540"/>
                      <a:pt x="430" y="21585"/>
                    </a:cubicBezTo>
                    <a:lnTo>
                      <a:pt x="33454" y="21585"/>
                    </a:lnTo>
                    <a:lnTo>
                      <a:pt x="33454" y="276"/>
                    </a:lnTo>
                    <a:cubicBezTo>
                      <a:pt x="32738" y="91"/>
                      <a:pt x="31995" y="0"/>
                      <a:pt x="31249"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4" name="Google Shape;1634;p55"/>
              <p:cNvGrpSpPr/>
              <p:nvPr/>
            </p:nvGrpSpPr>
            <p:grpSpPr>
              <a:xfrm>
                <a:off x="231728" y="2704031"/>
                <a:ext cx="3471198" cy="2190466"/>
                <a:chOff x="231728" y="2704031"/>
                <a:chExt cx="3471198" cy="2190466"/>
              </a:xfrm>
            </p:grpSpPr>
            <p:sp>
              <p:nvSpPr>
                <p:cNvPr id="1635" name="Google Shape;1635;p55"/>
                <p:cNvSpPr/>
                <p:nvPr/>
              </p:nvSpPr>
              <p:spPr>
                <a:xfrm flipH="1">
                  <a:off x="291878" y="27040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55"/>
                <p:cNvSpPr/>
                <p:nvPr/>
              </p:nvSpPr>
              <p:spPr>
                <a:xfrm flipH="1">
                  <a:off x="231728" y="38280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55"/>
                <p:cNvSpPr/>
                <p:nvPr/>
              </p:nvSpPr>
              <p:spPr>
                <a:xfrm>
                  <a:off x="618203" y="29572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55"/>
                <p:cNvSpPr/>
                <p:nvPr/>
              </p:nvSpPr>
              <p:spPr>
                <a:xfrm flipH="1">
                  <a:off x="807803" y="3478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55"/>
                <p:cNvSpPr/>
                <p:nvPr/>
              </p:nvSpPr>
              <p:spPr>
                <a:xfrm>
                  <a:off x="502953"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55"/>
                <p:cNvSpPr/>
                <p:nvPr/>
              </p:nvSpPr>
              <p:spPr>
                <a:xfrm flipH="1">
                  <a:off x="1052128" y="47980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55"/>
                <p:cNvSpPr/>
                <p:nvPr/>
              </p:nvSpPr>
              <p:spPr>
                <a:xfrm flipH="1">
                  <a:off x="1272928" y="32874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55"/>
                <p:cNvSpPr/>
                <p:nvPr/>
              </p:nvSpPr>
              <p:spPr>
                <a:xfrm>
                  <a:off x="138837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55"/>
                <p:cNvSpPr/>
                <p:nvPr/>
              </p:nvSpPr>
              <p:spPr>
                <a:xfrm>
                  <a:off x="1835878"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55"/>
                <p:cNvSpPr/>
                <p:nvPr/>
              </p:nvSpPr>
              <p:spPr>
                <a:xfrm>
                  <a:off x="276252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55"/>
                <p:cNvSpPr/>
                <p:nvPr/>
              </p:nvSpPr>
              <p:spPr>
                <a:xfrm>
                  <a:off x="1941978" y="33841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55"/>
                <p:cNvSpPr/>
                <p:nvPr/>
              </p:nvSpPr>
              <p:spPr>
                <a:xfrm flipH="1">
                  <a:off x="2533578" y="346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55"/>
                <p:cNvSpPr/>
                <p:nvPr/>
              </p:nvSpPr>
              <p:spPr>
                <a:xfrm>
                  <a:off x="2477128" y="43399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55"/>
                <p:cNvSpPr/>
                <p:nvPr/>
              </p:nvSpPr>
              <p:spPr>
                <a:xfrm flipH="1">
                  <a:off x="3186628" y="42962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55"/>
                <p:cNvSpPr/>
                <p:nvPr/>
              </p:nvSpPr>
              <p:spPr>
                <a:xfrm>
                  <a:off x="2877978" y="48379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55"/>
                <p:cNvSpPr/>
                <p:nvPr/>
              </p:nvSpPr>
              <p:spPr>
                <a:xfrm flipH="1">
                  <a:off x="3587478" y="47942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55"/>
                <p:cNvSpPr/>
                <p:nvPr/>
              </p:nvSpPr>
              <p:spPr>
                <a:xfrm>
                  <a:off x="2168478" y="48197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652" name="Google Shape;1652;p55"/>
          <p:cNvGrpSpPr/>
          <p:nvPr/>
        </p:nvGrpSpPr>
        <p:grpSpPr>
          <a:xfrm>
            <a:off x="7039006" y="3894536"/>
            <a:ext cx="2105261" cy="1296779"/>
            <a:chOff x="6969875" y="3740673"/>
            <a:chExt cx="2174183" cy="1402833"/>
          </a:xfrm>
        </p:grpSpPr>
        <p:grpSp>
          <p:nvGrpSpPr>
            <p:cNvPr id="1653" name="Google Shape;1653;p55"/>
            <p:cNvGrpSpPr/>
            <p:nvPr/>
          </p:nvGrpSpPr>
          <p:grpSpPr>
            <a:xfrm flipH="1">
              <a:off x="6969888" y="3740673"/>
              <a:ext cx="2174170" cy="1402833"/>
              <a:chOff x="41" y="2411634"/>
              <a:chExt cx="4234022" cy="2731906"/>
            </a:xfrm>
          </p:grpSpPr>
          <p:sp>
            <p:nvSpPr>
              <p:cNvPr id="1654" name="Google Shape;1654;p55"/>
              <p:cNvSpPr/>
              <p:nvPr/>
            </p:nvSpPr>
            <p:spPr>
              <a:xfrm flipH="1">
                <a:off x="41" y="2411634"/>
                <a:ext cx="4234022" cy="2731906"/>
              </a:xfrm>
              <a:custGeom>
                <a:avLst/>
                <a:gdLst/>
                <a:ahLst/>
                <a:cxnLst/>
                <a:rect l="l" t="t" r="r" b="b"/>
                <a:pathLst>
                  <a:path w="33454" h="21585" extrusionOk="0">
                    <a:moveTo>
                      <a:pt x="31249" y="0"/>
                    </a:moveTo>
                    <a:cubicBezTo>
                      <a:pt x="29319" y="0"/>
                      <a:pt x="27370" y="606"/>
                      <a:pt x="25828" y="1750"/>
                    </a:cubicBezTo>
                    <a:cubicBezTo>
                      <a:pt x="24232" y="2964"/>
                      <a:pt x="22990" y="4747"/>
                      <a:pt x="21124" y="5447"/>
                    </a:cubicBezTo>
                    <a:cubicBezTo>
                      <a:pt x="20245" y="5790"/>
                      <a:pt x="19314" y="5882"/>
                      <a:pt x="18355" y="5882"/>
                    </a:cubicBezTo>
                    <a:cubicBezTo>
                      <a:pt x="17908" y="5882"/>
                      <a:pt x="17455" y="5862"/>
                      <a:pt x="16998" y="5839"/>
                    </a:cubicBezTo>
                    <a:cubicBezTo>
                      <a:pt x="16503" y="5823"/>
                      <a:pt x="16008" y="5800"/>
                      <a:pt x="15516" y="5800"/>
                    </a:cubicBezTo>
                    <a:cubicBezTo>
                      <a:pt x="14810" y="5800"/>
                      <a:pt x="14110" y="5848"/>
                      <a:pt x="13423" y="6035"/>
                    </a:cubicBezTo>
                    <a:cubicBezTo>
                      <a:pt x="11482" y="6539"/>
                      <a:pt x="9886" y="8135"/>
                      <a:pt x="9335" y="10076"/>
                    </a:cubicBezTo>
                    <a:cubicBezTo>
                      <a:pt x="9185" y="10702"/>
                      <a:pt x="9101" y="11364"/>
                      <a:pt x="8756" y="11906"/>
                    </a:cubicBezTo>
                    <a:cubicBezTo>
                      <a:pt x="8252" y="12839"/>
                      <a:pt x="7197" y="13268"/>
                      <a:pt x="6227" y="13698"/>
                    </a:cubicBezTo>
                    <a:cubicBezTo>
                      <a:pt x="4164" y="14631"/>
                      <a:pt x="2101" y="15873"/>
                      <a:pt x="934" y="17814"/>
                    </a:cubicBezTo>
                    <a:cubicBezTo>
                      <a:pt x="356" y="18785"/>
                      <a:pt x="1" y="20540"/>
                      <a:pt x="430" y="21585"/>
                    </a:cubicBezTo>
                    <a:lnTo>
                      <a:pt x="33454" y="21585"/>
                    </a:lnTo>
                    <a:lnTo>
                      <a:pt x="33454" y="276"/>
                    </a:lnTo>
                    <a:cubicBezTo>
                      <a:pt x="32738" y="91"/>
                      <a:pt x="31995" y="0"/>
                      <a:pt x="31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5" name="Google Shape;1655;p55"/>
              <p:cNvGrpSpPr/>
              <p:nvPr/>
            </p:nvGrpSpPr>
            <p:grpSpPr>
              <a:xfrm>
                <a:off x="231728" y="2704031"/>
                <a:ext cx="3471198" cy="2190466"/>
                <a:chOff x="231728" y="2704031"/>
                <a:chExt cx="3471198" cy="2190466"/>
              </a:xfrm>
            </p:grpSpPr>
            <p:sp>
              <p:nvSpPr>
                <p:cNvPr id="1656" name="Google Shape;1656;p55"/>
                <p:cNvSpPr/>
                <p:nvPr/>
              </p:nvSpPr>
              <p:spPr>
                <a:xfrm flipH="1">
                  <a:off x="291878" y="27040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55"/>
                <p:cNvSpPr/>
                <p:nvPr/>
              </p:nvSpPr>
              <p:spPr>
                <a:xfrm flipH="1">
                  <a:off x="231728" y="38280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55"/>
                <p:cNvSpPr/>
                <p:nvPr/>
              </p:nvSpPr>
              <p:spPr>
                <a:xfrm>
                  <a:off x="618203" y="29572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55"/>
                <p:cNvSpPr/>
                <p:nvPr/>
              </p:nvSpPr>
              <p:spPr>
                <a:xfrm flipH="1">
                  <a:off x="807803" y="3478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55"/>
                <p:cNvSpPr/>
                <p:nvPr/>
              </p:nvSpPr>
              <p:spPr>
                <a:xfrm>
                  <a:off x="502953"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55"/>
                <p:cNvSpPr/>
                <p:nvPr/>
              </p:nvSpPr>
              <p:spPr>
                <a:xfrm flipH="1">
                  <a:off x="1052128" y="47980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55"/>
                <p:cNvSpPr/>
                <p:nvPr/>
              </p:nvSpPr>
              <p:spPr>
                <a:xfrm flipH="1">
                  <a:off x="1272928" y="32874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55"/>
                <p:cNvSpPr/>
                <p:nvPr/>
              </p:nvSpPr>
              <p:spPr>
                <a:xfrm>
                  <a:off x="138837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55"/>
                <p:cNvSpPr/>
                <p:nvPr/>
              </p:nvSpPr>
              <p:spPr>
                <a:xfrm>
                  <a:off x="1835878"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55"/>
                <p:cNvSpPr/>
                <p:nvPr/>
              </p:nvSpPr>
              <p:spPr>
                <a:xfrm>
                  <a:off x="276252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55"/>
                <p:cNvSpPr/>
                <p:nvPr/>
              </p:nvSpPr>
              <p:spPr>
                <a:xfrm>
                  <a:off x="1941978" y="33841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55"/>
                <p:cNvSpPr/>
                <p:nvPr/>
              </p:nvSpPr>
              <p:spPr>
                <a:xfrm flipH="1">
                  <a:off x="2533578" y="346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55"/>
                <p:cNvSpPr/>
                <p:nvPr/>
              </p:nvSpPr>
              <p:spPr>
                <a:xfrm>
                  <a:off x="2477128" y="43399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55"/>
                <p:cNvSpPr/>
                <p:nvPr/>
              </p:nvSpPr>
              <p:spPr>
                <a:xfrm flipH="1">
                  <a:off x="3186628" y="42962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55"/>
                <p:cNvSpPr/>
                <p:nvPr/>
              </p:nvSpPr>
              <p:spPr>
                <a:xfrm>
                  <a:off x="2877978" y="48379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55"/>
                <p:cNvSpPr/>
                <p:nvPr/>
              </p:nvSpPr>
              <p:spPr>
                <a:xfrm flipH="1">
                  <a:off x="3587478" y="47942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55"/>
                <p:cNvSpPr/>
                <p:nvPr/>
              </p:nvSpPr>
              <p:spPr>
                <a:xfrm>
                  <a:off x="2168478" y="48197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73" name="Google Shape;1673;p55"/>
            <p:cNvGrpSpPr/>
            <p:nvPr/>
          </p:nvGrpSpPr>
          <p:grpSpPr>
            <a:xfrm flipH="1">
              <a:off x="6969875" y="3740673"/>
              <a:ext cx="2174170" cy="1402833"/>
              <a:chOff x="41" y="2411634"/>
              <a:chExt cx="4234022" cy="2731906"/>
            </a:xfrm>
          </p:grpSpPr>
          <p:sp>
            <p:nvSpPr>
              <p:cNvPr id="1674" name="Google Shape;1674;p55"/>
              <p:cNvSpPr/>
              <p:nvPr/>
            </p:nvSpPr>
            <p:spPr>
              <a:xfrm flipH="1">
                <a:off x="41" y="2411634"/>
                <a:ext cx="4234022" cy="2731906"/>
              </a:xfrm>
              <a:custGeom>
                <a:avLst/>
                <a:gdLst/>
                <a:ahLst/>
                <a:cxnLst/>
                <a:rect l="l" t="t" r="r" b="b"/>
                <a:pathLst>
                  <a:path w="33454" h="21585" extrusionOk="0">
                    <a:moveTo>
                      <a:pt x="31249" y="0"/>
                    </a:moveTo>
                    <a:cubicBezTo>
                      <a:pt x="29319" y="0"/>
                      <a:pt x="27370" y="606"/>
                      <a:pt x="25828" y="1750"/>
                    </a:cubicBezTo>
                    <a:cubicBezTo>
                      <a:pt x="24232" y="2964"/>
                      <a:pt x="22990" y="4747"/>
                      <a:pt x="21124" y="5447"/>
                    </a:cubicBezTo>
                    <a:cubicBezTo>
                      <a:pt x="20245" y="5790"/>
                      <a:pt x="19314" y="5882"/>
                      <a:pt x="18355" y="5882"/>
                    </a:cubicBezTo>
                    <a:cubicBezTo>
                      <a:pt x="17908" y="5882"/>
                      <a:pt x="17455" y="5862"/>
                      <a:pt x="16998" y="5839"/>
                    </a:cubicBezTo>
                    <a:cubicBezTo>
                      <a:pt x="16503" y="5823"/>
                      <a:pt x="16008" y="5800"/>
                      <a:pt x="15516" y="5800"/>
                    </a:cubicBezTo>
                    <a:cubicBezTo>
                      <a:pt x="14810" y="5800"/>
                      <a:pt x="14110" y="5848"/>
                      <a:pt x="13423" y="6035"/>
                    </a:cubicBezTo>
                    <a:cubicBezTo>
                      <a:pt x="11482" y="6539"/>
                      <a:pt x="9886" y="8135"/>
                      <a:pt x="9335" y="10076"/>
                    </a:cubicBezTo>
                    <a:cubicBezTo>
                      <a:pt x="9185" y="10702"/>
                      <a:pt x="9101" y="11364"/>
                      <a:pt x="8756" y="11906"/>
                    </a:cubicBezTo>
                    <a:cubicBezTo>
                      <a:pt x="8252" y="12839"/>
                      <a:pt x="7197" y="13268"/>
                      <a:pt x="6227" y="13698"/>
                    </a:cubicBezTo>
                    <a:cubicBezTo>
                      <a:pt x="4164" y="14631"/>
                      <a:pt x="2101" y="15873"/>
                      <a:pt x="934" y="17814"/>
                    </a:cubicBezTo>
                    <a:cubicBezTo>
                      <a:pt x="356" y="18785"/>
                      <a:pt x="1" y="20540"/>
                      <a:pt x="430" y="21585"/>
                    </a:cubicBezTo>
                    <a:lnTo>
                      <a:pt x="33454" y="21585"/>
                    </a:lnTo>
                    <a:lnTo>
                      <a:pt x="33454" y="276"/>
                    </a:lnTo>
                    <a:cubicBezTo>
                      <a:pt x="32738" y="91"/>
                      <a:pt x="31995" y="0"/>
                      <a:pt x="31249"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5" name="Google Shape;1675;p55"/>
              <p:cNvGrpSpPr/>
              <p:nvPr/>
            </p:nvGrpSpPr>
            <p:grpSpPr>
              <a:xfrm>
                <a:off x="231728" y="2704031"/>
                <a:ext cx="3471198" cy="2190466"/>
                <a:chOff x="231728" y="2704031"/>
                <a:chExt cx="3471198" cy="2190466"/>
              </a:xfrm>
            </p:grpSpPr>
            <p:sp>
              <p:nvSpPr>
                <p:cNvPr id="1676" name="Google Shape;1676;p55"/>
                <p:cNvSpPr/>
                <p:nvPr/>
              </p:nvSpPr>
              <p:spPr>
                <a:xfrm flipH="1">
                  <a:off x="291878" y="27040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55"/>
                <p:cNvSpPr/>
                <p:nvPr/>
              </p:nvSpPr>
              <p:spPr>
                <a:xfrm flipH="1">
                  <a:off x="231728" y="38280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55"/>
                <p:cNvSpPr/>
                <p:nvPr/>
              </p:nvSpPr>
              <p:spPr>
                <a:xfrm>
                  <a:off x="618203" y="29572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55"/>
                <p:cNvSpPr/>
                <p:nvPr/>
              </p:nvSpPr>
              <p:spPr>
                <a:xfrm flipH="1">
                  <a:off x="807803" y="3478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55"/>
                <p:cNvSpPr/>
                <p:nvPr/>
              </p:nvSpPr>
              <p:spPr>
                <a:xfrm>
                  <a:off x="502953"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55"/>
                <p:cNvSpPr/>
                <p:nvPr/>
              </p:nvSpPr>
              <p:spPr>
                <a:xfrm flipH="1">
                  <a:off x="1052128" y="47980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55"/>
                <p:cNvSpPr/>
                <p:nvPr/>
              </p:nvSpPr>
              <p:spPr>
                <a:xfrm flipH="1">
                  <a:off x="1272928" y="32874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55"/>
                <p:cNvSpPr/>
                <p:nvPr/>
              </p:nvSpPr>
              <p:spPr>
                <a:xfrm>
                  <a:off x="138837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55"/>
                <p:cNvSpPr/>
                <p:nvPr/>
              </p:nvSpPr>
              <p:spPr>
                <a:xfrm>
                  <a:off x="1835878"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55"/>
                <p:cNvSpPr/>
                <p:nvPr/>
              </p:nvSpPr>
              <p:spPr>
                <a:xfrm>
                  <a:off x="276252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55"/>
                <p:cNvSpPr/>
                <p:nvPr/>
              </p:nvSpPr>
              <p:spPr>
                <a:xfrm>
                  <a:off x="1941978" y="33841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55"/>
                <p:cNvSpPr/>
                <p:nvPr/>
              </p:nvSpPr>
              <p:spPr>
                <a:xfrm flipH="1">
                  <a:off x="2533578" y="346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55"/>
                <p:cNvSpPr/>
                <p:nvPr/>
              </p:nvSpPr>
              <p:spPr>
                <a:xfrm>
                  <a:off x="2477128" y="43399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55"/>
                <p:cNvSpPr/>
                <p:nvPr/>
              </p:nvSpPr>
              <p:spPr>
                <a:xfrm flipH="1">
                  <a:off x="3186628" y="42962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55"/>
                <p:cNvSpPr/>
                <p:nvPr/>
              </p:nvSpPr>
              <p:spPr>
                <a:xfrm>
                  <a:off x="2877978" y="48379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55"/>
                <p:cNvSpPr/>
                <p:nvPr/>
              </p:nvSpPr>
              <p:spPr>
                <a:xfrm flipH="1">
                  <a:off x="3587478" y="47942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55"/>
                <p:cNvSpPr/>
                <p:nvPr/>
              </p:nvSpPr>
              <p:spPr>
                <a:xfrm>
                  <a:off x="2168478" y="48197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3">
  <p:cSld name="BLANK_1_1_1_1_1_1_1_1_1">
    <p:bg>
      <p:bgPr>
        <a:solidFill>
          <a:schemeClr val="accent5"/>
        </a:solidFill>
        <a:effectLst/>
      </p:bgPr>
    </p:bg>
    <p:spTree>
      <p:nvGrpSpPr>
        <p:cNvPr id="1" name="Shape 1693"/>
        <p:cNvGrpSpPr/>
        <p:nvPr/>
      </p:nvGrpSpPr>
      <p:grpSpPr>
        <a:xfrm>
          <a:off x="0" y="0"/>
          <a:ext cx="0" cy="0"/>
          <a:chOff x="0" y="0"/>
          <a:chExt cx="0" cy="0"/>
        </a:xfrm>
      </p:grpSpPr>
      <p:sp>
        <p:nvSpPr>
          <p:cNvPr id="1694" name="Google Shape;1694;p56"/>
          <p:cNvSpPr/>
          <p:nvPr/>
        </p:nvSpPr>
        <p:spPr>
          <a:xfrm>
            <a:off x="350" y="3807350"/>
            <a:ext cx="9143915" cy="796993"/>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5" name="Google Shape;1695;p56"/>
          <p:cNvGrpSpPr/>
          <p:nvPr/>
        </p:nvGrpSpPr>
        <p:grpSpPr>
          <a:xfrm>
            <a:off x="-75" y="4604377"/>
            <a:ext cx="9144111" cy="539220"/>
            <a:chOff x="-75" y="3996089"/>
            <a:chExt cx="9144111" cy="818986"/>
          </a:xfrm>
        </p:grpSpPr>
        <p:sp>
          <p:nvSpPr>
            <p:cNvPr id="1696" name="Google Shape;1696;p56"/>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7" name="Google Shape;1697;p56"/>
            <p:cNvGrpSpPr/>
            <p:nvPr/>
          </p:nvGrpSpPr>
          <p:grpSpPr>
            <a:xfrm>
              <a:off x="43175" y="3996198"/>
              <a:ext cx="9057943" cy="818877"/>
              <a:chOff x="31859" y="3637483"/>
              <a:chExt cx="9057943" cy="954958"/>
            </a:xfrm>
          </p:grpSpPr>
          <p:sp>
            <p:nvSpPr>
              <p:cNvPr id="1698" name="Google Shape;1698;p56"/>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56"/>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56"/>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56"/>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56"/>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56"/>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04" name="Google Shape;1704;p56"/>
          <p:cNvGrpSpPr/>
          <p:nvPr/>
        </p:nvGrpSpPr>
        <p:grpSpPr>
          <a:xfrm>
            <a:off x="560079" y="379448"/>
            <a:ext cx="8064294" cy="2870091"/>
            <a:chOff x="560079" y="379448"/>
            <a:chExt cx="8064294" cy="2870091"/>
          </a:xfrm>
        </p:grpSpPr>
        <p:sp>
          <p:nvSpPr>
            <p:cNvPr id="1705" name="Google Shape;1705;p56"/>
            <p:cNvSpPr/>
            <p:nvPr/>
          </p:nvSpPr>
          <p:spPr>
            <a:xfrm>
              <a:off x="560079" y="1595823"/>
              <a:ext cx="1201382" cy="319275"/>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56"/>
            <p:cNvSpPr/>
            <p:nvPr/>
          </p:nvSpPr>
          <p:spPr>
            <a:xfrm>
              <a:off x="1693857" y="439389"/>
              <a:ext cx="791817" cy="26267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56"/>
            <p:cNvSpPr/>
            <p:nvPr/>
          </p:nvSpPr>
          <p:spPr>
            <a:xfrm flipH="1">
              <a:off x="7184949" y="379448"/>
              <a:ext cx="1439424" cy="382551"/>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56"/>
            <p:cNvSpPr/>
            <p:nvPr/>
          </p:nvSpPr>
          <p:spPr>
            <a:xfrm>
              <a:off x="7030674" y="1624125"/>
              <a:ext cx="791817" cy="26267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56"/>
            <p:cNvSpPr/>
            <p:nvPr/>
          </p:nvSpPr>
          <p:spPr>
            <a:xfrm>
              <a:off x="2774175" y="3033487"/>
              <a:ext cx="651283" cy="216052"/>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6"/>
            <p:cNvSpPr/>
            <p:nvPr/>
          </p:nvSpPr>
          <p:spPr>
            <a:xfrm>
              <a:off x="5743325" y="2793425"/>
              <a:ext cx="651283" cy="216052"/>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1" name="Google Shape;1711;p56"/>
          <p:cNvSpPr txBox="1">
            <a:spLocks noGrp="1"/>
          </p:cNvSpPr>
          <p:nvPr>
            <p:ph type="title"/>
          </p:nvPr>
        </p:nvSpPr>
        <p:spPr>
          <a:xfrm>
            <a:off x="1848025" y="539100"/>
            <a:ext cx="5448000" cy="4731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4">
  <p:cSld name="BLANK_1_1_1_1_1_1_1_1_1_1">
    <p:bg>
      <p:bgPr>
        <a:solidFill>
          <a:schemeClr val="accent5"/>
        </a:solidFill>
        <a:effectLst/>
      </p:bgPr>
    </p:bg>
    <p:spTree>
      <p:nvGrpSpPr>
        <p:cNvPr id="1" name="Shape 1712"/>
        <p:cNvGrpSpPr/>
        <p:nvPr/>
      </p:nvGrpSpPr>
      <p:grpSpPr>
        <a:xfrm>
          <a:off x="0" y="0"/>
          <a:ext cx="0" cy="0"/>
          <a:chOff x="0" y="0"/>
          <a:chExt cx="0" cy="0"/>
        </a:xfrm>
      </p:grpSpPr>
      <p:sp>
        <p:nvSpPr>
          <p:cNvPr id="1713" name="Google Shape;1713;p57"/>
          <p:cNvSpPr txBox="1">
            <a:spLocks noGrp="1"/>
          </p:cNvSpPr>
          <p:nvPr>
            <p:ph type="title"/>
          </p:nvPr>
        </p:nvSpPr>
        <p:spPr>
          <a:xfrm>
            <a:off x="1848025" y="539100"/>
            <a:ext cx="5448000" cy="4731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714" name="Google Shape;1714;p57"/>
          <p:cNvGrpSpPr/>
          <p:nvPr/>
        </p:nvGrpSpPr>
        <p:grpSpPr>
          <a:xfrm>
            <a:off x="-148202" y="444698"/>
            <a:ext cx="9581922" cy="2714951"/>
            <a:chOff x="-148202" y="444698"/>
            <a:chExt cx="9581922" cy="2714951"/>
          </a:xfrm>
        </p:grpSpPr>
        <p:sp>
          <p:nvSpPr>
            <p:cNvPr id="1715" name="Google Shape;1715;p57"/>
            <p:cNvSpPr/>
            <p:nvPr/>
          </p:nvSpPr>
          <p:spPr>
            <a:xfrm>
              <a:off x="8430910" y="2826947"/>
              <a:ext cx="1002811" cy="332702"/>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57"/>
            <p:cNvSpPr/>
            <p:nvPr/>
          </p:nvSpPr>
          <p:spPr>
            <a:xfrm>
              <a:off x="643629" y="444698"/>
              <a:ext cx="1201382" cy="319275"/>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57"/>
            <p:cNvSpPr/>
            <p:nvPr/>
          </p:nvSpPr>
          <p:spPr>
            <a:xfrm>
              <a:off x="-148202" y="2279175"/>
              <a:ext cx="1002829" cy="332673"/>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57"/>
            <p:cNvSpPr/>
            <p:nvPr/>
          </p:nvSpPr>
          <p:spPr>
            <a:xfrm flipH="1">
              <a:off x="7356399" y="629773"/>
              <a:ext cx="1439424" cy="382551"/>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57"/>
            <p:cNvSpPr/>
            <p:nvPr/>
          </p:nvSpPr>
          <p:spPr>
            <a:xfrm>
              <a:off x="3279000" y="2555762"/>
              <a:ext cx="651283" cy="216052"/>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1720"/>
        <p:cNvGrpSpPr/>
        <p:nvPr/>
      </p:nvGrpSpPr>
      <p:grpSpPr>
        <a:xfrm>
          <a:off x="0" y="0"/>
          <a:ext cx="0" cy="0"/>
          <a:chOff x="0" y="0"/>
          <a:chExt cx="0" cy="0"/>
        </a:xfrm>
      </p:grpSpPr>
      <p:sp>
        <p:nvSpPr>
          <p:cNvPr id="1721" name="Google Shape;1721;p58"/>
          <p:cNvSpPr/>
          <p:nvPr/>
        </p:nvSpPr>
        <p:spPr>
          <a:xfrm>
            <a:off x="2210700" y="1055237"/>
            <a:ext cx="851900" cy="276822"/>
          </a:xfrm>
          <a:custGeom>
            <a:avLst/>
            <a:gdLst/>
            <a:ahLst/>
            <a:cxnLst/>
            <a:rect l="l" t="t" r="r" b="b"/>
            <a:pathLst>
              <a:path w="6927" h="2251" extrusionOk="0">
                <a:moveTo>
                  <a:pt x="3856" y="1"/>
                </a:moveTo>
                <a:cubicBezTo>
                  <a:pt x="3081" y="1"/>
                  <a:pt x="2456" y="505"/>
                  <a:pt x="2260" y="1205"/>
                </a:cubicBezTo>
                <a:cubicBezTo>
                  <a:pt x="2064" y="1130"/>
                  <a:pt x="1830" y="1046"/>
                  <a:pt x="1597" y="1046"/>
                </a:cubicBezTo>
                <a:cubicBezTo>
                  <a:pt x="822" y="1046"/>
                  <a:pt x="197" y="1550"/>
                  <a:pt x="1" y="2250"/>
                </a:cubicBezTo>
                <a:lnTo>
                  <a:pt x="6852" y="2250"/>
                </a:lnTo>
                <a:cubicBezTo>
                  <a:pt x="6927" y="2138"/>
                  <a:pt x="6927" y="2017"/>
                  <a:pt x="6927" y="1867"/>
                </a:cubicBezTo>
                <a:cubicBezTo>
                  <a:pt x="6927" y="1242"/>
                  <a:pt x="6423" y="738"/>
                  <a:pt x="5797" y="738"/>
                </a:cubicBezTo>
                <a:cubicBezTo>
                  <a:pt x="5601" y="738"/>
                  <a:pt x="5452" y="775"/>
                  <a:pt x="5293" y="850"/>
                </a:cubicBezTo>
                <a:cubicBezTo>
                  <a:pt x="5022" y="346"/>
                  <a:pt x="4481" y="1"/>
                  <a:pt x="3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58"/>
          <p:cNvSpPr/>
          <p:nvPr/>
        </p:nvSpPr>
        <p:spPr>
          <a:xfrm>
            <a:off x="493925" y="384688"/>
            <a:ext cx="1161909" cy="30882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58"/>
          <p:cNvSpPr/>
          <p:nvPr/>
        </p:nvSpPr>
        <p:spPr>
          <a:xfrm flipH="1">
            <a:off x="5193775" y="291288"/>
            <a:ext cx="1161909" cy="30882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58"/>
          <p:cNvSpPr/>
          <p:nvPr/>
        </p:nvSpPr>
        <p:spPr>
          <a:xfrm flipH="1">
            <a:off x="4726750" y="1752062"/>
            <a:ext cx="851900" cy="276822"/>
          </a:xfrm>
          <a:custGeom>
            <a:avLst/>
            <a:gdLst/>
            <a:ahLst/>
            <a:cxnLst/>
            <a:rect l="l" t="t" r="r" b="b"/>
            <a:pathLst>
              <a:path w="6927" h="2251" extrusionOk="0">
                <a:moveTo>
                  <a:pt x="3856" y="1"/>
                </a:moveTo>
                <a:cubicBezTo>
                  <a:pt x="3081" y="1"/>
                  <a:pt x="2456" y="505"/>
                  <a:pt x="2260" y="1205"/>
                </a:cubicBezTo>
                <a:cubicBezTo>
                  <a:pt x="2064" y="1130"/>
                  <a:pt x="1830" y="1046"/>
                  <a:pt x="1597" y="1046"/>
                </a:cubicBezTo>
                <a:cubicBezTo>
                  <a:pt x="822" y="1046"/>
                  <a:pt x="197" y="1550"/>
                  <a:pt x="1" y="2250"/>
                </a:cubicBezTo>
                <a:lnTo>
                  <a:pt x="6852" y="2250"/>
                </a:lnTo>
                <a:cubicBezTo>
                  <a:pt x="6927" y="2138"/>
                  <a:pt x="6927" y="2017"/>
                  <a:pt x="6927" y="1867"/>
                </a:cubicBezTo>
                <a:cubicBezTo>
                  <a:pt x="6927" y="1242"/>
                  <a:pt x="6423" y="738"/>
                  <a:pt x="5797" y="738"/>
                </a:cubicBezTo>
                <a:cubicBezTo>
                  <a:pt x="5601" y="738"/>
                  <a:pt x="5452" y="775"/>
                  <a:pt x="5293" y="850"/>
                </a:cubicBezTo>
                <a:cubicBezTo>
                  <a:pt x="5022" y="346"/>
                  <a:pt x="4481" y="1"/>
                  <a:pt x="3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58"/>
          <p:cNvSpPr/>
          <p:nvPr/>
        </p:nvSpPr>
        <p:spPr>
          <a:xfrm>
            <a:off x="6852900" y="1505538"/>
            <a:ext cx="1161909" cy="30882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58"/>
          <p:cNvSpPr/>
          <p:nvPr/>
        </p:nvSpPr>
        <p:spPr>
          <a:xfrm>
            <a:off x="-50" y="2056475"/>
            <a:ext cx="9144111" cy="2306076"/>
          </a:xfrm>
          <a:custGeom>
            <a:avLst/>
            <a:gdLst/>
            <a:ahLst/>
            <a:cxnLst/>
            <a:rect l="l" t="t" r="r" b="b"/>
            <a:pathLst>
              <a:path w="116675" h="33837" extrusionOk="0">
                <a:moveTo>
                  <a:pt x="24464" y="1"/>
                </a:moveTo>
                <a:cubicBezTo>
                  <a:pt x="18743" y="1"/>
                  <a:pt x="14001" y="4164"/>
                  <a:pt x="13142" y="9615"/>
                </a:cubicBezTo>
                <a:cubicBezTo>
                  <a:pt x="11705" y="8989"/>
                  <a:pt x="10146" y="8635"/>
                  <a:pt x="8475" y="8635"/>
                </a:cubicBezTo>
                <a:cubicBezTo>
                  <a:pt x="5134" y="8635"/>
                  <a:pt x="2100" y="10119"/>
                  <a:pt x="0" y="12415"/>
                </a:cubicBezTo>
                <a:lnTo>
                  <a:pt x="0" y="33836"/>
                </a:lnTo>
                <a:lnTo>
                  <a:pt x="116675" y="33836"/>
                </a:lnTo>
                <a:lnTo>
                  <a:pt x="116675" y="10119"/>
                </a:lnTo>
                <a:cubicBezTo>
                  <a:pt x="115508" y="9727"/>
                  <a:pt x="114257" y="9531"/>
                  <a:pt x="113016" y="9531"/>
                </a:cubicBezTo>
                <a:cubicBezTo>
                  <a:pt x="110486" y="9531"/>
                  <a:pt x="108115" y="10352"/>
                  <a:pt x="106249" y="11752"/>
                </a:cubicBezTo>
                <a:cubicBezTo>
                  <a:pt x="105119" y="6581"/>
                  <a:pt x="100536" y="2652"/>
                  <a:pt x="95011" y="2652"/>
                </a:cubicBezTo>
                <a:cubicBezTo>
                  <a:pt x="89802" y="2652"/>
                  <a:pt x="85406" y="6189"/>
                  <a:pt x="84006" y="10968"/>
                </a:cubicBezTo>
                <a:cubicBezTo>
                  <a:pt x="81943" y="8793"/>
                  <a:pt x="79021" y="7468"/>
                  <a:pt x="75801" y="7468"/>
                </a:cubicBezTo>
                <a:cubicBezTo>
                  <a:pt x="72142" y="7468"/>
                  <a:pt x="68913" y="9148"/>
                  <a:pt x="66813" y="11789"/>
                </a:cubicBezTo>
                <a:cubicBezTo>
                  <a:pt x="66075" y="6189"/>
                  <a:pt x="61287" y="1868"/>
                  <a:pt x="55453" y="1868"/>
                </a:cubicBezTo>
                <a:cubicBezTo>
                  <a:pt x="49470" y="1868"/>
                  <a:pt x="44532" y="6497"/>
                  <a:pt x="44066" y="12368"/>
                </a:cubicBezTo>
                <a:cubicBezTo>
                  <a:pt x="42348" y="11360"/>
                  <a:pt x="40332" y="10781"/>
                  <a:pt x="38185" y="10781"/>
                </a:cubicBezTo>
                <a:cubicBezTo>
                  <a:pt x="37411" y="10781"/>
                  <a:pt x="36636" y="10856"/>
                  <a:pt x="35899" y="11015"/>
                </a:cubicBezTo>
                <a:cubicBezTo>
                  <a:pt x="35665" y="4901"/>
                  <a:pt x="30606" y="1"/>
                  <a:pt x="244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58"/>
          <p:cNvSpPr/>
          <p:nvPr/>
        </p:nvSpPr>
        <p:spPr>
          <a:xfrm>
            <a:off x="0" y="3321200"/>
            <a:ext cx="9144111" cy="1283362"/>
          </a:xfrm>
          <a:custGeom>
            <a:avLst/>
            <a:gdLst/>
            <a:ahLst/>
            <a:cxnLst/>
            <a:rect l="l" t="t" r="r" b="b"/>
            <a:pathLst>
              <a:path w="116675" h="16018" extrusionOk="0">
                <a:moveTo>
                  <a:pt x="0" y="0"/>
                </a:moveTo>
                <a:lnTo>
                  <a:pt x="0" y="16017"/>
                </a:lnTo>
                <a:lnTo>
                  <a:pt x="116675" y="16017"/>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28" name="Google Shape;1728;p58"/>
          <p:cNvCxnSpPr/>
          <p:nvPr/>
        </p:nvCxnSpPr>
        <p:spPr>
          <a:xfrm flipH="1">
            <a:off x="237124" y="3321294"/>
            <a:ext cx="744900" cy="1283400"/>
          </a:xfrm>
          <a:prstGeom prst="straightConnector1">
            <a:avLst/>
          </a:prstGeom>
          <a:noFill/>
          <a:ln w="19050" cap="flat" cmpd="sng">
            <a:solidFill>
              <a:srgbClr val="E8D6BF"/>
            </a:solidFill>
            <a:prstDash val="solid"/>
            <a:round/>
            <a:headEnd type="none" w="med" len="med"/>
            <a:tailEnd type="none" w="med" len="med"/>
          </a:ln>
        </p:spPr>
      </p:cxnSp>
      <p:cxnSp>
        <p:nvCxnSpPr>
          <p:cNvPr id="1729" name="Google Shape;1729;p58"/>
          <p:cNvCxnSpPr/>
          <p:nvPr/>
        </p:nvCxnSpPr>
        <p:spPr>
          <a:xfrm flipH="1">
            <a:off x="1802393" y="3321294"/>
            <a:ext cx="594300" cy="1277100"/>
          </a:xfrm>
          <a:prstGeom prst="straightConnector1">
            <a:avLst/>
          </a:prstGeom>
          <a:noFill/>
          <a:ln w="19050" cap="flat" cmpd="sng">
            <a:solidFill>
              <a:srgbClr val="E8D6BF"/>
            </a:solidFill>
            <a:prstDash val="solid"/>
            <a:round/>
            <a:headEnd type="none" w="med" len="med"/>
            <a:tailEnd type="none" w="med" len="med"/>
          </a:ln>
        </p:spPr>
      </p:cxnSp>
      <p:sp>
        <p:nvSpPr>
          <p:cNvPr id="1730" name="Google Shape;1730;p58"/>
          <p:cNvSpPr/>
          <p:nvPr/>
        </p:nvSpPr>
        <p:spPr>
          <a:xfrm>
            <a:off x="5756876" y="-180025"/>
            <a:ext cx="3570479" cy="1581174"/>
          </a:xfrm>
          <a:custGeom>
            <a:avLst/>
            <a:gdLst/>
            <a:ahLst/>
            <a:cxnLst/>
            <a:rect l="l" t="t" r="r" b="b"/>
            <a:pathLst>
              <a:path w="134456" h="68088" extrusionOk="0">
                <a:moveTo>
                  <a:pt x="0" y="0"/>
                </a:moveTo>
                <a:cubicBezTo>
                  <a:pt x="2669" y="6232"/>
                  <a:pt x="4631" y="13089"/>
                  <a:pt x="9095" y="18190"/>
                </a:cubicBezTo>
                <a:cubicBezTo>
                  <a:pt x="16093" y="26186"/>
                  <a:pt x="27188" y="30362"/>
                  <a:pt x="37608" y="32446"/>
                </a:cubicBezTo>
                <a:cubicBezTo>
                  <a:pt x="55165" y="35957"/>
                  <a:pt x="74028" y="31045"/>
                  <a:pt x="91194" y="36133"/>
                </a:cubicBezTo>
                <a:cubicBezTo>
                  <a:pt x="108383" y="41227"/>
                  <a:pt x="116528" y="68088"/>
                  <a:pt x="134456" y="68088"/>
                </a:cubicBezTo>
              </a:path>
            </a:pathLst>
          </a:custGeom>
          <a:noFill/>
          <a:ln w="19050" cap="flat" cmpd="sng">
            <a:solidFill>
              <a:schemeClr val="dk2"/>
            </a:solidFill>
            <a:prstDash val="dash"/>
            <a:round/>
            <a:headEnd type="none" w="med" len="med"/>
            <a:tailEnd type="none" w="med" len="med"/>
          </a:ln>
        </p:spPr>
      </p:sp>
      <p:grpSp>
        <p:nvGrpSpPr>
          <p:cNvPr id="1731" name="Google Shape;1731;p58"/>
          <p:cNvGrpSpPr/>
          <p:nvPr/>
        </p:nvGrpSpPr>
        <p:grpSpPr>
          <a:xfrm>
            <a:off x="6714124" y="3321294"/>
            <a:ext cx="2159569" cy="1283400"/>
            <a:chOff x="237124" y="3321294"/>
            <a:chExt cx="2159569" cy="1283400"/>
          </a:xfrm>
        </p:grpSpPr>
        <p:cxnSp>
          <p:nvCxnSpPr>
            <p:cNvPr id="1732" name="Google Shape;1732;p58"/>
            <p:cNvCxnSpPr/>
            <p:nvPr/>
          </p:nvCxnSpPr>
          <p:spPr>
            <a:xfrm flipH="1">
              <a:off x="237124" y="3321294"/>
              <a:ext cx="744900" cy="1283400"/>
            </a:xfrm>
            <a:prstGeom prst="straightConnector1">
              <a:avLst/>
            </a:prstGeom>
            <a:noFill/>
            <a:ln w="19050" cap="flat" cmpd="sng">
              <a:solidFill>
                <a:srgbClr val="E8D6BF"/>
              </a:solidFill>
              <a:prstDash val="solid"/>
              <a:round/>
              <a:headEnd type="none" w="med" len="med"/>
              <a:tailEnd type="none" w="med" len="med"/>
            </a:ln>
          </p:spPr>
        </p:cxnSp>
        <p:cxnSp>
          <p:nvCxnSpPr>
            <p:cNvPr id="1733" name="Google Shape;1733;p58"/>
            <p:cNvCxnSpPr/>
            <p:nvPr/>
          </p:nvCxnSpPr>
          <p:spPr>
            <a:xfrm flipH="1">
              <a:off x="1802393" y="3321294"/>
              <a:ext cx="594300" cy="1277100"/>
            </a:xfrm>
            <a:prstGeom prst="straightConnector1">
              <a:avLst/>
            </a:prstGeom>
            <a:noFill/>
            <a:ln w="19050" cap="flat" cmpd="sng">
              <a:solidFill>
                <a:srgbClr val="E8D6BF"/>
              </a:solidFill>
              <a:prstDash val="solid"/>
              <a:round/>
              <a:headEnd type="none" w="med" len="med"/>
              <a:tailEnd type="none" w="med" len="med"/>
            </a:ln>
          </p:spPr>
        </p:cxnSp>
      </p:grpSp>
      <p:sp>
        <p:nvSpPr>
          <p:cNvPr id="1734" name="Google Shape;1734;p58"/>
          <p:cNvSpPr txBox="1">
            <a:spLocks noGrp="1"/>
          </p:cNvSpPr>
          <p:nvPr>
            <p:ph type="subTitle" idx="1"/>
          </p:nvPr>
        </p:nvSpPr>
        <p:spPr>
          <a:xfrm>
            <a:off x="2624000" y="3562500"/>
            <a:ext cx="4479900" cy="801000"/>
          </a:xfrm>
          <a:prstGeom prst="rect">
            <a:avLst/>
          </a:prstGeom>
        </p:spPr>
        <p:txBody>
          <a:bodyPr spcFirstLastPara="1" wrap="square" lIns="14400" tIns="14400" rIns="14400" bIns="14400"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35" name="Google Shape;1735;p58"/>
          <p:cNvSpPr txBox="1">
            <a:spLocks noGrp="1"/>
          </p:cNvSpPr>
          <p:nvPr>
            <p:ph type="title"/>
          </p:nvPr>
        </p:nvSpPr>
        <p:spPr>
          <a:xfrm>
            <a:off x="2624000" y="539100"/>
            <a:ext cx="4479900" cy="2782200"/>
          </a:xfrm>
          <a:prstGeom prst="rect">
            <a:avLst/>
          </a:prstGeom>
        </p:spPr>
        <p:txBody>
          <a:bodyPr spcFirstLastPara="1" wrap="square" lIns="14400" tIns="14400" rIns="14400" bIns="14400" anchor="t" anchorCtr="0">
            <a:noAutofit/>
          </a:bodyPr>
          <a:lstStyle>
            <a:lvl1pPr lvl="0" rtl="0">
              <a:spcBef>
                <a:spcPts val="0"/>
              </a:spcBef>
              <a:spcAft>
                <a:spcPts val="0"/>
              </a:spcAft>
              <a:buSzPts val="3500"/>
              <a:buNone/>
              <a:defRPr sz="92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1736" name="Google Shape;1736;p58"/>
          <p:cNvGrpSpPr/>
          <p:nvPr/>
        </p:nvGrpSpPr>
        <p:grpSpPr>
          <a:xfrm>
            <a:off x="1435306" y="2782244"/>
            <a:ext cx="994476" cy="538823"/>
            <a:chOff x="2301112" y="2967762"/>
            <a:chExt cx="655814" cy="355354"/>
          </a:xfrm>
        </p:grpSpPr>
        <p:sp>
          <p:nvSpPr>
            <p:cNvPr id="1737" name="Google Shape;1737;p58"/>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58"/>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9" name="Google Shape;1739;p58"/>
          <p:cNvGrpSpPr/>
          <p:nvPr/>
        </p:nvGrpSpPr>
        <p:grpSpPr>
          <a:xfrm>
            <a:off x="6936534" y="2917565"/>
            <a:ext cx="744873" cy="403611"/>
            <a:chOff x="2301112" y="2967762"/>
            <a:chExt cx="655814" cy="355354"/>
          </a:xfrm>
        </p:grpSpPr>
        <p:sp>
          <p:nvSpPr>
            <p:cNvPr id="1740" name="Google Shape;1740;p58"/>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58"/>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2" name="Google Shape;1742;p58"/>
          <p:cNvSpPr/>
          <p:nvPr/>
        </p:nvSpPr>
        <p:spPr>
          <a:xfrm>
            <a:off x="75" y="4538024"/>
            <a:ext cx="9143898" cy="605435"/>
          </a:xfrm>
          <a:custGeom>
            <a:avLst/>
            <a:gdLst/>
            <a:ahLst/>
            <a:cxnLst/>
            <a:rect l="l" t="t" r="r" b="b"/>
            <a:pathLst>
              <a:path w="116676" h="10501" extrusionOk="0">
                <a:moveTo>
                  <a:pt x="1" y="0"/>
                </a:moveTo>
                <a:lnTo>
                  <a:pt x="1" y="10501"/>
                </a:lnTo>
                <a:lnTo>
                  <a:pt x="116675" y="10501"/>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58"/>
          <p:cNvSpPr/>
          <p:nvPr/>
        </p:nvSpPr>
        <p:spPr>
          <a:xfrm>
            <a:off x="50" y="4538024"/>
            <a:ext cx="9143898" cy="605435"/>
          </a:xfrm>
          <a:custGeom>
            <a:avLst/>
            <a:gdLst/>
            <a:ahLst/>
            <a:cxnLst/>
            <a:rect l="l" t="t" r="r" b="b"/>
            <a:pathLst>
              <a:path w="116676" h="10501" extrusionOk="0">
                <a:moveTo>
                  <a:pt x="1" y="0"/>
                </a:moveTo>
                <a:lnTo>
                  <a:pt x="1" y="10501"/>
                </a:lnTo>
                <a:lnTo>
                  <a:pt x="116675" y="10501"/>
                </a:lnTo>
                <a:lnTo>
                  <a:pt x="116675" y="0"/>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744"/>
        <p:cNvGrpSpPr/>
        <p:nvPr/>
      </p:nvGrpSpPr>
      <p:grpSpPr>
        <a:xfrm>
          <a:off x="0" y="0"/>
          <a:ext cx="0" cy="0"/>
          <a:chOff x="0" y="0"/>
          <a:chExt cx="0" cy="0"/>
        </a:xfrm>
      </p:grpSpPr>
      <p:sp>
        <p:nvSpPr>
          <p:cNvPr id="1745" name="Google Shape;1745;p59"/>
          <p:cNvSpPr txBox="1">
            <a:spLocks noGrp="1"/>
          </p:cNvSpPr>
          <p:nvPr>
            <p:ph type="title"/>
          </p:nvPr>
        </p:nvSpPr>
        <p:spPr>
          <a:xfrm>
            <a:off x="3142500" y="2716575"/>
            <a:ext cx="2859000" cy="4311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746" name="Google Shape;1746;p59"/>
          <p:cNvSpPr txBox="1">
            <a:spLocks noGrp="1"/>
          </p:cNvSpPr>
          <p:nvPr>
            <p:ph type="subTitle" idx="1"/>
          </p:nvPr>
        </p:nvSpPr>
        <p:spPr>
          <a:xfrm>
            <a:off x="2379450" y="1364725"/>
            <a:ext cx="4385100" cy="13185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000"/>
              <a:buNone/>
              <a:defRPr sz="16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1747" name="Google Shape;1747;p59"/>
          <p:cNvGrpSpPr/>
          <p:nvPr/>
        </p:nvGrpSpPr>
        <p:grpSpPr>
          <a:xfrm>
            <a:off x="150" y="4057060"/>
            <a:ext cx="9144111" cy="1094672"/>
            <a:chOff x="150" y="3935350"/>
            <a:chExt cx="9144111" cy="1211725"/>
          </a:xfrm>
        </p:grpSpPr>
        <p:sp>
          <p:nvSpPr>
            <p:cNvPr id="1748" name="Google Shape;1748;p59"/>
            <p:cNvSpPr/>
            <p:nvPr/>
          </p:nvSpPr>
          <p:spPr>
            <a:xfrm rot="5400000">
              <a:off x="4187250" y="190175"/>
              <a:ext cx="769800" cy="9144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59"/>
            <p:cNvSpPr/>
            <p:nvPr/>
          </p:nvSpPr>
          <p:spPr>
            <a:xfrm>
              <a:off x="150" y="3935350"/>
              <a:ext cx="9144111" cy="560209"/>
            </a:xfrm>
            <a:custGeom>
              <a:avLst/>
              <a:gdLst/>
              <a:ahLst/>
              <a:cxnLst/>
              <a:rect l="l" t="t" r="r" b="b"/>
              <a:pathLst>
                <a:path w="116675" h="6515" extrusionOk="0">
                  <a:moveTo>
                    <a:pt x="8866" y="1"/>
                  </a:moveTo>
                  <a:cubicBezTo>
                    <a:pt x="8776" y="1"/>
                    <a:pt x="8687" y="6"/>
                    <a:pt x="8597" y="18"/>
                  </a:cubicBezTo>
                  <a:cubicBezTo>
                    <a:pt x="7467" y="176"/>
                    <a:pt x="6534" y="1306"/>
                    <a:pt x="6609" y="2435"/>
                  </a:cubicBezTo>
                  <a:cubicBezTo>
                    <a:pt x="6256" y="1907"/>
                    <a:pt x="5617" y="1596"/>
                    <a:pt x="4971" y="1596"/>
                  </a:cubicBezTo>
                  <a:cubicBezTo>
                    <a:pt x="4762" y="1596"/>
                    <a:pt x="4551" y="1629"/>
                    <a:pt x="4350" y="1698"/>
                  </a:cubicBezTo>
                  <a:cubicBezTo>
                    <a:pt x="3575" y="1969"/>
                    <a:pt x="2996" y="2818"/>
                    <a:pt x="3034" y="3639"/>
                  </a:cubicBezTo>
                  <a:cubicBezTo>
                    <a:pt x="2708" y="3202"/>
                    <a:pt x="2172" y="2957"/>
                    <a:pt x="1640" y="2957"/>
                  </a:cubicBezTo>
                  <a:cubicBezTo>
                    <a:pt x="1410" y="2957"/>
                    <a:pt x="1182" y="3002"/>
                    <a:pt x="971" y="3098"/>
                  </a:cubicBezTo>
                  <a:cubicBezTo>
                    <a:pt x="271" y="3443"/>
                    <a:pt x="0" y="4143"/>
                    <a:pt x="0" y="5039"/>
                  </a:cubicBezTo>
                  <a:lnTo>
                    <a:pt x="0" y="6514"/>
                  </a:lnTo>
                  <a:lnTo>
                    <a:pt x="116675" y="6514"/>
                  </a:lnTo>
                  <a:lnTo>
                    <a:pt x="116675" y="5702"/>
                  </a:lnTo>
                  <a:cubicBezTo>
                    <a:pt x="116675" y="5002"/>
                    <a:pt x="116441" y="4339"/>
                    <a:pt x="115853" y="4069"/>
                  </a:cubicBezTo>
                  <a:cubicBezTo>
                    <a:pt x="115673" y="3970"/>
                    <a:pt x="115472" y="3924"/>
                    <a:pt x="115270" y="3924"/>
                  </a:cubicBezTo>
                  <a:cubicBezTo>
                    <a:pt x="114824" y="3924"/>
                    <a:pt x="114371" y="4145"/>
                    <a:pt x="114108" y="4498"/>
                  </a:cubicBezTo>
                  <a:cubicBezTo>
                    <a:pt x="114145" y="3798"/>
                    <a:pt x="113641" y="3051"/>
                    <a:pt x="112941" y="2818"/>
                  </a:cubicBezTo>
                  <a:cubicBezTo>
                    <a:pt x="112784" y="2763"/>
                    <a:pt x="112618" y="2736"/>
                    <a:pt x="112451" y="2736"/>
                  </a:cubicBezTo>
                  <a:cubicBezTo>
                    <a:pt x="111912" y="2736"/>
                    <a:pt x="111358" y="3011"/>
                    <a:pt x="111037" y="3481"/>
                  </a:cubicBezTo>
                  <a:cubicBezTo>
                    <a:pt x="111074" y="2473"/>
                    <a:pt x="110290" y="1539"/>
                    <a:pt x="109320" y="1418"/>
                  </a:cubicBezTo>
                  <a:cubicBezTo>
                    <a:pt x="109235" y="1405"/>
                    <a:pt x="109150" y="1399"/>
                    <a:pt x="109065" y="1399"/>
                  </a:cubicBezTo>
                  <a:cubicBezTo>
                    <a:pt x="108179" y="1399"/>
                    <a:pt x="107324" y="2087"/>
                    <a:pt x="107145" y="2939"/>
                  </a:cubicBezTo>
                  <a:cubicBezTo>
                    <a:pt x="106945" y="2830"/>
                    <a:pt x="106723" y="2781"/>
                    <a:pt x="106501" y="2781"/>
                  </a:cubicBezTo>
                  <a:cubicBezTo>
                    <a:pt x="105768" y="2781"/>
                    <a:pt x="105016" y="3316"/>
                    <a:pt x="104923" y="4031"/>
                  </a:cubicBezTo>
                  <a:cubicBezTo>
                    <a:pt x="104699" y="3941"/>
                    <a:pt x="104462" y="3897"/>
                    <a:pt x="104226" y="3897"/>
                  </a:cubicBezTo>
                  <a:cubicBezTo>
                    <a:pt x="103854" y="3897"/>
                    <a:pt x="103486" y="4007"/>
                    <a:pt x="103178" y="4218"/>
                  </a:cubicBezTo>
                  <a:cubicBezTo>
                    <a:pt x="103019" y="3873"/>
                    <a:pt x="102786" y="3565"/>
                    <a:pt x="102478" y="3331"/>
                  </a:cubicBezTo>
                  <a:cubicBezTo>
                    <a:pt x="102118" y="3069"/>
                    <a:pt x="101675" y="2935"/>
                    <a:pt x="101233" y="2935"/>
                  </a:cubicBezTo>
                  <a:cubicBezTo>
                    <a:pt x="100952" y="2935"/>
                    <a:pt x="100672" y="2989"/>
                    <a:pt x="100415" y="3098"/>
                  </a:cubicBezTo>
                  <a:cubicBezTo>
                    <a:pt x="100294" y="2235"/>
                    <a:pt x="99405" y="1623"/>
                    <a:pt x="98559" y="1623"/>
                  </a:cubicBezTo>
                  <a:cubicBezTo>
                    <a:pt x="98298" y="1623"/>
                    <a:pt x="98040" y="1682"/>
                    <a:pt x="97811" y="1810"/>
                  </a:cubicBezTo>
                  <a:cubicBezTo>
                    <a:pt x="97595" y="802"/>
                    <a:pt x="96553" y="1"/>
                    <a:pt x="95506" y="1"/>
                  </a:cubicBezTo>
                  <a:cubicBezTo>
                    <a:pt x="95418" y="1"/>
                    <a:pt x="95331" y="6"/>
                    <a:pt x="95244" y="18"/>
                  </a:cubicBezTo>
                  <a:cubicBezTo>
                    <a:pt x="94115" y="176"/>
                    <a:pt x="93181" y="1306"/>
                    <a:pt x="93256" y="2435"/>
                  </a:cubicBezTo>
                  <a:cubicBezTo>
                    <a:pt x="92875" y="1907"/>
                    <a:pt x="92250" y="1596"/>
                    <a:pt x="91617" y="1596"/>
                  </a:cubicBezTo>
                  <a:cubicBezTo>
                    <a:pt x="91412" y="1596"/>
                    <a:pt x="91205" y="1629"/>
                    <a:pt x="91006" y="1698"/>
                  </a:cubicBezTo>
                  <a:cubicBezTo>
                    <a:pt x="90222" y="1969"/>
                    <a:pt x="89644" y="2818"/>
                    <a:pt x="89681" y="3639"/>
                  </a:cubicBezTo>
                  <a:cubicBezTo>
                    <a:pt x="89355" y="3202"/>
                    <a:pt x="88819" y="2957"/>
                    <a:pt x="88287" y="2957"/>
                  </a:cubicBezTo>
                  <a:cubicBezTo>
                    <a:pt x="88058" y="2957"/>
                    <a:pt x="87829" y="3002"/>
                    <a:pt x="87618" y="3098"/>
                  </a:cubicBezTo>
                  <a:cubicBezTo>
                    <a:pt x="87114" y="3331"/>
                    <a:pt x="86769" y="3873"/>
                    <a:pt x="86685" y="4414"/>
                  </a:cubicBezTo>
                  <a:cubicBezTo>
                    <a:pt x="86535" y="4265"/>
                    <a:pt x="86377" y="4143"/>
                    <a:pt x="86218" y="4069"/>
                  </a:cubicBezTo>
                  <a:cubicBezTo>
                    <a:pt x="86026" y="3970"/>
                    <a:pt x="85817" y="3924"/>
                    <a:pt x="85610" y="3924"/>
                  </a:cubicBezTo>
                  <a:cubicBezTo>
                    <a:pt x="85152" y="3924"/>
                    <a:pt x="84699" y="4145"/>
                    <a:pt x="84435" y="4498"/>
                  </a:cubicBezTo>
                  <a:cubicBezTo>
                    <a:pt x="84473" y="3798"/>
                    <a:pt x="84006" y="3051"/>
                    <a:pt x="83306" y="2818"/>
                  </a:cubicBezTo>
                  <a:cubicBezTo>
                    <a:pt x="83140" y="2763"/>
                    <a:pt x="82967" y="2736"/>
                    <a:pt x="82795" y="2736"/>
                  </a:cubicBezTo>
                  <a:cubicBezTo>
                    <a:pt x="82239" y="2736"/>
                    <a:pt x="81683" y="3011"/>
                    <a:pt x="81355" y="3481"/>
                  </a:cubicBezTo>
                  <a:cubicBezTo>
                    <a:pt x="81439" y="2473"/>
                    <a:pt x="80655" y="1539"/>
                    <a:pt x="79684" y="1418"/>
                  </a:cubicBezTo>
                  <a:cubicBezTo>
                    <a:pt x="79600" y="1405"/>
                    <a:pt x="79515" y="1399"/>
                    <a:pt x="79430" y="1399"/>
                  </a:cubicBezTo>
                  <a:cubicBezTo>
                    <a:pt x="78544" y="1399"/>
                    <a:pt x="77685" y="2087"/>
                    <a:pt x="77472" y="2939"/>
                  </a:cubicBezTo>
                  <a:cubicBezTo>
                    <a:pt x="77281" y="2830"/>
                    <a:pt x="77066" y="2781"/>
                    <a:pt x="76848" y="2781"/>
                  </a:cubicBezTo>
                  <a:cubicBezTo>
                    <a:pt x="76131" y="2781"/>
                    <a:pt x="75372" y="3316"/>
                    <a:pt x="75251" y="4031"/>
                  </a:cubicBezTo>
                  <a:cubicBezTo>
                    <a:pt x="75041" y="3941"/>
                    <a:pt x="74807" y="3897"/>
                    <a:pt x="74570" y="3897"/>
                  </a:cubicBezTo>
                  <a:cubicBezTo>
                    <a:pt x="74196" y="3897"/>
                    <a:pt x="73814" y="4007"/>
                    <a:pt x="73505" y="4218"/>
                  </a:cubicBezTo>
                  <a:cubicBezTo>
                    <a:pt x="73384" y="3873"/>
                    <a:pt x="73150" y="3565"/>
                    <a:pt x="72842" y="3331"/>
                  </a:cubicBezTo>
                  <a:cubicBezTo>
                    <a:pt x="72483" y="3069"/>
                    <a:pt x="72040" y="2935"/>
                    <a:pt x="71589" y="2935"/>
                  </a:cubicBezTo>
                  <a:cubicBezTo>
                    <a:pt x="71303" y="2935"/>
                    <a:pt x="71014" y="2989"/>
                    <a:pt x="70742" y="3098"/>
                  </a:cubicBezTo>
                  <a:cubicBezTo>
                    <a:pt x="70621" y="2235"/>
                    <a:pt x="69754" y="1623"/>
                    <a:pt x="68902" y="1623"/>
                  </a:cubicBezTo>
                  <a:cubicBezTo>
                    <a:pt x="68639" y="1623"/>
                    <a:pt x="68376" y="1682"/>
                    <a:pt x="68138" y="1810"/>
                  </a:cubicBezTo>
                  <a:cubicBezTo>
                    <a:pt x="67923" y="802"/>
                    <a:pt x="66912" y="1"/>
                    <a:pt x="65870" y="1"/>
                  </a:cubicBezTo>
                  <a:cubicBezTo>
                    <a:pt x="65783" y="1"/>
                    <a:pt x="65696" y="6"/>
                    <a:pt x="65609" y="18"/>
                  </a:cubicBezTo>
                  <a:cubicBezTo>
                    <a:pt x="64479" y="176"/>
                    <a:pt x="63546" y="1306"/>
                    <a:pt x="63621" y="2435"/>
                  </a:cubicBezTo>
                  <a:cubicBezTo>
                    <a:pt x="63240" y="1907"/>
                    <a:pt x="62594" y="1596"/>
                    <a:pt x="61966" y="1596"/>
                  </a:cubicBezTo>
                  <a:cubicBezTo>
                    <a:pt x="61763" y="1596"/>
                    <a:pt x="61561" y="1629"/>
                    <a:pt x="61371" y="1698"/>
                  </a:cubicBezTo>
                  <a:cubicBezTo>
                    <a:pt x="60550" y="1969"/>
                    <a:pt x="59971" y="2818"/>
                    <a:pt x="60008" y="3639"/>
                  </a:cubicBezTo>
                  <a:cubicBezTo>
                    <a:pt x="59708" y="3202"/>
                    <a:pt x="59162" y="2957"/>
                    <a:pt x="58621" y="2957"/>
                  </a:cubicBezTo>
                  <a:cubicBezTo>
                    <a:pt x="58388" y="2957"/>
                    <a:pt x="58156" y="3002"/>
                    <a:pt x="57945" y="3098"/>
                  </a:cubicBezTo>
                  <a:cubicBezTo>
                    <a:pt x="57441" y="3369"/>
                    <a:pt x="57049" y="3910"/>
                    <a:pt x="57012" y="4498"/>
                  </a:cubicBezTo>
                  <a:cubicBezTo>
                    <a:pt x="56853" y="4302"/>
                    <a:pt x="56704" y="4143"/>
                    <a:pt x="56471" y="4069"/>
                  </a:cubicBezTo>
                  <a:cubicBezTo>
                    <a:pt x="56287" y="3970"/>
                    <a:pt x="56086" y="3924"/>
                    <a:pt x="55883" y="3924"/>
                  </a:cubicBezTo>
                  <a:cubicBezTo>
                    <a:pt x="55436" y="3924"/>
                    <a:pt x="54986" y="4145"/>
                    <a:pt x="54716" y="4498"/>
                  </a:cubicBezTo>
                  <a:cubicBezTo>
                    <a:pt x="54753" y="3798"/>
                    <a:pt x="54249" y="3051"/>
                    <a:pt x="53587" y="2818"/>
                  </a:cubicBezTo>
                  <a:cubicBezTo>
                    <a:pt x="53421" y="2763"/>
                    <a:pt x="53248" y="2736"/>
                    <a:pt x="53077" y="2736"/>
                  </a:cubicBezTo>
                  <a:cubicBezTo>
                    <a:pt x="52523" y="2736"/>
                    <a:pt x="51973" y="3011"/>
                    <a:pt x="51645" y="3481"/>
                  </a:cubicBezTo>
                  <a:cubicBezTo>
                    <a:pt x="51720" y="2473"/>
                    <a:pt x="50908" y="1539"/>
                    <a:pt x="49937" y="1418"/>
                  </a:cubicBezTo>
                  <a:cubicBezTo>
                    <a:pt x="49852" y="1405"/>
                    <a:pt x="49767" y="1399"/>
                    <a:pt x="49683" y="1399"/>
                  </a:cubicBezTo>
                  <a:cubicBezTo>
                    <a:pt x="48795" y="1399"/>
                    <a:pt x="47932" y="2087"/>
                    <a:pt x="47753" y="2939"/>
                  </a:cubicBezTo>
                  <a:cubicBezTo>
                    <a:pt x="47555" y="2830"/>
                    <a:pt x="47335" y="2781"/>
                    <a:pt x="47113" y="2781"/>
                  </a:cubicBezTo>
                  <a:cubicBezTo>
                    <a:pt x="46382" y="2781"/>
                    <a:pt x="45627" y="3316"/>
                    <a:pt x="45541" y="4031"/>
                  </a:cubicBezTo>
                  <a:cubicBezTo>
                    <a:pt x="45331" y="3941"/>
                    <a:pt x="45097" y="3897"/>
                    <a:pt x="44859" y="3897"/>
                  </a:cubicBezTo>
                  <a:cubicBezTo>
                    <a:pt x="44484" y="3897"/>
                    <a:pt x="44100" y="4007"/>
                    <a:pt x="43786" y="4218"/>
                  </a:cubicBezTo>
                  <a:cubicBezTo>
                    <a:pt x="43636" y="3873"/>
                    <a:pt x="43403" y="3565"/>
                    <a:pt x="43132" y="3331"/>
                  </a:cubicBezTo>
                  <a:cubicBezTo>
                    <a:pt x="42750" y="3069"/>
                    <a:pt x="42294" y="2935"/>
                    <a:pt x="41849" y="2935"/>
                  </a:cubicBezTo>
                  <a:cubicBezTo>
                    <a:pt x="41565" y="2935"/>
                    <a:pt x="41286" y="2989"/>
                    <a:pt x="41032" y="3098"/>
                  </a:cubicBezTo>
                  <a:cubicBezTo>
                    <a:pt x="40911" y="2235"/>
                    <a:pt x="40044" y="1623"/>
                    <a:pt x="39188" y="1623"/>
                  </a:cubicBezTo>
                  <a:cubicBezTo>
                    <a:pt x="38923" y="1623"/>
                    <a:pt x="38659" y="1682"/>
                    <a:pt x="38419" y="1810"/>
                  </a:cubicBezTo>
                  <a:cubicBezTo>
                    <a:pt x="38203" y="802"/>
                    <a:pt x="37193" y="1"/>
                    <a:pt x="36121" y="1"/>
                  </a:cubicBezTo>
                  <a:cubicBezTo>
                    <a:pt x="36032" y="1"/>
                    <a:pt x="35942" y="6"/>
                    <a:pt x="35852" y="18"/>
                  </a:cubicBezTo>
                  <a:cubicBezTo>
                    <a:pt x="34732" y="176"/>
                    <a:pt x="33836" y="1306"/>
                    <a:pt x="33873" y="2435"/>
                  </a:cubicBezTo>
                  <a:cubicBezTo>
                    <a:pt x="33521" y="1907"/>
                    <a:pt x="32881" y="1596"/>
                    <a:pt x="32236" y="1596"/>
                  </a:cubicBezTo>
                  <a:cubicBezTo>
                    <a:pt x="32026" y="1596"/>
                    <a:pt x="31816" y="1629"/>
                    <a:pt x="31614" y="1698"/>
                  </a:cubicBezTo>
                  <a:cubicBezTo>
                    <a:pt x="30840" y="1969"/>
                    <a:pt x="30252" y="2818"/>
                    <a:pt x="30298" y="3639"/>
                  </a:cubicBezTo>
                  <a:cubicBezTo>
                    <a:pt x="29998" y="3202"/>
                    <a:pt x="29452" y="2957"/>
                    <a:pt x="28911" y="2957"/>
                  </a:cubicBezTo>
                  <a:cubicBezTo>
                    <a:pt x="28678" y="2957"/>
                    <a:pt x="28446" y="3002"/>
                    <a:pt x="28235" y="3098"/>
                  </a:cubicBezTo>
                  <a:cubicBezTo>
                    <a:pt x="27843" y="3285"/>
                    <a:pt x="27535" y="3639"/>
                    <a:pt x="27377" y="4031"/>
                  </a:cubicBezTo>
                  <a:cubicBezTo>
                    <a:pt x="27265" y="3481"/>
                    <a:pt x="26835" y="3014"/>
                    <a:pt x="26285" y="2818"/>
                  </a:cubicBezTo>
                  <a:cubicBezTo>
                    <a:pt x="26130" y="2763"/>
                    <a:pt x="25966" y="2736"/>
                    <a:pt x="25799" y="2736"/>
                  </a:cubicBezTo>
                  <a:cubicBezTo>
                    <a:pt x="25264" y="2736"/>
                    <a:pt x="24708" y="3011"/>
                    <a:pt x="24381" y="3481"/>
                  </a:cubicBezTo>
                  <a:cubicBezTo>
                    <a:pt x="24418" y="2473"/>
                    <a:pt x="23643" y="1539"/>
                    <a:pt x="22672" y="1418"/>
                  </a:cubicBezTo>
                  <a:cubicBezTo>
                    <a:pt x="22588" y="1405"/>
                    <a:pt x="22503" y="1399"/>
                    <a:pt x="22418" y="1399"/>
                  </a:cubicBezTo>
                  <a:cubicBezTo>
                    <a:pt x="21531" y="1399"/>
                    <a:pt x="20668" y="2087"/>
                    <a:pt x="20498" y="2939"/>
                  </a:cubicBezTo>
                  <a:cubicBezTo>
                    <a:pt x="20297" y="2830"/>
                    <a:pt x="20076" y="2781"/>
                    <a:pt x="19853" y="2781"/>
                  </a:cubicBezTo>
                  <a:cubicBezTo>
                    <a:pt x="19121" y="2781"/>
                    <a:pt x="18369" y="3316"/>
                    <a:pt x="18276" y="4031"/>
                  </a:cubicBezTo>
                  <a:cubicBezTo>
                    <a:pt x="18052" y="3941"/>
                    <a:pt x="17815" y="3897"/>
                    <a:pt x="17579" y="3897"/>
                  </a:cubicBezTo>
                  <a:cubicBezTo>
                    <a:pt x="17207" y="3897"/>
                    <a:pt x="16839" y="4007"/>
                    <a:pt x="16531" y="4218"/>
                  </a:cubicBezTo>
                  <a:cubicBezTo>
                    <a:pt x="16372" y="3873"/>
                    <a:pt x="16139" y="3565"/>
                    <a:pt x="15831" y="3331"/>
                  </a:cubicBezTo>
                  <a:cubicBezTo>
                    <a:pt x="15471" y="3069"/>
                    <a:pt x="15028" y="2935"/>
                    <a:pt x="14586" y="2935"/>
                  </a:cubicBezTo>
                  <a:cubicBezTo>
                    <a:pt x="14305" y="2935"/>
                    <a:pt x="14025" y="2989"/>
                    <a:pt x="13768" y="3098"/>
                  </a:cubicBezTo>
                  <a:cubicBezTo>
                    <a:pt x="13647" y="2235"/>
                    <a:pt x="12758" y="1623"/>
                    <a:pt x="11912" y="1623"/>
                  </a:cubicBezTo>
                  <a:cubicBezTo>
                    <a:pt x="11651" y="1623"/>
                    <a:pt x="11393" y="1682"/>
                    <a:pt x="11164" y="1810"/>
                  </a:cubicBezTo>
                  <a:cubicBezTo>
                    <a:pt x="10948" y="802"/>
                    <a:pt x="9938" y="1"/>
                    <a:pt x="88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0" name="Google Shape;1750;p59"/>
          <p:cNvGrpSpPr/>
          <p:nvPr/>
        </p:nvGrpSpPr>
        <p:grpSpPr>
          <a:xfrm>
            <a:off x="365895" y="4379496"/>
            <a:ext cx="8494158" cy="666011"/>
            <a:chOff x="365895" y="4379496"/>
            <a:chExt cx="8494158" cy="666011"/>
          </a:xfrm>
        </p:grpSpPr>
        <p:grpSp>
          <p:nvGrpSpPr>
            <p:cNvPr id="1751" name="Google Shape;1751;p59"/>
            <p:cNvGrpSpPr/>
            <p:nvPr/>
          </p:nvGrpSpPr>
          <p:grpSpPr>
            <a:xfrm>
              <a:off x="8054127" y="4779458"/>
              <a:ext cx="209443" cy="186391"/>
              <a:chOff x="10847407" y="-45304"/>
              <a:chExt cx="178629" cy="158969"/>
            </a:xfrm>
          </p:grpSpPr>
          <p:sp>
            <p:nvSpPr>
              <p:cNvPr id="1752" name="Google Shape;1752;p59"/>
              <p:cNvSpPr/>
              <p:nvPr/>
            </p:nvSpPr>
            <p:spPr>
              <a:xfrm flipH="1">
                <a:off x="10847407" y="-45304"/>
                <a:ext cx="178629" cy="153449"/>
              </a:xfrm>
              <a:custGeom>
                <a:avLst/>
                <a:gdLst/>
                <a:ahLst/>
                <a:cxnLst/>
                <a:rect l="l" t="t" r="r" b="b"/>
                <a:pathLst>
                  <a:path w="2717" h="2334" extrusionOk="0">
                    <a:moveTo>
                      <a:pt x="1008" y="0"/>
                    </a:moveTo>
                    <a:cubicBezTo>
                      <a:pt x="896" y="159"/>
                      <a:pt x="663" y="626"/>
                      <a:pt x="971" y="1130"/>
                    </a:cubicBezTo>
                    <a:lnTo>
                      <a:pt x="663" y="1130"/>
                    </a:lnTo>
                    <a:cubicBezTo>
                      <a:pt x="346" y="1130"/>
                      <a:pt x="112" y="1288"/>
                      <a:pt x="0" y="1363"/>
                    </a:cubicBezTo>
                    <a:cubicBezTo>
                      <a:pt x="196" y="1596"/>
                      <a:pt x="467" y="1718"/>
                      <a:pt x="738" y="1755"/>
                    </a:cubicBezTo>
                    <a:cubicBezTo>
                      <a:pt x="504" y="1951"/>
                      <a:pt x="430" y="2185"/>
                      <a:pt x="383" y="2297"/>
                    </a:cubicBezTo>
                    <a:cubicBezTo>
                      <a:pt x="467" y="2334"/>
                      <a:pt x="579" y="2334"/>
                      <a:pt x="663" y="2334"/>
                    </a:cubicBezTo>
                    <a:cubicBezTo>
                      <a:pt x="971" y="2334"/>
                      <a:pt x="1279" y="2185"/>
                      <a:pt x="1513" y="1904"/>
                    </a:cubicBezTo>
                    <a:cubicBezTo>
                      <a:pt x="1279" y="1055"/>
                      <a:pt x="971" y="355"/>
                      <a:pt x="971" y="318"/>
                    </a:cubicBezTo>
                    <a:cubicBezTo>
                      <a:pt x="971" y="318"/>
                      <a:pt x="971" y="271"/>
                      <a:pt x="1008" y="234"/>
                    </a:cubicBezTo>
                    <a:cubicBezTo>
                      <a:pt x="1046" y="234"/>
                      <a:pt x="1083" y="234"/>
                      <a:pt x="1083" y="271"/>
                    </a:cubicBezTo>
                    <a:cubicBezTo>
                      <a:pt x="1083" y="271"/>
                      <a:pt x="1438" y="1055"/>
                      <a:pt x="1671" y="1951"/>
                    </a:cubicBezTo>
                    <a:cubicBezTo>
                      <a:pt x="1746" y="1951"/>
                      <a:pt x="1867" y="1989"/>
                      <a:pt x="1942" y="1989"/>
                    </a:cubicBezTo>
                    <a:cubicBezTo>
                      <a:pt x="2213" y="1989"/>
                      <a:pt x="2483" y="1867"/>
                      <a:pt x="2717" y="1671"/>
                    </a:cubicBezTo>
                    <a:cubicBezTo>
                      <a:pt x="2642" y="1559"/>
                      <a:pt x="2446" y="1400"/>
                      <a:pt x="2138" y="1363"/>
                    </a:cubicBezTo>
                    <a:cubicBezTo>
                      <a:pt x="2371" y="1204"/>
                      <a:pt x="2483" y="971"/>
                      <a:pt x="2567" y="663"/>
                    </a:cubicBezTo>
                    <a:cubicBezTo>
                      <a:pt x="2530" y="663"/>
                      <a:pt x="2446" y="626"/>
                      <a:pt x="2371" y="626"/>
                    </a:cubicBezTo>
                    <a:cubicBezTo>
                      <a:pt x="2175" y="626"/>
                      <a:pt x="1905" y="700"/>
                      <a:pt x="1634" y="934"/>
                    </a:cubicBezTo>
                    <a:cubicBezTo>
                      <a:pt x="1634" y="551"/>
                      <a:pt x="1363" y="196"/>
                      <a:pt x="1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59"/>
              <p:cNvSpPr/>
              <p:nvPr/>
            </p:nvSpPr>
            <p:spPr>
              <a:xfrm flipH="1">
                <a:off x="10911247" y="79872"/>
                <a:ext cx="15384" cy="33793"/>
              </a:xfrm>
              <a:custGeom>
                <a:avLst/>
                <a:gdLst/>
                <a:ahLst/>
                <a:cxnLst/>
                <a:rect l="l" t="t" r="r" b="b"/>
                <a:pathLst>
                  <a:path w="234" h="514" extrusionOk="0">
                    <a:moveTo>
                      <a:pt x="1" y="0"/>
                    </a:moveTo>
                    <a:cubicBezTo>
                      <a:pt x="38" y="159"/>
                      <a:pt x="85" y="318"/>
                      <a:pt x="122" y="467"/>
                    </a:cubicBezTo>
                    <a:cubicBezTo>
                      <a:pt x="122" y="514"/>
                      <a:pt x="159" y="514"/>
                      <a:pt x="197" y="514"/>
                    </a:cubicBezTo>
                    <a:cubicBezTo>
                      <a:pt x="234" y="514"/>
                      <a:pt x="234" y="467"/>
                      <a:pt x="234" y="430"/>
                    </a:cubicBezTo>
                    <a:cubicBezTo>
                      <a:pt x="197" y="318"/>
                      <a:pt x="197" y="159"/>
                      <a:pt x="159" y="47"/>
                    </a:cubicBezTo>
                    <a:cubicBezTo>
                      <a:pt x="122" y="0"/>
                      <a:pt x="38" y="0"/>
                      <a:pt x="1"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59"/>
              <p:cNvSpPr/>
              <p:nvPr/>
            </p:nvSpPr>
            <p:spPr>
              <a:xfrm flipH="1">
                <a:off x="10916111" y="-29986"/>
                <a:ext cx="46087" cy="113016"/>
              </a:xfrm>
              <a:custGeom>
                <a:avLst/>
                <a:gdLst/>
                <a:ahLst/>
                <a:cxnLst/>
                <a:rect l="l" t="t" r="r" b="b"/>
                <a:pathLst>
                  <a:path w="701" h="1719" extrusionOk="0">
                    <a:moveTo>
                      <a:pt x="37" y="1"/>
                    </a:moveTo>
                    <a:cubicBezTo>
                      <a:pt x="0" y="38"/>
                      <a:pt x="0" y="85"/>
                      <a:pt x="0" y="85"/>
                    </a:cubicBezTo>
                    <a:cubicBezTo>
                      <a:pt x="0" y="122"/>
                      <a:pt x="308" y="822"/>
                      <a:pt x="542" y="1671"/>
                    </a:cubicBezTo>
                    <a:cubicBezTo>
                      <a:pt x="579" y="1671"/>
                      <a:pt x="663" y="1671"/>
                      <a:pt x="700" y="1718"/>
                    </a:cubicBezTo>
                    <a:cubicBezTo>
                      <a:pt x="467" y="822"/>
                      <a:pt x="112" y="38"/>
                      <a:pt x="112" y="38"/>
                    </a:cubicBezTo>
                    <a:cubicBezTo>
                      <a:pt x="112" y="1"/>
                      <a:pt x="75" y="1"/>
                      <a:pt x="37" y="1"/>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5" name="Google Shape;1755;p59"/>
            <p:cNvGrpSpPr/>
            <p:nvPr/>
          </p:nvGrpSpPr>
          <p:grpSpPr>
            <a:xfrm>
              <a:off x="8605283" y="4521841"/>
              <a:ext cx="254769" cy="287916"/>
              <a:chOff x="11317476" y="-265020"/>
              <a:chExt cx="217287" cy="245558"/>
            </a:xfrm>
          </p:grpSpPr>
          <p:sp>
            <p:nvSpPr>
              <p:cNvPr id="1756" name="Google Shape;1756;p59"/>
              <p:cNvSpPr/>
              <p:nvPr/>
            </p:nvSpPr>
            <p:spPr>
              <a:xfrm flipH="1">
                <a:off x="11317476" y="-265020"/>
                <a:ext cx="217287" cy="245558"/>
              </a:xfrm>
              <a:custGeom>
                <a:avLst/>
                <a:gdLst/>
                <a:ahLst/>
                <a:cxnLst/>
                <a:rect l="l" t="t" r="r" b="b"/>
                <a:pathLst>
                  <a:path w="3305" h="3735" extrusionOk="0">
                    <a:moveTo>
                      <a:pt x="1354" y="1"/>
                    </a:moveTo>
                    <a:cubicBezTo>
                      <a:pt x="1046" y="272"/>
                      <a:pt x="934" y="626"/>
                      <a:pt x="887" y="1009"/>
                    </a:cubicBezTo>
                    <a:cubicBezTo>
                      <a:pt x="617" y="701"/>
                      <a:pt x="271" y="580"/>
                      <a:pt x="75" y="580"/>
                    </a:cubicBezTo>
                    <a:cubicBezTo>
                      <a:pt x="1" y="1168"/>
                      <a:pt x="234" y="1709"/>
                      <a:pt x="701" y="2101"/>
                    </a:cubicBezTo>
                    <a:cubicBezTo>
                      <a:pt x="1867" y="1709"/>
                      <a:pt x="2838" y="1280"/>
                      <a:pt x="2838" y="1280"/>
                    </a:cubicBezTo>
                    <a:lnTo>
                      <a:pt x="2875" y="1242"/>
                    </a:lnTo>
                    <a:cubicBezTo>
                      <a:pt x="2913" y="1242"/>
                      <a:pt x="2950" y="1280"/>
                      <a:pt x="2987" y="1326"/>
                    </a:cubicBezTo>
                    <a:cubicBezTo>
                      <a:pt x="2987" y="1364"/>
                      <a:pt x="2987" y="1401"/>
                      <a:pt x="2913" y="1438"/>
                    </a:cubicBezTo>
                    <a:cubicBezTo>
                      <a:pt x="2913" y="1438"/>
                      <a:pt x="1905" y="1905"/>
                      <a:pt x="654" y="2297"/>
                    </a:cubicBezTo>
                    <a:cubicBezTo>
                      <a:pt x="542" y="2801"/>
                      <a:pt x="654" y="3305"/>
                      <a:pt x="1083" y="3734"/>
                    </a:cubicBezTo>
                    <a:cubicBezTo>
                      <a:pt x="1242" y="3613"/>
                      <a:pt x="1438" y="3342"/>
                      <a:pt x="1475" y="2913"/>
                    </a:cubicBezTo>
                    <a:cubicBezTo>
                      <a:pt x="1709" y="3230"/>
                      <a:pt x="2054" y="3426"/>
                      <a:pt x="2446" y="3501"/>
                    </a:cubicBezTo>
                    <a:cubicBezTo>
                      <a:pt x="2521" y="3230"/>
                      <a:pt x="2521" y="2726"/>
                      <a:pt x="2017" y="2213"/>
                    </a:cubicBezTo>
                    <a:cubicBezTo>
                      <a:pt x="2567" y="2176"/>
                      <a:pt x="3034" y="1830"/>
                      <a:pt x="3305" y="1280"/>
                    </a:cubicBezTo>
                    <a:cubicBezTo>
                      <a:pt x="3183" y="1205"/>
                      <a:pt x="2875" y="1046"/>
                      <a:pt x="2521" y="1046"/>
                    </a:cubicBezTo>
                    <a:cubicBezTo>
                      <a:pt x="2287" y="1046"/>
                      <a:pt x="2017" y="1130"/>
                      <a:pt x="1709" y="1280"/>
                    </a:cubicBezTo>
                    <a:cubicBezTo>
                      <a:pt x="1867" y="580"/>
                      <a:pt x="1550" y="160"/>
                      <a:pt x="13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59"/>
              <p:cNvSpPr/>
              <p:nvPr/>
            </p:nvSpPr>
            <p:spPr>
              <a:xfrm flipH="1">
                <a:off x="11486244" y="-126958"/>
                <a:ext cx="48520" cy="22814"/>
              </a:xfrm>
              <a:custGeom>
                <a:avLst/>
                <a:gdLst/>
                <a:ahLst/>
                <a:cxnLst/>
                <a:rect l="l" t="t" r="r" b="b"/>
                <a:pathLst>
                  <a:path w="738" h="347" extrusionOk="0">
                    <a:moveTo>
                      <a:pt x="701" y="1"/>
                    </a:moveTo>
                    <a:cubicBezTo>
                      <a:pt x="505" y="38"/>
                      <a:pt x="271" y="113"/>
                      <a:pt x="75" y="160"/>
                    </a:cubicBezTo>
                    <a:cubicBezTo>
                      <a:pt x="1" y="160"/>
                      <a:pt x="1" y="234"/>
                      <a:pt x="1" y="272"/>
                    </a:cubicBezTo>
                    <a:cubicBezTo>
                      <a:pt x="1" y="309"/>
                      <a:pt x="38" y="346"/>
                      <a:pt x="75" y="346"/>
                    </a:cubicBezTo>
                    <a:lnTo>
                      <a:pt x="113" y="346"/>
                    </a:lnTo>
                    <a:cubicBezTo>
                      <a:pt x="309" y="272"/>
                      <a:pt x="505" y="234"/>
                      <a:pt x="654" y="197"/>
                    </a:cubicBezTo>
                    <a:cubicBezTo>
                      <a:pt x="701" y="113"/>
                      <a:pt x="701" y="76"/>
                      <a:pt x="738" y="1"/>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59"/>
              <p:cNvSpPr/>
              <p:nvPr/>
            </p:nvSpPr>
            <p:spPr>
              <a:xfrm flipH="1">
                <a:off x="11338318" y="-183366"/>
                <a:ext cx="153515" cy="69361"/>
              </a:xfrm>
              <a:custGeom>
                <a:avLst/>
                <a:gdLst/>
                <a:ahLst/>
                <a:cxnLst/>
                <a:rect l="l" t="t" r="r" b="b"/>
                <a:pathLst>
                  <a:path w="2335" h="1055" extrusionOk="0">
                    <a:moveTo>
                      <a:pt x="2222" y="0"/>
                    </a:moveTo>
                    <a:lnTo>
                      <a:pt x="2185" y="38"/>
                    </a:lnTo>
                    <a:cubicBezTo>
                      <a:pt x="2185" y="38"/>
                      <a:pt x="1214" y="467"/>
                      <a:pt x="48" y="859"/>
                    </a:cubicBezTo>
                    <a:lnTo>
                      <a:pt x="85" y="859"/>
                    </a:lnTo>
                    <a:cubicBezTo>
                      <a:pt x="48" y="934"/>
                      <a:pt x="48" y="971"/>
                      <a:pt x="1" y="1055"/>
                    </a:cubicBezTo>
                    <a:cubicBezTo>
                      <a:pt x="1252" y="663"/>
                      <a:pt x="2260" y="196"/>
                      <a:pt x="2260" y="196"/>
                    </a:cubicBezTo>
                    <a:cubicBezTo>
                      <a:pt x="2334" y="159"/>
                      <a:pt x="2334" y="122"/>
                      <a:pt x="2334" y="84"/>
                    </a:cubicBezTo>
                    <a:cubicBezTo>
                      <a:pt x="2297" y="38"/>
                      <a:pt x="2260" y="0"/>
                      <a:pt x="2222"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9" name="Google Shape;1759;p59"/>
            <p:cNvGrpSpPr/>
            <p:nvPr/>
          </p:nvGrpSpPr>
          <p:grpSpPr>
            <a:xfrm>
              <a:off x="6651927" y="4809758"/>
              <a:ext cx="209443" cy="186391"/>
              <a:chOff x="10847407" y="-45304"/>
              <a:chExt cx="178629" cy="158969"/>
            </a:xfrm>
          </p:grpSpPr>
          <p:sp>
            <p:nvSpPr>
              <p:cNvPr id="1760" name="Google Shape;1760;p59"/>
              <p:cNvSpPr/>
              <p:nvPr/>
            </p:nvSpPr>
            <p:spPr>
              <a:xfrm flipH="1">
                <a:off x="10847407" y="-45304"/>
                <a:ext cx="178629" cy="153449"/>
              </a:xfrm>
              <a:custGeom>
                <a:avLst/>
                <a:gdLst/>
                <a:ahLst/>
                <a:cxnLst/>
                <a:rect l="l" t="t" r="r" b="b"/>
                <a:pathLst>
                  <a:path w="2717" h="2334" extrusionOk="0">
                    <a:moveTo>
                      <a:pt x="1008" y="0"/>
                    </a:moveTo>
                    <a:cubicBezTo>
                      <a:pt x="896" y="159"/>
                      <a:pt x="663" y="626"/>
                      <a:pt x="971" y="1130"/>
                    </a:cubicBezTo>
                    <a:lnTo>
                      <a:pt x="663" y="1130"/>
                    </a:lnTo>
                    <a:cubicBezTo>
                      <a:pt x="346" y="1130"/>
                      <a:pt x="112" y="1288"/>
                      <a:pt x="0" y="1363"/>
                    </a:cubicBezTo>
                    <a:cubicBezTo>
                      <a:pt x="196" y="1596"/>
                      <a:pt x="467" y="1718"/>
                      <a:pt x="738" y="1755"/>
                    </a:cubicBezTo>
                    <a:cubicBezTo>
                      <a:pt x="504" y="1951"/>
                      <a:pt x="430" y="2185"/>
                      <a:pt x="383" y="2297"/>
                    </a:cubicBezTo>
                    <a:cubicBezTo>
                      <a:pt x="467" y="2334"/>
                      <a:pt x="579" y="2334"/>
                      <a:pt x="663" y="2334"/>
                    </a:cubicBezTo>
                    <a:cubicBezTo>
                      <a:pt x="971" y="2334"/>
                      <a:pt x="1279" y="2185"/>
                      <a:pt x="1513" y="1904"/>
                    </a:cubicBezTo>
                    <a:cubicBezTo>
                      <a:pt x="1279" y="1055"/>
                      <a:pt x="971" y="355"/>
                      <a:pt x="971" y="318"/>
                    </a:cubicBezTo>
                    <a:cubicBezTo>
                      <a:pt x="971" y="318"/>
                      <a:pt x="971" y="271"/>
                      <a:pt x="1008" y="234"/>
                    </a:cubicBezTo>
                    <a:cubicBezTo>
                      <a:pt x="1046" y="234"/>
                      <a:pt x="1083" y="234"/>
                      <a:pt x="1083" y="271"/>
                    </a:cubicBezTo>
                    <a:cubicBezTo>
                      <a:pt x="1083" y="271"/>
                      <a:pt x="1438" y="1055"/>
                      <a:pt x="1671" y="1951"/>
                    </a:cubicBezTo>
                    <a:cubicBezTo>
                      <a:pt x="1746" y="1951"/>
                      <a:pt x="1867" y="1989"/>
                      <a:pt x="1942" y="1989"/>
                    </a:cubicBezTo>
                    <a:cubicBezTo>
                      <a:pt x="2213" y="1989"/>
                      <a:pt x="2483" y="1867"/>
                      <a:pt x="2717" y="1671"/>
                    </a:cubicBezTo>
                    <a:cubicBezTo>
                      <a:pt x="2642" y="1559"/>
                      <a:pt x="2446" y="1400"/>
                      <a:pt x="2138" y="1363"/>
                    </a:cubicBezTo>
                    <a:cubicBezTo>
                      <a:pt x="2371" y="1204"/>
                      <a:pt x="2483" y="971"/>
                      <a:pt x="2567" y="663"/>
                    </a:cubicBezTo>
                    <a:cubicBezTo>
                      <a:pt x="2530" y="663"/>
                      <a:pt x="2446" y="626"/>
                      <a:pt x="2371" y="626"/>
                    </a:cubicBezTo>
                    <a:cubicBezTo>
                      <a:pt x="2175" y="626"/>
                      <a:pt x="1905" y="700"/>
                      <a:pt x="1634" y="934"/>
                    </a:cubicBezTo>
                    <a:cubicBezTo>
                      <a:pt x="1634" y="551"/>
                      <a:pt x="1363" y="196"/>
                      <a:pt x="1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59"/>
              <p:cNvSpPr/>
              <p:nvPr/>
            </p:nvSpPr>
            <p:spPr>
              <a:xfrm flipH="1">
                <a:off x="10911247" y="79872"/>
                <a:ext cx="15384" cy="33793"/>
              </a:xfrm>
              <a:custGeom>
                <a:avLst/>
                <a:gdLst/>
                <a:ahLst/>
                <a:cxnLst/>
                <a:rect l="l" t="t" r="r" b="b"/>
                <a:pathLst>
                  <a:path w="234" h="514" extrusionOk="0">
                    <a:moveTo>
                      <a:pt x="1" y="0"/>
                    </a:moveTo>
                    <a:cubicBezTo>
                      <a:pt x="38" y="159"/>
                      <a:pt x="85" y="318"/>
                      <a:pt x="122" y="467"/>
                    </a:cubicBezTo>
                    <a:cubicBezTo>
                      <a:pt x="122" y="514"/>
                      <a:pt x="159" y="514"/>
                      <a:pt x="197" y="514"/>
                    </a:cubicBezTo>
                    <a:cubicBezTo>
                      <a:pt x="234" y="514"/>
                      <a:pt x="234" y="467"/>
                      <a:pt x="234" y="430"/>
                    </a:cubicBezTo>
                    <a:cubicBezTo>
                      <a:pt x="197" y="318"/>
                      <a:pt x="197" y="159"/>
                      <a:pt x="159" y="47"/>
                    </a:cubicBezTo>
                    <a:cubicBezTo>
                      <a:pt x="122" y="0"/>
                      <a:pt x="38" y="0"/>
                      <a:pt x="1"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59"/>
              <p:cNvSpPr/>
              <p:nvPr/>
            </p:nvSpPr>
            <p:spPr>
              <a:xfrm flipH="1">
                <a:off x="10916111" y="-29986"/>
                <a:ext cx="46087" cy="113016"/>
              </a:xfrm>
              <a:custGeom>
                <a:avLst/>
                <a:gdLst/>
                <a:ahLst/>
                <a:cxnLst/>
                <a:rect l="l" t="t" r="r" b="b"/>
                <a:pathLst>
                  <a:path w="701" h="1719" extrusionOk="0">
                    <a:moveTo>
                      <a:pt x="37" y="1"/>
                    </a:moveTo>
                    <a:cubicBezTo>
                      <a:pt x="0" y="38"/>
                      <a:pt x="0" y="85"/>
                      <a:pt x="0" y="85"/>
                    </a:cubicBezTo>
                    <a:cubicBezTo>
                      <a:pt x="0" y="122"/>
                      <a:pt x="308" y="822"/>
                      <a:pt x="542" y="1671"/>
                    </a:cubicBezTo>
                    <a:cubicBezTo>
                      <a:pt x="579" y="1671"/>
                      <a:pt x="663" y="1671"/>
                      <a:pt x="700" y="1718"/>
                    </a:cubicBezTo>
                    <a:cubicBezTo>
                      <a:pt x="467" y="822"/>
                      <a:pt x="112" y="38"/>
                      <a:pt x="112" y="38"/>
                    </a:cubicBezTo>
                    <a:cubicBezTo>
                      <a:pt x="112" y="1"/>
                      <a:pt x="75" y="1"/>
                      <a:pt x="37" y="1"/>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3" name="Google Shape;1763;p59"/>
            <p:cNvGrpSpPr/>
            <p:nvPr/>
          </p:nvGrpSpPr>
          <p:grpSpPr>
            <a:xfrm>
              <a:off x="7179383" y="4460429"/>
              <a:ext cx="254769" cy="287916"/>
              <a:chOff x="11317476" y="-265020"/>
              <a:chExt cx="217287" cy="245558"/>
            </a:xfrm>
          </p:grpSpPr>
          <p:sp>
            <p:nvSpPr>
              <p:cNvPr id="1764" name="Google Shape;1764;p59"/>
              <p:cNvSpPr/>
              <p:nvPr/>
            </p:nvSpPr>
            <p:spPr>
              <a:xfrm flipH="1">
                <a:off x="11317476" y="-265020"/>
                <a:ext cx="217287" cy="245558"/>
              </a:xfrm>
              <a:custGeom>
                <a:avLst/>
                <a:gdLst/>
                <a:ahLst/>
                <a:cxnLst/>
                <a:rect l="l" t="t" r="r" b="b"/>
                <a:pathLst>
                  <a:path w="3305" h="3735" extrusionOk="0">
                    <a:moveTo>
                      <a:pt x="1354" y="1"/>
                    </a:moveTo>
                    <a:cubicBezTo>
                      <a:pt x="1046" y="272"/>
                      <a:pt x="934" y="626"/>
                      <a:pt x="887" y="1009"/>
                    </a:cubicBezTo>
                    <a:cubicBezTo>
                      <a:pt x="617" y="701"/>
                      <a:pt x="271" y="580"/>
                      <a:pt x="75" y="580"/>
                    </a:cubicBezTo>
                    <a:cubicBezTo>
                      <a:pt x="1" y="1168"/>
                      <a:pt x="234" y="1709"/>
                      <a:pt x="701" y="2101"/>
                    </a:cubicBezTo>
                    <a:cubicBezTo>
                      <a:pt x="1867" y="1709"/>
                      <a:pt x="2838" y="1280"/>
                      <a:pt x="2838" y="1280"/>
                    </a:cubicBezTo>
                    <a:lnTo>
                      <a:pt x="2875" y="1242"/>
                    </a:lnTo>
                    <a:cubicBezTo>
                      <a:pt x="2913" y="1242"/>
                      <a:pt x="2950" y="1280"/>
                      <a:pt x="2987" y="1326"/>
                    </a:cubicBezTo>
                    <a:cubicBezTo>
                      <a:pt x="2987" y="1364"/>
                      <a:pt x="2987" y="1401"/>
                      <a:pt x="2913" y="1438"/>
                    </a:cubicBezTo>
                    <a:cubicBezTo>
                      <a:pt x="2913" y="1438"/>
                      <a:pt x="1905" y="1905"/>
                      <a:pt x="654" y="2297"/>
                    </a:cubicBezTo>
                    <a:cubicBezTo>
                      <a:pt x="542" y="2801"/>
                      <a:pt x="654" y="3305"/>
                      <a:pt x="1083" y="3734"/>
                    </a:cubicBezTo>
                    <a:cubicBezTo>
                      <a:pt x="1242" y="3613"/>
                      <a:pt x="1438" y="3342"/>
                      <a:pt x="1475" y="2913"/>
                    </a:cubicBezTo>
                    <a:cubicBezTo>
                      <a:pt x="1709" y="3230"/>
                      <a:pt x="2054" y="3426"/>
                      <a:pt x="2446" y="3501"/>
                    </a:cubicBezTo>
                    <a:cubicBezTo>
                      <a:pt x="2521" y="3230"/>
                      <a:pt x="2521" y="2726"/>
                      <a:pt x="2017" y="2213"/>
                    </a:cubicBezTo>
                    <a:cubicBezTo>
                      <a:pt x="2567" y="2176"/>
                      <a:pt x="3034" y="1830"/>
                      <a:pt x="3305" y="1280"/>
                    </a:cubicBezTo>
                    <a:cubicBezTo>
                      <a:pt x="3183" y="1205"/>
                      <a:pt x="2875" y="1046"/>
                      <a:pt x="2521" y="1046"/>
                    </a:cubicBezTo>
                    <a:cubicBezTo>
                      <a:pt x="2287" y="1046"/>
                      <a:pt x="2017" y="1130"/>
                      <a:pt x="1709" y="1280"/>
                    </a:cubicBezTo>
                    <a:cubicBezTo>
                      <a:pt x="1867" y="580"/>
                      <a:pt x="1550" y="160"/>
                      <a:pt x="13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59"/>
              <p:cNvSpPr/>
              <p:nvPr/>
            </p:nvSpPr>
            <p:spPr>
              <a:xfrm flipH="1">
                <a:off x="11486244" y="-126958"/>
                <a:ext cx="48520" cy="22814"/>
              </a:xfrm>
              <a:custGeom>
                <a:avLst/>
                <a:gdLst/>
                <a:ahLst/>
                <a:cxnLst/>
                <a:rect l="l" t="t" r="r" b="b"/>
                <a:pathLst>
                  <a:path w="738" h="347" extrusionOk="0">
                    <a:moveTo>
                      <a:pt x="701" y="1"/>
                    </a:moveTo>
                    <a:cubicBezTo>
                      <a:pt x="505" y="38"/>
                      <a:pt x="271" y="113"/>
                      <a:pt x="75" y="160"/>
                    </a:cubicBezTo>
                    <a:cubicBezTo>
                      <a:pt x="1" y="160"/>
                      <a:pt x="1" y="234"/>
                      <a:pt x="1" y="272"/>
                    </a:cubicBezTo>
                    <a:cubicBezTo>
                      <a:pt x="1" y="309"/>
                      <a:pt x="38" y="346"/>
                      <a:pt x="75" y="346"/>
                    </a:cubicBezTo>
                    <a:lnTo>
                      <a:pt x="113" y="346"/>
                    </a:lnTo>
                    <a:cubicBezTo>
                      <a:pt x="309" y="272"/>
                      <a:pt x="505" y="234"/>
                      <a:pt x="654" y="197"/>
                    </a:cubicBezTo>
                    <a:cubicBezTo>
                      <a:pt x="701" y="113"/>
                      <a:pt x="701" y="76"/>
                      <a:pt x="738" y="1"/>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59"/>
              <p:cNvSpPr/>
              <p:nvPr/>
            </p:nvSpPr>
            <p:spPr>
              <a:xfrm flipH="1">
                <a:off x="11338318" y="-183366"/>
                <a:ext cx="153515" cy="69361"/>
              </a:xfrm>
              <a:custGeom>
                <a:avLst/>
                <a:gdLst/>
                <a:ahLst/>
                <a:cxnLst/>
                <a:rect l="l" t="t" r="r" b="b"/>
                <a:pathLst>
                  <a:path w="2335" h="1055" extrusionOk="0">
                    <a:moveTo>
                      <a:pt x="2222" y="0"/>
                    </a:moveTo>
                    <a:lnTo>
                      <a:pt x="2185" y="38"/>
                    </a:lnTo>
                    <a:cubicBezTo>
                      <a:pt x="2185" y="38"/>
                      <a:pt x="1214" y="467"/>
                      <a:pt x="48" y="859"/>
                    </a:cubicBezTo>
                    <a:lnTo>
                      <a:pt x="85" y="859"/>
                    </a:lnTo>
                    <a:cubicBezTo>
                      <a:pt x="48" y="934"/>
                      <a:pt x="48" y="971"/>
                      <a:pt x="1" y="1055"/>
                    </a:cubicBezTo>
                    <a:cubicBezTo>
                      <a:pt x="1252" y="663"/>
                      <a:pt x="2260" y="196"/>
                      <a:pt x="2260" y="196"/>
                    </a:cubicBezTo>
                    <a:cubicBezTo>
                      <a:pt x="2334" y="159"/>
                      <a:pt x="2334" y="122"/>
                      <a:pt x="2334" y="84"/>
                    </a:cubicBezTo>
                    <a:cubicBezTo>
                      <a:pt x="2297" y="38"/>
                      <a:pt x="2260" y="0"/>
                      <a:pt x="2222"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7" name="Google Shape;1767;p59"/>
            <p:cNvGrpSpPr/>
            <p:nvPr/>
          </p:nvGrpSpPr>
          <p:grpSpPr>
            <a:xfrm rot="-10666852">
              <a:off x="5753732" y="4509241"/>
              <a:ext cx="254765" cy="287911"/>
              <a:chOff x="11317476" y="-265020"/>
              <a:chExt cx="217287" cy="245558"/>
            </a:xfrm>
          </p:grpSpPr>
          <p:sp>
            <p:nvSpPr>
              <p:cNvPr id="1768" name="Google Shape;1768;p59"/>
              <p:cNvSpPr/>
              <p:nvPr/>
            </p:nvSpPr>
            <p:spPr>
              <a:xfrm flipH="1">
                <a:off x="11317476" y="-265020"/>
                <a:ext cx="217287" cy="245558"/>
              </a:xfrm>
              <a:custGeom>
                <a:avLst/>
                <a:gdLst/>
                <a:ahLst/>
                <a:cxnLst/>
                <a:rect l="l" t="t" r="r" b="b"/>
                <a:pathLst>
                  <a:path w="3305" h="3735" extrusionOk="0">
                    <a:moveTo>
                      <a:pt x="1354" y="1"/>
                    </a:moveTo>
                    <a:cubicBezTo>
                      <a:pt x="1046" y="272"/>
                      <a:pt x="934" y="626"/>
                      <a:pt x="887" y="1009"/>
                    </a:cubicBezTo>
                    <a:cubicBezTo>
                      <a:pt x="617" y="701"/>
                      <a:pt x="271" y="580"/>
                      <a:pt x="75" y="580"/>
                    </a:cubicBezTo>
                    <a:cubicBezTo>
                      <a:pt x="1" y="1168"/>
                      <a:pt x="234" y="1709"/>
                      <a:pt x="701" y="2101"/>
                    </a:cubicBezTo>
                    <a:cubicBezTo>
                      <a:pt x="1867" y="1709"/>
                      <a:pt x="2838" y="1280"/>
                      <a:pt x="2838" y="1280"/>
                    </a:cubicBezTo>
                    <a:lnTo>
                      <a:pt x="2875" y="1242"/>
                    </a:lnTo>
                    <a:cubicBezTo>
                      <a:pt x="2913" y="1242"/>
                      <a:pt x="2950" y="1280"/>
                      <a:pt x="2987" y="1326"/>
                    </a:cubicBezTo>
                    <a:cubicBezTo>
                      <a:pt x="2987" y="1364"/>
                      <a:pt x="2987" y="1401"/>
                      <a:pt x="2913" y="1438"/>
                    </a:cubicBezTo>
                    <a:cubicBezTo>
                      <a:pt x="2913" y="1438"/>
                      <a:pt x="1905" y="1905"/>
                      <a:pt x="654" y="2297"/>
                    </a:cubicBezTo>
                    <a:cubicBezTo>
                      <a:pt x="542" y="2801"/>
                      <a:pt x="654" y="3305"/>
                      <a:pt x="1083" y="3734"/>
                    </a:cubicBezTo>
                    <a:cubicBezTo>
                      <a:pt x="1242" y="3613"/>
                      <a:pt x="1438" y="3342"/>
                      <a:pt x="1475" y="2913"/>
                    </a:cubicBezTo>
                    <a:cubicBezTo>
                      <a:pt x="1709" y="3230"/>
                      <a:pt x="2054" y="3426"/>
                      <a:pt x="2446" y="3501"/>
                    </a:cubicBezTo>
                    <a:cubicBezTo>
                      <a:pt x="2521" y="3230"/>
                      <a:pt x="2521" y="2726"/>
                      <a:pt x="2017" y="2213"/>
                    </a:cubicBezTo>
                    <a:cubicBezTo>
                      <a:pt x="2567" y="2176"/>
                      <a:pt x="3034" y="1830"/>
                      <a:pt x="3305" y="1280"/>
                    </a:cubicBezTo>
                    <a:cubicBezTo>
                      <a:pt x="3183" y="1205"/>
                      <a:pt x="2875" y="1046"/>
                      <a:pt x="2521" y="1046"/>
                    </a:cubicBezTo>
                    <a:cubicBezTo>
                      <a:pt x="2287" y="1046"/>
                      <a:pt x="2017" y="1130"/>
                      <a:pt x="1709" y="1280"/>
                    </a:cubicBezTo>
                    <a:cubicBezTo>
                      <a:pt x="1867" y="580"/>
                      <a:pt x="1550" y="160"/>
                      <a:pt x="13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59"/>
              <p:cNvSpPr/>
              <p:nvPr/>
            </p:nvSpPr>
            <p:spPr>
              <a:xfrm flipH="1">
                <a:off x="11486244" y="-126958"/>
                <a:ext cx="48520" cy="22814"/>
              </a:xfrm>
              <a:custGeom>
                <a:avLst/>
                <a:gdLst/>
                <a:ahLst/>
                <a:cxnLst/>
                <a:rect l="l" t="t" r="r" b="b"/>
                <a:pathLst>
                  <a:path w="738" h="347" extrusionOk="0">
                    <a:moveTo>
                      <a:pt x="701" y="1"/>
                    </a:moveTo>
                    <a:cubicBezTo>
                      <a:pt x="505" y="38"/>
                      <a:pt x="271" y="113"/>
                      <a:pt x="75" y="160"/>
                    </a:cubicBezTo>
                    <a:cubicBezTo>
                      <a:pt x="1" y="160"/>
                      <a:pt x="1" y="234"/>
                      <a:pt x="1" y="272"/>
                    </a:cubicBezTo>
                    <a:cubicBezTo>
                      <a:pt x="1" y="309"/>
                      <a:pt x="38" y="346"/>
                      <a:pt x="75" y="346"/>
                    </a:cubicBezTo>
                    <a:lnTo>
                      <a:pt x="113" y="346"/>
                    </a:lnTo>
                    <a:cubicBezTo>
                      <a:pt x="309" y="272"/>
                      <a:pt x="505" y="234"/>
                      <a:pt x="654" y="197"/>
                    </a:cubicBezTo>
                    <a:cubicBezTo>
                      <a:pt x="701" y="113"/>
                      <a:pt x="701" y="76"/>
                      <a:pt x="738" y="1"/>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59"/>
              <p:cNvSpPr/>
              <p:nvPr/>
            </p:nvSpPr>
            <p:spPr>
              <a:xfrm flipH="1">
                <a:off x="11338318" y="-183366"/>
                <a:ext cx="153515" cy="69361"/>
              </a:xfrm>
              <a:custGeom>
                <a:avLst/>
                <a:gdLst/>
                <a:ahLst/>
                <a:cxnLst/>
                <a:rect l="l" t="t" r="r" b="b"/>
                <a:pathLst>
                  <a:path w="2335" h="1055" extrusionOk="0">
                    <a:moveTo>
                      <a:pt x="2222" y="0"/>
                    </a:moveTo>
                    <a:lnTo>
                      <a:pt x="2185" y="38"/>
                    </a:lnTo>
                    <a:cubicBezTo>
                      <a:pt x="2185" y="38"/>
                      <a:pt x="1214" y="467"/>
                      <a:pt x="48" y="859"/>
                    </a:cubicBezTo>
                    <a:lnTo>
                      <a:pt x="85" y="859"/>
                    </a:lnTo>
                    <a:cubicBezTo>
                      <a:pt x="48" y="934"/>
                      <a:pt x="48" y="971"/>
                      <a:pt x="1" y="1055"/>
                    </a:cubicBezTo>
                    <a:cubicBezTo>
                      <a:pt x="1252" y="663"/>
                      <a:pt x="2260" y="196"/>
                      <a:pt x="2260" y="196"/>
                    </a:cubicBezTo>
                    <a:cubicBezTo>
                      <a:pt x="2334" y="159"/>
                      <a:pt x="2334" y="122"/>
                      <a:pt x="2334" y="84"/>
                    </a:cubicBezTo>
                    <a:cubicBezTo>
                      <a:pt x="2297" y="38"/>
                      <a:pt x="2260" y="0"/>
                      <a:pt x="2222"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1" name="Google Shape;1771;p59"/>
            <p:cNvGrpSpPr/>
            <p:nvPr/>
          </p:nvGrpSpPr>
          <p:grpSpPr>
            <a:xfrm flipH="1">
              <a:off x="5146527" y="4782908"/>
              <a:ext cx="209443" cy="186391"/>
              <a:chOff x="10847407" y="-45304"/>
              <a:chExt cx="178629" cy="158969"/>
            </a:xfrm>
          </p:grpSpPr>
          <p:sp>
            <p:nvSpPr>
              <p:cNvPr id="1772" name="Google Shape;1772;p59"/>
              <p:cNvSpPr/>
              <p:nvPr/>
            </p:nvSpPr>
            <p:spPr>
              <a:xfrm flipH="1">
                <a:off x="10847407" y="-45304"/>
                <a:ext cx="178629" cy="153449"/>
              </a:xfrm>
              <a:custGeom>
                <a:avLst/>
                <a:gdLst/>
                <a:ahLst/>
                <a:cxnLst/>
                <a:rect l="l" t="t" r="r" b="b"/>
                <a:pathLst>
                  <a:path w="2717" h="2334" extrusionOk="0">
                    <a:moveTo>
                      <a:pt x="1008" y="0"/>
                    </a:moveTo>
                    <a:cubicBezTo>
                      <a:pt x="896" y="159"/>
                      <a:pt x="663" y="626"/>
                      <a:pt x="971" y="1130"/>
                    </a:cubicBezTo>
                    <a:lnTo>
                      <a:pt x="663" y="1130"/>
                    </a:lnTo>
                    <a:cubicBezTo>
                      <a:pt x="346" y="1130"/>
                      <a:pt x="112" y="1288"/>
                      <a:pt x="0" y="1363"/>
                    </a:cubicBezTo>
                    <a:cubicBezTo>
                      <a:pt x="196" y="1596"/>
                      <a:pt x="467" y="1718"/>
                      <a:pt x="738" y="1755"/>
                    </a:cubicBezTo>
                    <a:cubicBezTo>
                      <a:pt x="504" y="1951"/>
                      <a:pt x="430" y="2185"/>
                      <a:pt x="383" y="2297"/>
                    </a:cubicBezTo>
                    <a:cubicBezTo>
                      <a:pt x="467" y="2334"/>
                      <a:pt x="579" y="2334"/>
                      <a:pt x="663" y="2334"/>
                    </a:cubicBezTo>
                    <a:cubicBezTo>
                      <a:pt x="971" y="2334"/>
                      <a:pt x="1279" y="2185"/>
                      <a:pt x="1513" y="1904"/>
                    </a:cubicBezTo>
                    <a:cubicBezTo>
                      <a:pt x="1279" y="1055"/>
                      <a:pt x="971" y="355"/>
                      <a:pt x="971" y="318"/>
                    </a:cubicBezTo>
                    <a:cubicBezTo>
                      <a:pt x="971" y="318"/>
                      <a:pt x="971" y="271"/>
                      <a:pt x="1008" y="234"/>
                    </a:cubicBezTo>
                    <a:cubicBezTo>
                      <a:pt x="1046" y="234"/>
                      <a:pt x="1083" y="234"/>
                      <a:pt x="1083" y="271"/>
                    </a:cubicBezTo>
                    <a:cubicBezTo>
                      <a:pt x="1083" y="271"/>
                      <a:pt x="1438" y="1055"/>
                      <a:pt x="1671" y="1951"/>
                    </a:cubicBezTo>
                    <a:cubicBezTo>
                      <a:pt x="1746" y="1951"/>
                      <a:pt x="1867" y="1989"/>
                      <a:pt x="1942" y="1989"/>
                    </a:cubicBezTo>
                    <a:cubicBezTo>
                      <a:pt x="2213" y="1989"/>
                      <a:pt x="2483" y="1867"/>
                      <a:pt x="2717" y="1671"/>
                    </a:cubicBezTo>
                    <a:cubicBezTo>
                      <a:pt x="2642" y="1559"/>
                      <a:pt x="2446" y="1400"/>
                      <a:pt x="2138" y="1363"/>
                    </a:cubicBezTo>
                    <a:cubicBezTo>
                      <a:pt x="2371" y="1204"/>
                      <a:pt x="2483" y="971"/>
                      <a:pt x="2567" y="663"/>
                    </a:cubicBezTo>
                    <a:cubicBezTo>
                      <a:pt x="2530" y="663"/>
                      <a:pt x="2446" y="626"/>
                      <a:pt x="2371" y="626"/>
                    </a:cubicBezTo>
                    <a:cubicBezTo>
                      <a:pt x="2175" y="626"/>
                      <a:pt x="1905" y="700"/>
                      <a:pt x="1634" y="934"/>
                    </a:cubicBezTo>
                    <a:cubicBezTo>
                      <a:pt x="1634" y="551"/>
                      <a:pt x="1363" y="196"/>
                      <a:pt x="1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59"/>
              <p:cNvSpPr/>
              <p:nvPr/>
            </p:nvSpPr>
            <p:spPr>
              <a:xfrm flipH="1">
                <a:off x="10911247" y="79872"/>
                <a:ext cx="15384" cy="33793"/>
              </a:xfrm>
              <a:custGeom>
                <a:avLst/>
                <a:gdLst/>
                <a:ahLst/>
                <a:cxnLst/>
                <a:rect l="l" t="t" r="r" b="b"/>
                <a:pathLst>
                  <a:path w="234" h="514" extrusionOk="0">
                    <a:moveTo>
                      <a:pt x="1" y="0"/>
                    </a:moveTo>
                    <a:cubicBezTo>
                      <a:pt x="38" y="159"/>
                      <a:pt x="85" y="318"/>
                      <a:pt x="122" y="467"/>
                    </a:cubicBezTo>
                    <a:cubicBezTo>
                      <a:pt x="122" y="514"/>
                      <a:pt x="159" y="514"/>
                      <a:pt x="197" y="514"/>
                    </a:cubicBezTo>
                    <a:cubicBezTo>
                      <a:pt x="234" y="514"/>
                      <a:pt x="234" y="467"/>
                      <a:pt x="234" y="430"/>
                    </a:cubicBezTo>
                    <a:cubicBezTo>
                      <a:pt x="197" y="318"/>
                      <a:pt x="197" y="159"/>
                      <a:pt x="159" y="47"/>
                    </a:cubicBezTo>
                    <a:cubicBezTo>
                      <a:pt x="122" y="0"/>
                      <a:pt x="38" y="0"/>
                      <a:pt x="1"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59"/>
              <p:cNvSpPr/>
              <p:nvPr/>
            </p:nvSpPr>
            <p:spPr>
              <a:xfrm flipH="1">
                <a:off x="10916111" y="-29986"/>
                <a:ext cx="46087" cy="113016"/>
              </a:xfrm>
              <a:custGeom>
                <a:avLst/>
                <a:gdLst/>
                <a:ahLst/>
                <a:cxnLst/>
                <a:rect l="l" t="t" r="r" b="b"/>
                <a:pathLst>
                  <a:path w="701" h="1719" extrusionOk="0">
                    <a:moveTo>
                      <a:pt x="37" y="1"/>
                    </a:moveTo>
                    <a:cubicBezTo>
                      <a:pt x="0" y="38"/>
                      <a:pt x="0" y="85"/>
                      <a:pt x="0" y="85"/>
                    </a:cubicBezTo>
                    <a:cubicBezTo>
                      <a:pt x="0" y="122"/>
                      <a:pt x="308" y="822"/>
                      <a:pt x="542" y="1671"/>
                    </a:cubicBezTo>
                    <a:cubicBezTo>
                      <a:pt x="579" y="1671"/>
                      <a:pt x="663" y="1671"/>
                      <a:pt x="700" y="1718"/>
                    </a:cubicBezTo>
                    <a:cubicBezTo>
                      <a:pt x="467" y="822"/>
                      <a:pt x="112" y="38"/>
                      <a:pt x="112" y="38"/>
                    </a:cubicBezTo>
                    <a:cubicBezTo>
                      <a:pt x="112" y="1"/>
                      <a:pt x="75" y="1"/>
                      <a:pt x="37" y="1"/>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5" name="Google Shape;1775;p59"/>
            <p:cNvGrpSpPr/>
            <p:nvPr/>
          </p:nvGrpSpPr>
          <p:grpSpPr>
            <a:xfrm rot="5088202">
              <a:off x="4555365" y="4460854"/>
              <a:ext cx="254773" cy="287921"/>
              <a:chOff x="11317476" y="-265020"/>
              <a:chExt cx="217287" cy="245558"/>
            </a:xfrm>
          </p:grpSpPr>
          <p:sp>
            <p:nvSpPr>
              <p:cNvPr id="1776" name="Google Shape;1776;p59"/>
              <p:cNvSpPr/>
              <p:nvPr/>
            </p:nvSpPr>
            <p:spPr>
              <a:xfrm flipH="1">
                <a:off x="11317476" y="-265020"/>
                <a:ext cx="217287" cy="245558"/>
              </a:xfrm>
              <a:custGeom>
                <a:avLst/>
                <a:gdLst/>
                <a:ahLst/>
                <a:cxnLst/>
                <a:rect l="l" t="t" r="r" b="b"/>
                <a:pathLst>
                  <a:path w="3305" h="3735" extrusionOk="0">
                    <a:moveTo>
                      <a:pt x="1354" y="1"/>
                    </a:moveTo>
                    <a:cubicBezTo>
                      <a:pt x="1046" y="272"/>
                      <a:pt x="934" y="626"/>
                      <a:pt x="887" y="1009"/>
                    </a:cubicBezTo>
                    <a:cubicBezTo>
                      <a:pt x="617" y="701"/>
                      <a:pt x="271" y="580"/>
                      <a:pt x="75" y="580"/>
                    </a:cubicBezTo>
                    <a:cubicBezTo>
                      <a:pt x="1" y="1168"/>
                      <a:pt x="234" y="1709"/>
                      <a:pt x="701" y="2101"/>
                    </a:cubicBezTo>
                    <a:cubicBezTo>
                      <a:pt x="1867" y="1709"/>
                      <a:pt x="2838" y="1280"/>
                      <a:pt x="2838" y="1280"/>
                    </a:cubicBezTo>
                    <a:lnTo>
                      <a:pt x="2875" y="1242"/>
                    </a:lnTo>
                    <a:cubicBezTo>
                      <a:pt x="2913" y="1242"/>
                      <a:pt x="2950" y="1280"/>
                      <a:pt x="2987" y="1326"/>
                    </a:cubicBezTo>
                    <a:cubicBezTo>
                      <a:pt x="2987" y="1364"/>
                      <a:pt x="2987" y="1401"/>
                      <a:pt x="2913" y="1438"/>
                    </a:cubicBezTo>
                    <a:cubicBezTo>
                      <a:pt x="2913" y="1438"/>
                      <a:pt x="1905" y="1905"/>
                      <a:pt x="654" y="2297"/>
                    </a:cubicBezTo>
                    <a:cubicBezTo>
                      <a:pt x="542" y="2801"/>
                      <a:pt x="654" y="3305"/>
                      <a:pt x="1083" y="3734"/>
                    </a:cubicBezTo>
                    <a:cubicBezTo>
                      <a:pt x="1242" y="3613"/>
                      <a:pt x="1438" y="3342"/>
                      <a:pt x="1475" y="2913"/>
                    </a:cubicBezTo>
                    <a:cubicBezTo>
                      <a:pt x="1709" y="3230"/>
                      <a:pt x="2054" y="3426"/>
                      <a:pt x="2446" y="3501"/>
                    </a:cubicBezTo>
                    <a:cubicBezTo>
                      <a:pt x="2521" y="3230"/>
                      <a:pt x="2521" y="2726"/>
                      <a:pt x="2017" y="2213"/>
                    </a:cubicBezTo>
                    <a:cubicBezTo>
                      <a:pt x="2567" y="2176"/>
                      <a:pt x="3034" y="1830"/>
                      <a:pt x="3305" y="1280"/>
                    </a:cubicBezTo>
                    <a:cubicBezTo>
                      <a:pt x="3183" y="1205"/>
                      <a:pt x="2875" y="1046"/>
                      <a:pt x="2521" y="1046"/>
                    </a:cubicBezTo>
                    <a:cubicBezTo>
                      <a:pt x="2287" y="1046"/>
                      <a:pt x="2017" y="1130"/>
                      <a:pt x="1709" y="1280"/>
                    </a:cubicBezTo>
                    <a:cubicBezTo>
                      <a:pt x="1867" y="580"/>
                      <a:pt x="1550" y="160"/>
                      <a:pt x="13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59"/>
              <p:cNvSpPr/>
              <p:nvPr/>
            </p:nvSpPr>
            <p:spPr>
              <a:xfrm flipH="1">
                <a:off x="11486244" y="-126958"/>
                <a:ext cx="48520" cy="22814"/>
              </a:xfrm>
              <a:custGeom>
                <a:avLst/>
                <a:gdLst/>
                <a:ahLst/>
                <a:cxnLst/>
                <a:rect l="l" t="t" r="r" b="b"/>
                <a:pathLst>
                  <a:path w="738" h="347" extrusionOk="0">
                    <a:moveTo>
                      <a:pt x="701" y="1"/>
                    </a:moveTo>
                    <a:cubicBezTo>
                      <a:pt x="505" y="38"/>
                      <a:pt x="271" y="113"/>
                      <a:pt x="75" y="160"/>
                    </a:cubicBezTo>
                    <a:cubicBezTo>
                      <a:pt x="1" y="160"/>
                      <a:pt x="1" y="234"/>
                      <a:pt x="1" y="272"/>
                    </a:cubicBezTo>
                    <a:cubicBezTo>
                      <a:pt x="1" y="309"/>
                      <a:pt x="38" y="346"/>
                      <a:pt x="75" y="346"/>
                    </a:cubicBezTo>
                    <a:lnTo>
                      <a:pt x="113" y="346"/>
                    </a:lnTo>
                    <a:cubicBezTo>
                      <a:pt x="309" y="272"/>
                      <a:pt x="505" y="234"/>
                      <a:pt x="654" y="197"/>
                    </a:cubicBezTo>
                    <a:cubicBezTo>
                      <a:pt x="701" y="113"/>
                      <a:pt x="701" y="76"/>
                      <a:pt x="738" y="1"/>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59"/>
              <p:cNvSpPr/>
              <p:nvPr/>
            </p:nvSpPr>
            <p:spPr>
              <a:xfrm flipH="1">
                <a:off x="11338318" y="-183366"/>
                <a:ext cx="153515" cy="69361"/>
              </a:xfrm>
              <a:custGeom>
                <a:avLst/>
                <a:gdLst/>
                <a:ahLst/>
                <a:cxnLst/>
                <a:rect l="l" t="t" r="r" b="b"/>
                <a:pathLst>
                  <a:path w="2335" h="1055" extrusionOk="0">
                    <a:moveTo>
                      <a:pt x="2222" y="0"/>
                    </a:moveTo>
                    <a:lnTo>
                      <a:pt x="2185" y="38"/>
                    </a:lnTo>
                    <a:cubicBezTo>
                      <a:pt x="2185" y="38"/>
                      <a:pt x="1214" y="467"/>
                      <a:pt x="48" y="859"/>
                    </a:cubicBezTo>
                    <a:lnTo>
                      <a:pt x="85" y="859"/>
                    </a:lnTo>
                    <a:cubicBezTo>
                      <a:pt x="48" y="934"/>
                      <a:pt x="48" y="971"/>
                      <a:pt x="1" y="1055"/>
                    </a:cubicBezTo>
                    <a:cubicBezTo>
                      <a:pt x="1252" y="663"/>
                      <a:pt x="2260" y="196"/>
                      <a:pt x="2260" y="196"/>
                    </a:cubicBezTo>
                    <a:cubicBezTo>
                      <a:pt x="2334" y="159"/>
                      <a:pt x="2334" y="122"/>
                      <a:pt x="2334" y="84"/>
                    </a:cubicBezTo>
                    <a:cubicBezTo>
                      <a:pt x="2297" y="38"/>
                      <a:pt x="2260" y="0"/>
                      <a:pt x="2222"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9" name="Google Shape;1779;p59"/>
            <p:cNvGrpSpPr/>
            <p:nvPr/>
          </p:nvGrpSpPr>
          <p:grpSpPr>
            <a:xfrm rot="-6580926" flipH="1">
              <a:off x="4011944" y="4822320"/>
              <a:ext cx="209443" cy="186392"/>
              <a:chOff x="10847407" y="-45304"/>
              <a:chExt cx="178629" cy="158969"/>
            </a:xfrm>
          </p:grpSpPr>
          <p:sp>
            <p:nvSpPr>
              <p:cNvPr id="1780" name="Google Shape;1780;p59"/>
              <p:cNvSpPr/>
              <p:nvPr/>
            </p:nvSpPr>
            <p:spPr>
              <a:xfrm flipH="1">
                <a:off x="10847407" y="-45304"/>
                <a:ext cx="178629" cy="153449"/>
              </a:xfrm>
              <a:custGeom>
                <a:avLst/>
                <a:gdLst/>
                <a:ahLst/>
                <a:cxnLst/>
                <a:rect l="l" t="t" r="r" b="b"/>
                <a:pathLst>
                  <a:path w="2717" h="2334" extrusionOk="0">
                    <a:moveTo>
                      <a:pt x="1008" y="0"/>
                    </a:moveTo>
                    <a:cubicBezTo>
                      <a:pt x="896" y="159"/>
                      <a:pt x="663" y="626"/>
                      <a:pt x="971" y="1130"/>
                    </a:cubicBezTo>
                    <a:lnTo>
                      <a:pt x="663" y="1130"/>
                    </a:lnTo>
                    <a:cubicBezTo>
                      <a:pt x="346" y="1130"/>
                      <a:pt x="112" y="1288"/>
                      <a:pt x="0" y="1363"/>
                    </a:cubicBezTo>
                    <a:cubicBezTo>
                      <a:pt x="196" y="1596"/>
                      <a:pt x="467" y="1718"/>
                      <a:pt x="738" y="1755"/>
                    </a:cubicBezTo>
                    <a:cubicBezTo>
                      <a:pt x="504" y="1951"/>
                      <a:pt x="430" y="2185"/>
                      <a:pt x="383" y="2297"/>
                    </a:cubicBezTo>
                    <a:cubicBezTo>
                      <a:pt x="467" y="2334"/>
                      <a:pt x="579" y="2334"/>
                      <a:pt x="663" y="2334"/>
                    </a:cubicBezTo>
                    <a:cubicBezTo>
                      <a:pt x="971" y="2334"/>
                      <a:pt x="1279" y="2185"/>
                      <a:pt x="1513" y="1904"/>
                    </a:cubicBezTo>
                    <a:cubicBezTo>
                      <a:pt x="1279" y="1055"/>
                      <a:pt x="971" y="355"/>
                      <a:pt x="971" y="318"/>
                    </a:cubicBezTo>
                    <a:cubicBezTo>
                      <a:pt x="971" y="318"/>
                      <a:pt x="971" y="271"/>
                      <a:pt x="1008" y="234"/>
                    </a:cubicBezTo>
                    <a:cubicBezTo>
                      <a:pt x="1046" y="234"/>
                      <a:pt x="1083" y="234"/>
                      <a:pt x="1083" y="271"/>
                    </a:cubicBezTo>
                    <a:cubicBezTo>
                      <a:pt x="1083" y="271"/>
                      <a:pt x="1438" y="1055"/>
                      <a:pt x="1671" y="1951"/>
                    </a:cubicBezTo>
                    <a:cubicBezTo>
                      <a:pt x="1746" y="1951"/>
                      <a:pt x="1867" y="1989"/>
                      <a:pt x="1942" y="1989"/>
                    </a:cubicBezTo>
                    <a:cubicBezTo>
                      <a:pt x="2213" y="1989"/>
                      <a:pt x="2483" y="1867"/>
                      <a:pt x="2717" y="1671"/>
                    </a:cubicBezTo>
                    <a:cubicBezTo>
                      <a:pt x="2642" y="1559"/>
                      <a:pt x="2446" y="1400"/>
                      <a:pt x="2138" y="1363"/>
                    </a:cubicBezTo>
                    <a:cubicBezTo>
                      <a:pt x="2371" y="1204"/>
                      <a:pt x="2483" y="971"/>
                      <a:pt x="2567" y="663"/>
                    </a:cubicBezTo>
                    <a:cubicBezTo>
                      <a:pt x="2530" y="663"/>
                      <a:pt x="2446" y="626"/>
                      <a:pt x="2371" y="626"/>
                    </a:cubicBezTo>
                    <a:cubicBezTo>
                      <a:pt x="2175" y="626"/>
                      <a:pt x="1905" y="700"/>
                      <a:pt x="1634" y="934"/>
                    </a:cubicBezTo>
                    <a:cubicBezTo>
                      <a:pt x="1634" y="551"/>
                      <a:pt x="1363" y="196"/>
                      <a:pt x="1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59"/>
              <p:cNvSpPr/>
              <p:nvPr/>
            </p:nvSpPr>
            <p:spPr>
              <a:xfrm flipH="1">
                <a:off x="10911247" y="79872"/>
                <a:ext cx="15384" cy="33793"/>
              </a:xfrm>
              <a:custGeom>
                <a:avLst/>
                <a:gdLst/>
                <a:ahLst/>
                <a:cxnLst/>
                <a:rect l="l" t="t" r="r" b="b"/>
                <a:pathLst>
                  <a:path w="234" h="514" extrusionOk="0">
                    <a:moveTo>
                      <a:pt x="1" y="0"/>
                    </a:moveTo>
                    <a:cubicBezTo>
                      <a:pt x="38" y="159"/>
                      <a:pt x="85" y="318"/>
                      <a:pt x="122" y="467"/>
                    </a:cubicBezTo>
                    <a:cubicBezTo>
                      <a:pt x="122" y="514"/>
                      <a:pt x="159" y="514"/>
                      <a:pt x="197" y="514"/>
                    </a:cubicBezTo>
                    <a:cubicBezTo>
                      <a:pt x="234" y="514"/>
                      <a:pt x="234" y="467"/>
                      <a:pt x="234" y="430"/>
                    </a:cubicBezTo>
                    <a:cubicBezTo>
                      <a:pt x="197" y="318"/>
                      <a:pt x="197" y="159"/>
                      <a:pt x="159" y="47"/>
                    </a:cubicBezTo>
                    <a:cubicBezTo>
                      <a:pt x="122" y="0"/>
                      <a:pt x="38" y="0"/>
                      <a:pt x="1"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59"/>
              <p:cNvSpPr/>
              <p:nvPr/>
            </p:nvSpPr>
            <p:spPr>
              <a:xfrm flipH="1">
                <a:off x="10916111" y="-29986"/>
                <a:ext cx="46087" cy="113016"/>
              </a:xfrm>
              <a:custGeom>
                <a:avLst/>
                <a:gdLst/>
                <a:ahLst/>
                <a:cxnLst/>
                <a:rect l="l" t="t" r="r" b="b"/>
                <a:pathLst>
                  <a:path w="701" h="1719" extrusionOk="0">
                    <a:moveTo>
                      <a:pt x="37" y="1"/>
                    </a:moveTo>
                    <a:cubicBezTo>
                      <a:pt x="0" y="38"/>
                      <a:pt x="0" y="85"/>
                      <a:pt x="0" y="85"/>
                    </a:cubicBezTo>
                    <a:cubicBezTo>
                      <a:pt x="0" y="122"/>
                      <a:pt x="308" y="822"/>
                      <a:pt x="542" y="1671"/>
                    </a:cubicBezTo>
                    <a:cubicBezTo>
                      <a:pt x="579" y="1671"/>
                      <a:pt x="663" y="1671"/>
                      <a:pt x="700" y="1718"/>
                    </a:cubicBezTo>
                    <a:cubicBezTo>
                      <a:pt x="467" y="822"/>
                      <a:pt x="112" y="38"/>
                      <a:pt x="112" y="38"/>
                    </a:cubicBezTo>
                    <a:cubicBezTo>
                      <a:pt x="112" y="1"/>
                      <a:pt x="75" y="1"/>
                      <a:pt x="37" y="1"/>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3" name="Google Shape;1783;p59"/>
            <p:cNvGrpSpPr/>
            <p:nvPr/>
          </p:nvGrpSpPr>
          <p:grpSpPr>
            <a:xfrm rot="-5088202" flipH="1">
              <a:off x="3334965" y="4500379"/>
              <a:ext cx="254773" cy="287921"/>
              <a:chOff x="11317476" y="-265020"/>
              <a:chExt cx="217287" cy="245558"/>
            </a:xfrm>
          </p:grpSpPr>
          <p:sp>
            <p:nvSpPr>
              <p:cNvPr id="1784" name="Google Shape;1784;p59"/>
              <p:cNvSpPr/>
              <p:nvPr/>
            </p:nvSpPr>
            <p:spPr>
              <a:xfrm flipH="1">
                <a:off x="11317476" y="-265020"/>
                <a:ext cx="217287" cy="245558"/>
              </a:xfrm>
              <a:custGeom>
                <a:avLst/>
                <a:gdLst/>
                <a:ahLst/>
                <a:cxnLst/>
                <a:rect l="l" t="t" r="r" b="b"/>
                <a:pathLst>
                  <a:path w="3305" h="3735" extrusionOk="0">
                    <a:moveTo>
                      <a:pt x="1354" y="1"/>
                    </a:moveTo>
                    <a:cubicBezTo>
                      <a:pt x="1046" y="272"/>
                      <a:pt x="934" y="626"/>
                      <a:pt x="887" y="1009"/>
                    </a:cubicBezTo>
                    <a:cubicBezTo>
                      <a:pt x="617" y="701"/>
                      <a:pt x="271" y="580"/>
                      <a:pt x="75" y="580"/>
                    </a:cubicBezTo>
                    <a:cubicBezTo>
                      <a:pt x="1" y="1168"/>
                      <a:pt x="234" y="1709"/>
                      <a:pt x="701" y="2101"/>
                    </a:cubicBezTo>
                    <a:cubicBezTo>
                      <a:pt x="1867" y="1709"/>
                      <a:pt x="2838" y="1280"/>
                      <a:pt x="2838" y="1280"/>
                    </a:cubicBezTo>
                    <a:lnTo>
                      <a:pt x="2875" y="1242"/>
                    </a:lnTo>
                    <a:cubicBezTo>
                      <a:pt x="2913" y="1242"/>
                      <a:pt x="2950" y="1280"/>
                      <a:pt x="2987" y="1326"/>
                    </a:cubicBezTo>
                    <a:cubicBezTo>
                      <a:pt x="2987" y="1364"/>
                      <a:pt x="2987" y="1401"/>
                      <a:pt x="2913" y="1438"/>
                    </a:cubicBezTo>
                    <a:cubicBezTo>
                      <a:pt x="2913" y="1438"/>
                      <a:pt x="1905" y="1905"/>
                      <a:pt x="654" y="2297"/>
                    </a:cubicBezTo>
                    <a:cubicBezTo>
                      <a:pt x="542" y="2801"/>
                      <a:pt x="654" y="3305"/>
                      <a:pt x="1083" y="3734"/>
                    </a:cubicBezTo>
                    <a:cubicBezTo>
                      <a:pt x="1242" y="3613"/>
                      <a:pt x="1438" y="3342"/>
                      <a:pt x="1475" y="2913"/>
                    </a:cubicBezTo>
                    <a:cubicBezTo>
                      <a:pt x="1709" y="3230"/>
                      <a:pt x="2054" y="3426"/>
                      <a:pt x="2446" y="3501"/>
                    </a:cubicBezTo>
                    <a:cubicBezTo>
                      <a:pt x="2521" y="3230"/>
                      <a:pt x="2521" y="2726"/>
                      <a:pt x="2017" y="2213"/>
                    </a:cubicBezTo>
                    <a:cubicBezTo>
                      <a:pt x="2567" y="2176"/>
                      <a:pt x="3034" y="1830"/>
                      <a:pt x="3305" y="1280"/>
                    </a:cubicBezTo>
                    <a:cubicBezTo>
                      <a:pt x="3183" y="1205"/>
                      <a:pt x="2875" y="1046"/>
                      <a:pt x="2521" y="1046"/>
                    </a:cubicBezTo>
                    <a:cubicBezTo>
                      <a:pt x="2287" y="1046"/>
                      <a:pt x="2017" y="1130"/>
                      <a:pt x="1709" y="1280"/>
                    </a:cubicBezTo>
                    <a:cubicBezTo>
                      <a:pt x="1867" y="580"/>
                      <a:pt x="1550" y="160"/>
                      <a:pt x="13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59"/>
              <p:cNvSpPr/>
              <p:nvPr/>
            </p:nvSpPr>
            <p:spPr>
              <a:xfrm flipH="1">
                <a:off x="11486244" y="-126958"/>
                <a:ext cx="48520" cy="22814"/>
              </a:xfrm>
              <a:custGeom>
                <a:avLst/>
                <a:gdLst/>
                <a:ahLst/>
                <a:cxnLst/>
                <a:rect l="l" t="t" r="r" b="b"/>
                <a:pathLst>
                  <a:path w="738" h="347" extrusionOk="0">
                    <a:moveTo>
                      <a:pt x="701" y="1"/>
                    </a:moveTo>
                    <a:cubicBezTo>
                      <a:pt x="505" y="38"/>
                      <a:pt x="271" y="113"/>
                      <a:pt x="75" y="160"/>
                    </a:cubicBezTo>
                    <a:cubicBezTo>
                      <a:pt x="1" y="160"/>
                      <a:pt x="1" y="234"/>
                      <a:pt x="1" y="272"/>
                    </a:cubicBezTo>
                    <a:cubicBezTo>
                      <a:pt x="1" y="309"/>
                      <a:pt x="38" y="346"/>
                      <a:pt x="75" y="346"/>
                    </a:cubicBezTo>
                    <a:lnTo>
                      <a:pt x="113" y="346"/>
                    </a:lnTo>
                    <a:cubicBezTo>
                      <a:pt x="309" y="272"/>
                      <a:pt x="505" y="234"/>
                      <a:pt x="654" y="197"/>
                    </a:cubicBezTo>
                    <a:cubicBezTo>
                      <a:pt x="701" y="113"/>
                      <a:pt x="701" y="76"/>
                      <a:pt x="738" y="1"/>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59"/>
              <p:cNvSpPr/>
              <p:nvPr/>
            </p:nvSpPr>
            <p:spPr>
              <a:xfrm flipH="1">
                <a:off x="11338318" y="-183366"/>
                <a:ext cx="153515" cy="69361"/>
              </a:xfrm>
              <a:custGeom>
                <a:avLst/>
                <a:gdLst/>
                <a:ahLst/>
                <a:cxnLst/>
                <a:rect l="l" t="t" r="r" b="b"/>
                <a:pathLst>
                  <a:path w="2335" h="1055" extrusionOk="0">
                    <a:moveTo>
                      <a:pt x="2222" y="0"/>
                    </a:moveTo>
                    <a:lnTo>
                      <a:pt x="2185" y="38"/>
                    </a:lnTo>
                    <a:cubicBezTo>
                      <a:pt x="2185" y="38"/>
                      <a:pt x="1214" y="467"/>
                      <a:pt x="48" y="859"/>
                    </a:cubicBezTo>
                    <a:lnTo>
                      <a:pt x="85" y="859"/>
                    </a:lnTo>
                    <a:cubicBezTo>
                      <a:pt x="48" y="934"/>
                      <a:pt x="48" y="971"/>
                      <a:pt x="1" y="1055"/>
                    </a:cubicBezTo>
                    <a:cubicBezTo>
                      <a:pt x="1252" y="663"/>
                      <a:pt x="2260" y="196"/>
                      <a:pt x="2260" y="196"/>
                    </a:cubicBezTo>
                    <a:cubicBezTo>
                      <a:pt x="2334" y="159"/>
                      <a:pt x="2334" y="122"/>
                      <a:pt x="2334" y="84"/>
                    </a:cubicBezTo>
                    <a:cubicBezTo>
                      <a:pt x="2297" y="38"/>
                      <a:pt x="2260" y="0"/>
                      <a:pt x="2222"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7" name="Google Shape;1787;p59"/>
            <p:cNvGrpSpPr/>
            <p:nvPr/>
          </p:nvGrpSpPr>
          <p:grpSpPr>
            <a:xfrm rot="-3557410" flipH="1">
              <a:off x="2410580" y="4653253"/>
              <a:ext cx="254776" cy="287924"/>
              <a:chOff x="11317476" y="-265020"/>
              <a:chExt cx="217287" cy="245558"/>
            </a:xfrm>
          </p:grpSpPr>
          <p:sp>
            <p:nvSpPr>
              <p:cNvPr id="1788" name="Google Shape;1788;p59"/>
              <p:cNvSpPr/>
              <p:nvPr/>
            </p:nvSpPr>
            <p:spPr>
              <a:xfrm flipH="1">
                <a:off x="11317476" y="-265020"/>
                <a:ext cx="217287" cy="245558"/>
              </a:xfrm>
              <a:custGeom>
                <a:avLst/>
                <a:gdLst/>
                <a:ahLst/>
                <a:cxnLst/>
                <a:rect l="l" t="t" r="r" b="b"/>
                <a:pathLst>
                  <a:path w="3305" h="3735" extrusionOk="0">
                    <a:moveTo>
                      <a:pt x="1354" y="1"/>
                    </a:moveTo>
                    <a:cubicBezTo>
                      <a:pt x="1046" y="272"/>
                      <a:pt x="934" y="626"/>
                      <a:pt x="887" y="1009"/>
                    </a:cubicBezTo>
                    <a:cubicBezTo>
                      <a:pt x="617" y="701"/>
                      <a:pt x="271" y="580"/>
                      <a:pt x="75" y="580"/>
                    </a:cubicBezTo>
                    <a:cubicBezTo>
                      <a:pt x="1" y="1168"/>
                      <a:pt x="234" y="1709"/>
                      <a:pt x="701" y="2101"/>
                    </a:cubicBezTo>
                    <a:cubicBezTo>
                      <a:pt x="1867" y="1709"/>
                      <a:pt x="2838" y="1280"/>
                      <a:pt x="2838" y="1280"/>
                    </a:cubicBezTo>
                    <a:lnTo>
                      <a:pt x="2875" y="1242"/>
                    </a:lnTo>
                    <a:cubicBezTo>
                      <a:pt x="2913" y="1242"/>
                      <a:pt x="2950" y="1280"/>
                      <a:pt x="2987" y="1326"/>
                    </a:cubicBezTo>
                    <a:cubicBezTo>
                      <a:pt x="2987" y="1364"/>
                      <a:pt x="2987" y="1401"/>
                      <a:pt x="2913" y="1438"/>
                    </a:cubicBezTo>
                    <a:cubicBezTo>
                      <a:pt x="2913" y="1438"/>
                      <a:pt x="1905" y="1905"/>
                      <a:pt x="654" y="2297"/>
                    </a:cubicBezTo>
                    <a:cubicBezTo>
                      <a:pt x="542" y="2801"/>
                      <a:pt x="654" y="3305"/>
                      <a:pt x="1083" y="3734"/>
                    </a:cubicBezTo>
                    <a:cubicBezTo>
                      <a:pt x="1242" y="3613"/>
                      <a:pt x="1438" y="3342"/>
                      <a:pt x="1475" y="2913"/>
                    </a:cubicBezTo>
                    <a:cubicBezTo>
                      <a:pt x="1709" y="3230"/>
                      <a:pt x="2054" y="3426"/>
                      <a:pt x="2446" y="3501"/>
                    </a:cubicBezTo>
                    <a:cubicBezTo>
                      <a:pt x="2521" y="3230"/>
                      <a:pt x="2521" y="2726"/>
                      <a:pt x="2017" y="2213"/>
                    </a:cubicBezTo>
                    <a:cubicBezTo>
                      <a:pt x="2567" y="2176"/>
                      <a:pt x="3034" y="1830"/>
                      <a:pt x="3305" y="1280"/>
                    </a:cubicBezTo>
                    <a:cubicBezTo>
                      <a:pt x="3183" y="1205"/>
                      <a:pt x="2875" y="1046"/>
                      <a:pt x="2521" y="1046"/>
                    </a:cubicBezTo>
                    <a:cubicBezTo>
                      <a:pt x="2287" y="1046"/>
                      <a:pt x="2017" y="1130"/>
                      <a:pt x="1709" y="1280"/>
                    </a:cubicBezTo>
                    <a:cubicBezTo>
                      <a:pt x="1867" y="580"/>
                      <a:pt x="1550" y="160"/>
                      <a:pt x="13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59"/>
              <p:cNvSpPr/>
              <p:nvPr/>
            </p:nvSpPr>
            <p:spPr>
              <a:xfrm flipH="1">
                <a:off x="11486244" y="-126958"/>
                <a:ext cx="48520" cy="22814"/>
              </a:xfrm>
              <a:custGeom>
                <a:avLst/>
                <a:gdLst/>
                <a:ahLst/>
                <a:cxnLst/>
                <a:rect l="l" t="t" r="r" b="b"/>
                <a:pathLst>
                  <a:path w="738" h="347" extrusionOk="0">
                    <a:moveTo>
                      <a:pt x="701" y="1"/>
                    </a:moveTo>
                    <a:cubicBezTo>
                      <a:pt x="505" y="38"/>
                      <a:pt x="271" y="113"/>
                      <a:pt x="75" y="160"/>
                    </a:cubicBezTo>
                    <a:cubicBezTo>
                      <a:pt x="1" y="160"/>
                      <a:pt x="1" y="234"/>
                      <a:pt x="1" y="272"/>
                    </a:cubicBezTo>
                    <a:cubicBezTo>
                      <a:pt x="1" y="309"/>
                      <a:pt x="38" y="346"/>
                      <a:pt x="75" y="346"/>
                    </a:cubicBezTo>
                    <a:lnTo>
                      <a:pt x="113" y="346"/>
                    </a:lnTo>
                    <a:cubicBezTo>
                      <a:pt x="309" y="272"/>
                      <a:pt x="505" y="234"/>
                      <a:pt x="654" y="197"/>
                    </a:cubicBezTo>
                    <a:cubicBezTo>
                      <a:pt x="701" y="113"/>
                      <a:pt x="701" y="76"/>
                      <a:pt x="738" y="1"/>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59"/>
              <p:cNvSpPr/>
              <p:nvPr/>
            </p:nvSpPr>
            <p:spPr>
              <a:xfrm flipH="1">
                <a:off x="11338318" y="-183366"/>
                <a:ext cx="153515" cy="69361"/>
              </a:xfrm>
              <a:custGeom>
                <a:avLst/>
                <a:gdLst/>
                <a:ahLst/>
                <a:cxnLst/>
                <a:rect l="l" t="t" r="r" b="b"/>
                <a:pathLst>
                  <a:path w="2335" h="1055" extrusionOk="0">
                    <a:moveTo>
                      <a:pt x="2222" y="0"/>
                    </a:moveTo>
                    <a:lnTo>
                      <a:pt x="2185" y="38"/>
                    </a:lnTo>
                    <a:cubicBezTo>
                      <a:pt x="2185" y="38"/>
                      <a:pt x="1214" y="467"/>
                      <a:pt x="48" y="859"/>
                    </a:cubicBezTo>
                    <a:lnTo>
                      <a:pt x="85" y="859"/>
                    </a:lnTo>
                    <a:cubicBezTo>
                      <a:pt x="48" y="934"/>
                      <a:pt x="48" y="971"/>
                      <a:pt x="1" y="1055"/>
                    </a:cubicBezTo>
                    <a:cubicBezTo>
                      <a:pt x="1252" y="663"/>
                      <a:pt x="2260" y="196"/>
                      <a:pt x="2260" y="196"/>
                    </a:cubicBezTo>
                    <a:cubicBezTo>
                      <a:pt x="2334" y="159"/>
                      <a:pt x="2334" y="122"/>
                      <a:pt x="2334" y="84"/>
                    </a:cubicBezTo>
                    <a:cubicBezTo>
                      <a:pt x="2297" y="38"/>
                      <a:pt x="2260" y="0"/>
                      <a:pt x="2222"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1" name="Google Shape;1791;p59"/>
            <p:cNvGrpSpPr/>
            <p:nvPr/>
          </p:nvGrpSpPr>
          <p:grpSpPr>
            <a:xfrm rot="-6580926" flipH="1">
              <a:off x="1619919" y="4464620"/>
              <a:ext cx="209443" cy="186392"/>
              <a:chOff x="10847407" y="-45304"/>
              <a:chExt cx="178629" cy="158969"/>
            </a:xfrm>
          </p:grpSpPr>
          <p:sp>
            <p:nvSpPr>
              <p:cNvPr id="1792" name="Google Shape;1792;p59"/>
              <p:cNvSpPr/>
              <p:nvPr/>
            </p:nvSpPr>
            <p:spPr>
              <a:xfrm flipH="1">
                <a:off x="10847407" y="-45304"/>
                <a:ext cx="178629" cy="153449"/>
              </a:xfrm>
              <a:custGeom>
                <a:avLst/>
                <a:gdLst/>
                <a:ahLst/>
                <a:cxnLst/>
                <a:rect l="l" t="t" r="r" b="b"/>
                <a:pathLst>
                  <a:path w="2717" h="2334" extrusionOk="0">
                    <a:moveTo>
                      <a:pt x="1008" y="0"/>
                    </a:moveTo>
                    <a:cubicBezTo>
                      <a:pt x="896" y="159"/>
                      <a:pt x="663" y="626"/>
                      <a:pt x="971" y="1130"/>
                    </a:cubicBezTo>
                    <a:lnTo>
                      <a:pt x="663" y="1130"/>
                    </a:lnTo>
                    <a:cubicBezTo>
                      <a:pt x="346" y="1130"/>
                      <a:pt x="112" y="1288"/>
                      <a:pt x="0" y="1363"/>
                    </a:cubicBezTo>
                    <a:cubicBezTo>
                      <a:pt x="196" y="1596"/>
                      <a:pt x="467" y="1718"/>
                      <a:pt x="738" y="1755"/>
                    </a:cubicBezTo>
                    <a:cubicBezTo>
                      <a:pt x="504" y="1951"/>
                      <a:pt x="430" y="2185"/>
                      <a:pt x="383" y="2297"/>
                    </a:cubicBezTo>
                    <a:cubicBezTo>
                      <a:pt x="467" y="2334"/>
                      <a:pt x="579" y="2334"/>
                      <a:pt x="663" y="2334"/>
                    </a:cubicBezTo>
                    <a:cubicBezTo>
                      <a:pt x="971" y="2334"/>
                      <a:pt x="1279" y="2185"/>
                      <a:pt x="1513" y="1904"/>
                    </a:cubicBezTo>
                    <a:cubicBezTo>
                      <a:pt x="1279" y="1055"/>
                      <a:pt x="971" y="355"/>
                      <a:pt x="971" y="318"/>
                    </a:cubicBezTo>
                    <a:cubicBezTo>
                      <a:pt x="971" y="318"/>
                      <a:pt x="971" y="271"/>
                      <a:pt x="1008" y="234"/>
                    </a:cubicBezTo>
                    <a:cubicBezTo>
                      <a:pt x="1046" y="234"/>
                      <a:pt x="1083" y="234"/>
                      <a:pt x="1083" y="271"/>
                    </a:cubicBezTo>
                    <a:cubicBezTo>
                      <a:pt x="1083" y="271"/>
                      <a:pt x="1438" y="1055"/>
                      <a:pt x="1671" y="1951"/>
                    </a:cubicBezTo>
                    <a:cubicBezTo>
                      <a:pt x="1746" y="1951"/>
                      <a:pt x="1867" y="1989"/>
                      <a:pt x="1942" y="1989"/>
                    </a:cubicBezTo>
                    <a:cubicBezTo>
                      <a:pt x="2213" y="1989"/>
                      <a:pt x="2483" y="1867"/>
                      <a:pt x="2717" y="1671"/>
                    </a:cubicBezTo>
                    <a:cubicBezTo>
                      <a:pt x="2642" y="1559"/>
                      <a:pt x="2446" y="1400"/>
                      <a:pt x="2138" y="1363"/>
                    </a:cubicBezTo>
                    <a:cubicBezTo>
                      <a:pt x="2371" y="1204"/>
                      <a:pt x="2483" y="971"/>
                      <a:pt x="2567" y="663"/>
                    </a:cubicBezTo>
                    <a:cubicBezTo>
                      <a:pt x="2530" y="663"/>
                      <a:pt x="2446" y="626"/>
                      <a:pt x="2371" y="626"/>
                    </a:cubicBezTo>
                    <a:cubicBezTo>
                      <a:pt x="2175" y="626"/>
                      <a:pt x="1905" y="700"/>
                      <a:pt x="1634" y="934"/>
                    </a:cubicBezTo>
                    <a:cubicBezTo>
                      <a:pt x="1634" y="551"/>
                      <a:pt x="1363" y="196"/>
                      <a:pt x="1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59"/>
              <p:cNvSpPr/>
              <p:nvPr/>
            </p:nvSpPr>
            <p:spPr>
              <a:xfrm flipH="1">
                <a:off x="10911247" y="79872"/>
                <a:ext cx="15384" cy="33793"/>
              </a:xfrm>
              <a:custGeom>
                <a:avLst/>
                <a:gdLst/>
                <a:ahLst/>
                <a:cxnLst/>
                <a:rect l="l" t="t" r="r" b="b"/>
                <a:pathLst>
                  <a:path w="234" h="514" extrusionOk="0">
                    <a:moveTo>
                      <a:pt x="1" y="0"/>
                    </a:moveTo>
                    <a:cubicBezTo>
                      <a:pt x="38" y="159"/>
                      <a:pt x="85" y="318"/>
                      <a:pt x="122" y="467"/>
                    </a:cubicBezTo>
                    <a:cubicBezTo>
                      <a:pt x="122" y="514"/>
                      <a:pt x="159" y="514"/>
                      <a:pt x="197" y="514"/>
                    </a:cubicBezTo>
                    <a:cubicBezTo>
                      <a:pt x="234" y="514"/>
                      <a:pt x="234" y="467"/>
                      <a:pt x="234" y="430"/>
                    </a:cubicBezTo>
                    <a:cubicBezTo>
                      <a:pt x="197" y="318"/>
                      <a:pt x="197" y="159"/>
                      <a:pt x="159" y="47"/>
                    </a:cubicBezTo>
                    <a:cubicBezTo>
                      <a:pt x="122" y="0"/>
                      <a:pt x="38" y="0"/>
                      <a:pt x="1"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59"/>
              <p:cNvSpPr/>
              <p:nvPr/>
            </p:nvSpPr>
            <p:spPr>
              <a:xfrm flipH="1">
                <a:off x="10916111" y="-29986"/>
                <a:ext cx="46087" cy="113016"/>
              </a:xfrm>
              <a:custGeom>
                <a:avLst/>
                <a:gdLst/>
                <a:ahLst/>
                <a:cxnLst/>
                <a:rect l="l" t="t" r="r" b="b"/>
                <a:pathLst>
                  <a:path w="701" h="1719" extrusionOk="0">
                    <a:moveTo>
                      <a:pt x="37" y="1"/>
                    </a:moveTo>
                    <a:cubicBezTo>
                      <a:pt x="0" y="38"/>
                      <a:pt x="0" y="85"/>
                      <a:pt x="0" y="85"/>
                    </a:cubicBezTo>
                    <a:cubicBezTo>
                      <a:pt x="0" y="122"/>
                      <a:pt x="308" y="822"/>
                      <a:pt x="542" y="1671"/>
                    </a:cubicBezTo>
                    <a:cubicBezTo>
                      <a:pt x="579" y="1671"/>
                      <a:pt x="663" y="1671"/>
                      <a:pt x="700" y="1718"/>
                    </a:cubicBezTo>
                    <a:cubicBezTo>
                      <a:pt x="467" y="822"/>
                      <a:pt x="112" y="38"/>
                      <a:pt x="112" y="38"/>
                    </a:cubicBezTo>
                    <a:cubicBezTo>
                      <a:pt x="112" y="1"/>
                      <a:pt x="75" y="1"/>
                      <a:pt x="37" y="1"/>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5" name="Google Shape;1795;p59"/>
            <p:cNvGrpSpPr/>
            <p:nvPr/>
          </p:nvGrpSpPr>
          <p:grpSpPr>
            <a:xfrm rot="-5088202" flipH="1">
              <a:off x="743690" y="4696379"/>
              <a:ext cx="254773" cy="287921"/>
              <a:chOff x="11317476" y="-265020"/>
              <a:chExt cx="217287" cy="245558"/>
            </a:xfrm>
          </p:grpSpPr>
          <p:sp>
            <p:nvSpPr>
              <p:cNvPr id="1796" name="Google Shape;1796;p59"/>
              <p:cNvSpPr/>
              <p:nvPr/>
            </p:nvSpPr>
            <p:spPr>
              <a:xfrm flipH="1">
                <a:off x="11317476" y="-265020"/>
                <a:ext cx="217287" cy="245558"/>
              </a:xfrm>
              <a:custGeom>
                <a:avLst/>
                <a:gdLst/>
                <a:ahLst/>
                <a:cxnLst/>
                <a:rect l="l" t="t" r="r" b="b"/>
                <a:pathLst>
                  <a:path w="3305" h="3735" extrusionOk="0">
                    <a:moveTo>
                      <a:pt x="1354" y="1"/>
                    </a:moveTo>
                    <a:cubicBezTo>
                      <a:pt x="1046" y="272"/>
                      <a:pt x="934" y="626"/>
                      <a:pt x="887" y="1009"/>
                    </a:cubicBezTo>
                    <a:cubicBezTo>
                      <a:pt x="617" y="701"/>
                      <a:pt x="271" y="580"/>
                      <a:pt x="75" y="580"/>
                    </a:cubicBezTo>
                    <a:cubicBezTo>
                      <a:pt x="1" y="1168"/>
                      <a:pt x="234" y="1709"/>
                      <a:pt x="701" y="2101"/>
                    </a:cubicBezTo>
                    <a:cubicBezTo>
                      <a:pt x="1867" y="1709"/>
                      <a:pt x="2838" y="1280"/>
                      <a:pt x="2838" y="1280"/>
                    </a:cubicBezTo>
                    <a:lnTo>
                      <a:pt x="2875" y="1242"/>
                    </a:lnTo>
                    <a:cubicBezTo>
                      <a:pt x="2913" y="1242"/>
                      <a:pt x="2950" y="1280"/>
                      <a:pt x="2987" y="1326"/>
                    </a:cubicBezTo>
                    <a:cubicBezTo>
                      <a:pt x="2987" y="1364"/>
                      <a:pt x="2987" y="1401"/>
                      <a:pt x="2913" y="1438"/>
                    </a:cubicBezTo>
                    <a:cubicBezTo>
                      <a:pt x="2913" y="1438"/>
                      <a:pt x="1905" y="1905"/>
                      <a:pt x="654" y="2297"/>
                    </a:cubicBezTo>
                    <a:cubicBezTo>
                      <a:pt x="542" y="2801"/>
                      <a:pt x="654" y="3305"/>
                      <a:pt x="1083" y="3734"/>
                    </a:cubicBezTo>
                    <a:cubicBezTo>
                      <a:pt x="1242" y="3613"/>
                      <a:pt x="1438" y="3342"/>
                      <a:pt x="1475" y="2913"/>
                    </a:cubicBezTo>
                    <a:cubicBezTo>
                      <a:pt x="1709" y="3230"/>
                      <a:pt x="2054" y="3426"/>
                      <a:pt x="2446" y="3501"/>
                    </a:cubicBezTo>
                    <a:cubicBezTo>
                      <a:pt x="2521" y="3230"/>
                      <a:pt x="2521" y="2726"/>
                      <a:pt x="2017" y="2213"/>
                    </a:cubicBezTo>
                    <a:cubicBezTo>
                      <a:pt x="2567" y="2176"/>
                      <a:pt x="3034" y="1830"/>
                      <a:pt x="3305" y="1280"/>
                    </a:cubicBezTo>
                    <a:cubicBezTo>
                      <a:pt x="3183" y="1205"/>
                      <a:pt x="2875" y="1046"/>
                      <a:pt x="2521" y="1046"/>
                    </a:cubicBezTo>
                    <a:cubicBezTo>
                      <a:pt x="2287" y="1046"/>
                      <a:pt x="2017" y="1130"/>
                      <a:pt x="1709" y="1280"/>
                    </a:cubicBezTo>
                    <a:cubicBezTo>
                      <a:pt x="1867" y="580"/>
                      <a:pt x="1550" y="160"/>
                      <a:pt x="13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59"/>
              <p:cNvSpPr/>
              <p:nvPr/>
            </p:nvSpPr>
            <p:spPr>
              <a:xfrm flipH="1">
                <a:off x="11486244" y="-126958"/>
                <a:ext cx="48520" cy="22814"/>
              </a:xfrm>
              <a:custGeom>
                <a:avLst/>
                <a:gdLst/>
                <a:ahLst/>
                <a:cxnLst/>
                <a:rect l="l" t="t" r="r" b="b"/>
                <a:pathLst>
                  <a:path w="738" h="347" extrusionOk="0">
                    <a:moveTo>
                      <a:pt x="701" y="1"/>
                    </a:moveTo>
                    <a:cubicBezTo>
                      <a:pt x="505" y="38"/>
                      <a:pt x="271" y="113"/>
                      <a:pt x="75" y="160"/>
                    </a:cubicBezTo>
                    <a:cubicBezTo>
                      <a:pt x="1" y="160"/>
                      <a:pt x="1" y="234"/>
                      <a:pt x="1" y="272"/>
                    </a:cubicBezTo>
                    <a:cubicBezTo>
                      <a:pt x="1" y="309"/>
                      <a:pt x="38" y="346"/>
                      <a:pt x="75" y="346"/>
                    </a:cubicBezTo>
                    <a:lnTo>
                      <a:pt x="113" y="346"/>
                    </a:lnTo>
                    <a:cubicBezTo>
                      <a:pt x="309" y="272"/>
                      <a:pt x="505" y="234"/>
                      <a:pt x="654" y="197"/>
                    </a:cubicBezTo>
                    <a:cubicBezTo>
                      <a:pt x="701" y="113"/>
                      <a:pt x="701" y="76"/>
                      <a:pt x="738" y="1"/>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59"/>
              <p:cNvSpPr/>
              <p:nvPr/>
            </p:nvSpPr>
            <p:spPr>
              <a:xfrm flipH="1">
                <a:off x="11338318" y="-183366"/>
                <a:ext cx="153515" cy="69361"/>
              </a:xfrm>
              <a:custGeom>
                <a:avLst/>
                <a:gdLst/>
                <a:ahLst/>
                <a:cxnLst/>
                <a:rect l="l" t="t" r="r" b="b"/>
                <a:pathLst>
                  <a:path w="2335" h="1055" extrusionOk="0">
                    <a:moveTo>
                      <a:pt x="2222" y="0"/>
                    </a:moveTo>
                    <a:lnTo>
                      <a:pt x="2185" y="38"/>
                    </a:lnTo>
                    <a:cubicBezTo>
                      <a:pt x="2185" y="38"/>
                      <a:pt x="1214" y="467"/>
                      <a:pt x="48" y="859"/>
                    </a:cubicBezTo>
                    <a:lnTo>
                      <a:pt x="85" y="859"/>
                    </a:lnTo>
                    <a:cubicBezTo>
                      <a:pt x="48" y="934"/>
                      <a:pt x="48" y="971"/>
                      <a:pt x="1" y="1055"/>
                    </a:cubicBezTo>
                    <a:cubicBezTo>
                      <a:pt x="1252" y="663"/>
                      <a:pt x="2260" y="196"/>
                      <a:pt x="2260" y="196"/>
                    </a:cubicBezTo>
                    <a:cubicBezTo>
                      <a:pt x="2334" y="159"/>
                      <a:pt x="2334" y="122"/>
                      <a:pt x="2334" y="84"/>
                    </a:cubicBezTo>
                    <a:cubicBezTo>
                      <a:pt x="2297" y="38"/>
                      <a:pt x="2260" y="0"/>
                      <a:pt x="2222"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9" name="Google Shape;1799;p59"/>
            <p:cNvGrpSpPr/>
            <p:nvPr/>
          </p:nvGrpSpPr>
          <p:grpSpPr>
            <a:xfrm rot="5400000" flipH="1">
              <a:off x="354369" y="4391022"/>
              <a:ext cx="209443" cy="186391"/>
              <a:chOff x="10847407" y="-45304"/>
              <a:chExt cx="178629" cy="158969"/>
            </a:xfrm>
          </p:grpSpPr>
          <p:sp>
            <p:nvSpPr>
              <p:cNvPr id="1800" name="Google Shape;1800;p59"/>
              <p:cNvSpPr/>
              <p:nvPr/>
            </p:nvSpPr>
            <p:spPr>
              <a:xfrm flipH="1">
                <a:off x="10847407" y="-45304"/>
                <a:ext cx="178629" cy="153449"/>
              </a:xfrm>
              <a:custGeom>
                <a:avLst/>
                <a:gdLst/>
                <a:ahLst/>
                <a:cxnLst/>
                <a:rect l="l" t="t" r="r" b="b"/>
                <a:pathLst>
                  <a:path w="2717" h="2334" extrusionOk="0">
                    <a:moveTo>
                      <a:pt x="1008" y="0"/>
                    </a:moveTo>
                    <a:cubicBezTo>
                      <a:pt x="896" y="159"/>
                      <a:pt x="663" y="626"/>
                      <a:pt x="971" y="1130"/>
                    </a:cubicBezTo>
                    <a:lnTo>
                      <a:pt x="663" y="1130"/>
                    </a:lnTo>
                    <a:cubicBezTo>
                      <a:pt x="346" y="1130"/>
                      <a:pt x="112" y="1288"/>
                      <a:pt x="0" y="1363"/>
                    </a:cubicBezTo>
                    <a:cubicBezTo>
                      <a:pt x="196" y="1596"/>
                      <a:pt x="467" y="1718"/>
                      <a:pt x="738" y="1755"/>
                    </a:cubicBezTo>
                    <a:cubicBezTo>
                      <a:pt x="504" y="1951"/>
                      <a:pt x="430" y="2185"/>
                      <a:pt x="383" y="2297"/>
                    </a:cubicBezTo>
                    <a:cubicBezTo>
                      <a:pt x="467" y="2334"/>
                      <a:pt x="579" y="2334"/>
                      <a:pt x="663" y="2334"/>
                    </a:cubicBezTo>
                    <a:cubicBezTo>
                      <a:pt x="971" y="2334"/>
                      <a:pt x="1279" y="2185"/>
                      <a:pt x="1513" y="1904"/>
                    </a:cubicBezTo>
                    <a:cubicBezTo>
                      <a:pt x="1279" y="1055"/>
                      <a:pt x="971" y="355"/>
                      <a:pt x="971" y="318"/>
                    </a:cubicBezTo>
                    <a:cubicBezTo>
                      <a:pt x="971" y="318"/>
                      <a:pt x="971" y="271"/>
                      <a:pt x="1008" y="234"/>
                    </a:cubicBezTo>
                    <a:cubicBezTo>
                      <a:pt x="1046" y="234"/>
                      <a:pt x="1083" y="234"/>
                      <a:pt x="1083" y="271"/>
                    </a:cubicBezTo>
                    <a:cubicBezTo>
                      <a:pt x="1083" y="271"/>
                      <a:pt x="1438" y="1055"/>
                      <a:pt x="1671" y="1951"/>
                    </a:cubicBezTo>
                    <a:cubicBezTo>
                      <a:pt x="1746" y="1951"/>
                      <a:pt x="1867" y="1989"/>
                      <a:pt x="1942" y="1989"/>
                    </a:cubicBezTo>
                    <a:cubicBezTo>
                      <a:pt x="2213" y="1989"/>
                      <a:pt x="2483" y="1867"/>
                      <a:pt x="2717" y="1671"/>
                    </a:cubicBezTo>
                    <a:cubicBezTo>
                      <a:pt x="2642" y="1559"/>
                      <a:pt x="2446" y="1400"/>
                      <a:pt x="2138" y="1363"/>
                    </a:cubicBezTo>
                    <a:cubicBezTo>
                      <a:pt x="2371" y="1204"/>
                      <a:pt x="2483" y="971"/>
                      <a:pt x="2567" y="663"/>
                    </a:cubicBezTo>
                    <a:cubicBezTo>
                      <a:pt x="2530" y="663"/>
                      <a:pt x="2446" y="626"/>
                      <a:pt x="2371" y="626"/>
                    </a:cubicBezTo>
                    <a:cubicBezTo>
                      <a:pt x="2175" y="626"/>
                      <a:pt x="1905" y="700"/>
                      <a:pt x="1634" y="934"/>
                    </a:cubicBezTo>
                    <a:cubicBezTo>
                      <a:pt x="1634" y="551"/>
                      <a:pt x="1363" y="196"/>
                      <a:pt x="1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59"/>
              <p:cNvSpPr/>
              <p:nvPr/>
            </p:nvSpPr>
            <p:spPr>
              <a:xfrm flipH="1">
                <a:off x="10911247" y="79872"/>
                <a:ext cx="15384" cy="33793"/>
              </a:xfrm>
              <a:custGeom>
                <a:avLst/>
                <a:gdLst/>
                <a:ahLst/>
                <a:cxnLst/>
                <a:rect l="l" t="t" r="r" b="b"/>
                <a:pathLst>
                  <a:path w="234" h="514" extrusionOk="0">
                    <a:moveTo>
                      <a:pt x="1" y="0"/>
                    </a:moveTo>
                    <a:cubicBezTo>
                      <a:pt x="38" y="159"/>
                      <a:pt x="85" y="318"/>
                      <a:pt x="122" y="467"/>
                    </a:cubicBezTo>
                    <a:cubicBezTo>
                      <a:pt x="122" y="514"/>
                      <a:pt x="159" y="514"/>
                      <a:pt x="197" y="514"/>
                    </a:cubicBezTo>
                    <a:cubicBezTo>
                      <a:pt x="234" y="514"/>
                      <a:pt x="234" y="467"/>
                      <a:pt x="234" y="430"/>
                    </a:cubicBezTo>
                    <a:cubicBezTo>
                      <a:pt x="197" y="318"/>
                      <a:pt x="197" y="159"/>
                      <a:pt x="159" y="47"/>
                    </a:cubicBezTo>
                    <a:cubicBezTo>
                      <a:pt x="122" y="0"/>
                      <a:pt x="38" y="0"/>
                      <a:pt x="1"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59"/>
              <p:cNvSpPr/>
              <p:nvPr/>
            </p:nvSpPr>
            <p:spPr>
              <a:xfrm flipH="1">
                <a:off x="10916111" y="-29986"/>
                <a:ext cx="46087" cy="113016"/>
              </a:xfrm>
              <a:custGeom>
                <a:avLst/>
                <a:gdLst/>
                <a:ahLst/>
                <a:cxnLst/>
                <a:rect l="l" t="t" r="r" b="b"/>
                <a:pathLst>
                  <a:path w="701" h="1719" extrusionOk="0">
                    <a:moveTo>
                      <a:pt x="37" y="1"/>
                    </a:moveTo>
                    <a:cubicBezTo>
                      <a:pt x="0" y="38"/>
                      <a:pt x="0" y="85"/>
                      <a:pt x="0" y="85"/>
                    </a:cubicBezTo>
                    <a:cubicBezTo>
                      <a:pt x="0" y="122"/>
                      <a:pt x="308" y="822"/>
                      <a:pt x="542" y="1671"/>
                    </a:cubicBezTo>
                    <a:cubicBezTo>
                      <a:pt x="579" y="1671"/>
                      <a:pt x="663" y="1671"/>
                      <a:pt x="700" y="1718"/>
                    </a:cubicBezTo>
                    <a:cubicBezTo>
                      <a:pt x="467" y="822"/>
                      <a:pt x="112" y="38"/>
                      <a:pt x="112" y="38"/>
                    </a:cubicBezTo>
                    <a:cubicBezTo>
                      <a:pt x="112" y="1"/>
                      <a:pt x="75" y="1"/>
                      <a:pt x="37" y="1"/>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03" name="Google Shape;1803;p59"/>
          <p:cNvGrpSpPr/>
          <p:nvPr/>
        </p:nvGrpSpPr>
        <p:grpSpPr>
          <a:xfrm>
            <a:off x="-367000" y="297524"/>
            <a:ext cx="9803625" cy="3166636"/>
            <a:chOff x="-367000" y="297524"/>
            <a:chExt cx="9803625" cy="3166636"/>
          </a:xfrm>
        </p:grpSpPr>
        <p:sp>
          <p:nvSpPr>
            <p:cNvPr id="1804" name="Google Shape;1804;p59"/>
            <p:cNvSpPr/>
            <p:nvPr/>
          </p:nvSpPr>
          <p:spPr>
            <a:xfrm flipH="1">
              <a:off x="6870915" y="1911969"/>
              <a:ext cx="1268813" cy="337198"/>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59"/>
            <p:cNvSpPr/>
            <p:nvPr/>
          </p:nvSpPr>
          <p:spPr>
            <a:xfrm>
              <a:off x="664915" y="1484565"/>
              <a:ext cx="1608173" cy="42740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59"/>
            <p:cNvSpPr/>
            <p:nvPr/>
          </p:nvSpPr>
          <p:spPr>
            <a:xfrm>
              <a:off x="-367000" y="2571750"/>
              <a:ext cx="1016520" cy="33719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59"/>
            <p:cNvSpPr/>
            <p:nvPr/>
          </p:nvSpPr>
          <p:spPr>
            <a:xfrm>
              <a:off x="7596050" y="370503"/>
              <a:ext cx="1016396" cy="33719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59"/>
            <p:cNvSpPr/>
            <p:nvPr/>
          </p:nvSpPr>
          <p:spPr>
            <a:xfrm flipH="1">
              <a:off x="649533" y="297524"/>
              <a:ext cx="728167" cy="241573"/>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59"/>
            <p:cNvSpPr/>
            <p:nvPr/>
          </p:nvSpPr>
          <p:spPr>
            <a:xfrm flipH="1">
              <a:off x="8708458" y="3222587"/>
              <a:ext cx="728167" cy="241573"/>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1">
  <p:cSld name="CUSTOM_13">
    <p:spTree>
      <p:nvGrpSpPr>
        <p:cNvPr id="1" name="Shape 1810"/>
        <p:cNvGrpSpPr/>
        <p:nvPr/>
      </p:nvGrpSpPr>
      <p:grpSpPr>
        <a:xfrm>
          <a:off x="0" y="0"/>
          <a:ext cx="0" cy="0"/>
          <a:chOff x="0" y="0"/>
          <a:chExt cx="0" cy="0"/>
        </a:xfrm>
      </p:grpSpPr>
      <p:sp>
        <p:nvSpPr>
          <p:cNvPr id="1811" name="Google Shape;1811;p60"/>
          <p:cNvSpPr/>
          <p:nvPr/>
        </p:nvSpPr>
        <p:spPr>
          <a:xfrm>
            <a:off x="-50" y="2684875"/>
            <a:ext cx="9144111" cy="2029966"/>
          </a:xfrm>
          <a:custGeom>
            <a:avLst/>
            <a:gdLst/>
            <a:ahLst/>
            <a:cxnLst/>
            <a:rect l="l" t="t" r="r" b="b"/>
            <a:pathLst>
              <a:path w="116675" h="33837" extrusionOk="0">
                <a:moveTo>
                  <a:pt x="24464" y="1"/>
                </a:moveTo>
                <a:cubicBezTo>
                  <a:pt x="18743" y="1"/>
                  <a:pt x="14001" y="4164"/>
                  <a:pt x="13142" y="9615"/>
                </a:cubicBezTo>
                <a:cubicBezTo>
                  <a:pt x="11705" y="8989"/>
                  <a:pt x="10146" y="8635"/>
                  <a:pt x="8475" y="8635"/>
                </a:cubicBezTo>
                <a:cubicBezTo>
                  <a:pt x="5134" y="8635"/>
                  <a:pt x="2100" y="10119"/>
                  <a:pt x="0" y="12415"/>
                </a:cubicBezTo>
                <a:lnTo>
                  <a:pt x="0" y="33836"/>
                </a:lnTo>
                <a:lnTo>
                  <a:pt x="116675" y="33836"/>
                </a:lnTo>
                <a:lnTo>
                  <a:pt x="116675" y="10119"/>
                </a:lnTo>
                <a:cubicBezTo>
                  <a:pt x="115508" y="9727"/>
                  <a:pt x="114257" y="9531"/>
                  <a:pt x="113016" y="9531"/>
                </a:cubicBezTo>
                <a:cubicBezTo>
                  <a:pt x="110486" y="9531"/>
                  <a:pt x="108115" y="10352"/>
                  <a:pt x="106249" y="11752"/>
                </a:cubicBezTo>
                <a:cubicBezTo>
                  <a:pt x="105119" y="6581"/>
                  <a:pt x="100536" y="2652"/>
                  <a:pt x="95011" y="2652"/>
                </a:cubicBezTo>
                <a:cubicBezTo>
                  <a:pt x="89802" y="2652"/>
                  <a:pt x="85406" y="6189"/>
                  <a:pt x="84006" y="10968"/>
                </a:cubicBezTo>
                <a:cubicBezTo>
                  <a:pt x="81943" y="8793"/>
                  <a:pt x="79021" y="7468"/>
                  <a:pt x="75801" y="7468"/>
                </a:cubicBezTo>
                <a:cubicBezTo>
                  <a:pt x="72142" y="7468"/>
                  <a:pt x="68913" y="9148"/>
                  <a:pt x="66813" y="11789"/>
                </a:cubicBezTo>
                <a:cubicBezTo>
                  <a:pt x="66075" y="6189"/>
                  <a:pt x="61287" y="1868"/>
                  <a:pt x="55453" y="1868"/>
                </a:cubicBezTo>
                <a:cubicBezTo>
                  <a:pt x="49470" y="1868"/>
                  <a:pt x="44532" y="6497"/>
                  <a:pt x="44066" y="12368"/>
                </a:cubicBezTo>
                <a:cubicBezTo>
                  <a:pt x="42348" y="11360"/>
                  <a:pt x="40332" y="10781"/>
                  <a:pt x="38185" y="10781"/>
                </a:cubicBezTo>
                <a:cubicBezTo>
                  <a:pt x="37411" y="10781"/>
                  <a:pt x="36636" y="10856"/>
                  <a:pt x="35899" y="11015"/>
                </a:cubicBezTo>
                <a:cubicBezTo>
                  <a:pt x="35665" y="4901"/>
                  <a:pt x="30606" y="1"/>
                  <a:pt x="244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2" name="Google Shape;1812;p60"/>
          <p:cNvGrpSpPr/>
          <p:nvPr/>
        </p:nvGrpSpPr>
        <p:grpSpPr>
          <a:xfrm>
            <a:off x="-75" y="4401134"/>
            <a:ext cx="9144111" cy="753303"/>
            <a:chOff x="-75" y="3996089"/>
            <a:chExt cx="9144111" cy="818986"/>
          </a:xfrm>
        </p:grpSpPr>
        <p:sp>
          <p:nvSpPr>
            <p:cNvPr id="1813" name="Google Shape;1813;p60"/>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4" name="Google Shape;1814;p60"/>
            <p:cNvGrpSpPr/>
            <p:nvPr/>
          </p:nvGrpSpPr>
          <p:grpSpPr>
            <a:xfrm>
              <a:off x="43175" y="3996198"/>
              <a:ext cx="9057943" cy="818877"/>
              <a:chOff x="31859" y="3637483"/>
              <a:chExt cx="9057943" cy="954958"/>
            </a:xfrm>
          </p:grpSpPr>
          <p:sp>
            <p:nvSpPr>
              <p:cNvPr id="1815" name="Google Shape;1815;p60"/>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60"/>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60"/>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60"/>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60"/>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60"/>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21" name="Google Shape;1821;p60"/>
          <p:cNvSpPr txBox="1">
            <a:spLocks noGrp="1"/>
          </p:cNvSpPr>
          <p:nvPr>
            <p:ph type="title"/>
          </p:nvPr>
        </p:nvSpPr>
        <p:spPr>
          <a:xfrm>
            <a:off x="713100" y="1030025"/>
            <a:ext cx="2717100" cy="2211000"/>
          </a:xfrm>
          <a:prstGeom prst="rect">
            <a:avLst/>
          </a:prstGeom>
        </p:spPr>
        <p:txBody>
          <a:bodyPr spcFirstLastPara="1" wrap="square" lIns="14400" tIns="14400" rIns="14400" bIns="1440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22" name="Google Shape;1822;p60"/>
          <p:cNvSpPr txBox="1">
            <a:spLocks noGrp="1"/>
          </p:cNvSpPr>
          <p:nvPr>
            <p:ph type="subTitle" idx="1"/>
          </p:nvPr>
        </p:nvSpPr>
        <p:spPr>
          <a:xfrm>
            <a:off x="713100" y="3398625"/>
            <a:ext cx="2376900" cy="874200"/>
          </a:xfrm>
          <a:prstGeom prst="rect">
            <a:avLst/>
          </a:prstGeom>
        </p:spPr>
        <p:txBody>
          <a:bodyPr spcFirstLastPara="1" wrap="square" lIns="14400" tIns="14400" rIns="14400" bIns="14400" anchor="t" anchorCtr="0">
            <a:noAutofit/>
          </a:bodyPr>
          <a:lstStyle>
            <a:lvl1pPr lvl="0" rtl="0">
              <a:lnSpc>
                <a:spcPct val="100000"/>
              </a:lnSpc>
              <a:spcBef>
                <a:spcPts val="0"/>
              </a:spcBef>
              <a:spcAft>
                <a:spcPts val="0"/>
              </a:spcAft>
              <a:buSzPts val="1400"/>
              <a:buNone/>
              <a:defRPr sz="13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2">
  <p:cSld name="CUSTOM">
    <p:spTree>
      <p:nvGrpSpPr>
        <p:cNvPr id="1" name="Shape 1823"/>
        <p:cNvGrpSpPr/>
        <p:nvPr/>
      </p:nvGrpSpPr>
      <p:grpSpPr>
        <a:xfrm>
          <a:off x="0" y="0"/>
          <a:ext cx="0" cy="0"/>
          <a:chOff x="0" y="0"/>
          <a:chExt cx="0" cy="0"/>
        </a:xfrm>
      </p:grpSpPr>
      <p:grpSp>
        <p:nvGrpSpPr>
          <p:cNvPr id="1824" name="Google Shape;1824;p61"/>
          <p:cNvGrpSpPr/>
          <p:nvPr/>
        </p:nvGrpSpPr>
        <p:grpSpPr>
          <a:xfrm>
            <a:off x="-75" y="1028685"/>
            <a:ext cx="9144150" cy="4115115"/>
            <a:chOff x="-75" y="1028685"/>
            <a:chExt cx="9144150" cy="4115115"/>
          </a:xfrm>
        </p:grpSpPr>
        <p:grpSp>
          <p:nvGrpSpPr>
            <p:cNvPr id="1825" name="Google Shape;1825;p61"/>
            <p:cNvGrpSpPr/>
            <p:nvPr/>
          </p:nvGrpSpPr>
          <p:grpSpPr>
            <a:xfrm>
              <a:off x="-75" y="1028685"/>
              <a:ext cx="9144111" cy="1434692"/>
              <a:chOff x="-75" y="3714050"/>
              <a:chExt cx="9144111" cy="1788447"/>
            </a:xfrm>
          </p:grpSpPr>
          <p:sp>
            <p:nvSpPr>
              <p:cNvPr id="1826" name="Google Shape;1826;p61"/>
              <p:cNvSpPr/>
              <p:nvPr/>
            </p:nvSpPr>
            <p:spPr>
              <a:xfrm>
                <a:off x="-75" y="4250897"/>
                <a:ext cx="9144000" cy="12516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61"/>
              <p:cNvSpPr/>
              <p:nvPr/>
            </p:nvSpPr>
            <p:spPr>
              <a:xfrm>
                <a:off x="-75" y="3714050"/>
                <a:ext cx="9144111" cy="553156"/>
              </a:xfrm>
              <a:custGeom>
                <a:avLst/>
                <a:gdLst/>
                <a:ahLst/>
                <a:cxnLst/>
                <a:rect l="l" t="t" r="r" b="b"/>
                <a:pathLst>
                  <a:path w="116675" h="6515" extrusionOk="0">
                    <a:moveTo>
                      <a:pt x="8866" y="1"/>
                    </a:moveTo>
                    <a:cubicBezTo>
                      <a:pt x="8776" y="1"/>
                      <a:pt x="8687" y="6"/>
                      <a:pt x="8597" y="18"/>
                    </a:cubicBezTo>
                    <a:cubicBezTo>
                      <a:pt x="7467" y="176"/>
                      <a:pt x="6534" y="1306"/>
                      <a:pt x="6609" y="2435"/>
                    </a:cubicBezTo>
                    <a:cubicBezTo>
                      <a:pt x="6256" y="1907"/>
                      <a:pt x="5617" y="1596"/>
                      <a:pt x="4971" y="1596"/>
                    </a:cubicBezTo>
                    <a:cubicBezTo>
                      <a:pt x="4762" y="1596"/>
                      <a:pt x="4551" y="1629"/>
                      <a:pt x="4350" y="1698"/>
                    </a:cubicBezTo>
                    <a:cubicBezTo>
                      <a:pt x="3575" y="1969"/>
                      <a:pt x="2996" y="2818"/>
                      <a:pt x="3034" y="3639"/>
                    </a:cubicBezTo>
                    <a:cubicBezTo>
                      <a:pt x="2708" y="3202"/>
                      <a:pt x="2172" y="2957"/>
                      <a:pt x="1640" y="2957"/>
                    </a:cubicBezTo>
                    <a:cubicBezTo>
                      <a:pt x="1410" y="2957"/>
                      <a:pt x="1182" y="3002"/>
                      <a:pt x="971" y="3098"/>
                    </a:cubicBezTo>
                    <a:cubicBezTo>
                      <a:pt x="271" y="3443"/>
                      <a:pt x="0" y="4143"/>
                      <a:pt x="0" y="5039"/>
                    </a:cubicBezTo>
                    <a:lnTo>
                      <a:pt x="0" y="6514"/>
                    </a:lnTo>
                    <a:lnTo>
                      <a:pt x="116675" y="6514"/>
                    </a:lnTo>
                    <a:lnTo>
                      <a:pt x="116675" y="5702"/>
                    </a:lnTo>
                    <a:cubicBezTo>
                      <a:pt x="116675" y="5002"/>
                      <a:pt x="116441" y="4339"/>
                      <a:pt x="115853" y="4069"/>
                    </a:cubicBezTo>
                    <a:cubicBezTo>
                      <a:pt x="115673" y="3970"/>
                      <a:pt x="115472" y="3924"/>
                      <a:pt x="115270" y="3924"/>
                    </a:cubicBezTo>
                    <a:cubicBezTo>
                      <a:pt x="114824" y="3924"/>
                      <a:pt x="114371" y="4145"/>
                      <a:pt x="114108" y="4498"/>
                    </a:cubicBezTo>
                    <a:cubicBezTo>
                      <a:pt x="114145" y="3798"/>
                      <a:pt x="113641" y="3051"/>
                      <a:pt x="112941" y="2818"/>
                    </a:cubicBezTo>
                    <a:cubicBezTo>
                      <a:pt x="112784" y="2763"/>
                      <a:pt x="112618" y="2736"/>
                      <a:pt x="112451" y="2736"/>
                    </a:cubicBezTo>
                    <a:cubicBezTo>
                      <a:pt x="111912" y="2736"/>
                      <a:pt x="111358" y="3011"/>
                      <a:pt x="111037" y="3481"/>
                    </a:cubicBezTo>
                    <a:cubicBezTo>
                      <a:pt x="111074" y="2473"/>
                      <a:pt x="110290" y="1539"/>
                      <a:pt x="109320" y="1418"/>
                    </a:cubicBezTo>
                    <a:cubicBezTo>
                      <a:pt x="109235" y="1405"/>
                      <a:pt x="109150" y="1399"/>
                      <a:pt x="109065" y="1399"/>
                    </a:cubicBezTo>
                    <a:cubicBezTo>
                      <a:pt x="108179" y="1399"/>
                      <a:pt x="107324" y="2087"/>
                      <a:pt x="107145" y="2939"/>
                    </a:cubicBezTo>
                    <a:cubicBezTo>
                      <a:pt x="106945" y="2830"/>
                      <a:pt x="106723" y="2781"/>
                      <a:pt x="106501" y="2781"/>
                    </a:cubicBezTo>
                    <a:cubicBezTo>
                      <a:pt x="105768" y="2781"/>
                      <a:pt x="105016" y="3316"/>
                      <a:pt x="104923" y="4031"/>
                    </a:cubicBezTo>
                    <a:cubicBezTo>
                      <a:pt x="104699" y="3941"/>
                      <a:pt x="104462" y="3897"/>
                      <a:pt x="104226" y="3897"/>
                    </a:cubicBezTo>
                    <a:cubicBezTo>
                      <a:pt x="103854" y="3897"/>
                      <a:pt x="103486" y="4007"/>
                      <a:pt x="103178" y="4218"/>
                    </a:cubicBezTo>
                    <a:cubicBezTo>
                      <a:pt x="103019" y="3873"/>
                      <a:pt x="102786" y="3565"/>
                      <a:pt x="102478" y="3331"/>
                    </a:cubicBezTo>
                    <a:cubicBezTo>
                      <a:pt x="102118" y="3069"/>
                      <a:pt x="101675" y="2935"/>
                      <a:pt x="101233" y="2935"/>
                    </a:cubicBezTo>
                    <a:cubicBezTo>
                      <a:pt x="100952" y="2935"/>
                      <a:pt x="100672" y="2989"/>
                      <a:pt x="100415" y="3098"/>
                    </a:cubicBezTo>
                    <a:cubicBezTo>
                      <a:pt x="100294" y="2235"/>
                      <a:pt x="99405" y="1623"/>
                      <a:pt x="98559" y="1623"/>
                    </a:cubicBezTo>
                    <a:cubicBezTo>
                      <a:pt x="98298" y="1623"/>
                      <a:pt x="98040" y="1682"/>
                      <a:pt x="97811" y="1810"/>
                    </a:cubicBezTo>
                    <a:cubicBezTo>
                      <a:pt x="97595" y="802"/>
                      <a:pt x="96553" y="1"/>
                      <a:pt x="95506" y="1"/>
                    </a:cubicBezTo>
                    <a:cubicBezTo>
                      <a:pt x="95418" y="1"/>
                      <a:pt x="95331" y="6"/>
                      <a:pt x="95244" y="18"/>
                    </a:cubicBezTo>
                    <a:cubicBezTo>
                      <a:pt x="94115" y="176"/>
                      <a:pt x="93181" y="1306"/>
                      <a:pt x="93256" y="2435"/>
                    </a:cubicBezTo>
                    <a:cubicBezTo>
                      <a:pt x="92875" y="1907"/>
                      <a:pt x="92250" y="1596"/>
                      <a:pt x="91617" y="1596"/>
                    </a:cubicBezTo>
                    <a:cubicBezTo>
                      <a:pt x="91412" y="1596"/>
                      <a:pt x="91205" y="1629"/>
                      <a:pt x="91006" y="1698"/>
                    </a:cubicBezTo>
                    <a:cubicBezTo>
                      <a:pt x="90222" y="1969"/>
                      <a:pt x="89644" y="2818"/>
                      <a:pt x="89681" y="3639"/>
                    </a:cubicBezTo>
                    <a:cubicBezTo>
                      <a:pt x="89355" y="3202"/>
                      <a:pt x="88819" y="2957"/>
                      <a:pt x="88287" y="2957"/>
                    </a:cubicBezTo>
                    <a:cubicBezTo>
                      <a:pt x="88058" y="2957"/>
                      <a:pt x="87829" y="3002"/>
                      <a:pt x="87618" y="3098"/>
                    </a:cubicBezTo>
                    <a:cubicBezTo>
                      <a:pt x="87114" y="3331"/>
                      <a:pt x="86769" y="3873"/>
                      <a:pt x="86685" y="4414"/>
                    </a:cubicBezTo>
                    <a:cubicBezTo>
                      <a:pt x="86535" y="4265"/>
                      <a:pt x="86377" y="4143"/>
                      <a:pt x="86218" y="4069"/>
                    </a:cubicBezTo>
                    <a:cubicBezTo>
                      <a:pt x="86026" y="3970"/>
                      <a:pt x="85817" y="3924"/>
                      <a:pt x="85610" y="3924"/>
                    </a:cubicBezTo>
                    <a:cubicBezTo>
                      <a:pt x="85152" y="3924"/>
                      <a:pt x="84699" y="4145"/>
                      <a:pt x="84435" y="4498"/>
                    </a:cubicBezTo>
                    <a:cubicBezTo>
                      <a:pt x="84473" y="3798"/>
                      <a:pt x="84006" y="3051"/>
                      <a:pt x="83306" y="2818"/>
                    </a:cubicBezTo>
                    <a:cubicBezTo>
                      <a:pt x="83140" y="2763"/>
                      <a:pt x="82967" y="2736"/>
                      <a:pt x="82795" y="2736"/>
                    </a:cubicBezTo>
                    <a:cubicBezTo>
                      <a:pt x="82239" y="2736"/>
                      <a:pt x="81683" y="3011"/>
                      <a:pt x="81355" y="3481"/>
                    </a:cubicBezTo>
                    <a:cubicBezTo>
                      <a:pt x="81439" y="2473"/>
                      <a:pt x="80655" y="1539"/>
                      <a:pt x="79684" y="1418"/>
                    </a:cubicBezTo>
                    <a:cubicBezTo>
                      <a:pt x="79600" y="1405"/>
                      <a:pt x="79515" y="1399"/>
                      <a:pt x="79430" y="1399"/>
                    </a:cubicBezTo>
                    <a:cubicBezTo>
                      <a:pt x="78544" y="1399"/>
                      <a:pt x="77685" y="2087"/>
                      <a:pt x="77472" y="2939"/>
                    </a:cubicBezTo>
                    <a:cubicBezTo>
                      <a:pt x="77281" y="2830"/>
                      <a:pt x="77066" y="2781"/>
                      <a:pt x="76848" y="2781"/>
                    </a:cubicBezTo>
                    <a:cubicBezTo>
                      <a:pt x="76131" y="2781"/>
                      <a:pt x="75372" y="3316"/>
                      <a:pt x="75251" y="4031"/>
                    </a:cubicBezTo>
                    <a:cubicBezTo>
                      <a:pt x="75041" y="3941"/>
                      <a:pt x="74807" y="3897"/>
                      <a:pt x="74570" y="3897"/>
                    </a:cubicBezTo>
                    <a:cubicBezTo>
                      <a:pt x="74196" y="3897"/>
                      <a:pt x="73814" y="4007"/>
                      <a:pt x="73505" y="4218"/>
                    </a:cubicBezTo>
                    <a:cubicBezTo>
                      <a:pt x="73384" y="3873"/>
                      <a:pt x="73150" y="3565"/>
                      <a:pt x="72842" y="3331"/>
                    </a:cubicBezTo>
                    <a:cubicBezTo>
                      <a:pt x="72483" y="3069"/>
                      <a:pt x="72040" y="2935"/>
                      <a:pt x="71589" y="2935"/>
                    </a:cubicBezTo>
                    <a:cubicBezTo>
                      <a:pt x="71303" y="2935"/>
                      <a:pt x="71014" y="2989"/>
                      <a:pt x="70742" y="3098"/>
                    </a:cubicBezTo>
                    <a:cubicBezTo>
                      <a:pt x="70621" y="2235"/>
                      <a:pt x="69754" y="1623"/>
                      <a:pt x="68902" y="1623"/>
                    </a:cubicBezTo>
                    <a:cubicBezTo>
                      <a:pt x="68639" y="1623"/>
                      <a:pt x="68376" y="1682"/>
                      <a:pt x="68138" y="1810"/>
                    </a:cubicBezTo>
                    <a:cubicBezTo>
                      <a:pt x="67923" y="802"/>
                      <a:pt x="66912" y="1"/>
                      <a:pt x="65870" y="1"/>
                    </a:cubicBezTo>
                    <a:cubicBezTo>
                      <a:pt x="65783" y="1"/>
                      <a:pt x="65696" y="6"/>
                      <a:pt x="65609" y="18"/>
                    </a:cubicBezTo>
                    <a:cubicBezTo>
                      <a:pt x="64479" y="176"/>
                      <a:pt x="63546" y="1306"/>
                      <a:pt x="63621" y="2435"/>
                    </a:cubicBezTo>
                    <a:cubicBezTo>
                      <a:pt x="63240" y="1907"/>
                      <a:pt x="62594" y="1596"/>
                      <a:pt x="61966" y="1596"/>
                    </a:cubicBezTo>
                    <a:cubicBezTo>
                      <a:pt x="61763" y="1596"/>
                      <a:pt x="61561" y="1629"/>
                      <a:pt x="61371" y="1698"/>
                    </a:cubicBezTo>
                    <a:cubicBezTo>
                      <a:pt x="60550" y="1969"/>
                      <a:pt x="59971" y="2818"/>
                      <a:pt x="60008" y="3639"/>
                    </a:cubicBezTo>
                    <a:cubicBezTo>
                      <a:pt x="59708" y="3202"/>
                      <a:pt x="59162" y="2957"/>
                      <a:pt x="58621" y="2957"/>
                    </a:cubicBezTo>
                    <a:cubicBezTo>
                      <a:pt x="58388" y="2957"/>
                      <a:pt x="58156" y="3002"/>
                      <a:pt x="57945" y="3098"/>
                    </a:cubicBezTo>
                    <a:cubicBezTo>
                      <a:pt x="57441" y="3369"/>
                      <a:pt x="57049" y="3910"/>
                      <a:pt x="57012" y="4498"/>
                    </a:cubicBezTo>
                    <a:cubicBezTo>
                      <a:pt x="56853" y="4302"/>
                      <a:pt x="56704" y="4143"/>
                      <a:pt x="56471" y="4069"/>
                    </a:cubicBezTo>
                    <a:cubicBezTo>
                      <a:pt x="56287" y="3970"/>
                      <a:pt x="56086" y="3924"/>
                      <a:pt x="55883" y="3924"/>
                    </a:cubicBezTo>
                    <a:cubicBezTo>
                      <a:pt x="55436" y="3924"/>
                      <a:pt x="54986" y="4145"/>
                      <a:pt x="54716" y="4498"/>
                    </a:cubicBezTo>
                    <a:cubicBezTo>
                      <a:pt x="54753" y="3798"/>
                      <a:pt x="54249" y="3051"/>
                      <a:pt x="53587" y="2818"/>
                    </a:cubicBezTo>
                    <a:cubicBezTo>
                      <a:pt x="53421" y="2763"/>
                      <a:pt x="53248" y="2736"/>
                      <a:pt x="53077" y="2736"/>
                    </a:cubicBezTo>
                    <a:cubicBezTo>
                      <a:pt x="52523" y="2736"/>
                      <a:pt x="51973" y="3011"/>
                      <a:pt x="51645" y="3481"/>
                    </a:cubicBezTo>
                    <a:cubicBezTo>
                      <a:pt x="51720" y="2473"/>
                      <a:pt x="50908" y="1539"/>
                      <a:pt x="49937" y="1418"/>
                    </a:cubicBezTo>
                    <a:cubicBezTo>
                      <a:pt x="49852" y="1405"/>
                      <a:pt x="49767" y="1399"/>
                      <a:pt x="49683" y="1399"/>
                    </a:cubicBezTo>
                    <a:cubicBezTo>
                      <a:pt x="48795" y="1399"/>
                      <a:pt x="47932" y="2087"/>
                      <a:pt x="47753" y="2939"/>
                    </a:cubicBezTo>
                    <a:cubicBezTo>
                      <a:pt x="47555" y="2830"/>
                      <a:pt x="47335" y="2781"/>
                      <a:pt x="47113" y="2781"/>
                    </a:cubicBezTo>
                    <a:cubicBezTo>
                      <a:pt x="46382" y="2781"/>
                      <a:pt x="45627" y="3316"/>
                      <a:pt x="45541" y="4031"/>
                    </a:cubicBezTo>
                    <a:cubicBezTo>
                      <a:pt x="45331" y="3941"/>
                      <a:pt x="45097" y="3897"/>
                      <a:pt x="44859" y="3897"/>
                    </a:cubicBezTo>
                    <a:cubicBezTo>
                      <a:pt x="44484" y="3897"/>
                      <a:pt x="44100" y="4007"/>
                      <a:pt x="43786" y="4218"/>
                    </a:cubicBezTo>
                    <a:cubicBezTo>
                      <a:pt x="43636" y="3873"/>
                      <a:pt x="43403" y="3565"/>
                      <a:pt x="43132" y="3331"/>
                    </a:cubicBezTo>
                    <a:cubicBezTo>
                      <a:pt x="42750" y="3069"/>
                      <a:pt x="42294" y="2935"/>
                      <a:pt x="41849" y="2935"/>
                    </a:cubicBezTo>
                    <a:cubicBezTo>
                      <a:pt x="41565" y="2935"/>
                      <a:pt x="41286" y="2989"/>
                      <a:pt x="41032" y="3098"/>
                    </a:cubicBezTo>
                    <a:cubicBezTo>
                      <a:pt x="40911" y="2235"/>
                      <a:pt x="40044" y="1623"/>
                      <a:pt x="39188" y="1623"/>
                    </a:cubicBezTo>
                    <a:cubicBezTo>
                      <a:pt x="38923" y="1623"/>
                      <a:pt x="38659" y="1682"/>
                      <a:pt x="38419" y="1810"/>
                    </a:cubicBezTo>
                    <a:cubicBezTo>
                      <a:pt x="38203" y="802"/>
                      <a:pt x="37193" y="1"/>
                      <a:pt x="36121" y="1"/>
                    </a:cubicBezTo>
                    <a:cubicBezTo>
                      <a:pt x="36032" y="1"/>
                      <a:pt x="35942" y="6"/>
                      <a:pt x="35852" y="18"/>
                    </a:cubicBezTo>
                    <a:cubicBezTo>
                      <a:pt x="34732" y="176"/>
                      <a:pt x="33836" y="1306"/>
                      <a:pt x="33873" y="2435"/>
                    </a:cubicBezTo>
                    <a:cubicBezTo>
                      <a:pt x="33521" y="1907"/>
                      <a:pt x="32881" y="1596"/>
                      <a:pt x="32236" y="1596"/>
                    </a:cubicBezTo>
                    <a:cubicBezTo>
                      <a:pt x="32026" y="1596"/>
                      <a:pt x="31816" y="1629"/>
                      <a:pt x="31614" y="1698"/>
                    </a:cubicBezTo>
                    <a:cubicBezTo>
                      <a:pt x="30840" y="1969"/>
                      <a:pt x="30252" y="2818"/>
                      <a:pt x="30298" y="3639"/>
                    </a:cubicBezTo>
                    <a:cubicBezTo>
                      <a:pt x="29998" y="3202"/>
                      <a:pt x="29452" y="2957"/>
                      <a:pt x="28911" y="2957"/>
                    </a:cubicBezTo>
                    <a:cubicBezTo>
                      <a:pt x="28678" y="2957"/>
                      <a:pt x="28446" y="3002"/>
                      <a:pt x="28235" y="3098"/>
                    </a:cubicBezTo>
                    <a:cubicBezTo>
                      <a:pt x="27843" y="3285"/>
                      <a:pt x="27535" y="3639"/>
                      <a:pt x="27377" y="4031"/>
                    </a:cubicBezTo>
                    <a:cubicBezTo>
                      <a:pt x="27265" y="3481"/>
                      <a:pt x="26835" y="3014"/>
                      <a:pt x="26285" y="2818"/>
                    </a:cubicBezTo>
                    <a:cubicBezTo>
                      <a:pt x="26130" y="2763"/>
                      <a:pt x="25966" y="2736"/>
                      <a:pt x="25799" y="2736"/>
                    </a:cubicBezTo>
                    <a:cubicBezTo>
                      <a:pt x="25264" y="2736"/>
                      <a:pt x="24708" y="3011"/>
                      <a:pt x="24381" y="3481"/>
                    </a:cubicBezTo>
                    <a:cubicBezTo>
                      <a:pt x="24418" y="2473"/>
                      <a:pt x="23643" y="1539"/>
                      <a:pt x="22672" y="1418"/>
                    </a:cubicBezTo>
                    <a:cubicBezTo>
                      <a:pt x="22588" y="1405"/>
                      <a:pt x="22503" y="1399"/>
                      <a:pt x="22418" y="1399"/>
                    </a:cubicBezTo>
                    <a:cubicBezTo>
                      <a:pt x="21531" y="1399"/>
                      <a:pt x="20668" y="2087"/>
                      <a:pt x="20498" y="2939"/>
                    </a:cubicBezTo>
                    <a:cubicBezTo>
                      <a:pt x="20297" y="2830"/>
                      <a:pt x="20076" y="2781"/>
                      <a:pt x="19853" y="2781"/>
                    </a:cubicBezTo>
                    <a:cubicBezTo>
                      <a:pt x="19121" y="2781"/>
                      <a:pt x="18369" y="3316"/>
                      <a:pt x="18276" y="4031"/>
                    </a:cubicBezTo>
                    <a:cubicBezTo>
                      <a:pt x="18052" y="3941"/>
                      <a:pt x="17815" y="3897"/>
                      <a:pt x="17579" y="3897"/>
                    </a:cubicBezTo>
                    <a:cubicBezTo>
                      <a:pt x="17207" y="3897"/>
                      <a:pt x="16839" y="4007"/>
                      <a:pt x="16531" y="4218"/>
                    </a:cubicBezTo>
                    <a:cubicBezTo>
                      <a:pt x="16372" y="3873"/>
                      <a:pt x="16139" y="3565"/>
                      <a:pt x="15831" y="3331"/>
                    </a:cubicBezTo>
                    <a:cubicBezTo>
                      <a:pt x="15471" y="3069"/>
                      <a:pt x="15028" y="2935"/>
                      <a:pt x="14586" y="2935"/>
                    </a:cubicBezTo>
                    <a:cubicBezTo>
                      <a:pt x="14305" y="2935"/>
                      <a:pt x="14025" y="2989"/>
                      <a:pt x="13768" y="3098"/>
                    </a:cubicBezTo>
                    <a:cubicBezTo>
                      <a:pt x="13647" y="2235"/>
                      <a:pt x="12758" y="1623"/>
                      <a:pt x="11912" y="1623"/>
                    </a:cubicBezTo>
                    <a:cubicBezTo>
                      <a:pt x="11651" y="1623"/>
                      <a:pt x="11393" y="1682"/>
                      <a:pt x="11164" y="1810"/>
                    </a:cubicBezTo>
                    <a:cubicBezTo>
                      <a:pt x="10948" y="802"/>
                      <a:pt x="9938" y="1"/>
                      <a:pt x="88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8" name="Google Shape;1828;p61"/>
            <p:cNvSpPr/>
            <p:nvPr/>
          </p:nvSpPr>
          <p:spPr>
            <a:xfrm>
              <a:off x="75" y="4604400"/>
              <a:ext cx="9144000" cy="539400"/>
            </a:xfrm>
            <a:prstGeom prst="rect">
              <a:avLst/>
            </a:pr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9" name="Google Shape;1829;p61"/>
            <p:cNvGrpSpPr/>
            <p:nvPr/>
          </p:nvGrpSpPr>
          <p:grpSpPr>
            <a:xfrm>
              <a:off x="-75" y="2463218"/>
              <a:ext cx="9144111" cy="2165562"/>
              <a:chOff x="-75" y="3996089"/>
              <a:chExt cx="9144111" cy="818986"/>
            </a:xfrm>
          </p:grpSpPr>
          <p:sp>
            <p:nvSpPr>
              <p:cNvPr id="1830" name="Google Shape;1830;p61"/>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1" name="Google Shape;1831;p61"/>
              <p:cNvGrpSpPr/>
              <p:nvPr/>
            </p:nvGrpSpPr>
            <p:grpSpPr>
              <a:xfrm>
                <a:off x="43175" y="3996198"/>
                <a:ext cx="9057943" cy="818877"/>
                <a:chOff x="31859" y="3637483"/>
                <a:chExt cx="9057943" cy="954958"/>
              </a:xfrm>
            </p:grpSpPr>
            <p:sp>
              <p:nvSpPr>
                <p:cNvPr id="1832" name="Google Shape;1832;p61"/>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61"/>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61"/>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61"/>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836" name="Google Shape;1836;p61"/>
          <p:cNvSpPr txBox="1">
            <a:spLocks noGrp="1"/>
          </p:cNvSpPr>
          <p:nvPr>
            <p:ph type="title"/>
          </p:nvPr>
        </p:nvSpPr>
        <p:spPr>
          <a:xfrm>
            <a:off x="1999200" y="2936100"/>
            <a:ext cx="5145600" cy="5727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37" name="Google Shape;1837;p61"/>
          <p:cNvSpPr txBox="1">
            <a:spLocks noGrp="1"/>
          </p:cNvSpPr>
          <p:nvPr>
            <p:ph type="subTitle" idx="1"/>
          </p:nvPr>
        </p:nvSpPr>
        <p:spPr>
          <a:xfrm>
            <a:off x="2424600" y="3706975"/>
            <a:ext cx="4294800" cy="7014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2"/>
        <p:cNvGrpSpPr/>
        <p:nvPr/>
      </p:nvGrpSpPr>
      <p:grpSpPr>
        <a:xfrm>
          <a:off x="0" y="0"/>
          <a:ext cx="0" cy="0"/>
          <a:chOff x="0" y="0"/>
          <a:chExt cx="0" cy="0"/>
        </a:xfrm>
      </p:grpSpPr>
      <p:grpSp>
        <p:nvGrpSpPr>
          <p:cNvPr id="103" name="Google Shape;103;p7"/>
          <p:cNvGrpSpPr/>
          <p:nvPr/>
        </p:nvGrpSpPr>
        <p:grpSpPr>
          <a:xfrm>
            <a:off x="50" y="4719548"/>
            <a:ext cx="9143923" cy="423899"/>
            <a:chOff x="50" y="4719548"/>
            <a:chExt cx="9143923" cy="423899"/>
          </a:xfrm>
        </p:grpSpPr>
        <p:sp>
          <p:nvSpPr>
            <p:cNvPr id="104" name="Google Shape;104;p7"/>
            <p:cNvSpPr/>
            <p:nvPr/>
          </p:nvSpPr>
          <p:spPr>
            <a:xfrm>
              <a:off x="75" y="4719548"/>
              <a:ext cx="9143898" cy="423899"/>
            </a:xfrm>
            <a:custGeom>
              <a:avLst/>
              <a:gdLst/>
              <a:ahLst/>
              <a:cxnLst/>
              <a:rect l="l" t="t" r="r" b="b"/>
              <a:pathLst>
                <a:path w="116676" h="10501" extrusionOk="0">
                  <a:moveTo>
                    <a:pt x="1" y="0"/>
                  </a:moveTo>
                  <a:lnTo>
                    <a:pt x="1" y="10501"/>
                  </a:lnTo>
                  <a:lnTo>
                    <a:pt x="116675" y="10501"/>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7"/>
            <p:cNvSpPr/>
            <p:nvPr/>
          </p:nvSpPr>
          <p:spPr>
            <a:xfrm>
              <a:off x="50" y="4719548"/>
              <a:ext cx="9143898" cy="423899"/>
            </a:xfrm>
            <a:custGeom>
              <a:avLst/>
              <a:gdLst/>
              <a:ahLst/>
              <a:cxnLst/>
              <a:rect l="l" t="t" r="r" b="b"/>
              <a:pathLst>
                <a:path w="116676" h="10501" extrusionOk="0">
                  <a:moveTo>
                    <a:pt x="1" y="0"/>
                  </a:moveTo>
                  <a:lnTo>
                    <a:pt x="1" y="10501"/>
                  </a:lnTo>
                  <a:lnTo>
                    <a:pt x="116675" y="10501"/>
                  </a:lnTo>
                  <a:lnTo>
                    <a:pt x="116675" y="0"/>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 name="Google Shape;106;p7"/>
          <p:cNvGrpSpPr/>
          <p:nvPr/>
        </p:nvGrpSpPr>
        <p:grpSpPr>
          <a:xfrm>
            <a:off x="-709948" y="3043291"/>
            <a:ext cx="11018894" cy="1108812"/>
            <a:chOff x="-709950" y="3444288"/>
            <a:chExt cx="10841100" cy="1035112"/>
          </a:xfrm>
        </p:grpSpPr>
        <p:sp>
          <p:nvSpPr>
            <p:cNvPr id="107" name="Google Shape;107;p7"/>
            <p:cNvSpPr/>
            <p:nvPr/>
          </p:nvSpPr>
          <p:spPr>
            <a:xfrm>
              <a:off x="-709950" y="4050100"/>
              <a:ext cx="10841100" cy="429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 name="Google Shape;108;p7"/>
            <p:cNvGrpSpPr/>
            <p:nvPr/>
          </p:nvGrpSpPr>
          <p:grpSpPr>
            <a:xfrm>
              <a:off x="-709849" y="3444288"/>
              <a:ext cx="10840996" cy="670973"/>
              <a:chOff x="3813" y="3737820"/>
              <a:chExt cx="9937662" cy="615064"/>
            </a:xfrm>
          </p:grpSpPr>
          <p:sp>
            <p:nvSpPr>
              <p:cNvPr id="109" name="Google Shape;109;p7"/>
              <p:cNvSpPr/>
              <p:nvPr/>
            </p:nvSpPr>
            <p:spPr>
              <a:xfrm flipH="1">
                <a:off x="3813" y="3737820"/>
                <a:ext cx="5128537" cy="615064"/>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7"/>
              <p:cNvSpPr/>
              <p:nvPr/>
            </p:nvSpPr>
            <p:spPr>
              <a:xfrm flipH="1">
                <a:off x="4812938" y="3737820"/>
                <a:ext cx="5128537" cy="615064"/>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1" name="Google Shape;111;p7"/>
          <p:cNvGrpSpPr/>
          <p:nvPr/>
        </p:nvGrpSpPr>
        <p:grpSpPr>
          <a:xfrm>
            <a:off x="150" y="4152091"/>
            <a:ext cx="9144111" cy="601083"/>
            <a:chOff x="150" y="3962296"/>
            <a:chExt cx="9144111" cy="790690"/>
          </a:xfrm>
        </p:grpSpPr>
        <p:sp>
          <p:nvSpPr>
            <p:cNvPr id="112" name="Google Shape;112;p7"/>
            <p:cNvSpPr/>
            <p:nvPr/>
          </p:nvSpPr>
          <p:spPr>
            <a:xfrm>
              <a:off x="150" y="3962350"/>
              <a:ext cx="9144111" cy="790636"/>
            </a:xfrm>
            <a:custGeom>
              <a:avLst/>
              <a:gdLst/>
              <a:ahLst/>
              <a:cxnLst/>
              <a:rect l="l" t="t" r="r" b="b"/>
              <a:pathLst>
                <a:path w="116675" h="12247" extrusionOk="0">
                  <a:moveTo>
                    <a:pt x="0" y="0"/>
                  </a:moveTo>
                  <a:lnTo>
                    <a:pt x="0" y="12246"/>
                  </a:lnTo>
                  <a:lnTo>
                    <a:pt x="116675" y="12246"/>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 name="Google Shape;113;p7"/>
            <p:cNvGrpSpPr/>
            <p:nvPr/>
          </p:nvGrpSpPr>
          <p:grpSpPr>
            <a:xfrm>
              <a:off x="31859" y="3962296"/>
              <a:ext cx="9057943" cy="790610"/>
              <a:chOff x="31859" y="3637483"/>
              <a:chExt cx="9057943" cy="954958"/>
            </a:xfrm>
          </p:grpSpPr>
          <p:sp>
            <p:nvSpPr>
              <p:cNvPr id="114" name="Google Shape;114;p7"/>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7"/>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7"/>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7"/>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7"/>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0" name="Google Shape;120;p7"/>
          <p:cNvSpPr txBox="1">
            <a:spLocks noGrp="1"/>
          </p:cNvSpPr>
          <p:nvPr>
            <p:ph type="body" idx="1"/>
          </p:nvPr>
        </p:nvSpPr>
        <p:spPr>
          <a:xfrm>
            <a:off x="4621800" y="1689675"/>
            <a:ext cx="3513600" cy="2340600"/>
          </a:xfrm>
          <a:prstGeom prst="rect">
            <a:avLst/>
          </a:prstGeom>
        </p:spPr>
        <p:txBody>
          <a:bodyPr spcFirstLastPara="1" wrap="square" lIns="14400" tIns="14400" rIns="14400" bIns="14400" anchor="t" anchorCtr="0">
            <a:noAutofit/>
          </a:bodyPr>
          <a:lstStyle>
            <a:lvl1pPr marL="457200" lvl="0" indent="-330200" rtl="0">
              <a:lnSpc>
                <a:spcPct val="100000"/>
              </a:lnSpc>
              <a:spcBef>
                <a:spcPts val="0"/>
              </a:spcBef>
              <a:spcAft>
                <a:spcPts val="0"/>
              </a:spcAft>
              <a:buSzPts val="1600"/>
              <a:buFont typeface="Nunito Light"/>
              <a:buChar char="●"/>
              <a:defRPr/>
            </a:lvl1pPr>
            <a:lvl2pPr marL="914400" lvl="1" indent="-330200" rtl="0">
              <a:lnSpc>
                <a:spcPct val="100000"/>
              </a:lnSpc>
              <a:spcBef>
                <a:spcPts val="0"/>
              </a:spcBef>
              <a:spcAft>
                <a:spcPts val="0"/>
              </a:spcAft>
              <a:buSzPts val="1600"/>
              <a:buFont typeface="Nunito Light"/>
              <a:buChar char="○"/>
              <a:defRPr/>
            </a:lvl2pPr>
            <a:lvl3pPr marL="1371600" lvl="2" indent="-323850" rtl="0">
              <a:lnSpc>
                <a:spcPct val="100000"/>
              </a:lnSpc>
              <a:spcBef>
                <a:spcPts val="0"/>
              </a:spcBef>
              <a:spcAft>
                <a:spcPts val="0"/>
              </a:spcAft>
              <a:buSzPts val="1500"/>
              <a:buFont typeface="Nunito Light"/>
              <a:buChar char="■"/>
              <a:defRPr/>
            </a:lvl3pPr>
            <a:lvl4pPr marL="1828800" lvl="3" indent="-323850" rtl="0">
              <a:lnSpc>
                <a:spcPct val="100000"/>
              </a:lnSpc>
              <a:spcBef>
                <a:spcPts val="0"/>
              </a:spcBef>
              <a:spcAft>
                <a:spcPts val="0"/>
              </a:spcAft>
              <a:buSzPts val="15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1150" rtl="0">
              <a:lnSpc>
                <a:spcPct val="100000"/>
              </a:lnSpc>
              <a:spcBef>
                <a:spcPts val="0"/>
              </a:spcBef>
              <a:spcAft>
                <a:spcPts val="0"/>
              </a:spcAft>
              <a:buSzPts val="1300"/>
              <a:buFont typeface="Nunito Light"/>
              <a:buChar char="●"/>
              <a:defRPr/>
            </a:lvl7pPr>
            <a:lvl8pPr marL="3657600" lvl="7" indent="-311150" rtl="0">
              <a:lnSpc>
                <a:spcPct val="100000"/>
              </a:lnSpc>
              <a:spcBef>
                <a:spcPts val="0"/>
              </a:spcBef>
              <a:spcAft>
                <a:spcPts val="0"/>
              </a:spcAft>
              <a:buSzPts val="13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
        <p:nvSpPr>
          <p:cNvPr id="121" name="Google Shape;121;p7"/>
          <p:cNvSpPr txBox="1">
            <a:spLocks noGrp="1"/>
          </p:cNvSpPr>
          <p:nvPr>
            <p:ph type="title"/>
          </p:nvPr>
        </p:nvSpPr>
        <p:spPr>
          <a:xfrm>
            <a:off x="4621800" y="539100"/>
            <a:ext cx="3513600" cy="10155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22" name="Google Shape;122;p7"/>
          <p:cNvGrpSpPr/>
          <p:nvPr/>
        </p:nvGrpSpPr>
        <p:grpSpPr>
          <a:xfrm>
            <a:off x="860623" y="356932"/>
            <a:ext cx="7965375" cy="1647247"/>
            <a:chOff x="860623" y="356932"/>
            <a:chExt cx="7965375" cy="1647247"/>
          </a:xfrm>
        </p:grpSpPr>
        <p:sp>
          <p:nvSpPr>
            <p:cNvPr id="123" name="Google Shape;123;p7"/>
            <p:cNvSpPr/>
            <p:nvPr/>
          </p:nvSpPr>
          <p:spPr>
            <a:xfrm>
              <a:off x="2666605" y="869018"/>
              <a:ext cx="790181" cy="26212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7"/>
            <p:cNvSpPr/>
            <p:nvPr/>
          </p:nvSpPr>
          <p:spPr>
            <a:xfrm>
              <a:off x="860623" y="356932"/>
              <a:ext cx="1370768" cy="364322"/>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7"/>
            <p:cNvSpPr/>
            <p:nvPr/>
          </p:nvSpPr>
          <p:spPr>
            <a:xfrm flipH="1">
              <a:off x="2468498" y="1639857"/>
              <a:ext cx="1370768" cy="364322"/>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7"/>
            <p:cNvSpPr/>
            <p:nvPr/>
          </p:nvSpPr>
          <p:spPr>
            <a:xfrm flipH="1">
              <a:off x="8035818" y="1329768"/>
              <a:ext cx="790181" cy="26212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3">
  <p:cSld name="CUSTOM_4">
    <p:spTree>
      <p:nvGrpSpPr>
        <p:cNvPr id="1" name="Shape 1838"/>
        <p:cNvGrpSpPr/>
        <p:nvPr/>
      </p:nvGrpSpPr>
      <p:grpSpPr>
        <a:xfrm>
          <a:off x="0" y="0"/>
          <a:ext cx="0" cy="0"/>
          <a:chOff x="0" y="0"/>
          <a:chExt cx="0" cy="0"/>
        </a:xfrm>
      </p:grpSpPr>
      <p:sp>
        <p:nvSpPr>
          <p:cNvPr id="1839" name="Google Shape;1839;p62"/>
          <p:cNvSpPr/>
          <p:nvPr/>
        </p:nvSpPr>
        <p:spPr>
          <a:xfrm>
            <a:off x="75" y="2826100"/>
            <a:ext cx="9143898" cy="2384068"/>
          </a:xfrm>
          <a:custGeom>
            <a:avLst/>
            <a:gdLst/>
            <a:ahLst/>
            <a:cxnLst/>
            <a:rect l="l" t="t" r="r" b="b"/>
            <a:pathLst>
              <a:path w="116676" h="10501" extrusionOk="0">
                <a:moveTo>
                  <a:pt x="1" y="0"/>
                </a:moveTo>
                <a:lnTo>
                  <a:pt x="1" y="10501"/>
                </a:lnTo>
                <a:lnTo>
                  <a:pt x="116675" y="10501"/>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62"/>
          <p:cNvSpPr/>
          <p:nvPr/>
        </p:nvSpPr>
        <p:spPr>
          <a:xfrm>
            <a:off x="50" y="2826100"/>
            <a:ext cx="9143898" cy="2384068"/>
          </a:xfrm>
          <a:custGeom>
            <a:avLst/>
            <a:gdLst/>
            <a:ahLst/>
            <a:cxnLst/>
            <a:rect l="l" t="t" r="r" b="b"/>
            <a:pathLst>
              <a:path w="116676" h="10501" extrusionOk="0">
                <a:moveTo>
                  <a:pt x="1" y="0"/>
                </a:moveTo>
                <a:lnTo>
                  <a:pt x="1" y="10501"/>
                </a:lnTo>
                <a:lnTo>
                  <a:pt x="116675" y="10501"/>
                </a:lnTo>
                <a:lnTo>
                  <a:pt x="116675" y="0"/>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41" name="Google Shape;1841;p62"/>
          <p:cNvGrpSpPr/>
          <p:nvPr/>
        </p:nvGrpSpPr>
        <p:grpSpPr>
          <a:xfrm>
            <a:off x="-838200" y="183465"/>
            <a:ext cx="10820400" cy="5026710"/>
            <a:chOff x="-838200" y="183465"/>
            <a:chExt cx="10820400" cy="5026710"/>
          </a:xfrm>
        </p:grpSpPr>
        <p:grpSp>
          <p:nvGrpSpPr>
            <p:cNvPr id="1842" name="Google Shape;1842;p62"/>
            <p:cNvGrpSpPr/>
            <p:nvPr/>
          </p:nvGrpSpPr>
          <p:grpSpPr>
            <a:xfrm>
              <a:off x="-838200" y="3686175"/>
              <a:ext cx="3676800" cy="1524000"/>
              <a:chOff x="-838200" y="3686175"/>
              <a:chExt cx="3676800" cy="1524000"/>
            </a:xfrm>
          </p:grpSpPr>
          <p:sp>
            <p:nvSpPr>
              <p:cNvPr id="1843" name="Google Shape;1843;p62"/>
              <p:cNvSpPr/>
              <p:nvPr/>
            </p:nvSpPr>
            <p:spPr>
              <a:xfrm>
                <a:off x="-838200" y="3693215"/>
                <a:ext cx="3676800" cy="1507500"/>
              </a:xfrm>
              <a:prstGeom prst="parallelogram">
                <a:avLst>
                  <a:gd name="adj" fmla="val 25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44" name="Google Shape;1844;p62"/>
              <p:cNvGrpSpPr/>
              <p:nvPr/>
            </p:nvGrpSpPr>
            <p:grpSpPr>
              <a:xfrm>
                <a:off x="105625" y="3686175"/>
                <a:ext cx="1695225" cy="1524000"/>
                <a:chOff x="105625" y="3686175"/>
                <a:chExt cx="1695225" cy="1524000"/>
              </a:xfrm>
            </p:grpSpPr>
            <p:cxnSp>
              <p:nvCxnSpPr>
                <p:cNvPr id="1845" name="Google Shape;1845;p62"/>
                <p:cNvCxnSpPr/>
                <p:nvPr/>
              </p:nvCxnSpPr>
              <p:spPr>
                <a:xfrm flipH="1">
                  <a:off x="105625" y="3686175"/>
                  <a:ext cx="390300" cy="1524000"/>
                </a:xfrm>
                <a:prstGeom prst="straightConnector1">
                  <a:avLst/>
                </a:prstGeom>
                <a:noFill/>
                <a:ln w="19050" cap="flat" cmpd="sng">
                  <a:solidFill>
                    <a:srgbClr val="E8D6BF"/>
                  </a:solidFill>
                  <a:prstDash val="solid"/>
                  <a:round/>
                  <a:headEnd type="none" w="med" len="med"/>
                  <a:tailEnd type="none" w="med" len="med"/>
                </a:ln>
              </p:spPr>
            </p:cxnSp>
            <p:cxnSp>
              <p:nvCxnSpPr>
                <p:cNvPr id="1846" name="Google Shape;1846;p62"/>
                <p:cNvCxnSpPr/>
                <p:nvPr/>
              </p:nvCxnSpPr>
              <p:spPr>
                <a:xfrm flipH="1">
                  <a:off x="1410550" y="3686175"/>
                  <a:ext cx="390300" cy="1524000"/>
                </a:xfrm>
                <a:prstGeom prst="straightConnector1">
                  <a:avLst/>
                </a:prstGeom>
                <a:noFill/>
                <a:ln w="19050" cap="flat" cmpd="sng">
                  <a:solidFill>
                    <a:srgbClr val="E8D6BF"/>
                  </a:solidFill>
                  <a:prstDash val="solid"/>
                  <a:round/>
                  <a:headEnd type="none" w="med" len="med"/>
                  <a:tailEnd type="none" w="med" len="med"/>
                </a:ln>
              </p:spPr>
            </p:cxnSp>
          </p:grpSp>
        </p:grpSp>
        <p:grpSp>
          <p:nvGrpSpPr>
            <p:cNvPr id="1847" name="Google Shape;1847;p62"/>
            <p:cNvGrpSpPr/>
            <p:nvPr/>
          </p:nvGrpSpPr>
          <p:grpSpPr>
            <a:xfrm>
              <a:off x="6305400" y="3686175"/>
              <a:ext cx="3676800" cy="1524000"/>
              <a:chOff x="6305400" y="3686175"/>
              <a:chExt cx="3676800" cy="1524000"/>
            </a:xfrm>
          </p:grpSpPr>
          <p:sp>
            <p:nvSpPr>
              <p:cNvPr id="1848" name="Google Shape;1848;p62"/>
              <p:cNvSpPr/>
              <p:nvPr/>
            </p:nvSpPr>
            <p:spPr>
              <a:xfrm flipH="1">
                <a:off x="6305400" y="3693215"/>
                <a:ext cx="3676800" cy="1507500"/>
              </a:xfrm>
              <a:prstGeom prst="parallelogram">
                <a:avLst>
                  <a:gd name="adj" fmla="val 25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49" name="Google Shape;1849;p62"/>
              <p:cNvGrpSpPr/>
              <p:nvPr/>
            </p:nvGrpSpPr>
            <p:grpSpPr>
              <a:xfrm>
                <a:off x="7083250" y="3686175"/>
                <a:ext cx="1695225" cy="1524000"/>
                <a:chOff x="7083250" y="3686175"/>
                <a:chExt cx="1695225" cy="1524000"/>
              </a:xfrm>
            </p:grpSpPr>
            <p:cxnSp>
              <p:nvCxnSpPr>
                <p:cNvPr id="1850" name="Google Shape;1850;p62"/>
                <p:cNvCxnSpPr/>
                <p:nvPr/>
              </p:nvCxnSpPr>
              <p:spPr>
                <a:xfrm>
                  <a:off x="8388175" y="3686175"/>
                  <a:ext cx="390300" cy="1524000"/>
                </a:xfrm>
                <a:prstGeom prst="straightConnector1">
                  <a:avLst/>
                </a:prstGeom>
                <a:noFill/>
                <a:ln w="19050" cap="flat" cmpd="sng">
                  <a:solidFill>
                    <a:srgbClr val="E8D6BF"/>
                  </a:solidFill>
                  <a:prstDash val="solid"/>
                  <a:round/>
                  <a:headEnd type="none" w="med" len="med"/>
                  <a:tailEnd type="none" w="med" len="med"/>
                </a:ln>
              </p:spPr>
            </p:cxnSp>
            <p:cxnSp>
              <p:nvCxnSpPr>
                <p:cNvPr id="1851" name="Google Shape;1851;p62"/>
                <p:cNvCxnSpPr/>
                <p:nvPr/>
              </p:nvCxnSpPr>
              <p:spPr>
                <a:xfrm>
                  <a:off x="7083250" y="3686175"/>
                  <a:ext cx="390300" cy="1524000"/>
                </a:xfrm>
                <a:prstGeom prst="straightConnector1">
                  <a:avLst/>
                </a:prstGeom>
                <a:noFill/>
                <a:ln w="19050" cap="flat" cmpd="sng">
                  <a:solidFill>
                    <a:srgbClr val="E8D6BF"/>
                  </a:solidFill>
                  <a:prstDash val="solid"/>
                  <a:round/>
                  <a:headEnd type="none" w="med" len="med"/>
                  <a:tailEnd type="none" w="med" len="med"/>
                </a:ln>
              </p:spPr>
            </p:cxnSp>
          </p:grpSp>
        </p:grpSp>
        <p:grpSp>
          <p:nvGrpSpPr>
            <p:cNvPr id="1852" name="Google Shape;1852;p62"/>
            <p:cNvGrpSpPr/>
            <p:nvPr/>
          </p:nvGrpSpPr>
          <p:grpSpPr>
            <a:xfrm>
              <a:off x="377024" y="183465"/>
              <a:ext cx="7477575" cy="1374833"/>
              <a:chOff x="377024" y="183465"/>
              <a:chExt cx="7477575" cy="1374833"/>
            </a:xfrm>
          </p:grpSpPr>
          <p:sp>
            <p:nvSpPr>
              <p:cNvPr id="1853" name="Google Shape;1853;p62"/>
              <p:cNvSpPr/>
              <p:nvPr/>
            </p:nvSpPr>
            <p:spPr>
              <a:xfrm>
                <a:off x="1660791" y="1109748"/>
                <a:ext cx="1201382" cy="319275"/>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62"/>
              <p:cNvSpPr/>
              <p:nvPr/>
            </p:nvSpPr>
            <p:spPr>
              <a:xfrm>
                <a:off x="2682075" y="393015"/>
                <a:ext cx="880632" cy="292173"/>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62"/>
              <p:cNvSpPr/>
              <p:nvPr/>
            </p:nvSpPr>
            <p:spPr>
              <a:xfrm flipH="1">
                <a:off x="6653216" y="1239023"/>
                <a:ext cx="1201382" cy="319275"/>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62"/>
              <p:cNvSpPr/>
              <p:nvPr/>
            </p:nvSpPr>
            <p:spPr>
              <a:xfrm flipH="1">
                <a:off x="5968200" y="183465"/>
                <a:ext cx="880632" cy="292173"/>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62"/>
              <p:cNvSpPr/>
              <p:nvPr/>
            </p:nvSpPr>
            <p:spPr>
              <a:xfrm flipH="1">
                <a:off x="377024" y="246922"/>
                <a:ext cx="577867" cy="19172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58" name="Google Shape;1858;p62"/>
          <p:cNvSpPr txBox="1">
            <a:spLocks noGrp="1"/>
          </p:cNvSpPr>
          <p:nvPr>
            <p:ph type="title"/>
          </p:nvPr>
        </p:nvSpPr>
        <p:spPr>
          <a:xfrm>
            <a:off x="2955450" y="1085413"/>
            <a:ext cx="3233100" cy="16077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59" name="Google Shape;1859;p62"/>
          <p:cNvSpPr txBox="1">
            <a:spLocks noGrp="1"/>
          </p:cNvSpPr>
          <p:nvPr>
            <p:ph type="subTitle" idx="1"/>
          </p:nvPr>
        </p:nvSpPr>
        <p:spPr>
          <a:xfrm>
            <a:off x="3245250" y="3191975"/>
            <a:ext cx="2653500" cy="8661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4">
  <p:cSld name="CUSTOM_4_1">
    <p:spTree>
      <p:nvGrpSpPr>
        <p:cNvPr id="1" name="Shape 1860"/>
        <p:cNvGrpSpPr/>
        <p:nvPr/>
      </p:nvGrpSpPr>
      <p:grpSpPr>
        <a:xfrm>
          <a:off x="0" y="0"/>
          <a:ext cx="0" cy="0"/>
          <a:chOff x="0" y="0"/>
          <a:chExt cx="0" cy="0"/>
        </a:xfrm>
      </p:grpSpPr>
      <p:grpSp>
        <p:nvGrpSpPr>
          <p:cNvPr id="1861" name="Google Shape;1861;p63"/>
          <p:cNvGrpSpPr/>
          <p:nvPr/>
        </p:nvGrpSpPr>
        <p:grpSpPr>
          <a:xfrm>
            <a:off x="460641" y="379452"/>
            <a:ext cx="8974659" cy="1735371"/>
            <a:chOff x="460641" y="379452"/>
            <a:chExt cx="8974659" cy="1735371"/>
          </a:xfrm>
        </p:grpSpPr>
        <p:sp>
          <p:nvSpPr>
            <p:cNvPr id="1862" name="Google Shape;1862;p63"/>
            <p:cNvSpPr/>
            <p:nvPr/>
          </p:nvSpPr>
          <p:spPr>
            <a:xfrm>
              <a:off x="460641" y="1795548"/>
              <a:ext cx="1201382" cy="319275"/>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63"/>
            <p:cNvSpPr/>
            <p:nvPr/>
          </p:nvSpPr>
          <p:spPr>
            <a:xfrm>
              <a:off x="1214350" y="567327"/>
              <a:ext cx="962302" cy="31927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63"/>
            <p:cNvSpPr/>
            <p:nvPr/>
          </p:nvSpPr>
          <p:spPr>
            <a:xfrm flipH="1">
              <a:off x="3505607" y="1228875"/>
              <a:ext cx="1443418" cy="38359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63"/>
            <p:cNvSpPr/>
            <p:nvPr/>
          </p:nvSpPr>
          <p:spPr>
            <a:xfrm flipH="1">
              <a:off x="5891125" y="379452"/>
              <a:ext cx="962302" cy="31927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63"/>
            <p:cNvSpPr/>
            <p:nvPr/>
          </p:nvSpPr>
          <p:spPr>
            <a:xfrm flipH="1">
              <a:off x="7991882" y="776225"/>
              <a:ext cx="1443418" cy="38359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7" name="Google Shape;1867;p63"/>
          <p:cNvGrpSpPr/>
          <p:nvPr/>
        </p:nvGrpSpPr>
        <p:grpSpPr>
          <a:xfrm>
            <a:off x="300" y="3962345"/>
            <a:ext cx="9167502" cy="1180956"/>
            <a:chOff x="300" y="3807350"/>
            <a:chExt cx="9191400" cy="1336225"/>
          </a:xfrm>
        </p:grpSpPr>
        <p:sp>
          <p:nvSpPr>
            <p:cNvPr id="1868" name="Google Shape;1868;p63"/>
            <p:cNvSpPr/>
            <p:nvPr/>
          </p:nvSpPr>
          <p:spPr>
            <a:xfrm>
              <a:off x="300" y="4562475"/>
              <a:ext cx="9191400" cy="581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63"/>
            <p:cNvSpPr/>
            <p:nvPr/>
          </p:nvSpPr>
          <p:spPr>
            <a:xfrm>
              <a:off x="350" y="3807350"/>
              <a:ext cx="9191071" cy="796993"/>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0" name="Google Shape;1870;p63"/>
          <p:cNvSpPr txBox="1">
            <a:spLocks noGrp="1"/>
          </p:cNvSpPr>
          <p:nvPr>
            <p:ph type="title"/>
          </p:nvPr>
        </p:nvSpPr>
        <p:spPr>
          <a:xfrm>
            <a:off x="5348350" y="1293200"/>
            <a:ext cx="2835900" cy="1131300"/>
          </a:xfrm>
          <a:prstGeom prst="rect">
            <a:avLst/>
          </a:prstGeom>
        </p:spPr>
        <p:txBody>
          <a:bodyPr spcFirstLastPara="1" wrap="square" lIns="14400" tIns="14400" rIns="14400" bIns="14400" anchor="t"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71" name="Google Shape;1871;p63"/>
          <p:cNvSpPr txBox="1">
            <a:spLocks noGrp="1"/>
          </p:cNvSpPr>
          <p:nvPr>
            <p:ph type="subTitle" idx="1"/>
          </p:nvPr>
        </p:nvSpPr>
        <p:spPr>
          <a:xfrm>
            <a:off x="5348375" y="2770025"/>
            <a:ext cx="2835900" cy="1080300"/>
          </a:xfrm>
          <a:prstGeom prst="rect">
            <a:avLst/>
          </a:prstGeom>
        </p:spPr>
        <p:txBody>
          <a:bodyPr spcFirstLastPara="1" wrap="square" lIns="14400" tIns="14400" rIns="14400" bIns="14400"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872"/>
        <p:cNvGrpSpPr/>
        <p:nvPr/>
      </p:nvGrpSpPr>
      <p:grpSpPr>
        <a:xfrm>
          <a:off x="0" y="0"/>
          <a:ext cx="0" cy="0"/>
          <a:chOff x="0" y="0"/>
          <a:chExt cx="0" cy="0"/>
        </a:xfrm>
      </p:grpSpPr>
      <p:sp>
        <p:nvSpPr>
          <p:cNvPr id="1873" name="Google Shape;1873;p64"/>
          <p:cNvSpPr/>
          <p:nvPr/>
        </p:nvSpPr>
        <p:spPr>
          <a:xfrm>
            <a:off x="75" y="1645605"/>
            <a:ext cx="9143898" cy="1810504"/>
          </a:xfrm>
          <a:custGeom>
            <a:avLst/>
            <a:gdLst/>
            <a:ahLst/>
            <a:cxnLst/>
            <a:rect l="l" t="t" r="r" b="b"/>
            <a:pathLst>
              <a:path w="116676" h="10501" extrusionOk="0">
                <a:moveTo>
                  <a:pt x="1" y="0"/>
                </a:moveTo>
                <a:lnTo>
                  <a:pt x="1" y="10501"/>
                </a:lnTo>
                <a:lnTo>
                  <a:pt x="116675" y="10501"/>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64"/>
          <p:cNvSpPr/>
          <p:nvPr/>
        </p:nvSpPr>
        <p:spPr>
          <a:xfrm>
            <a:off x="50" y="1645605"/>
            <a:ext cx="9143898" cy="1810504"/>
          </a:xfrm>
          <a:custGeom>
            <a:avLst/>
            <a:gdLst/>
            <a:ahLst/>
            <a:cxnLst/>
            <a:rect l="l" t="t" r="r" b="b"/>
            <a:pathLst>
              <a:path w="116676" h="10501" extrusionOk="0">
                <a:moveTo>
                  <a:pt x="1" y="0"/>
                </a:moveTo>
                <a:lnTo>
                  <a:pt x="1" y="10501"/>
                </a:lnTo>
                <a:lnTo>
                  <a:pt x="116675" y="10501"/>
                </a:lnTo>
                <a:lnTo>
                  <a:pt x="116675" y="0"/>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64"/>
          <p:cNvSpPr/>
          <p:nvPr/>
        </p:nvSpPr>
        <p:spPr>
          <a:xfrm>
            <a:off x="0" y="4357500"/>
            <a:ext cx="9144300" cy="786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64"/>
          <p:cNvSpPr/>
          <p:nvPr/>
        </p:nvSpPr>
        <p:spPr>
          <a:xfrm rot="5400000">
            <a:off x="4385400" y="-4388050"/>
            <a:ext cx="373500" cy="9144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64"/>
          <p:cNvSpPr/>
          <p:nvPr/>
        </p:nvSpPr>
        <p:spPr>
          <a:xfrm rot="5400000">
            <a:off x="3940200" y="-3563850"/>
            <a:ext cx="1263900" cy="9144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8" name="Google Shape;1878;p64"/>
          <p:cNvGrpSpPr/>
          <p:nvPr/>
        </p:nvGrpSpPr>
        <p:grpSpPr>
          <a:xfrm>
            <a:off x="86200" y="345862"/>
            <a:ext cx="9057943" cy="1294064"/>
            <a:chOff x="31859" y="3637483"/>
            <a:chExt cx="9057943" cy="954958"/>
          </a:xfrm>
        </p:grpSpPr>
        <p:sp>
          <p:nvSpPr>
            <p:cNvPr id="1879" name="Google Shape;1879;p64"/>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64"/>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64"/>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64"/>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3" name="Google Shape;1883;p64"/>
          <p:cNvSpPr/>
          <p:nvPr/>
        </p:nvSpPr>
        <p:spPr>
          <a:xfrm rot="5400000">
            <a:off x="4086600" y="-638771"/>
            <a:ext cx="970800" cy="9144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4" name="Google Shape;1884;p64"/>
          <p:cNvGrpSpPr/>
          <p:nvPr/>
        </p:nvGrpSpPr>
        <p:grpSpPr>
          <a:xfrm>
            <a:off x="-43176" y="3447807"/>
            <a:ext cx="9236385" cy="1010632"/>
            <a:chOff x="31859" y="3637483"/>
            <a:chExt cx="9057943" cy="954958"/>
          </a:xfrm>
        </p:grpSpPr>
        <p:sp>
          <p:nvSpPr>
            <p:cNvPr id="1885" name="Google Shape;1885;p64"/>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64"/>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64"/>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64"/>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64"/>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64"/>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1" name="Google Shape;1891;p64"/>
          <p:cNvSpPr txBox="1">
            <a:spLocks noGrp="1"/>
          </p:cNvSpPr>
          <p:nvPr>
            <p:ph type="title"/>
          </p:nvPr>
        </p:nvSpPr>
        <p:spPr>
          <a:xfrm>
            <a:off x="2357550" y="529750"/>
            <a:ext cx="4428900" cy="10107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92" name="Google Shape;1892;p64"/>
          <p:cNvSpPr txBox="1">
            <a:spLocks noGrp="1"/>
          </p:cNvSpPr>
          <p:nvPr>
            <p:ph type="title" idx="2"/>
          </p:nvPr>
        </p:nvSpPr>
        <p:spPr>
          <a:xfrm>
            <a:off x="975525" y="2006963"/>
            <a:ext cx="2505900" cy="387000"/>
          </a:xfrm>
          <a:prstGeom prst="rect">
            <a:avLst/>
          </a:prstGeom>
        </p:spPr>
        <p:txBody>
          <a:bodyPr spcFirstLastPara="1" wrap="square" lIns="14400" tIns="14400" rIns="14400" bIns="14400" anchor="t" anchorCtr="0">
            <a:noAutofit/>
          </a:bodyPr>
          <a:lstStyle>
            <a:lvl1pPr lvl="0" rtl="0">
              <a:spcBef>
                <a:spcPts val="0"/>
              </a:spcBef>
              <a:spcAft>
                <a:spcPts val="0"/>
              </a:spcAft>
              <a:buSzPts val="3500"/>
              <a:buNone/>
              <a:defRPr sz="20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93" name="Google Shape;1893;p64"/>
          <p:cNvSpPr txBox="1">
            <a:spLocks noGrp="1"/>
          </p:cNvSpPr>
          <p:nvPr>
            <p:ph type="title" idx="3"/>
          </p:nvPr>
        </p:nvSpPr>
        <p:spPr>
          <a:xfrm>
            <a:off x="5636050" y="2006963"/>
            <a:ext cx="2505900" cy="387000"/>
          </a:xfrm>
          <a:prstGeom prst="rect">
            <a:avLst/>
          </a:prstGeom>
        </p:spPr>
        <p:txBody>
          <a:bodyPr spcFirstLastPara="1" wrap="square" lIns="14400" tIns="14400" rIns="14400" bIns="14400" anchor="t" anchorCtr="0">
            <a:noAutofit/>
          </a:bodyPr>
          <a:lstStyle>
            <a:lvl1pPr lvl="0" algn="r" rtl="0">
              <a:spcBef>
                <a:spcPts val="0"/>
              </a:spcBef>
              <a:spcAft>
                <a:spcPts val="0"/>
              </a:spcAft>
              <a:buSzPts val="3500"/>
              <a:buNone/>
              <a:defRPr sz="20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94" name="Google Shape;1894;p64"/>
          <p:cNvSpPr txBox="1">
            <a:spLocks noGrp="1"/>
          </p:cNvSpPr>
          <p:nvPr>
            <p:ph type="subTitle" idx="1"/>
          </p:nvPr>
        </p:nvSpPr>
        <p:spPr>
          <a:xfrm>
            <a:off x="5635775" y="2439950"/>
            <a:ext cx="2505900" cy="696600"/>
          </a:xfrm>
          <a:prstGeom prst="rect">
            <a:avLst/>
          </a:prstGeom>
        </p:spPr>
        <p:txBody>
          <a:bodyPr spcFirstLastPara="1" wrap="square" lIns="14400" tIns="14400" rIns="14400" bIns="14400" anchor="t" anchorCtr="0">
            <a:noAutofit/>
          </a:bodyPr>
          <a:lstStyle>
            <a:lvl1pPr lvl="0" algn="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95" name="Google Shape;1895;p64"/>
          <p:cNvSpPr txBox="1">
            <a:spLocks noGrp="1"/>
          </p:cNvSpPr>
          <p:nvPr>
            <p:ph type="subTitle" idx="4"/>
          </p:nvPr>
        </p:nvSpPr>
        <p:spPr>
          <a:xfrm>
            <a:off x="975525" y="2439950"/>
            <a:ext cx="2505900" cy="696600"/>
          </a:xfrm>
          <a:prstGeom prst="rect">
            <a:avLst/>
          </a:prstGeom>
        </p:spPr>
        <p:txBody>
          <a:bodyPr spcFirstLastPara="1" wrap="square" lIns="14400" tIns="14400" rIns="14400" bIns="14400"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wo columns 2">
  <p:cSld name="CUSTOM_14">
    <p:spTree>
      <p:nvGrpSpPr>
        <p:cNvPr id="1" name="Shape 1896"/>
        <p:cNvGrpSpPr/>
        <p:nvPr/>
      </p:nvGrpSpPr>
      <p:grpSpPr>
        <a:xfrm>
          <a:off x="0" y="0"/>
          <a:ext cx="0" cy="0"/>
          <a:chOff x="0" y="0"/>
          <a:chExt cx="0" cy="0"/>
        </a:xfrm>
      </p:grpSpPr>
      <p:sp>
        <p:nvSpPr>
          <p:cNvPr id="1897" name="Google Shape;1897;p65"/>
          <p:cNvSpPr/>
          <p:nvPr/>
        </p:nvSpPr>
        <p:spPr>
          <a:xfrm>
            <a:off x="75" y="4781354"/>
            <a:ext cx="9143898" cy="362101"/>
          </a:xfrm>
          <a:custGeom>
            <a:avLst/>
            <a:gdLst/>
            <a:ahLst/>
            <a:cxnLst/>
            <a:rect l="l" t="t" r="r" b="b"/>
            <a:pathLst>
              <a:path w="116676" h="10501" extrusionOk="0">
                <a:moveTo>
                  <a:pt x="1" y="0"/>
                </a:moveTo>
                <a:lnTo>
                  <a:pt x="1" y="10501"/>
                </a:lnTo>
                <a:lnTo>
                  <a:pt x="116675" y="10501"/>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65"/>
          <p:cNvSpPr/>
          <p:nvPr/>
        </p:nvSpPr>
        <p:spPr>
          <a:xfrm>
            <a:off x="50" y="4781354"/>
            <a:ext cx="9143898" cy="362101"/>
          </a:xfrm>
          <a:custGeom>
            <a:avLst/>
            <a:gdLst/>
            <a:ahLst/>
            <a:cxnLst/>
            <a:rect l="l" t="t" r="r" b="b"/>
            <a:pathLst>
              <a:path w="116676" h="10501" extrusionOk="0">
                <a:moveTo>
                  <a:pt x="1" y="0"/>
                </a:moveTo>
                <a:lnTo>
                  <a:pt x="1" y="10501"/>
                </a:lnTo>
                <a:lnTo>
                  <a:pt x="116675" y="10501"/>
                </a:lnTo>
                <a:lnTo>
                  <a:pt x="116675" y="0"/>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9" name="Google Shape;1899;p65"/>
          <p:cNvGrpSpPr/>
          <p:nvPr/>
        </p:nvGrpSpPr>
        <p:grpSpPr>
          <a:xfrm>
            <a:off x="-53702" y="287000"/>
            <a:ext cx="9683403" cy="1703452"/>
            <a:chOff x="-53702" y="287000"/>
            <a:chExt cx="9683403" cy="1703452"/>
          </a:xfrm>
        </p:grpSpPr>
        <p:sp>
          <p:nvSpPr>
            <p:cNvPr id="1900" name="Google Shape;1900;p65"/>
            <p:cNvSpPr/>
            <p:nvPr/>
          </p:nvSpPr>
          <p:spPr>
            <a:xfrm>
              <a:off x="-53702" y="1605325"/>
              <a:ext cx="962311" cy="25573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65"/>
            <p:cNvSpPr/>
            <p:nvPr/>
          </p:nvSpPr>
          <p:spPr>
            <a:xfrm>
              <a:off x="2471650" y="379465"/>
              <a:ext cx="962302" cy="31927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65"/>
            <p:cNvSpPr/>
            <p:nvPr/>
          </p:nvSpPr>
          <p:spPr>
            <a:xfrm flipH="1">
              <a:off x="4875300" y="977591"/>
              <a:ext cx="915827" cy="30383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65"/>
            <p:cNvSpPr/>
            <p:nvPr/>
          </p:nvSpPr>
          <p:spPr>
            <a:xfrm>
              <a:off x="7762626" y="287000"/>
              <a:ext cx="1461035" cy="388301"/>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65"/>
            <p:cNvSpPr/>
            <p:nvPr/>
          </p:nvSpPr>
          <p:spPr>
            <a:xfrm flipH="1">
              <a:off x="8713875" y="1686616"/>
              <a:ext cx="915827" cy="30383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5" name="Google Shape;1905;p65"/>
          <p:cNvGrpSpPr/>
          <p:nvPr/>
        </p:nvGrpSpPr>
        <p:grpSpPr>
          <a:xfrm>
            <a:off x="-75" y="2184966"/>
            <a:ext cx="9144111" cy="1553982"/>
            <a:chOff x="-75" y="3714050"/>
            <a:chExt cx="9144111" cy="1788447"/>
          </a:xfrm>
        </p:grpSpPr>
        <p:sp>
          <p:nvSpPr>
            <p:cNvPr id="1906" name="Google Shape;1906;p65"/>
            <p:cNvSpPr/>
            <p:nvPr/>
          </p:nvSpPr>
          <p:spPr>
            <a:xfrm>
              <a:off x="-75" y="4250897"/>
              <a:ext cx="9144000" cy="12516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65"/>
            <p:cNvSpPr/>
            <p:nvPr/>
          </p:nvSpPr>
          <p:spPr>
            <a:xfrm>
              <a:off x="-75" y="3714050"/>
              <a:ext cx="9144111" cy="553156"/>
            </a:xfrm>
            <a:custGeom>
              <a:avLst/>
              <a:gdLst/>
              <a:ahLst/>
              <a:cxnLst/>
              <a:rect l="l" t="t" r="r" b="b"/>
              <a:pathLst>
                <a:path w="116675" h="6515" extrusionOk="0">
                  <a:moveTo>
                    <a:pt x="8866" y="1"/>
                  </a:moveTo>
                  <a:cubicBezTo>
                    <a:pt x="8776" y="1"/>
                    <a:pt x="8687" y="6"/>
                    <a:pt x="8597" y="18"/>
                  </a:cubicBezTo>
                  <a:cubicBezTo>
                    <a:pt x="7467" y="176"/>
                    <a:pt x="6534" y="1306"/>
                    <a:pt x="6609" y="2435"/>
                  </a:cubicBezTo>
                  <a:cubicBezTo>
                    <a:pt x="6256" y="1907"/>
                    <a:pt x="5617" y="1596"/>
                    <a:pt x="4971" y="1596"/>
                  </a:cubicBezTo>
                  <a:cubicBezTo>
                    <a:pt x="4762" y="1596"/>
                    <a:pt x="4551" y="1629"/>
                    <a:pt x="4350" y="1698"/>
                  </a:cubicBezTo>
                  <a:cubicBezTo>
                    <a:pt x="3575" y="1969"/>
                    <a:pt x="2996" y="2818"/>
                    <a:pt x="3034" y="3639"/>
                  </a:cubicBezTo>
                  <a:cubicBezTo>
                    <a:pt x="2708" y="3202"/>
                    <a:pt x="2172" y="2957"/>
                    <a:pt x="1640" y="2957"/>
                  </a:cubicBezTo>
                  <a:cubicBezTo>
                    <a:pt x="1410" y="2957"/>
                    <a:pt x="1182" y="3002"/>
                    <a:pt x="971" y="3098"/>
                  </a:cubicBezTo>
                  <a:cubicBezTo>
                    <a:pt x="271" y="3443"/>
                    <a:pt x="0" y="4143"/>
                    <a:pt x="0" y="5039"/>
                  </a:cubicBezTo>
                  <a:lnTo>
                    <a:pt x="0" y="6514"/>
                  </a:lnTo>
                  <a:lnTo>
                    <a:pt x="116675" y="6514"/>
                  </a:lnTo>
                  <a:lnTo>
                    <a:pt x="116675" y="5702"/>
                  </a:lnTo>
                  <a:cubicBezTo>
                    <a:pt x="116675" y="5002"/>
                    <a:pt x="116441" y="4339"/>
                    <a:pt x="115853" y="4069"/>
                  </a:cubicBezTo>
                  <a:cubicBezTo>
                    <a:pt x="115673" y="3970"/>
                    <a:pt x="115472" y="3924"/>
                    <a:pt x="115270" y="3924"/>
                  </a:cubicBezTo>
                  <a:cubicBezTo>
                    <a:pt x="114824" y="3924"/>
                    <a:pt x="114371" y="4145"/>
                    <a:pt x="114108" y="4498"/>
                  </a:cubicBezTo>
                  <a:cubicBezTo>
                    <a:pt x="114145" y="3798"/>
                    <a:pt x="113641" y="3051"/>
                    <a:pt x="112941" y="2818"/>
                  </a:cubicBezTo>
                  <a:cubicBezTo>
                    <a:pt x="112784" y="2763"/>
                    <a:pt x="112618" y="2736"/>
                    <a:pt x="112451" y="2736"/>
                  </a:cubicBezTo>
                  <a:cubicBezTo>
                    <a:pt x="111912" y="2736"/>
                    <a:pt x="111358" y="3011"/>
                    <a:pt x="111037" y="3481"/>
                  </a:cubicBezTo>
                  <a:cubicBezTo>
                    <a:pt x="111074" y="2473"/>
                    <a:pt x="110290" y="1539"/>
                    <a:pt x="109320" y="1418"/>
                  </a:cubicBezTo>
                  <a:cubicBezTo>
                    <a:pt x="109235" y="1405"/>
                    <a:pt x="109150" y="1399"/>
                    <a:pt x="109065" y="1399"/>
                  </a:cubicBezTo>
                  <a:cubicBezTo>
                    <a:pt x="108179" y="1399"/>
                    <a:pt x="107324" y="2087"/>
                    <a:pt x="107145" y="2939"/>
                  </a:cubicBezTo>
                  <a:cubicBezTo>
                    <a:pt x="106945" y="2830"/>
                    <a:pt x="106723" y="2781"/>
                    <a:pt x="106501" y="2781"/>
                  </a:cubicBezTo>
                  <a:cubicBezTo>
                    <a:pt x="105768" y="2781"/>
                    <a:pt x="105016" y="3316"/>
                    <a:pt x="104923" y="4031"/>
                  </a:cubicBezTo>
                  <a:cubicBezTo>
                    <a:pt x="104699" y="3941"/>
                    <a:pt x="104462" y="3897"/>
                    <a:pt x="104226" y="3897"/>
                  </a:cubicBezTo>
                  <a:cubicBezTo>
                    <a:pt x="103854" y="3897"/>
                    <a:pt x="103486" y="4007"/>
                    <a:pt x="103178" y="4218"/>
                  </a:cubicBezTo>
                  <a:cubicBezTo>
                    <a:pt x="103019" y="3873"/>
                    <a:pt x="102786" y="3565"/>
                    <a:pt x="102478" y="3331"/>
                  </a:cubicBezTo>
                  <a:cubicBezTo>
                    <a:pt x="102118" y="3069"/>
                    <a:pt x="101675" y="2935"/>
                    <a:pt x="101233" y="2935"/>
                  </a:cubicBezTo>
                  <a:cubicBezTo>
                    <a:pt x="100952" y="2935"/>
                    <a:pt x="100672" y="2989"/>
                    <a:pt x="100415" y="3098"/>
                  </a:cubicBezTo>
                  <a:cubicBezTo>
                    <a:pt x="100294" y="2235"/>
                    <a:pt x="99405" y="1623"/>
                    <a:pt x="98559" y="1623"/>
                  </a:cubicBezTo>
                  <a:cubicBezTo>
                    <a:pt x="98298" y="1623"/>
                    <a:pt x="98040" y="1682"/>
                    <a:pt x="97811" y="1810"/>
                  </a:cubicBezTo>
                  <a:cubicBezTo>
                    <a:pt x="97595" y="802"/>
                    <a:pt x="96553" y="1"/>
                    <a:pt x="95506" y="1"/>
                  </a:cubicBezTo>
                  <a:cubicBezTo>
                    <a:pt x="95418" y="1"/>
                    <a:pt x="95331" y="6"/>
                    <a:pt x="95244" y="18"/>
                  </a:cubicBezTo>
                  <a:cubicBezTo>
                    <a:pt x="94115" y="176"/>
                    <a:pt x="93181" y="1306"/>
                    <a:pt x="93256" y="2435"/>
                  </a:cubicBezTo>
                  <a:cubicBezTo>
                    <a:pt x="92875" y="1907"/>
                    <a:pt x="92250" y="1596"/>
                    <a:pt x="91617" y="1596"/>
                  </a:cubicBezTo>
                  <a:cubicBezTo>
                    <a:pt x="91412" y="1596"/>
                    <a:pt x="91205" y="1629"/>
                    <a:pt x="91006" y="1698"/>
                  </a:cubicBezTo>
                  <a:cubicBezTo>
                    <a:pt x="90222" y="1969"/>
                    <a:pt x="89644" y="2818"/>
                    <a:pt x="89681" y="3639"/>
                  </a:cubicBezTo>
                  <a:cubicBezTo>
                    <a:pt x="89355" y="3202"/>
                    <a:pt x="88819" y="2957"/>
                    <a:pt x="88287" y="2957"/>
                  </a:cubicBezTo>
                  <a:cubicBezTo>
                    <a:pt x="88058" y="2957"/>
                    <a:pt x="87829" y="3002"/>
                    <a:pt x="87618" y="3098"/>
                  </a:cubicBezTo>
                  <a:cubicBezTo>
                    <a:pt x="87114" y="3331"/>
                    <a:pt x="86769" y="3873"/>
                    <a:pt x="86685" y="4414"/>
                  </a:cubicBezTo>
                  <a:cubicBezTo>
                    <a:pt x="86535" y="4265"/>
                    <a:pt x="86377" y="4143"/>
                    <a:pt x="86218" y="4069"/>
                  </a:cubicBezTo>
                  <a:cubicBezTo>
                    <a:pt x="86026" y="3970"/>
                    <a:pt x="85817" y="3924"/>
                    <a:pt x="85610" y="3924"/>
                  </a:cubicBezTo>
                  <a:cubicBezTo>
                    <a:pt x="85152" y="3924"/>
                    <a:pt x="84699" y="4145"/>
                    <a:pt x="84435" y="4498"/>
                  </a:cubicBezTo>
                  <a:cubicBezTo>
                    <a:pt x="84473" y="3798"/>
                    <a:pt x="84006" y="3051"/>
                    <a:pt x="83306" y="2818"/>
                  </a:cubicBezTo>
                  <a:cubicBezTo>
                    <a:pt x="83140" y="2763"/>
                    <a:pt x="82967" y="2736"/>
                    <a:pt x="82795" y="2736"/>
                  </a:cubicBezTo>
                  <a:cubicBezTo>
                    <a:pt x="82239" y="2736"/>
                    <a:pt x="81683" y="3011"/>
                    <a:pt x="81355" y="3481"/>
                  </a:cubicBezTo>
                  <a:cubicBezTo>
                    <a:pt x="81439" y="2473"/>
                    <a:pt x="80655" y="1539"/>
                    <a:pt x="79684" y="1418"/>
                  </a:cubicBezTo>
                  <a:cubicBezTo>
                    <a:pt x="79600" y="1405"/>
                    <a:pt x="79515" y="1399"/>
                    <a:pt x="79430" y="1399"/>
                  </a:cubicBezTo>
                  <a:cubicBezTo>
                    <a:pt x="78544" y="1399"/>
                    <a:pt x="77685" y="2087"/>
                    <a:pt x="77472" y="2939"/>
                  </a:cubicBezTo>
                  <a:cubicBezTo>
                    <a:pt x="77281" y="2830"/>
                    <a:pt x="77066" y="2781"/>
                    <a:pt x="76848" y="2781"/>
                  </a:cubicBezTo>
                  <a:cubicBezTo>
                    <a:pt x="76131" y="2781"/>
                    <a:pt x="75372" y="3316"/>
                    <a:pt x="75251" y="4031"/>
                  </a:cubicBezTo>
                  <a:cubicBezTo>
                    <a:pt x="75041" y="3941"/>
                    <a:pt x="74807" y="3897"/>
                    <a:pt x="74570" y="3897"/>
                  </a:cubicBezTo>
                  <a:cubicBezTo>
                    <a:pt x="74196" y="3897"/>
                    <a:pt x="73814" y="4007"/>
                    <a:pt x="73505" y="4218"/>
                  </a:cubicBezTo>
                  <a:cubicBezTo>
                    <a:pt x="73384" y="3873"/>
                    <a:pt x="73150" y="3565"/>
                    <a:pt x="72842" y="3331"/>
                  </a:cubicBezTo>
                  <a:cubicBezTo>
                    <a:pt x="72483" y="3069"/>
                    <a:pt x="72040" y="2935"/>
                    <a:pt x="71589" y="2935"/>
                  </a:cubicBezTo>
                  <a:cubicBezTo>
                    <a:pt x="71303" y="2935"/>
                    <a:pt x="71014" y="2989"/>
                    <a:pt x="70742" y="3098"/>
                  </a:cubicBezTo>
                  <a:cubicBezTo>
                    <a:pt x="70621" y="2235"/>
                    <a:pt x="69754" y="1623"/>
                    <a:pt x="68902" y="1623"/>
                  </a:cubicBezTo>
                  <a:cubicBezTo>
                    <a:pt x="68639" y="1623"/>
                    <a:pt x="68376" y="1682"/>
                    <a:pt x="68138" y="1810"/>
                  </a:cubicBezTo>
                  <a:cubicBezTo>
                    <a:pt x="67923" y="802"/>
                    <a:pt x="66912" y="1"/>
                    <a:pt x="65870" y="1"/>
                  </a:cubicBezTo>
                  <a:cubicBezTo>
                    <a:pt x="65783" y="1"/>
                    <a:pt x="65696" y="6"/>
                    <a:pt x="65609" y="18"/>
                  </a:cubicBezTo>
                  <a:cubicBezTo>
                    <a:pt x="64479" y="176"/>
                    <a:pt x="63546" y="1306"/>
                    <a:pt x="63621" y="2435"/>
                  </a:cubicBezTo>
                  <a:cubicBezTo>
                    <a:pt x="63240" y="1907"/>
                    <a:pt x="62594" y="1596"/>
                    <a:pt x="61966" y="1596"/>
                  </a:cubicBezTo>
                  <a:cubicBezTo>
                    <a:pt x="61763" y="1596"/>
                    <a:pt x="61561" y="1629"/>
                    <a:pt x="61371" y="1698"/>
                  </a:cubicBezTo>
                  <a:cubicBezTo>
                    <a:pt x="60550" y="1969"/>
                    <a:pt x="59971" y="2818"/>
                    <a:pt x="60008" y="3639"/>
                  </a:cubicBezTo>
                  <a:cubicBezTo>
                    <a:pt x="59708" y="3202"/>
                    <a:pt x="59162" y="2957"/>
                    <a:pt x="58621" y="2957"/>
                  </a:cubicBezTo>
                  <a:cubicBezTo>
                    <a:pt x="58388" y="2957"/>
                    <a:pt x="58156" y="3002"/>
                    <a:pt x="57945" y="3098"/>
                  </a:cubicBezTo>
                  <a:cubicBezTo>
                    <a:pt x="57441" y="3369"/>
                    <a:pt x="57049" y="3910"/>
                    <a:pt x="57012" y="4498"/>
                  </a:cubicBezTo>
                  <a:cubicBezTo>
                    <a:pt x="56853" y="4302"/>
                    <a:pt x="56704" y="4143"/>
                    <a:pt x="56471" y="4069"/>
                  </a:cubicBezTo>
                  <a:cubicBezTo>
                    <a:pt x="56287" y="3970"/>
                    <a:pt x="56086" y="3924"/>
                    <a:pt x="55883" y="3924"/>
                  </a:cubicBezTo>
                  <a:cubicBezTo>
                    <a:pt x="55436" y="3924"/>
                    <a:pt x="54986" y="4145"/>
                    <a:pt x="54716" y="4498"/>
                  </a:cubicBezTo>
                  <a:cubicBezTo>
                    <a:pt x="54753" y="3798"/>
                    <a:pt x="54249" y="3051"/>
                    <a:pt x="53587" y="2818"/>
                  </a:cubicBezTo>
                  <a:cubicBezTo>
                    <a:pt x="53421" y="2763"/>
                    <a:pt x="53248" y="2736"/>
                    <a:pt x="53077" y="2736"/>
                  </a:cubicBezTo>
                  <a:cubicBezTo>
                    <a:pt x="52523" y="2736"/>
                    <a:pt x="51973" y="3011"/>
                    <a:pt x="51645" y="3481"/>
                  </a:cubicBezTo>
                  <a:cubicBezTo>
                    <a:pt x="51720" y="2473"/>
                    <a:pt x="50908" y="1539"/>
                    <a:pt x="49937" y="1418"/>
                  </a:cubicBezTo>
                  <a:cubicBezTo>
                    <a:pt x="49852" y="1405"/>
                    <a:pt x="49767" y="1399"/>
                    <a:pt x="49683" y="1399"/>
                  </a:cubicBezTo>
                  <a:cubicBezTo>
                    <a:pt x="48795" y="1399"/>
                    <a:pt x="47932" y="2087"/>
                    <a:pt x="47753" y="2939"/>
                  </a:cubicBezTo>
                  <a:cubicBezTo>
                    <a:pt x="47555" y="2830"/>
                    <a:pt x="47335" y="2781"/>
                    <a:pt x="47113" y="2781"/>
                  </a:cubicBezTo>
                  <a:cubicBezTo>
                    <a:pt x="46382" y="2781"/>
                    <a:pt x="45627" y="3316"/>
                    <a:pt x="45541" y="4031"/>
                  </a:cubicBezTo>
                  <a:cubicBezTo>
                    <a:pt x="45331" y="3941"/>
                    <a:pt x="45097" y="3897"/>
                    <a:pt x="44859" y="3897"/>
                  </a:cubicBezTo>
                  <a:cubicBezTo>
                    <a:pt x="44484" y="3897"/>
                    <a:pt x="44100" y="4007"/>
                    <a:pt x="43786" y="4218"/>
                  </a:cubicBezTo>
                  <a:cubicBezTo>
                    <a:pt x="43636" y="3873"/>
                    <a:pt x="43403" y="3565"/>
                    <a:pt x="43132" y="3331"/>
                  </a:cubicBezTo>
                  <a:cubicBezTo>
                    <a:pt x="42750" y="3069"/>
                    <a:pt x="42294" y="2935"/>
                    <a:pt x="41849" y="2935"/>
                  </a:cubicBezTo>
                  <a:cubicBezTo>
                    <a:pt x="41565" y="2935"/>
                    <a:pt x="41286" y="2989"/>
                    <a:pt x="41032" y="3098"/>
                  </a:cubicBezTo>
                  <a:cubicBezTo>
                    <a:pt x="40911" y="2235"/>
                    <a:pt x="40044" y="1623"/>
                    <a:pt x="39188" y="1623"/>
                  </a:cubicBezTo>
                  <a:cubicBezTo>
                    <a:pt x="38923" y="1623"/>
                    <a:pt x="38659" y="1682"/>
                    <a:pt x="38419" y="1810"/>
                  </a:cubicBezTo>
                  <a:cubicBezTo>
                    <a:pt x="38203" y="802"/>
                    <a:pt x="37193" y="1"/>
                    <a:pt x="36121" y="1"/>
                  </a:cubicBezTo>
                  <a:cubicBezTo>
                    <a:pt x="36032" y="1"/>
                    <a:pt x="35942" y="6"/>
                    <a:pt x="35852" y="18"/>
                  </a:cubicBezTo>
                  <a:cubicBezTo>
                    <a:pt x="34732" y="176"/>
                    <a:pt x="33836" y="1306"/>
                    <a:pt x="33873" y="2435"/>
                  </a:cubicBezTo>
                  <a:cubicBezTo>
                    <a:pt x="33521" y="1907"/>
                    <a:pt x="32881" y="1596"/>
                    <a:pt x="32236" y="1596"/>
                  </a:cubicBezTo>
                  <a:cubicBezTo>
                    <a:pt x="32026" y="1596"/>
                    <a:pt x="31816" y="1629"/>
                    <a:pt x="31614" y="1698"/>
                  </a:cubicBezTo>
                  <a:cubicBezTo>
                    <a:pt x="30840" y="1969"/>
                    <a:pt x="30252" y="2818"/>
                    <a:pt x="30298" y="3639"/>
                  </a:cubicBezTo>
                  <a:cubicBezTo>
                    <a:pt x="29998" y="3202"/>
                    <a:pt x="29452" y="2957"/>
                    <a:pt x="28911" y="2957"/>
                  </a:cubicBezTo>
                  <a:cubicBezTo>
                    <a:pt x="28678" y="2957"/>
                    <a:pt x="28446" y="3002"/>
                    <a:pt x="28235" y="3098"/>
                  </a:cubicBezTo>
                  <a:cubicBezTo>
                    <a:pt x="27843" y="3285"/>
                    <a:pt x="27535" y="3639"/>
                    <a:pt x="27377" y="4031"/>
                  </a:cubicBezTo>
                  <a:cubicBezTo>
                    <a:pt x="27265" y="3481"/>
                    <a:pt x="26835" y="3014"/>
                    <a:pt x="26285" y="2818"/>
                  </a:cubicBezTo>
                  <a:cubicBezTo>
                    <a:pt x="26130" y="2763"/>
                    <a:pt x="25966" y="2736"/>
                    <a:pt x="25799" y="2736"/>
                  </a:cubicBezTo>
                  <a:cubicBezTo>
                    <a:pt x="25264" y="2736"/>
                    <a:pt x="24708" y="3011"/>
                    <a:pt x="24381" y="3481"/>
                  </a:cubicBezTo>
                  <a:cubicBezTo>
                    <a:pt x="24418" y="2473"/>
                    <a:pt x="23643" y="1539"/>
                    <a:pt x="22672" y="1418"/>
                  </a:cubicBezTo>
                  <a:cubicBezTo>
                    <a:pt x="22588" y="1405"/>
                    <a:pt x="22503" y="1399"/>
                    <a:pt x="22418" y="1399"/>
                  </a:cubicBezTo>
                  <a:cubicBezTo>
                    <a:pt x="21531" y="1399"/>
                    <a:pt x="20668" y="2087"/>
                    <a:pt x="20498" y="2939"/>
                  </a:cubicBezTo>
                  <a:cubicBezTo>
                    <a:pt x="20297" y="2830"/>
                    <a:pt x="20076" y="2781"/>
                    <a:pt x="19853" y="2781"/>
                  </a:cubicBezTo>
                  <a:cubicBezTo>
                    <a:pt x="19121" y="2781"/>
                    <a:pt x="18369" y="3316"/>
                    <a:pt x="18276" y="4031"/>
                  </a:cubicBezTo>
                  <a:cubicBezTo>
                    <a:pt x="18052" y="3941"/>
                    <a:pt x="17815" y="3897"/>
                    <a:pt x="17579" y="3897"/>
                  </a:cubicBezTo>
                  <a:cubicBezTo>
                    <a:pt x="17207" y="3897"/>
                    <a:pt x="16839" y="4007"/>
                    <a:pt x="16531" y="4218"/>
                  </a:cubicBezTo>
                  <a:cubicBezTo>
                    <a:pt x="16372" y="3873"/>
                    <a:pt x="16139" y="3565"/>
                    <a:pt x="15831" y="3331"/>
                  </a:cubicBezTo>
                  <a:cubicBezTo>
                    <a:pt x="15471" y="3069"/>
                    <a:pt x="15028" y="2935"/>
                    <a:pt x="14586" y="2935"/>
                  </a:cubicBezTo>
                  <a:cubicBezTo>
                    <a:pt x="14305" y="2935"/>
                    <a:pt x="14025" y="2989"/>
                    <a:pt x="13768" y="3098"/>
                  </a:cubicBezTo>
                  <a:cubicBezTo>
                    <a:pt x="13647" y="2235"/>
                    <a:pt x="12758" y="1623"/>
                    <a:pt x="11912" y="1623"/>
                  </a:cubicBezTo>
                  <a:cubicBezTo>
                    <a:pt x="11651" y="1623"/>
                    <a:pt x="11393" y="1682"/>
                    <a:pt x="11164" y="1810"/>
                  </a:cubicBezTo>
                  <a:cubicBezTo>
                    <a:pt x="10948" y="802"/>
                    <a:pt x="9938" y="1"/>
                    <a:pt x="88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8" name="Google Shape;1908;p65"/>
          <p:cNvGrpSpPr/>
          <p:nvPr/>
        </p:nvGrpSpPr>
        <p:grpSpPr>
          <a:xfrm>
            <a:off x="-75" y="3693897"/>
            <a:ext cx="9144111" cy="1087449"/>
            <a:chOff x="-75" y="3996089"/>
            <a:chExt cx="9144111" cy="818986"/>
          </a:xfrm>
        </p:grpSpPr>
        <p:sp>
          <p:nvSpPr>
            <p:cNvPr id="1909" name="Google Shape;1909;p65"/>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0" name="Google Shape;1910;p65"/>
            <p:cNvGrpSpPr/>
            <p:nvPr/>
          </p:nvGrpSpPr>
          <p:grpSpPr>
            <a:xfrm>
              <a:off x="43175" y="3996198"/>
              <a:ext cx="9057943" cy="818877"/>
              <a:chOff x="31859" y="3637483"/>
              <a:chExt cx="9057943" cy="954958"/>
            </a:xfrm>
          </p:grpSpPr>
          <p:sp>
            <p:nvSpPr>
              <p:cNvPr id="1911" name="Google Shape;1911;p65"/>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65"/>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65"/>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65"/>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65"/>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65"/>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17" name="Google Shape;1917;p65"/>
          <p:cNvSpPr txBox="1">
            <a:spLocks noGrp="1"/>
          </p:cNvSpPr>
          <p:nvPr>
            <p:ph type="title"/>
          </p:nvPr>
        </p:nvSpPr>
        <p:spPr>
          <a:xfrm>
            <a:off x="720000" y="527900"/>
            <a:ext cx="2366100" cy="1087500"/>
          </a:xfrm>
          <a:prstGeom prst="rect">
            <a:avLst/>
          </a:prstGeom>
        </p:spPr>
        <p:txBody>
          <a:bodyPr spcFirstLastPara="1" wrap="square" lIns="14400" tIns="14400" rIns="14400" bIns="1440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18" name="Google Shape;1918;p65"/>
          <p:cNvSpPr txBox="1">
            <a:spLocks noGrp="1"/>
          </p:cNvSpPr>
          <p:nvPr>
            <p:ph type="subTitle" idx="1"/>
          </p:nvPr>
        </p:nvSpPr>
        <p:spPr>
          <a:xfrm>
            <a:off x="5556750" y="2682625"/>
            <a:ext cx="2551200" cy="4752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19" name="Google Shape;1919;p65"/>
          <p:cNvSpPr txBox="1">
            <a:spLocks noGrp="1"/>
          </p:cNvSpPr>
          <p:nvPr>
            <p:ph type="subTitle" idx="2"/>
          </p:nvPr>
        </p:nvSpPr>
        <p:spPr>
          <a:xfrm>
            <a:off x="5556150" y="1495750"/>
            <a:ext cx="2552400" cy="4749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920"/>
        <p:cNvGrpSpPr/>
        <p:nvPr/>
      </p:nvGrpSpPr>
      <p:grpSpPr>
        <a:xfrm>
          <a:off x="0" y="0"/>
          <a:ext cx="0" cy="0"/>
          <a:chOff x="0" y="0"/>
          <a:chExt cx="0" cy="0"/>
        </a:xfrm>
      </p:grpSpPr>
      <p:grpSp>
        <p:nvGrpSpPr>
          <p:cNvPr id="1921" name="Google Shape;1921;p66"/>
          <p:cNvGrpSpPr/>
          <p:nvPr/>
        </p:nvGrpSpPr>
        <p:grpSpPr>
          <a:xfrm>
            <a:off x="626323" y="276980"/>
            <a:ext cx="7890513" cy="1257515"/>
            <a:chOff x="626323" y="276980"/>
            <a:chExt cx="7890513" cy="1257515"/>
          </a:xfrm>
        </p:grpSpPr>
        <p:sp>
          <p:nvSpPr>
            <p:cNvPr id="1922" name="Google Shape;1922;p66"/>
            <p:cNvSpPr/>
            <p:nvPr/>
          </p:nvSpPr>
          <p:spPr>
            <a:xfrm>
              <a:off x="3351980" y="1272368"/>
              <a:ext cx="790181" cy="26212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66"/>
            <p:cNvSpPr/>
            <p:nvPr/>
          </p:nvSpPr>
          <p:spPr>
            <a:xfrm>
              <a:off x="626323" y="449082"/>
              <a:ext cx="1370768" cy="364322"/>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66"/>
            <p:cNvSpPr/>
            <p:nvPr/>
          </p:nvSpPr>
          <p:spPr>
            <a:xfrm flipH="1">
              <a:off x="5234548" y="813407"/>
              <a:ext cx="1370768" cy="364322"/>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66"/>
            <p:cNvSpPr/>
            <p:nvPr/>
          </p:nvSpPr>
          <p:spPr>
            <a:xfrm>
              <a:off x="7726655" y="276980"/>
              <a:ext cx="790181" cy="26212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6" name="Google Shape;1926;p66"/>
          <p:cNvGrpSpPr/>
          <p:nvPr/>
        </p:nvGrpSpPr>
        <p:grpSpPr>
          <a:xfrm>
            <a:off x="-188856" y="2396403"/>
            <a:ext cx="2492974" cy="2206418"/>
            <a:chOff x="888325" y="-2773877"/>
            <a:chExt cx="2887057" cy="2555204"/>
          </a:xfrm>
        </p:grpSpPr>
        <p:sp>
          <p:nvSpPr>
            <p:cNvPr id="1927" name="Google Shape;1927;p66"/>
            <p:cNvSpPr/>
            <p:nvPr/>
          </p:nvSpPr>
          <p:spPr>
            <a:xfrm>
              <a:off x="2173066" y="-2223127"/>
              <a:ext cx="77899" cy="163291"/>
            </a:xfrm>
            <a:custGeom>
              <a:avLst/>
              <a:gdLst/>
              <a:ahLst/>
              <a:cxnLst/>
              <a:rect l="l" t="t" r="r" b="b"/>
              <a:pathLst>
                <a:path w="2131" h="4467" extrusionOk="0">
                  <a:moveTo>
                    <a:pt x="1" y="1"/>
                  </a:moveTo>
                  <a:lnTo>
                    <a:pt x="1" y="4466"/>
                  </a:lnTo>
                  <a:lnTo>
                    <a:pt x="2130" y="4466"/>
                  </a:lnTo>
                  <a:lnTo>
                    <a:pt x="2130"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66"/>
            <p:cNvSpPr/>
            <p:nvPr/>
          </p:nvSpPr>
          <p:spPr>
            <a:xfrm>
              <a:off x="1991749" y="-1997980"/>
              <a:ext cx="458363" cy="5703"/>
            </a:xfrm>
            <a:custGeom>
              <a:avLst/>
              <a:gdLst/>
              <a:ahLst/>
              <a:cxnLst/>
              <a:rect l="l" t="t" r="r" b="b"/>
              <a:pathLst>
                <a:path w="12539" h="156" extrusionOk="0">
                  <a:moveTo>
                    <a:pt x="6284" y="0"/>
                  </a:moveTo>
                  <a:cubicBezTo>
                    <a:pt x="2802" y="0"/>
                    <a:pt x="0" y="30"/>
                    <a:pt x="0" y="96"/>
                  </a:cubicBezTo>
                  <a:cubicBezTo>
                    <a:pt x="0" y="126"/>
                    <a:pt x="2802" y="155"/>
                    <a:pt x="6284" y="155"/>
                  </a:cubicBezTo>
                  <a:cubicBezTo>
                    <a:pt x="9737" y="155"/>
                    <a:pt x="12539" y="126"/>
                    <a:pt x="12539" y="96"/>
                  </a:cubicBezTo>
                  <a:cubicBezTo>
                    <a:pt x="12539" y="30"/>
                    <a:pt x="9737" y="0"/>
                    <a:pt x="6284"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66"/>
            <p:cNvSpPr/>
            <p:nvPr/>
          </p:nvSpPr>
          <p:spPr>
            <a:xfrm>
              <a:off x="2173066" y="-1896647"/>
              <a:ext cx="77899" cy="164607"/>
            </a:xfrm>
            <a:custGeom>
              <a:avLst/>
              <a:gdLst/>
              <a:ahLst/>
              <a:cxnLst/>
              <a:rect l="l" t="t" r="r" b="b"/>
              <a:pathLst>
                <a:path w="2131" h="4503" extrusionOk="0">
                  <a:moveTo>
                    <a:pt x="1" y="0"/>
                  </a:moveTo>
                  <a:lnTo>
                    <a:pt x="1" y="4503"/>
                  </a:lnTo>
                  <a:lnTo>
                    <a:pt x="2130" y="4503"/>
                  </a:lnTo>
                  <a:lnTo>
                    <a:pt x="2130"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66"/>
            <p:cNvSpPr/>
            <p:nvPr/>
          </p:nvSpPr>
          <p:spPr>
            <a:xfrm>
              <a:off x="2173066" y="-1565598"/>
              <a:ext cx="77899" cy="164607"/>
            </a:xfrm>
            <a:custGeom>
              <a:avLst/>
              <a:gdLst/>
              <a:ahLst/>
              <a:cxnLst/>
              <a:rect l="l" t="t" r="r" b="b"/>
              <a:pathLst>
                <a:path w="2131" h="4503" extrusionOk="0">
                  <a:moveTo>
                    <a:pt x="1" y="1"/>
                  </a:moveTo>
                  <a:lnTo>
                    <a:pt x="1" y="4503"/>
                  </a:lnTo>
                  <a:lnTo>
                    <a:pt x="2130" y="4503"/>
                  </a:lnTo>
                  <a:lnTo>
                    <a:pt x="2130"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66"/>
            <p:cNvSpPr/>
            <p:nvPr/>
          </p:nvSpPr>
          <p:spPr>
            <a:xfrm>
              <a:off x="1991749" y="-1671244"/>
              <a:ext cx="458363" cy="6763"/>
            </a:xfrm>
            <a:custGeom>
              <a:avLst/>
              <a:gdLst/>
              <a:ahLst/>
              <a:cxnLst/>
              <a:rect l="l" t="t" r="r" b="b"/>
              <a:pathLst>
                <a:path w="12539" h="185" extrusionOk="0">
                  <a:moveTo>
                    <a:pt x="6284" y="0"/>
                  </a:moveTo>
                  <a:cubicBezTo>
                    <a:pt x="2802" y="0"/>
                    <a:pt x="0" y="30"/>
                    <a:pt x="0" y="89"/>
                  </a:cubicBezTo>
                  <a:cubicBezTo>
                    <a:pt x="0" y="118"/>
                    <a:pt x="2802" y="185"/>
                    <a:pt x="6284" y="185"/>
                  </a:cubicBezTo>
                  <a:cubicBezTo>
                    <a:pt x="9737" y="185"/>
                    <a:pt x="12539" y="118"/>
                    <a:pt x="12539" y="89"/>
                  </a:cubicBezTo>
                  <a:cubicBezTo>
                    <a:pt x="12539" y="30"/>
                    <a:pt x="9737" y="0"/>
                    <a:pt x="6284"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66"/>
            <p:cNvSpPr/>
            <p:nvPr/>
          </p:nvSpPr>
          <p:spPr>
            <a:xfrm>
              <a:off x="1529062" y="-2327969"/>
              <a:ext cx="458400" cy="5703"/>
            </a:xfrm>
            <a:custGeom>
              <a:avLst/>
              <a:gdLst/>
              <a:ahLst/>
              <a:cxnLst/>
              <a:rect l="l" t="t" r="r" b="b"/>
              <a:pathLst>
                <a:path w="12540" h="156" extrusionOk="0">
                  <a:moveTo>
                    <a:pt x="6285" y="1"/>
                  </a:moveTo>
                  <a:cubicBezTo>
                    <a:pt x="2803" y="1"/>
                    <a:pt x="1" y="37"/>
                    <a:pt x="1" y="67"/>
                  </a:cubicBezTo>
                  <a:cubicBezTo>
                    <a:pt x="1" y="126"/>
                    <a:pt x="2803" y="156"/>
                    <a:pt x="6285" y="156"/>
                  </a:cubicBezTo>
                  <a:cubicBezTo>
                    <a:pt x="9730" y="156"/>
                    <a:pt x="12539" y="126"/>
                    <a:pt x="12539" y="67"/>
                  </a:cubicBezTo>
                  <a:cubicBezTo>
                    <a:pt x="12539" y="37"/>
                    <a:pt x="9730" y="1"/>
                    <a:pt x="6285"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66"/>
            <p:cNvSpPr/>
            <p:nvPr/>
          </p:nvSpPr>
          <p:spPr>
            <a:xfrm>
              <a:off x="1710416" y="-2223127"/>
              <a:ext cx="77606" cy="163291"/>
            </a:xfrm>
            <a:custGeom>
              <a:avLst/>
              <a:gdLst/>
              <a:ahLst/>
              <a:cxnLst/>
              <a:rect l="l" t="t" r="r" b="b"/>
              <a:pathLst>
                <a:path w="2123" h="4467" extrusionOk="0">
                  <a:moveTo>
                    <a:pt x="0" y="1"/>
                  </a:moveTo>
                  <a:lnTo>
                    <a:pt x="0" y="4466"/>
                  </a:lnTo>
                  <a:lnTo>
                    <a:pt x="2122" y="4466"/>
                  </a:lnTo>
                  <a:lnTo>
                    <a:pt x="2122"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66"/>
            <p:cNvSpPr/>
            <p:nvPr/>
          </p:nvSpPr>
          <p:spPr>
            <a:xfrm>
              <a:off x="1529062" y="-1997980"/>
              <a:ext cx="458400" cy="5703"/>
            </a:xfrm>
            <a:custGeom>
              <a:avLst/>
              <a:gdLst/>
              <a:ahLst/>
              <a:cxnLst/>
              <a:rect l="l" t="t" r="r" b="b"/>
              <a:pathLst>
                <a:path w="12540" h="156" extrusionOk="0">
                  <a:moveTo>
                    <a:pt x="6285" y="0"/>
                  </a:moveTo>
                  <a:cubicBezTo>
                    <a:pt x="2803" y="0"/>
                    <a:pt x="1" y="30"/>
                    <a:pt x="1" y="96"/>
                  </a:cubicBezTo>
                  <a:cubicBezTo>
                    <a:pt x="1" y="126"/>
                    <a:pt x="2803" y="155"/>
                    <a:pt x="6285" y="155"/>
                  </a:cubicBezTo>
                  <a:cubicBezTo>
                    <a:pt x="9730" y="155"/>
                    <a:pt x="12539" y="126"/>
                    <a:pt x="12539" y="96"/>
                  </a:cubicBezTo>
                  <a:cubicBezTo>
                    <a:pt x="12539" y="30"/>
                    <a:pt x="9730" y="0"/>
                    <a:pt x="628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66"/>
            <p:cNvSpPr/>
            <p:nvPr/>
          </p:nvSpPr>
          <p:spPr>
            <a:xfrm>
              <a:off x="1710416" y="-1893138"/>
              <a:ext cx="77606" cy="164351"/>
            </a:xfrm>
            <a:custGeom>
              <a:avLst/>
              <a:gdLst/>
              <a:ahLst/>
              <a:cxnLst/>
              <a:rect l="l" t="t" r="r" b="b"/>
              <a:pathLst>
                <a:path w="2123" h="4496" extrusionOk="0">
                  <a:moveTo>
                    <a:pt x="0" y="1"/>
                  </a:moveTo>
                  <a:lnTo>
                    <a:pt x="0" y="4495"/>
                  </a:lnTo>
                  <a:lnTo>
                    <a:pt x="2122" y="4495"/>
                  </a:lnTo>
                  <a:lnTo>
                    <a:pt x="2122"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66"/>
            <p:cNvSpPr/>
            <p:nvPr/>
          </p:nvSpPr>
          <p:spPr>
            <a:xfrm>
              <a:off x="1529062" y="-1668027"/>
              <a:ext cx="458400" cy="6799"/>
            </a:xfrm>
            <a:custGeom>
              <a:avLst/>
              <a:gdLst/>
              <a:ahLst/>
              <a:cxnLst/>
              <a:rect l="l" t="t" r="r" b="b"/>
              <a:pathLst>
                <a:path w="12540" h="186" extrusionOk="0">
                  <a:moveTo>
                    <a:pt x="6285" y="1"/>
                  </a:moveTo>
                  <a:cubicBezTo>
                    <a:pt x="2803" y="1"/>
                    <a:pt x="1" y="30"/>
                    <a:pt x="1" y="97"/>
                  </a:cubicBezTo>
                  <a:cubicBezTo>
                    <a:pt x="1" y="127"/>
                    <a:pt x="2803" y="186"/>
                    <a:pt x="6285" y="186"/>
                  </a:cubicBezTo>
                  <a:cubicBezTo>
                    <a:pt x="9730" y="186"/>
                    <a:pt x="12539" y="127"/>
                    <a:pt x="12539" y="97"/>
                  </a:cubicBezTo>
                  <a:cubicBezTo>
                    <a:pt x="12539" y="30"/>
                    <a:pt x="9730" y="1"/>
                    <a:pt x="6285"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66"/>
            <p:cNvSpPr/>
            <p:nvPr/>
          </p:nvSpPr>
          <p:spPr>
            <a:xfrm>
              <a:off x="1710416" y="-1563149"/>
              <a:ext cx="77606" cy="164351"/>
            </a:xfrm>
            <a:custGeom>
              <a:avLst/>
              <a:gdLst/>
              <a:ahLst/>
              <a:cxnLst/>
              <a:rect l="l" t="t" r="r" b="b"/>
              <a:pathLst>
                <a:path w="2123" h="4496" extrusionOk="0">
                  <a:moveTo>
                    <a:pt x="0" y="0"/>
                  </a:moveTo>
                  <a:lnTo>
                    <a:pt x="0" y="4495"/>
                  </a:lnTo>
                  <a:lnTo>
                    <a:pt x="2122" y="4495"/>
                  </a:lnTo>
                  <a:lnTo>
                    <a:pt x="2122"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66"/>
            <p:cNvSpPr/>
            <p:nvPr/>
          </p:nvSpPr>
          <p:spPr>
            <a:xfrm>
              <a:off x="2335225" y="-1986650"/>
              <a:ext cx="1339924" cy="1767959"/>
            </a:xfrm>
            <a:custGeom>
              <a:avLst/>
              <a:gdLst/>
              <a:ahLst/>
              <a:cxnLst/>
              <a:rect l="l" t="t" r="r" b="b"/>
              <a:pathLst>
                <a:path w="36655" h="48328" extrusionOk="0">
                  <a:moveTo>
                    <a:pt x="1" y="1"/>
                  </a:moveTo>
                  <a:lnTo>
                    <a:pt x="1" y="48328"/>
                  </a:lnTo>
                  <a:lnTo>
                    <a:pt x="36654" y="48328"/>
                  </a:lnTo>
                  <a:lnTo>
                    <a:pt x="366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9" name="Google Shape;1939;p66"/>
            <p:cNvGrpSpPr/>
            <p:nvPr/>
          </p:nvGrpSpPr>
          <p:grpSpPr>
            <a:xfrm>
              <a:off x="2615756" y="-1748012"/>
              <a:ext cx="945915" cy="1439122"/>
              <a:chOff x="2615756" y="-1748012"/>
              <a:chExt cx="945915" cy="1439122"/>
            </a:xfrm>
          </p:grpSpPr>
          <p:sp>
            <p:nvSpPr>
              <p:cNvPr id="1940" name="Google Shape;1940;p66"/>
              <p:cNvSpPr/>
              <p:nvPr/>
            </p:nvSpPr>
            <p:spPr>
              <a:xfrm>
                <a:off x="2615756" y="-1748012"/>
                <a:ext cx="120303" cy="292988"/>
              </a:xfrm>
              <a:custGeom>
                <a:avLst/>
                <a:gdLst/>
                <a:ahLst/>
                <a:cxnLst/>
                <a:rect l="l" t="t" r="r" b="b"/>
                <a:pathLst>
                  <a:path w="3291" h="8015" extrusionOk="0">
                    <a:moveTo>
                      <a:pt x="0" y="1"/>
                    </a:moveTo>
                    <a:lnTo>
                      <a:pt x="0" y="8014"/>
                    </a:lnTo>
                    <a:lnTo>
                      <a:pt x="3290" y="8014"/>
                    </a:lnTo>
                    <a:lnTo>
                      <a:pt x="329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66"/>
              <p:cNvSpPr/>
              <p:nvPr/>
            </p:nvSpPr>
            <p:spPr>
              <a:xfrm>
                <a:off x="2615756" y="-601622"/>
                <a:ext cx="120303" cy="292732"/>
              </a:xfrm>
              <a:custGeom>
                <a:avLst/>
                <a:gdLst/>
                <a:ahLst/>
                <a:cxnLst/>
                <a:rect l="l" t="t" r="r" b="b"/>
                <a:pathLst>
                  <a:path w="3291" h="8008" extrusionOk="0">
                    <a:moveTo>
                      <a:pt x="0" y="1"/>
                    </a:moveTo>
                    <a:lnTo>
                      <a:pt x="0" y="8007"/>
                    </a:lnTo>
                    <a:lnTo>
                      <a:pt x="3290" y="8007"/>
                    </a:lnTo>
                    <a:lnTo>
                      <a:pt x="329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66"/>
              <p:cNvSpPr/>
              <p:nvPr/>
            </p:nvSpPr>
            <p:spPr>
              <a:xfrm>
                <a:off x="2615756" y="-1170211"/>
                <a:ext cx="120303" cy="292696"/>
              </a:xfrm>
              <a:custGeom>
                <a:avLst/>
                <a:gdLst/>
                <a:ahLst/>
                <a:cxnLst/>
                <a:rect l="l" t="t" r="r" b="b"/>
                <a:pathLst>
                  <a:path w="3291" h="8007" extrusionOk="0">
                    <a:moveTo>
                      <a:pt x="0" y="0"/>
                    </a:moveTo>
                    <a:lnTo>
                      <a:pt x="0" y="8007"/>
                    </a:lnTo>
                    <a:lnTo>
                      <a:pt x="3290" y="8007"/>
                    </a:lnTo>
                    <a:lnTo>
                      <a:pt x="329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66"/>
              <p:cNvSpPr/>
              <p:nvPr/>
            </p:nvSpPr>
            <p:spPr>
              <a:xfrm>
                <a:off x="3179775" y="-1748012"/>
                <a:ext cx="120558" cy="292988"/>
              </a:xfrm>
              <a:custGeom>
                <a:avLst/>
                <a:gdLst/>
                <a:ahLst/>
                <a:cxnLst/>
                <a:rect l="l" t="t" r="r" b="b"/>
                <a:pathLst>
                  <a:path w="3298" h="8015" extrusionOk="0">
                    <a:moveTo>
                      <a:pt x="0" y="1"/>
                    </a:moveTo>
                    <a:lnTo>
                      <a:pt x="0" y="8014"/>
                    </a:lnTo>
                    <a:lnTo>
                      <a:pt x="3297" y="8014"/>
                    </a:lnTo>
                    <a:lnTo>
                      <a:pt x="329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66"/>
              <p:cNvSpPr/>
              <p:nvPr/>
            </p:nvSpPr>
            <p:spPr>
              <a:xfrm>
                <a:off x="3441113" y="-1748012"/>
                <a:ext cx="120558" cy="292988"/>
              </a:xfrm>
              <a:custGeom>
                <a:avLst/>
                <a:gdLst/>
                <a:ahLst/>
                <a:cxnLst/>
                <a:rect l="l" t="t" r="r" b="b"/>
                <a:pathLst>
                  <a:path w="3298" h="8015" extrusionOk="0">
                    <a:moveTo>
                      <a:pt x="0" y="1"/>
                    </a:moveTo>
                    <a:lnTo>
                      <a:pt x="0" y="8014"/>
                    </a:lnTo>
                    <a:lnTo>
                      <a:pt x="3297" y="8014"/>
                    </a:lnTo>
                    <a:lnTo>
                      <a:pt x="329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66"/>
              <p:cNvSpPr/>
              <p:nvPr/>
            </p:nvSpPr>
            <p:spPr>
              <a:xfrm>
                <a:off x="3179775" y="-1191559"/>
                <a:ext cx="120558" cy="291636"/>
              </a:xfrm>
              <a:custGeom>
                <a:avLst/>
                <a:gdLst/>
                <a:ahLst/>
                <a:cxnLst/>
                <a:rect l="l" t="t" r="r" b="b"/>
                <a:pathLst>
                  <a:path w="3298" h="7978" extrusionOk="0">
                    <a:moveTo>
                      <a:pt x="0" y="0"/>
                    </a:moveTo>
                    <a:lnTo>
                      <a:pt x="0" y="7977"/>
                    </a:lnTo>
                    <a:lnTo>
                      <a:pt x="3297" y="7977"/>
                    </a:lnTo>
                    <a:lnTo>
                      <a:pt x="329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66"/>
              <p:cNvSpPr/>
              <p:nvPr/>
            </p:nvSpPr>
            <p:spPr>
              <a:xfrm>
                <a:off x="3441113" y="-1191559"/>
                <a:ext cx="120558" cy="291636"/>
              </a:xfrm>
              <a:custGeom>
                <a:avLst/>
                <a:gdLst/>
                <a:ahLst/>
                <a:cxnLst/>
                <a:rect l="l" t="t" r="r" b="b"/>
                <a:pathLst>
                  <a:path w="3298" h="7978" extrusionOk="0">
                    <a:moveTo>
                      <a:pt x="0" y="0"/>
                    </a:moveTo>
                    <a:lnTo>
                      <a:pt x="0" y="7977"/>
                    </a:lnTo>
                    <a:lnTo>
                      <a:pt x="3297" y="7977"/>
                    </a:lnTo>
                    <a:lnTo>
                      <a:pt x="329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66"/>
              <p:cNvSpPr/>
              <p:nvPr/>
            </p:nvSpPr>
            <p:spPr>
              <a:xfrm>
                <a:off x="3179775" y="-636459"/>
                <a:ext cx="120558" cy="292696"/>
              </a:xfrm>
              <a:custGeom>
                <a:avLst/>
                <a:gdLst/>
                <a:ahLst/>
                <a:cxnLst/>
                <a:rect l="l" t="t" r="r" b="b"/>
                <a:pathLst>
                  <a:path w="3298" h="8007" extrusionOk="0">
                    <a:moveTo>
                      <a:pt x="0" y="0"/>
                    </a:moveTo>
                    <a:lnTo>
                      <a:pt x="0" y="8007"/>
                    </a:lnTo>
                    <a:lnTo>
                      <a:pt x="3297" y="8007"/>
                    </a:lnTo>
                    <a:lnTo>
                      <a:pt x="329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66"/>
              <p:cNvSpPr/>
              <p:nvPr/>
            </p:nvSpPr>
            <p:spPr>
              <a:xfrm>
                <a:off x="3441113" y="-636459"/>
                <a:ext cx="120558" cy="292696"/>
              </a:xfrm>
              <a:custGeom>
                <a:avLst/>
                <a:gdLst/>
                <a:ahLst/>
                <a:cxnLst/>
                <a:rect l="l" t="t" r="r" b="b"/>
                <a:pathLst>
                  <a:path w="3298" h="8007" extrusionOk="0">
                    <a:moveTo>
                      <a:pt x="0" y="0"/>
                    </a:moveTo>
                    <a:lnTo>
                      <a:pt x="0" y="8007"/>
                    </a:lnTo>
                    <a:lnTo>
                      <a:pt x="3297" y="8007"/>
                    </a:lnTo>
                    <a:lnTo>
                      <a:pt x="329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9" name="Google Shape;1949;p66"/>
            <p:cNvSpPr/>
            <p:nvPr/>
          </p:nvSpPr>
          <p:spPr>
            <a:xfrm>
              <a:off x="2233895" y="-2048537"/>
              <a:ext cx="1541488" cy="64081"/>
            </a:xfrm>
            <a:custGeom>
              <a:avLst/>
              <a:gdLst/>
              <a:ahLst/>
              <a:cxnLst/>
              <a:rect l="l" t="t" r="r" b="b"/>
              <a:pathLst>
                <a:path w="42169" h="1753" extrusionOk="0">
                  <a:moveTo>
                    <a:pt x="0" y="1"/>
                  </a:moveTo>
                  <a:lnTo>
                    <a:pt x="0" y="1753"/>
                  </a:lnTo>
                  <a:lnTo>
                    <a:pt x="42169" y="1753"/>
                  </a:lnTo>
                  <a:lnTo>
                    <a:pt x="421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66"/>
            <p:cNvSpPr/>
            <p:nvPr/>
          </p:nvSpPr>
          <p:spPr>
            <a:xfrm>
              <a:off x="1001014" y="-2353631"/>
              <a:ext cx="1355569" cy="2134958"/>
            </a:xfrm>
            <a:custGeom>
              <a:avLst/>
              <a:gdLst/>
              <a:ahLst/>
              <a:cxnLst/>
              <a:rect l="l" t="t" r="r" b="b"/>
              <a:pathLst>
                <a:path w="37083" h="58404" extrusionOk="0">
                  <a:moveTo>
                    <a:pt x="0" y="0"/>
                  </a:moveTo>
                  <a:lnTo>
                    <a:pt x="148" y="58404"/>
                  </a:lnTo>
                  <a:lnTo>
                    <a:pt x="37083" y="58404"/>
                  </a:lnTo>
                  <a:lnTo>
                    <a:pt x="36927"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66"/>
            <p:cNvSpPr/>
            <p:nvPr/>
          </p:nvSpPr>
          <p:spPr>
            <a:xfrm>
              <a:off x="1266666" y="-2773877"/>
              <a:ext cx="476458" cy="420273"/>
            </a:xfrm>
            <a:custGeom>
              <a:avLst/>
              <a:gdLst/>
              <a:ahLst/>
              <a:cxnLst/>
              <a:rect l="l" t="t" r="r" b="b"/>
              <a:pathLst>
                <a:path w="13034" h="11497" extrusionOk="0">
                  <a:moveTo>
                    <a:pt x="0" y="0"/>
                  </a:moveTo>
                  <a:lnTo>
                    <a:pt x="0" y="11496"/>
                  </a:lnTo>
                  <a:lnTo>
                    <a:pt x="13034" y="11496"/>
                  </a:lnTo>
                  <a:lnTo>
                    <a:pt x="1303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66"/>
            <p:cNvSpPr/>
            <p:nvPr/>
          </p:nvSpPr>
          <p:spPr>
            <a:xfrm>
              <a:off x="888325" y="-2408167"/>
              <a:ext cx="1502045" cy="54562"/>
            </a:xfrm>
            <a:custGeom>
              <a:avLst/>
              <a:gdLst/>
              <a:ahLst/>
              <a:cxnLst/>
              <a:rect l="l" t="t" r="r" b="b"/>
              <a:pathLst>
                <a:path w="41090" h="681" extrusionOk="0">
                  <a:moveTo>
                    <a:pt x="0" y="0"/>
                  </a:moveTo>
                  <a:lnTo>
                    <a:pt x="0" y="680"/>
                  </a:lnTo>
                  <a:lnTo>
                    <a:pt x="41090" y="680"/>
                  </a:lnTo>
                  <a:lnTo>
                    <a:pt x="4109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3" name="Google Shape;1953;p66"/>
            <p:cNvGrpSpPr/>
            <p:nvPr/>
          </p:nvGrpSpPr>
          <p:grpSpPr>
            <a:xfrm>
              <a:off x="1266665" y="-2170158"/>
              <a:ext cx="796183" cy="1705871"/>
              <a:chOff x="1266665" y="-2170158"/>
              <a:chExt cx="796183" cy="1705871"/>
            </a:xfrm>
          </p:grpSpPr>
          <p:sp>
            <p:nvSpPr>
              <p:cNvPr id="1954" name="Google Shape;1954;p66"/>
              <p:cNvSpPr/>
              <p:nvPr/>
            </p:nvSpPr>
            <p:spPr>
              <a:xfrm>
                <a:off x="1266665" y="-2170158"/>
                <a:ext cx="114892" cy="240824"/>
              </a:xfrm>
              <a:custGeom>
                <a:avLst/>
                <a:gdLst/>
                <a:ahLst/>
                <a:cxnLst/>
                <a:rect l="l" t="t" r="r" b="b"/>
                <a:pathLst>
                  <a:path w="3143" h="6588" extrusionOk="0">
                    <a:moveTo>
                      <a:pt x="0" y="1"/>
                    </a:moveTo>
                    <a:lnTo>
                      <a:pt x="0" y="6588"/>
                    </a:lnTo>
                    <a:lnTo>
                      <a:pt x="3142" y="6588"/>
                    </a:lnTo>
                    <a:lnTo>
                      <a:pt x="31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66"/>
              <p:cNvSpPr/>
              <p:nvPr/>
            </p:nvSpPr>
            <p:spPr>
              <a:xfrm>
                <a:off x="1947955" y="-2170158"/>
                <a:ext cx="114892" cy="240824"/>
              </a:xfrm>
              <a:custGeom>
                <a:avLst/>
                <a:gdLst/>
                <a:ahLst/>
                <a:cxnLst/>
                <a:rect l="l" t="t" r="r" b="b"/>
                <a:pathLst>
                  <a:path w="3143" h="6588" extrusionOk="0">
                    <a:moveTo>
                      <a:pt x="1" y="1"/>
                    </a:moveTo>
                    <a:lnTo>
                      <a:pt x="1" y="6588"/>
                    </a:lnTo>
                    <a:lnTo>
                      <a:pt x="3143" y="6588"/>
                    </a:lnTo>
                    <a:lnTo>
                      <a:pt x="3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66"/>
              <p:cNvSpPr/>
              <p:nvPr/>
            </p:nvSpPr>
            <p:spPr>
              <a:xfrm>
                <a:off x="1947955" y="-1691533"/>
                <a:ext cx="114892" cy="240824"/>
              </a:xfrm>
              <a:custGeom>
                <a:avLst/>
                <a:gdLst/>
                <a:ahLst/>
                <a:cxnLst/>
                <a:rect l="l" t="t" r="r" b="b"/>
                <a:pathLst>
                  <a:path w="3143" h="6588" extrusionOk="0">
                    <a:moveTo>
                      <a:pt x="1" y="1"/>
                    </a:moveTo>
                    <a:lnTo>
                      <a:pt x="1" y="6588"/>
                    </a:lnTo>
                    <a:lnTo>
                      <a:pt x="3143" y="6588"/>
                    </a:lnTo>
                    <a:lnTo>
                      <a:pt x="3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66"/>
              <p:cNvSpPr/>
              <p:nvPr/>
            </p:nvSpPr>
            <p:spPr>
              <a:xfrm>
                <a:off x="1947955" y="-1198322"/>
                <a:ext cx="114892" cy="240824"/>
              </a:xfrm>
              <a:custGeom>
                <a:avLst/>
                <a:gdLst/>
                <a:ahLst/>
                <a:cxnLst/>
                <a:rect l="l" t="t" r="r" b="b"/>
                <a:pathLst>
                  <a:path w="3143" h="6588" extrusionOk="0">
                    <a:moveTo>
                      <a:pt x="1" y="1"/>
                    </a:moveTo>
                    <a:lnTo>
                      <a:pt x="1" y="6588"/>
                    </a:lnTo>
                    <a:lnTo>
                      <a:pt x="3143" y="6588"/>
                    </a:lnTo>
                    <a:lnTo>
                      <a:pt x="3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66"/>
              <p:cNvSpPr/>
              <p:nvPr/>
            </p:nvSpPr>
            <p:spPr>
              <a:xfrm>
                <a:off x="1947955" y="-706464"/>
                <a:ext cx="114892" cy="242177"/>
              </a:xfrm>
              <a:custGeom>
                <a:avLst/>
                <a:gdLst/>
                <a:ahLst/>
                <a:cxnLst/>
                <a:rect l="l" t="t" r="r" b="b"/>
                <a:pathLst>
                  <a:path w="3143" h="6625" extrusionOk="0">
                    <a:moveTo>
                      <a:pt x="1" y="1"/>
                    </a:moveTo>
                    <a:lnTo>
                      <a:pt x="1" y="6625"/>
                    </a:lnTo>
                    <a:lnTo>
                      <a:pt x="3143" y="6625"/>
                    </a:lnTo>
                    <a:lnTo>
                      <a:pt x="3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66"/>
              <p:cNvSpPr/>
              <p:nvPr/>
            </p:nvSpPr>
            <p:spPr>
              <a:xfrm>
                <a:off x="1266665" y="-1684770"/>
                <a:ext cx="114892" cy="240824"/>
              </a:xfrm>
              <a:custGeom>
                <a:avLst/>
                <a:gdLst/>
                <a:ahLst/>
                <a:cxnLst/>
                <a:rect l="l" t="t" r="r" b="b"/>
                <a:pathLst>
                  <a:path w="3143" h="6588" extrusionOk="0">
                    <a:moveTo>
                      <a:pt x="0" y="0"/>
                    </a:moveTo>
                    <a:lnTo>
                      <a:pt x="0" y="6588"/>
                    </a:lnTo>
                    <a:lnTo>
                      <a:pt x="3142" y="6588"/>
                    </a:lnTo>
                    <a:lnTo>
                      <a:pt x="314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66"/>
              <p:cNvSpPr/>
              <p:nvPr/>
            </p:nvSpPr>
            <p:spPr>
              <a:xfrm>
                <a:off x="1266665" y="-1198322"/>
                <a:ext cx="114892" cy="240824"/>
              </a:xfrm>
              <a:custGeom>
                <a:avLst/>
                <a:gdLst/>
                <a:ahLst/>
                <a:cxnLst/>
                <a:rect l="l" t="t" r="r" b="b"/>
                <a:pathLst>
                  <a:path w="3143" h="6588" extrusionOk="0">
                    <a:moveTo>
                      <a:pt x="0" y="1"/>
                    </a:moveTo>
                    <a:lnTo>
                      <a:pt x="0" y="6588"/>
                    </a:lnTo>
                    <a:lnTo>
                      <a:pt x="3142" y="6588"/>
                    </a:lnTo>
                    <a:lnTo>
                      <a:pt x="31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66"/>
              <p:cNvSpPr/>
              <p:nvPr/>
            </p:nvSpPr>
            <p:spPr>
              <a:xfrm>
                <a:off x="1266665" y="-713227"/>
                <a:ext cx="114892" cy="241117"/>
              </a:xfrm>
              <a:custGeom>
                <a:avLst/>
                <a:gdLst/>
                <a:ahLst/>
                <a:cxnLst/>
                <a:rect l="l" t="t" r="r" b="b"/>
                <a:pathLst>
                  <a:path w="3143" h="6596" extrusionOk="0">
                    <a:moveTo>
                      <a:pt x="0" y="1"/>
                    </a:moveTo>
                    <a:lnTo>
                      <a:pt x="0" y="6595"/>
                    </a:lnTo>
                    <a:lnTo>
                      <a:pt x="3142" y="6595"/>
                    </a:lnTo>
                    <a:lnTo>
                      <a:pt x="31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62" name="Google Shape;1962;p66"/>
          <p:cNvGrpSpPr/>
          <p:nvPr/>
        </p:nvGrpSpPr>
        <p:grpSpPr>
          <a:xfrm>
            <a:off x="-75" y="3714050"/>
            <a:ext cx="9144111" cy="890275"/>
            <a:chOff x="-75" y="3714050"/>
            <a:chExt cx="9144111" cy="890275"/>
          </a:xfrm>
        </p:grpSpPr>
        <p:sp>
          <p:nvSpPr>
            <p:cNvPr id="1963" name="Google Shape;1963;p66"/>
            <p:cNvSpPr/>
            <p:nvPr/>
          </p:nvSpPr>
          <p:spPr>
            <a:xfrm>
              <a:off x="-75" y="4250925"/>
              <a:ext cx="9144000" cy="3534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66"/>
            <p:cNvSpPr/>
            <p:nvPr/>
          </p:nvSpPr>
          <p:spPr>
            <a:xfrm>
              <a:off x="-75" y="3714050"/>
              <a:ext cx="9144111" cy="553156"/>
            </a:xfrm>
            <a:custGeom>
              <a:avLst/>
              <a:gdLst/>
              <a:ahLst/>
              <a:cxnLst/>
              <a:rect l="l" t="t" r="r" b="b"/>
              <a:pathLst>
                <a:path w="116675" h="6515" extrusionOk="0">
                  <a:moveTo>
                    <a:pt x="8866" y="1"/>
                  </a:moveTo>
                  <a:cubicBezTo>
                    <a:pt x="8776" y="1"/>
                    <a:pt x="8687" y="6"/>
                    <a:pt x="8597" y="18"/>
                  </a:cubicBezTo>
                  <a:cubicBezTo>
                    <a:pt x="7467" y="176"/>
                    <a:pt x="6534" y="1306"/>
                    <a:pt x="6609" y="2435"/>
                  </a:cubicBezTo>
                  <a:cubicBezTo>
                    <a:pt x="6256" y="1907"/>
                    <a:pt x="5617" y="1596"/>
                    <a:pt x="4971" y="1596"/>
                  </a:cubicBezTo>
                  <a:cubicBezTo>
                    <a:pt x="4762" y="1596"/>
                    <a:pt x="4551" y="1629"/>
                    <a:pt x="4350" y="1698"/>
                  </a:cubicBezTo>
                  <a:cubicBezTo>
                    <a:pt x="3575" y="1969"/>
                    <a:pt x="2996" y="2818"/>
                    <a:pt x="3034" y="3639"/>
                  </a:cubicBezTo>
                  <a:cubicBezTo>
                    <a:pt x="2708" y="3202"/>
                    <a:pt x="2172" y="2957"/>
                    <a:pt x="1640" y="2957"/>
                  </a:cubicBezTo>
                  <a:cubicBezTo>
                    <a:pt x="1410" y="2957"/>
                    <a:pt x="1182" y="3002"/>
                    <a:pt x="971" y="3098"/>
                  </a:cubicBezTo>
                  <a:cubicBezTo>
                    <a:pt x="271" y="3443"/>
                    <a:pt x="0" y="4143"/>
                    <a:pt x="0" y="5039"/>
                  </a:cubicBezTo>
                  <a:lnTo>
                    <a:pt x="0" y="6514"/>
                  </a:lnTo>
                  <a:lnTo>
                    <a:pt x="116675" y="6514"/>
                  </a:lnTo>
                  <a:lnTo>
                    <a:pt x="116675" y="5702"/>
                  </a:lnTo>
                  <a:cubicBezTo>
                    <a:pt x="116675" y="5002"/>
                    <a:pt x="116441" y="4339"/>
                    <a:pt x="115853" y="4069"/>
                  </a:cubicBezTo>
                  <a:cubicBezTo>
                    <a:pt x="115673" y="3970"/>
                    <a:pt x="115472" y="3924"/>
                    <a:pt x="115270" y="3924"/>
                  </a:cubicBezTo>
                  <a:cubicBezTo>
                    <a:pt x="114824" y="3924"/>
                    <a:pt x="114371" y="4145"/>
                    <a:pt x="114108" y="4498"/>
                  </a:cubicBezTo>
                  <a:cubicBezTo>
                    <a:pt x="114145" y="3798"/>
                    <a:pt x="113641" y="3051"/>
                    <a:pt x="112941" y="2818"/>
                  </a:cubicBezTo>
                  <a:cubicBezTo>
                    <a:pt x="112784" y="2763"/>
                    <a:pt x="112618" y="2736"/>
                    <a:pt x="112451" y="2736"/>
                  </a:cubicBezTo>
                  <a:cubicBezTo>
                    <a:pt x="111912" y="2736"/>
                    <a:pt x="111358" y="3011"/>
                    <a:pt x="111037" y="3481"/>
                  </a:cubicBezTo>
                  <a:cubicBezTo>
                    <a:pt x="111074" y="2473"/>
                    <a:pt x="110290" y="1539"/>
                    <a:pt x="109320" y="1418"/>
                  </a:cubicBezTo>
                  <a:cubicBezTo>
                    <a:pt x="109235" y="1405"/>
                    <a:pt x="109150" y="1399"/>
                    <a:pt x="109065" y="1399"/>
                  </a:cubicBezTo>
                  <a:cubicBezTo>
                    <a:pt x="108179" y="1399"/>
                    <a:pt x="107324" y="2087"/>
                    <a:pt x="107145" y="2939"/>
                  </a:cubicBezTo>
                  <a:cubicBezTo>
                    <a:pt x="106945" y="2830"/>
                    <a:pt x="106723" y="2781"/>
                    <a:pt x="106501" y="2781"/>
                  </a:cubicBezTo>
                  <a:cubicBezTo>
                    <a:pt x="105768" y="2781"/>
                    <a:pt x="105016" y="3316"/>
                    <a:pt x="104923" y="4031"/>
                  </a:cubicBezTo>
                  <a:cubicBezTo>
                    <a:pt x="104699" y="3941"/>
                    <a:pt x="104462" y="3897"/>
                    <a:pt x="104226" y="3897"/>
                  </a:cubicBezTo>
                  <a:cubicBezTo>
                    <a:pt x="103854" y="3897"/>
                    <a:pt x="103486" y="4007"/>
                    <a:pt x="103178" y="4218"/>
                  </a:cubicBezTo>
                  <a:cubicBezTo>
                    <a:pt x="103019" y="3873"/>
                    <a:pt x="102786" y="3565"/>
                    <a:pt x="102478" y="3331"/>
                  </a:cubicBezTo>
                  <a:cubicBezTo>
                    <a:pt x="102118" y="3069"/>
                    <a:pt x="101675" y="2935"/>
                    <a:pt x="101233" y="2935"/>
                  </a:cubicBezTo>
                  <a:cubicBezTo>
                    <a:pt x="100952" y="2935"/>
                    <a:pt x="100672" y="2989"/>
                    <a:pt x="100415" y="3098"/>
                  </a:cubicBezTo>
                  <a:cubicBezTo>
                    <a:pt x="100294" y="2235"/>
                    <a:pt x="99405" y="1623"/>
                    <a:pt x="98559" y="1623"/>
                  </a:cubicBezTo>
                  <a:cubicBezTo>
                    <a:pt x="98298" y="1623"/>
                    <a:pt x="98040" y="1682"/>
                    <a:pt x="97811" y="1810"/>
                  </a:cubicBezTo>
                  <a:cubicBezTo>
                    <a:pt x="97595" y="802"/>
                    <a:pt x="96553" y="1"/>
                    <a:pt x="95506" y="1"/>
                  </a:cubicBezTo>
                  <a:cubicBezTo>
                    <a:pt x="95418" y="1"/>
                    <a:pt x="95331" y="6"/>
                    <a:pt x="95244" y="18"/>
                  </a:cubicBezTo>
                  <a:cubicBezTo>
                    <a:pt x="94115" y="176"/>
                    <a:pt x="93181" y="1306"/>
                    <a:pt x="93256" y="2435"/>
                  </a:cubicBezTo>
                  <a:cubicBezTo>
                    <a:pt x="92875" y="1907"/>
                    <a:pt x="92250" y="1596"/>
                    <a:pt x="91617" y="1596"/>
                  </a:cubicBezTo>
                  <a:cubicBezTo>
                    <a:pt x="91412" y="1596"/>
                    <a:pt x="91205" y="1629"/>
                    <a:pt x="91006" y="1698"/>
                  </a:cubicBezTo>
                  <a:cubicBezTo>
                    <a:pt x="90222" y="1969"/>
                    <a:pt x="89644" y="2818"/>
                    <a:pt x="89681" y="3639"/>
                  </a:cubicBezTo>
                  <a:cubicBezTo>
                    <a:pt x="89355" y="3202"/>
                    <a:pt x="88819" y="2957"/>
                    <a:pt x="88287" y="2957"/>
                  </a:cubicBezTo>
                  <a:cubicBezTo>
                    <a:pt x="88058" y="2957"/>
                    <a:pt x="87829" y="3002"/>
                    <a:pt x="87618" y="3098"/>
                  </a:cubicBezTo>
                  <a:cubicBezTo>
                    <a:pt x="87114" y="3331"/>
                    <a:pt x="86769" y="3873"/>
                    <a:pt x="86685" y="4414"/>
                  </a:cubicBezTo>
                  <a:cubicBezTo>
                    <a:pt x="86535" y="4265"/>
                    <a:pt x="86377" y="4143"/>
                    <a:pt x="86218" y="4069"/>
                  </a:cubicBezTo>
                  <a:cubicBezTo>
                    <a:pt x="86026" y="3970"/>
                    <a:pt x="85817" y="3924"/>
                    <a:pt x="85610" y="3924"/>
                  </a:cubicBezTo>
                  <a:cubicBezTo>
                    <a:pt x="85152" y="3924"/>
                    <a:pt x="84699" y="4145"/>
                    <a:pt x="84435" y="4498"/>
                  </a:cubicBezTo>
                  <a:cubicBezTo>
                    <a:pt x="84473" y="3798"/>
                    <a:pt x="84006" y="3051"/>
                    <a:pt x="83306" y="2818"/>
                  </a:cubicBezTo>
                  <a:cubicBezTo>
                    <a:pt x="83140" y="2763"/>
                    <a:pt x="82967" y="2736"/>
                    <a:pt x="82795" y="2736"/>
                  </a:cubicBezTo>
                  <a:cubicBezTo>
                    <a:pt x="82239" y="2736"/>
                    <a:pt x="81683" y="3011"/>
                    <a:pt x="81355" y="3481"/>
                  </a:cubicBezTo>
                  <a:cubicBezTo>
                    <a:pt x="81439" y="2473"/>
                    <a:pt x="80655" y="1539"/>
                    <a:pt x="79684" y="1418"/>
                  </a:cubicBezTo>
                  <a:cubicBezTo>
                    <a:pt x="79600" y="1405"/>
                    <a:pt x="79515" y="1399"/>
                    <a:pt x="79430" y="1399"/>
                  </a:cubicBezTo>
                  <a:cubicBezTo>
                    <a:pt x="78544" y="1399"/>
                    <a:pt x="77685" y="2087"/>
                    <a:pt x="77472" y="2939"/>
                  </a:cubicBezTo>
                  <a:cubicBezTo>
                    <a:pt x="77281" y="2830"/>
                    <a:pt x="77066" y="2781"/>
                    <a:pt x="76848" y="2781"/>
                  </a:cubicBezTo>
                  <a:cubicBezTo>
                    <a:pt x="76131" y="2781"/>
                    <a:pt x="75372" y="3316"/>
                    <a:pt x="75251" y="4031"/>
                  </a:cubicBezTo>
                  <a:cubicBezTo>
                    <a:pt x="75041" y="3941"/>
                    <a:pt x="74807" y="3897"/>
                    <a:pt x="74570" y="3897"/>
                  </a:cubicBezTo>
                  <a:cubicBezTo>
                    <a:pt x="74196" y="3897"/>
                    <a:pt x="73814" y="4007"/>
                    <a:pt x="73505" y="4218"/>
                  </a:cubicBezTo>
                  <a:cubicBezTo>
                    <a:pt x="73384" y="3873"/>
                    <a:pt x="73150" y="3565"/>
                    <a:pt x="72842" y="3331"/>
                  </a:cubicBezTo>
                  <a:cubicBezTo>
                    <a:pt x="72483" y="3069"/>
                    <a:pt x="72040" y="2935"/>
                    <a:pt x="71589" y="2935"/>
                  </a:cubicBezTo>
                  <a:cubicBezTo>
                    <a:pt x="71303" y="2935"/>
                    <a:pt x="71014" y="2989"/>
                    <a:pt x="70742" y="3098"/>
                  </a:cubicBezTo>
                  <a:cubicBezTo>
                    <a:pt x="70621" y="2235"/>
                    <a:pt x="69754" y="1623"/>
                    <a:pt x="68902" y="1623"/>
                  </a:cubicBezTo>
                  <a:cubicBezTo>
                    <a:pt x="68639" y="1623"/>
                    <a:pt x="68376" y="1682"/>
                    <a:pt x="68138" y="1810"/>
                  </a:cubicBezTo>
                  <a:cubicBezTo>
                    <a:pt x="67923" y="802"/>
                    <a:pt x="66912" y="1"/>
                    <a:pt x="65870" y="1"/>
                  </a:cubicBezTo>
                  <a:cubicBezTo>
                    <a:pt x="65783" y="1"/>
                    <a:pt x="65696" y="6"/>
                    <a:pt x="65609" y="18"/>
                  </a:cubicBezTo>
                  <a:cubicBezTo>
                    <a:pt x="64479" y="176"/>
                    <a:pt x="63546" y="1306"/>
                    <a:pt x="63621" y="2435"/>
                  </a:cubicBezTo>
                  <a:cubicBezTo>
                    <a:pt x="63240" y="1907"/>
                    <a:pt x="62594" y="1596"/>
                    <a:pt x="61966" y="1596"/>
                  </a:cubicBezTo>
                  <a:cubicBezTo>
                    <a:pt x="61763" y="1596"/>
                    <a:pt x="61561" y="1629"/>
                    <a:pt x="61371" y="1698"/>
                  </a:cubicBezTo>
                  <a:cubicBezTo>
                    <a:pt x="60550" y="1969"/>
                    <a:pt x="59971" y="2818"/>
                    <a:pt x="60008" y="3639"/>
                  </a:cubicBezTo>
                  <a:cubicBezTo>
                    <a:pt x="59708" y="3202"/>
                    <a:pt x="59162" y="2957"/>
                    <a:pt x="58621" y="2957"/>
                  </a:cubicBezTo>
                  <a:cubicBezTo>
                    <a:pt x="58388" y="2957"/>
                    <a:pt x="58156" y="3002"/>
                    <a:pt x="57945" y="3098"/>
                  </a:cubicBezTo>
                  <a:cubicBezTo>
                    <a:pt x="57441" y="3369"/>
                    <a:pt x="57049" y="3910"/>
                    <a:pt x="57012" y="4498"/>
                  </a:cubicBezTo>
                  <a:cubicBezTo>
                    <a:pt x="56853" y="4302"/>
                    <a:pt x="56704" y="4143"/>
                    <a:pt x="56471" y="4069"/>
                  </a:cubicBezTo>
                  <a:cubicBezTo>
                    <a:pt x="56287" y="3970"/>
                    <a:pt x="56086" y="3924"/>
                    <a:pt x="55883" y="3924"/>
                  </a:cubicBezTo>
                  <a:cubicBezTo>
                    <a:pt x="55436" y="3924"/>
                    <a:pt x="54986" y="4145"/>
                    <a:pt x="54716" y="4498"/>
                  </a:cubicBezTo>
                  <a:cubicBezTo>
                    <a:pt x="54753" y="3798"/>
                    <a:pt x="54249" y="3051"/>
                    <a:pt x="53587" y="2818"/>
                  </a:cubicBezTo>
                  <a:cubicBezTo>
                    <a:pt x="53421" y="2763"/>
                    <a:pt x="53248" y="2736"/>
                    <a:pt x="53077" y="2736"/>
                  </a:cubicBezTo>
                  <a:cubicBezTo>
                    <a:pt x="52523" y="2736"/>
                    <a:pt x="51973" y="3011"/>
                    <a:pt x="51645" y="3481"/>
                  </a:cubicBezTo>
                  <a:cubicBezTo>
                    <a:pt x="51720" y="2473"/>
                    <a:pt x="50908" y="1539"/>
                    <a:pt x="49937" y="1418"/>
                  </a:cubicBezTo>
                  <a:cubicBezTo>
                    <a:pt x="49852" y="1405"/>
                    <a:pt x="49767" y="1399"/>
                    <a:pt x="49683" y="1399"/>
                  </a:cubicBezTo>
                  <a:cubicBezTo>
                    <a:pt x="48795" y="1399"/>
                    <a:pt x="47932" y="2087"/>
                    <a:pt x="47753" y="2939"/>
                  </a:cubicBezTo>
                  <a:cubicBezTo>
                    <a:pt x="47555" y="2830"/>
                    <a:pt x="47335" y="2781"/>
                    <a:pt x="47113" y="2781"/>
                  </a:cubicBezTo>
                  <a:cubicBezTo>
                    <a:pt x="46382" y="2781"/>
                    <a:pt x="45627" y="3316"/>
                    <a:pt x="45541" y="4031"/>
                  </a:cubicBezTo>
                  <a:cubicBezTo>
                    <a:pt x="45331" y="3941"/>
                    <a:pt x="45097" y="3897"/>
                    <a:pt x="44859" y="3897"/>
                  </a:cubicBezTo>
                  <a:cubicBezTo>
                    <a:pt x="44484" y="3897"/>
                    <a:pt x="44100" y="4007"/>
                    <a:pt x="43786" y="4218"/>
                  </a:cubicBezTo>
                  <a:cubicBezTo>
                    <a:pt x="43636" y="3873"/>
                    <a:pt x="43403" y="3565"/>
                    <a:pt x="43132" y="3331"/>
                  </a:cubicBezTo>
                  <a:cubicBezTo>
                    <a:pt x="42750" y="3069"/>
                    <a:pt x="42294" y="2935"/>
                    <a:pt x="41849" y="2935"/>
                  </a:cubicBezTo>
                  <a:cubicBezTo>
                    <a:pt x="41565" y="2935"/>
                    <a:pt x="41286" y="2989"/>
                    <a:pt x="41032" y="3098"/>
                  </a:cubicBezTo>
                  <a:cubicBezTo>
                    <a:pt x="40911" y="2235"/>
                    <a:pt x="40044" y="1623"/>
                    <a:pt x="39188" y="1623"/>
                  </a:cubicBezTo>
                  <a:cubicBezTo>
                    <a:pt x="38923" y="1623"/>
                    <a:pt x="38659" y="1682"/>
                    <a:pt x="38419" y="1810"/>
                  </a:cubicBezTo>
                  <a:cubicBezTo>
                    <a:pt x="38203" y="802"/>
                    <a:pt x="37193" y="1"/>
                    <a:pt x="36121" y="1"/>
                  </a:cubicBezTo>
                  <a:cubicBezTo>
                    <a:pt x="36032" y="1"/>
                    <a:pt x="35942" y="6"/>
                    <a:pt x="35852" y="18"/>
                  </a:cubicBezTo>
                  <a:cubicBezTo>
                    <a:pt x="34732" y="176"/>
                    <a:pt x="33836" y="1306"/>
                    <a:pt x="33873" y="2435"/>
                  </a:cubicBezTo>
                  <a:cubicBezTo>
                    <a:pt x="33521" y="1907"/>
                    <a:pt x="32881" y="1596"/>
                    <a:pt x="32236" y="1596"/>
                  </a:cubicBezTo>
                  <a:cubicBezTo>
                    <a:pt x="32026" y="1596"/>
                    <a:pt x="31816" y="1629"/>
                    <a:pt x="31614" y="1698"/>
                  </a:cubicBezTo>
                  <a:cubicBezTo>
                    <a:pt x="30840" y="1969"/>
                    <a:pt x="30252" y="2818"/>
                    <a:pt x="30298" y="3639"/>
                  </a:cubicBezTo>
                  <a:cubicBezTo>
                    <a:pt x="29998" y="3202"/>
                    <a:pt x="29452" y="2957"/>
                    <a:pt x="28911" y="2957"/>
                  </a:cubicBezTo>
                  <a:cubicBezTo>
                    <a:pt x="28678" y="2957"/>
                    <a:pt x="28446" y="3002"/>
                    <a:pt x="28235" y="3098"/>
                  </a:cubicBezTo>
                  <a:cubicBezTo>
                    <a:pt x="27843" y="3285"/>
                    <a:pt x="27535" y="3639"/>
                    <a:pt x="27377" y="4031"/>
                  </a:cubicBezTo>
                  <a:cubicBezTo>
                    <a:pt x="27265" y="3481"/>
                    <a:pt x="26835" y="3014"/>
                    <a:pt x="26285" y="2818"/>
                  </a:cubicBezTo>
                  <a:cubicBezTo>
                    <a:pt x="26130" y="2763"/>
                    <a:pt x="25966" y="2736"/>
                    <a:pt x="25799" y="2736"/>
                  </a:cubicBezTo>
                  <a:cubicBezTo>
                    <a:pt x="25264" y="2736"/>
                    <a:pt x="24708" y="3011"/>
                    <a:pt x="24381" y="3481"/>
                  </a:cubicBezTo>
                  <a:cubicBezTo>
                    <a:pt x="24418" y="2473"/>
                    <a:pt x="23643" y="1539"/>
                    <a:pt x="22672" y="1418"/>
                  </a:cubicBezTo>
                  <a:cubicBezTo>
                    <a:pt x="22588" y="1405"/>
                    <a:pt x="22503" y="1399"/>
                    <a:pt x="22418" y="1399"/>
                  </a:cubicBezTo>
                  <a:cubicBezTo>
                    <a:pt x="21531" y="1399"/>
                    <a:pt x="20668" y="2087"/>
                    <a:pt x="20498" y="2939"/>
                  </a:cubicBezTo>
                  <a:cubicBezTo>
                    <a:pt x="20297" y="2830"/>
                    <a:pt x="20076" y="2781"/>
                    <a:pt x="19853" y="2781"/>
                  </a:cubicBezTo>
                  <a:cubicBezTo>
                    <a:pt x="19121" y="2781"/>
                    <a:pt x="18369" y="3316"/>
                    <a:pt x="18276" y="4031"/>
                  </a:cubicBezTo>
                  <a:cubicBezTo>
                    <a:pt x="18052" y="3941"/>
                    <a:pt x="17815" y="3897"/>
                    <a:pt x="17579" y="3897"/>
                  </a:cubicBezTo>
                  <a:cubicBezTo>
                    <a:pt x="17207" y="3897"/>
                    <a:pt x="16839" y="4007"/>
                    <a:pt x="16531" y="4218"/>
                  </a:cubicBezTo>
                  <a:cubicBezTo>
                    <a:pt x="16372" y="3873"/>
                    <a:pt x="16139" y="3565"/>
                    <a:pt x="15831" y="3331"/>
                  </a:cubicBezTo>
                  <a:cubicBezTo>
                    <a:pt x="15471" y="3069"/>
                    <a:pt x="15028" y="2935"/>
                    <a:pt x="14586" y="2935"/>
                  </a:cubicBezTo>
                  <a:cubicBezTo>
                    <a:pt x="14305" y="2935"/>
                    <a:pt x="14025" y="2989"/>
                    <a:pt x="13768" y="3098"/>
                  </a:cubicBezTo>
                  <a:cubicBezTo>
                    <a:pt x="13647" y="2235"/>
                    <a:pt x="12758" y="1623"/>
                    <a:pt x="11912" y="1623"/>
                  </a:cubicBezTo>
                  <a:cubicBezTo>
                    <a:pt x="11651" y="1623"/>
                    <a:pt x="11393" y="1682"/>
                    <a:pt x="11164" y="1810"/>
                  </a:cubicBezTo>
                  <a:cubicBezTo>
                    <a:pt x="10948" y="802"/>
                    <a:pt x="9938" y="1"/>
                    <a:pt x="88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65" name="Google Shape;1965;p66"/>
          <p:cNvSpPr/>
          <p:nvPr/>
        </p:nvSpPr>
        <p:spPr>
          <a:xfrm>
            <a:off x="-75" y="4590317"/>
            <a:ext cx="9144111" cy="553147"/>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6" name="Google Shape;1966;p66"/>
          <p:cNvGrpSpPr/>
          <p:nvPr/>
        </p:nvGrpSpPr>
        <p:grpSpPr>
          <a:xfrm>
            <a:off x="43175" y="4590182"/>
            <a:ext cx="9057943" cy="553112"/>
            <a:chOff x="31859" y="3637483"/>
            <a:chExt cx="9057943" cy="954958"/>
          </a:xfrm>
        </p:grpSpPr>
        <p:sp>
          <p:nvSpPr>
            <p:cNvPr id="1967" name="Google Shape;1967;p66"/>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66"/>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66"/>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66"/>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66"/>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66"/>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3" name="Google Shape;1973;p66"/>
          <p:cNvSpPr/>
          <p:nvPr/>
        </p:nvSpPr>
        <p:spPr>
          <a:xfrm>
            <a:off x="8314900" y="1539638"/>
            <a:ext cx="992094" cy="329112"/>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66"/>
          <p:cNvSpPr/>
          <p:nvPr/>
        </p:nvSpPr>
        <p:spPr>
          <a:xfrm flipH="1">
            <a:off x="-293375" y="1658563"/>
            <a:ext cx="992094" cy="329112"/>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66"/>
          <p:cNvSpPr txBox="1">
            <a:spLocks noGrp="1"/>
          </p:cNvSpPr>
          <p:nvPr>
            <p:ph type="title"/>
          </p:nvPr>
        </p:nvSpPr>
        <p:spPr>
          <a:xfrm>
            <a:off x="1272600" y="539100"/>
            <a:ext cx="6599100" cy="4785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76" name="Google Shape;1976;p66"/>
          <p:cNvSpPr txBox="1">
            <a:spLocks noGrp="1"/>
          </p:cNvSpPr>
          <p:nvPr>
            <p:ph type="title" idx="2"/>
          </p:nvPr>
        </p:nvSpPr>
        <p:spPr>
          <a:xfrm>
            <a:off x="937700" y="1341050"/>
            <a:ext cx="2175300" cy="527700"/>
          </a:xfrm>
          <a:prstGeom prst="rect">
            <a:avLst/>
          </a:prstGeom>
          <a:ln>
            <a:noFill/>
          </a:ln>
        </p:spPr>
        <p:txBody>
          <a:bodyPr spcFirstLastPara="1" wrap="square" lIns="14400" tIns="14400" rIns="14400" bIns="14400"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77" name="Google Shape;1977;p66"/>
          <p:cNvSpPr txBox="1">
            <a:spLocks noGrp="1"/>
          </p:cNvSpPr>
          <p:nvPr>
            <p:ph type="subTitle" idx="1"/>
          </p:nvPr>
        </p:nvSpPr>
        <p:spPr>
          <a:xfrm>
            <a:off x="937700" y="1924725"/>
            <a:ext cx="2175300" cy="520800"/>
          </a:xfrm>
          <a:prstGeom prst="rect">
            <a:avLst/>
          </a:prstGeom>
          <a:ln>
            <a:noFill/>
          </a:ln>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78" name="Google Shape;1978;p66"/>
          <p:cNvSpPr txBox="1">
            <a:spLocks noGrp="1"/>
          </p:cNvSpPr>
          <p:nvPr>
            <p:ph type="title" idx="3"/>
          </p:nvPr>
        </p:nvSpPr>
        <p:spPr>
          <a:xfrm>
            <a:off x="3426975" y="1789113"/>
            <a:ext cx="2174400" cy="5277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79" name="Google Shape;1979;p66"/>
          <p:cNvSpPr txBox="1">
            <a:spLocks noGrp="1"/>
          </p:cNvSpPr>
          <p:nvPr>
            <p:ph type="subTitle" idx="4"/>
          </p:nvPr>
        </p:nvSpPr>
        <p:spPr>
          <a:xfrm>
            <a:off x="3426975" y="2374450"/>
            <a:ext cx="2174400" cy="5208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80" name="Google Shape;1980;p66"/>
          <p:cNvSpPr txBox="1">
            <a:spLocks noGrp="1"/>
          </p:cNvSpPr>
          <p:nvPr>
            <p:ph type="title" idx="5"/>
          </p:nvPr>
        </p:nvSpPr>
        <p:spPr>
          <a:xfrm>
            <a:off x="6031148" y="1341050"/>
            <a:ext cx="2175300" cy="527700"/>
          </a:xfrm>
          <a:prstGeom prst="rect">
            <a:avLst/>
          </a:prstGeom>
          <a:ln>
            <a:noFill/>
          </a:ln>
        </p:spPr>
        <p:txBody>
          <a:bodyPr spcFirstLastPara="1" wrap="square" lIns="14400" tIns="14400" rIns="14400" bIns="14400"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81" name="Google Shape;1981;p66"/>
          <p:cNvSpPr txBox="1">
            <a:spLocks noGrp="1"/>
          </p:cNvSpPr>
          <p:nvPr>
            <p:ph type="subTitle" idx="6"/>
          </p:nvPr>
        </p:nvSpPr>
        <p:spPr>
          <a:xfrm>
            <a:off x="6032050" y="1924725"/>
            <a:ext cx="2174400" cy="520800"/>
          </a:xfrm>
          <a:prstGeom prst="rect">
            <a:avLst/>
          </a:prstGeom>
          <a:ln>
            <a:noFill/>
          </a:ln>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82" name="Google Shape;1982;p66"/>
          <p:cNvGrpSpPr/>
          <p:nvPr/>
        </p:nvGrpSpPr>
        <p:grpSpPr>
          <a:xfrm>
            <a:off x="505084" y="4188515"/>
            <a:ext cx="744873" cy="403611"/>
            <a:chOff x="2301112" y="2967762"/>
            <a:chExt cx="655814" cy="355354"/>
          </a:xfrm>
        </p:grpSpPr>
        <p:sp>
          <p:nvSpPr>
            <p:cNvPr id="1983" name="Google Shape;1983;p66"/>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66"/>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5" name="Google Shape;1985;p66"/>
          <p:cNvGrpSpPr/>
          <p:nvPr/>
        </p:nvGrpSpPr>
        <p:grpSpPr>
          <a:xfrm>
            <a:off x="4527628" y="4267901"/>
            <a:ext cx="598365" cy="324225"/>
            <a:chOff x="2301112" y="2967762"/>
            <a:chExt cx="655814" cy="355354"/>
          </a:xfrm>
        </p:grpSpPr>
        <p:sp>
          <p:nvSpPr>
            <p:cNvPr id="1986" name="Google Shape;1986;p66"/>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66"/>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8" name="Google Shape;1988;p66"/>
          <p:cNvGrpSpPr/>
          <p:nvPr/>
        </p:nvGrpSpPr>
        <p:grpSpPr>
          <a:xfrm>
            <a:off x="7349510" y="4083488"/>
            <a:ext cx="938535" cy="508512"/>
            <a:chOff x="2301112" y="2967762"/>
            <a:chExt cx="655814" cy="355354"/>
          </a:xfrm>
        </p:grpSpPr>
        <p:sp>
          <p:nvSpPr>
            <p:cNvPr id="1989" name="Google Shape;1989;p66"/>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66"/>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hree Columns 1">
  <p:cSld name="CUSTOM_6_1">
    <p:spTree>
      <p:nvGrpSpPr>
        <p:cNvPr id="1" name="Shape 1991"/>
        <p:cNvGrpSpPr/>
        <p:nvPr/>
      </p:nvGrpSpPr>
      <p:grpSpPr>
        <a:xfrm>
          <a:off x="0" y="0"/>
          <a:ext cx="0" cy="0"/>
          <a:chOff x="0" y="0"/>
          <a:chExt cx="0" cy="0"/>
        </a:xfrm>
      </p:grpSpPr>
      <p:sp>
        <p:nvSpPr>
          <p:cNvPr id="1992" name="Google Shape;1992;p67"/>
          <p:cNvSpPr/>
          <p:nvPr/>
        </p:nvSpPr>
        <p:spPr>
          <a:xfrm>
            <a:off x="75" y="4570748"/>
            <a:ext cx="9143898" cy="572698"/>
          </a:xfrm>
          <a:custGeom>
            <a:avLst/>
            <a:gdLst/>
            <a:ahLst/>
            <a:cxnLst/>
            <a:rect l="l" t="t" r="r" b="b"/>
            <a:pathLst>
              <a:path w="116676" h="10501" extrusionOk="0">
                <a:moveTo>
                  <a:pt x="1" y="0"/>
                </a:moveTo>
                <a:lnTo>
                  <a:pt x="1" y="10501"/>
                </a:lnTo>
                <a:lnTo>
                  <a:pt x="116675" y="10501"/>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67"/>
          <p:cNvSpPr/>
          <p:nvPr/>
        </p:nvSpPr>
        <p:spPr>
          <a:xfrm>
            <a:off x="50" y="4570748"/>
            <a:ext cx="9143898" cy="572698"/>
          </a:xfrm>
          <a:custGeom>
            <a:avLst/>
            <a:gdLst/>
            <a:ahLst/>
            <a:cxnLst/>
            <a:rect l="l" t="t" r="r" b="b"/>
            <a:pathLst>
              <a:path w="116676" h="10501" extrusionOk="0">
                <a:moveTo>
                  <a:pt x="1" y="0"/>
                </a:moveTo>
                <a:lnTo>
                  <a:pt x="1" y="10501"/>
                </a:lnTo>
                <a:lnTo>
                  <a:pt x="116675" y="10501"/>
                </a:lnTo>
                <a:lnTo>
                  <a:pt x="116675" y="0"/>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4" name="Google Shape;1994;p67"/>
          <p:cNvGrpSpPr/>
          <p:nvPr/>
        </p:nvGrpSpPr>
        <p:grpSpPr>
          <a:xfrm>
            <a:off x="314875" y="129200"/>
            <a:ext cx="8705777" cy="2347655"/>
            <a:chOff x="314875" y="129200"/>
            <a:chExt cx="8705777" cy="2347655"/>
          </a:xfrm>
        </p:grpSpPr>
        <p:sp>
          <p:nvSpPr>
            <p:cNvPr id="1995" name="Google Shape;1995;p67"/>
            <p:cNvSpPr/>
            <p:nvPr/>
          </p:nvSpPr>
          <p:spPr>
            <a:xfrm>
              <a:off x="314875" y="1421300"/>
              <a:ext cx="1173719" cy="31192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67"/>
            <p:cNvSpPr/>
            <p:nvPr/>
          </p:nvSpPr>
          <p:spPr>
            <a:xfrm flipH="1">
              <a:off x="2909577" y="2011543"/>
              <a:ext cx="701348" cy="232665"/>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67"/>
            <p:cNvSpPr/>
            <p:nvPr/>
          </p:nvSpPr>
          <p:spPr>
            <a:xfrm flipH="1">
              <a:off x="3965200" y="129200"/>
              <a:ext cx="875425" cy="23265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67"/>
            <p:cNvSpPr/>
            <p:nvPr/>
          </p:nvSpPr>
          <p:spPr>
            <a:xfrm>
              <a:off x="5782819" y="1381799"/>
              <a:ext cx="820431" cy="272150"/>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67"/>
            <p:cNvSpPr/>
            <p:nvPr/>
          </p:nvSpPr>
          <p:spPr>
            <a:xfrm>
              <a:off x="8145153" y="2244202"/>
              <a:ext cx="875499" cy="23265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67"/>
            <p:cNvSpPr/>
            <p:nvPr/>
          </p:nvSpPr>
          <p:spPr>
            <a:xfrm flipH="1">
              <a:off x="8026769" y="366537"/>
              <a:ext cx="563331" cy="186864"/>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1" name="Google Shape;2001;p67"/>
          <p:cNvGrpSpPr/>
          <p:nvPr/>
        </p:nvGrpSpPr>
        <p:grpSpPr>
          <a:xfrm>
            <a:off x="-92" y="2875563"/>
            <a:ext cx="9144128" cy="1728832"/>
            <a:chOff x="-92" y="2875563"/>
            <a:chExt cx="9144128" cy="1728832"/>
          </a:xfrm>
        </p:grpSpPr>
        <p:grpSp>
          <p:nvGrpSpPr>
            <p:cNvPr id="2002" name="Google Shape;2002;p67"/>
            <p:cNvGrpSpPr/>
            <p:nvPr/>
          </p:nvGrpSpPr>
          <p:grpSpPr>
            <a:xfrm>
              <a:off x="-92" y="2875563"/>
              <a:ext cx="9144092" cy="1131187"/>
              <a:chOff x="-92" y="2875563"/>
              <a:chExt cx="9144092" cy="1131187"/>
            </a:xfrm>
          </p:grpSpPr>
          <p:sp>
            <p:nvSpPr>
              <p:cNvPr id="2003" name="Google Shape;2003;p67"/>
              <p:cNvSpPr/>
              <p:nvPr/>
            </p:nvSpPr>
            <p:spPr>
              <a:xfrm>
                <a:off x="0" y="3386950"/>
                <a:ext cx="9144000" cy="6198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04" name="Google Shape;2004;p67"/>
              <p:cNvGrpSpPr/>
              <p:nvPr/>
            </p:nvGrpSpPr>
            <p:grpSpPr>
              <a:xfrm>
                <a:off x="-92" y="2875563"/>
                <a:ext cx="9143579" cy="571636"/>
                <a:chOff x="-1039007" y="2887141"/>
                <a:chExt cx="11347207" cy="718767"/>
              </a:xfrm>
            </p:grpSpPr>
            <p:sp>
              <p:nvSpPr>
                <p:cNvPr id="2005" name="Google Shape;2005;p67"/>
                <p:cNvSpPr/>
                <p:nvPr/>
              </p:nvSpPr>
              <p:spPr>
                <a:xfrm>
                  <a:off x="4622368"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67"/>
                <p:cNvSpPr/>
                <p:nvPr/>
              </p:nvSpPr>
              <p:spPr>
                <a:xfrm flipH="1">
                  <a:off x="-1039007"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7" name="Google Shape;2007;p67"/>
            <p:cNvGrpSpPr/>
            <p:nvPr/>
          </p:nvGrpSpPr>
          <p:grpSpPr>
            <a:xfrm>
              <a:off x="-75" y="3555684"/>
              <a:ext cx="9144111" cy="1048711"/>
              <a:chOff x="-75" y="3996089"/>
              <a:chExt cx="9144111" cy="818986"/>
            </a:xfrm>
          </p:grpSpPr>
          <p:sp>
            <p:nvSpPr>
              <p:cNvPr id="2008" name="Google Shape;2008;p67"/>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09" name="Google Shape;2009;p67"/>
              <p:cNvGrpSpPr/>
              <p:nvPr/>
            </p:nvGrpSpPr>
            <p:grpSpPr>
              <a:xfrm>
                <a:off x="43175" y="3996198"/>
                <a:ext cx="9057943" cy="818877"/>
                <a:chOff x="31859" y="3637483"/>
                <a:chExt cx="9057943" cy="954958"/>
              </a:xfrm>
            </p:grpSpPr>
            <p:sp>
              <p:nvSpPr>
                <p:cNvPr id="2010" name="Google Shape;2010;p67"/>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67"/>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67"/>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67"/>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67"/>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67"/>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016" name="Google Shape;2016;p67"/>
          <p:cNvSpPr txBox="1">
            <a:spLocks noGrp="1"/>
          </p:cNvSpPr>
          <p:nvPr>
            <p:ph type="title"/>
          </p:nvPr>
        </p:nvSpPr>
        <p:spPr>
          <a:xfrm>
            <a:off x="2000050" y="541925"/>
            <a:ext cx="5095200" cy="4758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17" name="Google Shape;2017;p67"/>
          <p:cNvSpPr txBox="1">
            <a:spLocks noGrp="1"/>
          </p:cNvSpPr>
          <p:nvPr>
            <p:ph type="title" idx="2"/>
          </p:nvPr>
        </p:nvSpPr>
        <p:spPr>
          <a:xfrm>
            <a:off x="988775" y="2880425"/>
            <a:ext cx="1917900" cy="3534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500"/>
              <a:buNone/>
              <a:defRPr sz="20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18" name="Google Shape;2018;p67"/>
          <p:cNvSpPr txBox="1">
            <a:spLocks noGrp="1"/>
          </p:cNvSpPr>
          <p:nvPr>
            <p:ph type="title" idx="3"/>
          </p:nvPr>
        </p:nvSpPr>
        <p:spPr>
          <a:xfrm>
            <a:off x="3613057" y="2873775"/>
            <a:ext cx="1917900" cy="3534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500"/>
              <a:buNone/>
              <a:defRPr sz="20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19" name="Google Shape;2019;p67"/>
          <p:cNvSpPr txBox="1">
            <a:spLocks noGrp="1"/>
          </p:cNvSpPr>
          <p:nvPr>
            <p:ph type="subTitle" idx="1"/>
          </p:nvPr>
        </p:nvSpPr>
        <p:spPr>
          <a:xfrm>
            <a:off x="3383107" y="3814788"/>
            <a:ext cx="2377800" cy="4758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0" name="Google Shape;2020;p67"/>
          <p:cNvSpPr txBox="1">
            <a:spLocks noGrp="1"/>
          </p:cNvSpPr>
          <p:nvPr>
            <p:ph type="subTitle" idx="4"/>
          </p:nvPr>
        </p:nvSpPr>
        <p:spPr>
          <a:xfrm>
            <a:off x="774550" y="3814788"/>
            <a:ext cx="2379600" cy="4758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1" name="Google Shape;2021;p67"/>
          <p:cNvSpPr txBox="1">
            <a:spLocks noGrp="1"/>
          </p:cNvSpPr>
          <p:nvPr>
            <p:ph type="title" idx="5"/>
          </p:nvPr>
        </p:nvSpPr>
        <p:spPr>
          <a:xfrm>
            <a:off x="6244100" y="2873775"/>
            <a:ext cx="1917900" cy="3534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500"/>
              <a:buNone/>
              <a:defRPr sz="20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22" name="Google Shape;2022;p67"/>
          <p:cNvSpPr txBox="1">
            <a:spLocks noGrp="1"/>
          </p:cNvSpPr>
          <p:nvPr>
            <p:ph type="subTitle" idx="6"/>
          </p:nvPr>
        </p:nvSpPr>
        <p:spPr>
          <a:xfrm>
            <a:off x="5989845" y="3814788"/>
            <a:ext cx="2377800" cy="4758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2023"/>
        <p:cNvGrpSpPr/>
        <p:nvPr/>
      </p:nvGrpSpPr>
      <p:grpSpPr>
        <a:xfrm>
          <a:off x="0" y="0"/>
          <a:ext cx="0" cy="0"/>
          <a:chOff x="0" y="0"/>
          <a:chExt cx="0" cy="0"/>
        </a:xfrm>
      </p:grpSpPr>
      <p:grpSp>
        <p:nvGrpSpPr>
          <p:cNvPr id="2024" name="Google Shape;2024;p68"/>
          <p:cNvGrpSpPr/>
          <p:nvPr/>
        </p:nvGrpSpPr>
        <p:grpSpPr>
          <a:xfrm>
            <a:off x="-75" y="3398900"/>
            <a:ext cx="9144111" cy="1234675"/>
            <a:chOff x="-75" y="3398900"/>
            <a:chExt cx="9144111" cy="1234675"/>
          </a:xfrm>
        </p:grpSpPr>
        <p:sp>
          <p:nvSpPr>
            <p:cNvPr id="2025" name="Google Shape;2025;p68"/>
            <p:cNvSpPr/>
            <p:nvPr/>
          </p:nvSpPr>
          <p:spPr>
            <a:xfrm>
              <a:off x="-75" y="4289175"/>
              <a:ext cx="9144000" cy="3444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6" name="Google Shape;2026;p68"/>
            <p:cNvGrpSpPr/>
            <p:nvPr/>
          </p:nvGrpSpPr>
          <p:grpSpPr>
            <a:xfrm flipH="1">
              <a:off x="-75" y="3398900"/>
              <a:ext cx="9144111" cy="890275"/>
              <a:chOff x="-75" y="3714050"/>
              <a:chExt cx="9144111" cy="890275"/>
            </a:xfrm>
          </p:grpSpPr>
          <p:sp>
            <p:nvSpPr>
              <p:cNvPr id="2027" name="Google Shape;2027;p68"/>
              <p:cNvSpPr/>
              <p:nvPr/>
            </p:nvSpPr>
            <p:spPr>
              <a:xfrm>
                <a:off x="-75" y="4250925"/>
                <a:ext cx="9144000" cy="3534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68"/>
              <p:cNvSpPr/>
              <p:nvPr/>
            </p:nvSpPr>
            <p:spPr>
              <a:xfrm>
                <a:off x="-75" y="3714050"/>
                <a:ext cx="9144111" cy="553156"/>
              </a:xfrm>
              <a:custGeom>
                <a:avLst/>
                <a:gdLst/>
                <a:ahLst/>
                <a:cxnLst/>
                <a:rect l="l" t="t" r="r" b="b"/>
                <a:pathLst>
                  <a:path w="116675" h="6515" extrusionOk="0">
                    <a:moveTo>
                      <a:pt x="8866" y="1"/>
                    </a:moveTo>
                    <a:cubicBezTo>
                      <a:pt x="8776" y="1"/>
                      <a:pt x="8687" y="6"/>
                      <a:pt x="8597" y="18"/>
                    </a:cubicBezTo>
                    <a:cubicBezTo>
                      <a:pt x="7467" y="176"/>
                      <a:pt x="6534" y="1306"/>
                      <a:pt x="6609" y="2435"/>
                    </a:cubicBezTo>
                    <a:cubicBezTo>
                      <a:pt x="6256" y="1907"/>
                      <a:pt x="5617" y="1596"/>
                      <a:pt x="4971" y="1596"/>
                    </a:cubicBezTo>
                    <a:cubicBezTo>
                      <a:pt x="4762" y="1596"/>
                      <a:pt x="4551" y="1629"/>
                      <a:pt x="4350" y="1698"/>
                    </a:cubicBezTo>
                    <a:cubicBezTo>
                      <a:pt x="3575" y="1969"/>
                      <a:pt x="2996" y="2818"/>
                      <a:pt x="3034" y="3639"/>
                    </a:cubicBezTo>
                    <a:cubicBezTo>
                      <a:pt x="2708" y="3202"/>
                      <a:pt x="2172" y="2957"/>
                      <a:pt x="1640" y="2957"/>
                    </a:cubicBezTo>
                    <a:cubicBezTo>
                      <a:pt x="1410" y="2957"/>
                      <a:pt x="1182" y="3002"/>
                      <a:pt x="971" y="3098"/>
                    </a:cubicBezTo>
                    <a:cubicBezTo>
                      <a:pt x="271" y="3443"/>
                      <a:pt x="0" y="4143"/>
                      <a:pt x="0" y="5039"/>
                    </a:cubicBezTo>
                    <a:lnTo>
                      <a:pt x="0" y="6514"/>
                    </a:lnTo>
                    <a:lnTo>
                      <a:pt x="116675" y="6514"/>
                    </a:lnTo>
                    <a:lnTo>
                      <a:pt x="116675" y="5702"/>
                    </a:lnTo>
                    <a:cubicBezTo>
                      <a:pt x="116675" y="5002"/>
                      <a:pt x="116441" y="4339"/>
                      <a:pt x="115853" y="4069"/>
                    </a:cubicBezTo>
                    <a:cubicBezTo>
                      <a:pt x="115673" y="3970"/>
                      <a:pt x="115472" y="3924"/>
                      <a:pt x="115270" y="3924"/>
                    </a:cubicBezTo>
                    <a:cubicBezTo>
                      <a:pt x="114824" y="3924"/>
                      <a:pt x="114371" y="4145"/>
                      <a:pt x="114108" y="4498"/>
                    </a:cubicBezTo>
                    <a:cubicBezTo>
                      <a:pt x="114145" y="3798"/>
                      <a:pt x="113641" y="3051"/>
                      <a:pt x="112941" y="2818"/>
                    </a:cubicBezTo>
                    <a:cubicBezTo>
                      <a:pt x="112784" y="2763"/>
                      <a:pt x="112618" y="2736"/>
                      <a:pt x="112451" y="2736"/>
                    </a:cubicBezTo>
                    <a:cubicBezTo>
                      <a:pt x="111912" y="2736"/>
                      <a:pt x="111358" y="3011"/>
                      <a:pt x="111037" y="3481"/>
                    </a:cubicBezTo>
                    <a:cubicBezTo>
                      <a:pt x="111074" y="2473"/>
                      <a:pt x="110290" y="1539"/>
                      <a:pt x="109320" y="1418"/>
                    </a:cubicBezTo>
                    <a:cubicBezTo>
                      <a:pt x="109235" y="1405"/>
                      <a:pt x="109150" y="1399"/>
                      <a:pt x="109065" y="1399"/>
                    </a:cubicBezTo>
                    <a:cubicBezTo>
                      <a:pt x="108179" y="1399"/>
                      <a:pt x="107324" y="2087"/>
                      <a:pt x="107145" y="2939"/>
                    </a:cubicBezTo>
                    <a:cubicBezTo>
                      <a:pt x="106945" y="2830"/>
                      <a:pt x="106723" y="2781"/>
                      <a:pt x="106501" y="2781"/>
                    </a:cubicBezTo>
                    <a:cubicBezTo>
                      <a:pt x="105768" y="2781"/>
                      <a:pt x="105016" y="3316"/>
                      <a:pt x="104923" y="4031"/>
                    </a:cubicBezTo>
                    <a:cubicBezTo>
                      <a:pt x="104699" y="3941"/>
                      <a:pt x="104462" y="3897"/>
                      <a:pt x="104226" y="3897"/>
                    </a:cubicBezTo>
                    <a:cubicBezTo>
                      <a:pt x="103854" y="3897"/>
                      <a:pt x="103486" y="4007"/>
                      <a:pt x="103178" y="4218"/>
                    </a:cubicBezTo>
                    <a:cubicBezTo>
                      <a:pt x="103019" y="3873"/>
                      <a:pt x="102786" y="3565"/>
                      <a:pt x="102478" y="3331"/>
                    </a:cubicBezTo>
                    <a:cubicBezTo>
                      <a:pt x="102118" y="3069"/>
                      <a:pt x="101675" y="2935"/>
                      <a:pt x="101233" y="2935"/>
                    </a:cubicBezTo>
                    <a:cubicBezTo>
                      <a:pt x="100952" y="2935"/>
                      <a:pt x="100672" y="2989"/>
                      <a:pt x="100415" y="3098"/>
                    </a:cubicBezTo>
                    <a:cubicBezTo>
                      <a:pt x="100294" y="2235"/>
                      <a:pt x="99405" y="1623"/>
                      <a:pt x="98559" y="1623"/>
                    </a:cubicBezTo>
                    <a:cubicBezTo>
                      <a:pt x="98298" y="1623"/>
                      <a:pt x="98040" y="1682"/>
                      <a:pt x="97811" y="1810"/>
                    </a:cubicBezTo>
                    <a:cubicBezTo>
                      <a:pt x="97595" y="802"/>
                      <a:pt x="96553" y="1"/>
                      <a:pt x="95506" y="1"/>
                    </a:cubicBezTo>
                    <a:cubicBezTo>
                      <a:pt x="95418" y="1"/>
                      <a:pt x="95331" y="6"/>
                      <a:pt x="95244" y="18"/>
                    </a:cubicBezTo>
                    <a:cubicBezTo>
                      <a:pt x="94115" y="176"/>
                      <a:pt x="93181" y="1306"/>
                      <a:pt x="93256" y="2435"/>
                    </a:cubicBezTo>
                    <a:cubicBezTo>
                      <a:pt x="92875" y="1907"/>
                      <a:pt x="92250" y="1596"/>
                      <a:pt x="91617" y="1596"/>
                    </a:cubicBezTo>
                    <a:cubicBezTo>
                      <a:pt x="91412" y="1596"/>
                      <a:pt x="91205" y="1629"/>
                      <a:pt x="91006" y="1698"/>
                    </a:cubicBezTo>
                    <a:cubicBezTo>
                      <a:pt x="90222" y="1969"/>
                      <a:pt x="89644" y="2818"/>
                      <a:pt x="89681" y="3639"/>
                    </a:cubicBezTo>
                    <a:cubicBezTo>
                      <a:pt x="89355" y="3202"/>
                      <a:pt x="88819" y="2957"/>
                      <a:pt x="88287" y="2957"/>
                    </a:cubicBezTo>
                    <a:cubicBezTo>
                      <a:pt x="88058" y="2957"/>
                      <a:pt x="87829" y="3002"/>
                      <a:pt x="87618" y="3098"/>
                    </a:cubicBezTo>
                    <a:cubicBezTo>
                      <a:pt x="87114" y="3331"/>
                      <a:pt x="86769" y="3873"/>
                      <a:pt x="86685" y="4414"/>
                    </a:cubicBezTo>
                    <a:cubicBezTo>
                      <a:pt x="86535" y="4265"/>
                      <a:pt x="86377" y="4143"/>
                      <a:pt x="86218" y="4069"/>
                    </a:cubicBezTo>
                    <a:cubicBezTo>
                      <a:pt x="86026" y="3970"/>
                      <a:pt x="85817" y="3924"/>
                      <a:pt x="85610" y="3924"/>
                    </a:cubicBezTo>
                    <a:cubicBezTo>
                      <a:pt x="85152" y="3924"/>
                      <a:pt x="84699" y="4145"/>
                      <a:pt x="84435" y="4498"/>
                    </a:cubicBezTo>
                    <a:cubicBezTo>
                      <a:pt x="84473" y="3798"/>
                      <a:pt x="84006" y="3051"/>
                      <a:pt x="83306" y="2818"/>
                    </a:cubicBezTo>
                    <a:cubicBezTo>
                      <a:pt x="83140" y="2763"/>
                      <a:pt x="82967" y="2736"/>
                      <a:pt x="82795" y="2736"/>
                    </a:cubicBezTo>
                    <a:cubicBezTo>
                      <a:pt x="82239" y="2736"/>
                      <a:pt x="81683" y="3011"/>
                      <a:pt x="81355" y="3481"/>
                    </a:cubicBezTo>
                    <a:cubicBezTo>
                      <a:pt x="81439" y="2473"/>
                      <a:pt x="80655" y="1539"/>
                      <a:pt x="79684" y="1418"/>
                    </a:cubicBezTo>
                    <a:cubicBezTo>
                      <a:pt x="79600" y="1405"/>
                      <a:pt x="79515" y="1399"/>
                      <a:pt x="79430" y="1399"/>
                    </a:cubicBezTo>
                    <a:cubicBezTo>
                      <a:pt x="78544" y="1399"/>
                      <a:pt x="77685" y="2087"/>
                      <a:pt x="77472" y="2939"/>
                    </a:cubicBezTo>
                    <a:cubicBezTo>
                      <a:pt x="77281" y="2830"/>
                      <a:pt x="77066" y="2781"/>
                      <a:pt x="76848" y="2781"/>
                    </a:cubicBezTo>
                    <a:cubicBezTo>
                      <a:pt x="76131" y="2781"/>
                      <a:pt x="75372" y="3316"/>
                      <a:pt x="75251" y="4031"/>
                    </a:cubicBezTo>
                    <a:cubicBezTo>
                      <a:pt x="75041" y="3941"/>
                      <a:pt x="74807" y="3897"/>
                      <a:pt x="74570" y="3897"/>
                    </a:cubicBezTo>
                    <a:cubicBezTo>
                      <a:pt x="74196" y="3897"/>
                      <a:pt x="73814" y="4007"/>
                      <a:pt x="73505" y="4218"/>
                    </a:cubicBezTo>
                    <a:cubicBezTo>
                      <a:pt x="73384" y="3873"/>
                      <a:pt x="73150" y="3565"/>
                      <a:pt x="72842" y="3331"/>
                    </a:cubicBezTo>
                    <a:cubicBezTo>
                      <a:pt x="72483" y="3069"/>
                      <a:pt x="72040" y="2935"/>
                      <a:pt x="71589" y="2935"/>
                    </a:cubicBezTo>
                    <a:cubicBezTo>
                      <a:pt x="71303" y="2935"/>
                      <a:pt x="71014" y="2989"/>
                      <a:pt x="70742" y="3098"/>
                    </a:cubicBezTo>
                    <a:cubicBezTo>
                      <a:pt x="70621" y="2235"/>
                      <a:pt x="69754" y="1623"/>
                      <a:pt x="68902" y="1623"/>
                    </a:cubicBezTo>
                    <a:cubicBezTo>
                      <a:pt x="68639" y="1623"/>
                      <a:pt x="68376" y="1682"/>
                      <a:pt x="68138" y="1810"/>
                    </a:cubicBezTo>
                    <a:cubicBezTo>
                      <a:pt x="67923" y="802"/>
                      <a:pt x="66912" y="1"/>
                      <a:pt x="65870" y="1"/>
                    </a:cubicBezTo>
                    <a:cubicBezTo>
                      <a:pt x="65783" y="1"/>
                      <a:pt x="65696" y="6"/>
                      <a:pt x="65609" y="18"/>
                    </a:cubicBezTo>
                    <a:cubicBezTo>
                      <a:pt x="64479" y="176"/>
                      <a:pt x="63546" y="1306"/>
                      <a:pt x="63621" y="2435"/>
                    </a:cubicBezTo>
                    <a:cubicBezTo>
                      <a:pt x="63240" y="1907"/>
                      <a:pt x="62594" y="1596"/>
                      <a:pt x="61966" y="1596"/>
                    </a:cubicBezTo>
                    <a:cubicBezTo>
                      <a:pt x="61763" y="1596"/>
                      <a:pt x="61561" y="1629"/>
                      <a:pt x="61371" y="1698"/>
                    </a:cubicBezTo>
                    <a:cubicBezTo>
                      <a:pt x="60550" y="1969"/>
                      <a:pt x="59971" y="2818"/>
                      <a:pt x="60008" y="3639"/>
                    </a:cubicBezTo>
                    <a:cubicBezTo>
                      <a:pt x="59708" y="3202"/>
                      <a:pt x="59162" y="2957"/>
                      <a:pt x="58621" y="2957"/>
                    </a:cubicBezTo>
                    <a:cubicBezTo>
                      <a:pt x="58388" y="2957"/>
                      <a:pt x="58156" y="3002"/>
                      <a:pt x="57945" y="3098"/>
                    </a:cubicBezTo>
                    <a:cubicBezTo>
                      <a:pt x="57441" y="3369"/>
                      <a:pt x="57049" y="3910"/>
                      <a:pt x="57012" y="4498"/>
                    </a:cubicBezTo>
                    <a:cubicBezTo>
                      <a:pt x="56853" y="4302"/>
                      <a:pt x="56704" y="4143"/>
                      <a:pt x="56471" y="4069"/>
                    </a:cubicBezTo>
                    <a:cubicBezTo>
                      <a:pt x="56287" y="3970"/>
                      <a:pt x="56086" y="3924"/>
                      <a:pt x="55883" y="3924"/>
                    </a:cubicBezTo>
                    <a:cubicBezTo>
                      <a:pt x="55436" y="3924"/>
                      <a:pt x="54986" y="4145"/>
                      <a:pt x="54716" y="4498"/>
                    </a:cubicBezTo>
                    <a:cubicBezTo>
                      <a:pt x="54753" y="3798"/>
                      <a:pt x="54249" y="3051"/>
                      <a:pt x="53587" y="2818"/>
                    </a:cubicBezTo>
                    <a:cubicBezTo>
                      <a:pt x="53421" y="2763"/>
                      <a:pt x="53248" y="2736"/>
                      <a:pt x="53077" y="2736"/>
                    </a:cubicBezTo>
                    <a:cubicBezTo>
                      <a:pt x="52523" y="2736"/>
                      <a:pt x="51973" y="3011"/>
                      <a:pt x="51645" y="3481"/>
                    </a:cubicBezTo>
                    <a:cubicBezTo>
                      <a:pt x="51720" y="2473"/>
                      <a:pt x="50908" y="1539"/>
                      <a:pt x="49937" y="1418"/>
                    </a:cubicBezTo>
                    <a:cubicBezTo>
                      <a:pt x="49852" y="1405"/>
                      <a:pt x="49767" y="1399"/>
                      <a:pt x="49683" y="1399"/>
                    </a:cubicBezTo>
                    <a:cubicBezTo>
                      <a:pt x="48795" y="1399"/>
                      <a:pt x="47932" y="2087"/>
                      <a:pt x="47753" y="2939"/>
                    </a:cubicBezTo>
                    <a:cubicBezTo>
                      <a:pt x="47555" y="2830"/>
                      <a:pt x="47335" y="2781"/>
                      <a:pt x="47113" y="2781"/>
                    </a:cubicBezTo>
                    <a:cubicBezTo>
                      <a:pt x="46382" y="2781"/>
                      <a:pt x="45627" y="3316"/>
                      <a:pt x="45541" y="4031"/>
                    </a:cubicBezTo>
                    <a:cubicBezTo>
                      <a:pt x="45331" y="3941"/>
                      <a:pt x="45097" y="3897"/>
                      <a:pt x="44859" y="3897"/>
                    </a:cubicBezTo>
                    <a:cubicBezTo>
                      <a:pt x="44484" y="3897"/>
                      <a:pt x="44100" y="4007"/>
                      <a:pt x="43786" y="4218"/>
                    </a:cubicBezTo>
                    <a:cubicBezTo>
                      <a:pt x="43636" y="3873"/>
                      <a:pt x="43403" y="3565"/>
                      <a:pt x="43132" y="3331"/>
                    </a:cubicBezTo>
                    <a:cubicBezTo>
                      <a:pt x="42750" y="3069"/>
                      <a:pt x="42294" y="2935"/>
                      <a:pt x="41849" y="2935"/>
                    </a:cubicBezTo>
                    <a:cubicBezTo>
                      <a:pt x="41565" y="2935"/>
                      <a:pt x="41286" y="2989"/>
                      <a:pt x="41032" y="3098"/>
                    </a:cubicBezTo>
                    <a:cubicBezTo>
                      <a:pt x="40911" y="2235"/>
                      <a:pt x="40044" y="1623"/>
                      <a:pt x="39188" y="1623"/>
                    </a:cubicBezTo>
                    <a:cubicBezTo>
                      <a:pt x="38923" y="1623"/>
                      <a:pt x="38659" y="1682"/>
                      <a:pt x="38419" y="1810"/>
                    </a:cubicBezTo>
                    <a:cubicBezTo>
                      <a:pt x="38203" y="802"/>
                      <a:pt x="37193" y="1"/>
                      <a:pt x="36121" y="1"/>
                    </a:cubicBezTo>
                    <a:cubicBezTo>
                      <a:pt x="36032" y="1"/>
                      <a:pt x="35942" y="6"/>
                      <a:pt x="35852" y="18"/>
                    </a:cubicBezTo>
                    <a:cubicBezTo>
                      <a:pt x="34732" y="176"/>
                      <a:pt x="33836" y="1306"/>
                      <a:pt x="33873" y="2435"/>
                    </a:cubicBezTo>
                    <a:cubicBezTo>
                      <a:pt x="33521" y="1907"/>
                      <a:pt x="32881" y="1596"/>
                      <a:pt x="32236" y="1596"/>
                    </a:cubicBezTo>
                    <a:cubicBezTo>
                      <a:pt x="32026" y="1596"/>
                      <a:pt x="31816" y="1629"/>
                      <a:pt x="31614" y="1698"/>
                    </a:cubicBezTo>
                    <a:cubicBezTo>
                      <a:pt x="30840" y="1969"/>
                      <a:pt x="30252" y="2818"/>
                      <a:pt x="30298" y="3639"/>
                    </a:cubicBezTo>
                    <a:cubicBezTo>
                      <a:pt x="29998" y="3202"/>
                      <a:pt x="29452" y="2957"/>
                      <a:pt x="28911" y="2957"/>
                    </a:cubicBezTo>
                    <a:cubicBezTo>
                      <a:pt x="28678" y="2957"/>
                      <a:pt x="28446" y="3002"/>
                      <a:pt x="28235" y="3098"/>
                    </a:cubicBezTo>
                    <a:cubicBezTo>
                      <a:pt x="27843" y="3285"/>
                      <a:pt x="27535" y="3639"/>
                      <a:pt x="27377" y="4031"/>
                    </a:cubicBezTo>
                    <a:cubicBezTo>
                      <a:pt x="27265" y="3481"/>
                      <a:pt x="26835" y="3014"/>
                      <a:pt x="26285" y="2818"/>
                    </a:cubicBezTo>
                    <a:cubicBezTo>
                      <a:pt x="26130" y="2763"/>
                      <a:pt x="25966" y="2736"/>
                      <a:pt x="25799" y="2736"/>
                    </a:cubicBezTo>
                    <a:cubicBezTo>
                      <a:pt x="25264" y="2736"/>
                      <a:pt x="24708" y="3011"/>
                      <a:pt x="24381" y="3481"/>
                    </a:cubicBezTo>
                    <a:cubicBezTo>
                      <a:pt x="24418" y="2473"/>
                      <a:pt x="23643" y="1539"/>
                      <a:pt x="22672" y="1418"/>
                    </a:cubicBezTo>
                    <a:cubicBezTo>
                      <a:pt x="22588" y="1405"/>
                      <a:pt x="22503" y="1399"/>
                      <a:pt x="22418" y="1399"/>
                    </a:cubicBezTo>
                    <a:cubicBezTo>
                      <a:pt x="21531" y="1399"/>
                      <a:pt x="20668" y="2087"/>
                      <a:pt x="20498" y="2939"/>
                    </a:cubicBezTo>
                    <a:cubicBezTo>
                      <a:pt x="20297" y="2830"/>
                      <a:pt x="20076" y="2781"/>
                      <a:pt x="19853" y="2781"/>
                    </a:cubicBezTo>
                    <a:cubicBezTo>
                      <a:pt x="19121" y="2781"/>
                      <a:pt x="18369" y="3316"/>
                      <a:pt x="18276" y="4031"/>
                    </a:cubicBezTo>
                    <a:cubicBezTo>
                      <a:pt x="18052" y="3941"/>
                      <a:pt x="17815" y="3897"/>
                      <a:pt x="17579" y="3897"/>
                    </a:cubicBezTo>
                    <a:cubicBezTo>
                      <a:pt x="17207" y="3897"/>
                      <a:pt x="16839" y="4007"/>
                      <a:pt x="16531" y="4218"/>
                    </a:cubicBezTo>
                    <a:cubicBezTo>
                      <a:pt x="16372" y="3873"/>
                      <a:pt x="16139" y="3565"/>
                      <a:pt x="15831" y="3331"/>
                    </a:cubicBezTo>
                    <a:cubicBezTo>
                      <a:pt x="15471" y="3069"/>
                      <a:pt x="15028" y="2935"/>
                      <a:pt x="14586" y="2935"/>
                    </a:cubicBezTo>
                    <a:cubicBezTo>
                      <a:pt x="14305" y="2935"/>
                      <a:pt x="14025" y="2989"/>
                      <a:pt x="13768" y="3098"/>
                    </a:cubicBezTo>
                    <a:cubicBezTo>
                      <a:pt x="13647" y="2235"/>
                      <a:pt x="12758" y="1623"/>
                      <a:pt x="11912" y="1623"/>
                    </a:cubicBezTo>
                    <a:cubicBezTo>
                      <a:pt x="11651" y="1623"/>
                      <a:pt x="11393" y="1682"/>
                      <a:pt x="11164" y="1810"/>
                    </a:cubicBezTo>
                    <a:cubicBezTo>
                      <a:pt x="10948" y="802"/>
                      <a:pt x="9938" y="1"/>
                      <a:pt x="88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29" name="Google Shape;2029;p68"/>
          <p:cNvSpPr/>
          <p:nvPr/>
        </p:nvSpPr>
        <p:spPr>
          <a:xfrm>
            <a:off x="-75" y="4590317"/>
            <a:ext cx="9144111" cy="553147"/>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30" name="Google Shape;2030;p68"/>
          <p:cNvGrpSpPr/>
          <p:nvPr/>
        </p:nvGrpSpPr>
        <p:grpSpPr>
          <a:xfrm>
            <a:off x="-43175" y="4590284"/>
            <a:ext cx="9236385" cy="572688"/>
            <a:chOff x="31859" y="3637483"/>
            <a:chExt cx="9057943" cy="954958"/>
          </a:xfrm>
        </p:grpSpPr>
        <p:sp>
          <p:nvSpPr>
            <p:cNvPr id="2031" name="Google Shape;2031;p68"/>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68"/>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68"/>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68"/>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68"/>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68"/>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7" name="Google Shape;2037;p68"/>
          <p:cNvGrpSpPr/>
          <p:nvPr/>
        </p:nvGrpSpPr>
        <p:grpSpPr>
          <a:xfrm>
            <a:off x="248880" y="449080"/>
            <a:ext cx="8510856" cy="2465500"/>
            <a:chOff x="248880" y="449080"/>
            <a:chExt cx="8510856" cy="2465500"/>
          </a:xfrm>
        </p:grpSpPr>
        <p:sp>
          <p:nvSpPr>
            <p:cNvPr id="2038" name="Google Shape;2038;p68"/>
            <p:cNvSpPr/>
            <p:nvPr/>
          </p:nvSpPr>
          <p:spPr>
            <a:xfrm>
              <a:off x="6949139" y="2468578"/>
              <a:ext cx="1098260" cy="364324"/>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68"/>
            <p:cNvSpPr/>
            <p:nvPr/>
          </p:nvSpPr>
          <p:spPr>
            <a:xfrm>
              <a:off x="248880" y="1782968"/>
              <a:ext cx="790181" cy="26212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68"/>
            <p:cNvSpPr/>
            <p:nvPr/>
          </p:nvSpPr>
          <p:spPr>
            <a:xfrm>
              <a:off x="614173" y="612032"/>
              <a:ext cx="1370768" cy="364322"/>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68"/>
            <p:cNvSpPr/>
            <p:nvPr/>
          </p:nvSpPr>
          <p:spPr>
            <a:xfrm flipH="1">
              <a:off x="6133298" y="976344"/>
              <a:ext cx="1370768" cy="364322"/>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68"/>
            <p:cNvSpPr/>
            <p:nvPr/>
          </p:nvSpPr>
          <p:spPr>
            <a:xfrm>
              <a:off x="7969555" y="449080"/>
              <a:ext cx="790181" cy="26212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68"/>
            <p:cNvSpPr/>
            <p:nvPr/>
          </p:nvSpPr>
          <p:spPr>
            <a:xfrm flipH="1">
              <a:off x="1958228" y="2652452"/>
              <a:ext cx="986250" cy="262128"/>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4" name="Google Shape;2044;p68"/>
          <p:cNvSpPr txBox="1">
            <a:spLocks noGrp="1"/>
          </p:cNvSpPr>
          <p:nvPr>
            <p:ph type="title"/>
          </p:nvPr>
        </p:nvSpPr>
        <p:spPr>
          <a:xfrm>
            <a:off x="720000" y="539100"/>
            <a:ext cx="7704000" cy="4785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45" name="Google Shape;2045;p68"/>
          <p:cNvSpPr txBox="1">
            <a:spLocks noGrp="1"/>
          </p:cNvSpPr>
          <p:nvPr>
            <p:ph type="title" idx="2"/>
          </p:nvPr>
        </p:nvSpPr>
        <p:spPr>
          <a:xfrm>
            <a:off x="1420550" y="1561675"/>
            <a:ext cx="2167200" cy="351900"/>
          </a:xfrm>
          <a:prstGeom prst="rect">
            <a:avLst/>
          </a:prstGeom>
        </p:spPr>
        <p:txBody>
          <a:bodyPr spcFirstLastPara="1" wrap="square" lIns="14400" tIns="14400" rIns="14400" bIns="14400" anchor="ctr" anchorCtr="0">
            <a:noAutofit/>
          </a:bodyPr>
          <a:lstStyle>
            <a:lvl1pPr lvl="0" algn="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46" name="Google Shape;2046;p68"/>
          <p:cNvSpPr txBox="1">
            <a:spLocks noGrp="1"/>
          </p:cNvSpPr>
          <p:nvPr>
            <p:ph type="subTitle" idx="1"/>
          </p:nvPr>
        </p:nvSpPr>
        <p:spPr>
          <a:xfrm>
            <a:off x="1420550" y="1987675"/>
            <a:ext cx="2167200" cy="527700"/>
          </a:xfrm>
          <a:prstGeom prst="rect">
            <a:avLst/>
          </a:prstGeom>
        </p:spPr>
        <p:txBody>
          <a:bodyPr spcFirstLastPara="1" wrap="square" lIns="14400" tIns="14400" rIns="14400" bIns="14400"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47" name="Google Shape;2047;p68"/>
          <p:cNvSpPr txBox="1">
            <a:spLocks noGrp="1"/>
          </p:cNvSpPr>
          <p:nvPr>
            <p:ph type="title" idx="3"/>
          </p:nvPr>
        </p:nvSpPr>
        <p:spPr>
          <a:xfrm>
            <a:off x="5445375" y="1561600"/>
            <a:ext cx="2165700" cy="351900"/>
          </a:xfrm>
          <a:prstGeom prst="rect">
            <a:avLst/>
          </a:prstGeom>
        </p:spPr>
        <p:txBody>
          <a:bodyPr spcFirstLastPara="1" wrap="square" lIns="14400" tIns="14400" rIns="14400" bIns="14400" anchor="ctr" anchorCtr="0">
            <a:noAutofit/>
          </a:bodyPr>
          <a:lstStyle>
            <a:lvl1pPr lvl="0"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48" name="Google Shape;2048;p68"/>
          <p:cNvSpPr txBox="1">
            <a:spLocks noGrp="1"/>
          </p:cNvSpPr>
          <p:nvPr>
            <p:ph type="subTitle" idx="4"/>
          </p:nvPr>
        </p:nvSpPr>
        <p:spPr>
          <a:xfrm>
            <a:off x="5445400" y="1987675"/>
            <a:ext cx="2167200" cy="527700"/>
          </a:xfrm>
          <a:prstGeom prst="rect">
            <a:avLst/>
          </a:prstGeom>
        </p:spPr>
        <p:txBody>
          <a:bodyPr spcFirstLastPara="1" wrap="square" lIns="14400" tIns="14400" rIns="14400" bIns="14400"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49" name="Google Shape;2049;p68"/>
          <p:cNvSpPr txBox="1">
            <a:spLocks noGrp="1"/>
          </p:cNvSpPr>
          <p:nvPr>
            <p:ph type="title" idx="5"/>
          </p:nvPr>
        </p:nvSpPr>
        <p:spPr>
          <a:xfrm>
            <a:off x="1420550" y="3139550"/>
            <a:ext cx="2167200" cy="351900"/>
          </a:xfrm>
          <a:prstGeom prst="rect">
            <a:avLst/>
          </a:prstGeom>
        </p:spPr>
        <p:txBody>
          <a:bodyPr spcFirstLastPara="1" wrap="square" lIns="14400" tIns="14400" rIns="14400" bIns="14400" anchor="ctr" anchorCtr="0">
            <a:noAutofit/>
          </a:bodyPr>
          <a:lstStyle>
            <a:lvl1pPr lvl="0" algn="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50" name="Google Shape;2050;p68"/>
          <p:cNvSpPr txBox="1">
            <a:spLocks noGrp="1"/>
          </p:cNvSpPr>
          <p:nvPr>
            <p:ph type="subTitle" idx="6"/>
          </p:nvPr>
        </p:nvSpPr>
        <p:spPr>
          <a:xfrm>
            <a:off x="1420550" y="3562850"/>
            <a:ext cx="2167200" cy="529200"/>
          </a:xfrm>
          <a:prstGeom prst="rect">
            <a:avLst/>
          </a:prstGeom>
        </p:spPr>
        <p:txBody>
          <a:bodyPr spcFirstLastPara="1" wrap="square" lIns="14400" tIns="14400" rIns="14400" bIns="14400"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51" name="Google Shape;2051;p68"/>
          <p:cNvSpPr txBox="1">
            <a:spLocks noGrp="1"/>
          </p:cNvSpPr>
          <p:nvPr>
            <p:ph type="title" idx="7"/>
          </p:nvPr>
        </p:nvSpPr>
        <p:spPr>
          <a:xfrm>
            <a:off x="5445375" y="3139550"/>
            <a:ext cx="2167200" cy="351900"/>
          </a:xfrm>
          <a:prstGeom prst="rect">
            <a:avLst/>
          </a:prstGeom>
        </p:spPr>
        <p:txBody>
          <a:bodyPr spcFirstLastPara="1" wrap="square" lIns="14400" tIns="14400" rIns="14400" bIns="14400" anchor="ctr" anchorCtr="0">
            <a:noAutofit/>
          </a:bodyPr>
          <a:lstStyle>
            <a:lvl1pPr lvl="0"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52" name="Google Shape;2052;p68"/>
          <p:cNvSpPr txBox="1">
            <a:spLocks noGrp="1"/>
          </p:cNvSpPr>
          <p:nvPr>
            <p:ph type="subTitle" idx="8"/>
          </p:nvPr>
        </p:nvSpPr>
        <p:spPr>
          <a:xfrm>
            <a:off x="5445350" y="3562850"/>
            <a:ext cx="2165700" cy="529200"/>
          </a:xfrm>
          <a:prstGeom prst="rect">
            <a:avLst/>
          </a:prstGeom>
        </p:spPr>
        <p:txBody>
          <a:bodyPr spcFirstLastPara="1" wrap="square" lIns="14400" tIns="14400" rIns="14400" bIns="14400"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2053"/>
        <p:cNvGrpSpPr/>
        <p:nvPr/>
      </p:nvGrpSpPr>
      <p:grpSpPr>
        <a:xfrm>
          <a:off x="0" y="0"/>
          <a:ext cx="0" cy="0"/>
          <a:chOff x="0" y="0"/>
          <a:chExt cx="0" cy="0"/>
        </a:xfrm>
      </p:grpSpPr>
      <p:sp>
        <p:nvSpPr>
          <p:cNvPr id="2054" name="Google Shape;2054;p69"/>
          <p:cNvSpPr/>
          <p:nvPr/>
        </p:nvSpPr>
        <p:spPr>
          <a:xfrm>
            <a:off x="75" y="4781354"/>
            <a:ext cx="9143898" cy="362101"/>
          </a:xfrm>
          <a:custGeom>
            <a:avLst/>
            <a:gdLst/>
            <a:ahLst/>
            <a:cxnLst/>
            <a:rect l="l" t="t" r="r" b="b"/>
            <a:pathLst>
              <a:path w="116676" h="10501" extrusionOk="0">
                <a:moveTo>
                  <a:pt x="1" y="0"/>
                </a:moveTo>
                <a:lnTo>
                  <a:pt x="1" y="10501"/>
                </a:lnTo>
                <a:lnTo>
                  <a:pt x="116675" y="10501"/>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69"/>
          <p:cNvSpPr/>
          <p:nvPr/>
        </p:nvSpPr>
        <p:spPr>
          <a:xfrm>
            <a:off x="50" y="4781354"/>
            <a:ext cx="9143898" cy="362101"/>
          </a:xfrm>
          <a:custGeom>
            <a:avLst/>
            <a:gdLst/>
            <a:ahLst/>
            <a:cxnLst/>
            <a:rect l="l" t="t" r="r" b="b"/>
            <a:pathLst>
              <a:path w="116676" h="10501" extrusionOk="0">
                <a:moveTo>
                  <a:pt x="1" y="0"/>
                </a:moveTo>
                <a:lnTo>
                  <a:pt x="1" y="10501"/>
                </a:lnTo>
                <a:lnTo>
                  <a:pt x="116675" y="10501"/>
                </a:lnTo>
                <a:lnTo>
                  <a:pt x="116675" y="0"/>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69"/>
          <p:cNvSpPr/>
          <p:nvPr/>
        </p:nvSpPr>
        <p:spPr>
          <a:xfrm>
            <a:off x="-75" y="2835899"/>
            <a:ext cx="9144000" cy="14352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69"/>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58" name="Google Shape;2058;p69"/>
          <p:cNvGrpSpPr/>
          <p:nvPr/>
        </p:nvGrpSpPr>
        <p:grpSpPr>
          <a:xfrm>
            <a:off x="-43175" y="3995742"/>
            <a:ext cx="9236385" cy="847716"/>
            <a:chOff x="31859" y="3637483"/>
            <a:chExt cx="9057943" cy="954958"/>
          </a:xfrm>
        </p:grpSpPr>
        <p:sp>
          <p:nvSpPr>
            <p:cNvPr id="2059" name="Google Shape;2059;p69"/>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69"/>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69"/>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69"/>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3" name="Google Shape;2063;p69"/>
          <p:cNvGrpSpPr/>
          <p:nvPr/>
        </p:nvGrpSpPr>
        <p:grpSpPr>
          <a:xfrm>
            <a:off x="-103683" y="313597"/>
            <a:ext cx="8928795" cy="1781591"/>
            <a:chOff x="-103683" y="313597"/>
            <a:chExt cx="8928795" cy="1781591"/>
          </a:xfrm>
        </p:grpSpPr>
        <p:sp>
          <p:nvSpPr>
            <p:cNvPr id="2064" name="Google Shape;2064;p69"/>
            <p:cNvSpPr/>
            <p:nvPr/>
          </p:nvSpPr>
          <p:spPr>
            <a:xfrm>
              <a:off x="7934749" y="1799828"/>
              <a:ext cx="890363" cy="295360"/>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69"/>
            <p:cNvSpPr/>
            <p:nvPr/>
          </p:nvSpPr>
          <p:spPr>
            <a:xfrm>
              <a:off x="503574" y="1721054"/>
              <a:ext cx="640602" cy="212508"/>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69"/>
            <p:cNvSpPr/>
            <p:nvPr/>
          </p:nvSpPr>
          <p:spPr>
            <a:xfrm>
              <a:off x="-103683" y="676052"/>
              <a:ext cx="1111286" cy="295355"/>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69"/>
            <p:cNvSpPr/>
            <p:nvPr/>
          </p:nvSpPr>
          <p:spPr>
            <a:xfrm flipH="1">
              <a:off x="7267292" y="329875"/>
              <a:ext cx="1111286" cy="295355"/>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69"/>
            <p:cNvSpPr/>
            <p:nvPr/>
          </p:nvSpPr>
          <p:spPr>
            <a:xfrm>
              <a:off x="6351175" y="801022"/>
              <a:ext cx="640602" cy="212508"/>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69"/>
            <p:cNvSpPr/>
            <p:nvPr/>
          </p:nvSpPr>
          <p:spPr>
            <a:xfrm flipH="1">
              <a:off x="3560729" y="1508545"/>
              <a:ext cx="799541" cy="21250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69"/>
            <p:cNvSpPr/>
            <p:nvPr/>
          </p:nvSpPr>
          <p:spPr>
            <a:xfrm flipH="1">
              <a:off x="1670501" y="313597"/>
              <a:ext cx="988364" cy="327898"/>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1" name="Google Shape;2071;p69"/>
          <p:cNvSpPr txBox="1">
            <a:spLocks noGrp="1"/>
          </p:cNvSpPr>
          <p:nvPr>
            <p:ph type="title"/>
          </p:nvPr>
        </p:nvSpPr>
        <p:spPr>
          <a:xfrm>
            <a:off x="1677150" y="532925"/>
            <a:ext cx="5789700" cy="4848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72" name="Google Shape;2072;p69"/>
          <p:cNvSpPr txBox="1">
            <a:spLocks noGrp="1"/>
          </p:cNvSpPr>
          <p:nvPr>
            <p:ph type="title" idx="2"/>
          </p:nvPr>
        </p:nvSpPr>
        <p:spPr>
          <a:xfrm>
            <a:off x="2418825" y="1141125"/>
            <a:ext cx="1986000" cy="457500"/>
          </a:xfrm>
          <a:prstGeom prst="rect">
            <a:avLst/>
          </a:prstGeom>
          <a:ln>
            <a:noFill/>
          </a:ln>
        </p:spPr>
        <p:txBody>
          <a:bodyPr spcFirstLastPara="1" wrap="square" lIns="14400" tIns="14400" rIns="14400" bIns="14400" anchor="ctr" anchorCtr="0">
            <a:noAutofit/>
          </a:bodyPr>
          <a:lstStyle>
            <a:lvl1pPr lvl="0" algn="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73" name="Google Shape;2073;p69"/>
          <p:cNvSpPr txBox="1">
            <a:spLocks noGrp="1"/>
          </p:cNvSpPr>
          <p:nvPr>
            <p:ph type="subTitle" idx="1"/>
          </p:nvPr>
        </p:nvSpPr>
        <p:spPr>
          <a:xfrm>
            <a:off x="4608075" y="1127475"/>
            <a:ext cx="2117100" cy="484800"/>
          </a:xfrm>
          <a:prstGeom prst="rect">
            <a:avLst/>
          </a:prstGeom>
        </p:spPr>
        <p:txBody>
          <a:bodyPr spcFirstLastPara="1" wrap="square" lIns="14400" tIns="14400" rIns="14400" bIns="14400"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74" name="Google Shape;2074;p69"/>
          <p:cNvSpPr txBox="1">
            <a:spLocks noGrp="1"/>
          </p:cNvSpPr>
          <p:nvPr>
            <p:ph type="title" idx="3"/>
          </p:nvPr>
        </p:nvSpPr>
        <p:spPr>
          <a:xfrm>
            <a:off x="2418825" y="1727613"/>
            <a:ext cx="1986000" cy="457500"/>
          </a:xfrm>
          <a:prstGeom prst="rect">
            <a:avLst/>
          </a:prstGeom>
          <a:ln>
            <a:noFill/>
          </a:ln>
        </p:spPr>
        <p:txBody>
          <a:bodyPr spcFirstLastPara="1" wrap="square" lIns="14400" tIns="14400" rIns="14400" bIns="14400" anchor="ctr" anchorCtr="0">
            <a:noAutofit/>
          </a:bodyPr>
          <a:lstStyle>
            <a:lvl1pPr lvl="0" algn="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75" name="Google Shape;2075;p69"/>
          <p:cNvSpPr txBox="1">
            <a:spLocks noGrp="1"/>
          </p:cNvSpPr>
          <p:nvPr>
            <p:ph type="subTitle" idx="4"/>
          </p:nvPr>
        </p:nvSpPr>
        <p:spPr>
          <a:xfrm>
            <a:off x="4608075" y="1713975"/>
            <a:ext cx="2264700" cy="484800"/>
          </a:xfrm>
          <a:prstGeom prst="rect">
            <a:avLst/>
          </a:prstGeom>
        </p:spPr>
        <p:txBody>
          <a:bodyPr spcFirstLastPara="1" wrap="square" lIns="14400" tIns="14400" rIns="14400" bIns="14400"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76" name="Google Shape;2076;p69"/>
          <p:cNvSpPr txBox="1">
            <a:spLocks noGrp="1"/>
          </p:cNvSpPr>
          <p:nvPr>
            <p:ph type="title" idx="5"/>
          </p:nvPr>
        </p:nvSpPr>
        <p:spPr>
          <a:xfrm>
            <a:off x="2418825" y="2900588"/>
            <a:ext cx="1986000" cy="457500"/>
          </a:xfrm>
          <a:prstGeom prst="rect">
            <a:avLst/>
          </a:prstGeom>
          <a:ln>
            <a:noFill/>
          </a:ln>
        </p:spPr>
        <p:txBody>
          <a:bodyPr spcFirstLastPara="1" wrap="square" lIns="14400" tIns="14400" rIns="14400" bIns="14400" anchor="ctr" anchorCtr="0">
            <a:noAutofit/>
          </a:bodyPr>
          <a:lstStyle>
            <a:lvl1pPr lvl="0" algn="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77" name="Google Shape;2077;p69"/>
          <p:cNvSpPr txBox="1">
            <a:spLocks noGrp="1"/>
          </p:cNvSpPr>
          <p:nvPr>
            <p:ph type="subTitle" idx="6"/>
          </p:nvPr>
        </p:nvSpPr>
        <p:spPr>
          <a:xfrm>
            <a:off x="4608075" y="2886950"/>
            <a:ext cx="2264700" cy="484800"/>
          </a:xfrm>
          <a:prstGeom prst="rect">
            <a:avLst/>
          </a:prstGeom>
        </p:spPr>
        <p:txBody>
          <a:bodyPr spcFirstLastPara="1" wrap="square" lIns="14400" tIns="14400" rIns="14400" bIns="14400"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78" name="Google Shape;2078;p69"/>
          <p:cNvSpPr txBox="1">
            <a:spLocks noGrp="1"/>
          </p:cNvSpPr>
          <p:nvPr>
            <p:ph type="title" idx="7"/>
          </p:nvPr>
        </p:nvSpPr>
        <p:spPr>
          <a:xfrm>
            <a:off x="2418825" y="3487075"/>
            <a:ext cx="1986000" cy="457500"/>
          </a:xfrm>
          <a:prstGeom prst="rect">
            <a:avLst/>
          </a:prstGeom>
          <a:ln>
            <a:noFill/>
          </a:ln>
        </p:spPr>
        <p:txBody>
          <a:bodyPr spcFirstLastPara="1" wrap="square" lIns="14400" tIns="14400" rIns="14400" bIns="14400" anchor="ctr" anchorCtr="0">
            <a:noAutofit/>
          </a:bodyPr>
          <a:lstStyle>
            <a:lvl1pPr lvl="0" algn="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79" name="Google Shape;2079;p69"/>
          <p:cNvSpPr txBox="1">
            <a:spLocks noGrp="1"/>
          </p:cNvSpPr>
          <p:nvPr>
            <p:ph type="subTitle" idx="8"/>
          </p:nvPr>
        </p:nvSpPr>
        <p:spPr>
          <a:xfrm>
            <a:off x="4608075" y="3473438"/>
            <a:ext cx="2264700" cy="484800"/>
          </a:xfrm>
          <a:prstGeom prst="rect">
            <a:avLst/>
          </a:prstGeom>
        </p:spPr>
        <p:txBody>
          <a:bodyPr spcFirstLastPara="1" wrap="square" lIns="14400" tIns="14400" rIns="14400" bIns="14400"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0" name="Google Shape;2080;p69"/>
          <p:cNvSpPr txBox="1">
            <a:spLocks noGrp="1"/>
          </p:cNvSpPr>
          <p:nvPr>
            <p:ph type="title" idx="9"/>
          </p:nvPr>
        </p:nvSpPr>
        <p:spPr>
          <a:xfrm>
            <a:off x="2418825" y="2314100"/>
            <a:ext cx="1986000" cy="457500"/>
          </a:xfrm>
          <a:prstGeom prst="rect">
            <a:avLst/>
          </a:prstGeom>
          <a:ln>
            <a:noFill/>
          </a:ln>
        </p:spPr>
        <p:txBody>
          <a:bodyPr spcFirstLastPara="1" wrap="square" lIns="14400" tIns="14400" rIns="14400" bIns="14400" anchor="ctr" anchorCtr="0">
            <a:noAutofit/>
          </a:bodyPr>
          <a:lstStyle>
            <a:lvl1pPr lvl="0" algn="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1" name="Google Shape;2081;p69"/>
          <p:cNvSpPr txBox="1">
            <a:spLocks noGrp="1"/>
          </p:cNvSpPr>
          <p:nvPr>
            <p:ph type="subTitle" idx="13"/>
          </p:nvPr>
        </p:nvSpPr>
        <p:spPr>
          <a:xfrm>
            <a:off x="4608075" y="2300463"/>
            <a:ext cx="2264700" cy="484800"/>
          </a:xfrm>
          <a:prstGeom prst="rect">
            <a:avLst/>
          </a:prstGeom>
        </p:spPr>
        <p:txBody>
          <a:bodyPr spcFirstLastPara="1" wrap="square" lIns="14400" tIns="14400" rIns="14400" bIns="14400"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2" name="Google Shape;2082;p69"/>
          <p:cNvSpPr txBox="1">
            <a:spLocks noGrp="1"/>
          </p:cNvSpPr>
          <p:nvPr>
            <p:ph type="title" idx="14"/>
          </p:nvPr>
        </p:nvSpPr>
        <p:spPr>
          <a:xfrm>
            <a:off x="2418825" y="4073563"/>
            <a:ext cx="1986000" cy="457500"/>
          </a:xfrm>
          <a:prstGeom prst="rect">
            <a:avLst/>
          </a:prstGeom>
          <a:ln>
            <a:noFill/>
          </a:ln>
        </p:spPr>
        <p:txBody>
          <a:bodyPr spcFirstLastPara="1" wrap="square" lIns="14400" tIns="14400" rIns="14400" bIns="14400" anchor="ctr" anchorCtr="0">
            <a:noAutofit/>
          </a:bodyPr>
          <a:lstStyle>
            <a:lvl1pPr lvl="0" algn="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3" name="Google Shape;2083;p69"/>
          <p:cNvSpPr txBox="1">
            <a:spLocks noGrp="1"/>
          </p:cNvSpPr>
          <p:nvPr>
            <p:ph type="subTitle" idx="15"/>
          </p:nvPr>
        </p:nvSpPr>
        <p:spPr>
          <a:xfrm>
            <a:off x="4608075" y="4059925"/>
            <a:ext cx="2264700" cy="484800"/>
          </a:xfrm>
          <a:prstGeom prst="rect">
            <a:avLst/>
          </a:prstGeom>
        </p:spPr>
        <p:txBody>
          <a:bodyPr spcFirstLastPara="1" wrap="square" lIns="14400" tIns="14400" rIns="14400" bIns="14400"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084" name="Google Shape;2084;p69"/>
          <p:cNvGrpSpPr/>
          <p:nvPr/>
        </p:nvGrpSpPr>
        <p:grpSpPr>
          <a:xfrm flipH="1">
            <a:off x="340672" y="3351690"/>
            <a:ext cx="744873" cy="403611"/>
            <a:chOff x="2301112" y="2967762"/>
            <a:chExt cx="655814" cy="355354"/>
          </a:xfrm>
        </p:grpSpPr>
        <p:sp>
          <p:nvSpPr>
            <p:cNvPr id="2085" name="Google Shape;2085;p69"/>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69"/>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7" name="Google Shape;2087;p69"/>
          <p:cNvGrpSpPr/>
          <p:nvPr/>
        </p:nvGrpSpPr>
        <p:grpSpPr>
          <a:xfrm flipH="1">
            <a:off x="1499175" y="2738130"/>
            <a:ext cx="545047" cy="295335"/>
            <a:chOff x="2301112" y="2967762"/>
            <a:chExt cx="655814" cy="355354"/>
          </a:xfrm>
        </p:grpSpPr>
        <p:sp>
          <p:nvSpPr>
            <p:cNvPr id="2088" name="Google Shape;2088;p69"/>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69"/>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0" name="Google Shape;2090;p69"/>
          <p:cNvGrpSpPr/>
          <p:nvPr/>
        </p:nvGrpSpPr>
        <p:grpSpPr>
          <a:xfrm flipH="1">
            <a:off x="7158462" y="2738130"/>
            <a:ext cx="545047" cy="295335"/>
            <a:chOff x="2301112" y="2967762"/>
            <a:chExt cx="655814" cy="355354"/>
          </a:xfrm>
        </p:grpSpPr>
        <p:sp>
          <p:nvSpPr>
            <p:cNvPr id="2091" name="Google Shape;2091;p69"/>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69"/>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2093"/>
        <p:cNvGrpSpPr/>
        <p:nvPr/>
      </p:nvGrpSpPr>
      <p:grpSpPr>
        <a:xfrm>
          <a:off x="0" y="0"/>
          <a:ext cx="0" cy="0"/>
          <a:chOff x="0" y="0"/>
          <a:chExt cx="0" cy="0"/>
        </a:xfrm>
      </p:grpSpPr>
      <p:grpSp>
        <p:nvGrpSpPr>
          <p:cNvPr id="2094" name="Google Shape;2094;p70"/>
          <p:cNvGrpSpPr/>
          <p:nvPr/>
        </p:nvGrpSpPr>
        <p:grpSpPr>
          <a:xfrm>
            <a:off x="-92" y="4163476"/>
            <a:ext cx="9144192" cy="974607"/>
            <a:chOff x="-1039007" y="2887141"/>
            <a:chExt cx="11347967" cy="1225458"/>
          </a:xfrm>
        </p:grpSpPr>
        <p:grpSp>
          <p:nvGrpSpPr>
            <p:cNvPr id="2095" name="Google Shape;2095;p70"/>
            <p:cNvGrpSpPr/>
            <p:nvPr/>
          </p:nvGrpSpPr>
          <p:grpSpPr>
            <a:xfrm flipH="1">
              <a:off x="-1038942" y="2887141"/>
              <a:ext cx="11347903" cy="1225458"/>
              <a:chOff x="-709964" y="3444288"/>
              <a:chExt cx="11164800" cy="1144005"/>
            </a:xfrm>
          </p:grpSpPr>
          <p:sp>
            <p:nvSpPr>
              <p:cNvPr id="2096" name="Google Shape;2096;p70"/>
              <p:cNvSpPr/>
              <p:nvPr/>
            </p:nvSpPr>
            <p:spPr>
              <a:xfrm>
                <a:off x="-709964" y="4050092"/>
                <a:ext cx="11164800" cy="5382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70"/>
              <p:cNvSpPr/>
              <p:nvPr/>
            </p:nvSpPr>
            <p:spPr>
              <a:xfrm flipH="1">
                <a:off x="-709506" y="3444288"/>
                <a:ext cx="5594378" cy="670963"/>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8" name="Google Shape;2098;p70"/>
            <p:cNvSpPr/>
            <p:nvPr/>
          </p:nvSpPr>
          <p:spPr>
            <a:xfrm flipH="1">
              <a:off x="-1039007"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9" name="Google Shape;2099;p70"/>
          <p:cNvSpPr/>
          <p:nvPr/>
        </p:nvSpPr>
        <p:spPr>
          <a:xfrm>
            <a:off x="733492" y="886599"/>
            <a:ext cx="1350406" cy="358897"/>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70"/>
          <p:cNvSpPr/>
          <p:nvPr/>
        </p:nvSpPr>
        <p:spPr>
          <a:xfrm>
            <a:off x="-105275" y="2525038"/>
            <a:ext cx="1081947" cy="358901"/>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70"/>
          <p:cNvSpPr/>
          <p:nvPr/>
        </p:nvSpPr>
        <p:spPr>
          <a:xfrm flipH="1">
            <a:off x="5672529" y="1551656"/>
            <a:ext cx="1568797" cy="41694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70"/>
          <p:cNvSpPr/>
          <p:nvPr/>
        </p:nvSpPr>
        <p:spPr>
          <a:xfrm>
            <a:off x="7571300" y="3040813"/>
            <a:ext cx="1081947" cy="358901"/>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70"/>
          <p:cNvSpPr/>
          <p:nvPr/>
        </p:nvSpPr>
        <p:spPr>
          <a:xfrm>
            <a:off x="7936001" y="359650"/>
            <a:ext cx="911621" cy="302400"/>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70"/>
          <p:cNvSpPr/>
          <p:nvPr/>
        </p:nvSpPr>
        <p:spPr>
          <a:xfrm flipH="1">
            <a:off x="3559875" y="286076"/>
            <a:ext cx="762781" cy="25302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70"/>
          <p:cNvSpPr txBox="1">
            <a:spLocks noGrp="1"/>
          </p:cNvSpPr>
          <p:nvPr>
            <p:ph type="title" hasCustomPrompt="1"/>
          </p:nvPr>
        </p:nvSpPr>
        <p:spPr>
          <a:xfrm>
            <a:off x="2388775" y="935124"/>
            <a:ext cx="1517100" cy="5937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6000"/>
              <a:buNone/>
              <a:defRPr>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06" name="Google Shape;2106;p70"/>
          <p:cNvSpPr txBox="1">
            <a:spLocks noGrp="1"/>
          </p:cNvSpPr>
          <p:nvPr>
            <p:ph type="subTitle" idx="1"/>
          </p:nvPr>
        </p:nvSpPr>
        <p:spPr>
          <a:xfrm>
            <a:off x="4210738" y="934974"/>
            <a:ext cx="3485700" cy="594000"/>
          </a:xfrm>
          <a:prstGeom prst="rect">
            <a:avLst/>
          </a:prstGeom>
        </p:spPr>
        <p:txBody>
          <a:bodyPr spcFirstLastPara="1" wrap="square" lIns="14400" tIns="14400" rIns="14400" bIns="14400" anchor="ctr" anchorCtr="0">
            <a:noAutofit/>
          </a:bodyPr>
          <a:lstStyle>
            <a:lvl1pPr lvl="0" rtl="0">
              <a:lnSpc>
                <a:spcPct val="100000"/>
              </a:lnSpc>
              <a:spcBef>
                <a:spcPts val="0"/>
              </a:spcBef>
              <a:spcAft>
                <a:spcPts val="0"/>
              </a:spcAft>
              <a:buClr>
                <a:schemeClr val="dk1"/>
              </a:buClr>
              <a:buSzPts val="1400"/>
              <a:buFont typeface="PT Sans"/>
              <a:buNone/>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9pPr>
          </a:lstStyle>
          <a:p>
            <a:endParaRPr/>
          </a:p>
        </p:txBody>
      </p:sp>
      <p:sp>
        <p:nvSpPr>
          <p:cNvPr id="2107" name="Google Shape;2107;p70"/>
          <p:cNvSpPr txBox="1">
            <a:spLocks noGrp="1"/>
          </p:cNvSpPr>
          <p:nvPr>
            <p:ph type="title" idx="2" hasCustomPrompt="1"/>
          </p:nvPr>
        </p:nvSpPr>
        <p:spPr>
          <a:xfrm>
            <a:off x="2388775" y="2264375"/>
            <a:ext cx="1517100" cy="5937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6000"/>
              <a:buNone/>
              <a:defRPr>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08" name="Google Shape;2108;p70"/>
          <p:cNvSpPr txBox="1">
            <a:spLocks noGrp="1"/>
          </p:cNvSpPr>
          <p:nvPr>
            <p:ph type="subTitle" idx="3"/>
          </p:nvPr>
        </p:nvSpPr>
        <p:spPr>
          <a:xfrm>
            <a:off x="4210738" y="2264225"/>
            <a:ext cx="3485700" cy="594000"/>
          </a:xfrm>
          <a:prstGeom prst="rect">
            <a:avLst/>
          </a:prstGeom>
        </p:spPr>
        <p:txBody>
          <a:bodyPr spcFirstLastPara="1" wrap="square" lIns="14400" tIns="14400" rIns="14400" bIns="14400" anchor="ctr" anchorCtr="0">
            <a:noAutofit/>
          </a:bodyPr>
          <a:lstStyle>
            <a:lvl1pPr lvl="0" rtl="0">
              <a:lnSpc>
                <a:spcPct val="100000"/>
              </a:lnSpc>
              <a:spcBef>
                <a:spcPts val="0"/>
              </a:spcBef>
              <a:spcAft>
                <a:spcPts val="0"/>
              </a:spcAft>
              <a:buClr>
                <a:schemeClr val="dk1"/>
              </a:buClr>
              <a:buSzPts val="1400"/>
              <a:buFont typeface="PT Sans"/>
              <a:buNone/>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9pPr>
          </a:lstStyle>
          <a:p>
            <a:endParaRPr/>
          </a:p>
        </p:txBody>
      </p:sp>
      <p:sp>
        <p:nvSpPr>
          <p:cNvPr id="2109" name="Google Shape;2109;p70"/>
          <p:cNvSpPr txBox="1">
            <a:spLocks noGrp="1"/>
          </p:cNvSpPr>
          <p:nvPr>
            <p:ph type="title" idx="4" hasCustomPrompt="1"/>
          </p:nvPr>
        </p:nvSpPr>
        <p:spPr>
          <a:xfrm>
            <a:off x="2388775" y="3600350"/>
            <a:ext cx="1517100" cy="5937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6000"/>
              <a:buNone/>
              <a:defRPr>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10" name="Google Shape;2110;p70"/>
          <p:cNvSpPr txBox="1">
            <a:spLocks noGrp="1"/>
          </p:cNvSpPr>
          <p:nvPr>
            <p:ph type="subTitle" idx="5"/>
          </p:nvPr>
        </p:nvSpPr>
        <p:spPr>
          <a:xfrm>
            <a:off x="4210738" y="3600200"/>
            <a:ext cx="3485700" cy="594000"/>
          </a:xfrm>
          <a:prstGeom prst="rect">
            <a:avLst/>
          </a:prstGeom>
        </p:spPr>
        <p:txBody>
          <a:bodyPr spcFirstLastPara="1" wrap="square" lIns="14400" tIns="14400" rIns="14400" bIns="14400" anchor="ctr" anchorCtr="0">
            <a:noAutofit/>
          </a:bodyPr>
          <a:lstStyle>
            <a:lvl1pPr lvl="0" rtl="0">
              <a:lnSpc>
                <a:spcPct val="100000"/>
              </a:lnSpc>
              <a:spcBef>
                <a:spcPts val="0"/>
              </a:spcBef>
              <a:spcAft>
                <a:spcPts val="0"/>
              </a:spcAft>
              <a:buClr>
                <a:schemeClr val="dk1"/>
              </a:buClr>
              <a:buSzPts val="1400"/>
              <a:buFont typeface="PT Sans"/>
              <a:buNone/>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400"/>
              <a:buFont typeface="PT Sans"/>
              <a:buNone/>
              <a:defRPr>
                <a:solidFill>
                  <a:schemeClr val="dk1"/>
                </a:solidFill>
                <a:latin typeface="PT Sans"/>
                <a:ea typeface="PT Sans"/>
                <a:cs typeface="PT Sans"/>
                <a:sym typeface="PT Sans"/>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2111"/>
        <p:cNvGrpSpPr/>
        <p:nvPr/>
      </p:nvGrpSpPr>
      <p:grpSpPr>
        <a:xfrm>
          <a:off x="0" y="0"/>
          <a:ext cx="0" cy="0"/>
          <a:chOff x="0" y="0"/>
          <a:chExt cx="0" cy="0"/>
        </a:xfrm>
      </p:grpSpPr>
      <p:sp>
        <p:nvSpPr>
          <p:cNvPr id="2112" name="Google Shape;2112;p71"/>
          <p:cNvSpPr/>
          <p:nvPr/>
        </p:nvSpPr>
        <p:spPr>
          <a:xfrm>
            <a:off x="75" y="4570748"/>
            <a:ext cx="9143898" cy="572698"/>
          </a:xfrm>
          <a:custGeom>
            <a:avLst/>
            <a:gdLst/>
            <a:ahLst/>
            <a:cxnLst/>
            <a:rect l="l" t="t" r="r" b="b"/>
            <a:pathLst>
              <a:path w="116676" h="10501" extrusionOk="0">
                <a:moveTo>
                  <a:pt x="1" y="0"/>
                </a:moveTo>
                <a:lnTo>
                  <a:pt x="1" y="10501"/>
                </a:lnTo>
                <a:lnTo>
                  <a:pt x="116675" y="10501"/>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71"/>
          <p:cNvSpPr/>
          <p:nvPr/>
        </p:nvSpPr>
        <p:spPr>
          <a:xfrm>
            <a:off x="50" y="4570748"/>
            <a:ext cx="9143898" cy="572698"/>
          </a:xfrm>
          <a:custGeom>
            <a:avLst/>
            <a:gdLst/>
            <a:ahLst/>
            <a:cxnLst/>
            <a:rect l="l" t="t" r="r" b="b"/>
            <a:pathLst>
              <a:path w="116676" h="10501" extrusionOk="0">
                <a:moveTo>
                  <a:pt x="1" y="0"/>
                </a:moveTo>
                <a:lnTo>
                  <a:pt x="1" y="10501"/>
                </a:lnTo>
                <a:lnTo>
                  <a:pt x="116675" y="10501"/>
                </a:lnTo>
                <a:lnTo>
                  <a:pt x="116675" y="0"/>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4" name="Google Shape;2114;p71"/>
          <p:cNvGrpSpPr/>
          <p:nvPr/>
        </p:nvGrpSpPr>
        <p:grpSpPr>
          <a:xfrm>
            <a:off x="-92" y="2569038"/>
            <a:ext cx="9144128" cy="2035688"/>
            <a:chOff x="-92" y="2569038"/>
            <a:chExt cx="9144128" cy="2035688"/>
          </a:xfrm>
        </p:grpSpPr>
        <p:grpSp>
          <p:nvGrpSpPr>
            <p:cNvPr id="2115" name="Google Shape;2115;p71"/>
            <p:cNvGrpSpPr/>
            <p:nvPr/>
          </p:nvGrpSpPr>
          <p:grpSpPr>
            <a:xfrm>
              <a:off x="-92" y="2569038"/>
              <a:ext cx="9143579" cy="571636"/>
              <a:chOff x="-1039007" y="2887141"/>
              <a:chExt cx="11347207" cy="718767"/>
            </a:xfrm>
          </p:grpSpPr>
          <p:sp>
            <p:nvSpPr>
              <p:cNvPr id="2116" name="Google Shape;2116;p71"/>
              <p:cNvSpPr/>
              <p:nvPr/>
            </p:nvSpPr>
            <p:spPr>
              <a:xfrm>
                <a:off x="4622368"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71"/>
              <p:cNvSpPr/>
              <p:nvPr/>
            </p:nvSpPr>
            <p:spPr>
              <a:xfrm flipH="1">
                <a:off x="-1039007"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8" name="Google Shape;2118;p71"/>
            <p:cNvGrpSpPr/>
            <p:nvPr/>
          </p:nvGrpSpPr>
          <p:grpSpPr>
            <a:xfrm>
              <a:off x="-75" y="3110650"/>
              <a:ext cx="9144111" cy="1494076"/>
              <a:chOff x="-75" y="3996089"/>
              <a:chExt cx="9144111" cy="818986"/>
            </a:xfrm>
          </p:grpSpPr>
          <p:sp>
            <p:nvSpPr>
              <p:cNvPr id="2119" name="Google Shape;2119;p71"/>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20" name="Google Shape;2120;p71"/>
              <p:cNvGrpSpPr/>
              <p:nvPr/>
            </p:nvGrpSpPr>
            <p:grpSpPr>
              <a:xfrm>
                <a:off x="43175" y="3996198"/>
                <a:ext cx="9057943" cy="818877"/>
                <a:chOff x="31859" y="3637483"/>
                <a:chExt cx="9057943" cy="954958"/>
              </a:xfrm>
            </p:grpSpPr>
            <p:sp>
              <p:nvSpPr>
                <p:cNvPr id="2121" name="Google Shape;2121;p71"/>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71"/>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71"/>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71"/>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71"/>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71"/>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127" name="Google Shape;2127;p71"/>
          <p:cNvSpPr txBox="1">
            <a:spLocks noGrp="1"/>
          </p:cNvSpPr>
          <p:nvPr>
            <p:ph type="title"/>
          </p:nvPr>
        </p:nvSpPr>
        <p:spPr>
          <a:xfrm>
            <a:off x="720000" y="535625"/>
            <a:ext cx="7704000" cy="4821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28" name="Google Shape;2128;p71"/>
          <p:cNvSpPr txBox="1">
            <a:spLocks noGrp="1"/>
          </p:cNvSpPr>
          <p:nvPr>
            <p:ph type="title" idx="2"/>
          </p:nvPr>
        </p:nvSpPr>
        <p:spPr>
          <a:xfrm>
            <a:off x="916063" y="3243750"/>
            <a:ext cx="1911900" cy="6159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29" name="Google Shape;2129;p71"/>
          <p:cNvSpPr txBox="1">
            <a:spLocks noGrp="1"/>
          </p:cNvSpPr>
          <p:nvPr>
            <p:ph type="subTitle" idx="1"/>
          </p:nvPr>
        </p:nvSpPr>
        <p:spPr>
          <a:xfrm>
            <a:off x="953675" y="3953088"/>
            <a:ext cx="1838100" cy="4821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0" name="Google Shape;2130;p71"/>
          <p:cNvSpPr txBox="1">
            <a:spLocks noGrp="1"/>
          </p:cNvSpPr>
          <p:nvPr>
            <p:ph type="title" idx="3"/>
          </p:nvPr>
        </p:nvSpPr>
        <p:spPr>
          <a:xfrm>
            <a:off x="3616050" y="3243750"/>
            <a:ext cx="1911900" cy="6159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31" name="Google Shape;2131;p71"/>
          <p:cNvSpPr txBox="1">
            <a:spLocks noGrp="1"/>
          </p:cNvSpPr>
          <p:nvPr>
            <p:ph type="subTitle" idx="4"/>
          </p:nvPr>
        </p:nvSpPr>
        <p:spPr>
          <a:xfrm>
            <a:off x="3652950" y="3953088"/>
            <a:ext cx="1838100" cy="4821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2" name="Google Shape;2132;p71"/>
          <p:cNvSpPr txBox="1">
            <a:spLocks noGrp="1"/>
          </p:cNvSpPr>
          <p:nvPr>
            <p:ph type="title" idx="5"/>
          </p:nvPr>
        </p:nvSpPr>
        <p:spPr>
          <a:xfrm>
            <a:off x="6316025" y="3243750"/>
            <a:ext cx="1911900" cy="6159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33" name="Google Shape;2133;p71"/>
          <p:cNvSpPr txBox="1">
            <a:spLocks noGrp="1"/>
          </p:cNvSpPr>
          <p:nvPr>
            <p:ph type="subTitle" idx="6"/>
          </p:nvPr>
        </p:nvSpPr>
        <p:spPr>
          <a:xfrm>
            <a:off x="6352225" y="3953088"/>
            <a:ext cx="1838100" cy="4821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4" name="Google Shape;2134;p71"/>
          <p:cNvSpPr txBox="1">
            <a:spLocks noGrp="1"/>
          </p:cNvSpPr>
          <p:nvPr>
            <p:ph type="title" idx="7" hasCustomPrompt="1"/>
          </p:nvPr>
        </p:nvSpPr>
        <p:spPr>
          <a:xfrm>
            <a:off x="3998550" y="2569050"/>
            <a:ext cx="1146900" cy="4476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135" name="Google Shape;2135;p71"/>
          <p:cNvSpPr txBox="1">
            <a:spLocks noGrp="1"/>
          </p:cNvSpPr>
          <p:nvPr>
            <p:ph type="title" idx="8" hasCustomPrompt="1"/>
          </p:nvPr>
        </p:nvSpPr>
        <p:spPr>
          <a:xfrm>
            <a:off x="1299278" y="2569050"/>
            <a:ext cx="1146900" cy="4476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136" name="Google Shape;2136;p71"/>
          <p:cNvSpPr txBox="1">
            <a:spLocks noGrp="1"/>
          </p:cNvSpPr>
          <p:nvPr>
            <p:ph type="title" idx="9" hasCustomPrompt="1"/>
          </p:nvPr>
        </p:nvSpPr>
        <p:spPr>
          <a:xfrm>
            <a:off x="6697825" y="2569050"/>
            <a:ext cx="1146900" cy="4476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grpSp>
        <p:nvGrpSpPr>
          <p:cNvPr id="2137" name="Google Shape;2137;p71"/>
          <p:cNvGrpSpPr/>
          <p:nvPr/>
        </p:nvGrpSpPr>
        <p:grpSpPr>
          <a:xfrm>
            <a:off x="176225" y="367079"/>
            <a:ext cx="8469783" cy="1415635"/>
            <a:chOff x="176225" y="367079"/>
            <a:chExt cx="8469783" cy="1415635"/>
          </a:xfrm>
        </p:grpSpPr>
        <p:sp>
          <p:nvSpPr>
            <p:cNvPr id="2138" name="Google Shape;2138;p71"/>
            <p:cNvSpPr/>
            <p:nvPr/>
          </p:nvSpPr>
          <p:spPr>
            <a:xfrm>
              <a:off x="1097423" y="684100"/>
              <a:ext cx="1179109" cy="31334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71"/>
            <p:cNvSpPr/>
            <p:nvPr/>
          </p:nvSpPr>
          <p:spPr>
            <a:xfrm>
              <a:off x="176225" y="1538397"/>
              <a:ext cx="736526" cy="24431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71"/>
            <p:cNvSpPr/>
            <p:nvPr/>
          </p:nvSpPr>
          <p:spPr>
            <a:xfrm flipH="1">
              <a:off x="2827971" y="1283149"/>
              <a:ext cx="499716" cy="165773"/>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71"/>
            <p:cNvSpPr/>
            <p:nvPr/>
          </p:nvSpPr>
          <p:spPr>
            <a:xfrm flipH="1">
              <a:off x="4902473" y="1380450"/>
              <a:ext cx="1179109" cy="31334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71"/>
            <p:cNvSpPr/>
            <p:nvPr/>
          </p:nvSpPr>
          <p:spPr>
            <a:xfrm>
              <a:off x="7808050" y="367079"/>
              <a:ext cx="837958" cy="277970"/>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7"/>
        <p:cNvGrpSpPr/>
        <p:nvPr/>
      </p:nvGrpSpPr>
      <p:grpSpPr>
        <a:xfrm>
          <a:off x="0" y="0"/>
          <a:ext cx="0" cy="0"/>
          <a:chOff x="0" y="0"/>
          <a:chExt cx="0" cy="0"/>
        </a:xfrm>
      </p:grpSpPr>
      <p:sp>
        <p:nvSpPr>
          <p:cNvPr id="128" name="Google Shape;128;p8"/>
          <p:cNvSpPr/>
          <p:nvPr/>
        </p:nvSpPr>
        <p:spPr>
          <a:xfrm>
            <a:off x="75" y="4719548"/>
            <a:ext cx="9143898" cy="423899"/>
          </a:xfrm>
          <a:custGeom>
            <a:avLst/>
            <a:gdLst/>
            <a:ahLst/>
            <a:cxnLst/>
            <a:rect l="l" t="t" r="r" b="b"/>
            <a:pathLst>
              <a:path w="116676" h="10501" extrusionOk="0">
                <a:moveTo>
                  <a:pt x="1" y="0"/>
                </a:moveTo>
                <a:lnTo>
                  <a:pt x="1" y="10501"/>
                </a:lnTo>
                <a:lnTo>
                  <a:pt x="116675" y="10501"/>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8"/>
          <p:cNvSpPr/>
          <p:nvPr/>
        </p:nvSpPr>
        <p:spPr>
          <a:xfrm>
            <a:off x="50" y="4719548"/>
            <a:ext cx="9143898" cy="423899"/>
          </a:xfrm>
          <a:custGeom>
            <a:avLst/>
            <a:gdLst/>
            <a:ahLst/>
            <a:cxnLst/>
            <a:rect l="l" t="t" r="r" b="b"/>
            <a:pathLst>
              <a:path w="116676" h="10501" extrusionOk="0">
                <a:moveTo>
                  <a:pt x="1" y="0"/>
                </a:moveTo>
                <a:lnTo>
                  <a:pt x="1" y="10501"/>
                </a:lnTo>
                <a:lnTo>
                  <a:pt x="116675" y="10501"/>
                </a:lnTo>
                <a:lnTo>
                  <a:pt x="116675" y="0"/>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 name="Google Shape;130;p8"/>
          <p:cNvGrpSpPr/>
          <p:nvPr/>
        </p:nvGrpSpPr>
        <p:grpSpPr>
          <a:xfrm>
            <a:off x="163574" y="212749"/>
            <a:ext cx="8587910" cy="2425938"/>
            <a:chOff x="163574" y="212749"/>
            <a:chExt cx="8587910" cy="2425938"/>
          </a:xfrm>
        </p:grpSpPr>
        <p:sp>
          <p:nvSpPr>
            <p:cNvPr id="131" name="Google Shape;131;p8"/>
            <p:cNvSpPr/>
            <p:nvPr/>
          </p:nvSpPr>
          <p:spPr>
            <a:xfrm>
              <a:off x="163574" y="2426179"/>
              <a:ext cx="640602" cy="212508"/>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8"/>
            <p:cNvSpPr/>
            <p:nvPr/>
          </p:nvSpPr>
          <p:spPr>
            <a:xfrm flipH="1">
              <a:off x="7951821" y="1974837"/>
              <a:ext cx="799664" cy="212522"/>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8"/>
            <p:cNvSpPr/>
            <p:nvPr/>
          </p:nvSpPr>
          <p:spPr>
            <a:xfrm>
              <a:off x="6442250" y="1092497"/>
              <a:ext cx="640602" cy="212508"/>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8"/>
            <p:cNvSpPr/>
            <p:nvPr/>
          </p:nvSpPr>
          <p:spPr>
            <a:xfrm flipH="1">
              <a:off x="2886679" y="1697495"/>
              <a:ext cx="799541" cy="21250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8"/>
            <p:cNvSpPr/>
            <p:nvPr/>
          </p:nvSpPr>
          <p:spPr>
            <a:xfrm flipH="1">
              <a:off x="1913408" y="212749"/>
              <a:ext cx="728167" cy="241573"/>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8"/>
            <p:cNvSpPr/>
            <p:nvPr/>
          </p:nvSpPr>
          <p:spPr>
            <a:xfrm flipH="1">
              <a:off x="5455979" y="227283"/>
              <a:ext cx="799541" cy="21250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 name="Google Shape;137;p8"/>
          <p:cNvGrpSpPr/>
          <p:nvPr/>
        </p:nvGrpSpPr>
        <p:grpSpPr>
          <a:xfrm flipH="1">
            <a:off x="-709948" y="2887141"/>
            <a:ext cx="11018894" cy="1108812"/>
            <a:chOff x="-709950" y="3444288"/>
            <a:chExt cx="10841100" cy="1035112"/>
          </a:xfrm>
        </p:grpSpPr>
        <p:sp>
          <p:nvSpPr>
            <p:cNvPr id="138" name="Google Shape;138;p8"/>
            <p:cNvSpPr/>
            <p:nvPr/>
          </p:nvSpPr>
          <p:spPr>
            <a:xfrm>
              <a:off x="-709950" y="4050100"/>
              <a:ext cx="10841100" cy="429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 name="Google Shape;139;p8"/>
            <p:cNvGrpSpPr/>
            <p:nvPr/>
          </p:nvGrpSpPr>
          <p:grpSpPr>
            <a:xfrm>
              <a:off x="-709849" y="3444288"/>
              <a:ext cx="10840996" cy="670973"/>
              <a:chOff x="3813" y="3737820"/>
              <a:chExt cx="9937662" cy="615064"/>
            </a:xfrm>
          </p:grpSpPr>
          <p:sp>
            <p:nvSpPr>
              <p:cNvPr id="140" name="Google Shape;140;p8"/>
              <p:cNvSpPr/>
              <p:nvPr/>
            </p:nvSpPr>
            <p:spPr>
              <a:xfrm flipH="1">
                <a:off x="3813" y="3737820"/>
                <a:ext cx="5128537" cy="615064"/>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8"/>
              <p:cNvSpPr/>
              <p:nvPr/>
            </p:nvSpPr>
            <p:spPr>
              <a:xfrm flipH="1">
                <a:off x="4812938" y="3737820"/>
                <a:ext cx="5128537" cy="615064"/>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2" name="Google Shape;142;p8"/>
          <p:cNvGrpSpPr/>
          <p:nvPr/>
        </p:nvGrpSpPr>
        <p:grpSpPr>
          <a:xfrm>
            <a:off x="-75" y="3995954"/>
            <a:ext cx="9144111" cy="1001620"/>
            <a:chOff x="-75" y="3996089"/>
            <a:chExt cx="9144111" cy="818986"/>
          </a:xfrm>
        </p:grpSpPr>
        <p:sp>
          <p:nvSpPr>
            <p:cNvPr id="143" name="Google Shape;143;p8"/>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 name="Google Shape;144;p8"/>
            <p:cNvGrpSpPr/>
            <p:nvPr/>
          </p:nvGrpSpPr>
          <p:grpSpPr>
            <a:xfrm>
              <a:off x="43175" y="3996198"/>
              <a:ext cx="9057943" cy="818877"/>
              <a:chOff x="31859" y="3637483"/>
              <a:chExt cx="9057943" cy="954958"/>
            </a:xfrm>
          </p:grpSpPr>
          <p:sp>
            <p:nvSpPr>
              <p:cNvPr id="145" name="Google Shape;145;p8"/>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8"/>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8"/>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8"/>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8"/>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8"/>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1" name="Google Shape;151;p8"/>
          <p:cNvSpPr txBox="1">
            <a:spLocks noGrp="1"/>
          </p:cNvSpPr>
          <p:nvPr>
            <p:ph type="title"/>
          </p:nvPr>
        </p:nvSpPr>
        <p:spPr>
          <a:xfrm>
            <a:off x="713100" y="539100"/>
            <a:ext cx="7111200" cy="2529300"/>
          </a:xfrm>
          <a:prstGeom prst="rect">
            <a:avLst/>
          </a:prstGeom>
        </p:spPr>
        <p:txBody>
          <a:bodyPr spcFirstLastPara="1" wrap="square" lIns="14400" tIns="14400" rIns="14400" bIns="14400" anchor="ctr" anchorCtr="0">
            <a:noAutofit/>
          </a:bodyPr>
          <a:lstStyle>
            <a:lvl1pPr lvl="0">
              <a:lnSpc>
                <a:spcPct val="80000"/>
              </a:lnSpc>
              <a:spcBef>
                <a:spcPts val="0"/>
              </a:spcBef>
              <a:spcAft>
                <a:spcPts val="0"/>
              </a:spcAft>
              <a:buSzPts val="4800"/>
              <a:buNone/>
              <a:defRPr sz="9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52" name="Google Shape;152;p8"/>
          <p:cNvGrpSpPr/>
          <p:nvPr/>
        </p:nvGrpSpPr>
        <p:grpSpPr>
          <a:xfrm>
            <a:off x="313334" y="3572063"/>
            <a:ext cx="7999590" cy="423889"/>
            <a:chOff x="313334" y="3572063"/>
            <a:chExt cx="7999590" cy="423889"/>
          </a:xfrm>
        </p:grpSpPr>
        <p:grpSp>
          <p:nvGrpSpPr>
            <p:cNvPr id="153" name="Google Shape;153;p8"/>
            <p:cNvGrpSpPr/>
            <p:nvPr/>
          </p:nvGrpSpPr>
          <p:grpSpPr>
            <a:xfrm>
              <a:off x="313334" y="3572077"/>
              <a:ext cx="764679" cy="414307"/>
              <a:chOff x="2301112" y="2967762"/>
              <a:chExt cx="655814" cy="355354"/>
            </a:xfrm>
          </p:grpSpPr>
          <p:sp>
            <p:nvSpPr>
              <p:cNvPr id="154" name="Google Shape;154;p8"/>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8"/>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156;p8"/>
            <p:cNvGrpSpPr/>
            <p:nvPr/>
          </p:nvGrpSpPr>
          <p:grpSpPr>
            <a:xfrm>
              <a:off x="2066688" y="3665899"/>
              <a:ext cx="609186" cy="330053"/>
              <a:chOff x="2301112" y="2967762"/>
              <a:chExt cx="655814" cy="355354"/>
            </a:xfrm>
          </p:grpSpPr>
          <p:sp>
            <p:nvSpPr>
              <p:cNvPr id="157" name="Google Shape;157;p8"/>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8"/>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8"/>
            <p:cNvGrpSpPr/>
            <p:nvPr/>
          </p:nvGrpSpPr>
          <p:grpSpPr>
            <a:xfrm flipH="1">
              <a:off x="5008274" y="3572063"/>
              <a:ext cx="764613" cy="414307"/>
              <a:chOff x="2301112" y="2967762"/>
              <a:chExt cx="655814" cy="355354"/>
            </a:xfrm>
          </p:grpSpPr>
          <p:sp>
            <p:nvSpPr>
              <p:cNvPr id="160" name="Google Shape;160;p8"/>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8"/>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162;p8"/>
            <p:cNvGrpSpPr/>
            <p:nvPr/>
          </p:nvGrpSpPr>
          <p:grpSpPr>
            <a:xfrm flipH="1">
              <a:off x="7703804" y="3659673"/>
              <a:ext cx="609120" cy="330053"/>
              <a:chOff x="2301112" y="2967762"/>
              <a:chExt cx="655814" cy="355354"/>
            </a:xfrm>
          </p:grpSpPr>
          <p:sp>
            <p:nvSpPr>
              <p:cNvPr id="163" name="Google Shape;163;p8"/>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2143"/>
        <p:cNvGrpSpPr/>
        <p:nvPr/>
      </p:nvGrpSpPr>
      <p:grpSpPr>
        <a:xfrm>
          <a:off x="0" y="0"/>
          <a:ext cx="0" cy="0"/>
          <a:chOff x="0" y="0"/>
          <a:chExt cx="0" cy="0"/>
        </a:xfrm>
      </p:grpSpPr>
      <p:grpSp>
        <p:nvGrpSpPr>
          <p:cNvPr id="2144" name="Google Shape;2144;p72"/>
          <p:cNvGrpSpPr/>
          <p:nvPr/>
        </p:nvGrpSpPr>
        <p:grpSpPr>
          <a:xfrm>
            <a:off x="-142827" y="221450"/>
            <a:ext cx="9286952" cy="4922275"/>
            <a:chOff x="-142827" y="221450"/>
            <a:chExt cx="9286952" cy="4922275"/>
          </a:xfrm>
        </p:grpSpPr>
        <p:sp>
          <p:nvSpPr>
            <p:cNvPr id="2145" name="Google Shape;2145;p72"/>
            <p:cNvSpPr/>
            <p:nvPr/>
          </p:nvSpPr>
          <p:spPr>
            <a:xfrm>
              <a:off x="-9475" y="2571750"/>
              <a:ext cx="9153600" cy="21054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46" name="Google Shape;2146;p72"/>
            <p:cNvGrpSpPr/>
            <p:nvPr/>
          </p:nvGrpSpPr>
          <p:grpSpPr>
            <a:xfrm>
              <a:off x="-75" y="4604587"/>
              <a:ext cx="9144111" cy="539138"/>
              <a:chOff x="-75" y="3996089"/>
              <a:chExt cx="9144111" cy="818986"/>
            </a:xfrm>
          </p:grpSpPr>
          <p:sp>
            <p:nvSpPr>
              <p:cNvPr id="2147" name="Google Shape;2147;p72"/>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48" name="Google Shape;2148;p72"/>
              <p:cNvGrpSpPr/>
              <p:nvPr/>
            </p:nvGrpSpPr>
            <p:grpSpPr>
              <a:xfrm>
                <a:off x="43175" y="3996198"/>
                <a:ext cx="9057943" cy="818877"/>
                <a:chOff x="31859" y="3637483"/>
                <a:chExt cx="9057943" cy="954958"/>
              </a:xfrm>
            </p:grpSpPr>
            <p:sp>
              <p:nvSpPr>
                <p:cNvPr id="2149" name="Google Shape;2149;p72"/>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72"/>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72"/>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72"/>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72"/>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72"/>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55" name="Google Shape;2155;p72"/>
            <p:cNvGrpSpPr/>
            <p:nvPr/>
          </p:nvGrpSpPr>
          <p:grpSpPr>
            <a:xfrm>
              <a:off x="-142827" y="221450"/>
              <a:ext cx="8241739" cy="1518422"/>
              <a:chOff x="-142827" y="221450"/>
              <a:chExt cx="8241739" cy="1518422"/>
            </a:xfrm>
          </p:grpSpPr>
          <p:sp>
            <p:nvSpPr>
              <p:cNvPr id="2156" name="Google Shape;2156;p72"/>
              <p:cNvSpPr/>
              <p:nvPr/>
            </p:nvSpPr>
            <p:spPr>
              <a:xfrm>
                <a:off x="-142827" y="221450"/>
                <a:ext cx="1179109" cy="31334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72"/>
              <p:cNvSpPr/>
              <p:nvPr/>
            </p:nvSpPr>
            <p:spPr>
              <a:xfrm>
                <a:off x="289025" y="1366675"/>
                <a:ext cx="1125026" cy="37319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72"/>
              <p:cNvSpPr/>
              <p:nvPr/>
            </p:nvSpPr>
            <p:spPr>
              <a:xfrm flipH="1">
                <a:off x="7599196" y="1482499"/>
                <a:ext cx="499716" cy="165773"/>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72"/>
              <p:cNvSpPr/>
              <p:nvPr/>
            </p:nvSpPr>
            <p:spPr>
              <a:xfrm flipH="1">
                <a:off x="5069623" y="1236300"/>
                <a:ext cx="1179109" cy="31334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72"/>
              <p:cNvSpPr/>
              <p:nvPr/>
            </p:nvSpPr>
            <p:spPr>
              <a:xfrm>
                <a:off x="6064975" y="261129"/>
                <a:ext cx="837958" cy="277970"/>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72"/>
              <p:cNvSpPr/>
              <p:nvPr/>
            </p:nvSpPr>
            <p:spPr>
              <a:xfrm>
                <a:off x="3484396" y="317224"/>
                <a:ext cx="499716" cy="165773"/>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62" name="Google Shape;2162;p72"/>
          <p:cNvSpPr txBox="1">
            <a:spLocks noGrp="1"/>
          </p:cNvSpPr>
          <p:nvPr>
            <p:ph type="title"/>
          </p:nvPr>
        </p:nvSpPr>
        <p:spPr>
          <a:xfrm>
            <a:off x="713150" y="539100"/>
            <a:ext cx="3858900" cy="1030800"/>
          </a:xfrm>
          <a:prstGeom prst="rect">
            <a:avLst/>
          </a:prstGeom>
        </p:spPr>
        <p:txBody>
          <a:bodyPr spcFirstLastPara="1" wrap="square" lIns="14400" tIns="14400" rIns="14400" bIns="14400" anchor="t" anchorCtr="0">
            <a:noAutofit/>
          </a:bodyPr>
          <a:lstStyle>
            <a:lvl1pPr lvl="0" rtl="0">
              <a:spcBef>
                <a:spcPts val="0"/>
              </a:spcBef>
              <a:spcAft>
                <a:spcPts val="0"/>
              </a:spcAft>
              <a:buSzPts val="3500"/>
              <a:buNone/>
              <a:defRPr sz="69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63" name="Google Shape;2163;p72"/>
          <p:cNvSpPr txBox="1">
            <a:spLocks noGrp="1"/>
          </p:cNvSpPr>
          <p:nvPr>
            <p:ph type="subTitle" idx="1"/>
          </p:nvPr>
        </p:nvSpPr>
        <p:spPr>
          <a:xfrm>
            <a:off x="5069625" y="2711800"/>
            <a:ext cx="2577900" cy="664800"/>
          </a:xfrm>
          <a:prstGeom prst="rect">
            <a:avLst/>
          </a:prstGeom>
        </p:spPr>
        <p:txBody>
          <a:bodyPr spcFirstLastPara="1" wrap="square" lIns="14400" tIns="14400" rIns="14400" bIns="14400" anchor="t" anchorCtr="0">
            <a:noAutofit/>
          </a:bodyPr>
          <a:lstStyle>
            <a:lvl1pPr lvl="0" rtl="0">
              <a:lnSpc>
                <a:spcPct val="100000"/>
              </a:lnSpc>
              <a:spcBef>
                <a:spcPts val="0"/>
              </a:spcBef>
              <a:spcAft>
                <a:spcPts val="0"/>
              </a:spcAft>
              <a:buSzPts val="1400"/>
              <a:buNone/>
              <a:defRPr sz="13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4" name="Google Shape;2164;p72"/>
          <p:cNvSpPr txBox="1">
            <a:spLocks noGrp="1"/>
          </p:cNvSpPr>
          <p:nvPr>
            <p:ph type="subTitle" idx="2"/>
          </p:nvPr>
        </p:nvSpPr>
        <p:spPr>
          <a:xfrm>
            <a:off x="5069625" y="1894475"/>
            <a:ext cx="2577900" cy="621300"/>
          </a:xfrm>
          <a:prstGeom prst="rect">
            <a:avLst/>
          </a:prstGeom>
        </p:spPr>
        <p:txBody>
          <a:bodyPr spcFirstLastPara="1" wrap="square" lIns="14400" tIns="14400" rIns="14400" bIns="14400" anchor="t" anchorCtr="0">
            <a:noAutofit/>
          </a:bodyPr>
          <a:lstStyle>
            <a:lvl1pPr lvl="0" rtl="0">
              <a:lnSpc>
                <a:spcPct val="100000"/>
              </a:lnSpc>
              <a:spcBef>
                <a:spcPts val="0"/>
              </a:spcBef>
              <a:spcAft>
                <a:spcPts val="0"/>
              </a:spcAft>
              <a:buSzPts val="1400"/>
              <a:buNone/>
              <a:defRPr sz="1700" b="1">
                <a:latin typeface="Spartan"/>
                <a:ea typeface="Spartan"/>
                <a:cs typeface="Spartan"/>
                <a:sym typeface="Spartan"/>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5" name="Google Shape;2165;p72"/>
          <p:cNvSpPr txBox="1"/>
          <p:nvPr/>
        </p:nvSpPr>
        <p:spPr>
          <a:xfrm>
            <a:off x="5069625" y="4303025"/>
            <a:ext cx="3000000" cy="305100"/>
          </a:xfrm>
          <a:prstGeom prst="rect">
            <a:avLst/>
          </a:prstGeom>
          <a:noFill/>
          <a:ln>
            <a:noFill/>
          </a:ln>
        </p:spPr>
        <p:txBody>
          <a:bodyPr spcFirstLastPara="1" wrap="square" lIns="14400" tIns="14400" rIns="14400" bIns="14400" anchor="t" anchorCtr="0">
            <a:noAutofit/>
          </a:bodyPr>
          <a:lstStyle/>
          <a:p>
            <a:pPr marL="0" lvl="0" indent="0" algn="l" rtl="0">
              <a:spcBef>
                <a:spcPts val="300"/>
              </a:spcBef>
              <a:spcAft>
                <a:spcPts val="0"/>
              </a:spcAft>
              <a:buNone/>
            </a:pPr>
            <a:r>
              <a:rPr lang="en" sz="1000">
                <a:solidFill>
                  <a:schemeClr val="accent1"/>
                </a:solidFill>
                <a:latin typeface="Spartan"/>
                <a:ea typeface="Spartan"/>
                <a:cs typeface="Spartan"/>
                <a:sym typeface="Spartan"/>
              </a:rPr>
              <a:t>Please keep this slide for attribution</a:t>
            </a:r>
            <a:endParaRPr sz="1000">
              <a:solidFill>
                <a:schemeClr val="accent1"/>
              </a:solidFill>
              <a:latin typeface="Spartan"/>
              <a:ea typeface="Spartan"/>
              <a:cs typeface="Spartan"/>
              <a:sym typeface="Spartan"/>
            </a:endParaRPr>
          </a:p>
        </p:txBody>
      </p:sp>
      <p:sp>
        <p:nvSpPr>
          <p:cNvPr id="2166" name="Google Shape;2166;p72"/>
          <p:cNvSpPr txBox="1"/>
          <p:nvPr/>
        </p:nvSpPr>
        <p:spPr>
          <a:xfrm>
            <a:off x="5069625" y="3691550"/>
            <a:ext cx="3218400" cy="621300"/>
          </a:xfrm>
          <a:prstGeom prst="rect">
            <a:avLst/>
          </a:prstGeom>
          <a:noFill/>
          <a:ln>
            <a:noFill/>
          </a:ln>
        </p:spPr>
        <p:txBody>
          <a:bodyPr spcFirstLastPara="1" wrap="square" lIns="14400" tIns="14400" rIns="14400" bIns="14400" anchor="t" anchorCtr="0">
            <a:noAutofit/>
          </a:bodyPr>
          <a:lstStyle/>
          <a:p>
            <a:pPr marL="0" lvl="0" indent="0" algn="l" rtl="0">
              <a:lnSpc>
                <a:spcPct val="100000"/>
              </a:lnSpc>
              <a:spcBef>
                <a:spcPts val="300"/>
              </a:spcBef>
              <a:spcAft>
                <a:spcPts val="0"/>
              </a:spcAft>
              <a:buNone/>
            </a:pPr>
            <a:r>
              <a:rPr lang="en" sz="1000">
                <a:solidFill>
                  <a:schemeClr val="accent1"/>
                </a:solidFill>
                <a:latin typeface="Spartan"/>
                <a:ea typeface="Spartan"/>
                <a:cs typeface="Spartan"/>
                <a:sym typeface="Spartan"/>
              </a:rPr>
              <a:t>CREDITS: This presentation template was created by </a:t>
            </a:r>
            <a:r>
              <a:rPr lang="en" sz="1000" b="1">
                <a:solidFill>
                  <a:schemeClr val="accent1"/>
                </a:solidFill>
                <a:uFill>
                  <a:noFill/>
                </a:uFill>
                <a:latin typeface="Spartan"/>
                <a:ea typeface="Spartan"/>
                <a:cs typeface="Spartan"/>
                <a:sym typeface="Spartan"/>
                <a:hlinkClick r:id="rId2">
                  <a:extLst>
                    <a:ext uri="{A12FA001-AC4F-418D-AE19-62706E023703}">
                      <ahyp:hlinkClr xmlns:ahyp="http://schemas.microsoft.com/office/drawing/2018/hyperlinkcolor" val="tx"/>
                    </a:ext>
                  </a:extLst>
                </a:hlinkClick>
              </a:rPr>
              <a:t>Slidesgo</a:t>
            </a:r>
            <a:r>
              <a:rPr lang="en" sz="1000">
                <a:solidFill>
                  <a:schemeClr val="accent1"/>
                </a:solidFill>
                <a:latin typeface="Spartan"/>
                <a:ea typeface="Spartan"/>
                <a:cs typeface="Spartan"/>
                <a:sym typeface="Spartan"/>
              </a:rPr>
              <a:t>, including icons by </a:t>
            </a:r>
            <a:r>
              <a:rPr lang="en" sz="1000" b="1">
                <a:solidFill>
                  <a:schemeClr val="accent1"/>
                </a:solidFill>
                <a:uFill>
                  <a:noFill/>
                </a:uFill>
                <a:latin typeface="Spartan"/>
                <a:ea typeface="Spartan"/>
                <a:cs typeface="Spartan"/>
                <a:sym typeface="Spartan"/>
                <a:hlinkClick r:id="rId3">
                  <a:extLst>
                    <a:ext uri="{A12FA001-AC4F-418D-AE19-62706E023703}">
                      <ahyp:hlinkClr xmlns:ahyp="http://schemas.microsoft.com/office/drawing/2018/hyperlinkcolor" val="tx"/>
                    </a:ext>
                  </a:extLst>
                </a:hlinkClick>
              </a:rPr>
              <a:t>Flaticon</a:t>
            </a:r>
            <a:r>
              <a:rPr lang="en" sz="1000">
                <a:solidFill>
                  <a:schemeClr val="accent1"/>
                </a:solidFill>
                <a:latin typeface="Spartan"/>
                <a:ea typeface="Spartan"/>
                <a:cs typeface="Spartan"/>
                <a:sym typeface="Spartan"/>
              </a:rPr>
              <a:t>,and infographics &amp; images by </a:t>
            </a:r>
            <a:r>
              <a:rPr lang="en" sz="1000" b="1">
                <a:solidFill>
                  <a:schemeClr val="accent1"/>
                </a:solidFill>
                <a:uFill>
                  <a:noFill/>
                </a:uFill>
                <a:latin typeface="Spartan"/>
                <a:ea typeface="Spartan"/>
                <a:cs typeface="Spartan"/>
                <a:sym typeface="Spartan"/>
                <a:hlinkClick r:id="rId4">
                  <a:extLst>
                    <a:ext uri="{A12FA001-AC4F-418D-AE19-62706E023703}">
                      <ahyp:hlinkClr xmlns:ahyp="http://schemas.microsoft.com/office/drawing/2018/hyperlinkcolor" val="tx"/>
                    </a:ext>
                  </a:extLst>
                </a:hlinkClick>
              </a:rPr>
              <a:t>Freepik</a:t>
            </a:r>
            <a:endParaRPr sz="1000" b="1">
              <a:solidFill>
                <a:schemeClr val="accent1"/>
              </a:solidFill>
              <a:latin typeface="Spartan"/>
              <a:ea typeface="Spartan"/>
              <a:cs typeface="Spartan"/>
              <a:sym typeface="Spartan"/>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167"/>
        <p:cNvGrpSpPr/>
        <p:nvPr/>
      </p:nvGrpSpPr>
      <p:grpSpPr>
        <a:xfrm>
          <a:off x="0" y="0"/>
          <a:ext cx="0" cy="0"/>
          <a:chOff x="0" y="0"/>
          <a:chExt cx="0" cy="0"/>
        </a:xfrm>
      </p:grpSpPr>
      <p:sp>
        <p:nvSpPr>
          <p:cNvPr id="2168" name="Google Shape;2168;p73"/>
          <p:cNvSpPr/>
          <p:nvPr/>
        </p:nvSpPr>
        <p:spPr>
          <a:xfrm>
            <a:off x="50" y="3200250"/>
            <a:ext cx="9144000" cy="10176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73"/>
          <p:cNvSpPr/>
          <p:nvPr/>
        </p:nvSpPr>
        <p:spPr>
          <a:xfrm>
            <a:off x="-75" y="4218065"/>
            <a:ext cx="9144111" cy="925024"/>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70" name="Google Shape;2170;p73"/>
          <p:cNvGrpSpPr/>
          <p:nvPr/>
        </p:nvGrpSpPr>
        <p:grpSpPr>
          <a:xfrm>
            <a:off x="43175" y="4217854"/>
            <a:ext cx="9057943" cy="924972"/>
            <a:chOff x="31859" y="3637483"/>
            <a:chExt cx="9057943" cy="954958"/>
          </a:xfrm>
        </p:grpSpPr>
        <p:sp>
          <p:nvSpPr>
            <p:cNvPr id="2171" name="Google Shape;2171;p73"/>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73"/>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73"/>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73"/>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73"/>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73"/>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77" name="Google Shape;2177;p73"/>
          <p:cNvSpPr/>
          <p:nvPr/>
        </p:nvSpPr>
        <p:spPr>
          <a:xfrm flipH="1">
            <a:off x="4103899" y="1636425"/>
            <a:ext cx="750903" cy="249098"/>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73"/>
          <p:cNvSpPr/>
          <p:nvPr/>
        </p:nvSpPr>
        <p:spPr>
          <a:xfrm flipH="1">
            <a:off x="497586" y="1922525"/>
            <a:ext cx="1179109" cy="31334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73"/>
          <p:cNvSpPr/>
          <p:nvPr/>
        </p:nvSpPr>
        <p:spPr>
          <a:xfrm>
            <a:off x="2550425" y="417804"/>
            <a:ext cx="837958" cy="277970"/>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73"/>
          <p:cNvSpPr/>
          <p:nvPr/>
        </p:nvSpPr>
        <p:spPr>
          <a:xfrm flipH="1">
            <a:off x="6543836" y="504275"/>
            <a:ext cx="1179109" cy="31334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73"/>
          <p:cNvSpPr/>
          <p:nvPr/>
        </p:nvSpPr>
        <p:spPr>
          <a:xfrm flipH="1">
            <a:off x="7787073" y="2141550"/>
            <a:ext cx="944581" cy="313351"/>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82" name="Google Shape;2182;p73"/>
          <p:cNvGrpSpPr/>
          <p:nvPr/>
        </p:nvGrpSpPr>
        <p:grpSpPr>
          <a:xfrm>
            <a:off x="50" y="3788273"/>
            <a:ext cx="2174183" cy="1402833"/>
            <a:chOff x="50" y="3788273"/>
            <a:chExt cx="2174183" cy="1402833"/>
          </a:xfrm>
        </p:grpSpPr>
        <p:grpSp>
          <p:nvGrpSpPr>
            <p:cNvPr id="2183" name="Google Shape;2183;p73"/>
            <p:cNvGrpSpPr/>
            <p:nvPr/>
          </p:nvGrpSpPr>
          <p:grpSpPr>
            <a:xfrm>
              <a:off x="50" y="3788273"/>
              <a:ext cx="2174170" cy="1402833"/>
              <a:chOff x="41" y="2411634"/>
              <a:chExt cx="4234022" cy="2731906"/>
            </a:xfrm>
          </p:grpSpPr>
          <p:sp>
            <p:nvSpPr>
              <p:cNvPr id="2184" name="Google Shape;2184;p73"/>
              <p:cNvSpPr/>
              <p:nvPr/>
            </p:nvSpPr>
            <p:spPr>
              <a:xfrm flipH="1">
                <a:off x="41" y="2411634"/>
                <a:ext cx="4234022" cy="2731906"/>
              </a:xfrm>
              <a:custGeom>
                <a:avLst/>
                <a:gdLst/>
                <a:ahLst/>
                <a:cxnLst/>
                <a:rect l="l" t="t" r="r" b="b"/>
                <a:pathLst>
                  <a:path w="33454" h="21585" extrusionOk="0">
                    <a:moveTo>
                      <a:pt x="31249" y="0"/>
                    </a:moveTo>
                    <a:cubicBezTo>
                      <a:pt x="29319" y="0"/>
                      <a:pt x="27370" y="606"/>
                      <a:pt x="25828" y="1750"/>
                    </a:cubicBezTo>
                    <a:cubicBezTo>
                      <a:pt x="24232" y="2964"/>
                      <a:pt x="22990" y="4747"/>
                      <a:pt x="21124" y="5447"/>
                    </a:cubicBezTo>
                    <a:cubicBezTo>
                      <a:pt x="20245" y="5790"/>
                      <a:pt x="19314" y="5882"/>
                      <a:pt x="18355" y="5882"/>
                    </a:cubicBezTo>
                    <a:cubicBezTo>
                      <a:pt x="17908" y="5882"/>
                      <a:pt x="17455" y="5862"/>
                      <a:pt x="16998" y="5839"/>
                    </a:cubicBezTo>
                    <a:cubicBezTo>
                      <a:pt x="16503" y="5823"/>
                      <a:pt x="16008" y="5800"/>
                      <a:pt x="15516" y="5800"/>
                    </a:cubicBezTo>
                    <a:cubicBezTo>
                      <a:pt x="14810" y="5800"/>
                      <a:pt x="14110" y="5848"/>
                      <a:pt x="13423" y="6035"/>
                    </a:cubicBezTo>
                    <a:cubicBezTo>
                      <a:pt x="11482" y="6539"/>
                      <a:pt x="9886" y="8135"/>
                      <a:pt x="9335" y="10076"/>
                    </a:cubicBezTo>
                    <a:cubicBezTo>
                      <a:pt x="9185" y="10702"/>
                      <a:pt x="9101" y="11364"/>
                      <a:pt x="8756" y="11906"/>
                    </a:cubicBezTo>
                    <a:cubicBezTo>
                      <a:pt x="8252" y="12839"/>
                      <a:pt x="7197" y="13268"/>
                      <a:pt x="6227" y="13698"/>
                    </a:cubicBezTo>
                    <a:cubicBezTo>
                      <a:pt x="4164" y="14631"/>
                      <a:pt x="2101" y="15873"/>
                      <a:pt x="934" y="17814"/>
                    </a:cubicBezTo>
                    <a:cubicBezTo>
                      <a:pt x="356" y="18785"/>
                      <a:pt x="1" y="20540"/>
                      <a:pt x="430" y="21585"/>
                    </a:cubicBezTo>
                    <a:lnTo>
                      <a:pt x="33454" y="21585"/>
                    </a:lnTo>
                    <a:lnTo>
                      <a:pt x="33454" y="276"/>
                    </a:lnTo>
                    <a:cubicBezTo>
                      <a:pt x="32738" y="91"/>
                      <a:pt x="31995" y="0"/>
                      <a:pt x="31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85" name="Google Shape;2185;p73"/>
              <p:cNvGrpSpPr/>
              <p:nvPr/>
            </p:nvGrpSpPr>
            <p:grpSpPr>
              <a:xfrm>
                <a:off x="231728" y="2704031"/>
                <a:ext cx="3471198" cy="2190466"/>
                <a:chOff x="231728" y="2704031"/>
                <a:chExt cx="3471198" cy="2190466"/>
              </a:xfrm>
            </p:grpSpPr>
            <p:sp>
              <p:nvSpPr>
                <p:cNvPr id="2186" name="Google Shape;2186;p73"/>
                <p:cNvSpPr/>
                <p:nvPr/>
              </p:nvSpPr>
              <p:spPr>
                <a:xfrm flipH="1">
                  <a:off x="291878" y="27040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73"/>
                <p:cNvSpPr/>
                <p:nvPr/>
              </p:nvSpPr>
              <p:spPr>
                <a:xfrm flipH="1">
                  <a:off x="231728" y="38280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73"/>
                <p:cNvSpPr/>
                <p:nvPr/>
              </p:nvSpPr>
              <p:spPr>
                <a:xfrm>
                  <a:off x="618203" y="29572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73"/>
                <p:cNvSpPr/>
                <p:nvPr/>
              </p:nvSpPr>
              <p:spPr>
                <a:xfrm flipH="1">
                  <a:off x="807803" y="3478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73"/>
                <p:cNvSpPr/>
                <p:nvPr/>
              </p:nvSpPr>
              <p:spPr>
                <a:xfrm>
                  <a:off x="502953"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73"/>
                <p:cNvSpPr/>
                <p:nvPr/>
              </p:nvSpPr>
              <p:spPr>
                <a:xfrm flipH="1">
                  <a:off x="1052128" y="47980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73"/>
                <p:cNvSpPr/>
                <p:nvPr/>
              </p:nvSpPr>
              <p:spPr>
                <a:xfrm flipH="1">
                  <a:off x="1272928" y="32874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73"/>
                <p:cNvSpPr/>
                <p:nvPr/>
              </p:nvSpPr>
              <p:spPr>
                <a:xfrm>
                  <a:off x="138837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73"/>
                <p:cNvSpPr/>
                <p:nvPr/>
              </p:nvSpPr>
              <p:spPr>
                <a:xfrm>
                  <a:off x="1835878"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73"/>
                <p:cNvSpPr/>
                <p:nvPr/>
              </p:nvSpPr>
              <p:spPr>
                <a:xfrm>
                  <a:off x="276252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73"/>
                <p:cNvSpPr/>
                <p:nvPr/>
              </p:nvSpPr>
              <p:spPr>
                <a:xfrm>
                  <a:off x="1941978" y="33841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73"/>
                <p:cNvSpPr/>
                <p:nvPr/>
              </p:nvSpPr>
              <p:spPr>
                <a:xfrm flipH="1">
                  <a:off x="2533578" y="346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73"/>
                <p:cNvSpPr/>
                <p:nvPr/>
              </p:nvSpPr>
              <p:spPr>
                <a:xfrm>
                  <a:off x="2477128" y="43399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73"/>
                <p:cNvSpPr/>
                <p:nvPr/>
              </p:nvSpPr>
              <p:spPr>
                <a:xfrm flipH="1">
                  <a:off x="3186628" y="42962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73"/>
                <p:cNvSpPr/>
                <p:nvPr/>
              </p:nvSpPr>
              <p:spPr>
                <a:xfrm>
                  <a:off x="2877978" y="48379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73"/>
                <p:cNvSpPr/>
                <p:nvPr/>
              </p:nvSpPr>
              <p:spPr>
                <a:xfrm flipH="1">
                  <a:off x="3587478" y="47942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73"/>
                <p:cNvSpPr/>
                <p:nvPr/>
              </p:nvSpPr>
              <p:spPr>
                <a:xfrm>
                  <a:off x="2168478" y="48197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03" name="Google Shape;2203;p73"/>
            <p:cNvGrpSpPr/>
            <p:nvPr/>
          </p:nvGrpSpPr>
          <p:grpSpPr>
            <a:xfrm>
              <a:off x="63" y="3788273"/>
              <a:ext cx="2174170" cy="1402833"/>
              <a:chOff x="41" y="2411634"/>
              <a:chExt cx="4234022" cy="2731906"/>
            </a:xfrm>
          </p:grpSpPr>
          <p:sp>
            <p:nvSpPr>
              <p:cNvPr id="2204" name="Google Shape;2204;p73"/>
              <p:cNvSpPr/>
              <p:nvPr/>
            </p:nvSpPr>
            <p:spPr>
              <a:xfrm flipH="1">
                <a:off x="41" y="2411634"/>
                <a:ext cx="4234022" cy="2731906"/>
              </a:xfrm>
              <a:custGeom>
                <a:avLst/>
                <a:gdLst/>
                <a:ahLst/>
                <a:cxnLst/>
                <a:rect l="l" t="t" r="r" b="b"/>
                <a:pathLst>
                  <a:path w="33454" h="21585" extrusionOk="0">
                    <a:moveTo>
                      <a:pt x="31249" y="0"/>
                    </a:moveTo>
                    <a:cubicBezTo>
                      <a:pt x="29319" y="0"/>
                      <a:pt x="27370" y="606"/>
                      <a:pt x="25828" y="1750"/>
                    </a:cubicBezTo>
                    <a:cubicBezTo>
                      <a:pt x="24232" y="2964"/>
                      <a:pt x="22990" y="4747"/>
                      <a:pt x="21124" y="5447"/>
                    </a:cubicBezTo>
                    <a:cubicBezTo>
                      <a:pt x="20245" y="5790"/>
                      <a:pt x="19314" y="5882"/>
                      <a:pt x="18355" y="5882"/>
                    </a:cubicBezTo>
                    <a:cubicBezTo>
                      <a:pt x="17908" y="5882"/>
                      <a:pt x="17455" y="5862"/>
                      <a:pt x="16998" y="5839"/>
                    </a:cubicBezTo>
                    <a:cubicBezTo>
                      <a:pt x="16503" y="5823"/>
                      <a:pt x="16008" y="5800"/>
                      <a:pt x="15516" y="5800"/>
                    </a:cubicBezTo>
                    <a:cubicBezTo>
                      <a:pt x="14810" y="5800"/>
                      <a:pt x="14110" y="5848"/>
                      <a:pt x="13423" y="6035"/>
                    </a:cubicBezTo>
                    <a:cubicBezTo>
                      <a:pt x="11482" y="6539"/>
                      <a:pt x="9886" y="8135"/>
                      <a:pt x="9335" y="10076"/>
                    </a:cubicBezTo>
                    <a:cubicBezTo>
                      <a:pt x="9185" y="10702"/>
                      <a:pt x="9101" y="11364"/>
                      <a:pt x="8756" y="11906"/>
                    </a:cubicBezTo>
                    <a:cubicBezTo>
                      <a:pt x="8252" y="12839"/>
                      <a:pt x="7197" y="13268"/>
                      <a:pt x="6227" y="13698"/>
                    </a:cubicBezTo>
                    <a:cubicBezTo>
                      <a:pt x="4164" y="14631"/>
                      <a:pt x="2101" y="15873"/>
                      <a:pt x="934" y="17814"/>
                    </a:cubicBezTo>
                    <a:cubicBezTo>
                      <a:pt x="356" y="18785"/>
                      <a:pt x="1" y="20540"/>
                      <a:pt x="430" y="21585"/>
                    </a:cubicBezTo>
                    <a:lnTo>
                      <a:pt x="33454" y="21585"/>
                    </a:lnTo>
                    <a:lnTo>
                      <a:pt x="33454" y="276"/>
                    </a:lnTo>
                    <a:cubicBezTo>
                      <a:pt x="32738" y="91"/>
                      <a:pt x="31995" y="0"/>
                      <a:pt x="31249"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05" name="Google Shape;2205;p73"/>
              <p:cNvGrpSpPr/>
              <p:nvPr/>
            </p:nvGrpSpPr>
            <p:grpSpPr>
              <a:xfrm>
                <a:off x="231728" y="2704031"/>
                <a:ext cx="3471198" cy="2190466"/>
                <a:chOff x="231728" y="2704031"/>
                <a:chExt cx="3471198" cy="2190466"/>
              </a:xfrm>
            </p:grpSpPr>
            <p:sp>
              <p:nvSpPr>
                <p:cNvPr id="2206" name="Google Shape;2206;p73"/>
                <p:cNvSpPr/>
                <p:nvPr/>
              </p:nvSpPr>
              <p:spPr>
                <a:xfrm flipH="1">
                  <a:off x="291878" y="27040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73"/>
                <p:cNvSpPr/>
                <p:nvPr/>
              </p:nvSpPr>
              <p:spPr>
                <a:xfrm flipH="1">
                  <a:off x="231728" y="38280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73"/>
                <p:cNvSpPr/>
                <p:nvPr/>
              </p:nvSpPr>
              <p:spPr>
                <a:xfrm>
                  <a:off x="618203" y="29572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73"/>
                <p:cNvSpPr/>
                <p:nvPr/>
              </p:nvSpPr>
              <p:spPr>
                <a:xfrm flipH="1">
                  <a:off x="807803" y="3478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73"/>
                <p:cNvSpPr/>
                <p:nvPr/>
              </p:nvSpPr>
              <p:spPr>
                <a:xfrm>
                  <a:off x="502953"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73"/>
                <p:cNvSpPr/>
                <p:nvPr/>
              </p:nvSpPr>
              <p:spPr>
                <a:xfrm flipH="1">
                  <a:off x="1052128" y="47980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73"/>
                <p:cNvSpPr/>
                <p:nvPr/>
              </p:nvSpPr>
              <p:spPr>
                <a:xfrm flipH="1">
                  <a:off x="1272928" y="32874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73"/>
                <p:cNvSpPr/>
                <p:nvPr/>
              </p:nvSpPr>
              <p:spPr>
                <a:xfrm>
                  <a:off x="138837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73"/>
                <p:cNvSpPr/>
                <p:nvPr/>
              </p:nvSpPr>
              <p:spPr>
                <a:xfrm>
                  <a:off x="1835878"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73"/>
                <p:cNvSpPr/>
                <p:nvPr/>
              </p:nvSpPr>
              <p:spPr>
                <a:xfrm>
                  <a:off x="276252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73"/>
                <p:cNvSpPr/>
                <p:nvPr/>
              </p:nvSpPr>
              <p:spPr>
                <a:xfrm>
                  <a:off x="1941978" y="33841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73"/>
                <p:cNvSpPr/>
                <p:nvPr/>
              </p:nvSpPr>
              <p:spPr>
                <a:xfrm flipH="1">
                  <a:off x="2533578" y="346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73"/>
                <p:cNvSpPr/>
                <p:nvPr/>
              </p:nvSpPr>
              <p:spPr>
                <a:xfrm>
                  <a:off x="2477128" y="43399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73"/>
                <p:cNvSpPr/>
                <p:nvPr/>
              </p:nvSpPr>
              <p:spPr>
                <a:xfrm flipH="1">
                  <a:off x="3186628" y="42962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73"/>
                <p:cNvSpPr/>
                <p:nvPr/>
              </p:nvSpPr>
              <p:spPr>
                <a:xfrm>
                  <a:off x="2877978" y="48379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73"/>
                <p:cNvSpPr/>
                <p:nvPr/>
              </p:nvSpPr>
              <p:spPr>
                <a:xfrm flipH="1">
                  <a:off x="3587478" y="47942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73"/>
                <p:cNvSpPr/>
                <p:nvPr/>
              </p:nvSpPr>
              <p:spPr>
                <a:xfrm>
                  <a:off x="2168478" y="48197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223" name="Google Shape;2223;p73"/>
          <p:cNvGrpSpPr/>
          <p:nvPr/>
        </p:nvGrpSpPr>
        <p:grpSpPr>
          <a:xfrm>
            <a:off x="7039006" y="3894536"/>
            <a:ext cx="2105261" cy="1296779"/>
            <a:chOff x="6969875" y="3740673"/>
            <a:chExt cx="2174183" cy="1402833"/>
          </a:xfrm>
        </p:grpSpPr>
        <p:grpSp>
          <p:nvGrpSpPr>
            <p:cNvPr id="2224" name="Google Shape;2224;p73"/>
            <p:cNvGrpSpPr/>
            <p:nvPr/>
          </p:nvGrpSpPr>
          <p:grpSpPr>
            <a:xfrm flipH="1">
              <a:off x="6969888" y="3740673"/>
              <a:ext cx="2174170" cy="1402833"/>
              <a:chOff x="41" y="2411634"/>
              <a:chExt cx="4234022" cy="2731906"/>
            </a:xfrm>
          </p:grpSpPr>
          <p:sp>
            <p:nvSpPr>
              <p:cNvPr id="2225" name="Google Shape;2225;p73"/>
              <p:cNvSpPr/>
              <p:nvPr/>
            </p:nvSpPr>
            <p:spPr>
              <a:xfrm flipH="1">
                <a:off x="41" y="2411634"/>
                <a:ext cx="4234022" cy="2731906"/>
              </a:xfrm>
              <a:custGeom>
                <a:avLst/>
                <a:gdLst/>
                <a:ahLst/>
                <a:cxnLst/>
                <a:rect l="l" t="t" r="r" b="b"/>
                <a:pathLst>
                  <a:path w="33454" h="21585" extrusionOk="0">
                    <a:moveTo>
                      <a:pt x="31249" y="0"/>
                    </a:moveTo>
                    <a:cubicBezTo>
                      <a:pt x="29319" y="0"/>
                      <a:pt x="27370" y="606"/>
                      <a:pt x="25828" y="1750"/>
                    </a:cubicBezTo>
                    <a:cubicBezTo>
                      <a:pt x="24232" y="2964"/>
                      <a:pt x="22990" y="4747"/>
                      <a:pt x="21124" y="5447"/>
                    </a:cubicBezTo>
                    <a:cubicBezTo>
                      <a:pt x="20245" y="5790"/>
                      <a:pt x="19314" y="5882"/>
                      <a:pt x="18355" y="5882"/>
                    </a:cubicBezTo>
                    <a:cubicBezTo>
                      <a:pt x="17908" y="5882"/>
                      <a:pt x="17455" y="5862"/>
                      <a:pt x="16998" y="5839"/>
                    </a:cubicBezTo>
                    <a:cubicBezTo>
                      <a:pt x="16503" y="5823"/>
                      <a:pt x="16008" y="5800"/>
                      <a:pt x="15516" y="5800"/>
                    </a:cubicBezTo>
                    <a:cubicBezTo>
                      <a:pt x="14810" y="5800"/>
                      <a:pt x="14110" y="5848"/>
                      <a:pt x="13423" y="6035"/>
                    </a:cubicBezTo>
                    <a:cubicBezTo>
                      <a:pt x="11482" y="6539"/>
                      <a:pt x="9886" y="8135"/>
                      <a:pt x="9335" y="10076"/>
                    </a:cubicBezTo>
                    <a:cubicBezTo>
                      <a:pt x="9185" y="10702"/>
                      <a:pt x="9101" y="11364"/>
                      <a:pt x="8756" y="11906"/>
                    </a:cubicBezTo>
                    <a:cubicBezTo>
                      <a:pt x="8252" y="12839"/>
                      <a:pt x="7197" y="13268"/>
                      <a:pt x="6227" y="13698"/>
                    </a:cubicBezTo>
                    <a:cubicBezTo>
                      <a:pt x="4164" y="14631"/>
                      <a:pt x="2101" y="15873"/>
                      <a:pt x="934" y="17814"/>
                    </a:cubicBezTo>
                    <a:cubicBezTo>
                      <a:pt x="356" y="18785"/>
                      <a:pt x="1" y="20540"/>
                      <a:pt x="430" y="21585"/>
                    </a:cubicBezTo>
                    <a:lnTo>
                      <a:pt x="33454" y="21585"/>
                    </a:lnTo>
                    <a:lnTo>
                      <a:pt x="33454" y="276"/>
                    </a:lnTo>
                    <a:cubicBezTo>
                      <a:pt x="32738" y="91"/>
                      <a:pt x="31995" y="0"/>
                      <a:pt x="31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6" name="Google Shape;2226;p73"/>
              <p:cNvGrpSpPr/>
              <p:nvPr/>
            </p:nvGrpSpPr>
            <p:grpSpPr>
              <a:xfrm>
                <a:off x="231728" y="2704031"/>
                <a:ext cx="3471198" cy="2190466"/>
                <a:chOff x="231728" y="2704031"/>
                <a:chExt cx="3471198" cy="2190466"/>
              </a:xfrm>
            </p:grpSpPr>
            <p:sp>
              <p:nvSpPr>
                <p:cNvPr id="2227" name="Google Shape;2227;p73"/>
                <p:cNvSpPr/>
                <p:nvPr/>
              </p:nvSpPr>
              <p:spPr>
                <a:xfrm flipH="1">
                  <a:off x="291878" y="27040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73"/>
                <p:cNvSpPr/>
                <p:nvPr/>
              </p:nvSpPr>
              <p:spPr>
                <a:xfrm flipH="1">
                  <a:off x="231728" y="38280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73"/>
                <p:cNvSpPr/>
                <p:nvPr/>
              </p:nvSpPr>
              <p:spPr>
                <a:xfrm>
                  <a:off x="618203" y="29572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3"/>
                <p:cNvSpPr/>
                <p:nvPr/>
              </p:nvSpPr>
              <p:spPr>
                <a:xfrm flipH="1">
                  <a:off x="807803" y="3478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73"/>
                <p:cNvSpPr/>
                <p:nvPr/>
              </p:nvSpPr>
              <p:spPr>
                <a:xfrm>
                  <a:off x="502953"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73"/>
                <p:cNvSpPr/>
                <p:nvPr/>
              </p:nvSpPr>
              <p:spPr>
                <a:xfrm flipH="1">
                  <a:off x="1052128" y="47980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73"/>
                <p:cNvSpPr/>
                <p:nvPr/>
              </p:nvSpPr>
              <p:spPr>
                <a:xfrm flipH="1">
                  <a:off x="1272928" y="32874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3"/>
                <p:cNvSpPr/>
                <p:nvPr/>
              </p:nvSpPr>
              <p:spPr>
                <a:xfrm>
                  <a:off x="138837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3"/>
                <p:cNvSpPr/>
                <p:nvPr/>
              </p:nvSpPr>
              <p:spPr>
                <a:xfrm>
                  <a:off x="1835878"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3"/>
                <p:cNvSpPr/>
                <p:nvPr/>
              </p:nvSpPr>
              <p:spPr>
                <a:xfrm>
                  <a:off x="276252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3"/>
                <p:cNvSpPr/>
                <p:nvPr/>
              </p:nvSpPr>
              <p:spPr>
                <a:xfrm>
                  <a:off x="1941978" y="33841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3"/>
                <p:cNvSpPr/>
                <p:nvPr/>
              </p:nvSpPr>
              <p:spPr>
                <a:xfrm flipH="1">
                  <a:off x="2533578" y="346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3"/>
                <p:cNvSpPr/>
                <p:nvPr/>
              </p:nvSpPr>
              <p:spPr>
                <a:xfrm>
                  <a:off x="2477128" y="43399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3"/>
                <p:cNvSpPr/>
                <p:nvPr/>
              </p:nvSpPr>
              <p:spPr>
                <a:xfrm flipH="1">
                  <a:off x="3186628" y="42962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73"/>
                <p:cNvSpPr/>
                <p:nvPr/>
              </p:nvSpPr>
              <p:spPr>
                <a:xfrm>
                  <a:off x="2877978" y="48379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73"/>
                <p:cNvSpPr/>
                <p:nvPr/>
              </p:nvSpPr>
              <p:spPr>
                <a:xfrm flipH="1">
                  <a:off x="3587478" y="47942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73"/>
                <p:cNvSpPr/>
                <p:nvPr/>
              </p:nvSpPr>
              <p:spPr>
                <a:xfrm>
                  <a:off x="2168478" y="48197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44" name="Google Shape;2244;p73"/>
            <p:cNvGrpSpPr/>
            <p:nvPr/>
          </p:nvGrpSpPr>
          <p:grpSpPr>
            <a:xfrm flipH="1">
              <a:off x="6969875" y="3740673"/>
              <a:ext cx="2174170" cy="1402833"/>
              <a:chOff x="41" y="2411634"/>
              <a:chExt cx="4234022" cy="2731906"/>
            </a:xfrm>
          </p:grpSpPr>
          <p:sp>
            <p:nvSpPr>
              <p:cNvPr id="2245" name="Google Shape;2245;p73"/>
              <p:cNvSpPr/>
              <p:nvPr/>
            </p:nvSpPr>
            <p:spPr>
              <a:xfrm flipH="1">
                <a:off x="41" y="2411634"/>
                <a:ext cx="4234022" cy="2731906"/>
              </a:xfrm>
              <a:custGeom>
                <a:avLst/>
                <a:gdLst/>
                <a:ahLst/>
                <a:cxnLst/>
                <a:rect l="l" t="t" r="r" b="b"/>
                <a:pathLst>
                  <a:path w="33454" h="21585" extrusionOk="0">
                    <a:moveTo>
                      <a:pt x="31249" y="0"/>
                    </a:moveTo>
                    <a:cubicBezTo>
                      <a:pt x="29319" y="0"/>
                      <a:pt x="27370" y="606"/>
                      <a:pt x="25828" y="1750"/>
                    </a:cubicBezTo>
                    <a:cubicBezTo>
                      <a:pt x="24232" y="2964"/>
                      <a:pt x="22990" y="4747"/>
                      <a:pt x="21124" y="5447"/>
                    </a:cubicBezTo>
                    <a:cubicBezTo>
                      <a:pt x="20245" y="5790"/>
                      <a:pt x="19314" y="5882"/>
                      <a:pt x="18355" y="5882"/>
                    </a:cubicBezTo>
                    <a:cubicBezTo>
                      <a:pt x="17908" y="5882"/>
                      <a:pt x="17455" y="5862"/>
                      <a:pt x="16998" y="5839"/>
                    </a:cubicBezTo>
                    <a:cubicBezTo>
                      <a:pt x="16503" y="5823"/>
                      <a:pt x="16008" y="5800"/>
                      <a:pt x="15516" y="5800"/>
                    </a:cubicBezTo>
                    <a:cubicBezTo>
                      <a:pt x="14810" y="5800"/>
                      <a:pt x="14110" y="5848"/>
                      <a:pt x="13423" y="6035"/>
                    </a:cubicBezTo>
                    <a:cubicBezTo>
                      <a:pt x="11482" y="6539"/>
                      <a:pt x="9886" y="8135"/>
                      <a:pt x="9335" y="10076"/>
                    </a:cubicBezTo>
                    <a:cubicBezTo>
                      <a:pt x="9185" y="10702"/>
                      <a:pt x="9101" y="11364"/>
                      <a:pt x="8756" y="11906"/>
                    </a:cubicBezTo>
                    <a:cubicBezTo>
                      <a:pt x="8252" y="12839"/>
                      <a:pt x="7197" y="13268"/>
                      <a:pt x="6227" y="13698"/>
                    </a:cubicBezTo>
                    <a:cubicBezTo>
                      <a:pt x="4164" y="14631"/>
                      <a:pt x="2101" y="15873"/>
                      <a:pt x="934" y="17814"/>
                    </a:cubicBezTo>
                    <a:cubicBezTo>
                      <a:pt x="356" y="18785"/>
                      <a:pt x="1" y="20540"/>
                      <a:pt x="430" y="21585"/>
                    </a:cubicBezTo>
                    <a:lnTo>
                      <a:pt x="33454" y="21585"/>
                    </a:lnTo>
                    <a:lnTo>
                      <a:pt x="33454" y="276"/>
                    </a:lnTo>
                    <a:cubicBezTo>
                      <a:pt x="32738" y="91"/>
                      <a:pt x="31995" y="0"/>
                      <a:pt x="31249"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46" name="Google Shape;2246;p73"/>
              <p:cNvGrpSpPr/>
              <p:nvPr/>
            </p:nvGrpSpPr>
            <p:grpSpPr>
              <a:xfrm>
                <a:off x="231728" y="2704031"/>
                <a:ext cx="3471198" cy="2190466"/>
                <a:chOff x="231728" y="2704031"/>
                <a:chExt cx="3471198" cy="2190466"/>
              </a:xfrm>
            </p:grpSpPr>
            <p:sp>
              <p:nvSpPr>
                <p:cNvPr id="2247" name="Google Shape;2247;p73"/>
                <p:cNvSpPr/>
                <p:nvPr/>
              </p:nvSpPr>
              <p:spPr>
                <a:xfrm flipH="1">
                  <a:off x="291878" y="27040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73"/>
                <p:cNvSpPr/>
                <p:nvPr/>
              </p:nvSpPr>
              <p:spPr>
                <a:xfrm flipH="1">
                  <a:off x="231728" y="38280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73"/>
                <p:cNvSpPr/>
                <p:nvPr/>
              </p:nvSpPr>
              <p:spPr>
                <a:xfrm>
                  <a:off x="618203" y="29572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73"/>
                <p:cNvSpPr/>
                <p:nvPr/>
              </p:nvSpPr>
              <p:spPr>
                <a:xfrm flipH="1">
                  <a:off x="807803" y="3478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73"/>
                <p:cNvSpPr/>
                <p:nvPr/>
              </p:nvSpPr>
              <p:spPr>
                <a:xfrm>
                  <a:off x="502953"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73"/>
                <p:cNvSpPr/>
                <p:nvPr/>
              </p:nvSpPr>
              <p:spPr>
                <a:xfrm flipH="1">
                  <a:off x="1052128" y="47980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73"/>
                <p:cNvSpPr/>
                <p:nvPr/>
              </p:nvSpPr>
              <p:spPr>
                <a:xfrm flipH="1">
                  <a:off x="1272928" y="32874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73"/>
                <p:cNvSpPr/>
                <p:nvPr/>
              </p:nvSpPr>
              <p:spPr>
                <a:xfrm>
                  <a:off x="138837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73"/>
                <p:cNvSpPr/>
                <p:nvPr/>
              </p:nvSpPr>
              <p:spPr>
                <a:xfrm>
                  <a:off x="1835878"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73"/>
                <p:cNvSpPr/>
                <p:nvPr/>
              </p:nvSpPr>
              <p:spPr>
                <a:xfrm>
                  <a:off x="276252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73"/>
                <p:cNvSpPr/>
                <p:nvPr/>
              </p:nvSpPr>
              <p:spPr>
                <a:xfrm>
                  <a:off x="1941978" y="33841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73"/>
                <p:cNvSpPr/>
                <p:nvPr/>
              </p:nvSpPr>
              <p:spPr>
                <a:xfrm flipH="1">
                  <a:off x="2533578" y="346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73"/>
                <p:cNvSpPr/>
                <p:nvPr/>
              </p:nvSpPr>
              <p:spPr>
                <a:xfrm>
                  <a:off x="2477128" y="43399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73"/>
                <p:cNvSpPr/>
                <p:nvPr/>
              </p:nvSpPr>
              <p:spPr>
                <a:xfrm flipH="1">
                  <a:off x="3186628" y="42962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73"/>
                <p:cNvSpPr/>
                <p:nvPr/>
              </p:nvSpPr>
              <p:spPr>
                <a:xfrm>
                  <a:off x="2877978" y="48379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73"/>
                <p:cNvSpPr/>
                <p:nvPr/>
              </p:nvSpPr>
              <p:spPr>
                <a:xfrm flipH="1">
                  <a:off x="3587478" y="47942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73"/>
                <p:cNvSpPr/>
                <p:nvPr/>
              </p:nvSpPr>
              <p:spPr>
                <a:xfrm>
                  <a:off x="2168478" y="48197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264"/>
        <p:cNvGrpSpPr/>
        <p:nvPr/>
      </p:nvGrpSpPr>
      <p:grpSpPr>
        <a:xfrm>
          <a:off x="0" y="0"/>
          <a:ext cx="0" cy="0"/>
          <a:chOff x="0" y="0"/>
          <a:chExt cx="0" cy="0"/>
        </a:xfrm>
      </p:grpSpPr>
      <p:grpSp>
        <p:nvGrpSpPr>
          <p:cNvPr id="2265" name="Google Shape;2265;p74"/>
          <p:cNvGrpSpPr/>
          <p:nvPr/>
        </p:nvGrpSpPr>
        <p:grpSpPr>
          <a:xfrm>
            <a:off x="-92" y="2942713"/>
            <a:ext cx="9144092" cy="892387"/>
            <a:chOff x="-92" y="2942713"/>
            <a:chExt cx="9144092" cy="892387"/>
          </a:xfrm>
        </p:grpSpPr>
        <p:sp>
          <p:nvSpPr>
            <p:cNvPr id="2266" name="Google Shape;2266;p74"/>
            <p:cNvSpPr/>
            <p:nvPr/>
          </p:nvSpPr>
          <p:spPr>
            <a:xfrm>
              <a:off x="0" y="3456800"/>
              <a:ext cx="9144000" cy="378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67" name="Google Shape;2267;p74"/>
            <p:cNvGrpSpPr/>
            <p:nvPr/>
          </p:nvGrpSpPr>
          <p:grpSpPr>
            <a:xfrm>
              <a:off x="-92" y="2942713"/>
              <a:ext cx="9143579" cy="571636"/>
              <a:chOff x="-1039007" y="2887141"/>
              <a:chExt cx="11347207" cy="718767"/>
            </a:xfrm>
          </p:grpSpPr>
          <p:sp>
            <p:nvSpPr>
              <p:cNvPr id="2268" name="Google Shape;2268;p74"/>
              <p:cNvSpPr/>
              <p:nvPr/>
            </p:nvSpPr>
            <p:spPr>
              <a:xfrm>
                <a:off x="4622368"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74"/>
              <p:cNvSpPr/>
              <p:nvPr/>
            </p:nvSpPr>
            <p:spPr>
              <a:xfrm flipH="1">
                <a:off x="-1039007"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70" name="Google Shape;2270;p74"/>
          <p:cNvGrpSpPr/>
          <p:nvPr/>
        </p:nvGrpSpPr>
        <p:grpSpPr>
          <a:xfrm>
            <a:off x="6278945" y="474552"/>
            <a:ext cx="2586786" cy="3360286"/>
            <a:chOff x="239250" y="1848050"/>
            <a:chExt cx="831550" cy="1080200"/>
          </a:xfrm>
        </p:grpSpPr>
        <p:sp>
          <p:nvSpPr>
            <p:cNvPr id="2271" name="Google Shape;2271;p74"/>
            <p:cNvSpPr/>
            <p:nvPr/>
          </p:nvSpPr>
          <p:spPr>
            <a:xfrm>
              <a:off x="239250" y="1907500"/>
              <a:ext cx="831550" cy="1018475"/>
            </a:xfrm>
            <a:custGeom>
              <a:avLst/>
              <a:gdLst/>
              <a:ahLst/>
              <a:cxnLst/>
              <a:rect l="l" t="t" r="r" b="b"/>
              <a:pathLst>
                <a:path w="33262" h="40739" extrusionOk="0">
                  <a:moveTo>
                    <a:pt x="813" y="0"/>
                  </a:moveTo>
                  <a:cubicBezTo>
                    <a:pt x="389" y="0"/>
                    <a:pt x="1" y="389"/>
                    <a:pt x="1" y="812"/>
                  </a:cubicBezTo>
                  <a:lnTo>
                    <a:pt x="1" y="39927"/>
                  </a:lnTo>
                  <a:cubicBezTo>
                    <a:pt x="1" y="40407"/>
                    <a:pt x="389" y="40738"/>
                    <a:pt x="813" y="40738"/>
                  </a:cubicBezTo>
                  <a:lnTo>
                    <a:pt x="32449" y="40738"/>
                  </a:lnTo>
                  <a:cubicBezTo>
                    <a:pt x="32918" y="40738"/>
                    <a:pt x="33261" y="40407"/>
                    <a:pt x="33261" y="39927"/>
                  </a:cubicBezTo>
                  <a:lnTo>
                    <a:pt x="33261" y="812"/>
                  </a:lnTo>
                  <a:cubicBezTo>
                    <a:pt x="33261" y="389"/>
                    <a:pt x="32918" y="0"/>
                    <a:pt x="32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74"/>
            <p:cNvSpPr/>
            <p:nvPr/>
          </p:nvSpPr>
          <p:spPr>
            <a:xfrm>
              <a:off x="239250" y="2002975"/>
              <a:ext cx="831550" cy="66625"/>
            </a:xfrm>
            <a:custGeom>
              <a:avLst/>
              <a:gdLst/>
              <a:ahLst/>
              <a:cxnLst/>
              <a:rect l="l" t="t" r="r" b="b"/>
              <a:pathLst>
                <a:path w="33262" h="2665" extrusionOk="0">
                  <a:moveTo>
                    <a:pt x="1" y="0"/>
                  </a:moveTo>
                  <a:lnTo>
                    <a:pt x="1" y="2664"/>
                  </a:lnTo>
                  <a:lnTo>
                    <a:pt x="33261" y="2664"/>
                  </a:lnTo>
                  <a:lnTo>
                    <a:pt x="332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74"/>
            <p:cNvSpPr/>
            <p:nvPr/>
          </p:nvSpPr>
          <p:spPr>
            <a:xfrm>
              <a:off x="239250" y="2124450"/>
              <a:ext cx="831550" cy="66625"/>
            </a:xfrm>
            <a:custGeom>
              <a:avLst/>
              <a:gdLst/>
              <a:ahLst/>
              <a:cxnLst/>
              <a:rect l="l" t="t" r="r" b="b"/>
              <a:pathLst>
                <a:path w="33262" h="2665" extrusionOk="0">
                  <a:moveTo>
                    <a:pt x="1" y="0"/>
                  </a:moveTo>
                  <a:lnTo>
                    <a:pt x="1" y="2664"/>
                  </a:lnTo>
                  <a:lnTo>
                    <a:pt x="33261" y="2664"/>
                  </a:lnTo>
                  <a:lnTo>
                    <a:pt x="332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74"/>
            <p:cNvSpPr/>
            <p:nvPr/>
          </p:nvSpPr>
          <p:spPr>
            <a:xfrm>
              <a:off x="239250" y="2245925"/>
              <a:ext cx="831550" cy="66625"/>
            </a:xfrm>
            <a:custGeom>
              <a:avLst/>
              <a:gdLst/>
              <a:ahLst/>
              <a:cxnLst/>
              <a:rect l="l" t="t" r="r" b="b"/>
              <a:pathLst>
                <a:path w="33262" h="2665" extrusionOk="0">
                  <a:moveTo>
                    <a:pt x="1" y="1"/>
                  </a:moveTo>
                  <a:lnTo>
                    <a:pt x="1" y="2665"/>
                  </a:lnTo>
                  <a:lnTo>
                    <a:pt x="33261" y="2665"/>
                  </a:lnTo>
                  <a:lnTo>
                    <a:pt x="332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74"/>
            <p:cNvSpPr/>
            <p:nvPr/>
          </p:nvSpPr>
          <p:spPr>
            <a:xfrm>
              <a:off x="239250" y="2367425"/>
              <a:ext cx="831550" cy="66625"/>
            </a:xfrm>
            <a:custGeom>
              <a:avLst/>
              <a:gdLst/>
              <a:ahLst/>
              <a:cxnLst/>
              <a:rect l="l" t="t" r="r" b="b"/>
              <a:pathLst>
                <a:path w="33262" h="2665" extrusionOk="0">
                  <a:moveTo>
                    <a:pt x="1" y="0"/>
                  </a:moveTo>
                  <a:lnTo>
                    <a:pt x="1" y="2664"/>
                  </a:lnTo>
                  <a:lnTo>
                    <a:pt x="33261" y="2664"/>
                  </a:lnTo>
                  <a:lnTo>
                    <a:pt x="332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74"/>
            <p:cNvSpPr/>
            <p:nvPr/>
          </p:nvSpPr>
          <p:spPr>
            <a:xfrm>
              <a:off x="239250" y="2488900"/>
              <a:ext cx="831550" cy="66625"/>
            </a:xfrm>
            <a:custGeom>
              <a:avLst/>
              <a:gdLst/>
              <a:ahLst/>
              <a:cxnLst/>
              <a:rect l="l" t="t" r="r" b="b"/>
              <a:pathLst>
                <a:path w="33262" h="2665" extrusionOk="0">
                  <a:moveTo>
                    <a:pt x="1" y="0"/>
                  </a:moveTo>
                  <a:lnTo>
                    <a:pt x="1" y="2664"/>
                  </a:lnTo>
                  <a:lnTo>
                    <a:pt x="33261" y="2664"/>
                  </a:lnTo>
                  <a:lnTo>
                    <a:pt x="332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74"/>
            <p:cNvSpPr/>
            <p:nvPr/>
          </p:nvSpPr>
          <p:spPr>
            <a:xfrm>
              <a:off x="239250" y="2611525"/>
              <a:ext cx="831550" cy="65475"/>
            </a:xfrm>
            <a:custGeom>
              <a:avLst/>
              <a:gdLst/>
              <a:ahLst/>
              <a:cxnLst/>
              <a:rect l="l" t="t" r="r" b="b"/>
              <a:pathLst>
                <a:path w="33262" h="2619" extrusionOk="0">
                  <a:moveTo>
                    <a:pt x="1" y="0"/>
                  </a:moveTo>
                  <a:lnTo>
                    <a:pt x="1" y="2619"/>
                  </a:lnTo>
                  <a:lnTo>
                    <a:pt x="33261" y="2619"/>
                  </a:lnTo>
                  <a:lnTo>
                    <a:pt x="332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74"/>
            <p:cNvSpPr/>
            <p:nvPr/>
          </p:nvSpPr>
          <p:spPr>
            <a:xfrm>
              <a:off x="239250" y="2733000"/>
              <a:ext cx="831550" cy="65475"/>
            </a:xfrm>
            <a:custGeom>
              <a:avLst/>
              <a:gdLst/>
              <a:ahLst/>
              <a:cxnLst/>
              <a:rect l="l" t="t" r="r" b="b"/>
              <a:pathLst>
                <a:path w="33262" h="2619" extrusionOk="0">
                  <a:moveTo>
                    <a:pt x="1" y="1"/>
                  </a:moveTo>
                  <a:lnTo>
                    <a:pt x="1" y="2619"/>
                  </a:lnTo>
                  <a:lnTo>
                    <a:pt x="33261" y="2619"/>
                  </a:lnTo>
                  <a:lnTo>
                    <a:pt x="332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74"/>
            <p:cNvSpPr/>
            <p:nvPr/>
          </p:nvSpPr>
          <p:spPr>
            <a:xfrm>
              <a:off x="615700" y="2827050"/>
              <a:ext cx="78650" cy="101200"/>
            </a:xfrm>
            <a:custGeom>
              <a:avLst/>
              <a:gdLst/>
              <a:ahLst/>
              <a:cxnLst/>
              <a:rect l="l" t="t" r="r" b="b"/>
              <a:pathLst>
                <a:path w="3146" h="4048" extrusionOk="0">
                  <a:moveTo>
                    <a:pt x="1281" y="0"/>
                  </a:moveTo>
                  <a:cubicBezTo>
                    <a:pt x="573" y="0"/>
                    <a:pt x="1" y="526"/>
                    <a:pt x="1" y="1235"/>
                  </a:cubicBezTo>
                  <a:lnTo>
                    <a:pt x="1" y="4048"/>
                  </a:lnTo>
                  <a:lnTo>
                    <a:pt x="3145" y="4048"/>
                  </a:lnTo>
                  <a:lnTo>
                    <a:pt x="3145" y="1235"/>
                  </a:lnTo>
                  <a:cubicBezTo>
                    <a:pt x="3145" y="526"/>
                    <a:pt x="2573" y="0"/>
                    <a:pt x="19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74"/>
            <p:cNvSpPr/>
            <p:nvPr/>
          </p:nvSpPr>
          <p:spPr>
            <a:xfrm>
              <a:off x="329875" y="1848050"/>
              <a:ext cx="325025" cy="59475"/>
            </a:xfrm>
            <a:custGeom>
              <a:avLst/>
              <a:gdLst/>
              <a:ahLst/>
              <a:cxnLst/>
              <a:rect l="l" t="t" r="r" b="b"/>
              <a:pathLst>
                <a:path w="13001" h="2379" extrusionOk="0">
                  <a:moveTo>
                    <a:pt x="423" y="0"/>
                  </a:moveTo>
                  <a:cubicBezTo>
                    <a:pt x="195" y="0"/>
                    <a:pt x="0" y="194"/>
                    <a:pt x="0" y="435"/>
                  </a:cubicBezTo>
                  <a:lnTo>
                    <a:pt x="0" y="2378"/>
                  </a:lnTo>
                  <a:lnTo>
                    <a:pt x="13000" y="2378"/>
                  </a:lnTo>
                  <a:lnTo>
                    <a:pt x="13000" y="435"/>
                  </a:lnTo>
                  <a:cubicBezTo>
                    <a:pt x="13000" y="194"/>
                    <a:pt x="12817" y="0"/>
                    <a:pt x="125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1" name="Google Shape;2281;p74"/>
          <p:cNvGrpSpPr/>
          <p:nvPr/>
        </p:nvGrpSpPr>
        <p:grpSpPr>
          <a:xfrm>
            <a:off x="-75" y="3835024"/>
            <a:ext cx="9144111" cy="769519"/>
            <a:chOff x="-75" y="3996089"/>
            <a:chExt cx="9144111" cy="818986"/>
          </a:xfrm>
        </p:grpSpPr>
        <p:sp>
          <p:nvSpPr>
            <p:cNvPr id="2282" name="Google Shape;2282;p74"/>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83" name="Google Shape;2283;p74"/>
            <p:cNvGrpSpPr/>
            <p:nvPr/>
          </p:nvGrpSpPr>
          <p:grpSpPr>
            <a:xfrm>
              <a:off x="43175" y="3996198"/>
              <a:ext cx="9057943" cy="818877"/>
              <a:chOff x="31859" y="3637483"/>
              <a:chExt cx="9057943" cy="954958"/>
            </a:xfrm>
          </p:grpSpPr>
          <p:sp>
            <p:nvSpPr>
              <p:cNvPr id="2284" name="Google Shape;2284;p74"/>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74"/>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74"/>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74"/>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74"/>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74"/>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90" name="Google Shape;2290;p74"/>
          <p:cNvSpPr/>
          <p:nvPr/>
        </p:nvSpPr>
        <p:spPr>
          <a:xfrm flipH="1">
            <a:off x="486774" y="414550"/>
            <a:ext cx="750903" cy="249098"/>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74"/>
          <p:cNvSpPr/>
          <p:nvPr/>
        </p:nvSpPr>
        <p:spPr>
          <a:xfrm>
            <a:off x="5564111" y="1640325"/>
            <a:ext cx="1179109" cy="31334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74"/>
          <p:cNvSpPr/>
          <p:nvPr/>
        </p:nvSpPr>
        <p:spPr>
          <a:xfrm>
            <a:off x="1177925" y="1877725"/>
            <a:ext cx="937331" cy="31094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74"/>
          <p:cNvSpPr/>
          <p:nvPr/>
        </p:nvSpPr>
        <p:spPr>
          <a:xfrm>
            <a:off x="3289641" y="663650"/>
            <a:ext cx="937343" cy="24910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74"/>
          <p:cNvSpPr/>
          <p:nvPr/>
        </p:nvSpPr>
        <p:spPr>
          <a:xfrm>
            <a:off x="8242263" y="91800"/>
            <a:ext cx="972913" cy="322750"/>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95" name="Google Shape;2295;p74"/>
          <p:cNvGrpSpPr/>
          <p:nvPr/>
        </p:nvGrpSpPr>
        <p:grpSpPr>
          <a:xfrm flipH="1">
            <a:off x="181075" y="3546818"/>
            <a:ext cx="545047" cy="295335"/>
            <a:chOff x="2301112" y="2967762"/>
            <a:chExt cx="655814" cy="355354"/>
          </a:xfrm>
        </p:grpSpPr>
        <p:sp>
          <p:nvSpPr>
            <p:cNvPr id="2296" name="Google Shape;2296;p74"/>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74"/>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8" name="Google Shape;2298;p74"/>
          <p:cNvGrpSpPr/>
          <p:nvPr/>
        </p:nvGrpSpPr>
        <p:grpSpPr>
          <a:xfrm flipH="1">
            <a:off x="2273520" y="3463318"/>
            <a:ext cx="663815" cy="359654"/>
            <a:chOff x="2301112" y="2967762"/>
            <a:chExt cx="655814" cy="355354"/>
          </a:xfrm>
        </p:grpSpPr>
        <p:sp>
          <p:nvSpPr>
            <p:cNvPr id="2299" name="Google Shape;2299;p74"/>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74"/>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1" name="Google Shape;2301;p74"/>
          <p:cNvGrpSpPr/>
          <p:nvPr/>
        </p:nvGrpSpPr>
        <p:grpSpPr>
          <a:xfrm flipH="1">
            <a:off x="5865168" y="3416164"/>
            <a:ext cx="750907" cy="406845"/>
            <a:chOff x="2301112" y="2967762"/>
            <a:chExt cx="655814" cy="355354"/>
          </a:xfrm>
        </p:grpSpPr>
        <p:sp>
          <p:nvSpPr>
            <p:cNvPr id="2302" name="Google Shape;2302;p74"/>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74"/>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4" name="Google Shape;2304;p74"/>
          <p:cNvGrpSpPr/>
          <p:nvPr/>
        </p:nvGrpSpPr>
        <p:grpSpPr>
          <a:xfrm flipH="1">
            <a:off x="8505925" y="3546818"/>
            <a:ext cx="545047" cy="295335"/>
            <a:chOff x="2301112" y="2967762"/>
            <a:chExt cx="655814" cy="355354"/>
          </a:xfrm>
        </p:grpSpPr>
        <p:sp>
          <p:nvSpPr>
            <p:cNvPr id="2305" name="Google Shape;2305;p74"/>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74"/>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07" name="Google Shape;2307;p74"/>
          <p:cNvSpPr/>
          <p:nvPr/>
        </p:nvSpPr>
        <p:spPr>
          <a:xfrm>
            <a:off x="75" y="4550122"/>
            <a:ext cx="9143898" cy="602862"/>
          </a:xfrm>
          <a:custGeom>
            <a:avLst/>
            <a:gdLst/>
            <a:ahLst/>
            <a:cxnLst/>
            <a:rect l="l" t="t" r="r" b="b"/>
            <a:pathLst>
              <a:path w="116676" h="10501" extrusionOk="0">
                <a:moveTo>
                  <a:pt x="1" y="0"/>
                </a:moveTo>
                <a:lnTo>
                  <a:pt x="1" y="10501"/>
                </a:lnTo>
                <a:lnTo>
                  <a:pt x="116675" y="10501"/>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74"/>
          <p:cNvSpPr/>
          <p:nvPr/>
        </p:nvSpPr>
        <p:spPr>
          <a:xfrm>
            <a:off x="50" y="4550122"/>
            <a:ext cx="9143898" cy="602862"/>
          </a:xfrm>
          <a:custGeom>
            <a:avLst/>
            <a:gdLst/>
            <a:ahLst/>
            <a:cxnLst/>
            <a:rect l="l" t="t" r="r" b="b"/>
            <a:pathLst>
              <a:path w="116676" h="10501" extrusionOk="0">
                <a:moveTo>
                  <a:pt x="1" y="0"/>
                </a:moveTo>
                <a:lnTo>
                  <a:pt x="1" y="10501"/>
                </a:lnTo>
                <a:lnTo>
                  <a:pt x="116675" y="10501"/>
                </a:lnTo>
                <a:lnTo>
                  <a:pt x="116675" y="0"/>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12"/>
        <p:cNvGrpSpPr/>
        <p:nvPr/>
      </p:nvGrpSpPr>
      <p:grpSpPr>
        <a:xfrm>
          <a:off x="0" y="0"/>
          <a:ext cx="0" cy="0"/>
          <a:chOff x="0" y="0"/>
          <a:chExt cx="0" cy="0"/>
        </a:xfrm>
      </p:grpSpPr>
      <p:sp>
        <p:nvSpPr>
          <p:cNvPr id="2313" name="Google Shape;2313;p76"/>
          <p:cNvSpPr/>
          <p:nvPr/>
        </p:nvSpPr>
        <p:spPr>
          <a:xfrm flipH="1">
            <a:off x="6016575" y="298963"/>
            <a:ext cx="1161909" cy="30882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76"/>
          <p:cNvSpPr/>
          <p:nvPr/>
        </p:nvSpPr>
        <p:spPr>
          <a:xfrm flipH="1">
            <a:off x="3657410" y="1151420"/>
            <a:ext cx="821196" cy="266856"/>
          </a:xfrm>
          <a:custGeom>
            <a:avLst/>
            <a:gdLst/>
            <a:ahLst/>
            <a:cxnLst/>
            <a:rect l="l" t="t" r="r" b="b"/>
            <a:pathLst>
              <a:path w="6927" h="2251" extrusionOk="0">
                <a:moveTo>
                  <a:pt x="3856" y="1"/>
                </a:moveTo>
                <a:cubicBezTo>
                  <a:pt x="3081" y="1"/>
                  <a:pt x="2456" y="505"/>
                  <a:pt x="2260" y="1205"/>
                </a:cubicBezTo>
                <a:cubicBezTo>
                  <a:pt x="2064" y="1130"/>
                  <a:pt x="1830" y="1046"/>
                  <a:pt x="1597" y="1046"/>
                </a:cubicBezTo>
                <a:cubicBezTo>
                  <a:pt x="822" y="1046"/>
                  <a:pt x="197" y="1550"/>
                  <a:pt x="1" y="2250"/>
                </a:cubicBezTo>
                <a:lnTo>
                  <a:pt x="6852" y="2250"/>
                </a:lnTo>
                <a:cubicBezTo>
                  <a:pt x="6927" y="2138"/>
                  <a:pt x="6927" y="2017"/>
                  <a:pt x="6927" y="1867"/>
                </a:cubicBezTo>
                <a:cubicBezTo>
                  <a:pt x="6927" y="1242"/>
                  <a:pt x="6423" y="738"/>
                  <a:pt x="5797" y="738"/>
                </a:cubicBezTo>
                <a:cubicBezTo>
                  <a:pt x="5601" y="738"/>
                  <a:pt x="5452" y="775"/>
                  <a:pt x="5293" y="850"/>
                </a:cubicBezTo>
                <a:cubicBezTo>
                  <a:pt x="5022" y="346"/>
                  <a:pt x="4481" y="1"/>
                  <a:pt x="3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76"/>
          <p:cNvSpPr/>
          <p:nvPr/>
        </p:nvSpPr>
        <p:spPr>
          <a:xfrm>
            <a:off x="588375" y="1151414"/>
            <a:ext cx="655831" cy="213113"/>
          </a:xfrm>
          <a:custGeom>
            <a:avLst/>
            <a:gdLst/>
            <a:ahLst/>
            <a:cxnLst/>
            <a:rect l="l" t="t" r="r" b="b"/>
            <a:pathLst>
              <a:path w="6927" h="2251" extrusionOk="0">
                <a:moveTo>
                  <a:pt x="3856" y="1"/>
                </a:moveTo>
                <a:cubicBezTo>
                  <a:pt x="3081" y="1"/>
                  <a:pt x="2456" y="505"/>
                  <a:pt x="2260" y="1205"/>
                </a:cubicBezTo>
                <a:cubicBezTo>
                  <a:pt x="2064" y="1130"/>
                  <a:pt x="1830" y="1046"/>
                  <a:pt x="1597" y="1046"/>
                </a:cubicBezTo>
                <a:cubicBezTo>
                  <a:pt x="822" y="1046"/>
                  <a:pt x="197" y="1550"/>
                  <a:pt x="1" y="2250"/>
                </a:cubicBezTo>
                <a:lnTo>
                  <a:pt x="6852" y="2250"/>
                </a:lnTo>
                <a:cubicBezTo>
                  <a:pt x="6927" y="2138"/>
                  <a:pt x="6927" y="2017"/>
                  <a:pt x="6927" y="1867"/>
                </a:cubicBezTo>
                <a:cubicBezTo>
                  <a:pt x="6927" y="1242"/>
                  <a:pt x="6423" y="738"/>
                  <a:pt x="5797" y="738"/>
                </a:cubicBezTo>
                <a:cubicBezTo>
                  <a:pt x="5601" y="738"/>
                  <a:pt x="5452" y="775"/>
                  <a:pt x="5293" y="850"/>
                </a:cubicBezTo>
                <a:cubicBezTo>
                  <a:pt x="5022" y="346"/>
                  <a:pt x="4481" y="1"/>
                  <a:pt x="3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76"/>
          <p:cNvSpPr/>
          <p:nvPr/>
        </p:nvSpPr>
        <p:spPr>
          <a:xfrm>
            <a:off x="7342202" y="1437925"/>
            <a:ext cx="655796" cy="213102"/>
          </a:xfrm>
          <a:custGeom>
            <a:avLst/>
            <a:gdLst/>
            <a:ahLst/>
            <a:cxnLst/>
            <a:rect l="l" t="t" r="r" b="b"/>
            <a:pathLst>
              <a:path w="6927" h="2251" extrusionOk="0">
                <a:moveTo>
                  <a:pt x="3856" y="1"/>
                </a:moveTo>
                <a:cubicBezTo>
                  <a:pt x="3081" y="1"/>
                  <a:pt x="2456" y="505"/>
                  <a:pt x="2260" y="1205"/>
                </a:cubicBezTo>
                <a:cubicBezTo>
                  <a:pt x="2064" y="1130"/>
                  <a:pt x="1830" y="1046"/>
                  <a:pt x="1597" y="1046"/>
                </a:cubicBezTo>
                <a:cubicBezTo>
                  <a:pt x="822" y="1046"/>
                  <a:pt x="197" y="1550"/>
                  <a:pt x="1" y="2250"/>
                </a:cubicBezTo>
                <a:lnTo>
                  <a:pt x="6852" y="2250"/>
                </a:lnTo>
                <a:cubicBezTo>
                  <a:pt x="6927" y="2138"/>
                  <a:pt x="6927" y="2017"/>
                  <a:pt x="6927" y="1867"/>
                </a:cubicBezTo>
                <a:cubicBezTo>
                  <a:pt x="6927" y="1242"/>
                  <a:pt x="6423" y="738"/>
                  <a:pt x="5797" y="738"/>
                </a:cubicBezTo>
                <a:cubicBezTo>
                  <a:pt x="5601" y="738"/>
                  <a:pt x="5452" y="775"/>
                  <a:pt x="5293" y="850"/>
                </a:cubicBezTo>
                <a:cubicBezTo>
                  <a:pt x="5022" y="346"/>
                  <a:pt x="4481" y="1"/>
                  <a:pt x="3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76"/>
          <p:cNvSpPr/>
          <p:nvPr/>
        </p:nvSpPr>
        <p:spPr>
          <a:xfrm>
            <a:off x="75" y="4604377"/>
            <a:ext cx="9143898" cy="539069"/>
          </a:xfrm>
          <a:custGeom>
            <a:avLst/>
            <a:gdLst/>
            <a:ahLst/>
            <a:cxnLst/>
            <a:rect l="l" t="t" r="r" b="b"/>
            <a:pathLst>
              <a:path w="116676" h="10501" extrusionOk="0">
                <a:moveTo>
                  <a:pt x="1" y="0"/>
                </a:moveTo>
                <a:lnTo>
                  <a:pt x="1" y="10501"/>
                </a:lnTo>
                <a:lnTo>
                  <a:pt x="116675" y="10501"/>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76"/>
          <p:cNvSpPr/>
          <p:nvPr/>
        </p:nvSpPr>
        <p:spPr>
          <a:xfrm flipH="1">
            <a:off x="0" y="3814675"/>
            <a:ext cx="9144000" cy="789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76"/>
          <p:cNvSpPr/>
          <p:nvPr/>
        </p:nvSpPr>
        <p:spPr>
          <a:xfrm>
            <a:off x="75" y="2672100"/>
            <a:ext cx="9143898" cy="1142576"/>
          </a:xfrm>
          <a:custGeom>
            <a:avLst/>
            <a:gdLst/>
            <a:ahLst/>
            <a:cxnLst/>
            <a:rect l="l" t="t" r="r" b="b"/>
            <a:pathLst>
              <a:path w="116676" h="18519" extrusionOk="0">
                <a:moveTo>
                  <a:pt x="1" y="0"/>
                </a:moveTo>
                <a:lnTo>
                  <a:pt x="1" y="18519"/>
                </a:lnTo>
                <a:lnTo>
                  <a:pt x="116675" y="18519"/>
                </a:lnTo>
                <a:lnTo>
                  <a:pt x="11667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76"/>
          <p:cNvSpPr/>
          <p:nvPr/>
        </p:nvSpPr>
        <p:spPr>
          <a:xfrm>
            <a:off x="2423340" y="3564690"/>
            <a:ext cx="52889" cy="118284"/>
          </a:xfrm>
          <a:custGeom>
            <a:avLst/>
            <a:gdLst/>
            <a:ahLst/>
            <a:cxnLst/>
            <a:rect l="l" t="t" r="r" b="b"/>
            <a:pathLst>
              <a:path w="664" h="1485" extrusionOk="0">
                <a:moveTo>
                  <a:pt x="281" y="0"/>
                </a:moveTo>
                <a:cubicBezTo>
                  <a:pt x="122" y="0"/>
                  <a:pt x="1" y="122"/>
                  <a:pt x="1" y="271"/>
                </a:cubicBezTo>
                <a:lnTo>
                  <a:pt x="1" y="1167"/>
                </a:lnTo>
                <a:cubicBezTo>
                  <a:pt x="1" y="1326"/>
                  <a:pt x="122" y="1484"/>
                  <a:pt x="281" y="1484"/>
                </a:cubicBezTo>
                <a:lnTo>
                  <a:pt x="393" y="1484"/>
                </a:lnTo>
                <a:cubicBezTo>
                  <a:pt x="551" y="1484"/>
                  <a:pt x="663" y="1326"/>
                  <a:pt x="663" y="1167"/>
                </a:cubicBezTo>
                <a:lnTo>
                  <a:pt x="663" y="271"/>
                </a:lnTo>
                <a:cubicBezTo>
                  <a:pt x="663" y="122"/>
                  <a:pt x="551" y="0"/>
                  <a:pt x="3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21" name="Google Shape;2321;p76"/>
          <p:cNvGrpSpPr/>
          <p:nvPr/>
        </p:nvGrpSpPr>
        <p:grpSpPr>
          <a:xfrm>
            <a:off x="304650" y="3819844"/>
            <a:ext cx="8562861" cy="789577"/>
            <a:chOff x="304650" y="3819844"/>
            <a:chExt cx="8562861" cy="789577"/>
          </a:xfrm>
        </p:grpSpPr>
        <p:grpSp>
          <p:nvGrpSpPr>
            <p:cNvPr id="2322" name="Google Shape;2322;p76"/>
            <p:cNvGrpSpPr/>
            <p:nvPr/>
          </p:nvGrpSpPr>
          <p:grpSpPr>
            <a:xfrm>
              <a:off x="304650" y="3821822"/>
              <a:ext cx="1882338" cy="787599"/>
              <a:chOff x="373125" y="3995775"/>
              <a:chExt cx="1882338" cy="607200"/>
            </a:xfrm>
          </p:grpSpPr>
          <p:cxnSp>
            <p:nvCxnSpPr>
              <p:cNvPr id="2323" name="Google Shape;2323;p76"/>
              <p:cNvCxnSpPr/>
              <p:nvPr/>
            </p:nvCxnSpPr>
            <p:spPr>
              <a:xfrm flipH="1">
                <a:off x="373125" y="3995775"/>
                <a:ext cx="522300" cy="607200"/>
              </a:xfrm>
              <a:prstGeom prst="straightConnector1">
                <a:avLst/>
              </a:prstGeom>
              <a:noFill/>
              <a:ln w="19050" cap="flat" cmpd="sng">
                <a:solidFill>
                  <a:srgbClr val="E8D6BF"/>
                </a:solidFill>
                <a:prstDash val="solid"/>
                <a:round/>
                <a:headEnd type="none" w="med" len="med"/>
                <a:tailEnd type="none" w="med" len="med"/>
              </a:ln>
            </p:spPr>
          </p:cxnSp>
          <p:cxnSp>
            <p:nvCxnSpPr>
              <p:cNvPr id="2324" name="Google Shape;2324;p76"/>
              <p:cNvCxnSpPr/>
              <p:nvPr/>
            </p:nvCxnSpPr>
            <p:spPr>
              <a:xfrm flipH="1">
                <a:off x="1838763" y="3995775"/>
                <a:ext cx="416700" cy="604200"/>
              </a:xfrm>
              <a:prstGeom prst="straightConnector1">
                <a:avLst/>
              </a:prstGeom>
              <a:noFill/>
              <a:ln w="19050" cap="flat" cmpd="sng">
                <a:solidFill>
                  <a:srgbClr val="E8D6BF"/>
                </a:solidFill>
                <a:prstDash val="solid"/>
                <a:round/>
                <a:headEnd type="none" w="med" len="med"/>
                <a:tailEnd type="none" w="med" len="med"/>
              </a:ln>
            </p:spPr>
          </p:cxnSp>
        </p:grpSp>
        <p:grpSp>
          <p:nvGrpSpPr>
            <p:cNvPr id="2325" name="Google Shape;2325;p76"/>
            <p:cNvGrpSpPr/>
            <p:nvPr/>
          </p:nvGrpSpPr>
          <p:grpSpPr>
            <a:xfrm>
              <a:off x="6925499" y="3819844"/>
              <a:ext cx="1942013" cy="787599"/>
              <a:chOff x="6925550" y="3995775"/>
              <a:chExt cx="1942013" cy="607200"/>
            </a:xfrm>
          </p:grpSpPr>
          <p:cxnSp>
            <p:nvCxnSpPr>
              <p:cNvPr id="2326" name="Google Shape;2326;p76"/>
              <p:cNvCxnSpPr/>
              <p:nvPr/>
            </p:nvCxnSpPr>
            <p:spPr>
              <a:xfrm>
                <a:off x="8345263" y="3995775"/>
                <a:ext cx="522300" cy="607200"/>
              </a:xfrm>
              <a:prstGeom prst="straightConnector1">
                <a:avLst/>
              </a:prstGeom>
              <a:noFill/>
              <a:ln w="19050" cap="flat" cmpd="sng">
                <a:solidFill>
                  <a:srgbClr val="E8D6BF"/>
                </a:solidFill>
                <a:prstDash val="solid"/>
                <a:round/>
                <a:headEnd type="none" w="med" len="med"/>
                <a:tailEnd type="none" w="med" len="med"/>
              </a:ln>
            </p:spPr>
          </p:cxnSp>
          <p:cxnSp>
            <p:nvCxnSpPr>
              <p:cNvPr id="2327" name="Google Shape;2327;p76"/>
              <p:cNvCxnSpPr/>
              <p:nvPr/>
            </p:nvCxnSpPr>
            <p:spPr>
              <a:xfrm>
                <a:off x="6925550" y="3995775"/>
                <a:ext cx="416700" cy="604200"/>
              </a:xfrm>
              <a:prstGeom prst="straightConnector1">
                <a:avLst/>
              </a:prstGeom>
              <a:noFill/>
              <a:ln w="19050" cap="flat" cmpd="sng">
                <a:solidFill>
                  <a:srgbClr val="E8D6BF"/>
                </a:solidFill>
                <a:prstDash val="solid"/>
                <a:round/>
                <a:headEnd type="none" w="med" len="med"/>
                <a:tailEnd type="none" w="med" len="med"/>
              </a:ln>
            </p:spPr>
          </p:cxnSp>
        </p:grpSp>
      </p:grpSp>
      <p:sp>
        <p:nvSpPr>
          <p:cNvPr id="2328" name="Google Shape;2328;p76"/>
          <p:cNvSpPr/>
          <p:nvPr/>
        </p:nvSpPr>
        <p:spPr>
          <a:xfrm>
            <a:off x="7980560" y="445295"/>
            <a:ext cx="821196" cy="266856"/>
          </a:xfrm>
          <a:custGeom>
            <a:avLst/>
            <a:gdLst/>
            <a:ahLst/>
            <a:cxnLst/>
            <a:rect l="l" t="t" r="r" b="b"/>
            <a:pathLst>
              <a:path w="6927" h="2251" extrusionOk="0">
                <a:moveTo>
                  <a:pt x="3856" y="1"/>
                </a:moveTo>
                <a:cubicBezTo>
                  <a:pt x="3081" y="1"/>
                  <a:pt x="2456" y="505"/>
                  <a:pt x="2260" y="1205"/>
                </a:cubicBezTo>
                <a:cubicBezTo>
                  <a:pt x="2064" y="1130"/>
                  <a:pt x="1830" y="1046"/>
                  <a:pt x="1597" y="1046"/>
                </a:cubicBezTo>
                <a:cubicBezTo>
                  <a:pt x="822" y="1046"/>
                  <a:pt x="197" y="1550"/>
                  <a:pt x="1" y="2250"/>
                </a:cubicBezTo>
                <a:lnTo>
                  <a:pt x="6852" y="2250"/>
                </a:lnTo>
                <a:cubicBezTo>
                  <a:pt x="6927" y="2138"/>
                  <a:pt x="6927" y="2017"/>
                  <a:pt x="6927" y="1867"/>
                </a:cubicBezTo>
                <a:cubicBezTo>
                  <a:pt x="6927" y="1242"/>
                  <a:pt x="6423" y="738"/>
                  <a:pt x="5797" y="738"/>
                </a:cubicBezTo>
                <a:cubicBezTo>
                  <a:pt x="5601" y="738"/>
                  <a:pt x="5452" y="775"/>
                  <a:pt x="5293" y="850"/>
                </a:cubicBezTo>
                <a:cubicBezTo>
                  <a:pt x="5022" y="346"/>
                  <a:pt x="4481" y="1"/>
                  <a:pt x="3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76"/>
          <p:cNvSpPr/>
          <p:nvPr/>
        </p:nvSpPr>
        <p:spPr>
          <a:xfrm>
            <a:off x="352575" y="345150"/>
            <a:ext cx="1161909" cy="30882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76"/>
          <p:cNvSpPr/>
          <p:nvPr/>
        </p:nvSpPr>
        <p:spPr>
          <a:xfrm>
            <a:off x="1829623" y="748945"/>
            <a:ext cx="821196" cy="266856"/>
          </a:xfrm>
          <a:custGeom>
            <a:avLst/>
            <a:gdLst/>
            <a:ahLst/>
            <a:cxnLst/>
            <a:rect l="l" t="t" r="r" b="b"/>
            <a:pathLst>
              <a:path w="6927" h="2251" extrusionOk="0">
                <a:moveTo>
                  <a:pt x="3856" y="1"/>
                </a:moveTo>
                <a:cubicBezTo>
                  <a:pt x="3081" y="1"/>
                  <a:pt x="2456" y="505"/>
                  <a:pt x="2260" y="1205"/>
                </a:cubicBezTo>
                <a:cubicBezTo>
                  <a:pt x="2064" y="1130"/>
                  <a:pt x="1830" y="1046"/>
                  <a:pt x="1597" y="1046"/>
                </a:cubicBezTo>
                <a:cubicBezTo>
                  <a:pt x="822" y="1046"/>
                  <a:pt x="197" y="1550"/>
                  <a:pt x="1" y="2250"/>
                </a:cubicBezTo>
                <a:lnTo>
                  <a:pt x="6852" y="2250"/>
                </a:lnTo>
                <a:cubicBezTo>
                  <a:pt x="6927" y="2138"/>
                  <a:pt x="6927" y="2017"/>
                  <a:pt x="6927" y="1867"/>
                </a:cubicBezTo>
                <a:cubicBezTo>
                  <a:pt x="6927" y="1242"/>
                  <a:pt x="6423" y="738"/>
                  <a:pt x="5797" y="738"/>
                </a:cubicBezTo>
                <a:cubicBezTo>
                  <a:pt x="5601" y="738"/>
                  <a:pt x="5452" y="775"/>
                  <a:pt x="5293" y="850"/>
                </a:cubicBezTo>
                <a:cubicBezTo>
                  <a:pt x="5022" y="346"/>
                  <a:pt x="4481" y="1"/>
                  <a:pt x="3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76"/>
          <p:cNvSpPr txBox="1">
            <a:spLocks noGrp="1"/>
          </p:cNvSpPr>
          <p:nvPr>
            <p:ph type="subTitle" idx="1"/>
          </p:nvPr>
        </p:nvSpPr>
        <p:spPr>
          <a:xfrm>
            <a:off x="2604900" y="3908775"/>
            <a:ext cx="3934200" cy="6243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2332" name="Google Shape;2332;p76"/>
          <p:cNvSpPr txBox="1">
            <a:spLocks noGrp="1"/>
          </p:cNvSpPr>
          <p:nvPr>
            <p:ph type="ctrTitle"/>
          </p:nvPr>
        </p:nvSpPr>
        <p:spPr>
          <a:xfrm>
            <a:off x="1403550" y="531225"/>
            <a:ext cx="6336900" cy="1855200"/>
          </a:xfrm>
          <a:prstGeom prst="rect">
            <a:avLst/>
          </a:prstGeom>
        </p:spPr>
        <p:txBody>
          <a:bodyPr spcFirstLastPara="1" wrap="square" lIns="14400" tIns="14400" rIns="14400" bIns="14400" anchor="t" anchorCtr="0">
            <a:noAutofit/>
          </a:bodyPr>
          <a:lstStyle>
            <a:lvl1pPr lvl="0" algn="ctr" rtl="0">
              <a:lnSpc>
                <a:spcPct val="80000"/>
              </a:lnSpc>
              <a:spcBef>
                <a:spcPts val="0"/>
              </a:spcBef>
              <a:spcAft>
                <a:spcPts val="0"/>
              </a:spcAft>
              <a:buSzPts val="5200"/>
              <a:buNone/>
              <a:defRPr sz="70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2333" name="Google Shape;2333;p76"/>
          <p:cNvSpPr/>
          <p:nvPr/>
        </p:nvSpPr>
        <p:spPr>
          <a:xfrm>
            <a:off x="50" y="4604377"/>
            <a:ext cx="9143898" cy="539069"/>
          </a:xfrm>
          <a:custGeom>
            <a:avLst/>
            <a:gdLst/>
            <a:ahLst/>
            <a:cxnLst/>
            <a:rect l="l" t="t" r="r" b="b"/>
            <a:pathLst>
              <a:path w="116676" h="10501" extrusionOk="0">
                <a:moveTo>
                  <a:pt x="1" y="0"/>
                </a:moveTo>
                <a:lnTo>
                  <a:pt x="1" y="10501"/>
                </a:lnTo>
                <a:lnTo>
                  <a:pt x="116675" y="10501"/>
                </a:lnTo>
                <a:lnTo>
                  <a:pt x="116675" y="0"/>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34"/>
        <p:cNvGrpSpPr/>
        <p:nvPr/>
      </p:nvGrpSpPr>
      <p:grpSpPr>
        <a:xfrm>
          <a:off x="0" y="0"/>
          <a:ext cx="0" cy="0"/>
          <a:chOff x="0" y="0"/>
          <a:chExt cx="0" cy="0"/>
        </a:xfrm>
      </p:grpSpPr>
      <p:sp>
        <p:nvSpPr>
          <p:cNvPr id="2335" name="Google Shape;2335;p77"/>
          <p:cNvSpPr/>
          <p:nvPr/>
        </p:nvSpPr>
        <p:spPr>
          <a:xfrm>
            <a:off x="-75" y="3984750"/>
            <a:ext cx="9144000" cy="1158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36" name="Google Shape;2336;p77"/>
          <p:cNvGrpSpPr/>
          <p:nvPr/>
        </p:nvGrpSpPr>
        <p:grpSpPr>
          <a:xfrm>
            <a:off x="477150" y="384688"/>
            <a:ext cx="8948150" cy="2519759"/>
            <a:chOff x="477150" y="384688"/>
            <a:chExt cx="8948150" cy="2519759"/>
          </a:xfrm>
        </p:grpSpPr>
        <p:grpSp>
          <p:nvGrpSpPr>
            <p:cNvPr id="2337" name="Google Shape;2337;p77"/>
            <p:cNvGrpSpPr/>
            <p:nvPr/>
          </p:nvGrpSpPr>
          <p:grpSpPr>
            <a:xfrm>
              <a:off x="477150" y="384688"/>
              <a:ext cx="8243158" cy="1607284"/>
              <a:chOff x="477150" y="384688"/>
              <a:chExt cx="8243158" cy="1607284"/>
            </a:xfrm>
          </p:grpSpPr>
          <p:sp>
            <p:nvSpPr>
              <p:cNvPr id="2338" name="Google Shape;2338;p77"/>
              <p:cNvSpPr/>
              <p:nvPr/>
            </p:nvSpPr>
            <p:spPr>
              <a:xfrm>
                <a:off x="477150" y="400699"/>
                <a:ext cx="851900" cy="276822"/>
              </a:xfrm>
              <a:custGeom>
                <a:avLst/>
                <a:gdLst/>
                <a:ahLst/>
                <a:cxnLst/>
                <a:rect l="l" t="t" r="r" b="b"/>
                <a:pathLst>
                  <a:path w="6927" h="2251" extrusionOk="0">
                    <a:moveTo>
                      <a:pt x="3856" y="1"/>
                    </a:moveTo>
                    <a:cubicBezTo>
                      <a:pt x="3081" y="1"/>
                      <a:pt x="2456" y="505"/>
                      <a:pt x="2260" y="1205"/>
                    </a:cubicBezTo>
                    <a:cubicBezTo>
                      <a:pt x="2064" y="1130"/>
                      <a:pt x="1830" y="1046"/>
                      <a:pt x="1597" y="1046"/>
                    </a:cubicBezTo>
                    <a:cubicBezTo>
                      <a:pt x="822" y="1046"/>
                      <a:pt x="197" y="1550"/>
                      <a:pt x="1" y="2250"/>
                    </a:cubicBezTo>
                    <a:lnTo>
                      <a:pt x="6852" y="2250"/>
                    </a:lnTo>
                    <a:cubicBezTo>
                      <a:pt x="6927" y="2138"/>
                      <a:pt x="6927" y="2017"/>
                      <a:pt x="6927" y="1867"/>
                    </a:cubicBezTo>
                    <a:cubicBezTo>
                      <a:pt x="6927" y="1242"/>
                      <a:pt x="6423" y="738"/>
                      <a:pt x="5797" y="738"/>
                    </a:cubicBezTo>
                    <a:cubicBezTo>
                      <a:pt x="5601" y="738"/>
                      <a:pt x="5452" y="775"/>
                      <a:pt x="5293" y="850"/>
                    </a:cubicBezTo>
                    <a:cubicBezTo>
                      <a:pt x="5022" y="346"/>
                      <a:pt x="4481" y="1"/>
                      <a:pt x="3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77"/>
              <p:cNvSpPr/>
              <p:nvPr/>
            </p:nvSpPr>
            <p:spPr>
              <a:xfrm>
                <a:off x="1172475" y="1632150"/>
                <a:ext cx="1161909" cy="30882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77"/>
              <p:cNvSpPr/>
              <p:nvPr/>
            </p:nvSpPr>
            <p:spPr>
              <a:xfrm flipH="1">
                <a:off x="3363500" y="677525"/>
                <a:ext cx="1161909" cy="30882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77"/>
              <p:cNvSpPr/>
              <p:nvPr/>
            </p:nvSpPr>
            <p:spPr>
              <a:xfrm flipH="1">
                <a:off x="6706500" y="1715149"/>
                <a:ext cx="851900" cy="276822"/>
              </a:xfrm>
              <a:custGeom>
                <a:avLst/>
                <a:gdLst/>
                <a:ahLst/>
                <a:cxnLst/>
                <a:rect l="l" t="t" r="r" b="b"/>
                <a:pathLst>
                  <a:path w="6927" h="2251" extrusionOk="0">
                    <a:moveTo>
                      <a:pt x="3856" y="1"/>
                    </a:moveTo>
                    <a:cubicBezTo>
                      <a:pt x="3081" y="1"/>
                      <a:pt x="2456" y="505"/>
                      <a:pt x="2260" y="1205"/>
                    </a:cubicBezTo>
                    <a:cubicBezTo>
                      <a:pt x="2064" y="1130"/>
                      <a:pt x="1830" y="1046"/>
                      <a:pt x="1597" y="1046"/>
                    </a:cubicBezTo>
                    <a:cubicBezTo>
                      <a:pt x="822" y="1046"/>
                      <a:pt x="197" y="1550"/>
                      <a:pt x="1" y="2250"/>
                    </a:cubicBezTo>
                    <a:lnTo>
                      <a:pt x="6852" y="2250"/>
                    </a:lnTo>
                    <a:cubicBezTo>
                      <a:pt x="6927" y="2138"/>
                      <a:pt x="6927" y="2017"/>
                      <a:pt x="6927" y="1867"/>
                    </a:cubicBezTo>
                    <a:cubicBezTo>
                      <a:pt x="6927" y="1242"/>
                      <a:pt x="6423" y="738"/>
                      <a:pt x="5797" y="738"/>
                    </a:cubicBezTo>
                    <a:cubicBezTo>
                      <a:pt x="5601" y="738"/>
                      <a:pt x="5452" y="775"/>
                      <a:pt x="5293" y="850"/>
                    </a:cubicBezTo>
                    <a:cubicBezTo>
                      <a:pt x="5022" y="346"/>
                      <a:pt x="4481" y="1"/>
                      <a:pt x="3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77"/>
              <p:cNvSpPr/>
              <p:nvPr/>
            </p:nvSpPr>
            <p:spPr>
              <a:xfrm>
                <a:off x="7558400" y="384688"/>
                <a:ext cx="1161909" cy="30882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43" name="Google Shape;2343;p77"/>
            <p:cNvSpPr/>
            <p:nvPr/>
          </p:nvSpPr>
          <p:spPr>
            <a:xfrm flipH="1">
              <a:off x="8573400" y="2627624"/>
              <a:ext cx="851900" cy="276822"/>
            </a:xfrm>
            <a:custGeom>
              <a:avLst/>
              <a:gdLst/>
              <a:ahLst/>
              <a:cxnLst/>
              <a:rect l="l" t="t" r="r" b="b"/>
              <a:pathLst>
                <a:path w="6927" h="2251" extrusionOk="0">
                  <a:moveTo>
                    <a:pt x="3856" y="1"/>
                  </a:moveTo>
                  <a:cubicBezTo>
                    <a:pt x="3081" y="1"/>
                    <a:pt x="2456" y="505"/>
                    <a:pt x="2260" y="1205"/>
                  </a:cubicBezTo>
                  <a:cubicBezTo>
                    <a:pt x="2064" y="1130"/>
                    <a:pt x="1830" y="1046"/>
                    <a:pt x="1597" y="1046"/>
                  </a:cubicBezTo>
                  <a:cubicBezTo>
                    <a:pt x="822" y="1046"/>
                    <a:pt x="197" y="1550"/>
                    <a:pt x="1" y="2250"/>
                  </a:cubicBezTo>
                  <a:lnTo>
                    <a:pt x="6852" y="2250"/>
                  </a:lnTo>
                  <a:cubicBezTo>
                    <a:pt x="6927" y="2138"/>
                    <a:pt x="6927" y="2017"/>
                    <a:pt x="6927" y="1867"/>
                  </a:cubicBezTo>
                  <a:cubicBezTo>
                    <a:pt x="6927" y="1242"/>
                    <a:pt x="6423" y="738"/>
                    <a:pt x="5797" y="738"/>
                  </a:cubicBezTo>
                  <a:cubicBezTo>
                    <a:pt x="5601" y="738"/>
                    <a:pt x="5452" y="775"/>
                    <a:pt x="5293" y="850"/>
                  </a:cubicBezTo>
                  <a:cubicBezTo>
                    <a:pt x="5022" y="346"/>
                    <a:pt x="4481" y="1"/>
                    <a:pt x="3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44" name="Google Shape;2344;p77"/>
          <p:cNvSpPr/>
          <p:nvPr/>
        </p:nvSpPr>
        <p:spPr>
          <a:xfrm>
            <a:off x="3650" y="2895600"/>
            <a:ext cx="9143915" cy="1096514"/>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45" name="Google Shape;2345;p77"/>
          <p:cNvCxnSpPr/>
          <p:nvPr/>
        </p:nvCxnSpPr>
        <p:spPr>
          <a:xfrm flipH="1">
            <a:off x="785375" y="3984750"/>
            <a:ext cx="314400" cy="1158900"/>
          </a:xfrm>
          <a:prstGeom prst="straightConnector1">
            <a:avLst/>
          </a:prstGeom>
          <a:noFill/>
          <a:ln w="19050" cap="flat" cmpd="sng">
            <a:solidFill>
              <a:srgbClr val="E8D6BF"/>
            </a:solidFill>
            <a:prstDash val="solid"/>
            <a:round/>
            <a:headEnd type="none" w="med" len="med"/>
            <a:tailEnd type="none" w="med" len="med"/>
          </a:ln>
        </p:spPr>
      </p:cxnSp>
      <p:cxnSp>
        <p:nvCxnSpPr>
          <p:cNvPr id="2346" name="Google Shape;2346;p77"/>
          <p:cNvCxnSpPr/>
          <p:nvPr/>
        </p:nvCxnSpPr>
        <p:spPr>
          <a:xfrm flipH="1">
            <a:off x="2586050" y="3984750"/>
            <a:ext cx="314400" cy="1158900"/>
          </a:xfrm>
          <a:prstGeom prst="straightConnector1">
            <a:avLst/>
          </a:prstGeom>
          <a:noFill/>
          <a:ln w="19050" cap="flat" cmpd="sng">
            <a:solidFill>
              <a:srgbClr val="E8D6BF"/>
            </a:solidFill>
            <a:prstDash val="solid"/>
            <a:round/>
            <a:headEnd type="none" w="med" len="med"/>
            <a:tailEnd type="none" w="med" len="med"/>
          </a:ln>
        </p:spPr>
      </p:cxnSp>
      <p:sp>
        <p:nvSpPr>
          <p:cNvPr id="2347" name="Google Shape;2347;p77"/>
          <p:cNvSpPr txBox="1">
            <a:spLocks noGrp="1"/>
          </p:cNvSpPr>
          <p:nvPr>
            <p:ph type="title"/>
          </p:nvPr>
        </p:nvSpPr>
        <p:spPr>
          <a:xfrm>
            <a:off x="3649313" y="1301100"/>
            <a:ext cx="3667500" cy="1407300"/>
          </a:xfrm>
          <a:prstGeom prst="rect">
            <a:avLst/>
          </a:prstGeom>
        </p:spPr>
        <p:txBody>
          <a:bodyPr spcFirstLastPara="1" wrap="square" lIns="14400" tIns="14400" rIns="14400" bIns="14400" anchor="ctr" anchorCtr="0">
            <a:noAutofit/>
          </a:bodyPr>
          <a:lstStyle>
            <a:lvl1pPr lvl="0"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348" name="Google Shape;2348;p77"/>
          <p:cNvSpPr txBox="1">
            <a:spLocks noGrp="1"/>
          </p:cNvSpPr>
          <p:nvPr>
            <p:ph type="title" idx="2" hasCustomPrompt="1"/>
          </p:nvPr>
        </p:nvSpPr>
        <p:spPr>
          <a:xfrm>
            <a:off x="1998938" y="1514400"/>
            <a:ext cx="1192800" cy="9807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6000"/>
              <a:buNone/>
              <a:defRPr sz="70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349" name="Google Shape;2349;p77"/>
          <p:cNvSpPr txBox="1">
            <a:spLocks noGrp="1"/>
          </p:cNvSpPr>
          <p:nvPr>
            <p:ph type="subTitle" idx="1"/>
          </p:nvPr>
        </p:nvSpPr>
        <p:spPr>
          <a:xfrm>
            <a:off x="3649313" y="2895600"/>
            <a:ext cx="3667500" cy="291300"/>
          </a:xfrm>
          <a:prstGeom prst="rect">
            <a:avLst/>
          </a:prstGeom>
        </p:spPr>
        <p:txBody>
          <a:bodyPr spcFirstLastPara="1" wrap="square" lIns="14400" tIns="14400" rIns="14400" bIns="14400"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50" name="Google Shape;2350;p77"/>
          <p:cNvSpPr/>
          <p:nvPr/>
        </p:nvSpPr>
        <p:spPr>
          <a:xfrm>
            <a:off x="5762625" y="-104775"/>
            <a:ext cx="4076700" cy="2147450"/>
          </a:xfrm>
          <a:custGeom>
            <a:avLst/>
            <a:gdLst/>
            <a:ahLst/>
            <a:cxnLst/>
            <a:rect l="l" t="t" r="r" b="b"/>
            <a:pathLst>
              <a:path w="163068" h="85898" extrusionOk="0">
                <a:moveTo>
                  <a:pt x="0" y="0"/>
                </a:moveTo>
                <a:cubicBezTo>
                  <a:pt x="14732" y="0"/>
                  <a:pt x="25830" y="17104"/>
                  <a:pt x="32004" y="30480"/>
                </a:cubicBezTo>
                <a:cubicBezTo>
                  <a:pt x="35504" y="38063"/>
                  <a:pt x="37293" y="47360"/>
                  <a:pt x="43815" y="52578"/>
                </a:cubicBezTo>
                <a:cubicBezTo>
                  <a:pt x="59961" y="65494"/>
                  <a:pt x="85621" y="57248"/>
                  <a:pt x="104394" y="65913"/>
                </a:cubicBezTo>
                <a:cubicBezTo>
                  <a:pt x="114309" y="70489"/>
                  <a:pt x="121413" y="80532"/>
                  <a:pt x="131826" y="83820"/>
                </a:cubicBezTo>
                <a:cubicBezTo>
                  <a:pt x="141944" y="87015"/>
                  <a:pt x="158323" y="87214"/>
                  <a:pt x="163068" y="77724"/>
                </a:cubicBezTo>
              </a:path>
            </a:pathLst>
          </a:custGeom>
          <a:noFill/>
          <a:ln w="19050" cap="flat" cmpd="sng">
            <a:solidFill>
              <a:schemeClr val="dk2"/>
            </a:solidFill>
            <a:prstDash val="dash"/>
            <a:round/>
            <a:headEnd type="none" w="med" len="med"/>
            <a:tailEnd type="none" w="med" len="med"/>
          </a:ln>
        </p:spPr>
      </p:sp>
      <p:cxnSp>
        <p:nvCxnSpPr>
          <p:cNvPr id="2351" name="Google Shape;2351;p77"/>
          <p:cNvCxnSpPr/>
          <p:nvPr/>
        </p:nvCxnSpPr>
        <p:spPr>
          <a:xfrm flipH="1">
            <a:off x="4386725" y="3984750"/>
            <a:ext cx="314400" cy="1158900"/>
          </a:xfrm>
          <a:prstGeom prst="straightConnector1">
            <a:avLst/>
          </a:prstGeom>
          <a:noFill/>
          <a:ln w="19050" cap="flat" cmpd="sng">
            <a:solidFill>
              <a:srgbClr val="E8D6BF"/>
            </a:solidFill>
            <a:prstDash val="solid"/>
            <a:round/>
            <a:headEnd type="none" w="med" len="med"/>
            <a:tailEnd type="none" w="med" len="med"/>
          </a:ln>
        </p:spPr>
      </p:cxnSp>
      <p:cxnSp>
        <p:nvCxnSpPr>
          <p:cNvPr id="2352" name="Google Shape;2352;p77"/>
          <p:cNvCxnSpPr/>
          <p:nvPr/>
        </p:nvCxnSpPr>
        <p:spPr>
          <a:xfrm flipH="1">
            <a:off x="6187400" y="3984750"/>
            <a:ext cx="314400" cy="1158900"/>
          </a:xfrm>
          <a:prstGeom prst="straightConnector1">
            <a:avLst/>
          </a:prstGeom>
          <a:noFill/>
          <a:ln w="19050" cap="flat" cmpd="sng">
            <a:solidFill>
              <a:srgbClr val="E8D6BF"/>
            </a:solidFill>
            <a:prstDash val="solid"/>
            <a:round/>
            <a:headEnd type="none" w="med" len="med"/>
            <a:tailEnd type="none" w="med" len="med"/>
          </a:ln>
        </p:spPr>
      </p:cxnSp>
      <p:cxnSp>
        <p:nvCxnSpPr>
          <p:cNvPr id="2353" name="Google Shape;2353;p77"/>
          <p:cNvCxnSpPr/>
          <p:nvPr/>
        </p:nvCxnSpPr>
        <p:spPr>
          <a:xfrm flipH="1">
            <a:off x="7988075" y="3984750"/>
            <a:ext cx="314400" cy="1158900"/>
          </a:xfrm>
          <a:prstGeom prst="straightConnector1">
            <a:avLst/>
          </a:prstGeom>
          <a:noFill/>
          <a:ln w="19050" cap="flat" cmpd="sng">
            <a:solidFill>
              <a:srgbClr val="E8D6BF"/>
            </a:solidFill>
            <a:prstDash val="solid"/>
            <a:round/>
            <a:headEnd type="none" w="med" len="med"/>
            <a:tailEnd type="none" w="med" len="med"/>
          </a:ln>
        </p:spPr>
      </p:cxnSp>
      <p:grpSp>
        <p:nvGrpSpPr>
          <p:cNvPr id="2354" name="Google Shape;2354;p77"/>
          <p:cNvGrpSpPr/>
          <p:nvPr/>
        </p:nvGrpSpPr>
        <p:grpSpPr>
          <a:xfrm>
            <a:off x="1434146" y="3273107"/>
            <a:ext cx="5306823" cy="719023"/>
            <a:chOff x="1434146" y="3258032"/>
            <a:chExt cx="5306823" cy="719023"/>
          </a:xfrm>
        </p:grpSpPr>
        <p:grpSp>
          <p:nvGrpSpPr>
            <p:cNvPr id="2355" name="Google Shape;2355;p77"/>
            <p:cNvGrpSpPr/>
            <p:nvPr/>
          </p:nvGrpSpPr>
          <p:grpSpPr>
            <a:xfrm>
              <a:off x="1434146" y="3258032"/>
              <a:ext cx="1326974" cy="719023"/>
              <a:chOff x="2301112" y="2967762"/>
              <a:chExt cx="655814" cy="355354"/>
            </a:xfrm>
          </p:grpSpPr>
          <p:sp>
            <p:nvSpPr>
              <p:cNvPr id="2356" name="Google Shape;2356;p77"/>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77"/>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8" name="Google Shape;2358;p77"/>
            <p:cNvGrpSpPr/>
            <p:nvPr/>
          </p:nvGrpSpPr>
          <p:grpSpPr>
            <a:xfrm>
              <a:off x="5762626" y="3446784"/>
              <a:ext cx="978343" cy="530117"/>
              <a:chOff x="2301112" y="2967762"/>
              <a:chExt cx="655814" cy="355354"/>
            </a:xfrm>
          </p:grpSpPr>
          <p:sp>
            <p:nvSpPr>
              <p:cNvPr id="2359" name="Google Shape;2359;p77"/>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77"/>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61"/>
        <p:cNvGrpSpPr/>
        <p:nvPr/>
      </p:nvGrpSpPr>
      <p:grpSpPr>
        <a:xfrm>
          <a:off x="0" y="0"/>
          <a:ext cx="0" cy="0"/>
          <a:chOff x="0" y="0"/>
          <a:chExt cx="0" cy="0"/>
        </a:xfrm>
      </p:grpSpPr>
      <p:grpSp>
        <p:nvGrpSpPr>
          <p:cNvPr id="2362" name="Google Shape;2362;p78"/>
          <p:cNvGrpSpPr/>
          <p:nvPr/>
        </p:nvGrpSpPr>
        <p:grpSpPr>
          <a:xfrm>
            <a:off x="-92" y="4012213"/>
            <a:ext cx="9144092" cy="1131187"/>
            <a:chOff x="-92" y="2875563"/>
            <a:chExt cx="9144092" cy="1131187"/>
          </a:xfrm>
        </p:grpSpPr>
        <p:sp>
          <p:nvSpPr>
            <p:cNvPr id="2363" name="Google Shape;2363;p78"/>
            <p:cNvSpPr/>
            <p:nvPr/>
          </p:nvSpPr>
          <p:spPr>
            <a:xfrm>
              <a:off x="0" y="3386950"/>
              <a:ext cx="9144000" cy="6198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64" name="Google Shape;2364;p78"/>
            <p:cNvGrpSpPr/>
            <p:nvPr/>
          </p:nvGrpSpPr>
          <p:grpSpPr>
            <a:xfrm>
              <a:off x="-92" y="2875563"/>
              <a:ext cx="9143579" cy="571636"/>
              <a:chOff x="-1039007" y="2887141"/>
              <a:chExt cx="11347207" cy="718767"/>
            </a:xfrm>
          </p:grpSpPr>
          <p:sp>
            <p:nvSpPr>
              <p:cNvPr id="2365" name="Google Shape;2365;p78"/>
              <p:cNvSpPr/>
              <p:nvPr/>
            </p:nvSpPr>
            <p:spPr>
              <a:xfrm>
                <a:off x="4622368"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78"/>
              <p:cNvSpPr/>
              <p:nvPr/>
            </p:nvSpPr>
            <p:spPr>
              <a:xfrm flipH="1">
                <a:off x="-1039007"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67" name="Google Shape;2367;p78"/>
          <p:cNvGrpSpPr/>
          <p:nvPr/>
        </p:nvGrpSpPr>
        <p:grpSpPr>
          <a:xfrm>
            <a:off x="-75" y="4674862"/>
            <a:ext cx="9144111" cy="468542"/>
            <a:chOff x="-75" y="3996089"/>
            <a:chExt cx="9144111" cy="818986"/>
          </a:xfrm>
        </p:grpSpPr>
        <p:sp>
          <p:nvSpPr>
            <p:cNvPr id="2368" name="Google Shape;2368;p78"/>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69" name="Google Shape;2369;p78"/>
            <p:cNvGrpSpPr/>
            <p:nvPr/>
          </p:nvGrpSpPr>
          <p:grpSpPr>
            <a:xfrm>
              <a:off x="43175" y="3996198"/>
              <a:ext cx="9057943" cy="818877"/>
              <a:chOff x="31859" y="3637483"/>
              <a:chExt cx="9057943" cy="954958"/>
            </a:xfrm>
          </p:grpSpPr>
          <p:sp>
            <p:nvSpPr>
              <p:cNvPr id="2370" name="Google Shape;2370;p78"/>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78"/>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78"/>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78"/>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78"/>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78"/>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376" name="Google Shape;2376;p78"/>
          <p:cNvSpPr/>
          <p:nvPr/>
        </p:nvSpPr>
        <p:spPr>
          <a:xfrm>
            <a:off x="6431600" y="-276225"/>
            <a:ext cx="2896625" cy="1126361"/>
          </a:xfrm>
          <a:custGeom>
            <a:avLst/>
            <a:gdLst/>
            <a:ahLst/>
            <a:cxnLst/>
            <a:rect l="l" t="t" r="r" b="b"/>
            <a:pathLst>
              <a:path w="115865" h="53439" extrusionOk="0">
                <a:moveTo>
                  <a:pt x="0" y="0"/>
                </a:moveTo>
                <a:cubicBezTo>
                  <a:pt x="3492" y="4364"/>
                  <a:pt x="9625" y="6081"/>
                  <a:pt x="13117" y="10445"/>
                </a:cubicBezTo>
                <a:cubicBezTo>
                  <a:pt x="18376" y="17016"/>
                  <a:pt x="22648" y="26527"/>
                  <a:pt x="30849" y="28420"/>
                </a:cubicBezTo>
                <a:cubicBezTo>
                  <a:pt x="44893" y="31662"/>
                  <a:pt x="60298" y="18878"/>
                  <a:pt x="73843" y="23805"/>
                </a:cubicBezTo>
                <a:cubicBezTo>
                  <a:pt x="89950" y="29664"/>
                  <a:pt x="98725" y="53439"/>
                  <a:pt x="115865" y="53439"/>
                </a:cubicBezTo>
              </a:path>
            </a:pathLst>
          </a:custGeom>
          <a:noFill/>
          <a:ln w="19050" cap="flat" cmpd="sng">
            <a:solidFill>
              <a:schemeClr val="dk2"/>
            </a:solidFill>
            <a:prstDash val="dash"/>
            <a:round/>
            <a:headEnd type="none" w="med" len="med"/>
            <a:tailEnd type="none" w="med" len="med"/>
          </a:ln>
        </p:spPr>
      </p:sp>
      <p:sp>
        <p:nvSpPr>
          <p:cNvPr id="2377" name="Google Shape;2377;p78"/>
          <p:cNvSpPr txBox="1">
            <a:spLocks noGrp="1"/>
          </p:cNvSpPr>
          <p:nvPr>
            <p:ph type="title"/>
          </p:nvPr>
        </p:nvSpPr>
        <p:spPr>
          <a:xfrm>
            <a:off x="720000" y="549175"/>
            <a:ext cx="7704000" cy="4686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78" name="Google Shape;2378;p78"/>
          <p:cNvSpPr txBox="1">
            <a:spLocks noGrp="1"/>
          </p:cNvSpPr>
          <p:nvPr>
            <p:ph type="body" idx="1"/>
          </p:nvPr>
        </p:nvSpPr>
        <p:spPr>
          <a:xfrm>
            <a:off x="720000" y="1088225"/>
            <a:ext cx="7704000" cy="3516300"/>
          </a:xfrm>
          <a:prstGeom prst="rect">
            <a:avLst/>
          </a:prstGeom>
        </p:spPr>
        <p:txBody>
          <a:bodyPr spcFirstLastPara="1" wrap="square" lIns="14400" tIns="14400" rIns="14400" bIns="14400" anchor="t" anchorCtr="0">
            <a:noAutofit/>
          </a:bodyPr>
          <a:lstStyle>
            <a:lvl1pPr marL="457200" lvl="0" indent="-317500" rtl="0">
              <a:lnSpc>
                <a:spcPct val="100000"/>
              </a:lnSpc>
              <a:spcBef>
                <a:spcPts val="0"/>
              </a:spcBef>
              <a:spcAft>
                <a:spcPts val="0"/>
              </a:spcAft>
              <a:buSzPts val="1400"/>
              <a:buFont typeface="Spartan"/>
              <a:buAutoNum type="arabicPeriod"/>
              <a:defRPr sz="1250"/>
            </a:lvl1pPr>
            <a:lvl2pPr marL="914400" lvl="1" indent="-317500" rtl="0">
              <a:lnSpc>
                <a:spcPct val="100000"/>
              </a:lnSpc>
              <a:spcBef>
                <a:spcPts val="0"/>
              </a:spcBef>
              <a:spcAft>
                <a:spcPts val="0"/>
              </a:spcAft>
              <a:buSzPts val="1400"/>
              <a:buFont typeface="Spartan"/>
              <a:buAutoNum type="alphaLcPeriod"/>
              <a:defRPr/>
            </a:lvl2pPr>
            <a:lvl3pPr marL="1371600" lvl="2" indent="-317500" rtl="0">
              <a:lnSpc>
                <a:spcPct val="100000"/>
              </a:lnSpc>
              <a:spcBef>
                <a:spcPts val="0"/>
              </a:spcBef>
              <a:spcAft>
                <a:spcPts val="0"/>
              </a:spcAft>
              <a:buSzPts val="1400"/>
              <a:buFont typeface="Spartan"/>
              <a:buAutoNum type="romanLcPeriod"/>
              <a:defRPr/>
            </a:lvl3pPr>
            <a:lvl4pPr marL="1828800" lvl="3" indent="-317500" rtl="0">
              <a:lnSpc>
                <a:spcPct val="100000"/>
              </a:lnSpc>
              <a:spcBef>
                <a:spcPts val="0"/>
              </a:spcBef>
              <a:spcAft>
                <a:spcPts val="0"/>
              </a:spcAft>
              <a:buSzPts val="1400"/>
              <a:buFont typeface="Spartan"/>
              <a:buAutoNum type="arabicPeriod"/>
              <a:defRPr/>
            </a:lvl4pPr>
            <a:lvl5pPr marL="2286000" lvl="4" indent="-317500" rtl="0">
              <a:lnSpc>
                <a:spcPct val="100000"/>
              </a:lnSpc>
              <a:spcBef>
                <a:spcPts val="0"/>
              </a:spcBef>
              <a:spcAft>
                <a:spcPts val="0"/>
              </a:spcAft>
              <a:buSzPts val="1400"/>
              <a:buFont typeface="Spartan"/>
              <a:buAutoNum type="alphaLcPeriod"/>
              <a:defRPr/>
            </a:lvl5pPr>
            <a:lvl6pPr marL="2743200" lvl="5" indent="-317500" rtl="0">
              <a:lnSpc>
                <a:spcPct val="100000"/>
              </a:lnSpc>
              <a:spcBef>
                <a:spcPts val="0"/>
              </a:spcBef>
              <a:spcAft>
                <a:spcPts val="0"/>
              </a:spcAft>
              <a:buSzPts val="1400"/>
              <a:buFont typeface="Spartan"/>
              <a:buAutoNum type="romanLcPeriod"/>
              <a:defRPr/>
            </a:lvl6pPr>
            <a:lvl7pPr marL="3200400" lvl="6" indent="-317500" rtl="0">
              <a:lnSpc>
                <a:spcPct val="100000"/>
              </a:lnSpc>
              <a:spcBef>
                <a:spcPts val="0"/>
              </a:spcBef>
              <a:spcAft>
                <a:spcPts val="0"/>
              </a:spcAft>
              <a:buSzPts val="1400"/>
              <a:buFont typeface="Spartan"/>
              <a:buAutoNum type="arabicPeriod"/>
              <a:defRPr/>
            </a:lvl7pPr>
            <a:lvl8pPr marL="3657600" lvl="7" indent="-317500" rtl="0">
              <a:lnSpc>
                <a:spcPct val="100000"/>
              </a:lnSpc>
              <a:spcBef>
                <a:spcPts val="0"/>
              </a:spcBef>
              <a:spcAft>
                <a:spcPts val="0"/>
              </a:spcAft>
              <a:buSzPts val="1400"/>
              <a:buFont typeface="Spartan"/>
              <a:buAutoNum type="alphaLcPeriod"/>
              <a:defRPr/>
            </a:lvl8pPr>
            <a:lvl9pPr marL="4114800" lvl="8" indent="-317500" rtl="0">
              <a:lnSpc>
                <a:spcPct val="100000"/>
              </a:lnSpc>
              <a:spcBef>
                <a:spcPts val="0"/>
              </a:spcBef>
              <a:spcAft>
                <a:spcPts val="0"/>
              </a:spcAft>
              <a:buSzPts val="1400"/>
              <a:buFont typeface="Spartan"/>
              <a:buAutoNum type="romanLcPeriod"/>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79"/>
        <p:cNvGrpSpPr/>
        <p:nvPr/>
      </p:nvGrpSpPr>
      <p:grpSpPr>
        <a:xfrm>
          <a:off x="0" y="0"/>
          <a:ext cx="0" cy="0"/>
          <a:chOff x="0" y="0"/>
          <a:chExt cx="0" cy="0"/>
        </a:xfrm>
      </p:grpSpPr>
      <p:sp>
        <p:nvSpPr>
          <p:cNvPr id="2380" name="Google Shape;2380;p79"/>
          <p:cNvSpPr txBox="1">
            <a:spLocks noGrp="1"/>
          </p:cNvSpPr>
          <p:nvPr>
            <p:ph type="title"/>
          </p:nvPr>
        </p:nvSpPr>
        <p:spPr>
          <a:xfrm>
            <a:off x="1526550" y="539100"/>
            <a:ext cx="6090900" cy="4785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81" name="Google Shape;2381;p79"/>
          <p:cNvSpPr/>
          <p:nvPr/>
        </p:nvSpPr>
        <p:spPr>
          <a:xfrm>
            <a:off x="352825" y="3163500"/>
            <a:ext cx="1173719" cy="31192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79"/>
          <p:cNvSpPr/>
          <p:nvPr/>
        </p:nvSpPr>
        <p:spPr>
          <a:xfrm flipH="1">
            <a:off x="613175" y="358900"/>
            <a:ext cx="875425" cy="23265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79"/>
          <p:cNvSpPr/>
          <p:nvPr/>
        </p:nvSpPr>
        <p:spPr>
          <a:xfrm>
            <a:off x="4439794" y="1954536"/>
            <a:ext cx="820431" cy="272150"/>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79"/>
          <p:cNvSpPr/>
          <p:nvPr/>
        </p:nvSpPr>
        <p:spPr>
          <a:xfrm>
            <a:off x="7926078" y="2227727"/>
            <a:ext cx="875499" cy="23265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79"/>
          <p:cNvSpPr/>
          <p:nvPr/>
        </p:nvSpPr>
        <p:spPr>
          <a:xfrm flipH="1">
            <a:off x="8149232" y="462437"/>
            <a:ext cx="563331" cy="186864"/>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86" name="Google Shape;2386;p79"/>
          <p:cNvGrpSpPr/>
          <p:nvPr/>
        </p:nvGrpSpPr>
        <p:grpSpPr>
          <a:xfrm>
            <a:off x="-92" y="4038801"/>
            <a:ext cx="9144092" cy="1131187"/>
            <a:chOff x="-92" y="2875563"/>
            <a:chExt cx="9144092" cy="1131187"/>
          </a:xfrm>
        </p:grpSpPr>
        <p:sp>
          <p:nvSpPr>
            <p:cNvPr id="2387" name="Google Shape;2387;p79"/>
            <p:cNvSpPr/>
            <p:nvPr/>
          </p:nvSpPr>
          <p:spPr>
            <a:xfrm>
              <a:off x="0" y="3386950"/>
              <a:ext cx="9144000" cy="6198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88" name="Google Shape;2388;p79"/>
            <p:cNvGrpSpPr/>
            <p:nvPr/>
          </p:nvGrpSpPr>
          <p:grpSpPr>
            <a:xfrm>
              <a:off x="-92" y="2875563"/>
              <a:ext cx="9143579" cy="571636"/>
              <a:chOff x="-1039007" y="2887141"/>
              <a:chExt cx="11347207" cy="718767"/>
            </a:xfrm>
          </p:grpSpPr>
          <p:sp>
            <p:nvSpPr>
              <p:cNvPr id="2389" name="Google Shape;2389;p79"/>
              <p:cNvSpPr/>
              <p:nvPr/>
            </p:nvSpPr>
            <p:spPr>
              <a:xfrm>
                <a:off x="4622368"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79"/>
              <p:cNvSpPr/>
              <p:nvPr/>
            </p:nvSpPr>
            <p:spPr>
              <a:xfrm flipH="1">
                <a:off x="-1039007"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391" name="Google Shape;2391;p79"/>
          <p:cNvSpPr txBox="1">
            <a:spLocks noGrp="1"/>
          </p:cNvSpPr>
          <p:nvPr>
            <p:ph type="title" idx="2"/>
          </p:nvPr>
        </p:nvSpPr>
        <p:spPr>
          <a:xfrm>
            <a:off x="1351800" y="1524350"/>
            <a:ext cx="2571900" cy="3534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500"/>
              <a:buNone/>
              <a:defRPr sz="20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92" name="Google Shape;2392;p79"/>
          <p:cNvSpPr txBox="1">
            <a:spLocks noGrp="1"/>
          </p:cNvSpPr>
          <p:nvPr>
            <p:ph type="title" idx="3"/>
          </p:nvPr>
        </p:nvSpPr>
        <p:spPr>
          <a:xfrm>
            <a:off x="5221050" y="2696088"/>
            <a:ext cx="2570400" cy="3534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500"/>
              <a:buNone/>
              <a:defRPr sz="20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93" name="Google Shape;2393;p79"/>
          <p:cNvSpPr txBox="1">
            <a:spLocks noGrp="1"/>
          </p:cNvSpPr>
          <p:nvPr>
            <p:ph type="subTitle" idx="1"/>
          </p:nvPr>
        </p:nvSpPr>
        <p:spPr>
          <a:xfrm>
            <a:off x="5221050" y="3163500"/>
            <a:ext cx="2570400" cy="7041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94" name="Google Shape;2394;p79"/>
          <p:cNvSpPr txBox="1">
            <a:spLocks noGrp="1"/>
          </p:cNvSpPr>
          <p:nvPr>
            <p:ph type="subTitle" idx="4"/>
          </p:nvPr>
        </p:nvSpPr>
        <p:spPr>
          <a:xfrm>
            <a:off x="1351800" y="1992000"/>
            <a:ext cx="2571900" cy="7041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95"/>
        <p:cNvGrpSpPr/>
        <p:nvPr/>
      </p:nvGrpSpPr>
      <p:grpSpPr>
        <a:xfrm>
          <a:off x="0" y="0"/>
          <a:ext cx="0" cy="0"/>
          <a:chOff x="0" y="0"/>
          <a:chExt cx="0" cy="0"/>
        </a:xfrm>
      </p:grpSpPr>
      <p:sp>
        <p:nvSpPr>
          <p:cNvPr id="2396" name="Google Shape;2396;p80"/>
          <p:cNvSpPr txBox="1">
            <a:spLocks noGrp="1"/>
          </p:cNvSpPr>
          <p:nvPr>
            <p:ph type="title"/>
          </p:nvPr>
        </p:nvSpPr>
        <p:spPr>
          <a:xfrm>
            <a:off x="1722900" y="539100"/>
            <a:ext cx="5698200" cy="4776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97" name="Google Shape;2397;p80"/>
          <p:cNvSpPr/>
          <p:nvPr/>
        </p:nvSpPr>
        <p:spPr>
          <a:xfrm>
            <a:off x="332471" y="764250"/>
            <a:ext cx="1573722" cy="418226"/>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80"/>
          <p:cNvSpPr/>
          <p:nvPr/>
        </p:nvSpPr>
        <p:spPr>
          <a:xfrm flipH="1">
            <a:off x="1339779" y="2504600"/>
            <a:ext cx="875423" cy="290404"/>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80"/>
          <p:cNvSpPr/>
          <p:nvPr/>
        </p:nvSpPr>
        <p:spPr>
          <a:xfrm>
            <a:off x="7825232" y="338499"/>
            <a:ext cx="820431" cy="272150"/>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80"/>
          <p:cNvSpPr/>
          <p:nvPr/>
        </p:nvSpPr>
        <p:spPr>
          <a:xfrm>
            <a:off x="7740974" y="2571749"/>
            <a:ext cx="1218509" cy="323801"/>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01" name="Google Shape;2401;p80"/>
          <p:cNvGrpSpPr/>
          <p:nvPr/>
        </p:nvGrpSpPr>
        <p:grpSpPr>
          <a:xfrm>
            <a:off x="-100" y="4487054"/>
            <a:ext cx="9144199" cy="687636"/>
            <a:chOff x="-1039007" y="2887141"/>
            <a:chExt cx="11347976" cy="1003409"/>
          </a:xfrm>
        </p:grpSpPr>
        <p:grpSp>
          <p:nvGrpSpPr>
            <p:cNvPr id="2402" name="Google Shape;2402;p80"/>
            <p:cNvGrpSpPr/>
            <p:nvPr/>
          </p:nvGrpSpPr>
          <p:grpSpPr>
            <a:xfrm flipH="1">
              <a:off x="-1038933" y="2887141"/>
              <a:ext cx="11347903" cy="1003409"/>
              <a:chOff x="-709973" y="3444288"/>
              <a:chExt cx="11164800" cy="936715"/>
            </a:xfrm>
          </p:grpSpPr>
          <p:sp>
            <p:nvSpPr>
              <p:cNvPr id="2403" name="Google Shape;2403;p80"/>
              <p:cNvSpPr/>
              <p:nvPr/>
            </p:nvSpPr>
            <p:spPr>
              <a:xfrm>
                <a:off x="-709973" y="4050103"/>
                <a:ext cx="11164800" cy="3309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80"/>
              <p:cNvSpPr/>
              <p:nvPr/>
            </p:nvSpPr>
            <p:spPr>
              <a:xfrm flipH="1">
                <a:off x="-709506" y="3444288"/>
                <a:ext cx="5594378" cy="670963"/>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5" name="Google Shape;2405;p80"/>
            <p:cNvSpPr/>
            <p:nvPr/>
          </p:nvSpPr>
          <p:spPr>
            <a:xfrm flipH="1">
              <a:off x="-1039007"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06"/>
        <p:cNvGrpSpPr/>
        <p:nvPr/>
      </p:nvGrpSpPr>
      <p:grpSpPr>
        <a:xfrm>
          <a:off x="0" y="0"/>
          <a:ext cx="0" cy="0"/>
          <a:chOff x="0" y="0"/>
          <a:chExt cx="0" cy="0"/>
        </a:xfrm>
      </p:grpSpPr>
      <p:grpSp>
        <p:nvGrpSpPr>
          <p:cNvPr id="2407" name="Google Shape;2407;p81"/>
          <p:cNvGrpSpPr/>
          <p:nvPr/>
        </p:nvGrpSpPr>
        <p:grpSpPr>
          <a:xfrm>
            <a:off x="50" y="4719548"/>
            <a:ext cx="9143923" cy="423899"/>
            <a:chOff x="50" y="4719548"/>
            <a:chExt cx="9143923" cy="423899"/>
          </a:xfrm>
        </p:grpSpPr>
        <p:sp>
          <p:nvSpPr>
            <p:cNvPr id="2408" name="Google Shape;2408;p81"/>
            <p:cNvSpPr/>
            <p:nvPr/>
          </p:nvSpPr>
          <p:spPr>
            <a:xfrm>
              <a:off x="75" y="4719548"/>
              <a:ext cx="9143898" cy="423899"/>
            </a:xfrm>
            <a:custGeom>
              <a:avLst/>
              <a:gdLst/>
              <a:ahLst/>
              <a:cxnLst/>
              <a:rect l="l" t="t" r="r" b="b"/>
              <a:pathLst>
                <a:path w="116676" h="10501" extrusionOk="0">
                  <a:moveTo>
                    <a:pt x="1" y="0"/>
                  </a:moveTo>
                  <a:lnTo>
                    <a:pt x="1" y="10501"/>
                  </a:lnTo>
                  <a:lnTo>
                    <a:pt x="116675" y="10501"/>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81"/>
            <p:cNvSpPr/>
            <p:nvPr/>
          </p:nvSpPr>
          <p:spPr>
            <a:xfrm>
              <a:off x="50" y="4719548"/>
              <a:ext cx="9143898" cy="423899"/>
            </a:xfrm>
            <a:custGeom>
              <a:avLst/>
              <a:gdLst/>
              <a:ahLst/>
              <a:cxnLst/>
              <a:rect l="l" t="t" r="r" b="b"/>
              <a:pathLst>
                <a:path w="116676" h="10501" extrusionOk="0">
                  <a:moveTo>
                    <a:pt x="1" y="0"/>
                  </a:moveTo>
                  <a:lnTo>
                    <a:pt x="1" y="10501"/>
                  </a:lnTo>
                  <a:lnTo>
                    <a:pt x="116675" y="10501"/>
                  </a:lnTo>
                  <a:lnTo>
                    <a:pt x="116675" y="0"/>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0" name="Google Shape;2410;p81"/>
          <p:cNvGrpSpPr/>
          <p:nvPr/>
        </p:nvGrpSpPr>
        <p:grpSpPr>
          <a:xfrm>
            <a:off x="-709948" y="3043291"/>
            <a:ext cx="11018894" cy="1108812"/>
            <a:chOff x="-709950" y="3444288"/>
            <a:chExt cx="10841100" cy="1035112"/>
          </a:xfrm>
        </p:grpSpPr>
        <p:sp>
          <p:nvSpPr>
            <p:cNvPr id="2411" name="Google Shape;2411;p81"/>
            <p:cNvSpPr/>
            <p:nvPr/>
          </p:nvSpPr>
          <p:spPr>
            <a:xfrm>
              <a:off x="-709950" y="4050100"/>
              <a:ext cx="10841100" cy="429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2" name="Google Shape;2412;p81"/>
            <p:cNvGrpSpPr/>
            <p:nvPr/>
          </p:nvGrpSpPr>
          <p:grpSpPr>
            <a:xfrm>
              <a:off x="-709849" y="3444288"/>
              <a:ext cx="10840996" cy="670973"/>
              <a:chOff x="3813" y="3737820"/>
              <a:chExt cx="9937662" cy="615064"/>
            </a:xfrm>
          </p:grpSpPr>
          <p:sp>
            <p:nvSpPr>
              <p:cNvPr id="2413" name="Google Shape;2413;p81"/>
              <p:cNvSpPr/>
              <p:nvPr/>
            </p:nvSpPr>
            <p:spPr>
              <a:xfrm flipH="1">
                <a:off x="3813" y="3737820"/>
                <a:ext cx="5128537" cy="615064"/>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81"/>
              <p:cNvSpPr/>
              <p:nvPr/>
            </p:nvSpPr>
            <p:spPr>
              <a:xfrm flipH="1">
                <a:off x="4812938" y="3737820"/>
                <a:ext cx="5128537" cy="615064"/>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15" name="Google Shape;2415;p81"/>
          <p:cNvGrpSpPr/>
          <p:nvPr/>
        </p:nvGrpSpPr>
        <p:grpSpPr>
          <a:xfrm>
            <a:off x="150" y="4152091"/>
            <a:ext cx="9144111" cy="601083"/>
            <a:chOff x="150" y="3962296"/>
            <a:chExt cx="9144111" cy="790690"/>
          </a:xfrm>
        </p:grpSpPr>
        <p:sp>
          <p:nvSpPr>
            <p:cNvPr id="2416" name="Google Shape;2416;p81"/>
            <p:cNvSpPr/>
            <p:nvPr/>
          </p:nvSpPr>
          <p:spPr>
            <a:xfrm>
              <a:off x="150" y="3962350"/>
              <a:ext cx="9144111" cy="790636"/>
            </a:xfrm>
            <a:custGeom>
              <a:avLst/>
              <a:gdLst/>
              <a:ahLst/>
              <a:cxnLst/>
              <a:rect l="l" t="t" r="r" b="b"/>
              <a:pathLst>
                <a:path w="116675" h="12247" extrusionOk="0">
                  <a:moveTo>
                    <a:pt x="0" y="0"/>
                  </a:moveTo>
                  <a:lnTo>
                    <a:pt x="0" y="12246"/>
                  </a:lnTo>
                  <a:lnTo>
                    <a:pt x="116675" y="12246"/>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7" name="Google Shape;2417;p81"/>
            <p:cNvGrpSpPr/>
            <p:nvPr/>
          </p:nvGrpSpPr>
          <p:grpSpPr>
            <a:xfrm>
              <a:off x="31859" y="3962296"/>
              <a:ext cx="9057943" cy="790610"/>
              <a:chOff x="31859" y="3637483"/>
              <a:chExt cx="9057943" cy="954958"/>
            </a:xfrm>
          </p:grpSpPr>
          <p:sp>
            <p:nvSpPr>
              <p:cNvPr id="2418" name="Google Shape;2418;p81"/>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81"/>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81"/>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81"/>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81"/>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81"/>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24" name="Google Shape;2424;p81"/>
          <p:cNvSpPr txBox="1">
            <a:spLocks noGrp="1"/>
          </p:cNvSpPr>
          <p:nvPr>
            <p:ph type="body" idx="1"/>
          </p:nvPr>
        </p:nvSpPr>
        <p:spPr>
          <a:xfrm>
            <a:off x="4621800" y="1689675"/>
            <a:ext cx="3513600" cy="2340600"/>
          </a:xfrm>
          <a:prstGeom prst="rect">
            <a:avLst/>
          </a:prstGeom>
        </p:spPr>
        <p:txBody>
          <a:bodyPr spcFirstLastPara="1" wrap="square" lIns="14400" tIns="14400" rIns="14400" bIns="14400" anchor="t" anchorCtr="0">
            <a:noAutofit/>
          </a:bodyPr>
          <a:lstStyle>
            <a:lvl1pPr marL="457200" lvl="0" indent="-330200" rtl="0">
              <a:lnSpc>
                <a:spcPct val="100000"/>
              </a:lnSpc>
              <a:spcBef>
                <a:spcPts val="0"/>
              </a:spcBef>
              <a:spcAft>
                <a:spcPts val="0"/>
              </a:spcAft>
              <a:buSzPts val="1600"/>
              <a:buFont typeface="Nunito Light"/>
              <a:buChar char="●"/>
              <a:defRPr/>
            </a:lvl1pPr>
            <a:lvl2pPr marL="914400" lvl="1" indent="-330200" rtl="0">
              <a:lnSpc>
                <a:spcPct val="100000"/>
              </a:lnSpc>
              <a:spcBef>
                <a:spcPts val="0"/>
              </a:spcBef>
              <a:spcAft>
                <a:spcPts val="0"/>
              </a:spcAft>
              <a:buSzPts val="1600"/>
              <a:buFont typeface="Nunito Light"/>
              <a:buChar char="○"/>
              <a:defRPr/>
            </a:lvl2pPr>
            <a:lvl3pPr marL="1371600" lvl="2" indent="-323850" rtl="0">
              <a:lnSpc>
                <a:spcPct val="100000"/>
              </a:lnSpc>
              <a:spcBef>
                <a:spcPts val="0"/>
              </a:spcBef>
              <a:spcAft>
                <a:spcPts val="0"/>
              </a:spcAft>
              <a:buSzPts val="1500"/>
              <a:buFont typeface="Nunito Light"/>
              <a:buChar char="■"/>
              <a:defRPr/>
            </a:lvl3pPr>
            <a:lvl4pPr marL="1828800" lvl="3" indent="-323850" rtl="0">
              <a:lnSpc>
                <a:spcPct val="100000"/>
              </a:lnSpc>
              <a:spcBef>
                <a:spcPts val="0"/>
              </a:spcBef>
              <a:spcAft>
                <a:spcPts val="0"/>
              </a:spcAft>
              <a:buSzPts val="15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1150" rtl="0">
              <a:lnSpc>
                <a:spcPct val="100000"/>
              </a:lnSpc>
              <a:spcBef>
                <a:spcPts val="0"/>
              </a:spcBef>
              <a:spcAft>
                <a:spcPts val="0"/>
              </a:spcAft>
              <a:buSzPts val="1300"/>
              <a:buFont typeface="Nunito Light"/>
              <a:buChar char="●"/>
              <a:defRPr/>
            </a:lvl7pPr>
            <a:lvl8pPr marL="3657600" lvl="7" indent="-311150" rtl="0">
              <a:lnSpc>
                <a:spcPct val="100000"/>
              </a:lnSpc>
              <a:spcBef>
                <a:spcPts val="0"/>
              </a:spcBef>
              <a:spcAft>
                <a:spcPts val="0"/>
              </a:spcAft>
              <a:buSzPts val="13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
        <p:nvSpPr>
          <p:cNvPr id="2425" name="Google Shape;2425;p81"/>
          <p:cNvSpPr txBox="1">
            <a:spLocks noGrp="1"/>
          </p:cNvSpPr>
          <p:nvPr>
            <p:ph type="title"/>
          </p:nvPr>
        </p:nvSpPr>
        <p:spPr>
          <a:xfrm>
            <a:off x="4621800" y="539100"/>
            <a:ext cx="3513600" cy="10155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426" name="Google Shape;2426;p81"/>
          <p:cNvGrpSpPr/>
          <p:nvPr/>
        </p:nvGrpSpPr>
        <p:grpSpPr>
          <a:xfrm>
            <a:off x="860623" y="356932"/>
            <a:ext cx="7965375" cy="1647247"/>
            <a:chOff x="860623" y="356932"/>
            <a:chExt cx="7965375" cy="1647247"/>
          </a:xfrm>
        </p:grpSpPr>
        <p:sp>
          <p:nvSpPr>
            <p:cNvPr id="2427" name="Google Shape;2427;p81"/>
            <p:cNvSpPr/>
            <p:nvPr/>
          </p:nvSpPr>
          <p:spPr>
            <a:xfrm>
              <a:off x="2666605" y="869018"/>
              <a:ext cx="790181" cy="26212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81"/>
            <p:cNvSpPr/>
            <p:nvPr/>
          </p:nvSpPr>
          <p:spPr>
            <a:xfrm>
              <a:off x="860623" y="356932"/>
              <a:ext cx="1370768" cy="364322"/>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81"/>
            <p:cNvSpPr/>
            <p:nvPr/>
          </p:nvSpPr>
          <p:spPr>
            <a:xfrm flipH="1">
              <a:off x="2468498" y="1639857"/>
              <a:ext cx="1370768" cy="364322"/>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81"/>
            <p:cNvSpPr/>
            <p:nvPr/>
          </p:nvSpPr>
          <p:spPr>
            <a:xfrm flipH="1">
              <a:off x="8035818" y="1329768"/>
              <a:ext cx="790181" cy="26212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431"/>
        <p:cNvGrpSpPr/>
        <p:nvPr/>
      </p:nvGrpSpPr>
      <p:grpSpPr>
        <a:xfrm>
          <a:off x="0" y="0"/>
          <a:ext cx="0" cy="0"/>
          <a:chOff x="0" y="0"/>
          <a:chExt cx="0" cy="0"/>
        </a:xfrm>
      </p:grpSpPr>
      <p:sp>
        <p:nvSpPr>
          <p:cNvPr id="2432" name="Google Shape;2432;p82"/>
          <p:cNvSpPr/>
          <p:nvPr/>
        </p:nvSpPr>
        <p:spPr>
          <a:xfrm>
            <a:off x="75" y="4719548"/>
            <a:ext cx="9143898" cy="423899"/>
          </a:xfrm>
          <a:custGeom>
            <a:avLst/>
            <a:gdLst/>
            <a:ahLst/>
            <a:cxnLst/>
            <a:rect l="l" t="t" r="r" b="b"/>
            <a:pathLst>
              <a:path w="116676" h="10501" extrusionOk="0">
                <a:moveTo>
                  <a:pt x="1" y="0"/>
                </a:moveTo>
                <a:lnTo>
                  <a:pt x="1" y="10501"/>
                </a:lnTo>
                <a:lnTo>
                  <a:pt x="116675" y="10501"/>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82"/>
          <p:cNvSpPr/>
          <p:nvPr/>
        </p:nvSpPr>
        <p:spPr>
          <a:xfrm>
            <a:off x="50" y="4719548"/>
            <a:ext cx="9143898" cy="423899"/>
          </a:xfrm>
          <a:custGeom>
            <a:avLst/>
            <a:gdLst/>
            <a:ahLst/>
            <a:cxnLst/>
            <a:rect l="l" t="t" r="r" b="b"/>
            <a:pathLst>
              <a:path w="116676" h="10501" extrusionOk="0">
                <a:moveTo>
                  <a:pt x="1" y="0"/>
                </a:moveTo>
                <a:lnTo>
                  <a:pt x="1" y="10501"/>
                </a:lnTo>
                <a:lnTo>
                  <a:pt x="116675" y="10501"/>
                </a:lnTo>
                <a:lnTo>
                  <a:pt x="116675" y="0"/>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34" name="Google Shape;2434;p82"/>
          <p:cNvGrpSpPr/>
          <p:nvPr/>
        </p:nvGrpSpPr>
        <p:grpSpPr>
          <a:xfrm>
            <a:off x="163574" y="212749"/>
            <a:ext cx="8587910" cy="2425938"/>
            <a:chOff x="163574" y="212749"/>
            <a:chExt cx="8587910" cy="2425938"/>
          </a:xfrm>
        </p:grpSpPr>
        <p:sp>
          <p:nvSpPr>
            <p:cNvPr id="2435" name="Google Shape;2435;p82"/>
            <p:cNvSpPr/>
            <p:nvPr/>
          </p:nvSpPr>
          <p:spPr>
            <a:xfrm>
              <a:off x="163574" y="2426179"/>
              <a:ext cx="640602" cy="212508"/>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82"/>
            <p:cNvSpPr/>
            <p:nvPr/>
          </p:nvSpPr>
          <p:spPr>
            <a:xfrm flipH="1">
              <a:off x="7951821" y="1974837"/>
              <a:ext cx="799664" cy="212522"/>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82"/>
            <p:cNvSpPr/>
            <p:nvPr/>
          </p:nvSpPr>
          <p:spPr>
            <a:xfrm>
              <a:off x="6442250" y="1092497"/>
              <a:ext cx="640602" cy="212508"/>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82"/>
            <p:cNvSpPr/>
            <p:nvPr/>
          </p:nvSpPr>
          <p:spPr>
            <a:xfrm flipH="1">
              <a:off x="2886679" y="1697495"/>
              <a:ext cx="799541" cy="21250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82"/>
            <p:cNvSpPr/>
            <p:nvPr/>
          </p:nvSpPr>
          <p:spPr>
            <a:xfrm flipH="1">
              <a:off x="1913408" y="212749"/>
              <a:ext cx="728167" cy="241573"/>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82"/>
            <p:cNvSpPr/>
            <p:nvPr/>
          </p:nvSpPr>
          <p:spPr>
            <a:xfrm flipH="1">
              <a:off x="5455979" y="227283"/>
              <a:ext cx="799541" cy="21250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1" name="Google Shape;2441;p82"/>
          <p:cNvGrpSpPr/>
          <p:nvPr/>
        </p:nvGrpSpPr>
        <p:grpSpPr>
          <a:xfrm flipH="1">
            <a:off x="-709948" y="2887141"/>
            <a:ext cx="11018894" cy="1108812"/>
            <a:chOff x="-709950" y="3444288"/>
            <a:chExt cx="10841100" cy="1035112"/>
          </a:xfrm>
        </p:grpSpPr>
        <p:sp>
          <p:nvSpPr>
            <p:cNvPr id="2442" name="Google Shape;2442;p82"/>
            <p:cNvSpPr/>
            <p:nvPr/>
          </p:nvSpPr>
          <p:spPr>
            <a:xfrm>
              <a:off x="-709950" y="4050100"/>
              <a:ext cx="10841100" cy="429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43" name="Google Shape;2443;p82"/>
            <p:cNvGrpSpPr/>
            <p:nvPr/>
          </p:nvGrpSpPr>
          <p:grpSpPr>
            <a:xfrm>
              <a:off x="-709849" y="3444288"/>
              <a:ext cx="10840996" cy="670973"/>
              <a:chOff x="3813" y="3737820"/>
              <a:chExt cx="9937662" cy="615064"/>
            </a:xfrm>
          </p:grpSpPr>
          <p:sp>
            <p:nvSpPr>
              <p:cNvPr id="2444" name="Google Shape;2444;p82"/>
              <p:cNvSpPr/>
              <p:nvPr/>
            </p:nvSpPr>
            <p:spPr>
              <a:xfrm flipH="1">
                <a:off x="3813" y="3737820"/>
                <a:ext cx="5128537" cy="615064"/>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82"/>
              <p:cNvSpPr/>
              <p:nvPr/>
            </p:nvSpPr>
            <p:spPr>
              <a:xfrm flipH="1">
                <a:off x="4812938" y="3737820"/>
                <a:ext cx="5128537" cy="615064"/>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46" name="Google Shape;2446;p82"/>
          <p:cNvGrpSpPr/>
          <p:nvPr/>
        </p:nvGrpSpPr>
        <p:grpSpPr>
          <a:xfrm>
            <a:off x="-75" y="3995954"/>
            <a:ext cx="9144111" cy="1001620"/>
            <a:chOff x="-75" y="3996089"/>
            <a:chExt cx="9144111" cy="818986"/>
          </a:xfrm>
        </p:grpSpPr>
        <p:sp>
          <p:nvSpPr>
            <p:cNvPr id="2447" name="Google Shape;2447;p82"/>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48" name="Google Shape;2448;p82"/>
            <p:cNvGrpSpPr/>
            <p:nvPr/>
          </p:nvGrpSpPr>
          <p:grpSpPr>
            <a:xfrm>
              <a:off x="43175" y="3996198"/>
              <a:ext cx="9057943" cy="818877"/>
              <a:chOff x="31859" y="3637483"/>
              <a:chExt cx="9057943" cy="954958"/>
            </a:xfrm>
          </p:grpSpPr>
          <p:sp>
            <p:nvSpPr>
              <p:cNvPr id="2449" name="Google Shape;2449;p82"/>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82"/>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82"/>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82"/>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82"/>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82"/>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55" name="Google Shape;2455;p82"/>
          <p:cNvSpPr txBox="1">
            <a:spLocks noGrp="1"/>
          </p:cNvSpPr>
          <p:nvPr>
            <p:ph type="title"/>
          </p:nvPr>
        </p:nvSpPr>
        <p:spPr>
          <a:xfrm>
            <a:off x="713100" y="539100"/>
            <a:ext cx="7111200" cy="2529300"/>
          </a:xfrm>
          <a:prstGeom prst="rect">
            <a:avLst/>
          </a:prstGeom>
        </p:spPr>
        <p:txBody>
          <a:bodyPr spcFirstLastPara="1" wrap="square" lIns="14400" tIns="14400" rIns="14400" bIns="14400" anchor="ctr" anchorCtr="0">
            <a:noAutofit/>
          </a:bodyPr>
          <a:lstStyle>
            <a:lvl1pPr lvl="0" rtl="0">
              <a:lnSpc>
                <a:spcPct val="80000"/>
              </a:lnSpc>
              <a:spcBef>
                <a:spcPts val="0"/>
              </a:spcBef>
              <a:spcAft>
                <a:spcPts val="0"/>
              </a:spcAft>
              <a:buSzPts val="4800"/>
              <a:buNone/>
              <a:defRPr sz="9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grpSp>
        <p:nvGrpSpPr>
          <p:cNvPr id="2456" name="Google Shape;2456;p82"/>
          <p:cNvGrpSpPr/>
          <p:nvPr/>
        </p:nvGrpSpPr>
        <p:grpSpPr>
          <a:xfrm>
            <a:off x="313334" y="3572063"/>
            <a:ext cx="7999590" cy="423889"/>
            <a:chOff x="313334" y="3572063"/>
            <a:chExt cx="7999590" cy="423889"/>
          </a:xfrm>
        </p:grpSpPr>
        <p:grpSp>
          <p:nvGrpSpPr>
            <p:cNvPr id="2457" name="Google Shape;2457;p82"/>
            <p:cNvGrpSpPr/>
            <p:nvPr/>
          </p:nvGrpSpPr>
          <p:grpSpPr>
            <a:xfrm>
              <a:off x="313334" y="3572077"/>
              <a:ext cx="764679" cy="414307"/>
              <a:chOff x="2301112" y="2967762"/>
              <a:chExt cx="655814" cy="355354"/>
            </a:xfrm>
          </p:grpSpPr>
          <p:sp>
            <p:nvSpPr>
              <p:cNvPr id="2458" name="Google Shape;2458;p82"/>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82"/>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0" name="Google Shape;2460;p82"/>
            <p:cNvGrpSpPr/>
            <p:nvPr/>
          </p:nvGrpSpPr>
          <p:grpSpPr>
            <a:xfrm>
              <a:off x="2066688" y="3665899"/>
              <a:ext cx="609186" cy="330053"/>
              <a:chOff x="2301112" y="2967762"/>
              <a:chExt cx="655814" cy="355354"/>
            </a:xfrm>
          </p:grpSpPr>
          <p:sp>
            <p:nvSpPr>
              <p:cNvPr id="2461" name="Google Shape;2461;p82"/>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82"/>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3" name="Google Shape;2463;p82"/>
            <p:cNvGrpSpPr/>
            <p:nvPr/>
          </p:nvGrpSpPr>
          <p:grpSpPr>
            <a:xfrm flipH="1">
              <a:off x="5008274" y="3572063"/>
              <a:ext cx="764613" cy="414307"/>
              <a:chOff x="2301112" y="2967762"/>
              <a:chExt cx="655814" cy="355354"/>
            </a:xfrm>
          </p:grpSpPr>
          <p:sp>
            <p:nvSpPr>
              <p:cNvPr id="2464" name="Google Shape;2464;p82"/>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82"/>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6" name="Google Shape;2466;p82"/>
            <p:cNvGrpSpPr/>
            <p:nvPr/>
          </p:nvGrpSpPr>
          <p:grpSpPr>
            <a:xfrm flipH="1">
              <a:off x="7703804" y="3659673"/>
              <a:ext cx="609120" cy="330053"/>
              <a:chOff x="2301112" y="2967762"/>
              <a:chExt cx="655814" cy="355354"/>
            </a:xfrm>
          </p:grpSpPr>
          <p:sp>
            <p:nvSpPr>
              <p:cNvPr id="2467" name="Google Shape;2467;p82"/>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82"/>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5"/>
        <p:cNvGrpSpPr/>
        <p:nvPr/>
      </p:nvGrpSpPr>
      <p:grpSpPr>
        <a:xfrm>
          <a:off x="0" y="0"/>
          <a:ext cx="0" cy="0"/>
          <a:chOff x="0" y="0"/>
          <a:chExt cx="0" cy="0"/>
        </a:xfrm>
      </p:grpSpPr>
      <p:sp>
        <p:nvSpPr>
          <p:cNvPr id="166" name="Google Shape;166;p9"/>
          <p:cNvSpPr/>
          <p:nvPr/>
        </p:nvSpPr>
        <p:spPr>
          <a:xfrm>
            <a:off x="75" y="4566251"/>
            <a:ext cx="9143898" cy="577187"/>
          </a:xfrm>
          <a:custGeom>
            <a:avLst/>
            <a:gdLst/>
            <a:ahLst/>
            <a:cxnLst/>
            <a:rect l="l" t="t" r="r" b="b"/>
            <a:pathLst>
              <a:path w="116676" h="10501" extrusionOk="0">
                <a:moveTo>
                  <a:pt x="1" y="0"/>
                </a:moveTo>
                <a:lnTo>
                  <a:pt x="1" y="10501"/>
                </a:lnTo>
                <a:lnTo>
                  <a:pt x="116675" y="10501"/>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9"/>
          <p:cNvSpPr/>
          <p:nvPr/>
        </p:nvSpPr>
        <p:spPr>
          <a:xfrm>
            <a:off x="50" y="4566251"/>
            <a:ext cx="9143898" cy="577187"/>
          </a:xfrm>
          <a:custGeom>
            <a:avLst/>
            <a:gdLst/>
            <a:ahLst/>
            <a:cxnLst/>
            <a:rect l="l" t="t" r="r" b="b"/>
            <a:pathLst>
              <a:path w="116676" h="10501" extrusionOk="0">
                <a:moveTo>
                  <a:pt x="1" y="0"/>
                </a:moveTo>
                <a:lnTo>
                  <a:pt x="1" y="10501"/>
                </a:lnTo>
                <a:lnTo>
                  <a:pt x="116675" y="10501"/>
                </a:lnTo>
                <a:lnTo>
                  <a:pt x="116675" y="0"/>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9"/>
          <p:cNvSpPr/>
          <p:nvPr/>
        </p:nvSpPr>
        <p:spPr>
          <a:xfrm flipH="1">
            <a:off x="6128873" y="538344"/>
            <a:ext cx="1370768" cy="364322"/>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9"/>
          <p:cNvSpPr/>
          <p:nvPr/>
        </p:nvSpPr>
        <p:spPr>
          <a:xfrm>
            <a:off x="482530" y="272070"/>
            <a:ext cx="816337" cy="266281"/>
          </a:xfrm>
          <a:custGeom>
            <a:avLst/>
            <a:gdLst/>
            <a:ahLst/>
            <a:cxnLst/>
            <a:rect l="l" t="t" r="r" b="b"/>
            <a:pathLst>
              <a:path w="7272" h="2372" extrusionOk="0">
                <a:moveTo>
                  <a:pt x="4042" y="1"/>
                </a:moveTo>
                <a:cubicBezTo>
                  <a:pt x="3267" y="1"/>
                  <a:pt x="2604" y="542"/>
                  <a:pt x="2408" y="1289"/>
                </a:cubicBezTo>
                <a:cubicBezTo>
                  <a:pt x="2175" y="1167"/>
                  <a:pt x="1942" y="1130"/>
                  <a:pt x="1671" y="1130"/>
                </a:cubicBezTo>
                <a:cubicBezTo>
                  <a:pt x="896" y="1130"/>
                  <a:pt x="196" y="1634"/>
                  <a:pt x="0" y="2371"/>
                </a:cubicBezTo>
                <a:lnTo>
                  <a:pt x="7197" y="2371"/>
                </a:lnTo>
                <a:cubicBezTo>
                  <a:pt x="7234" y="2259"/>
                  <a:pt x="7271" y="2101"/>
                  <a:pt x="7271" y="1989"/>
                </a:cubicBezTo>
                <a:cubicBezTo>
                  <a:pt x="7271" y="1326"/>
                  <a:pt x="6730" y="775"/>
                  <a:pt x="6105" y="775"/>
                </a:cubicBezTo>
                <a:cubicBezTo>
                  <a:pt x="5909" y="775"/>
                  <a:pt x="5713" y="822"/>
                  <a:pt x="5601" y="897"/>
                </a:cubicBezTo>
                <a:cubicBezTo>
                  <a:pt x="5293" y="355"/>
                  <a:pt x="4705" y="1"/>
                  <a:pt x="40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9"/>
          <p:cNvSpPr/>
          <p:nvPr/>
        </p:nvSpPr>
        <p:spPr>
          <a:xfrm>
            <a:off x="4421030" y="459143"/>
            <a:ext cx="790181" cy="26212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9"/>
          <p:cNvSpPr/>
          <p:nvPr/>
        </p:nvSpPr>
        <p:spPr>
          <a:xfrm>
            <a:off x="2132573" y="356944"/>
            <a:ext cx="1370768" cy="364322"/>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 name="Google Shape;172;p9"/>
          <p:cNvGrpSpPr/>
          <p:nvPr/>
        </p:nvGrpSpPr>
        <p:grpSpPr>
          <a:xfrm>
            <a:off x="150" y="1000125"/>
            <a:ext cx="9144111" cy="2637309"/>
            <a:chOff x="150" y="1000125"/>
            <a:chExt cx="9144111" cy="2637309"/>
          </a:xfrm>
        </p:grpSpPr>
        <p:sp>
          <p:nvSpPr>
            <p:cNvPr id="173" name="Google Shape;173;p9"/>
            <p:cNvSpPr/>
            <p:nvPr/>
          </p:nvSpPr>
          <p:spPr>
            <a:xfrm>
              <a:off x="150" y="1387151"/>
              <a:ext cx="9144111" cy="2250284"/>
            </a:xfrm>
            <a:custGeom>
              <a:avLst/>
              <a:gdLst/>
              <a:ahLst/>
              <a:cxnLst/>
              <a:rect l="l" t="t" r="r" b="b"/>
              <a:pathLst>
                <a:path w="116675" h="38223" extrusionOk="0">
                  <a:moveTo>
                    <a:pt x="0" y="1"/>
                  </a:moveTo>
                  <a:lnTo>
                    <a:pt x="0" y="38223"/>
                  </a:lnTo>
                  <a:lnTo>
                    <a:pt x="116675" y="38223"/>
                  </a:lnTo>
                  <a:lnTo>
                    <a:pt x="11667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9"/>
            <p:cNvSpPr/>
            <p:nvPr/>
          </p:nvSpPr>
          <p:spPr>
            <a:xfrm>
              <a:off x="150" y="1000125"/>
              <a:ext cx="9144111" cy="560209"/>
            </a:xfrm>
            <a:custGeom>
              <a:avLst/>
              <a:gdLst/>
              <a:ahLst/>
              <a:cxnLst/>
              <a:rect l="l" t="t" r="r" b="b"/>
              <a:pathLst>
                <a:path w="116675" h="6515" extrusionOk="0">
                  <a:moveTo>
                    <a:pt x="8866" y="1"/>
                  </a:moveTo>
                  <a:cubicBezTo>
                    <a:pt x="8776" y="1"/>
                    <a:pt x="8687" y="6"/>
                    <a:pt x="8597" y="18"/>
                  </a:cubicBezTo>
                  <a:cubicBezTo>
                    <a:pt x="7467" y="176"/>
                    <a:pt x="6534" y="1306"/>
                    <a:pt x="6609" y="2435"/>
                  </a:cubicBezTo>
                  <a:cubicBezTo>
                    <a:pt x="6256" y="1907"/>
                    <a:pt x="5617" y="1596"/>
                    <a:pt x="4971" y="1596"/>
                  </a:cubicBezTo>
                  <a:cubicBezTo>
                    <a:pt x="4762" y="1596"/>
                    <a:pt x="4551" y="1629"/>
                    <a:pt x="4350" y="1698"/>
                  </a:cubicBezTo>
                  <a:cubicBezTo>
                    <a:pt x="3575" y="1969"/>
                    <a:pt x="2996" y="2818"/>
                    <a:pt x="3034" y="3639"/>
                  </a:cubicBezTo>
                  <a:cubicBezTo>
                    <a:pt x="2708" y="3202"/>
                    <a:pt x="2172" y="2957"/>
                    <a:pt x="1640" y="2957"/>
                  </a:cubicBezTo>
                  <a:cubicBezTo>
                    <a:pt x="1410" y="2957"/>
                    <a:pt x="1182" y="3002"/>
                    <a:pt x="971" y="3098"/>
                  </a:cubicBezTo>
                  <a:cubicBezTo>
                    <a:pt x="271" y="3443"/>
                    <a:pt x="0" y="4143"/>
                    <a:pt x="0" y="5039"/>
                  </a:cubicBezTo>
                  <a:lnTo>
                    <a:pt x="0" y="6514"/>
                  </a:lnTo>
                  <a:lnTo>
                    <a:pt x="116675" y="6514"/>
                  </a:lnTo>
                  <a:lnTo>
                    <a:pt x="116675" y="5702"/>
                  </a:lnTo>
                  <a:cubicBezTo>
                    <a:pt x="116675" y="5002"/>
                    <a:pt x="116441" y="4339"/>
                    <a:pt x="115853" y="4069"/>
                  </a:cubicBezTo>
                  <a:cubicBezTo>
                    <a:pt x="115673" y="3970"/>
                    <a:pt x="115472" y="3924"/>
                    <a:pt x="115270" y="3924"/>
                  </a:cubicBezTo>
                  <a:cubicBezTo>
                    <a:pt x="114824" y="3924"/>
                    <a:pt x="114371" y="4145"/>
                    <a:pt x="114108" y="4498"/>
                  </a:cubicBezTo>
                  <a:cubicBezTo>
                    <a:pt x="114145" y="3798"/>
                    <a:pt x="113641" y="3051"/>
                    <a:pt x="112941" y="2818"/>
                  </a:cubicBezTo>
                  <a:cubicBezTo>
                    <a:pt x="112784" y="2763"/>
                    <a:pt x="112618" y="2736"/>
                    <a:pt x="112451" y="2736"/>
                  </a:cubicBezTo>
                  <a:cubicBezTo>
                    <a:pt x="111912" y="2736"/>
                    <a:pt x="111358" y="3011"/>
                    <a:pt x="111037" y="3481"/>
                  </a:cubicBezTo>
                  <a:cubicBezTo>
                    <a:pt x="111074" y="2473"/>
                    <a:pt x="110290" y="1539"/>
                    <a:pt x="109320" y="1418"/>
                  </a:cubicBezTo>
                  <a:cubicBezTo>
                    <a:pt x="109235" y="1405"/>
                    <a:pt x="109150" y="1399"/>
                    <a:pt x="109065" y="1399"/>
                  </a:cubicBezTo>
                  <a:cubicBezTo>
                    <a:pt x="108179" y="1399"/>
                    <a:pt x="107324" y="2087"/>
                    <a:pt x="107145" y="2939"/>
                  </a:cubicBezTo>
                  <a:cubicBezTo>
                    <a:pt x="106945" y="2830"/>
                    <a:pt x="106723" y="2781"/>
                    <a:pt x="106501" y="2781"/>
                  </a:cubicBezTo>
                  <a:cubicBezTo>
                    <a:pt x="105768" y="2781"/>
                    <a:pt x="105016" y="3316"/>
                    <a:pt x="104923" y="4031"/>
                  </a:cubicBezTo>
                  <a:cubicBezTo>
                    <a:pt x="104699" y="3941"/>
                    <a:pt x="104462" y="3897"/>
                    <a:pt x="104226" y="3897"/>
                  </a:cubicBezTo>
                  <a:cubicBezTo>
                    <a:pt x="103854" y="3897"/>
                    <a:pt x="103486" y="4007"/>
                    <a:pt x="103178" y="4218"/>
                  </a:cubicBezTo>
                  <a:cubicBezTo>
                    <a:pt x="103019" y="3873"/>
                    <a:pt x="102786" y="3565"/>
                    <a:pt x="102478" y="3331"/>
                  </a:cubicBezTo>
                  <a:cubicBezTo>
                    <a:pt x="102118" y="3069"/>
                    <a:pt x="101675" y="2935"/>
                    <a:pt x="101233" y="2935"/>
                  </a:cubicBezTo>
                  <a:cubicBezTo>
                    <a:pt x="100952" y="2935"/>
                    <a:pt x="100672" y="2989"/>
                    <a:pt x="100415" y="3098"/>
                  </a:cubicBezTo>
                  <a:cubicBezTo>
                    <a:pt x="100294" y="2235"/>
                    <a:pt x="99405" y="1623"/>
                    <a:pt x="98559" y="1623"/>
                  </a:cubicBezTo>
                  <a:cubicBezTo>
                    <a:pt x="98298" y="1623"/>
                    <a:pt x="98040" y="1682"/>
                    <a:pt x="97811" y="1810"/>
                  </a:cubicBezTo>
                  <a:cubicBezTo>
                    <a:pt x="97595" y="802"/>
                    <a:pt x="96553" y="1"/>
                    <a:pt x="95506" y="1"/>
                  </a:cubicBezTo>
                  <a:cubicBezTo>
                    <a:pt x="95418" y="1"/>
                    <a:pt x="95331" y="6"/>
                    <a:pt x="95244" y="18"/>
                  </a:cubicBezTo>
                  <a:cubicBezTo>
                    <a:pt x="94115" y="176"/>
                    <a:pt x="93181" y="1306"/>
                    <a:pt x="93256" y="2435"/>
                  </a:cubicBezTo>
                  <a:cubicBezTo>
                    <a:pt x="92875" y="1907"/>
                    <a:pt x="92250" y="1596"/>
                    <a:pt x="91617" y="1596"/>
                  </a:cubicBezTo>
                  <a:cubicBezTo>
                    <a:pt x="91412" y="1596"/>
                    <a:pt x="91205" y="1629"/>
                    <a:pt x="91006" y="1698"/>
                  </a:cubicBezTo>
                  <a:cubicBezTo>
                    <a:pt x="90222" y="1969"/>
                    <a:pt x="89644" y="2818"/>
                    <a:pt x="89681" y="3639"/>
                  </a:cubicBezTo>
                  <a:cubicBezTo>
                    <a:pt x="89355" y="3202"/>
                    <a:pt x="88819" y="2957"/>
                    <a:pt x="88287" y="2957"/>
                  </a:cubicBezTo>
                  <a:cubicBezTo>
                    <a:pt x="88058" y="2957"/>
                    <a:pt x="87829" y="3002"/>
                    <a:pt x="87618" y="3098"/>
                  </a:cubicBezTo>
                  <a:cubicBezTo>
                    <a:pt x="87114" y="3331"/>
                    <a:pt x="86769" y="3873"/>
                    <a:pt x="86685" y="4414"/>
                  </a:cubicBezTo>
                  <a:cubicBezTo>
                    <a:pt x="86535" y="4265"/>
                    <a:pt x="86377" y="4143"/>
                    <a:pt x="86218" y="4069"/>
                  </a:cubicBezTo>
                  <a:cubicBezTo>
                    <a:pt x="86026" y="3970"/>
                    <a:pt x="85817" y="3924"/>
                    <a:pt x="85610" y="3924"/>
                  </a:cubicBezTo>
                  <a:cubicBezTo>
                    <a:pt x="85152" y="3924"/>
                    <a:pt x="84699" y="4145"/>
                    <a:pt x="84435" y="4498"/>
                  </a:cubicBezTo>
                  <a:cubicBezTo>
                    <a:pt x="84473" y="3798"/>
                    <a:pt x="84006" y="3051"/>
                    <a:pt x="83306" y="2818"/>
                  </a:cubicBezTo>
                  <a:cubicBezTo>
                    <a:pt x="83140" y="2763"/>
                    <a:pt x="82967" y="2736"/>
                    <a:pt x="82795" y="2736"/>
                  </a:cubicBezTo>
                  <a:cubicBezTo>
                    <a:pt x="82239" y="2736"/>
                    <a:pt x="81683" y="3011"/>
                    <a:pt x="81355" y="3481"/>
                  </a:cubicBezTo>
                  <a:cubicBezTo>
                    <a:pt x="81439" y="2473"/>
                    <a:pt x="80655" y="1539"/>
                    <a:pt x="79684" y="1418"/>
                  </a:cubicBezTo>
                  <a:cubicBezTo>
                    <a:pt x="79600" y="1405"/>
                    <a:pt x="79515" y="1399"/>
                    <a:pt x="79430" y="1399"/>
                  </a:cubicBezTo>
                  <a:cubicBezTo>
                    <a:pt x="78544" y="1399"/>
                    <a:pt x="77685" y="2087"/>
                    <a:pt x="77472" y="2939"/>
                  </a:cubicBezTo>
                  <a:cubicBezTo>
                    <a:pt x="77281" y="2830"/>
                    <a:pt x="77066" y="2781"/>
                    <a:pt x="76848" y="2781"/>
                  </a:cubicBezTo>
                  <a:cubicBezTo>
                    <a:pt x="76131" y="2781"/>
                    <a:pt x="75372" y="3316"/>
                    <a:pt x="75251" y="4031"/>
                  </a:cubicBezTo>
                  <a:cubicBezTo>
                    <a:pt x="75041" y="3941"/>
                    <a:pt x="74807" y="3897"/>
                    <a:pt x="74570" y="3897"/>
                  </a:cubicBezTo>
                  <a:cubicBezTo>
                    <a:pt x="74196" y="3897"/>
                    <a:pt x="73814" y="4007"/>
                    <a:pt x="73505" y="4218"/>
                  </a:cubicBezTo>
                  <a:cubicBezTo>
                    <a:pt x="73384" y="3873"/>
                    <a:pt x="73150" y="3565"/>
                    <a:pt x="72842" y="3331"/>
                  </a:cubicBezTo>
                  <a:cubicBezTo>
                    <a:pt x="72483" y="3069"/>
                    <a:pt x="72040" y="2935"/>
                    <a:pt x="71589" y="2935"/>
                  </a:cubicBezTo>
                  <a:cubicBezTo>
                    <a:pt x="71303" y="2935"/>
                    <a:pt x="71014" y="2989"/>
                    <a:pt x="70742" y="3098"/>
                  </a:cubicBezTo>
                  <a:cubicBezTo>
                    <a:pt x="70621" y="2235"/>
                    <a:pt x="69754" y="1623"/>
                    <a:pt x="68902" y="1623"/>
                  </a:cubicBezTo>
                  <a:cubicBezTo>
                    <a:pt x="68639" y="1623"/>
                    <a:pt x="68376" y="1682"/>
                    <a:pt x="68138" y="1810"/>
                  </a:cubicBezTo>
                  <a:cubicBezTo>
                    <a:pt x="67923" y="802"/>
                    <a:pt x="66912" y="1"/>
                    <a:pt x="65870" y="1"/>
                  </a:cubicBezTo>
                  <a:cubicBezTo>
                    <a:pt x="65783" y="1"/>
                    <a:pt x="65696" y="6"/>
                    <a:pt x="65609" y="18"/>
                  </a:cubicBezTo>
                  <a:cubicBezTo>
                    <a:pt x="64479" y="176"/>
                    <a:pt x="63546" y="1306"/>
                    <a:pt x="63621" y="2435"/>
                  </a:cubicBezTo>
                  <a:cubicBezTo>
                    <a:pt x="63240" y="1907"/>
                    <a:pt x="62594" y="1596"/>
                    <a:pt x="61966" y="1596"/>
                  </a:cubicBezTo>
                  <a:cubicBezTo>
                    <a:pt x="61763" y="1596"/>
                    <a:pt x="61561" y="1629"/>
                    <a:pt x="61371" y="1698"/>
                  </a:cubicBezTo>
                  <a:cubicBezTo>
                    <a:pt x="60550" y="1969"/>
                    <a:pt x="59971" y="2818"/>
                    <a:pt x="60008" y="3639"/>
                  </a:cubicBezTo>
                  <a:cubicBezTo>
                    <a:pt x="59708" y="3202"/>
                    <a:pt x="59162" y="2957"/>
                    <a:pt x="58621" y="2957"/>
                  </a:cubicBezTo>
                  <a:cubicBezTo>
                    <a:pt x="58388" y="2957"/>
                    <a:pt x="58156" y="3002"/>
                    <a:pt x="57945" y="3098"/>
                  </a:cubicBezTo>
                  <a:cubicBezTo>
                    <a:pt x="57441" y="3369"/>
                    <a:pt x="57049" y="3910"/>
                    <a:pt x="57012" y="4498"/>
                  </a:cubicBezTo>
                  <a:cubicBezTo>
                    <a:pt x="56853" y="4302"/>
                    <a:pt x="56704" y="4143"/>
                    <a:pt x="56471" y="4069"/>
                  </a:cubicBezTo>
                  <a:cubicBezTo>
                    <a:pt x="56287" y="3970"/>
                    <a:pt x="56086" y="3924"/>
                    <a:pt x="55883" y="3924"/>
                  </a:cubicBezTo>
                  <a:cubicBezTo>
                    <a:pt x="55436" y="3924"/>
                    <a:pt x="54986" y="4145"/>
                    <a:pt x="54716" y="4498"/>
                  </a:cubicBezTo>
                  <a:cubicBezTo>
                    <a:pt x="54753" y="3798"/>
                    <a:pt x="54249" y="3051"/>
                    <a:pt x="53587" y="2818"/>
                  </a:cubicBezTo>
                  <a:cubicBezTo>
                    <a:pt x="53421" y="2763"/>
                    <a:pt x="53248" y="2736"/>
                    <a:pt x="53077" y="2736"/>
                  </a:cubicBezTo>
                  <a:cubicBezTo>
                    <a:pt x="52523" y="2736"/>
                    <a:pt x="51973" y="3011"/>
                    <a:pt x="51645" y="3481"/>
                  </a:cubicBezTo>
                  <a:cubicBezTo>
                    <a:pt x="51720" y="2473"/>
                    <a:pt x="50908" y="1539"/>
                    <a:pt x="49937" y="1418"/>
                  </a:cubicBezTo>
                  <a:cubicBezTo>
                    <a:pt x="49852" y="1405"/>
                    <a:pt x="49767" y="1399"/>
                    <a:pt x="49683" y="1399"/>
                  </a:cubicBezTo>
                  <a:cubicBezTo>
                    <a:pt x="48795" y="1399"/>
                    <a:pt x="47932" y="2087"/>
                    <a:pt x="47753" y="2939"/>
                  </a:cubicBezTo>
                  <a:cubicBezTo>
                    <a:pt x="47555" y="2830"/>
                    <a:pt x="47335" y="2781"/>
                    <a:pt x="47113" y="2781"/>
                  </a:cubicBezTo>
                  <a:cubicBezTo>
                    <a:pt x="46382" y="2781"/>
                    <a:pt x="45627" y="3316"/>
                    <a:pt x="45541" y="4031"/>
                  </a:cubicBezTo>
                  <a:cubicBezTo>
                    <a:pt x="45331" y="3941"/>
                    <a:pt x="45097" y="3897"/>
                    <a:pt x="44859" y="3897"/>
                  </a:cubicBezTo>
                  <a:cubicBezTo>
                    <a:pt x="44484" y="3897"/>
                    <a:pt x="44100" y="4007"/>
                    <a:pt x="43786" y="4218"/>
                  </a:cubicBezTo>
                  <a:cubicBezTo>
                    <a:pt x="43636" y="3873"/>
                    <a:pt x="43403" y="3565"/>
                    <a:pt x="43132" y="3331"/>
                  </a:cubicBezTo>
                  <a:cubicBezTo>
                    <a:pt x="42750" y="3069"/>
                    <a:pt x="42294" y="2935"/>
                    <a:pt x="41849" y="2935"/>
                  </a:cubicBezTo>
                  <a:cubicBezTo>
                    <a:pt x="41565" y="2935"/>
                    <a:pt x="41286" y="2989"/>
                    <a:pt x="41032" y="3098"/>
                  </a:cubicBezTo>
                  <a:cubicBezTo>
                    <a:pt x="40911" y="2235"/>
                    <a:pt x="40044" y="1623"/>
                    <a:pt x="39188" y="1623"/>
                  </a:cubicBezTo>
                  <a:cubicBezTo>
                    <a:pt x="38923" y="1623"/>
                    <a:pt x="38659" y="1682"/>
                    <a:pt x="38419" y="1810"/>
                  </a:cubicBezTo>
                  <a:cubicBezTo>
                    <a:pt x="38203" y="802"/>
                    <a:pt x="37193" y="1"/>
                    <a:pt x="36121" y="1"/>
                  </a:cubicBezTo>
                  <a:cubicBezTo>
                    <a:pt x="36032" y="1"/>
                    <a:pt x="35942" y="6"/>
                    <a:pt x="35852" y="18"/>
                  </a:cubicBezTo>
                  <a:cubicBezTo>
                    <a:pt x="34732" y="176"/>
                    <a:pt x="33836" y="1306"/>
                    <a:pt x="33873" y="2435"/>
                  </a:cubicBezTo>
                  <a:cubicBezTo>
                    <a:pt x="33521" y="1907"/>
                    <a:pt x="32881" y="1596"/>
                    <a:pt x="32236" y="1596"/>
                  </a:cubicBezTo>
                  <a:cubicBezTo>
                    <a:pt x="32026" y="1596"/>
                    <a:pt x="31816" y="1629"/>
                    <a:pt x="31614" y="1698"/>
                  </a:cubicBezTo>
                  <a:cubicBezTo>
                    <a:pt x="30840" y="1969"/>
                    <a:pt x="30252" y="2818"/>
                    <a:pt x="30298" y="3639"/>
                  </a:cubicBezTo>
                  <a:cubicBezTo>
                    <a:pt x="29998" y="3202"/>
                    <a:pt x="29452" y="2957"/>
                    <a:pt x="28911" y="2957"/>
                  </a:cubicBezTo>
                  <a:cubicBezTo>
                    <a:pt x="28678" y="2957"/>
                    <a:pt x="28446" y="3002"/>
                    <a:pt x="28235" y="3098"/>
                  </a:cubicBezTo>
                  <a:cubicBezTo>
                    <a:pt x="27843" y="3285"/>
                    <a:pt x="27535" y="3639"/>
                    <a:pt x="27377" y="4031"/>
                  </a:cubicBezTo>
                  <a:cubicBezTo>
                    <a:pt x="27265" y="3481"/>
                    <a:pt x="26835" y="3014"/>
                    <a:pt x="26285" y="2818"/>
                  </a:cubicBezTo>
                  <a:cubicBezTo>
                    <a:pt x="26130" y="2763"/>
                    <a:pt x="25966" y="2736"/>
                    <a:pt x="25799" y="2736"/>
                  </a:cubicBezTo>
                  <a:cubicBezTo>
                    <a:pt x="25264" y="2736"/>
                    <a:pt x="24708" y="3011"/>
                    <a:pt x="24381" y="3481"/>
                  </a:cubicBezTo>
                  <a:cubicBezTo>
                    <a:pt x="24418" y="2473"/>
                    <a:pt x="23643" y="1539"/>
                    <a:pt x="22672" y="1418"/>
                  </a:cubicBezTo>
                  <a:cubicBezTo>
                    <a:pt x="22588" y="1405"/>
                    <a:pt x="22503" y="1399"/>
                    <a:pt x="22418" y="1399"/>
                  </a:cubicBezTo>
                  <a:cubicBezTo>
                    <a:pt x="21531" y="1399"/>
                    <a:pt x="20668" y="2087"/>
                    <a:pt x="20498" y="2939"/>
                  </a:cubicBezTo>
                  <a:cubicBezTo>
                    <a:pt x="20297" y="2830"/>
                    <a:pt x="20076" y="2781"/>
                    <a:pt x="19853" y="2781"/>
                  </a:cubicBezTo>
                  <a:cubicBezTo>
                    <a:pt x="19121" y="2781"/>
                    <a:pt x="18369" y="3316"/>
                    <a:pt x="18276" y="4031"/>
                  </a:cubicBezTo>
                  <a:cubicBezTo>
                    <a:pt x="18052" y="3941"/>
                    <a:pt x="17815" y="3897"/>
                    <a:pt x="17579" y="3897"/>
                  </a:cubicBezTo>
                  <a:cubicBezTo>
                    <a:pt x="17207" y="3897"/>
                    <a:pt x="16839" y="4007"/>
                    <a:pt x="16531" y="4218"/>
                  </a:cubicBezTo>
                  <a:cubicBezTo>
                    <a:pt x="16372" y="3873"/>
                    <a:pt x="16139" y="3565"/>
                    <a:pt x="15831" y="3331"/>
                  </a:cubicBezTo>
                  <a:cubicBezTo>
                    <a:pt x="15471" y="3069"/>
                    <a:pt x="15028" y="2935"/>
                    <a:pt x="14586" y="2935"/>
                  </a:cubicBezTo>
                  <a:cubicBezTo>
                    <a:pt x="14305" y="2935"/>
                    <a:pt x="14025" y="2989"/>
                    <a:pt x="13768" y="3098"/>
                  </a:cubicBezTo>
                  <a:cubicBezTo>
                    <a:pt x="13647" y="2235"/>
                    <a:pt x="12758" y="1623"/>
                    <a:pt x="11912" y="1623"/>
                  </a:cubicBezTo>
                  <a:cubicBezTo>
                    <a:pt x="11651" y="1623"/>
                    <a:pt x="11393" y="1682"/>
                    <a:pt x="11164" y="1810"/>
                  </a:cubicBezTo>
                  <a:cubicBezTo>
                    <a:pt x="10948" y="802"/>
                    <a:pt x="9938" y="1"/>
                    <a:pt x="88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 name="Google Shape;175;p9"/>
          <p:cNvSpPr/>
          <p:nvPr/>
        </p:nvSpPr>
        <p:spPr>
          <a:xfrm>
            <a:off x="150" y="3637475"/>
            <a:ext cx="9144111" cy="952112"/>
          </a:xfrm>
          <a:custGeom>
            <a:avLst/>
            <a:gdLst/>
            <a:ahLst/>
            <a:cxnLst/>
            <a:rect l="l" t="t" r="r" b="b"/>
            <a:pathLst>
              <a:path w="116675" h="12247" extrusionOk="0">
                <a:moveTo>
                  <a:pt x="0" y="0"/>
                </a:moveTo>
                <a:lnTo>
                  <a:pt x="0" y="12246"/>
                </a:lnTo>
                <a:lnTo>
                  <a:pt x="116675" y="12246"/>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 name="Google Shape;176;p9"/>
          <p:cNvGrpSpPr/>
          <p:nvPr/>
        </p:nvGrpSpPr>
        <p:grpSpPr>
          <a:xfrm>
            <a:off x="31859" y="3637483"/>
            <a:ext cx="9057943" cy="954958"/>
            <a:chOff x="31859" y="3637483"/>
            <a:chExt cx="9057943" cy="954958"/>
          </a:xfrm>
        </p:grpSpPr>
        <p:sp>
          <p:nvSpPr>
            <p:cNvPr id="177" name="Google Shape;177;p9"/>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9"/>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9"/>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9"/>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9"/>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9"/>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 name="Google Shape;183;p9"/>
          <p:cNvSpPr/>
          <p:nvPr/>
        </p:nvSpPr>
        <p:spPr>
          <a:xfrm>
            <a:off x="7983380" y="197018"/>
            <a:ext cx="790181" cy="26212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9"/>
          <p:cNvSpPr txBox="1">
            <a:spLocks noGrp="1"/>
          </p:cNvSpPr>
          <p:nvPr>
            <p:ph type="title"/>
          </p:nvPr>
        </p:nvSpPr>
        <p:spPr>
          <a:xfrm>
            <a:off x="737450" y="1757750"/>
            <a:ext cx="3034500" cy="1589100"/>
          </a:xfrm>
          <a:prstGeom prst="rect">
            <a:avLst/>
          </a:prstGeom>
        </p:spPr>
        <p:txBody>
          <a:bodyPr spcFirstLastPara="1" wrap="square" lIns="14400" tIns="14400" rIns="14400" bIns="14400" anchor="t" anchorCtr="0">
            <a:noAutofit/>
          </a:bodyPr>
          <a:lstStyle>
            <a:lvl1pPr lvl="0" rtl="0">
              <a:spcBef>
                <a:spcPts val="0"/>
              </a:spcBef>
              <a:spcAft>
                <a:spcPts val="0"/>
              </a:spcAft>
              <a:buSzPts val="3500"/>
              <a:buNone/>
              <a:defRPr sz="5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5" name="Google Shape;185;p9"/>
          <p:cNvSpPr txBox="1">
            <a:spLocks noGrp="1"/>
          </p:cNvSpPr>
          <p:nvPr>
            <p:ph type="subTitle" idx="1"/>
          </p:nvPr>
        </p:nvSpPr>
        <p:spPr>
          <a:xfrm>
            <a:off x="3909000" y="1777200"/>
            <a:ext cx="3145800" cy="1589100"/>
          </a:xfrm>
          <a:prstGeom prst="rect">
            <a:avLst/>
          </a:prstGeom>
        </p:spPr>
        <p:txBody>
          <a:bodyPr spcFirstLastPara="1" wrap="square" lIns="14400" tIns="14400" rIns="14400" bIns="14400"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469"/>
        <p:cNvGrpSpPr/>
        <p:nvPr/>
      </p:nvGrpSpPr>
      <p:grpSpPr>
        <a:xfrm>
          <a:off x="0" y="0"/>
          <a:ext cx="0" cy="0"/>
          <a:chOff x="0" y="0"/>
          <a:chExt cx="0" cy="0"/>
        </a:xfrm>
      </p:grpSpPr>
      <p:sp>
        <p:nvSpPr>
          <p:cNvPr id="2470" name="Google Shape;2470;p83"/>
          <p:cNvSpPr/>
          <p:nvPr/>
        </p:nvSpPr>
        <p:spPr>
          <a:xfrm>
            <a:off x="75" y="4566251"/>
            <a:ext cx="9143898" cy="577187"/>
          </a:xfrm>
          <a:custGeom>
            <a:avLst/>
            <a:gdLst/>
            <a:ahLst/>
            <a:cxnLst/>
            <a:rect l="l" t="t" r="r" b="b"/>
            <a:pathLst>
              <a:path w="116676" h="10501" extrusionOk="0">
                <a:moveTo>
                  <a:pt x="1" y="0"/>
                </a:moveTo>
                <a:lnTo>
                  <a:pt x="1" y="10501"/>
                </a:lnTo>
                <a:lnTo>
                  <a:pt x="116675" y="10501"/>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83"/>
          <p:cNvSpPr/>
          <p:nvPr/>
        </p:nvSpPr>
        <p:spPr>
          <a:xfrm>
            <a:off x="50" y="4566251"/>
            <a:ext cx="9143898" cy="577187"/>
          </a:xfrm>
          <a:custGeom>
            <a:avLst/>
            <a:gdLst/>
            <a:ahLst/>
            <a:cxnLst/>
            <a:rect l="l" t="t" r="r" b="b"/>
            <a:pathLst>
              <a:path w="116676" h="10501" extrusionOk="0">
                <a:moveTo>
                  <a:pt x="1" y="0"/>
                </a:moveTo>
                <a:lnTo>
                  <a:pt x="1" y="10501"/>
                </a:lnTo>
                <a:lnTo>
                  <a:pt x="116675" y="10501"/>
                </a:lnTo>
                <a:lnTo>
                  <a:pt x="116675" y="0"/>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83"/>
          <p:cNvSpPr/>
          <p:nvPr/>
        </p:nvSpPr>
        <p:spPr>
          <a:xfrm flipH="1">
            <a:off x="6128873" y="538344"/>
            <a:ext cx="1370768" cy="364322"/>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83"/>
          <p:cNvSpPr/>
          <p:nvPr/>
        </p:nvSpPr>
        <p:spPr>
          <a:xfrm>
            <a:off x="482530" y="272070"/>
            <a:ext cx="816337" cy="266281"/>
          </a:xfrm>
          <a:custGeom>
            <a:avLst/>
            <a:gdLst/>
            <a:ahLst/>
            <a:cxnLst/>
            <a:rect l="l" t="t" r="r" b="b"/>
            <a:pathLst>
              <a:path w="7272" h="2372" extrusionOk="0">
                <a:moveTo>
                  <a:pt x="4042" y="1"/>
                </a:moveTo>
                <a:cubicBezTo>
                  <a:pt x="3267" y="1"/>
                  <a:pt x="2604" y="542"/>
                  <a:pt x="2408" y="1289"/>
                </a:cubicBezTo>
                <a:cubicBezTo>
                  <a:pt x="2175" y="1167"/>
                  <a:pt x="1942" y="1130"/>
                  <a:pt x="1671" y="1130"/>
                </a:cubicBezTo>
                <a:cubicBezTo>
                  <a:pt x="896" y="1130"/>
                  <a:pt x="196" y="1634"/>
                  <a:pt x="0" y="2371"/>
                </a:cubicBezTo>
                <a:lnTo>
                  <a:pt x="7197" y="2371"/>
                </a:lnTo>
                <a:cubicBezTo>
                  <a:pt x="7234" y="2259"/>
                  <a:pt x="7271" y="2101"/>
                  <a:pt x="7271" y="1989"/>
                </a:cubicBezTo>
                <a:cubicBezTo>
                  <a:pt x="7271" y="1326"/>
                  <a:pt x="6730" y="775"/>
                  <a:pt x="6105" y="775"/>
                </a:cubicBezTo>
                <a:cubicBezTo>
                  <a:pt x="5909" y="775"/>
                  <a:pt x="5713" y="822"/>
                  <a:pt x="5601" y="897"/>
                </a:cubicBezTo>
                <a:cubicBezTo>
                  <a:pt x="5293" y="355"/>
                  <a:pt x="4705" y="1"/>
                  <a:pt x="40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83"/>
          <p:cNvSpPr/>
          <p:nvPr/>
        </p:nvSpPr>
        <p:spPr>
          <a:xfrm>
            <a:off x="4421030" y="459143"/>
            <a:ext cx="790181" cy="26212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83"/>
          <p:cNvSpPr/>
          <p:nvPr/>
        </p:nvSpPr>
        <p:spPr>
          <a:xfrm>
            <a:off x="2132573" y="356944"/>
            <a:ext cx="1370768" cy="364322"/>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76" name="Google Shape;2476;p83"/>
          <p:cNvGrpSpPr/>
          <p:nvPr/>
        </p:nvGrpSpPr>
        <p:grpSpPr>
          <a:xfrm>
            <a:off x="150" y="1000125"/>
            <a:ext cx="9144111" cy="2637309"/>
            <a:chOff x="150" y="1000125"/>
            <a:chExt cx="9144111" cy="2637309"/>
          </a:xfrm>
        </p:grpSpPr>
        <p:sp>
          <p:nvSpPr>
            <p:cNvPr id="2477" name="Google Shape;2477;p83"/>
            <p:cNvSpPr/>
            <p:nvPr/>
          </p:nvSpPr>
          <p:spPr>
            <a:xfrm>
              <a:off x="150" y="1387151"/>
              <a:ext cx="9144111" cy="2250284"/>
            </a:xfrm>
            <a:custGeom>
              <a:avLst/>
              <a:gdLst/>
              <a:ahLst/>
              <a:cxnLst/>
              <a:rect l="l" t="t" r="r" b="b"/>
              <a:pathLst>
                <a:path w="116675" h="38223" extrusionOk="0">
                  <a:moveTo>
                    <a:pt x="0" y="1"/>
                  </a:moveTo>
                  <a:lnTo>
                    <a:pt x="0" y="38223"/>
                  </a:lnTo>
                  <a:lnTo>
                    <a:pt x="116675" y="38223"/>
                  </a:lnTo>
                  <a:lnTo>
                    <a:pt x="11667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83"/>
            <p:cNvSpPr/>
            <p:nvPr/>
          </p:nvSpPr>
          <p:spPr>
            <a:xfrm>
              <a:off x="150" y="1000125"/>
              <a:ext cx="9144111" cy="560209"/>
            </a:xfrm>
            <a:custGeom>
              <a:avLst/>
              <a:gdLst/>
              <a:ahLst/>
              <a:cxnLst/>
              <a:rect l="l" t="t" r="r" b="b"/>
              <a:pathLst>
                <a:path w="116675" h="6515" extrusionOk="0">
                  <a:moveTo>
                    <a:pt x="8866" y="1"/>
                  </a:moveTo>
                  <a:cubicBezTo>
                    <a:pt x="8776" y="1"/>
                    <a:pt x="8687" y="6"/>
                    <a:pt x="8597" y="18"/>
                  </a:cubicBezTo>
                  <a:cubicBezTo>
                    <a:pt x="7467" y="176"/>
                    <a:pt x="6534" y="1306"/>
                    <a:pt x="6609" y="2435"/>
                  </a:cubicBezTo>
                  <a:cubicBezTo>
                    <a:pt x="6256" y="1907"/>
                    <a:pt x="5617" y="1596"/>
                    <a:pt x="4971" y="1596"/>
                  </a:cubicBezTo>
                  <a:cubicBezTo>
                    <a:pt x="4762" y="1596"/>
                    <a:pt x="4551" y="1629"/>
                    <a:pt x="4350" y="1698"/>
                  </a:cubicBezTo>
                  <a:cubicBezTo>
                    <a:pt x="3575" y="1969"/>
                    <a:pt x="2996" y="2818"/>
                    <a:pt x="3034" y="3639"/>
                  </a:cubicBezTo>
                  <a:cubicBezTo>
                    <a:pt x="2708" y="3202"/>
                    <a:pt x="2172" y="2957"/>
                    <a:pt x="1640" y="2957"/>
                  </a:cubicBezTo>
                  <a:cubicBezTo>
                    <a:pt x="1410" y="2957"/>
                    <a:pt x="1182" y="3002"/>
                    <a:pt x="971" y="3098"/>
                  </a:cubicBezTo>
                  <a:cubicBezTo>
                    <a:pt x="271" y="3443"/>
                    <a:pt x="0" y="4143"/>
                    <a:pt x="0" y="5039"/>
                  </a:cubicBezTo>
                  <a:lnTo>
                    <a:pt x="0" y="6514"/>
                  </a:lnTo>
                  <a:lnTo>
                    <a:pt x="116675" y="6514"/>
                  </a:lnTo>
                  <a:lnTo>
                    <a:pt x="116675" y="5702"/>
                  </a:lnTo>
                  <a:cubicBezTo>
                    <a:pt x="116675" y="5002"/>
                    <a:pt x="116441" y="4339"/>
                    <a:pt x="115853" y="4069"/>
                  </a:cubicBezTo>
                  <a:cubicBezTo>
                    <a:pt x="115673" y="3970"/>
                    <a:pt x="115472" y="3924"/>
                    <a:pt x="115270" y="3924"/>
                  </a:cubicBezTo>
                  <a:cubicBezTo>
                    <a:pt x="114824" y="3924"/>
                    <a:pt x="114371" y="4145"/>
                    <a:pt x="114108" y="4498"/>
                  </a:cubicBezTo>
                  <a:cubicBezTo>
                    <a:pt x="114145" y="3798"/>
                    <a:pt x="113641" y="3051"/>
                    <a:pt x="112941" y="2818"/>
                  </a:cubicBezTo>
                  <a:cubicBezTo>
                    <a:pt x="112784" y="2763"/>
                    <a:pt x="112618" y="2736"/>
                    <a:pt x="112451" y="2736"/>
                  </a:cubicBezTo>
                  <a:cubicBezTo>
                    <a:pt x="111912" y="2736"/>
                    <a:pt x="111358" y="3011"/>
                    <a:pt x="111037" y="3481"/>
                  </a:cubicBezTo>
                  <a:cubicBezTo>
                    <a:pt x="111074" y="2473"/>
                    <a:pt x="110290" y="1539"/>
                    <a:pt x="109320" y="1418"/>
                  </a:cubicBezTo>
                  <a:cubicBezTo>
                    <a:pt x="109235" y="1405"/>
                    <a:pt x="109150" y="1399"/>
                    <a:pt x="109065" y="1399"/>
                  </a:cubicBezTo>
                  <a:cubicBezTo>
                    <a:pt x="108179" y="1399"/>
                    <a:pt x="107324" y="2087"/>
                    <a:pt x="107145" y="2939"/>
                  </a:cubicBezTo>
                  <a:cubicBezTo>
                    <a:pt x="106945" y="2830"/>
                    <a:pt x="106723" y="2781"/>
                    <a:pt x="106501" y="2781"/>
                  </a:cubicBezTo>
                  <a:cubicBezTo>
                    <a:pt x="105768" y="2781"/>
                    <a:pt x="105016" y="3316"/>
                    <a:pt x="104923" y="4031"/>
                  </a:cubicBezTo>
                  <a:cubicBezTo>
                    <a:pt x="104699" y="3941"/>
                    <a:pt x="104462" y="3897"/>
                    <a:pt x="104226" y="3897"/>
                  </a:cubicBezTo>
                  <a:cubicBezTo>
                    <a:pt x="103854" y="3897"/>
                    <a:pt x="103486" y="4007"/>
                    <a:pt x="103178" y="4218"/>
                  </a:cubicBezTo>
                  <a:cubicBezTo>
                    <a:pt x="103019" y="3873"/>
                    <a:pt x="102786" y="3565"/>
                    <a:pt x="102478" y="3331"/>
                  </a:cubicBezTo>
                  <a:cubicBezTo>
                    <a:pt x="102118" y="3069"/>
                    <a:pt x="101675" y="2935"/>
                    <a:pt x="101233" y="2935"/>
                  </a:cubicBezTo>
                  <a:cubicBezTo>
                    <a:pt x="100952" y="2935"/>
                    <a:pt x="100672" y="2989"/>
                    <a:pt x="100415" y="3098"/>
                  </a:cubicBezTo>
                  <a:cubicBezTo>
                    <a:pt x="100294" y="2235"/>
                    <a:pt x="99405" y="1623"/>
                    <a:pt x="98559" y="1623"/>
                  </a:cubicBezTo>
                  <a:cubicBezTo>
                    <a:pt x="98298" y="1623"/>
                    <a:pt x="98040" y="1682"/>
                    <a:pt x="97811" y="1810"/>
                  </a:cubicBezTo>
                  <a:cubicBezTo>
                    <a:pt x="97595" y="802"/>
                    <a:pt x="96553" y="1"/>
                    <a:pt x="95506" y="1"/>
                  </a:cubicBezTo>
                  <a:cubicBezTo>
                    <a:pt x="95418" y="1"/>
                    <a:pt x="95331" y="6"/>
                    <a:pt x="95244" y="18"/>
                  </a:cubicBezTo>
                  <a:cubicBezTo>
                    <a:pt x="94115" y="176"/>
                    <a:pt x="93181" y="1306"/>
                    <a:pt x="93256" y="2435"/>
                  </a:cubicBezTo>
                  <a:cubicBezTo>
                    <a:pt x="92875" y="1907"/>
                    <a:pt x="92250" y="1596"/>
                    <a:pt x="91617" y="1596"/>
                  </a:cubicBezTo>
                  <a:cubicBezTo>
                    <a:pt x="91412" y="1596"/>
                    <a:pt x="91205" y="1629"/>
                    <a:pt x="91006" y="1698"/>
                  </a:cubicBezTo>
                  <a:cubicBezTo>
                    <a:pt x="90222" y="1969"/>
                    <a:pt x="89644" y="2818"/>
                    <a:pt x="89681" y="3639"/>
                  </a:cubicBezTo>
                  <a:cubicBezTo>
                    <a:pt x="89355" y="3202"/>
                    <a:pt x="88819" y="2957"/>
                    <a:pt x="88287" y="2957"/>
                  </a:cubicBezTo>
                  <a:cubicBezTo>
                    <a:pt x="88058" y="2957"/>
                    <a:pt x="87829" y="3002"/>
                    <a:pt x="87618" y="3098"/>
                  </a:cubicBezTo>
                  <a:cubicBezTo>
                    <a:pt x="87114" y="3331"/>
                    <a:pt x="86769" y="3873"/>
                    <a:pt x="86685" y="4414"/>
                  </a:cubicBezTo>
                  <a:cubicBezTo>
                    <a:pt x="86535" y="4265"/>
                    <a:pt x="86377" y="4143"/>
                    <a:pt x="86218" y="4069"/>
                  </a:cubicBezTo>
                  <a:cubicBezTo>
                    <a:pt x="86026" y="3970"/>
                    <a:pt x="85817" y="3924"/>
                    <a:pt x="85610" y="3924"/>
                  </a:cubicBezTo>
                  <a:cubicBezTo>
                    <a:pt x="85152" y="3924"/>
                    <a:pt x="84699" y="4145"/>
                    <a:pt x="84435" y="4498"/>
                  </a:cubicBezTo>
                  <a:cubicBezTo>
                    <a:pt x="84473" y="3798"/>
                    <a:pt x="84006" y="3051"/>
                    <a:pt x="83306" y="2818"/>
                  </a:cubicBezTo>
                  <a:cubicBezTo>
                    <a:pt x="83140" y="2763"/>
                    <a:pt x="82967" y="2736"/>
                    <a:pt x="82795" y="2736"/>
                  </a:cubicBezTo>
                  <a:cubicBezTo>
                    <a:pt x="82239" y="2736"/>
                    <a:pt x="81683" y="3011"/>
                    <a:pt x="81355" y="3481"/>
                  </a:cubicBezTo>
                  <a:cubicBezTo>
                    <a:pt x="81439" y="2473"/>
                    <a:pt x="80655" y="1539"/>
                    <a:pt x="79684" y="1418"/>
                  </a:cubicBezTo>
                  <a:cubicBezTo>
                    <a:pt x="79600" y="1405"/>
                    <a:pt x="79515" y="1399"/>
                    <a:pt x="79430" y="1399"/>
                  </a:cubicBezTo>
                  <a:cubicBezTo>
                    <a:pt x="78544" y="1399"/>
                    <a:pt x="77685" y="2087"/>
                    <a:pt x="77472" y="2939"/>
                  </a:cubicBezTo>
                  <a:cubicBezTo>
                    <a:pt x="77281" y="2830"/>
                    <a:pt x="77066" y="2781"/>
                    <a:pt x="76848" y="2781"/>
                  </a:cubicBezTo>
                  <a:cubicBezTo>
                    <a:pt x="76131" y="2781"/>
                    <a:pt x="75372" y="3316"/>
                    <a:pt x="75251" y="4031"/>
                  </a:cubicBezTo>
                  <a:cubicBezTo>
                    <a:pt x="75041" y="3941"/>
                    <a:pt x="74807" y="3897"/>
                    <a:pt x="74570" y="3897"/>
                  </a:cubicBezTo>
                  <a:cubicBezTo>
                    <a:pt x="74196" y="3897"/>
                    <a:pt x="73814" y="4007"/>
                    <a:pt x="73505" y="4218"/>
                  </a:cubicBezTo>
                  <a:cubicBezTo>
                    <a:pt x="73384" y="3873"/>
                    <a:pt x="73150" y="3565"/>
                    <a:pt x="72842" y="3331"/>
                  </a:cubicBezTo>
                  <a:cubicBezTo>
                    <a:pt x="72483" y="3069"/>
                    <a:pt x="72040" y="2935"/>
                    <a:pt x="71589" y="2935"/>
                  </a:cubicBezTo>
                  <a:cubicBezTo>
                    <a:pt x="71303" y="2935"/>
                    <a:pt x="71014" y="2989"/>
                    <a:pt x="70742" y="3098"/>
                  </a:cubicBezTo>
                  <a:cubicBezTo>
                    <a:pt x="70621" y="2235"/>
                    <a:pt x="69754" y="1623"/>
                    <a:pt x="68902" y="1623"/>
                  </a:cubicBezTo>
                  <a:cubicBezTo>
                    <a:pt x="68639" y="1623"/>
                    <a:pt x="68376" y="1682"/>
                    <a:pt x="68138" y="1810"/>
                  </a:cubicBezTo>
                  <a:cubicBezTo>
                    <a:pt x="67923" y="802"/>
                    <a:pt x="66912" y="1"/>
                    <a:pt x="65870" y="1"/>
                  </a:cubicBezTo>
                  <a:cubicBezTo>
                    <a:pt x="65783" y="1"/>
                    <a:pt x="65696" y="6"/>
                    <a:pt x="65609" y="18"/>
                  </a:cubicBezTo>
                  <a:cubicBezTo>
                    <a:pt x="64479" y="176"/>
                    <a:pt x="63546" y="1306"/>
                    <a:pt x="63621" y="2435"/>
                  </a:cubicBezTo>
                  <a:cubicBezTo>
                    <a:pt x="63240" y="1907"/>
                    <a:pt x="62594" y="1596"/>
                    <a:pt x="61966" y="1596"/>
                  </a:cubicBezTo>
                  <a:cubicBezTo>
                    <a:pt x="61763" y="1596"/>
                    <a:pt x="61561" y="1629"/>
                    <a:pt x="61371" y="1698"/>
                  </a:cubicBezTo>
                  <a:cubicBezTo>
                    <a:pt x="60550" y="1969"/>
                    <a:pt x="59971" y="2818"/>
                    <a:pt x="60008" y="3639"/>
                  </a:cubicBezTo>
                  <a:cubicBezTo>
                    <a:pt x="59708" y="3202"/>
                    <a:pt x="59162" y="2957"/>
                    <a:pt x="58621" y="2957"/>
                  </a:cubicBezTo>
                  <a:cubicBezTo>
                    <a:pt x="58388" y="2957"/>
                    <a:pt x="58156" y="3002"/>
                    <a:pt x="57945" y="3098"/>
                  </a:cubicBezTo>
                  <a:cubicBezTo>
                    <a:pt x="57441" y="3369"/>
                    <a:pt x="57049" y="3910"/>
                    <a:pt x="57012" y="4498"/>
                  </a:cubicBezTo>
                  <a:cubicBezTo>
                    <a:pt x="56853" y="4302"/>
                    <a:pt x="56704" y="4143"/>
                    <a:pt x="56471" y="4069"/>
                  </a:cubicBezTo>
                  <a:cubicBezTo>
                    <a:pt x="56287" y="3970"/>
                    <a:pt x="56086" y="3924"/>
                    <a:pt x="55883" y="3924"/>
                  </a:cubicBezTo>
                  <a:cubicBezTo>
                    <a:pt x="55436" y="3924"/>
                    <a:pt x="54986" y="4145"/>
                    <a:pt x="54716" y="4498"/>
                  </a:cubicBezTo>
                  <a:cubicBezTo>
                    <a:pt x="54753" y="3798"/>
                    <a:pt x="54249" y="3051"/>
                    <a:pt x="53587" y="2818"/>
                  </a:cubicBezTo>
                  <a:cubicBezTo>
                    <a:pt x="53421" y="2763"/>
                    <a:pt x="53248" y="2736"/>
                    <a:pt x="53077" y="2736"/>
                  </a:cubicBezTo>
                  <a:cubicBezTo>
                    <a:pt x="52523" y="2736"/>
                    <a:pt x="51973" y="3011"/>
                    <a:pt x="51645" y="3481"/>
                  </a:cubicBezTo>
                  <a:cubicBezTo>
                    <a:pt x="51720" y="2473"/>
                    <a:pt x="50908" y="1539"/>
                    <a:pt x="49937" y="1418"/>
                  </a:cubicBezTo>
                  <a:cubicBezTo>
                    <a:pt x="49852" y="1405"/>
                    <a:pt x="49767" y="1399"/>
                    <a:pt x="49683" y="1399"/>
                  </a:cubicBezTo>
                  <a:cubicBezTo>
                    <a:pt x="48795" y="1399"/>
                    <a:pt x="47932" y="2087"/>
                    <a:pt x="47753" y="2939"/>
                  </a:cubicBezTo>
                  <a:cubicBezTo>
                    <a:pt x="47555" y="2830"/>
                    <a:pt x="47335" y="2781"/>
                    <a:pt x="47113" y="2781"/>
                  </a:cubicBezTo>
                  <a:cubicBezTo>
                    <a:pt x="46382" y="2781"/>
                    <a:pt x="45627" y="3316"/>
                    <a:pt x="45541" y="4031"/>
                  </a:cubicBezTo>
                  <a:cubicBezTo>
                    <a:pt x="45331" y="3941"/>
                    <a:pt x="45097" y="3897"/>
                    <a:pt x="44859" y="3897"/>
                  </a:cubicBezTo>
                  <a:cubicBezTo>
                    <a:pt x="44484" y="3897"/>
                    <a:pt x="44100" y="4007"/>
                    <a:pt x="43786" y="4218"/>
                  </a:cubicBezTo>
                  <a:cubicBezTo>
                    <a:pt x="43636" y="3873"/>
                    <a:pt x="43403" y="3565"/>
                    <a:pt x="43132" y="3331"/>
                  </a:cubicBezTo>
                  <a:cubicBezTo>
                    <a:pt x="42750" y="3069"/>
                    <a:pt x="42294" y="2935"/>
                    <a:pt x="41849" y="2935"/>
                  </a:cubicBezTo>
                  <a:cubicBezTo>
                    <a:pt x="41565" y="2935"/>
                    <a:pt x="41286" y="2989"/>
                    <a:pt x="41032" y="3098"/>
                  </a:cubicBezTo>
                  <a:cubicBezTo>
                    <a:pt x="40911" y="2235"/>
                    <a:pt x="40044" y="1623"/>
                    <a:pt x="39188" y="1623"/>
                  </a:cubicBezTo>
                  <a:cubicBezTo>
                    <a:pt x="38923" y="1623"/>
                    <a:pt x="38659" y="1682"/>
                    <a:pt x="38419" y="1810"/>
                  </a:cubicBezTo>
                  <a:cubicBezTo>
                    <a:pt x="38203" y="802"/>
                    <a:pt x="37193" y="1"/>
                    <a:pt x="36121" y="1"/>
                  </a:cubicBezTo>
                  <a:cubicBezTo>
                    <a:pt x="36032" y="1"/>
                    <a:pt x="35942" y="6"/>
                    <a:pt x="35852" y="18"/>
                  </a:cubicBezTo>
                  <a:cubicBezTo>
                    <a:pt x="34732" y="176"/>
                    <a:pt x="33836" y="1306"/>
                    <a:pt x="33873" y="2435"/>
                  </a:cubicBezTo>
                  <a:cubicBezTo>
                    <a:pt x="33521" y="1907"/>
                    <a:pt x="32881" y="1596"/>
                    <a:pt x="32236" y="1596"/>
                  </a:cubicBezTo>
                  <a:cubicBezTo>
                    <a:pt x="32026" y="1596"/>
                    <a:pt x="31816" y="1629"/>
                    <a:pt x="31614" y="1698"/>
                  </a:cubicBezTo>
                  <a:cubicBezTo>
                    <a:pt x="30840" y="1969"/>
                    <a:pt x="30252" y="2818"/>
                    <a:pt x="30298" y="3639"/>
                  </a:cubicBezTo>
                  <a:cubicBezTo>
                    <a:pt x="29998" y="3202"/>
                    <a:pt x="29452" y="2957"/>
                    <a:pt x="28911" y="2957"/>
                  </a:cubicBezTo>
                  <a:cubicBezTo>
                    <a:pt x="28678" y="2957"/>
                    <a:pt x="28446" y="3002"/>
                    <a:pt x="28235" y="3098"/>
                  </a:cubicBezTo>
                  <a:cubicBezTo>
                    <a:pt x="27843" y="3285"/>
                    <a:pt x="27535" y="3639"/>
                    <a:pt x="27377" y="4031"/>
                  </a:cubicBezTo>
                  <a:cubicBezTo>
                    <a:pt x="27265" y="3481"/>
                    <a:pt x="26835" y="3014"/>
                    <a:pt x="26285" y="2818"/>
                  </a:cubicBezTo>
                  <a:cubicBezTo>
                    <a:pt x="26130" y="2763"/>
                    <a:pt x="25966" y="2736"/>
                    <a:pt x="25799" y="2736"/>
                  </a:cubicBezTo>
                  <a:cubicBezTo>
                    <a:pt x="25264" y="2736"/>
                    <a:pt x="24708" y="3011"/>
                    <a:pt x="24381" y="3481"/>
                  </a:cubicBezTo>
                  <a:cubicBezTo>
                    <a:pt x="24418" y="2473"/>
                    <a:pt x="23643" y="1539"/>
                    <a:pt x="22672" y="1418"/>
                  </a:cubicBezTo>
                  <a:cubicBezTo>
                    <a:pt x="22588" y="1405"/>
                    <a:pt x="22503" y="1399"/>
                    <a:pt x="22418" y="1399"/>
                  </a:cubicBezTo>
                  <a:cubicBezTo>
                    <a:pt x="21531" y="1399"/>
                    <a:pt x="20668" y="2087"/>
                    <a:pt x="20498" y="2939"/>
                  </a:cubicBezTo>
                  <a:cubicBezTo>
                    <a:pt x="20297" y="2830"/>
                    <a:pt x="20076" y="2781"/>
                    <a:pt x="19853" y="2781"/>
                  </a:cubicBezTo>
                  <a:cubicBezTo>
                    <a:pt x="19121" y="2781"/>
                    <a:pt x="18369" y="3316"/>
                    <a:pt x="18276" y="4031"/>
                  </a:cubicBezTo>
                  <a:cubicBezTo>
                    <a:pt x="18052" y="3941"/>
                    <a:pt x="17815" y="3897"/>
                    <a:pt x="17579" y="3897"/>
                  </a:cubicBezTo>
                  <a:cubicBezTo>
                    <a:pt x="17207" y="3897"/>
                    <a:pt x="16839" y="4007"/>
                    <a:pt x="16531" y="4218"/>
                  </a:cubicBezTo>
                  <a:cubicBezTo>
                    <a:pt x="16372" y="3873"/>
                    <a:pt x="16139" y="3565"/>
                    <a:pt x="15831" y="3331"/>
                  </a:cubicBezTo>
                  <a:cubicBezTo>
                    <a:pt x="15471" y="3069"/>
                    <a:pt x="15028" y="2935"/>
                    <a:pt x="14586" y="2935"/>
                  </a:cubicBezTo>
                  <a:cubicBezTo>
                    <a:pt x="14305" y="2935"/>
                    <a:pt x="14025" y="2989"/>
                    <a:pt x="13768" y="3098"/>
                  </a:cubicBezTo>
                  <a:cubicBezTo>
                    <a:pt x="13647" y="2235"/>
                    <a:pt x="12758" y="1623"/>
                    <a:pt x="11912" y="1623"/>
                  </a:cubicBezTo>
                  <a:cubicBezTo>
                    <a:pt x="11651" y="1623"/>
                    <a:pt x="11393" y="1682"/>
                    <a:pt x="11164" y="1810"/>
                  </a:cubicBezTo>
                  <a:cubicBezTo>
                    <a:pt x="10948" y="802"/>
                    <a:pt x="9938" y="1"/>
                    <a:pt x="88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79" name="Google Shape;2479;p83"/>
          <p:cNvSpPr/>
          <p:nvPr/>
        </p:nvSpPr>
        <p:spPr>
          <a:xfrm>
            <a:off x="150" y="3637475"/>
            <a:ext cx="9144111" cy="952112"/>
          </a:xfrm>
          <a:custGeom>
            <a:avLst/>
            <a:gdLst/>
            <a:ahLst/>
            <a:cxnLst/>
            <a:rect l="l" t="t" r="r" b="b"/>
            <a:pathLst>
              <a:path w="116675" h="12247" extrusionOk="0">
                <a:moveTo>
                  <a:pt x="0" y="0"/>
                </a:moveTo>
                <a:lnTo>
                  <a:pt x="0" y="12246"/>
                </a:lnTo>
                <a:lnTo>
                  <a:pt x="116675" y="12246"/>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0" name="Google Shape;2480;p83"/>
          <p:cNvGrpSpPr/>
          <p:nvPr/>
        </p:nvGrpSpPr>
        <p:grpSpPr>
          <a:xfrm>
            <a:off x="31859" y="3637483"/>
            <a:ext cx="9057943" cy="954958"/>
            <a:chOff x="31859" y="3637483"/>
            <a:chExt cx="9057943" cy="954958"/>
          </a:xfrm>
        </p:grpSpPr>
        <p:sp>
          <p:nvSpPr>
            <p:cNvPr id="2481" name="Google Shape;2481;p83"/>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83"/>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83"/>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83"/>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83"/>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83"/>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7" name="Google Shape;2487;p83"/>
          <p:cNvSpPr/>
          <p:nvPr/>
        </p:nvSpPr>
        <p:spPr>
          <a:xfrm>
            <a:off x="7983380" y="197018"/>
            <a:ext cx="790181" cy="26212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83"/>
          <p:cNvSpPr txBox="1">
            <a:spLocks noGrp="1"/>
          </p:cNvSpPr>
          <p:nvPr>
            <p:ph type="title"/>
          </p:nvPr>
        </p:nvSpPr>
        <p:spPr>
          <a:xfrm>
            <a:off x="737450" y="1757750"/>
            <a:ext cx="3034500" cy="1589100"/>
          </a:xfrm>
          <a:prstGeom prst="rect">
            <a:avLst/>
          </a:prstGeom>
        </p:spPr>
        <p:txBody>
          <a:bodyPr spcFirstLastPara="1" wrap="square" lIns="14400" tIns="14400" rIns="14400" bIns="14400" anchor="t" anchorCtr="0">
            <a:noAutofit/>
          </a:bodyPr>
          <a:lstStyle>
            <a:lvl1pPr lvl="0" rtl="0">
              <a:spcBef>
                <a:spcPts val="0"/>
              </a:spcBef>
              <a:spcAft>
                <a:spcPts val="0"/>
              </a:spcAft>
              <a:buSzPts val="3500"/>
              <a:buNone/>
              <a:defRPr sz="5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89" name="Google Shape;2489;p83"/>
          <p:cNvSpPr txBox="1">
            <a:spLocks noGrp="1"/>
          </p:cNvSpPr>
          <p:nvPr>
            <p:ph type="subTitle" idx="1"/>
          </p:nvPr>
        </p:nvSpPr>
        <p:spPr>
          <a:xfrm>
            <a:off x="3909000" y="1777200"/>
            <a:ext cx="3145800" cy="1589100"/>
          </a:xfrm>
          <a:prstGeom prst="rect">
            <a:avLst/>
          </a:prstGeom>
        </p:spPr>
        <p:txBody>
          <a:bodyPr spcFirstLastPara="1" wrap="square" lIns="14400" tIns="14400" rIns="14400" bIns="14400"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490"/>
        <p:cNvGrpSpPr/>
        <p:nvPr/>
      </p:nvGrpSpPr>
      <p:grpSpPr>
        <a:xfrm>
          <a:off x="0" y="0"/>
          <a:ext cx="0" cy="0"/>
          <a:chOff x="0" y="0"/>
          <a:chExt cx="0" cy="0"/>
        </a:xfrm>
      </p:grpSpPr>
      <p:grpSp>
        <p:nvGrpSpPr>
          <p:cNvPr id="2491" name="Google Shape;2491;p84"/>
          <p:cNvGrpSpPr/>
          <p:nvPr/>
        </p:nvGrpSpPr>
        <p:grpSpPr>
          <a:xfrm>
            <a:off x="50" y="2587280"/>
            <a:ext cx="3961351" cy="2555971"/>
            <a:chOff x="41" y="2411634"/>
            <a:chExt cx="4234022" cy="2731906"/>
          </a:xfrm>
        </p:grpSpPr>
        <p:sp>
          <p:nvSpPr>
            <p:cNvPr id="2492" name="Google Shape;2492;p84"/>
            <p:cNvSpPr/>
            <p:nvPr/>
          </p:nvSpPr>
          <p:spPr>
            <a:xfrm flipH="1">
              <a:off x="41" y="2411634"/>
              <a:ext cx="4234022" cy="2731906"/>
            </a:xfrm>
            <a:custGeom>
              <a:avLst/>
              <a:gdLst/>
              <a:ahLst/>
              <a:cxnLst/>
              <a:rect l="l" t="t" r="r" b="b"/>
              <a:pathLst>
                <a:path w="33454" h="21585" extrusionOk="0">
                  <a:moveTo>
                    <a:pt x="31249" y="0"/>
                  </a:moveTo>
                  <a:cubicBezTo>
                    <a:pt x="29319" y="0"/>
                    <a:pt x="27370" y="606"/>
                    <a:pt x="25828" y="1750"/>
                  </a:cubicBezTo>
                  <a:cubicBezTo>
                    <a:pt x="24232" y="2964"/>
                    <a:pt x="22990" y="4747"/>
                    <a:pt x="21124" y="5447"/>
                  </a:cubicBezTo>
                  <a:cubicBezTo>
                    <a:pt x="20245" y="5790"/>
                    <a:pt x="19314" y="5882"/>
                    <a:pt x="18355" y="5882"/>
                  </a:cubicBezTo>
                  <a:cubicBezTo>
                    <a:pt x="17908" y="5882"/>
                    <a:pt x="17455" y="5862"/>
                    <a:pt x="16998" y="5839"/>
                  </a:cubicBezTo>
                  <a:cubicBezTo>
                    <a:pt x="16503" y="5823"/>
                    <a:pt x="16008" y="5800"/>
                    <a:pt x="15516" y="5800"/>
                  </a:cubicBezTo>
                  <a:cubicBezTo>
                    <a:pt x="14810" y="5800"/>
                    <a:pt x="14110" y="5848"/>
                    <a:pt x="13423" y="6035"/>
                  </a:cubicBezTo>
                  <a:cubicBezTo>
                    <a:pt x="11482" y="6539"/>
                    <a:pt x="9886" y="8135"/>
                    <a:pt x="9335" y="10076"/>
                  </a:cubicBezTo>
                  <a:cubicBezTo>
                    <a:pt x="9185" y="10702"/>
                    <a:pt x="9101" y="11364"/>
                    <a:pt x="8756" y="11906"/>
                  </a:cubicBezTo>
                  <a:cubicBezTo>
                    <a:pt x="8252" y="12839"/>
                    <a:pt x="7197" y="13268"/>
                    <a:pt x="6227" y="13698"/>
                  </a:cubicBezTo>
                  <a:cubicBezTo>
                    <a:pt x="4164" y="14631"/>
                    <a:pt x="2101" y="15873"/>
                    <a:pt x="934" y="17814"/>
                  </a:cubicBezTo>
                  <a:cubicBezTo>
                    <a:pt x="356" y="18785"/>
                    <a:pt x="1" y="20540"/>
                    <a:pt x="430" y="21585"/>
                  </a:cubicBezTo>
                  <a:lnTo>
                    <a:pt x="33454" y="21585"/>
                  </a:lnTo>
                  <a:lnTo>
                    <a:pt x="33454" y="276"/>
                  </a:lnTo>
                  <a:cubicBezTo>
                    <a:pt x="32738" y="91"/>
                    <a:pt x="31995" y="0"/>
                    <a:pt x="31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3" name="Google Shape;2493;p84"/>
            <p:cNvGrpSpPr/>
            <p:nvPr/>
          </p:nvGrpSpPr>
          <p:grpSpPr>
            <a:xfrm>
              <a:off x="231728" y="2704031"/>
              <a:ext cx="3471198" cy="2190466"/>
              <a:chOff x="231728" y="2704031"/>
              <a:chExt cx="3471198" cy="2190466"/>
            </a:xfrm>
          </p:grpSpPr>
          <p:sp>
            <p:nvSpPr>
              <p:cNvPr id="2494" name="Google Shape;2494;p84"/>
              <p:cNvSpPr/>
              <p:nvPr/>
            </p:nvSpPr>
            <p:spPr>
              <a:xfrm flipH="1">
                <a:off x="291878" y="27040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84"/>
              <p:cNvSpPr/>
              <p:nvPr/>
            </p:nvSpPr>
            <p:spPr>
              <a:xfrm flipH="1">
                <a:off x="231728" y="38280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84"/>
              <p:cNvSpPr/>
              <p:nvPr/>
            </p:nvSpPr>
            <p:spPr>
              <a:xfrm>
                <a:off x="618203" y="29572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84"/>
              <p:cNvSpPr/>
              <p:nvPr/>
            </p:nvSpPr>
            <p:spPr>
              <a:xfrm flipH="1">
                <a:off x="807803" y="3478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84"/>
              <p:cNvSpPr/>
              <p:nvPr/>
            </p:nvSpPr>
            <p:spPr>
              <a:xfrm>
                <a:off x="502953"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84"/>
              <p:cNvSpPr/>
              <p:nvPr/>
            </p:nvSpPr>
            <p:spPr>
              <a:xfrm flipH="1">
                <a:off x="1052128" y="47980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84"/>
              <p:cNvSpPr/>
              <p:nvPr/>
            </p:nvSpPr>
            <p:spPr>
              <a:xfrm flipH="1">
                <a:off x="1272928" y="32874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84"/>
              <p:cNvSpPr/>
              <p:nvPr/>
            </p:nvSpPr>
            <p:spPr>
              <a:xfrm>
                <a:off x="138837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84"/>
              <p:cNvSpPr/>
              <p:nvPr/>
            </p:nvSpPr>
            <p:spPr>
              <a:xfrm>
                <a:off x="1835878"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84"/>
              <p:cNvSpPr/>
              <p:nvPr/>
            </p:nvSpPr>
            <p:spPr>
              <a:xfrm>
                <a:off x="276252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84"/>
              <p:cNvSpPr/>
              <p:nvPr/>
            </p:nvSpPr>
            <p:spPr>
              <a:xfrm>
                <a:off x="1941978" y="33841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84"/>
              <p:cNvSpPr/>
              <p:nvPr/>
            </p:nvSpPr>
            <p:spPr>
              <a:xfrm flipH="1">
                <a:off x="2533578" y="346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84"/>
              <p:cNvSpPr/>
              <p:nvPr/>
            </p:nvSpPr>
            <p:spPr>
              <a:xfrm>
                <a:off x="2477128" y="43399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84"/>
              <p:cNvSpPr/>
              <p:nvPr/>
            </p:nvSpPr>
            <p:spPr>
              <a:xfrm flipH="1">
                <a:off x="3186628" y="42962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84"/>
              <p:cNvSpPr/>
              <p:nvPr/>
            </p:nvSpPr>
            <p:spPr>
              <a:xfrm>
                <a:off x="2877978" y="48379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84"/>
              <p:cNvSpPr/>
              <p:nvPr/>
            </p:nvSpPr>
            <p:spPr>
              <a:xfrm flipH="1">
                <a:off x="3587478" y="47942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84"/>
              <p:cNvSpPr/>
              <p:nvPr/>
            </p:nvSpPr>
            <p:spPr>
              <a:xfrm>
                <a:off x="2168478" y="48197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511" name="Google Shape;2511;p84"/>
          <p:cNvSpPr txBox="1">
            <a:spLocks noGrp="1"/>
          </p:cNvSpPr>
          <p:nvPr>
            <p:ph type="title"/>
          </p:nvPr>
        </p:nvSpPr>
        <p:spPr>
          <a:xfrm>
            <a:off x="713100" y="2767500"/>
            <a:ext cx="2516100" cy="1836900"/>
          </a:xfrm>
          <a:prstGeom prst="rect">
            <a:avLst/>
          </a:prstGeom>
        </p:spPr>
        <p:txBody>
          <a:bodyPr spcFirstLastPara="1" wrap="square" lIns="14400" tIns="14400" rIns="14400" bIns="14400" anchor="t" anchorCtr="0">
            <a:noAutofit/>
          </a:bodyPr>
          <a:lstStyle>
            <a:lvl1pPr lvl="0" rtl="0">
              <a:spcBef>
                <a:spcPts val="0"/>
              </a:spcBef>
              <a:spcAft>
                <a:spcPts val="0"/>
              </a:spcAft>
              <a:buSzPts val="3500"/>
              <a:buNone/>
              <a:defRPr sz="3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512"/>
        <p:cNvGrpSpPr/>
        <p:nvPr/>
      </p:nvGrpSpPr>
      <p:grpSpPr>
        <a:xfrm>
          <a:off x="0" y="0"/>
          <a:ext cx="0" cy="0"/>
          <a:chOff x="0" y="0"/>
          <a:chExt cx="0" cy="0"/>
        </a:xfrm>
      </p:grpSpPr>
      <p:sp>
        <p:nvSpPr>
          <p:cNvPr id="2513" name="Google Shape;2513;p85"/>
          <p:cNvSpPr/>
          <p:nvPr/>
        </p:nvSpPr>
        <p:spPr>
          <a:xfrm>
            <a:off x="4572213" y="4446250"/>
            <a:ext cx="4571657" cy="697188"/>
          </a:xfrm>
          <a:custGeom>
            <a:avLst/>
            <a:gdLst/>
            <a:ahLst/>
            <a:cxnLst/>
            <a:rect l="l" t="t" r="r" b="b"/>
            <a:pathLst>
              <a:path w="116676" h="10501" extrusionOk="0">
                <a:moveTo>
                  <a:pt x="1" y="0"/>
                </a:moveTo>
                <a:lnTo>
                  <a:pt x="1" y="10501"/>
                </a:lnTo>
                <a:lnTo>
                  <a:pt x="116675" y="10501"/>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85"/>
          <p:cNvSpPr/>
          <p:nvPr/>
        </p:nvSpPr>
        <p:spPr>
          <a:xfrm>
            <a:off x="4572201" y="4446250"/>
            <a:ext cx="4571657" cy="697188"/>
          </a:xfrm>
          <a:custGeom>
            <a:avLst/>
            <a:gdLst/>
            <a:ahLst/>
            <a:cxnLst/>
            <a:rect l="l" t="t" r="r" b="b"/>
            <a:pathLst>
              <a:path w="116676" h="10501" extrusionOk="0">
                <a:moveTo>
                  <a:pt x="1" y="0"/>
                </a:moveTo>
                <a:lnTo>
                  <a:pt x="1" y="10501"/>
                </a:lnTo>
                <a:lnTo>
                  <a:pt x="116675" y="10501"/>
                </a:lnTo>
                <a:lnTo>
                  <a:pt x="116675" y="0"/>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5" name="Google Shape;2515;p85"/>
          <p:cNvGrpSpPr/>
          <p:nvPr/>
        </p:nvGrpSpPr>
        <p:grpSpPr>
          <a:xfrm>
            <a:off x="-157968" y="431164"/>
            <a:ext cx="3115287" cy="4030627"/>
            <a:chOff x="1534650" y="2782550"/>
            <a:chExt cx="1974450" cy="2554425"/>
          </a:xfrm>
        </p:grpSpPr>
        <p:sp>
          <p:nvSpPr>
            <p:cNvPr id="2516" name="Google Shape;2516;p85"/>
            <p:cNvSpPr/>
            <p:nvPr/>
          </p:nvSpPr>
          <p:spPr>
            <a:xfrm>
              <a:off x="1972850" y="2977350"/>
              <a:ext cx="627675" cy="1989975"/>
            </a:xfrm>
            <a:custGeom>
              <a:avLst/>
              <a:gdLst/>
              <a:ahLst/>
              <a:cxnLst/>
              <a:rect l="l" t="t" r="r" b="b"/>
              <a:pathLst>
                <a:path w="25107" h="79599" extrusionOk="0">
                  <a:moveTo>
                    <a:pt x="1" y="0"/>
                  </a:moveTo>
                  <a:lnTo>
                    <a:pt x="1" y="79599"/>
                  </a:lnTo>
                  <a:lnTo>
                    <a:pt x="25107" y="79599"/>
                  </a:lnTo>
                  <a:lnTo>
                    <a:pt x="25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85"/>
            <p:cNvSpPr/>
            <p:nvPr/>
          </p:nvSpPr>
          <p:spPr>
            <a:xfrm>
              <a:off x="2044375" y="2782550"/>
              <a:ext cx="221825" cy="194825"/>
            </a:xfrm>
            <a:custGeom>
              <a:avLst/>
              <a:gdLst/>
              <a:ahLst/>
              <a:cxnLst/>
              <a:rect l="l" t="t" r="r" b="b"/>
              <a:pathLst>
                <a:path w="8873" h="7793" extrusionOk="0">
                  <a:moveTo>
                    <a:pt x="1" y="0"/>
                  </a:moveTo>
                  <a:lnTo>
                    <a:pt x="1" y="7792"/>
                  </a:lnTo>
                  <a:lnTo>
                    <a:pt x="8872" y="7792"/>
                  </a:lnTo>
                  <a:lnTo>
                    <a:pt x="88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85"/>
            <p:cNvSpPr/>
            <p:nvPr/>
          </p:nvSpPr>
          <p:spPr>
            <a:xfrm>
              <a:off x="1920375" y="2966625"/>
              <a:ext cx="698650" cy="10750"/>
            </a:xfrm>
            <a:custGeom>
              <a:avLst/>
              <a:gdLst/>
              <a:ahLst/>
              <a:cxnLst/>
              <a:rect l="l" t="t" r="r" b="b"/>
              <a:pathLst>
                <a:path w="27946" h="430" extrusionOk="0">
                  <a:moveTo>
                    <a:pt x="0" y="0"/>
                  </a:moveTo>
                  <a:lnTo>
                    <a:pt x="0" y="429"/>
                  </a:lnTo>
                  <a:lnTo>
                    <a:pt x="27945" y="429"/>
                  </a:lnTo>
                  <a:lnTo>
                    <a:pt x="2794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85"/>
            <p:cNvSpPr/>
            <p:nvPr/>
          </p:nvSpPr>
          <p:spPr>
            <a:xfrm>
              <a:off x="2096875" y="3062725"/>
              <a:ext cx="53075" cy="111850"/>
            </a:xfrm>
            <a:custGeom>
              <a:avLst/>
              <a:gdLst/>
              <a:ahLst/>
              <a:cxnLst/>
              <a:rect l="l" t="t" r="r" b="b"/>
              <a:pathLst>
                <a:path w="2123" h="4474" extrusionOk="0">
                  <a:moveTo>
                    <a:pt x="0" y="1"/>
                  </a:moveTo>
                  <a:lnTo>
                    <a:pt x="0" y="4473"/>
                  </a:lnTo>
                  <a:lnTo>
                    <a:pt x="2122" y="4473"/>
                  </a:lnTo>
                  <a:lnTo>
                    <a:pt x="212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85"/>
            <p:cNvSpPr/>
            <p:nvPr/>
          </p:nvSpPr>
          <p:spPr>
            <a:xfrm>
              <a:off x="2413275" y="3062725"/>
              <a:ext cx="53275" cy="111850"/>
            </a:xfrm>
            <a:custGeom>
              <a:avLst/>
              <a:gdLst/>
              <a:ahLst/>
              <a:cxnLst/>
              <a:rect l="l" t="t" r="r" b="b"/>
              <a:pathLst>
                <a:path w="2131" h="4474" extrusionOk="0">
                  <a:moveTo>
                    <a:pt x="1" y="1"/>
                  </a:moveTo>
                  <a:lnTo>
                    <a:pt x="1" y="4473"/>
                  </a:lnTo>
                  <a:lnTo>
                    <a:pt x="2130" y="4473"/>
                  </a:lnTo>
                  <a:lnTo>
                    <a:pt x="21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85"/>
            <p:cNvSpPr/>
            <p:nvPr/>
          </p:nvSpPr>
          <p:spPr>
            <a:xfrm>
              <a:off x="2413275" y="3285450"/>
              <a:ext cx="53275" cy="111650"/>
            </a:xfrm>
            <a:custGeom>
              <a:avLst/>
              <a:gdLst/>
              <a:ahLst/>
              <a:cxnLst/>
              <a:rect l="l" t="t" r="r" b="b"/>
              <a:pathLst>
                <a:path w="2131" h="4466" extrusionOk="0">
                  <a:moveTo>
                    <a:pt x="1" y="0"/>
                  </a:moveTo>
                  <a:lnTo>
                    <a:pt x="1" y="4465"/>
                  </a:lnTo>
                  <a:lnTo>
                    <a:pt x="2130" y="4465"/>
                  </a:lnTo>
                  <a:lnTo>
                    <a:pt x="213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85"/>
            <p:cNvSpPr/>
            <p:nvPr/>
          </p:nvSpPr>
          <p:spPr>
            <a:xfrm>
              <a:off x="2413275" y="3514075"/>
              <a:ext cx="53275" cy="112375"/>
            </a:xfrm>
            <a:custGeom>
              <a:avLst/>
              <a:gdLst/>
              <a:ahLst/>
              <a:cxnLst/>
              <a:rect l="l" t="t" r="r" b="b"/>
              <a:pathLst>
                <a:path w="2131" h="4495" extrusionOk="0">
                  <a:moveTo>
                    <a:pt x="1" y="0"/>
                  </a:moveTo>
                  <a:lnTo>
                    <a:pt x="1" y="4495"/>
                  </a:lnTo>
                  <a:lnTo>
                    <a:pt x="2130" y="4495"/>
                  </a:lnTo>
                  <a:lnTo>
                    <a:pt x="213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85"/>
            <p:cNvSpPr/>
            <p:nvPr/>
          </p:nvSpPr>
          <p:spPr>
            <a:xfrm>
              <a:off x="2413275" y="3743600"/>
              <a:ext cx="53275" cy="111675"/>
            </a:xfrm>
            <a:custGeom>
              <a:avLst/>
              <a:gdLst/>
              <a:ahLst/>
              <a:cxnLst/>
              <a:rect l="l" t="t" r="r" b="b"/>
              <a:pathLst>
                <a:path w="2131" h="4467" extrusionOk="0">
                  <a:moveTo>
                    <a:pt x="1" y="1"/>
                  </a:moveTo>
                  <a:lnTo>
                    <a:pt x="1" y="4466"/>
                  </a:lnTo>
                  <a:lnTo>
                    <a:pt x="2130" y="4466"/>
                  </a:lnTo>
                  <a:lnTo>
                    <a:pt x="21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85"/>
            <p:cNvSpPr/>
            <p:nvPr/>
          </p:nvSpPr>
          <p:spPr>
            <a:xfrm>
              <a:off x="2413275" y="3966125"/>
              <a:ext cx="53275" cy="111675"/>
            </a:xfrm>
            <a:custGeom>
              <a:avLst/>
              <a:gdLst/>
              <a:ahLst/>
              <a:cxnLst/>
              <a:rect l="l" t="t" r="r" b="b"/>
              <a:pathLst>
                <a:path w="2131" h="4467" extrusionOk="0">
                  <a:moveTo>
                    <a:pt x="1" y="1"/>
                  </a:moveTo>
                  <a:lnTo>
                    <a:pt x="1" y="4466"/>
                  </a:lnTo>
                  <a:lnTo>
                    <a:pt x="2130" y="4466"/>
                  </a:lnTo>
                  <a:lnTo>
                    <a:pt x="2130"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85"/>
            <p:cNvSpPr/>
            <p:nvPr/>
          </p:nvSpPr>
          <p:spPr>
            <a:xfrm>
              <a:off x="2289275" y="4120100"/>
              <a:ext cx="313475" cy="3900"/>
            </a:xfrm>
            <a:custGeom>
              <a:avLst/>
              <a:gdLst/>
              <a:ahLst/>
              <a:cxnLst/>
              <a:rect l="l" t="t" r="r" b="b"/>
              <a:pathLst>
                <a:path w="12539" h="156" extrusionOk="0">
                  <a:moveTo>
                    <a:pt x="6284" y="0"/>
                  </a:moveTo>
                  <a:cubicBezTo>
                    <a:pt x="2802" y="0"/>
                    <a:pt x="0" y="30"/>
                    <a:pt x="0" y="96"/>
                  </a:cubicBezTo>
                  <a:cubicBezTo>
                    <a:pt x="0" y="126"/>
                    <a:pt x="2802" y="155"/>
                    <a:pt x="6284" y="155"/>
                  </a:cubicBezTo>
                  <a:cubicBezTo>
                    <a:pt x="9737" y="155"/>
                    <a:pt x="12539" y="126"/>
                    <a:pt x="12539" y="96"/>
                  </a:cubicBezTo>
                  <a:cubicBezTo>
                    <a:pt x="12539" y="30"/>
                    <a:pt x="9737" y="0"/>
                    <a:pt x="6284"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85"/>
            <p:cNvSpPr/>
            <p:nvPr/>
          </p:nvSpPr>
          <p:spPr>
            <a:xfrm>
              <a:off x="2413275" y="4189400"/>
              <a:ext cx="53275" cy="112575"/>
            </a:xfrm>
            <a:custGeom>
              <a:avLst/>
              <a:gdLst/>
              <a:ahLst/>
              <a:cxnLst/>
              <a:rect l="l" t="t" r="r" b="b"/>
              <a:pathLst>
                <a:path w="2131" h="4503" extrusionOk="0">
                  <a:moveTo>
                    <a:pt x="1" y="0"/>
                  </a:moveTo>
                  <a:lnTo>
                    <a:pt x="1" y="4503"/>
                  </a:lnTo>
                  <a:lnTo>
                    <a:pt x="2130" y="4503"/>
                  </a:lnTo>
                  <a:lnTo>
                    <a:pt x="2130"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85"/>
            <p:cNvSpPr/>
            <p:nvPr/>
          </p:nvSpPr>
          <p:spPr>
            <a:xfrm>
              <a:off x="2413275" y="4415800"/>
              <a:ext cx="53275" cy="112575"/>
            </a:xfrm>
            <a:custGeom>
              <a:avLst/>
              <a:gdLst/>
              <a:ahLst/>
              <a:cxnLst/>
              <a:rect l="l" t="t" r="r" b="b"/>
              <a:pathLst>
                <a:path w="2131" h="4503" extrusionOk="0">
                  <a:moveTo>
                    <a:pt x="1" y="1"/>
                  </a:moveTo>
                  <a:lnTo>
                    <a:pt x="1" y="4503"/>
                  </a:lnTo>
                  <a:lnTo>
                    <a:pt x="2130" y="4503"/>
                  </a:lnTo>
                  <a:lnTo>
                    <a:pt x="2130"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85"/>
            <p:cNvSpPr/>
            <p:nvPr/>
          </p:nvSpPr>
          <p:spPr>
            <a:xfrm>
              <a:off x="2289275" y="4343550"/>
              <a:ext cx="313475" cy="4625"/>
            </a:xfrm>
            <a:custGeom>
              <a:avLst/>
              <a:gdLst/>
              <a:ahLst/>
              <a:cxnLst/>
              <a:rect l="l" t="t" r="r" b="b"/>
              <a:pathLst>
                <a:path w="12539" h="185" extrusionOk="0">
                  <a:moveTo>
                    <a:pt x="6284" y="0"/>
                  </a:moveTo>
                  <a:cubicBezTo>
                    <a:pt x="2802" y="0"/>
                    <a:pt x="0" y="30"/>
                    <a:pt x="0" y="89"/>
                  </a:cubicBezTo>
                  <a:cubicBezTo>
                    <a:pt x="0" y="118"/>
                    <a:pt x="2802" y="185"/>
                    <a:pt x="6284" y="185"/>
                  </a:cubicBezTo>
                  <a:cubicBezTo>
                    <a:pt x="9737" y="185"/>
                    <a:pt x="12539" y="118"/>
                    <a:pt x="12539" y="89"/>
                  </a:cubicBezTo>
                  <a:cubicBezTo>
                    <a:pt x="12539" y="30"/>
                    <a:pt x="9737" y="0"/>
                    <a:pt x="6284"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85"/>
            <p:cNvSpPr/>
            <p:nvPr/>
          </p:nvSpPr>
          <p:spPr>
            <a:xfrm>
              <a:off x="2096875" y="3288400"/>
              <a:ext cx="53075" cy="112575"/>
            </a:xfrm>
            <a:custGeom>
              <a:avLst/>
              <a:gdLst/>
              <a:ahLst/>
              <a:cxnLst/>
              <a:rect l="l" t="t" r="r" b="b"/>
              <a:pathLst>
                <a:path w="2123" h="4503" extrusionOk="0">
                  <a:moveTo>
                    <a:pt x="0" y="0"/>
                  </a:moveTo>
                  <a:lnTo>
                    <a:pt x="0" y="4503"/>
                  </a:lnTo>
                  <a:lnTo>
                    <a:pt x="2122" y="4503"/>
                  </a:lnTo>
                  <a:lnTo>
                    <a:pt x="21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85"/>
            <p:cNvSpPr/>
            <p:nvPr/>
          </p:nvSpPr>
          <p:spPr>
            <a:xfrm>
              <a:off x="2096875" y="3514075"/>
              <a:ext cx="53075" cy="112375"/>
            </a:xfrm>
            <a:custGeom>
              <a:avLst/>
              <a:gdLst/>
              <a:ahLst/>
              <a:cxnLst/>
              <a:rect l="l" t="t" r="r" b="b"/>
              <a:pathLst>
                <a:path w="2123" h="4495" extrusionOk="0">
                  <a:moveTo>
                    <a:pt x="0" y="0"/>
                  </a:moveTo>
                  <a:lnTo>
                    <a:pt x="0" y="4495"/>
                  </a:lnTo>
                  <a:lnTo>
                    <a:pt x="2122" y="4495"/>
                  </a:lnTo>
                  <a:lnTo>
                    <a:pt x="21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85"/>
            <p:cNvSpPr/>
            <p:nvPr/>
          </p:nvSpPr>
          <p:spPr>
            <a:xfrm>
              <a:off x="2096875" y="3740475"/>
              <a:ext cx="53075" cy="111650"/>
            </a:xfrm>
            <a:custGeom>
              <a:avLst/>
              <a:gdLst/>
              <a:ahLst/>
              <a:cxnLst/>
              <a:rect l="l" t="t" r="r" b="b"/>
              <a:pathLst>
                <a:path w="2123" h="4466" extrusionOk="0">
                  <a:moveTo>
                    <a:pt x="0" y="0"/>
                  </a:moveTo>
                  <a:lnTo>
                    <a:pt x="0" y="4466"/>
                  </a:lnTo>
                  <a:lnTo>
                    <a:pt x="2122" y="4466"/>
                  </a:lnTo>
                  <a:lnTo>
                    <a:pt x="21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85"/>
            <p:cNvSpPr/>
            <p:nvPr/>
          </p:nvSpPr>
          <p:spPr>
            <a:xfrm>
              <a:off x="1972850" y="3894425"/>
              <a:ext cx="313500" cy="3900"/>
            </a:xfrm>
            <a:custGeom>
              <a:avLst/>
              <a:gdLst/>
              <a:ahLst/>
              <a:cxnLst/>
              <a:rect l="l" t="t" r="r" b="b"/>
              <a:pathLst>
                <a:path w="12540" h="156" extrusionOk="0">
                  <a:moveTo>
                    <a:pt x="6285" y="1"/>
                  </a:moveTo>
                  <a:cubicBezTo>
                    <a:pt x="2803" y="1"/>
                    <a:pt x="1" y="37"/>
                    <a:pt x="1" y="67"/>
                  </a:cubicBezTo>
                  <a:cubicBezTo>
                    <a:pt x="1" y="126"/>
                    <a:pt x="2803" y="156"/>
                    <a:pt x="6285" y="156"/>
                  </a:cubicBezTo>
                  <a:cubicBezTo>
                    <a:pt x="9730" y="156"/>
                    <a:pt x="12539" y="126"/>
                    <a:pt x="12539" y="67"/>
                  </a:cubicBezTo>
                  <a:cubicBezTo>
                    <a:pt x="12539" y="37"/>
                    <a:pt x="9730" y="1"/>
                    <a:pt x="6285"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85"/>
            <p:cNvSpPr/>
            <p:nvPr/>
          </p:nvSpPr>
          <p:spPr>
            <a:xfrm>
              <a:off x="2096875" y="3966125"/>
              <a:ext cx="53075" cy="111675"/>
            </a:xfrm>
            <a:custGeom>
              <a:avLst/>
              <a:gdLst/>
              <a:ahLst/>
              <a:cxnLst/>
              <a:rect l="l" t="t" r="r" b="b"/>
              <a:pathLst>
                <a:path w="2123" h="4467" extrusionOk="0">
                  <a:moveTo>
                    <a:pt x="0" y="1"/>
                  </a:moveTo>
                  <a:lnTo>
                    <a:pt x="0" y="4466"/>
                  </a:lnTo>
                  <a:lnTo>
                    <a:pt x="2122" y="4466"/>
                  </a:lnTo>
                  <a:lnTo>
                    <a:pt x="2122"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85"/>
            <p:cNvSpPr/>
            <p:nvPr/>
          </p:nvSpPr>
          <p:spPr>
            <a:xfrm>
              <a:off x="1972850" y="4120100"/>
              <a:ext cx="313500" cy="3900"/>
            </a:xfrm>
            <a:custGeom>
              <a:avLst/>
              <a:gdLst/>
              <a:ahLst/>
              <a:cxnLst/>
              <a:rect l="l" t="t" r="r" b="b"/>
              <a:pathLst>
                <a:path w="12540" h="156" extrusionOk="0">
                  <a:moveTo>
                    <a:pt x="6285" y="0"/>
                  </a:moveTo>
                  <a:cubicBezTo>
                    <a:pt x="2803" y="0"/>
                    <a:pt x="1" y="30"/>
                    <a:pt x="1" y="96"/>
                  </a:cubicBezTo>
                  <a:cubicBezTo>
                    <a:pt x="1" y="126"/>
                    <a:pt x="2803" y="155"/>
                    <a:pt x="6285" y="155"/>
                  </a:cubicBezTo>
                  <a:cubicBezTo>
                    <a:pt x="9730" y="155"/>
                    <a:pt x="12539" y="126"/>
                    <a:pt x="12539" y="96"/>
                  </a:cubicBezTo>
                  <a:cubicBezTo>
                    <a:pt x="12539" y="30"/>
                    <a:pt x="9730" y="0"/>
                    <a:pt x="6285"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85"/>
            <p:cNvSpPr/>
            <p:nvPr/>
          </p:nvSpPr>
          <p:spPr>
            <a:xfrm>
              <a:off x="2096875" y="4191800"/>
              <a:ext cx="53075" cy="112400"/>
            </a:xfrm>
            <a:custGeom>
              <a:avLst/>
              <a:gdLst/>
              <a:ahLst/>
              <a:cxnLst/>
              <a:rect l="l" t="t" r="r" b="b"/>
              <a:pathLst>
                <a:path w="2123" h="4496" extrusionOk="0">
                  <a:moveTo>
                    <a:pt x="0" y="1"/>
                  </a:moveTo>
                  <a:lnTo>
                    <a:pt x="0" y="4495"/>
                  </a:lnTo>
                  <a:lnTo>
                    <a:pt x="2122" y="4495"/>
                  </a:lnTo>
                  <a:lnTo>
                    <a:pt x="2122" y="1"/>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85"/>
            <p:cNvSpPr/>
            <p:nvPr/>
          </p:nvSpPr>
          <p:spPr>
            <a:xfrm>
              <a:off x="1972850" y="4345750"/>
              <a:ext cx="313500" cy="4650"/>
            </a:xfrm>
            <a:custGeom>
              <a:avLst/>
              <a:gdLst/>
              <a:ahLst/>
              <a:cxnLst/>
              <a:rect l="l" t="t" r="r" b="b"/>
              <a:pathLst>
                <a:path w="12540" h="186" extrusionOk="0">
                  <a:moveTo>
                    <a:pt x="6285" y="1"/>
                  </a:moveTo>
                  <a:cubicBezTo>
                    <a:pt x="2803" y="1"/>
                    <a:pt x="1" y="30"/>
                    <a:pt x="1" y="97"/>
                  </a:cubicBezTo>
                  <a:cubicBezTo>
                    <a:pt x="1" y="127"/>
                    <a:pt x="2803" y="186"/>
                    <a:pt x="6285" y="186"/>
                  </a:cubicBezTo>
                  <a:cubicBezTo>
                    <a:pt x="9730" y="186"/>
                    <a:pt x="12539" y="127"/>
                    <a:pt x="12539" y="97"/>
                  </a:cubicBezTo>
                  <a:cubicBezTo>
                    <a:pt x="12539" y="30"/>
                    <a:pt x="9730" y="1"/>
                    <a:pt x="6285"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85"/>
            <p:cNvSpPr/>
            <p:nvPr/>
          </p:nvSpPr>
          <p:spPr>
            <a:xfrm>
              <a:off x="2096875" y="4417475"/>
              <a:ext cx="53075" cy="112400"/>
            </a:xfrm>
            <a:custGeom>
              <a:avLst/>
              <a:gdLst/>
              <a:ahLst/>
              <a:cxnLst/>
              <a:rect l="l" t="t" r="r" b="b"/>
              <a:pathLst>
                <a:path w="2123" h="4496" extrusionOk="0">
                  <a:moveTo>
                    <a:pt x="0" y="0"/>
                  </a:moveTo>
                  <a:lnTo>
                    <a:pt x="0" y="4495"/>
                  </a:lnTo>
                  <a:lnTo>
                    <a:pt x="2122" y="4495"/>
                  </a:lnTo>
                  <a:lnTo>
                    <a:pt x="2122" y="0"/>
                  </a:ln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85"/>
            <p:cNvSpPr/>
            <p:nvPr/>
          </p:nvSpPr>
          <p:spPr>
            <a:xfrm>
              <a:off x="2524175" y="4127850"/>
              <a:ext cx="916375" cy="1208200"/>
            </a:xfrm>
            <a:custGeom>
              <a:avLst/>
              <a:gdLst/>
              <a:ahLst/>
              <a:cxnLst/>
              <a:rect l="l" t="t" r="r" b="b"/>
              <a:pathLst>
                <a:path w="36655" h="48328" extrusionOk="0">
                  <a:moveTo>
                    <a:pt x="1" y="1"/>
                  </a:moveTo>
                  <a:lnTo>
                    <a:pt x="1" y="48328"/>
                  </a:lnTo>
                  <a:lnTo>
                    <a:pt x="36654" y="48328"/>
                  </a:lnTo>
                  <a:lnTo>
                    <a:pt x="366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85"/>
            <p:cNvSpPr/>
            <p:nvPr/>
          </p:nvSpPr>
          <p:spPr>
            <a:xfrm>
              <a:off x="2716025" y="4291050"/>
              <a:ext cx="82275" cy="200375"/>
            </a:xfrm>
            <a:custGeom>
              <a:avLst/>
              <a:gdLst/>
              <a:ahLst/>
              <a:cxnLst/>
              <a:rect l="l" t="t" r="r" b="b"/>
              <a:pathLst>
                <a:path w="3291" h="8015" extrusionOk="0">
                  <a:moveTo>
                    <a:pt x="0" y="1"/>
                  </a:moveTo>
                  <a:lnTo>
                    <a:pt x="0" y="8014"/>
                  </a:lnTo>
                  <a:lnTo>
                    <a:pt x="3290" y="8014"/>
                  </a:lnTo>
                  <a:lnTo>
                    <a:pt x="329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85"/>
            <p:cNvSpPr/>
            <p:nvPr/>
          </p:nvSpPr>
          <p:spPr>
            <a:xfrm>
              <a:off x="2716025" y="5075050"/>
              <a:ext cx="82275" cy="200200"/>
            </a:xfrm>
            <a:custGeom>
              <a:avLst/>
              <a:gdLst/>
              <a:ahLst/>
              <a:cxnLst/>
              <a:rect l="l" t="t" r="r" b="b"/>
              <a:pathLst>
                <a:path w="3291" h="8008" extrusionOk="0">
                  <a:moveTo>
                    <a:pt x="0" y="1"/>
                  </a:moveTo>
                  <a:lnTo>
                    <a:pt x="0" y="8007"/>
                  </a:lnTo>
                  <a:lnTo>
                    <a:pt x="3290" y="8007"/>
                  </a:lnTo>
                  <a:lnTo>
                    <a:pt x="329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85"/>
            <p:cNvSpPr/>
            <p:nvPr/>
          </p:nvSpPr>
          <p:spPr>
            <a:xfrm>
              <a:off x="2716025" y="4686200"/>
              <a:ext cx="82275" cy="200175"/>
            </a:xfrm>
            <a:custGeom>
              <a:avLst/>
              <a:gdLst/>
              <a:ahLst/>
              <a:cxnLst/>
              <a:rect l="l" t="t" r="r" b="b"/>
              <a:pathLst>
                <a:path w="3291" h="8007" extrusionOk="0">
                  <a:moveTo>
                    <a:pt x="0" y="0"/>
                  </a:moveTo>
                  <a:lnTo>
                    <a:pt x="0" y="8007"/>
                  </a:lnTo>
                  <a:lnTo>
                    <a:pt x="3290" y="8007"/>
                  </a:lnTo>
                  <a:lnTo>
                    <a:pt x="329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85"/>
            <p:cNvSpPr/>
            <p:nvPr/>
          </p:nvSpPr>
          <p:spPr>
            <a:xfrm>
              <a:off x="3101750" y="4291050"/>
              <a:ext cx="82450" cy="200375"/>
            </a:xfrm>
            <a:custGeom>
              <a:avLst/>
              <a:gdLst/>
              <a:ahLst/>
              <a:cxnLst/>
              <a:rect l="l" t="t" r="r" b="b"/>
              <a:pathLst>
                <a:path w="3298" h="8015" extrusionOk="0">
                  <a:moveTo>
                    <a:pt x="0" y="1"/>
                  </a:moveTo>
                  <a:lnTo>
                    <a:pt x="0" y="8014"/>
                  </a:lnTo>
                  <a:lnTo>
                    <a:pt x="3297" y="8014"/>
                  </a:lnTo>
                  <a:lnTo>
                    <a:pt x="329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85"/>
            <p:cNvSpPr/>
            <p:nvPr/>
          </p:nvSpPr>
          <p:spPr>
            <a:xfrm>
              <a:off x="3280475" y="4291050"/>
              <a:ext cx="82450" cy="200375"/>
            </a:xfrm>
            <a:custGeom>
              <a:avLst/>
              <a:gdLst/>
              <a:ahLst/>
              <a:cxnLst/>
              <a:rect l="l" t="t" r="r" b="b"/>
              <a:pathLst>
                <a:path w="3298" h="8015" extrusionOk="0">
                  <a:moveTo>
                    <a:pt x="0" y="1"/>
                  </a:moveTo>
                  <a:lnTo>
                    <a:pt x="0" y="8014"/>
                  </a:lnTo>
                  <a:lnTo>
                    <a:pt x="3297" y="8014"/>
                  </a:lnTo>
                  <a:lnTo>
                    <a:pt x="329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85"/>
            <p:cNvSpPr/>
            <p:nvPr/>
          </p:nvSpPr>
          <p:spPr>
            <a:xfrm>
              <a:off x="3101750" y="4671600"/>
              <a:ext cx="82450" cy="199450"/>
            </a:xfrm>
            <a:custGeom>
              <a:avLst/>
              <a:gdLst/>
              <a:ahLst/>
              <a:cxnLst/>
              <a:rect l="l" t="t" r="r" b="b"/>
              <a:pathLst>
                <a:path w="3298" h="7978" extrusionOk="0">
                  <a:moveTo>
                    <a:pt x="0" y="0"/>
                  </a:moveTo>
                  <a:lnTo>
                    <a:pt x="0" y="7977"/>
                  </a:lnTo>
                  <a:lnTo>
                    <a:pt x="3297" y="7977"/>
                  </a:lnTo>
                  <a:lnTo>
                    <a:pt x="329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85"/>
            <p:cNvSpPr/>
            <p:nvPr/>
          </p:nvSpPr>
          <p:spPr>
            <a:xfrm>
              <a:off x="3280475" y="4671600"/>
              <a:ext cx="82450" cy="199450"/>
            </a:xfrm>
            <a:custGeom>
              <a:avLst/>
              <a:gdLst/>
              <a:ahLst/>
              <a:cxnLst/>
              <a:rect l="l" t="t" r="r" b="b"/>
              <a:pathLst>
                <a:path w="3298" h="7978" extrusionOk="0">
                  <a:moveTo>
                    <a:pt x="0" y="0"/>
                  </a:moveTo>
                  <a:lnTo>
                    <a:pt x="0" y="7977"/>
                  </a:lnTo>
                  <a:lnTo>
                    <a:pt x="3297" y="7977"/>
                  </a:lnTo>
                  <a:lnTo>
                    <a:pt x="329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85"/>
            <p:cNvSpPr/>
            <p:nvPr/>
          </p:nvSpPr>
          <p:spPr>
            <a:xfrm>
              <a:off x="3101750" y="5051225"/>
              <a:ext cx="82450" cy="200175"/>
            </a:xfrm>
            <a:custGeom>
              <a:avLst/>
              <a:gdLst/>
              <a:ahLst/>
              <a:cxnLst/>
              <a:rect l="l" t="t" r="r" b="b"/>
              <a:pathLst>
                <a:path w="3298" h="8007" extrusionOk="0">
                  <a:moveTo>
                    <a:pt x="0" y="0"/>
                  </a:moveTo>
                  <a:lnTo>
                    <a:pt x="0" y="8007"/>
                  </a:lnTo>
                  <a:lnTo>
                    <a:pt x="3297" y="8007"/>
                  </a:lnTo>
                  <a:lnTo>
                    <a:pt x="329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85"/>
            <p:cNvSpPr/>
            <p:nvPr/>
          </p:nvSpPr>
          <p:spPr>
            <a:xfrm>
              <a:off x="3280475" y="5051225"/>
              <a:ext cx="82450" cy="200175"/>
            </a:xfrm>
            <a:custGeom>
              <a:avLst/>
              <a:gdLst/>
              <a:ahLst/>
              <a:cxnLst/>
              <a:rect l="l" t="t" r="r" b="b"/>
              <a:pathLst>
                <a:path w="3298" h="8007" extrusionOk="0">
                  <a:moveTo>
                    <a:pt x="0" y="0"/>
                  </a:moveTo>
                  <a:lnTo>
                    <a:pt x="0" y="8007"/>
                  </a:lnTo>
                  <a:lnTo>
                    <a:pt x="3297" y="8007"/>
                  </a:lnTo>
                  <a:lnTo>
                    <a:pt x="329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85"/>
            <p:cNvSpPr/>
            <p:nvPr/>
          </p:nvSpPr>
          <p:spPr>
            <a:xfrm>
              <a:off x="2454875" y="4085525"/>
              <a:ext cx="1054225" cy="43825"/>
            </a:xfrm>
            <a:custGeom>
              <a:avLst/>
              <a:gdLst/>
              <a:ahLst/>
              <a:cxnLst/>
              <a:rect l="l" t="t" r="r" b="b"/>
              <a:pathLst>
                <a:path w="42169" h="1753" extrusionOk="0">
                  <a:moveTo>
                    <a:pt x="0" y="1"/>
                  </a:moveTo>
                  <a:lnTo>
                    <a:pt x="0" y="1753"/>
                  </a:lnTo>
                  <a:lnTo>
                    <a:pt x="42169" y="1753"/>
                  </a:lnTo>
                  <a:lnTo>
                    <a:pt x="421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85"/>
            <p:cNvSpPr/>
            <p:nvPr/>
          </p:nvSpPr>
          <p:spPr>
            <a:xfrm>
              <a:off x="1611725" y="3876875"/>
              <a:ext cx="927075" cy="1460100"/>
            </a:xfrm>
            <a:custGeom>
              <a:avLst/>
              <a:gdLst/>
              <a:ahLst/>
              <a:cxnLst/>
              <a:rect l="l" t="t" r="r" b="b"/>
              <a:pathLst>
                <a:path w="37083" h="58404" extrusionOk="0">
                  <a:moveTo>
                    <a:pt x="0" y="0"/>
                  </a:moveTo>
                  <a:lnTo>
                    <a:pt x="148" y="58404"/>
                  </a:lnTo>
                  <a:lnTo>
                    <a:pt x="37083" y="58404"/>
                  </a:lnTo>
                  <a:lnTo>
                    <a:pt x="369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85"/>
            <p:cNvSpPr/>
            <p:nvPr/>
          </p:nvSpPr>
          <p:spPr>
            <a:xfrm>
              <a:off x="1717075" y="3589475"/>
              <a:ext cx="325850" cy="287425"/>
            </a:xfrm>
            <a:custGeom>
              <a:avLst/>
              <a:gdLst/>
              <a:ahLst/>
              <a:cxnLst/>
              <a:rect l="l" t="t" r="r" b="b"/>
              <a:pathLst>
                <a:path w="13034" h="11497" extrusionOk="0">
                  <a:moveTo>
                    <a:pt x="0" y="0"/>
                  </a:moveTo>
                  <a:lnTo>
                    <a:pt x="0" y="11496"/>
                  </a:lnTo>
                  <a:lnTo>
                    <a:pt x="13034" y="11496"/>
                  </a:lnTo>
                  <a:lnTo>
                    <a:pt x="130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85"/>
            <p:cNvSpPr/>
            <p:nvPr/>
          </p:nvSpPr>
          <p:spPr>
            <a:xfrm>
              <a:off x="1534650" y="3859875"/>
              <a:ext cx="1027250" cy="17025"/>
            </a:xfrm>
            <a:custGeom>
              <a:avLst/>
              <a:gdLst/>
              <a:ahLst/>
              <a:cxnLst/>
              <a:rect l="l" t="t" r="r" b="b"/>
              <a:pathLst>
                <a:path w="41090" h="681" extrusionOk="0">
                  <a:moveTo>
                    <a:pt x="0" y="0"/>
                  </a:moveTo>
                  <a:lnTo>
                    <a:pt x="0" y="680"/>
                  </a:lnTo>
                  <a:lnTo>
                    <a:pt x="41090" y="680"/>
                  </a:lnTo>
                  <a:lnTo>
                    <a:pt x="410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85"/>
            <p:cNvSpPr/>
            <p:nvPr/>
          </p:nvSpPr>
          <p:spPr>
            <a:xfrm>
              <a:off x="1793400" y="4002350"/>
              <a:ext cx="78575" cy="164700"/>
            </a:xfrm>
            <a:custGeom>
              <a:avLst/>
              <a:gdLst/>
              <a:ahLst/>
              <a:cxnLst/>
              <a:rect l="l" t="t" r="r" b="b"/>
              <a:pathLst>
                <a:path w="3143" h="6588" extrusionOk="0">
                  <a:moveTo>
                    <a:pt x="0" y="1"/>
                  </a:moveTo>
                  <a:lnTo>
                    <a:pt x="0" y="6588"/>
                  </a:lnTo>
                  <a:lnTo>
                    <a:pt x="3142" y="6588"/>
                  </a:lnTo>
                  <a:lnTo>
                    <a:pt x="31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85"/>
            <p:cNvSpPr/>
            <p:nvPr/>
          </p:nvSpPr>
          <p:spPr>
            <a:xfrm>
              <a:off x="2259325" y="4002350"/>
              <a:ext cx="78575" cy="164700"/>
            </a:xfrm>
            <a:custGeom>
              <a:avLst/>
              <a:gdLst/>
              <a:ahLst/>
              <a:cxnLst/>
              <a:rect l="l" t="t" r="r" b="b"/>
              <a:pathLst>
                <a:path w="3143" h="6588" extrusionOk="0">
                  <a:moveTo>
                    <a:pt x="1" y="1"/>
                  </a:moveTo>
                  <a:lnTo>
                    <a:pt x="1" y="6588"/>
                  </a:lnTo>
                  <a:lnTo>
                    <a:pt x="3143" y="6588"/>
                  </a:lnTo>
                  <a:lnTo>
                    <a:pt x="3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85"/>
            <p:cNvSpPr/>
            <p:nvPr/>
          </p:nvSpPr>
          <p:spPr>
            <a:xfrm>
              <a:off x="2259325" y="4329675"/>
              <a:ext cx="78575" cy="164700"/>
            </a:xfrm>
            <a:custGeom>
              <a:avLst/>
              <a:gdLst/>
              <a:ahLst/>
              <a:cxnLst/>
              <a:rect l="l" t="t" r="r" b="b"/>
              <a:pathLst>
                <a:path w="3143" h="6588" extrusionOk="0">
                  <a:moveTo>
                    <a:pt x="1" y="1"/>
                  </a:moveTo>
                  <a:lnTo>
                    <a:pt x="1" y="6588"/>
                  </a:lnTo>
                  <a:lnTo>
                    <a:pt x="3143" y="6588"/>
                  </a:lnTo>
                  <a:lnTo>
                    <a:pt x="3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85"/>
            <p:cNvSpPr/>
            <p:nvPr/>
          </p:nvSpPr>
          <p:spPr>
            <a:xfrm>
              <a:off x="2259325" y="4666975"/>
              <a:ext cx="78575" cy="164700"/>
            </a:xfrm>
            <a:custGeom>
              <a:avLst/>
              <a:gdLst/>
              <a:ahLst/>
              <a:cxnLst/>
              <a:rect l="l" t="t" r="r" b="b"/>
              <a:pathLst>
                <a:path w="3143" h="6588" extrusionOk="0">
                  <a:moveTo>
                    <a:pt x="1" y="1"/>
                  </a:moveTo>
                  <a:lnTo>
                    <a:pt x="1" y="6588"/>
                  </a:lnTo>
                  <a:lnTo>
                    <a:pt x="3143" y="6588"/>
                  </a:lnTo>
                  <a:lnTo>
                    <a:pt x="3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85"/>
            <p:cNvSpPr/>
            <p:nvPr/>
          </p:nvSpPr>
          <p:spPr>
            <a:xfrm>
              <a:off x="2259325" y="5003350"/>
              <a:ext cx="78575" cy="165625"/>
            </a:xfrm>
            <a:custGeom>
              <a:avLst/>
              <a:gdLst/>
              <a:ahLst/>
              <a:cxnLst/>
              <a:rect l="l" t="t" r="r" b="b"/>
              <a:pathLst>
                <a:path w="3143" h="6625" extrusionOk="0">
                  <a:moveTo>
                    <a:pt x="1" y="1"/>
                  </a:moveTo>
                  <a:lnTo>
                    <a:pt x="1" y="6625"/>
                  </a:lnTo>
                  <a:lnTo>
                    <a:pt x="3143" y="6625"/>
                  </a:lnTo>
                  <a:lnTo>
                    <a:pt x="3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85"/>
            <p:cNvSpPr/>
            <p:nvPr/>
          </p:nvSpPr>
          <p:spPr>
            <a:xfrm>
              <a:off x="1793400" y="4334300"/>
              <a:ext cx="78575" cy="164700"/>
            </a:xfrm>
            <a:custGeom>
              <a:avLst/>
              <a:gdLst/>
              <a:ahLst/>
              <a:cxnLst/>
              <a:rect l="l" t="t" r="r" b="b"/>
              <a:pathLst>
                <a:path w="3143" h="6588" extrusionOk="0">
                  <a:moveTo>
                    <a:pt x="0" y="0"/>
                  </a:moveTo>
                  <a:lnTo>
                    <a:pt x="0" y="6588"/>
                  </a:lnTo>
                  <a:lnTo>
                    <a:pt x="3142" y="6588"/>
                  </a:lnTo>
                  <a:lnTo>
                    <a:pt x="314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85"/>
            <p:cNvSpPr/>
            <p:nvPr/>
          </p:nvSpPr>
          <p:spPr>
            <a:xfrm>
              <a:off x="1793400" y="4666975"/>
              <a:ext cx="78575" cy="164700"/>
            </a:xfrm>
            <a:custGeom>
              <a:avLst/>
              <a:gdLst/>
              <a:ahLst/>
              <a:cxnLst/>
              <a:rect l="l" t="t" r="r" b="b"/>
              <a:pathLst>
                <a:path w="3143" h="6588" extrusionOk="0">
                  <a:moveTo>
                    <a:pt x="0" y="1"/>
                  </a:moveTo>
                  <a:lnTo>
                    <a:pt x="0" y="6588"/>
                  </a:lnTo>
                  <a:lnTo>
                    <a:pt x="3142" y="6588"/>
                  </a:lnTo>
                  <a:lnTo>
                    <a:pt x="31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85"/>
            <p:cNvSpPr/>
            <p:nvPr/>
          </p:nvSpPr>
          <p:spPr>
            <a:xfrm>
              <a:off x="1793400" y="4998725"/>
              <a:ext cx="78575" cy="164900"/>
            </a:xfrm>
            <a:custGeom>
              <a:avLst/>
              <a:gdLst/>
              <a:ahLst/>
              <a:cxnLst/>
              <a:rect l="l" t="t" r="r" b="b"/>
              <a:pathLst>
                <a:path w="3143" h="6596" extrusionOk="0">
                  <a:moveTo>
                    <a:pt x="0" y="1"/>
                  </a:moveTo>
                  <a:lnTo>
                    <a:pt x="0" y="6595"/>
                  </a:lnTo>
                  <a:lnTo>
                    <a:pt x="3142" y="6595"/>
                  </a:lnTo>
                  <a:lnTo>
                    <a:pt x="31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60" name="Google Shape;2560;p85"/>
          <p:cNvSpPr/>
          <p:nvPr/>
        </p:nvSpPr>
        <p:spPr>
          <a:xfrm>
            <a:off x="-100" y="3564575"/>
            <a:ext cx="4571788" cy="1282899"/>
          </a:xfrm>
          <a:custGeom>
            <a:avLst/>
            <a:gdLst/>
            <a:ahLst/>
            <a:cxnLst/>
            <a:rect l="l" t="t" r="r" b="b"/>
            <a:pathLst>
              <a:path w="285380" h="82741" extrusionOk="0">
                <a:moveTo>
                  <a:pt x="59851" y="0"/>
                </a:moveTo>
                <a:cubicBezTo>
                  <a:pt x="45844" y="0"/>
                  <a:pt x="34261" y="10160"/>
                  <a:pt x="32179" y="23495"/>
                </a:cubicBezTo>
                <a:cubicBezTo>
                  <a:pt x="28661" y="21967"/>
                  <a:pt x="24813" y="21084"/>
                  <a:pt x="20754" y="21084"/>
                </a:cubicBezTo>
                <a:cubicBezTo>
                  <a:pt x="12571" y="21084"/>
                  <a:pt x="5166" y="24707"/>
                  <a:pt x="0" y="30308"/>
                </a:cubicBezTo>
                <a:lnTo>
                  <a:pt x="0" y="82740"/>
                </a:lnTo>
                <a:lnTo>
                  <a:pt x="285236" y="82740"/>
                </a:lnTo>
                <a:lnTo>
                  <a:pt x="285342" y="41508"/>
                </a:lnTo>
                <a:cubicBezTo>
                  <a:pt x="285380" y="32075"/>
                  <a:pt x="277592" y="25436"/>
                  <a:pt x="269313" y="25436"/>
                </a:cubicBezTo>
                <a:cubicBezTo>
                  <a:pt x="266178" y="25436"/>
                  <a:pt x="262972" y="26388"/>
                  <a:pt x="260094" y="28502"/>
                </a:cubicBezTo>
                <a:cubicBezTo>
                  <a:pt x="259975" y="28555"/>
                  <a:pt x="259870" y="28661"/>
                  <a:pt x="259764" y="28713"/>
                </a:cubicBezTo>
                <a:cubicBezTo>
                  <a:pt x="257010" y="16089"/>
                  <a:pt x="245810" y="6483"/>
                  <a:pt x="232303" y="6483"/>
                </a:cubicBezTo>
                <a:cubicBezTo>
                  <a:pt x="219574" y="6483"/>
                  <a:pt x="208808" y="15101"/>
                  <a:pt x="205408" y="26789"/>
                </a:cubicBezTo>
                <a:cubicBezTo>
                  <a:pt x="200348" y="21466"/>
                  <a:pt x="193219" y="18224"/>
                  <a:pt x="185313" y="18224"/>
                </a:cubicBezTo>
                <a:cubicBezTo>
                  <a:pt x="176418" y="18224"/>
                  <a:pt x="168511" y="22349"/>
                  <a:pt x="163346" y="28832"/>
                </a:cubicBezTo>
                <a:cubicBezTo>
                  <a:pt x="161593" y="15101"/>
                  <a:pt x="149892" y="4559"/>
                  <a:pt x="135621" y="4559"/>
                </a:cubicBezTo>
                <a:cubicBezTo>
                  <a:pt x="120955" y="4559"/>
                  <a:pt x="108884" y="15865"/>
                  <a:pt x="107725" y="30255"/>
                </a:cubicBezTo>
                <a:cubicBezTo>
                  <a:pt x="103547" y="27778"/>
                  <a:pt x="98606" y="26355"/>
                  <a:pt x="93401" y="26355"/>
                </a:cubicBezTo>
                <a:cubicBezTo>
                  <a:pt x="91477" y="26355"/>
                  <a:pt x="89606" y="26526"/>
                  <a:pt x="87800" y="26908"/>
                </a:cubicBezTo>
                <a:cubicBezTo>
                  <a:pt x="87194" y="11965"/>
                  <a:pt x="74834" y="0"/>
                  <a:pt x="598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61" name="Google Shape;2561;p85"/>
          <p:cNvGrpSpPr/>
          <p:nvPr/>
        </p:nvGrpSpPr>
        <p:grpSpPr>
          <a:xfrm>
            <a:off x="2416925" y="370495"/>
            <a:ext cx="5846497" cy="2562307"/>
            <a:chOff x="2416925" y="370495"/>
            <a:chExt cx="5846497" cy="2562307"/>
          </a:xfrm>
        </p:grpSpPr>
        <p:sp>
          <p:nvSpPr>
            <p:cNvPr id="2562" name="Google Shape;2562;p85"/>
            <p:cNvSpPr/>
            <p:nvPr/>
          </p:nvSpPr>
          <p:spPr>
            <a:xfrm flipH="1">
              <a:off x="6574175" y="2511652"/>
              <a:ext cx="1584675" cy="421150"/>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85"/>
            <p:cNvSpPr/>
            <p:nvPr/>
          </p:nvSpPr>
          <p:spPr>
            <a:xfrm>
              <a:off x="3533815" y="431165"/>
              <a:ext cx="1608173" cy="42740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85"/>
            <p:cNvSpPr/>
            <p:nvPr/>
          </p:nvSpPr>
          <p:spPr>
            <a:xfrm>
              <a:off x="2416925" y="1858650"/>
              <a:ext cx="728255" cy="241573"/>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85"/>
            <p:cNvSpPr/>
            <p:nvPr/>
          </p:nvSpPr>
          <p:spPr>
            <a:xfrm flipH="1">
              <a:off x="7247025" y="370495"/>
              <a:ext cx="1016396" cy="33719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85"/>
            <p:cNvSpPr/>
            <p:nvPr/>
          </p:nvSpPr>
          <p:spPr>
            <a:xfrm flipH="1">
              <a:off x="5589783" y="1101737"/>
              <a:ext cx="728167" cy="241573"/>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67" name="Google Shape;2567;p85"/>
          <p:cNvSpPr txBox="1">
            <a:spLocks noGrp="1"/>
          </p:cNvSpPr>
          <p:nvPr>
            <p:ph type="title" hasCustomPrompt="1"/>
          </p:nvPr>
        </p:nvSpPr>
        <p:spPr>
          <a:xfrm>
            <a:off x="4808275" y="1467438"/>
            <a:ext cx="3498900" cy="17115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2568" name="Google Shape;2568;p85"/>
          <p:cNvSpPr txBox="1">
            <a:spLocks noGrp="1"/>
          </p:cNvSpPr>
          <p:nvPr>
            <p:ph type="subTitle" idx="1"/>
          </p:nvPr>
        </p:nvSpPr>
        <p:spPr>
          <a:xfrm>
            <a:off x="5122825" y="3178938"/>
            <a:ext cx="2869800" cy="4971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569" name="Google Shape;2569;p85"/>
          <p:cNvGrpSpPr/>
          <p:nvPr/>
        </p:nvGrpSpPr>
        <p:grpSpPr>
          <a:xfrm>
            <a:off x="150" y="4445834"/>
            <a:ext cx="4571910" cy="697677"/>
            <a:chOff x="150" y="4445834"/>
            <a:chExt cx="4571910" cy="697677"/>
          </a:xfrm>
        </p:grpSpPr>
        <p:sp>
          <p:nvSpPr>
            <p:cNvPr id="2570" name="Google Shape;2570;p85"/>
            <p:cNvSpPr/>
            <p:nvPr/>
          </p:nvSpPr>
          <p:spPr>
            <a:xfrm>
              <a:off x="150" y="4446350"/>
              <a:ext cx="4571910" cy="697160"/>
            </a:xfrm>
            <a:custGeom>
              <a:avLst/>
              <a:gdLst/>
              <a:ahLst/>
              <a:cxnLst/>
              <a:rect l="l" t="t" r="r" b="b"/>
              <a:pathLst>
                <a:path w="116675" h="12247" extrusionOk="0">
                  <a:moveTo>
                    <a:pt x="0" y="0"/>
                  </a:moveTo>
                  <a:lnTo>
                    <a:pt x="0" y="12246"/>
                  </a:lnTo>
                  <a:lnTo>
                    <a:pt x="116675" y="12246"/>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71" name="Google Shape;2571;p85"/>
            <p:cNvGrpSpPr/>
            <p:nvPr/>
          </p:nvGrpSpPr>
          <p:grpSpPr>
            <a:xfrm>
              <a:off x="31850" y="4445834"/>
              <a:ext cx="3746486" cy="697119"/>
              <a:chOff x="31859" y="3637483"/>
              <a:chExt cx="3746486" cy="954958"/>
            </a:xfrm>
          </p:grpSpPr>
          <p:sp>
            <p:nvSpPr>
              <p:cNvPr id="2572" name="Google Shape;2572;p85"/>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85"/>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85"/>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575"/>
        <p:cNvGrpSpPr/>
        <p:nvPr/>
      </p:nvGrpSpPr>
      <p:grpSpPr>
        <a:xfrm>
          <a:off x="0" y="0"/>
          <a:ext cx="0" cy="0"/>
          <a:chOff x="0" y="0"/>
          <a:chExt cx="0" cy="0"/>
        </a:xfrm>
      </p:grpSpPr>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2576"/>
        <p:cNvGrpSpPr/>
        <p:nvPr/>
      </p:nvGrpSpPr>
      <p:grpSpPr>
        <a:xfrm>
          <a:off x="0" y="0"/>
          <a:ext cx="0" cy="0"/>
          <a:chOff x="0" y="0"/>
          <a:chExt cx="0" cy="0"/>
        </a:xfrm>
      </p:grpSpPr>
      <p:sp>
        <p:nvSpPr>
          <p:cNvPr id="2577" name="Google Shape;2577;p87"/>
          <p:cNvSpPr txBox="1">
            <a:spLocks noGrp="1"/>
          </p:cNvSpPr>
          <p:nvPr>
            <p:ph type="title"/>
          </p:nvPr>
        </p:nvSpPr>
        <p:spPr>
          <a:xfrm>
            <a:off x="720000" y="539100"/>
            <a:ext cx="7704000" cy="4785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78" name="Google Shape;2578;p87"/>
          <p:cNvSpPr txBox="1">
            <a:spLocks noGrp="1"/>
          </p:cNvSpPr>
          <p:nvPr>
            <p:ph type="title" idx="2"/>
          </p:nvPr>
        </p:nvSpPr>
        <p:spPr>
          <a:xfrm>
            <a:off x="888313" y="2205713"/>
            <a:ext cx="1610400" cy="4476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79" name="Google Shape;2579;p87"/>
          <p:cNvSpPr txBox="1">
            <a:spLocks noGrp="1"/>
          </p:cNvSpPr>
          <p:nvPr>
            <p:ph type="subTitle" idx="1"/>
          </p:nvPr>
        </p:nvSpPr>
        <p:spPr>
          <a:xfrm>
            <a:off x="768763" y="2694563"/>
            <a:ext cx="1849500" cy="6963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80" name="Google Shape;2580;p87"/>
          <p:cNvSpPr txBox="1">
            <a:spLocks noGrp="1"/>
          </p:cNvSpPr>
          <p:nvPr>
            <p:ph type="title" idx="3"/>
          </p:nvPr>
        </p:nvSpPr>
        <p:spPr>
          <a:xfrm>
            <a:off x="2817900" y="2520488"/>
            <a:ext cx="1610400" cy="4476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81" name="Google Shape;2581;p87"/>
          <p:cNvSpPr txBox="1">
            <a:spLocks noGrp="1"/>
          </p:cNvSpPr>
          <p:nvPr>
            <p:ph type="subTitle" idx="4"/>
          </p:nvPr>
        </p:nvSpPr>
        <p:spPr>
          <a:xfrm>
            <a:off x="2661000" y="3010538"/>
            <a:ext cx="1924200" cy="6963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82" name="Google Shape;2582;p87"/>
          <p:cNvSpPr txBox="1">
            <a:spLocks noGrp="1"/>
          </p:cNvSpPr>
          <p:nvPr>
            <p:ph type="title" idx="5"/>
          </p:nvPr>
        </p:nvSpPr>
        <p:spPr>
          <a:xfrm>
            <a:off x="6645288" y="2520488"/>
            <a:ext cx="1610400" cy="4476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83" name="Google Shape;2583;p87"/>
          <p:cNvSpPr txBox="1">
            <a:spLocks noGrp="1"/>
          </p:cNvSpPr>
          <p:nvPr>
            <p:ph type="subTitle" idx="6"/>
          </p:nvPr>
        </p:nvSpPr>
        <p:spPr>
          <a:xfrm>
            <a:off x="6525738" y="3010538"/>
            <a:ext cx="1849500" cy="6963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84" name="Google Shape;2584;p87"/>
          <p:cNvSpPr txBox="1">
            <a:spLocks noGrp="1"/>
          </p:cNvSpPr>
          <p:nvPr>
            <p:ph type="title" idx="7"/>
          </p:nvPr>
        </p:nvSpPr>
        <p:spPr>
          <a:xfrm>
            <a:off x="4736425" y="2205713"/>
            <a:ext cx="1610400" cy="4476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85" name="Google Shape;2585;p87"/>
          <p:cNvSpPr txBox="1">
            <a:spLocks noGrp="1"/>
          </p:cNvSpPr>
          <p:nvPr>
            <p:ph type="subTitle" idx="8"/>
          </p:nvPr>
        </p:nvSpPr>
        <p:spPr>
          <a:xfrm>
            <a:off x="4630713" y="2694563"/>
            <a:ext cx="1849500" cy="6963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86" name="Google Shape;2586;p87"/>
          <p:cNvSpPr txBox="1">
            <a:spLocks noGrp="1"/>
          </p:cNvSpPr>
          <p:nvPr>
            <p:ph type="title" idx="9" hasCustomPrompt="1"/>
          </p:nvPr>
        </p:nvSpPr>
        <p:spPr>
          <a:xfrm>
            <a:off x="1418863" y="1561013"/>
            <a:ext cx="549300" cy="4476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587" name="Google Shape;2587;p87"/>
          <p:cNvSpPr txBox="1">
            <a:spLocks noGrp="1"/>
          </p:cNvSpPr>
          <p:nvPr>
            <p:ph type="title" idx="13" hasCustomPrompt="1"/>
          </p:nvPr>
        </p:nvSpPr>
        <p:spPr>
          <a:xfrm>
            <a:off x="7175838" y="1868938"/>
            <a:ext cx="549300" cy="4476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588" name="Google Shape;2588;p87"/>
          <p:cNvSpPr txBox="1">
            <a:spLocks noGrp="1"/>
          </p:cNvSpPr>
          <p:nvPr>
            <p:ph type="title" idx="14" hasCustomPrompt="1"/>
          </p:nvPr>
        </p:nvSpPr>
        <p:spPr>
          <a:xfrm>
            <a:off x="3348450" y="1875788"/>
            <a:ext cx="549300" cy="4476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589" name="Google Shape;2589;p87"/>
          <p:cNvSpPr txBox="1">
            <a:spLocks noGrp="1"/>
          </p:cNvSpPr>
          <p:nvPr>
            <p:ph type="title" idx="15" hasCustomPrompt="1"/>
          </p:nvPr>
        </p:nvSpPr>
        <p:spPr>
          <a:xfrm>
            <a:off x="5266975" y="1554163"/>
            <a:ext cx="549300" cy="4476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000"/>
              <a:buNone/>
              <a:defRPr sz="30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grpSp>
        <p:nvGrpSpPr>
          <p:cNvPr id="2590" name="Google Shape;2590;p87"/>
          <p:cNvGrpSpPr/>
          <p:nvPr/>
        </p:nvGrpSpPr>
        <p:grpSpPr>
          <a:xfrm>
            <a:off x="-75" y="3714050"/>
            <a:ext cx="9144111" cy="890275"/>
            <a:chOff x="-75" y="3714050"/>
            <a:chExt cx="9144111" cy="890275"/>
          </a:xfrm>
        </p:grpSpPr>
        <p:sp>
          <p:nvSpPr>
            <p:cNvPr id="2591" name="Google Shape;2591;p87"/>
            <p:cNvSpPr/>
            <p:nvPr/>
          </p:nvSpPr>
          <p:spPr>
            <a:xfrm>
              <a:off x="-75" y="4250925"/>
              <a:ext cx="9144000" cy="3534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87"/>
            <p:cNvSpPr/>
            <p:nvPr/>
          </p:nvSpPr>
          <p:spPr>
            <a:xfrm>
              <a:off x="-75" y="3714050"/>
              <a:ext cx="9144111" cy="553156"/>
            </a:xfrm>
            <a:custGeom>
              <a:avLst/>
              <a:gdLst/>
              <a:ahLst/>
              <a:cxnLst/>
              <a:rect l="l" t="t" r="r" b="b"/>
              <a:pathLst>
                <a:path w="116675" h="6515" extrusionOk="0">
                  <a:moveTo>
                    <a:pt x="8866" y="1"/>
                  </a:moveTo>
                  <a:cubicBezTo>
                    <a:pt x="8776" y="1"/>
                    <a:pt x="8687" y="6"/>
                    <a:pt x="8597" y="18"/>
                  </a:cubicBezTo>
                  <a:cubicBezTo>
                    <a:pt x="7467" y="176"/>
                    <a:pt x="6534" y="1306"/>
                    <a:pt x="6609" y="2435"/>
                  </a:cubicBezTo>
                  <a:cubicBezTo>
                    <a:pt x="6256" y="1907"/>
                    <a:pt x="5617" y="1596"/>
                    <a:pt x="4971" y="1596"/>
                  </a:cubicBezTo>
                  <a:cubicBezTo>
                    <a:pt x="4762" y="1596"/>
                    <a:pt x="4551" y="1629"/>
                    <a:pt x="4350" y="1698"/>
                  </a:cubicBezTo>
                  <a:cubicBezTo>
                    <a:pt x="3575" y="1969"/>
                    <a:pt x="2996" y="2818"/>
                    <a:pt x="3034" y="3639"/>
                  </a:cubicBezTo>
                  <a:cubicBezTo>
                    <a:pt x="2708" y="3202"/>
                    <a:pt x="2172" y="2957"/>
                    <a:pt x="1640" y="2957"/>
                  </a:cubicBezTo>
                  <a:cubicBezTo>
                    <a:pt x="1410" y="2957"/>
                    <a:pt x="1182" y="3002"/>
                    <a:pt x="971" y="3098"/>
                  </a:cubicBezTo>
                  <a:cubicBezTo>
                    <a:pt x="271" y="3443"/>
                    <a:pt x="0" y="4143"/>
                    <a:pt x="0" y="5039"/>
                  </a:cubicBezTo>
                  <a:lnTo>
                    <a:pt x="0" y="6514"/>
                  </a:lnTo>
                  <a:lnTo>
                    <a:pt x="116675" y="6514"/>
                  </a:lnTo>
                  <a:lnTo>
                    <a:pt x="116675" y="5702"/>
                  </a:lnTo>
                  <a:cubicBezTo>
                    <a:pt x="116675" y="5002"/>
                    <a:pt x="116441" y="4339"/>
                    <a:pt x="115853" y="4069"/>
                  </a:cubicBezTo>
                  <a:cubicBezTo>
                    <a:pt x="115673" y="3970"/>
                    <a:pt x="115472" y="3924"/>
                    <a:pt x="115270" y="3924"/>
                  </a:cubicBezTo>
                  <a:cubicBezTo>
                    <a:pt x="114824" y="3924"/>
                    <a:pt x="114371" y="4145"/>
                    <a:pt x="114108" y="4498"/>
                  </a:cubicBezTo>
                  <a:cubicBezTo>
                    <a:pt x="114145" y="3798"/>
                    <a:pt x="113641" y="3051"/>
                    <a:pt x="112941" y="2818"/>
                  </a:cubicBezTo>
                  <a:cubicBezTo>
                    <a:pt x="112784" y="2763"/>
                    <a:pt x="112618" y="2736"/>
                    <a:pt x="112451" y="2736"/>
                  </a:cubicBezTo>
                  <a:cubicBezTo>
                    <a:pt x="111912" y="2736"/>
                    <a:pt x="111358" y="3011"/>
                    <a:pt x="111037" y="3481"/>
                  </a:cubicBezTo>
                  <a:cubicBezTo>
                    <a:pt x="111074" y="2473"/>
                    <a:pt x="110290" y="1539"/>
                    <a:pt x="109320" y="1418"/>
                  </a:cubicBezTo>
                  <a:cubicBezTo>
                    <a:pt x="109235" y="1405"/>
                    <a:pt x="109150" y="1399"/>
                    <a:pt x="109065" y="1399"/>
                  </a:cubicBezTo>
                  <a:cubicBezTo>
                    <a:pt x="108179" y="1399"/>
                    <a:pt x="107324" y="2087"/>
                    <a:pt x="107145" y="2939"/>
                  </a:cubicBezTo>
                  <a:cubicBezTo>
                    <a:pt x="106945" y="2830"/>
                    <a:pt x="106723" y="2781"/>
                    <a:pt x="106501" y="2781"/>
                  </a:cubicBezTo>
                  <a:cubicBezTo>
                    <a:pt x="105768" y="2781"/>
                    <a:pt x="105016" y="3316"/>
                    <a:pt x="104923" y="4031"/>
                  </a:cubicBezTo>
                  <a:cubicBezTo>
                    <a:pt x="104699" y="3941"/>
                    <a:pt x="104462" y="3897"/>
                    <a:pt x="104226" y="3897"/>
                  </a:cubicBezTo>
                  <a:cubicBezTo>
                    <a:pt x="103854" y="3897"/>
                    <a:pt x="103486" y="4007"/>
                    <a:pt x="103178" y="4218"/>
                  </a:cubicBezTo>
                  <a:cubicBezTo>
                    <a:pt x="103019" y="3873"/>
                    <a:pt x="102786" y="3565"/>
                    <a:pt x="102478" y="3331"/>
                  </a:cubicBezTo>
                  <a:cubicBezTo>
                    <a:pt x="102118" y="3069"/>
                    <a:pt x="101675" y="2935"/>
                    <a:pt x="101233" y="2935"/>
                  </a:cubicBezTo>
                  <a:cubicBezTo>
                    <a:pt x="100952" y="2935"/>
                    <a:pt x="100672" y="2989"/>
                    <a:pt x="100415" y="3098"/>
                  </a:cubicBezTo>
                  <a:cubicBezTo>
                    <a:pt x="100294" y="2235"/>
                    <a:pt x="99405" y="1623"/>
                    <a:pt x="98559" y="1623"/>
                  </a:cubicBezTo>
                  <a:cubicBezTo>
                    <a:pt x="98298" y="1623"/>
                    <a:pt x="98040" y="1682"/>
                    <a:pt x="97811" y="1810"/>
                  </a:cubicBezTo>
                  <a:cubicBezTo>
                    <a:pt x="97595" y="802"/>
                    <a:pt x="96553" y="1"/>
                    <a:pt x="95506" y="1"/>
                  </a:cubicBezTo>
                  <a:cubicBezTo>
                    <a:pt x="95418" y="1"/>
                    <a:pt x="95331" y="6"/>
                    <a:pt x="95244" y="18"/>
                  </a:cubicBezTo>
                  <a:cubicBezTo>
                    <a:pt x="94115" y="176"/>
                    <a:pt x="93181" y="1306"/>
                    <a:pt x="93256" y="2435"/>
                  </a:cubicBezTo>
                  <a:cubicBezTo>
                    <a:pt x="92875" y="1907"/>
                    <a:pt x="92250" y="1596"/>
                    <a:pt x="91617" y="1596"/>
                  </a:cubicBezTo>
                  <a:cubicBezTo>
                    <a:pt x="91412" y="1596"/>
                    <a:pt x="91205" y="1629"/>
                    <a:pt x="91006" y="1698"/>
                  </a:cubicBezTo>
                  <a:cubicBezTo>
                    <a:pt x="90222" y="1969"/>
                    <a:pt x="89644" y="2818"/>
                    <a:pt x="89681" y="3639"/>
                  </a:cubicBezTo>
                  <a:cubicBezTo>
                    <a:pt x="89355" y="3202"/>
                    <a:pt x="88819" y="2957"/>
                    <a:pt x="88287" y="2957"/>
                  </a:cubicBezTo>
                  <a:cubicBezTo>
                    <a:pt x="88058" y="2957"/>
                    <a:pt x="87829" y="3002"/>
                    <a:pt x="87618" y="3098"/>
                  </a:cubicBezTo>
                  <a:cubicBezTo>
                    <a:pt x="87114" y="3331"/>
                    <a:pt x="86769" y="3873"/>
                    <a:pt x="86685" y="4414"/>
                  </a:cubicBezTo>
                  <a:cubicBezTo>
                    <a:pt x="86535" y="4265"/>
                    <a:pt x="86377" y="4143"/>
                    <a:pt x="86218" y="4069"/>
                  </a:cubicBezTo>
                  <a:cubicBezTo>
                    <a:pt x="86026" y="3970"/>
                    <a:pt x="85817" y="3924"/>
                    <a:pt x="85610" y="3924"/>
                  </a:cubicBezTo>
                  <a:cubicBezTo>
                    <a:pt x="85152" y="3924"/>
                    <a:pt x="84699" y="4145"/>
                    <a:pt x="84435" y="4498"/>
                  </a:cubicBezTo>
                  <a:cubicBezTo>
                    <a:pt x="84473" y="3798"/>
                    <a:pt x="84006" y="3051"/>
                    <a:pt x="83306" y="2818"/>
                  </a:cubicBezTo>
                  <a:cubicBezTo>
                    <a:pt x="83140" y="2763"/>
                    <a:pt x="82967" y="2736"/>
                    <a:pt x="82795" y="2736"/>
                  </a:cubicBezTo>
                  <a:cubicBezTo>
                    <a:pt x="82239" y="2736"/>
                    <a:pt x="81683" y="3011"/>
                    <a:pt x="81355" y="3481"/>
                  </a:cubicBezTo>
                  <a:cubicBezTo>
                    <a:pt x="81439" y="2473"/>
                    <a:pt x="80655" y="1539"/>
                    <a:pt x="79684" y="1418"/>
                  </a:cubicBezTo>
                  <a:cubicBezTo>
                    <a:pt x="79600" y="1405"/>
                    <a:pt x="79515" y="1399"/>
                    <a:pt x="79430" y="1399"/>
                  </a:cubicBezTo>
                  <a:cubicBezTo>
                    <a:pt x="78544" y="1399"/>
                    <a:pt x="77685" y="2087"/>
                    <a:pt x="77472" y="2939"/>
                  </a:cubicBezTo>
                  <a:cubicBezTo>
                    <a:pt x="77281" y="2830"/>
                    <a:pt x="77066" y="2781"/>
                    <a:pt x="76848" y="2781"/>
                  </a:cubicBezTo>
                  <a:cubicBezTo>
                    <a:pt x="76131" y="2781"/>
                    <a:pt x="75372" y="3316"/>
                    <a:pt x="75251" y="4031"/>
                  </a:cubicBezTo>
                  <a:cubicBezTo>
                    <a:pt x="75041" y="3941"/>
                    <a:pt x="74807" y="3897"/>
                    <a:pt x="74570" y="3897"/>
                  </a:cubicBezTo>
                  <a:cubicBezTo>
                    <a:pt x="74196" y="3897"/>
                    <a:pt x="73814" y="4007"/>
                    <a:pt x="73505" y="4218"/>
                  </a:cubicBezTo>
                  <a:cubicBezTo>
                    <a:pt x="73384" y="3873"/>
                    <a:pt x="73150" y="3565"/>
                    <a:pt x="72842" y="3331"/>
                  </a:cubicBezTo>
                  <a:cubicBezTo>
                    <a:pt x="72483" y="3069"/>
                    <a:pt x="72040" y="2935"/>
                    <a:pt x="71589" y="2935"/>
                  </a:cubicBezTo>
                  <a:cubicBezTo>
                    <a:pt x="71303" y="2935"/>
                    <a:pt x="71014" y="2989"/>
                    <a:pt x="70742" y="3098"/>
                  </a:cubicBezTo>
                  <a:cubicBezTo>
                    <a:pt x="70621" y="2235"/>
                    <a:pt x="69754" y="1623"/>
                    <a:pt x="68902" y="1623"/>
                  </a:cubicBezTo>
                  <a:cubicBezTo>
                    <a:pt x="68639" y="1623"/>
                    <a:pt x="68376" y="1682"/>
                    <a:pt x="68138" y="1810"/>
                  </a:cubicBezTo>
                  <a:cubicBezTo>
                    <a:pt x="67923" y="802"/>
                    <a:pt x="66912" y="1"/>
                    <a:pt x="65870" y="1"/>
                  </a:cubicBezTo>
                  <a:cubicBezTo>
                    <a:pt x="65783" y="1"/>
                    <a:pt x="65696" y="6"/>
                    <a:pt x="65609" y="18"/>
                  </a:cubicBezTo>
                  <a:cubicBezTo>
                    <a:pt x="64479" y="176"/>
                    <a:pt x="63546" y="1306"/>
                    <a:pt x="63621" y="2435"/>
                  </a:cubicBezTo>
                  <a:cubicBezTo>
                    <a:pt x="63240" y="1907"/>
                    <a:pt x="62594" y="1596"/>
                    <a:pt x="61966" y="1596"/>
                  </a:cubicBezTo>
                  <a:cubicBezTo>
                    <a:pt x="61763" y="1596"/>
                    <a:pt x="61561" y="1629"/>
                    <a:pt x="61371" y="1698"/>
                  </a:cubicBezTo>
                  <a:cubicBezTo>
                    <a:pt x="60550" y="1969"/>
                    <a:pt x="59971" y="2818"/>
                    <a:pt x="60008" y="3639"/>
                  </a:cubicBezTo>
                  <a:cubicBezTo>
                    <a:pt x="59708" y="3202"/>
                    <a:pt x="59162" y="2957"/>
                    <a:pt x="58621" y="2957"/>
                  </a:cubicBezTo>
                  <a:cubicBezTo>
                    <a:pt x="58388" y="2957"/>
                    <a:pt x="58156" y="3002"/>
                    <a:pt x="57945" y="3098"/>
                  </a:cubicBezTo>
                  <a:cubicBezTo>
                    <a:pt x="57441" y="3369"/>
                    <a:pt x="57049" y="3910"/>
                    <a:pt x="57012" y="4498"/>
                  </a:cubicBezTo>
                  <a:cubicBezTo>
                    <a:pt x="56853" y="4302"/>
                    <a:pt x="56704" y="4143"/>
                    <a:pt x="56471" y="4069"/>
                  </a:cubicBezTo>
                  <a:cubicBezTo>
                    <a:pt x="56287" y="3970"/>
                    <a:pt x="56086" y="3924"/>
                    <a:pt x="55883" y="3924"/>
                  </a:cubicBezTo>
                  <a:cubicBezTo>
                    <a:pt x="55436" y="3924"/>
                    <a:pt x="54986" y="4145"/>
                    <a:pt x="54716" y="4498"/>
                  </a:cubicBezTo>
                  <a:cubicBezTo>
                    <a:pt x="54753" y="3798"/>
                    <a:pt x="54249" y="3051"/>
                    <a:pt x="53587" y="2818"/>
                  </a:cubicBezTo>
                  <a:cubicBezTo>
                    <a:pt x="53421" y="2763"/>
                    <a:pt x="53248" y="2736"/>
                    <a:pt x="53077" y="2736"/>
                  </a:cubicBezTo>
                  <a:cubicBezTo>
                    <a:pt x="52523" y="2736"/>
                    <a:pt x="51973" y="3011"/>
                    <a:pt x="51645" y="3481"/>
                  </a:cubicBezTo>
                  <a:cubicBezTo>
                    <a:pt x="51720" y="2473"/>
                    <a:pt x="50908" y="1539"/>
                    <a:pt x="49937" y="1418"/>
                  </a:cubicBezTo>
                  <a:cubicBezTo>
                    <a:pt x="49852" y="1405"/>
                    <a:pt x="49767" y="1399"/>
                    <a:pt x="49683" y="1399"/>
                  </a:cubicBezTo>
                  <a:cubicBezTo>
                    <a:pt x="48795" y="1399"/>
                    <a:pt x="47932" y="2087"/>
                    <a:pt x="47753" y="2939"/>
                  </a:cubicBezTo>
                  <a:cubicBezTo>
                    <a:pt x="47555" y="2830"/>
                    <a:pt x="47335" y="2781"/>
                    <a:pt x="47113" y="2781"/>
                  </a:cubicBezTo>
                  <a:cubicBezTo>
                    <a:pt x="46382" y="2781"/>
                    <a:pt x="45627" y="3316"/>
                    <a:pt x="45541" y="4031"/>
                  </a:cubicBezTo>
                  <a:cubicBezTo>
                    <a:pt x="45331" y="3941"/>
                    <a:pt x="45097" y="3897"/>
                    <a:pt x="44859" y="3897"/>
                  </a:cubicBezTo>
                  <a:cubicBezTo>
                    <a:pt x="44484" y="3897"/>
                    <a:pt x="44100" y="4007"/>
                    <a:pt x="43786" y="4218"/>
                  </a:cubicBezTo>
                  <a:cubicBezTo>
                    <a:pt x="43636" y="3873"/>
                    <a:pt x="43403" y="3565"/>
                    <a:pt x="43132" y="3331"/>
                  </a:cubicBezTo>
                  <a:cubicBezTo>
                    <a:pt x="42750" y="3069"/>
                    <a:pt x="42294" y="2935"/>
                    <a:pt x="41849" y="2935"/>
                  </a:cubicBezTo>
                  <a:cubicBezTo>
                    <a:pt x="41565" y="2935"/>
                    <a:pt x="41286" y="2989"/>
                    <a:pt x="41032" y="3098"/>
                  </a:cubicBezTo>
                  <a:cubicBezTo>
                    <a:pt x="40911" y="2235"/>
                    <a:pt x="40044" y="1623"/>
                    <a:pt x="39188" y="1623"/>
                  </a:cubicBezTo>
                  <a:cubicBezTo>
                    <a:pt x="38923" y="1623"/>
                    <a:pt x="38659" y="1682"/>
                    <a:pt x="38419" y="1810"/>
                  </a:cubicBezTo>
                  <a:cubicBezTo>
                    <a:pt x="38203" y="802"/>
                    <a:pt x="37193" y="1"/>
                    <a:pt x="36121" y="1"/>
                  </a:cubicBezTo>
                  <a:cubicBezTo>
                    <a:pt x="36032" y="1"/>
                    <a:pt x="35942" y="6"/>
                    <a:pt x="35852" y="18"/>
                  </a:cubicBezTo>
                  <a:cubicBezTo>
                    <a:pt x="34732" y="176"/>
                    <a:pt x="33836" y="1306"/>
                    <a:pt x="33873" y="2435"/>
                  </a:cubicBezTo>
                  <a:cubicBezTo>
                    <a:pt x="33521" y="1907"/>
                    <a:pt x="32881" y="1596"/>
                    <a:pt x="32236" y="1596"/>
                  </a:cubicBezTo>
                  <a:cubicBezTo>
                    <a:pt x="32026" y="1596"/>
                    <a:pt x="31816" y="1629"/>
                    <a:pt x="31614" y="1698"/>
                  </a:cubicBezTo>
                  <a:cubicBezTo>
                    <a:pt x="30840" y="1969"/>
                    <a:pt x="30252" y="2818"/>
                    <a:pt x="30298" y="3639"/>
                  </a:cubicBezTo>
                  <a:cubicBezTo>
                    <a:pt x="29998" y="3202"/>
                    <a:pt x="29452" y="2957"/>
                    <a:pt x="28911" y="2957"/>
                  </a:cubicBezTo>
                  <a:cubicBezTo>
                    <a:pt x="28678" y="2957"/>
                    <a:pt x="28446" y="3002"/>
                    <a:pt x="28235" y="3098"/>
                  </a:cubicBezTo>
                  <a:cubicBezTo>
                    <a:pt x="27843" y="3285"/>
                    <a:pt x="27535" y="3639"/>
                    <a:pt x="27377" y="4031"/>
                  </a:cubicBezTo>
                  <a:cubicBezTo>
                    <a:pt x="27265" y="3481"/>
                    <a:pt x="26835" y="3014"/>
                    <a:pt x="26285" y="2818"/>
                  </a:cubicBezTo>
                  <a:cubicBezTo>
                    <a:pt x="26130" y="2763"/>
                    <a:pt x="25966" y="2736"/>
                    <a:pt x="25799" y="2736"/>
                  </a:cubicBezTo>
                  <a:cubicBezTo>
                    <a:pt x="25264" y="2736"/>
                    <a:pt x="24708" y="3011"/>
                    <a:pt x="24381" y="3481"/>
                  </a:cubicBezTo>
                  <a:cubicBezTo>
                    <a:pt x="24418" y="2473"/>
                    <a:pt x="23643" y="1539"/>
                    <a:pt x="22672" y="1418"/>
                  </a:cubicBezTo>
                  <a:cubicBezTo>
                    <a:pt x="22588" y="1405"/>
                    <a:pt x="22503" y="1399"/>
                    <a:pt x="22418" y="1399"/>
                  </a:cubicBezTo>
                  <a:cubicBezTo>
                    <a:pt x="21531" y="1399"/>
                    <a:pt x="20668" y="2087"/>
                    <a:pt x="20498" y="2939"/>
                  </a:cubicBezTo>
                  <a:cubicBezTo>
                    <a:pt x="20297" y="2830"/>
                    <a:pt x="20076" y="2781"/>
                    <a:pt x="19853" y="2781"/>
                  </a:cubicBezTo>
                  <a:cubicBezTo>
                    <a:pt x="19121" y="2781"/>
                    <a:pt x="18369" y="3316"/>
                    <a:pt x="18276" y="4031"/>
                  </a:cubicBezTo>
                  <a:cubicBezTo>
                    <a:pt x="18052" y="3941"/>
                    <a:pt x="17815" y="3897"/>
                    <a:pt x="17579" y="3897"/>
                  </a:cubicBezTo>
                  <a:cubicBezTo>
                    <a:pt x="17207" y="3897"/>
                    <a:pt x="16839" y="4007"/>
                    <a:pt x="16531" y="4218"/>
                  </a:cubicBezTo>
                  <a:cubicBezTo>
                    <a:pt x="16372" y="3873"/>
                    <a:pt x="16139" y="3565"/>
                    <a:pt x="15831" y="3331"/>
                  </a:cubicBezTo>
                  <a:cubicBezTo>
                    <a:pt x="15471" y="3069"/>
                    <a:pt x="15028" y="2935"/>
                    <a:pt x="14586" y="2935"/>
                  </a:cubicBezTo>
                  <a:cubicBezTo>
                    <a:pt x="14305" y="2935"/>
                    <a:pt x="14025" y="2989"/>
                    <a:pt x="13768" y="3098"/>
                  </a:cubicBezTo>
                  <a:cubicBezTo>
                    <a:pt x="13647" y="2235"/>
                    <a:pt x="12758" y="1623"/>
                    <a:pt x="11912" y="1623"/>
                  </a:cubicBezTo>
                  <a:cubicBezTo>
                    <a:pt x="11651" y="1623"/>
                    <a:pt x="11393" y="1682"/>
                    <a:pt x="11164" y="1810"/>
                  </a:cubicBezTo>
                  <a:cubicBezTo>
                    <a:pt x="10948" y="802"/>
                    <a:pt x="9938" y="1"/>
                    <a:pt x="88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3" name="Google Shape;2593;p87"/>
          <p:cNvSpPr/>
          <p:nvPr/>
        </p:nvSpPr>
        <p:spPr>
          <a:xfrm>
            <a:off x="-75" y="4590317"/>
            <a:ext cx="9144111" cy="553147"/>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4" name="Google Shape;2594;p87"/>
          <p:cNvGrpSpPr/>
          <p:nvPr/>
        </p:nvGrpSpPr>
        <p:grpSpPr>
          <a:xfrm>
            <a:off x="-43175" y="4590284"/>
            <a:ext cx="9236385" cy="572688"/>
            <a:chOff x="31859" y="3637483"/>
            <a:chExt cx="9057943" cy="954958"/>
          </a:xfrm>
        </p:grpSpPr>
        <p:sp>
          <p:nvSpPr>
            <p:cNvPr id="2595" name="Google Shape;2595;p87"/>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87"/>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87"/>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87"/>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87"/>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87"/>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Header 1">
  <p:cSld name="BLANK_1_1_1_1_1_1_3">
    <p:spTree>
      <p:nvGrpSpPr>
        <p:cNvPr id="1" name="Shape 2601"/>
        <p:cNvGrpSpPr/>
        <p:nvPr/>
      </p:nvGrpSpPr>
      <p:grpSpPr>
        <a:xfrm>
          <a:off x="0" y="0"/>
          <a:ext cx="0" cy="0"/>
          <a:chOff x="0" y="0"/>
          <a:chExt cx="0" cy="0"/>
        </a:xfrm>
      </p:grpSpPr>
      <p:grpSp>
        <p:nvGrpSpPr>
          <p:cNvPr id="2602" name="Google Shape;2602;p88"/>
          <p:cNvGrpSpPr/>
          <p:nvPr/>
        </p:nvGrpSpPr>
        <p:grpSpPr>
          <a:xfrm>
            <a:off x="787186" y="2097785"/>
            <a:ext cx="984621" cy="1822785"/>
            <a:chOff x="7797029" y="2174230"/>
            <a:chExt cx="1161931" cy="2151032"/>
          </a:xfrm>
        </p:grpSpPr>
        <p:sp>
          <p:nvSpPr>
            <p:cNvPr id="2603" name="Google Shape;2603;p88"/>
            <p:cNvSpPr/>
            <p:nvPr/>
          </p:nvSpPr>
          <p:spPr>
            <a:xfrm>
              <a:off x="7797029" y="2174230"/>
              <a:ext cx="1161931" cy="1382760"/>
            </a:xfrm>
            <a:custGeom>
              <a:avLst/>
              <a:gdLst/>
              <a:ahLst/>
              <a:cxnLst/>
              <a:rect l="l" t="t" r="r" b="b"/>
              <a:pathLst>
                <a:path w="21273" h="25316" extrusionOk="0">
                  <a:moveTo>
                    <a:pt x="11920" y="0"/>
                  </a:moveTo>
                  <a:cubicBezTo>
                    <a:pt x="9767" y="0"/>
                    <a:pt x="7648" y="927"/>
                    <a:pt x="6217" y="2390"/>
                  </a:cubicBezTo>
                  <a:cubicBezTo>
                    <a:pt x="4630" y="4024"/>
                    <a:pt x="3883" y="6245"/>
                    <a:pt x="3883" y="8383"/>
                  </a:cubicBezTo>
                  <a:cubicBezTo>
                    <a:pt x="3846" y="9045"/>
                    <a:pt x="3930" y="9745"/>
                    <a:pt x="3650" y="10361"/>
                  </a:cubicBezTo>
                  <a:cubicBezTo>
                    <a:pt x="3417" y="10828"/>
                    <a:pt x="3034" y="11220"/>
                    <a:pt x="2679" y="11650"/>
                  </a:cubicBezTo>
                  <a:cubicBezTo>
                    <a:pt x="1046" y="13516"/>
                    <a:pt x="0" y="15850"/>
                    <a:pt x="75" y="18183"/>
                  </a:cubicBezTo>
                  <a:cubicBezTo>
                    <a:pt x="150" y="20554"/>
                    <a:pt x="1438" y="22888"/>
                    <a:pt x="3613" y="24213"/>
                  </a:cubicBezTo>
                  <a:cubicBezTo>
                    <a:pt x="4824" y="24931"/>
                    <a:pt x="6299" y="25315"/>
                    <a:pt x="7769" y="25315"/>
                  </a:cubicBezTo>
                  <a:cubicBezTo>
                    <a:pt x="8994" y="25315"/>
                    <a:pt x="10215" y="25048"/>
                    <a:pt x="11276" y="24484"/>
                  </a:cubicBezTo>
                  <a:cubicBezTo>
                    <a:pt x="12090" y="24825"/>
                    <a:pt x="13002" y="24989"/>
                    <a:pt x="13926" y="24989"/>
                  </a:cubicBezTo>
                  <a:cubicBezTo>
                    <a:pt x="15830" y="24989"/>
                    <a:pt x="17782" y="24291"/>
                    <a:pt x="19014" y="23009"/>
                  </a:cubicBezTo>
                  <a:cubicBezTo>
                    <a:pt x="20843" y="21142"/>
                    <a:pt x="21273" y="18417"/>
                    <a:pt x="20498" y="16083"/>
                  </a:cubicBezTo>
                  <a:cubicBezTo>
                    <a:pt x="20143" y="14954"/>
                    <a:pt x="19518" y="13908"/>
                    <a:pt x="18864" y="12891"/>
                  </a:cubicBezTo>
                  <a:cubicBezTo>
                    <a:pt x="18743" y="12742"/>
                    <a:pt x="18668" y="12546"/>
                    <a:pt x="18631" y="12350"/>
                  </a:cubicBezTo>
                  <a:cubicBezTo>
                    <a:pt x="18631" y="12191"/>
                    <a:pt x="18743" y="11995"/>
                    <a:pt x="18780" y="11808"/>
                  </a:cubicBezTo>
                  <a:cubicBezTo>
                    <a:pt x="20843" y="3090"/>
                    <a:pt x="16718" y="561"/>
                    <a:pt x="12835" y="57"/>
                  </a:cubicBezTo>
                  <a:cubicBezTo>
                    <a:pt x="12530" y="19"/>
                    <a:pt x="12225" y="0"/>
                    <a:pt x="119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4" name="Google Shape;2604;p88"/>
            <p:cNvGrpSpPr/>
            <p:nvPr/>
          </p:nvGrpSpPr>
          <p:grpSpPr>
            <a:xfrm>
              <a:off x="8149431" y="2521491"/>
              <a:ext cx="429313" cy="1803771"/>
              <a:chOff x="6097050" y="1346450"/>
              <a:chExt cx="196500" cy="825600"/>
            </a:xfrm>
          </p:grpSpPr>
          <p:sp>
            <p:nvSpPr>
              <p:cNvPr id="2605" name="Google Shape;2605;p88"/>
              <p:cNvSpPr/>
              <p:nvPr/>
            </p:nvSpPr>
            <p:spPr>
              <a:xfrm>
                <a:off x="6203225" y="1432075"/>
                <a:ext cx="20325" cy="739975"/>
              </a:xfrm>
              <a:custGeom>
                <a:avLst/>
                <a:gdLst/>
                <a:ahLst/>
                <a:cxnLst/>
                <a:rect l="l" t="t" r="r" b="b"/>
                <a:pathLst>
                  <a:path w="813" h="29599" extrusionOk="0">
                    <a:moveTo>
                      <a:pt x="420" y="1"/>
                    </a:moveTo>
                    <a:cubicBezTo>
                      <a:pt x="187" y="1"/>
                      <a:pt x="0" y="197"/>
                      <a:pt x="0" y="430"/>
                    </a:cubicBezTo>
                    <a:lnTo>
                      <a:pt x="0" y="29207"/>
                    </a:lnTo>
                    <a:cubicBezTo>
                      <a:pt x="0" y="29440"/>
                      <a:pt x="187" y="29599"/>
                      <a:pt x="420" y="29599"/>
                    </a:cubicBezTo>
                    <a:cubicBezTo>
                      <a:pt x="616" y="29599"/>
                      <a:pt x="812" y="29440"/>
                      <a:pt x="812" y="29207"/>
                    </a:cubicBezTo>
                    <a:lnTo>
                      <a:pt x="812" y="430"/>
                    </a:lnTo>
                    <a:cubicBezTo>
                      <a:pt x="812" y="197"/>
                      <a:pt x="616" y="1"/>
                      <a:pt x="42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88"/>
              <p:cNvSpPr/>
              <p:nvPr/>
            </p:nvSpPr>
            <p:spPr>
              <a:xfrm>
                <a:off x="6097050" y="1389375"/>
                <a:ext cx="124625" cy="276800"/>
              </a:xfrm>
              <a:custGeom>
                <a:avLst/>
                <a:gdLst/>
                <a:ahLst/>
                <a:cxnLst/>
                <a:rect l="l" t="t" r="r" b="b"/>
                <a:pathLst>
                  <a:path w="4985" h="11072" extrusionOk="0">
                    <a:moveTo>
                      <a:pt x="430" y="1"/>
                    </a:moveTo>
                    <a:cubicBezTo>
                      <a:pt x="234" y="1"/>
                      <a:pt x="84" y="113"/>
                      <a:pt x="84" y="309"/>
                    </a:cubicBezTo>
                    <a:cubicBezTo>
                      <a:pt x="47" y="971"/>
                      <a:pt x="0" y="1587"/>
                      <a:pt x="0" y="2250"/>
                    </a:cubicBezTo>
                    <a:cubicBezTo>
                      <a:pt x="0" y="3809"/>
                      <a:pt x="159" y="5405"/>
                      <a:pt x="747" y="6917"/>
                    </a:cubicBezTo>
                    <a:cubicBezTo>
                      <a:pt x="1447" y="8672"/>
                      <a:pt x="2763" y="10147"/>
                      <a:pt x="4396" y="11043"/>
                    </a:cubicBezTo>
                    <a:cubicBezTo>
                      <a:pt x="4449" y="11063"/>
                      <a:pt x="4501" y="11072"/>
                      <a:pt x="4550" y="11072"/>
                    </a:cubicBezTo>
                    <a:cubicBezTo>
                      <a:pt x="4688" y="11072"/>
                      <a:pt x="4808" y="11001"/>
                      <a:pt x="4863" y="10884"/>
                    </a:cubicBezTo>
                    <a:cubicBezTo>
                      <a:pt x="4985" y="10735"/>
                      <a:pt x="4901" y="10539"/>
                      <a:pt x="4751" y="10417"/>
                    </a:cubicBezTo>
                    <a:cubicBezTo>
                      <a:pt x="3230" y="9605"/>
                      <a:pt x="2026" y="8243"/>
                      <a:pt x="1363" y="6646"/>
                    </a:cubicBezTo>
                    <a:cubicBezTo>
                      <a:pt x="822" y="5284"/>
                      <a:pt x="700" y="3772"/>
                      <a:pt x="700" y="2250"/>
                    </a:cubicBezTo>
                    <a:cubicBezTo>
                      <a:pt x="700" y="1634"/>
                      <a:pt x="700" y="971"/>
                      <a:pt x="747" y="346"/>
                    </a:cubicBezTo>
                    <a:cubicBezTo>
                      <a:pt x="747" y="150"/>
                      <a:pt x="588" y="1"/>
                      <a:pt x="43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88"/>
              <p:cNvSpPr/>
              <p:nvPr/>
            </p:nvSpPr>
            <p:spPr>
              <a:xfrm>
                <a:off x="6207875" y="1346450"/>
                <a:ext cx="85675" cy="205950"/>
              </a:xfrm>
              <a:custGeom>
                <a:avLst/>
                <a:gdLst/>
                <a:ahLst/>
                <a:cxnLst/>
                <a:rect l="l" t="t" r="r" b="b"/>
                <a:pathLst>
                  <a:path w="3427" h="8238" extrusionOk="0">
                    <a:moveTo>
                      <a:pt x="2997" y="0"/>
                    </a:moveTo>
                    <a:cubicBezTo>
                      <a:pt x="2801" y="0"/>
                      <a:pt x="2652" y="159"/>
                      <a:pt x="2689" y="355"/>
                    </a:cubicBezTo>
                    <a:cubicBezTo>
                      <a:pt x="2726" y="1055"/>
                      <a:pt x="2764" y="1718"/>
                      <a:pt x="2764" y="2371"/>
                    </a:cubicBezTo>
                    <a:cubicBezTo>
                      <a:pt x="2764" y="3118"/>
                      <a:pt x="2726" y="3818"/>
                      <a:pt x="2530" y="4518"/>
                    </a:cubicBezTo>
                    <a:cubicBezTo>
                      <a:pt x="2381" y="5171"/>
                      <a:pt x="2101" y="5797"/>
                      <a:pt x="1718" y="6338"/>
                    </a:cubicBezTo>
                    <a:cubicBezTo>
                      <a:pt x="1326" y="6889"/>
                      <a:pt x="822" y="7318"/>
                      <a:pt x="234" y="7589"/>
                    </a:cubicBezTo>
                    <a:cubicBezTo>
                      <a:pt x="85" y="7663"/>
                      <a:pt x="1" y="7859"/>
                      <a:pt x="85" y="8018"/>
                    </a:cubicBezTo>
                    <a:cubicBezTo>
                      <a:pt x="112" y="8156"/>
                      <a:pt x="246" y="8237"/>
                      <a:pt x="378" y="8237"/>
                    </a:cubicBezTo>
                    <a:cubicBezTo>
                      <a:pt x="425" y="8237"/>
                      <a:pt x="472" y="8227"/>
                      <a:pt x="514" y="8205"/>
                    </a:cubicBezTo>
                    <a:cubicBezTo>
                      <a:pt x="1214" y="7897"/>
                      <a:pt x="1830" y="7355"/>
                      <a:pt x="2260" y="6730"/>
                    </a:cubicBezTo>
                    <a:cubicBezTo>
                      <a:pt x="2726" y="6151"/>
                      <a:pt x="3034" y="5405"/>
                      <a:pt x="3193" y="4667"/>
                    </a:cubicBezTo>
                    <a:cubicBezTo>
                      <a:pt x="3389" y="3930"/>
                      <a:pt x="3426" y="3155"/>
                      <a:pt x="3426" y="2371"/>
                    </a:cubicBezTo>
                    <a:cubicBezTo>
                      <a:pt x="3426" y="1671"/>
                      <a:pt x="3389" y="971"/>
                      <a:pt x="3352" y="318"/>
                    </a:cubicBezTo>
                    <a:cubicBezTo>
                      <a:pt x="3352" y="122"/>
                      <a:pt x="3156" y="0"/>
                      <a:pt x="299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08" name="Google Shape;2608;p88"/>
          <p:cNvGrpSpPr/>
          <p:nvPr/>
        </p:nvGrpSpPr>
        <p:grpSpPr>
          <a:xfrm>
            <a:off x="346688" y="384688"/>
            <a:ext cx="8349362" cy="1989909"/>
            <a:chOff x="346688" y="384688"/>
            <a:chExt cx="8349362" cy="1989909"/>
          </a:xfrm>
        </p:grpSpPr>
        <p:sp>
          <p:nvSpPr>
            <p:cNvPr id="2609" name="Google Shape;2609;p88"/>
            <p:cNvSpPr/>
            <p:nvPr/>
          </p:nvSpPr>
          <p:spPr>
            <a:xfrm>
              <a:off x="346688" y="600725"/>
              <a:ext cx="732825" cy="238128"/>
            </a:xfrm>
            <a:custGeom>
              <a:avLst/>
              <a:gdLst/>
              <a:ahLst/>
              <a:cxnLst/>
              <a:rect l="l" t="t" r="r" b="b"/>
              <a:pathLst>
                <a:path w="6927" h="2251" extrusionOk="0">
                  <a:moveTo>
                    <a:pt x="3856" y="1"/>
                  </a:moveTo>
                  <a:cubicBezTo>
                    <a:pt x="3081" y="1"/>
                    <a:pt x="2456" y="505"/>
                    <a:pt x="2260" y="1205"/>
                  </a:cubicBezTo>
                  <a:cubicBezTo>
                    <a:pt x="2064" y="1130"/>
                    <a:pt x="1830" y="1046"/>
                    <a:pt x="1597" y="1046"/>
                  </a:cubicBezTo>
                  <a:cubicBezTo>
                    <a:pt x="822" y="1046"/>
                    <a:pt x="197" y="1550"/>
                    <a:pt x="1" y="2250"/>
                  </a:cubicBezTo>
                  <a:lnTo>
                    <a:pt x="6852" y="2250"/>
                  </a:lnTo>
                  <a:cubicBezTo>
                    <a:pt x="6927" y="2138"/>
                    <a:pt x="6927" y="2017"/>
                    <a:pt x="6927" y="1867"/>
                  </a:cubicBezTo>
                  <a:cubicBezTo>
                    <a:pt x="6927" y="1242"/>
                    <a:pt x="6423" y="738"/>
                    <a:pt x="5797" y="738"/>
                  </a:cubicBezTo>
                  <a:cubicBezTo>
                    <a:pt x="5601" y="738"/>
                    <a:pt x="5452" y="775"/>
                    <a:pt x="5293" y="850"/>
                  </a:cubicBezTo>
                  <a:cubicBezTo>
                    <a:pt x="5022" y="346"/>
                    <a:pt x="4481" y="1"/>
                    <a:pt x="3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88"/>
            <p:cNvSpPr/>
            <p:nvPr/>
          </p:nvSpPr>
          <p:spPr>
            <a:xfrm>
              <a:off x="1114725" y="1308300"/>
              <a:ext cx="1161909" cy="30882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88"/>
            <p:cNvSpPr/>
            <p:nvPr/>
          </p:nvSpPr>
          <p:spPr>
            <a:xfrm flipH="1">
              <a:off x="7844150" y="2097774"/>
              <a:ext cx="851900" cy="276822"/>
            </a:xfrm>
            <a:custGeom>
              <a:avLst/>
              <a:gdLst/>
              <a:ahLst/>
              <a:cxnLst/>
              <a:rect l="l" t="t" r="r" b="b"/>
              <a:pathLst>
                <a:path w="6927" h="2251" extrusionOk="0">
                  <a:moveTo>
                    <a:pt x="3856" y="1"/>
                  </a:moveTo>
                  <a:cubicBezTo>
                    <a:pt x="3081" y="1"/>
                    <a:pt x="2456" y="505"/>
                    <a:pt x="2260" y="1205"/>
                  </a:cubicBezTo>
                  <a:cubicBezTo>
                    <a:pt x="2064" y="1130"/>
                    <a:pt x="1830" y="1046"/>
                    <a:pt x="1597" y="1046"/>
                  </a:cubicBezTo>
                  <a:cubicBezTo>
                    <a:pt x="822" y="1046"/>
                    <a:pt x="197" y="1550"/>
                    <a:pt x="1" y="2250"/>
                  </a:cubicBezTo>
                  <a:lnTo>
                    <a:pt x="6852" y="2250"/>
                  </a:lnTo>
                  <a:cubicBezTo>
                    <a:pt x="6927" y="2138"/>
                    <a:pt x="6927" y="2017"/>
                    <a:pt x="6927" y="1867"/>
                  </a:cubicBezTo>
                  <a:cubicBezTo>
                    <a:pt x="6927" y="1242"/>
                    <a:pt x="6423" y="738"/>
                    <a:pt x="5797" y="738"/>
                  </a:cubicBezTo>
                  <a:cubicBezTo>
                    <a:pt x="5601" y="738"/>
                    <a:pt x="5452" y="775"/>
                    <a:pt x="5293" y="850"/>
                  </a:cubicBezTo>
                  <a:cubicBezTo>
                    <a:pt x="5022" y="346"/>
                    <a:pt x="4481" y="1"/>
                    <a:pt x="3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88"/>
            <p:cNvSpPr/>
            <p:nvPr/>
          </p:nvSpPr>
          <p:spPr>
            <a:xfrm>
              <a:off x="6882125" y="384688"/>
              <a:ext cx="1161909" cy="30882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3" name="Google Shape;2613;p88"/>
          <p:cNvSpPr txBox="1">
            <a:spLocks noGrp="1"/>
          </p:cNvSpPr>
          <p:nvPr>
            <p:ph type="title"/>
          </p:nvPr>
        </p:nvSpPr>
        <p:spPr>
          <a:xfrm>
            <a:off x="2481751" y="2224125"/>
            <a:ext cx="4180500" cy="14073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614" name="Google Shape;2614;p88"/>
          <p:cNvSpPr txBox="1">
            <a:spLocks noGrp="1"/>
          </p:cNvSpPr>
          <p:nvPr>
            <p:ph type="title" idx="2" hasCustomPrompt="1"/>
          </p:nvPr>
        </p:nvSpPr>
        <p:spPr>
          <a:xfrm>
            <a:off x="3975601" y="780000"/>
            <a:ext cx="1192800" cy="9807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6000"/>
              <a:buNone/>
              <a:defRPr sz="70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615" name="Google Shape;2615;p88"/>
          <p:cNvSpPr txBox="1">
            <a:spLocks noGrp="1"/>
          </p:cNvSpPr>
          <p:nvPr>
            <p:ph type="subTitle" idx="1"/>
          </p:nvPr>
        </p:nvSpPr>
        <p:spPr>
          <a:xfrm>
            <a:off x="2934301" y="3818625"/>
            <a:ext cx="3275400" cy="5340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16" name="Google Shape;2616;p88"/>
          <p:cNvSpPr/>
          <p:nvPr/>
        </p:nvSpPr>
        <p:spPr>
          <a:xfrm>
            <a:off x="150" y="4539825"/>
            <a:ext cx="9144111" cy="620004"/>
          </a:xfrm>
          <a:custGeom>
            <a:avLst/>
            <a:gdLst/>
            <a:ahLst/>
            <a:cxnLst/>
            <a:rect l="l" t="t" r="r" b="b"/>
            <a:pathLst>
              <a:path w="116675" h="12247" extrusionOk="0">
                <a:moveTo>
                  <a:pt x="0" y="0"/>
                </a:moveTo>
                <a:lnTo>
                  <a:pt x="0" y="12246"/>
                </a:lnTo>
                <a:lnTo>
                  <a:pt x="116675" y="12246"/>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17" name="Google Shape;2617;p88"/>
          <p:cNvGrpSpPr/>
          <p:nvPr/>
        </p:nvGrpSpPr>
        <p:grpSpPr>
          <a:xfrm>
            <a:off x="31859" y="4540132"/>
            <a:ext cx="9057943" cy="621964"/>
            <a:chOff x="31859" y="3637483"/>
            <a:chExt cx="9057943" cy="954958"/>
          </a:xfrm>
        </p:grpSpPr>
        <p:sp>
          <p:nvSpPr>
            <p:cNvPr id="2618" name="Google Shape;2618;p88"/>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88"/>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88"/>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88"/>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88"/>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88"/>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4" name="Google Shape;2624;p88"/>
          <p:cNvGrpSpPr/>
          <p:nvPr/>
        </p:nvGrpSpPr>
        <p:grpSpPr>
          <a:xfrm>
            <a:off x="50" y="3070796"/>
            <a:ext cx="2276574" cy="1468907"/>
            <a:chOff x="50" y="3136773"/>
            <a:chExt cx="2174170" cy="1402833"/>
          </a:xfrm>
        </p:grpSpPr>
        <p:grpSp>
          <p:nvGrpSpPr>
            <p:cNvPr id="2625" name="Google Shape;2625;p88"/>
            <p:cNvGrpSpPr/>
            <p:nvPr/>
          </p:nvGrpSpPr>
          <p:grpSpPr>
            <a:xfrm>
              <a:off x="50" y="3136773"/>
              <a:ext cx="2174170" cy="1402833"/>
              <a:chOff x="41" y="2411634"/>
              <a:chExt cx="4234022" cy="2731906"/>
            </a:xfrm>
          </p:grpSpPr>
          <p:sp>
            <p:nvSpPr>
              <p:cNvPr id="2626" name="Google Shape;2626;p88"/>
              <p:cNvSpPr/>
              <p:nvPr/>
            </p:nvSpPr>
            <p:spPr>
              <a:xfrm flipH="1">
                <a:off x="41" y="2411634"/>
                <a:ext cx="4234022" cy="2731906"/>
              </a:xfrm>
              <a:custGeom>
                <a:avLst/>
                <a:gdLst/>
                <a:ahLst/>
                <a:cxnLst/>
                <a:rect l="l" t="t" r="r" b="b"/>
                <a:pathLst>
                  <a:path w="33454" h="21585" extrusionOk="0">
                    <a:moveTo>
                      <a:pt x="31249" y="0"/>
                    </a:moveTo>
                    <a:cubicBezTo>
                      <a:pt x="29319" y="0"/>
                      <a:pt x="27370" y="606"/>
                      <a:pt x="25828" y="1750"/>
                    </a:cubicBezTo>
                    <a:cubicBezTo>
                      <a:pt x="24232" y="2964"/>
                      <a:pt x="22990" y="4747"/>
                      <a:pt x="21124" y="5447"/>
                    </a:cubicBezTo>
                    <a:cubicBezTo>
                      <a:pt x="20245" y="5790"/>
                      <a:pt x="19314" y="5882"/>
                      <a:pt x="18355" y="5882"/>
                    </a:cubicBezTo>
                    <a:cubicBezTo>
                      <a:pt x="17908" y="5882"/>
                      <a:pt x="17455" y="5862"/>
                      <a:pt x="16998" y="5839"/>
                    </a:cubicBezTo>
                    <a:cubicBezTo>
                      <a:pt x="16503" y="5823"/>
                      <a:pt x="16008" y="5800"/>
                      <a:pt x="15516" y="5800"/>
                    </a:cubicBezTo>
                    <a:cubicBezTo>
                      <a:pt x="14810" y="5800"/>
                      <a:pt x="14110" y="5848"/>
                      <a:pt x="13423" y="6035"/>
                    </a:cubicBezTo>
                    <a:cubicBezTo>
                      <a:pt x="11482" y="6539"/>
                      <a:pt x="9886" y="8135"/>
                      <a:pt x="9335" y="10076"/>
                    </a:cubicBezTo>
                    <a:cubicBezTo>
                      <a:pt x="9185" y="10702"/>
                      <a:pt x="9101" y="11364"/>
                      <a:pt x="8756" y="11906"/>
                    </a:cubicBezTo>
                    <a:cubicBezTo>
                      <a:pt x="8252" y="12839"/>
                      <a:pt x="7197" y="13268"/>
                      <a:pt x="6227" y="13698"/>
                    </a:cubicBezTo>
                    <a:cubicBezTo>
                      <a:pt x="4164" y="14631"/>
                      <a:pt x="2101" y="15873"/>
                      <a:pt x="934" y="17814"/>
                    </a:cubicBezTo>
                    <a:cubicBezTo>
                      <a:pt x="356" y="18785"/>
                      <a:pt x="1" y="20540"/>
                      <a:pt x="430" y="21585"/>
                    </a:cubicBezTo>
                    <a:lnTo>
                      <a:pt x="33454" y="21585"/>
                    </a:lnTo>
                    <a:lnTo>
                      <a:pt x="33454" y="276"/>
                    </a:lnTo>
                    <a:cubicBezTo>
                      <a:pt x="32738" y="91"/>
                      <a:pt x="31995" y="0"/>
                      <a:pt x="31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27" name="Google Shape;2627;p88"/>
              <p:cNvGrpSpPr/>
              <p:nvPr/>
            </p:nvGrpSpPr>
            <p:grpSpPr>
              <a:xfrm>
                <a:off x="231728" y="2704031"/>
                <a:ext cx="3471198" cy="2190466"/>
                <a:chOff x="231728" y="2704031"/>
                <a:chExt cx="3471198" cy="2190466"/>
              </a:xfrm>
            </p:grpSpPr>
            <p:sp>
              <p:nvSpPr>
                <p:cNvPr id="2628" name="Google Shape;2628;p88"/>
                <p:cNvSpPr/>
                <p:nvPr/>
              </p:nvSpPr>
              <p:spPr>
                <a:xfrm flipH="1">
                  <a:off x="291878" y="27040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88"/>
                <p:cNvSpPr/>
                <p:nvPr/>
              </p:nvSpPr>
              <p:spPr>
                <a:xfrm flipH="1">
                  <a:off x="231728" y="38280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88"/>
                <p:cNvSpPr/>
                <p:nvPr/>
              </p:nvSpPr>
              <p:spPr>
                <a:xfrm>
                  <a:off x="618203" y="29572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88"/>
                <p:cNvSpPr/>
                <p:nvPr/>
              </p:nvSpPr>
              <p:spPr>
                <a:xfrm flipH="1">
                  <a:off x="807803" y="3478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88"/>
                <p:cNvSpPr/>
                <p:nvPr/>
              </p:nvSpPr>
              <p:spPr>
                <a:xfrm>
                  <a:off x="502953"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88"/>
                <p:cNvSpPr/>
                <p:nvPr/>
              </p:nvSpPr>
              <p:spPr>
                <a:xfrm flipH="1">
                  <a:off x="1052128" y="47980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88"/>
                <p:cNvSpPr/>
                <p:nvPr/>
              </p:nvSpPr>
              <p:spPr>
                <a:xfrm flipH="1">
                  <a:off x="1272928" y="32874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88"/>
                <p:cNvSpPr/>
                <p:nvPr/>
              </p:nvSpPr>
              <p:spPr>
                <a:xfrm>
                  <a:off x="138837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88"/>
                <p:cNvSpPr/>
                <p:nvPr/>
              </p:nvSpPr>
              <p:spPr>
                <a:xfrm>
                  <a:off x="1835878"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88"/>
                <p:cNvSpPr/>
                <p:nvPr/>
              </p:nvSpPr>
              <p:spPr>
                <a:xfrm>
                  <a:off x="276252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88"/>
                <p:cNvSpPr/>
                <p:nvPr/>
              </p:nvSpPr>
              <p:spPr>
                <a:xfrm>
                  <a:off x="1941978" y="33841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88"/>
                <p:cNvSpPr/>
                <p:nvPr/>
              </p:nvSpPr>
              <p:spPr>
                <a:xfrm flipH="1">
                  <a:off x="2533578" y="346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88"/>
                <p:cNvSpPr/>
                <p:nvPr/>
              </p:nvSpPr>
              <p:spPr>
                <a:xfrm>
                  <a:off x="2477128" y="43399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88"/>
                <p:cNvSpPr/>
                <p:nvPr/>
              </p:nvSpPr>
              <p:spPr>
                <a:xfrm flipH="1">
                  <a:off x="3186628" y="42962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88"/>
                <p:cNvSpPr/>
                <p:nvPr/>
              </p:nvSpPr>
              <p:spPr>
                <a:xfrm>
                  <a:off x="2877978" y="48379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88"/>
                <p:cNvSpPr/>
                <p:nvPr/>
              </p:nvSpPr>
              <p:spPr>
                <a:xfrm flipH="1">
                  <a:off x="3587478" y="47942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88"/>
                <p:cNvSpPr/>
                <p:nvPr/>
              </p:nvSpPr>
              <p:spPr>
                <a:xfrm>
                  <a:off x="2168478" y="48197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45" name="Google Shape;2645;p88"/>
            <p:cNvGrpSpPr/>
            <p:nvPr/>
          </p:nvGrpSpPr>
          <p:grpSpPr>
            <a:xfrm>
              <a:off x="119034" y="3286919"/>
              <a:ext cx="1782460" cy="1124804"/>
              <a:chOff x="231728" y="2704031"/>
              <a:chExt cx="3471198" cy="2190466"/>
            </a:xfrm>
          </p:grpSpPr>
          <p:sp>
            <p:nvSpPr>
              <p:cNvPr id="2646" name="Google Shape;2646;p88"/>
              <p:cNvSpPr/>
              <p:nvPr/>
            </p:nvSpPr>
            <p:spPr>
              <a:xfrm flipH="1">
                <a:off x="291878" y="27040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88"/>
              <p:cNvSpPr/>
              <p:nvPr/>
            </p:nvSpPr>
            <p:spPr>
              <a:xfrm flipH="1">
                <a:off x="231728" y="38280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88"/>
              <p:cNvSpPr/>
              <p:nvPr/>
            </p:nvSpPr>
            <p:spPr>
              <a:xfrm>
                <a:off x="618203" y="29572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88"/>
              <p:cNvSpPr/>
              <p:nvPr/>
            </p:nvSpPr>
            <p:spPr>
              <a:xfrm flipH="1">
                <a:off x="807803" y="3478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88"/>
              <p:cNvSpPr/>
              <p:nvPr/>
            </p:nvSpPr>
            <p:spPr>
              <a:xfrm>
                <a:off x="502953"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88"/>
              <p:cNvSpPr/>
              <p:nvPr/>
            </p:nvSpPr>
            <p:spPr>
              <a:xfrm flipH="1">
                <a:off x="1052128" y="47980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88"/>
              <p:cNvSpPr/>
              <p:nvPr/>
            </p:nvSpPr>
            <p:spPr>
              <a:xfrm flipH="1">
                <a:off x="1272928" y="32874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88"/>
              <p:cNvSpPr/>
              <p:nvPr/>
            </p:nvSpPr>
            <p:spPr>
              <a:xfrm>
                <a:off x="138837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88"/>
              <p:cNvSpPr/>
              <p:nvPr/>
            </p:nvSpPr>
            <p:spPr>
              <a:xfrm>
                <a:off x="1835878"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88"/>
              <p:cNvSpPr/>
              <p:nvPr/>
            </p:nvSpPr>
            <p:spPr>
              <a:xfrm>
                <a:off x="276252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88"/>
              <p:cNvSpPr/>
              <p:nvPr/>
            </p:nvSpPr>
            <p:spPr>
              <a:xfrm>
                <a:off x="1941978" y="33841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88"/>
              <p:cNvSpPr/>
              <p:nvPr/>
            </p:nvSpPr>
            <p:spPr>
              <a:xfrm flipH="1">
                <a:off x="2533578" y="346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88"/>
              <p:cNvSpPr/>
              <p:nvPr/>
            </p:nvSpPr>
            <p:spPr>
              <a:xfrm>
                <a:off x="2477128" y="43399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88"/>
              <p:cNvSpPr/>
              <p:nvPr/>
            </p:nvSpPr>
            <p:spPr>
              <a:xfrm flipH="1">
                <a:off x="3186628" y="42962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88"/>
              <p:cNvSpPr/>
              <p:nvPr/>
            </p:nvSpPr>
            <p:spPr>
              <a:xfrm>
                <a:off x="2877978" y="48379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88"/>
              <p:cNvSpPr/>
              <p:nvPr/>
            </p:nvSpPr>
            <p:spPr>
              <a:xfrm flipH="1">
                <a:off x="3587478" y="47942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88"/>
              <p:cNvSpPr/>
              <p:nvPr/>
            </p:nvSpPr>
            <p:spPr>
              <a:xfrm>
                <a:off x="2168478" y="48197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63" name="Google Shape;2663;p88"/>
          <p:cNvGrpSpPr/>
          <p:nvPr/>
        </p:nvGrpSpPr>
        <p:grpSpPr>
          <a:xfrm>
            <a:off x="7039111" y="3243086"/>
            <a:ext cx="2105156" cy="1296836"/>
            <a:chOff x="7039111" y="3243086"/>
            <a:chExt cx="2105156" cy="1296836"/>
          </a:xfrm>
        </p:grpSpPr>
        <p:grpSp>
          <p:nvGrpSpPr>
            <p:cNvPr id="2664" name="Google Shape;2664;p88"/>
            <p:cNvGrpSpPr/>
            <p:nvPr/>
          </p:nvGrpSpPr>
          <p:grpSpPr>
            <a:xfrm flipH="1">
              <a:off x="7039111" y="3243086"/>
              <a:ext cx="2105156" cy="1296836"/>
              <a:chOff x="41" y="2411634"/>
              <a:chExt cx="4234022" cy="2731906"/>
            </a:xfrm>
          </p:grpSpPr>
          <p:sp>
            <p:nvSpPr>
              <p:cNvPr id="2665" name="Google Shape;2665;p88"/>
              <p:cNvSpPr/>
              <p:nvPr/>
            </p:nvSpPr>
            <p:spPr>
              <a:xfrm flipH="1">
                <a:off x="41" y="2411634"/>
                <a:ext cx="4234022" cy="2731906"/>
              </a:xfrm>
              <a:custGeom>
                <a:avLst/>
                <a:gdLst/>
                <a:ahLst/>
                <a:cxnLst/>
                <a:rect l="l" t="t" r="r" b="b"/>
                <a:pathLst>
                  <a:path w="33454" h="21585" extrusionOk="0">
                    <a:moveTo>
                      <a:pt x="31249" y="0"/>
                    </a:moveTo>
                    <a:cubicBezTo>
                      <a:pt x="29319" y="0"/>
                      <a:pt x="27370" y="606"/>
                      <a:pt x="25828" y="1750"/>
                    </a:cubicBezTo>
                    <a:cubicBezTo>
                      <a:pt x="24232" y="2964"/>
                      <a:pt x="22990" y="4747"/>
                      <a:pt x="21124" y="5447"/>
                    </a:cubicBezTo>
                    <a:cubicBezTo>
                      <a:pt x="20245" y="5790"/>
                      <a:pt x="19314" y="5882"/>
                      <a:pt x="18355" y="5882"/>
                    </a:cubicBezTo>
                    <a:cubicBezTo>
                      <a:pt x="17908" y="5882"/>
                      <a:pt x="17455" y="5862"/>
                      <a:pt x="16998" y="5839"/>
                    </a:cubicBezTo>
                    <a:cubicBezTo>
                      <a:pt x="16503" y="5823"/>
                      <a:pt x="16008" y="5800"/>
                      <a:pt x="15516" y="5800"/>
                    </a:cubicBezTo>
                    <a:cubicBezTo>
                      <a:pt x="14810" y="5800"/>
                      <a:pt x="14110" y="5848"/>
                      <a:pt x="13423" y="6035"/>
                    </a:cubicBezTo>
                    <a:cubicBezTo>
                      <a:pt x="11482" y="6539"/>
                      <a:pt x="9886" y="8135"/>
                      <a:pt x="9335" y="10076"/>
                    </a:cubicBezTo>
                    <a:cubicBezTo>
                      <a:pt x="9185" y="10702"/>
                      <a:pt x="9101" y="11364"/>
                      <a:pt x="8756" y="11906"/>
                    </a:cubicBezTo>
                    <a:cubicBezTo>
                      <a:pt x="8252" y="12839"/>
                      <a:pt x="7197" y="13268"/>
                      <a:pt x="6227" y="13698"/>
                    </a:cubicBezTo>
                    <a:cubicBezTo>
                      <a:pt x="4164" y="14631"/>
                      <a:pt x="2101" y="15873"/>
                      <a:pt x="934" y="17814"/>
                    </a:cubicBezTo>
                    <a:cubicBezTo>
                      <a:pt x="356" y="18785"/>
                      <a:pt x="1" y="20540"/>
                      <a:pt x="430" y="21585"/>
                    </a:cubicBezTo>
                    <a:lnTo>
                      <a:pt x="33454" y="21585"/>
                    </a:lnTo>
                    <a:lnTo>
                      <a:pt x="33454" y="276"/>
                    </a:lnTo>
                    <a:cubicBezTo>
                      <a:pt x="32738" y="91"/>
                      <a:pt x="31995" y="0"/>
                      <a:pt x="31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66" name="Google Shape;2666;p88"/>
              <p:cNvGrpSpPr/>
              <p:nvPr/>
            </p:nvGrpSpPr>
            <p:grpSpPr>
              <a:xfrm>
                <a:off x="231728" y="2704031"/>
                <a:ext cx="3471198" cy="2190466"/>
                <a:chOff x="231728" y="2704031"/>
                <a:chExt cx="3471198" cy="2190466"/>
              </a:xfrm>
            </p:grpSpPr>
            <p:sp>
              <p:nvSpPr>
                <p:cNvPr id="2667" name="Google Shape;2667;p88"/>
                <p:cNvSpPr/>
                <p:nvPr/>
              </p:nvSpPr>
              <p:spPr>
                <a:xfrm flipH="1">
                  <a:off x="291878" y="27040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88"/>
                <p:cNvSpPr/>
                <p:nvPr/>
              </p:nvSpPr>
              <p:spPr>
                <a:xfrm flipH="1">
                  <a:off x="231728" y="38280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88"/>
                <p:cNvSpPr/>
                <p:nvPr/>
              </p:nvSpPr>
              <p:spPr>
                <a:xfrm>
                  <a:off x="618203" y="29572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88"/>
                <p:cNvSpPr/>
                <p:nvPr/>
              </p:nvSpPr>
              <p:spPr>
                <a:xfrm flipH="1">
                  <a:off x="807803" y="3478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88"/>
                <p:cNvSpPr/>
                <p:nvPr/>
              </p:nvSpPr>
              <p:spPr>
                <a:xfrm>
                  <a:off x="502953"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88"/>
                <p:cNvSpPr/>
                <p:nvPr/>
              </p:nvSpPr>
              <p:spPr>
                <a:xfrm flipH="1">
                  <a:off x="1052128" y="47980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88"/>
                <p:cNvSpPr/>
                <p:nvPr/>
              </p:nvSpPr>
              <p:spPr>
                <a:xfrm flipH="1">
                  <a:off x="1272928" y="32874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88"/>
                <p:cNvSpPr/>
                <p:nvPr/>
              </p:nvSpPr>
              <p:spPr>
                <a:xfrm>
                  <a:off x="138837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88"/>
                <p:cNvSpPr/>
                <p:nvPr/>
              </p:nvSpPr>
              <p:spPr>
                <a:xfrm>
                  <a:off x="1835878"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88"/>
                <p:cNvSpPr/>
                <p:nvPr/>
              </p:nvSpPr>
              <p:spPr>
                <a:xfrm>
                  <a:off x="276252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88"/>
                <p:cNvSpPr/>
                <p:nvPr/>
              </p:nvSpPr>
              <p:spPr>
                <a:xfrm>
                  <a:off x="1941978" y="33841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88"/>
                <p:cNvSpPr/>
                <p:nvPr/>
              </p:nvSpPr>
              <p:spPr>
                <a:xfrm flipH="1">
                  <a:off x="2533578" y="346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88"/>
                <p:cNvSpPr/>
                <p:nvPr/>
              </p:nvSpPr>
              <p:spPr>
                <a:xfrm>
                  <a:off x="2477128" y="43399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88"/>
                <p:cNvSpPr/>
                <p:nvPr/>
              </p:nvSpPr>
              <p:spPr>
                <a:xfrm flipH="1">
                  <a:off x="3186628" y="42962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88"/>
                <p:cNvSpPr/>
                <p:nvPr/>
              </p:nvSpPr>
              <p:spPr>
                <a:xfrm>
                  <a:off x="2877978" y="48379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88"/>
                <p:cNvSpPr/>
                <p:nvPr/>
              </p:nvSpPr>
              <p:spPr>
                <a:xfrm flipH="1">
                  <a:off x="3587478" y="47942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88"/>
                <p:cNvSpPr/>
                <p:nvPr/>
              </p:nvSpPr>
              <p:spPr>
                <a:xfrm>
                  <a:off x="2168478" y="48197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84" name="Google Shape;2684;p88"/>
            <p:cNvGrpSpPr/>
            <p:nvPr/>
          </p:nvGrpSpPr>
          <p:grpSpPr>
            <a:xfrm flipH="1">
              <a:off x="7303180" y="3381887"/>
              <a:ext cx="1725880" cy="1039814"/>
              <a:chOff x="231728" y="2704031"/>
              <a:chExt cx="3471198" cy="2190466"/>
            </a:xfrm>
          </p:grpSpPr>
          <p:sp>
            <p:nvSpPr>
              <p:cNvPr id="2685" name="Google Shape;2685;p88"/>
              <p:cNvSpPr/>
              <p:nvPr/>
            </p:nvSpPr>
            <p:spPr>
              <a:xfrm flipH="1">
                <a:off x="291878" y="27040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88"/>
              <p:cNvSpPr/>
              <p:nvPr/>
            </p:nvSpPr>
            <p:spPr>
              <a:xfrm flipH="1">
                <a:off x="231728" y="38280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88"/>
              <p:cNvSpPr/>
              <p:nvPr/>
            </p:nvSpPr>
            <p:spPr>
              <a:xfrm>
                <a:off x="618203" y="29572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88"/>
              <p:cNvSpPr/>
              <p:nvPr/>
            </p:nvSpPr>
            <p:spPr>
              <a:xfrm flipH="1">
                <a:off x="807803" y="3478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88"/>
              <p:cNvSpPr/>
              <p:nvPr/>
            </p:nvSpPr>
            <p:spPr>
              <a:xfrm>
                <a:off x="502953"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88"/>
              <p:cNvSpPr/>
              <p:nvPr/>
            </p:nvSpPr>
            <p:spPr>
              <a:xfrm flipH="1">
                <a:off x="1052128" y="47980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88"/>
              <p:cNvSpPr/>
              <p:nvPr/>
            </p:nvSpPr>
            <p:spPr>
              <a:xfrm flipH="1">
                <a:off x="1272928" y="32874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88"/>
              <p:cNvSpPr/>
              <p:nvPr/>
            </p:nvSpPr>
            <p:spPr>
              <a:xfrm>
                <a:off x="138837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88"/>
              <p:cNvSpPr/>
              <p:nvPr/>
            </p:nvSpPr>
            <p:spPr>
              <a:xfrm>
                <a:off x="1835878"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88"/>
              <p:cNvSpPr/>
              <p:nvPr/>
            </p:nvSpPr>
            <p:spPr>
              <a:xfrm>
                <a:off x="276252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88"/>
              <p:cNvSpPr/>
              <p:nvPr/>
            </p:nvSpPr>
            <p:spPr>
              <a:xfrm>
                <a:off x="1941978" y="33841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88"/>
              <p:cNvSpPr/>
              <p:nvPr/>
            </p:nvSpPr>
            <p:spPr>
              <a:xfrm flipH="1">
                <a:off x="2533578" y="346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88"/>
              <p:cNvSpPr/>
              <p:nvPr/>
            </p:nvSpPr>
            <p:spPr>
              <a:xfrm>
                <a:off x="2477128" y="43399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88"/>
              <p:cNvSpPr/>
              <p:nvPr/>
            </p:nvSpPr>
            <p:spPr>
              <a:xfrm flipH="1">
                <a:off x="3186628" y="42962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88"/>
              <p:cNvSpPr/>
              <p:nvPr/>
            </p:nvSpPr>
            <p:spPr>
              <a:xfrm>
                <a:off x="2877978" y="48379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88"/>
              <p:cNvSpPr/>
              <p:nvPr/>
            </p:nvSpPr>
            <p:spPr>
              <a:xfrm flipH="1">
                <a:off x="3587478" y="47942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88"/>
              <p:cNvSpPr/>
              <p:nvPr/>
            </p:nvSpPr>
            <p:spPr>
              <a:xfrm>
                <a:off x="2168478" y="48197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body 1">
  <p:cSld name="BLANK_1_1_1_1_1_1_2">
    <p:spTree>
      <p:nvGrpSpPr>
        <p:cNvPr id="1" name="Shape 2702"/>
        <p:cNvGrpSpPr/>
        <p:nvPr/>
      </p:nvGrpSpPr>
      <p:grpSpPr>
        <a:xfrm>
          <a:off x="0" y="0"/>
          <a:ext cx="0" cy="0"/>
          <a:chOff x="0" y="0"/>
          <a:chExt cx="0" cy="0"/>
        </a:xfrm>
      </p:grpSpPr>
      <p:sp>
        <p:nvSpPr>
          <p:cNvPr id="2703" name="Google Shape;2703;p89"/>
          <p:cNvSpPr txBox="1">
            <a:spLocks noGrp="1"/>
          </p:cNvSpPr>
          <p:nvPr>
            <p:ph type="title"/>
          </p:nvPr>
        </p:nvSpPr>
        <p:spPr>
          <a:xfrm>
            <a:off x="720000" y="539100"/>
            <a:ext cx="7704000" cy="4785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704" name="Google Shape;2704;p89"/>
          <p:cNvSpPr txBox="1">
            <a:spLocks noGrp="1"/>
          </p:cNvSpPr>
          <p:nvPr>
            <p:ph type="body" idx="1"/>
          </p:nvPr>
        </p:nvSpPr>
        <p:spPr>
          <a:xfrm>
            <a:off x="720000" y="1088225"/>
            <a:ext cx="7704000" cy="3516300"/>
          </a:xfrm>
          <a:prstGeom prst="rect">
            <a:avLst/>
          </a:prstGeom>
        </p:spPr>
        <p:txBody>
          <a:bodyPr spcFirstLastPara="1" wrap="square" lIns="14400" tIns="14400" rIns="14400" bIns="14400" anchor="t" anchorCtr="0">
            <a:noAutofit/>
          </a:bodyPr>
          <a:lstStyle>
            <a:lvl1pPr marL="457200" lvl="0" indent="-317500" rtl="0">
              <a:lnSpc>
                <a:spcPct val="100000"/>
              </a:lnSpc>
              <a:spcBef>
                <a:spcPts val="0"/>
              </a:spcBef>
              <a:spcAft>
                <a:spcPts val="0"/>
              </a:spcAft>
              <a:buSzPts val="1400"/>
              <a:buChar char="●"/>
              <a:defRPr sz="1250"/>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a:endParaRPr/>
          </a:p>
        </p:txBody>
      </p:sp>
      <p:grpSp>
        <p:nvGrpSpPr>
          <p:cNvPr id="2705" name="Google Shape;2705;p89"/>
          <p:cNvGrpSpPr/>
          <p:nvPr/>
        </p:nvGrpSpPr>
        <p:grpSpPr>
          <a:xfrm>
            <a:off x="-75" y="4604611"/>
            <a:ext cx="9144111" cy="538893"/>
            <a:chOff x="-75" y="3996089"/>
            <a:chExt cx="9144111" cy="818986"/>
          </a:xfrm>
        </p:grpSpPr>
        <p:sp>
          <p:nvSpPr>
            <p:cNvPr id="2706" name="Google Shape;2706;p89"/>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07" name="Google Shape;2707;p89"/>
            <p:cNvGrpSpPr/>
            <p:nvPr/>
          </p:nvGrpSpPr>
          <p:grpSpPr>
            <a:xfrm>
              <a:off x="43175" y="3996198"/>
              <a:ext cx="9057943" cy="818877"/>
              <a:chOff x="31859" y="3637483"/>
              <a:chExt cx="9057943" cy="954958"/>
            </a:xfrm>
          </p:grpSpPr>
          <p:sp>
            <p:nvSpPr>
              <p:cNvPr id="2708" name="Google Shape;2708;p89"/>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89"/>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89"/>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89"/>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89"/>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89"/>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only 1">
  <p:cSld name="BLANK_1_1_1_1_1_1_1">
    <p:bg>
      <p:bgPr>
        <a:solidFill>
          <a:schemeClr val="accent6"/>
        </a:solidFill>
        <a:effectLst/>
      </p:bgPr>
    </p:bg>
    <p:spTree>
      <p:nvGrpSpPr>
        <p:cNvPr id="1" name="Shape 2714"/>
        <p:cNvGrpSpPr/>
        <p:nvPr/>
      </p:nvGrpSpPr>
      <p:grpSpPr>
        <a:xfrm>
          <a:off x="0" y="0"/>
          <a:ext cx="0" cy="0"/>
          <a:chOff x="0" y="0"/>
          <a:chExt cx="0" cy="0"/>
        </a:xfrm>
      </p:grpSpPr>
      <p:sp>
        <p:nvSpPr>
          <p:cNvPr id="2715" name="Google Shape;2715;p90"/>
          <p:cNvSpPr txBox="1">
            <a:spLocks noGrp="1"/>
          </p:cNvSpPr>
          <p:nvPr>
            <p:ph type="title"/>
          </p:nvPr>
        </p:nvSpPr>
        <p:spPr>
          <a:xfrm>
            <a:off x="720125" y="539100"/>
            <a:ext cx="3852000" cy="1046700"/>
          </a:xfrm>
          <a:prstGeom prst="rect">
            <a:avLst/>
          </a:prstGeom>
        </p:spPr>
        <p:txBody>
          <a:bodyPr spcFirstLastPara="1" wrap="square" lIns="14400" tIns="14400" rIns="14400" bIns="14400"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716" name="Google Shape;2716;p90"/>
          <p:cNvGrpSpPr/>
          <p:nvPr/>
        </p:nvGrpSpPr>
        <p:grpSpPr>
          <a:xfrm>
            <a:off x="552386" y="351876"/>
            <a:ext cx="8037223" cy="4490505"/>
            <a:chOff x="552386" y="351876"/>
            <a:chExt cx="8037223" cy="4490505"/>
          </a:xfrm>
        </p:grpSpPr>
        <p:grpSp>
          <p:nvGrpSpPr>
            <p:cNvPr id="2717" name="Google Shape;2717;p90"/>
            <p:cNvGrpSpPr/>
            <p:nvPr/>
          </p:nvGrpSpPr>
          <p:grpSpPr>
            <a:xfrm flipH="1">
              <a:off x="552386" y="4357735"/>
              <a:ext cx="685850" cy="371629"/>
              <a:chOff x="2301112" y="2967762"/>
              <a:chExt cx="655814" cy="355354"/>
            </a:xfrm>
          </p:grpSpPr>
          <p:sp>
            <p:nvSpPr>
              <p:cNvPr id="2718" name="Google Shape;2718;p9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9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0" name="Google Shape;2720;p90"/>
            <p:cNvGrpSpPr/>
            <p:nvPr/>
          </p:nvGrpSpPr>
          <p:grpSpPr>
            <a:xfrm flipH="1">
              <a:off x="4284907" y="1917101"/>
              <a:ext cx="475924" cy="257880"/>
              <a:chOff x="2301112" y="2967762"/>
              <a:chExt cx="655814" cy="355354"/>
            </a:xfrm>
          </p:grpSpPr>
          <p:sp>
            <p:nvSpPr>
              <p:cNvPr id="2721" name="Google Shape;2721;p9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9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3" name="Google Shape;2723;p90"/>
            <p:cNvGrpSpPr/>
            <p:nvPr/>
          </p:nvGrpSpPr>
          <p:grpSpPr>
            <a:xfrm flipH="1">
              <a:off x="4940082" y="4584501"/>
              <a:ext cx="475924" cy="257880"/>
              <a:chOff x="2301112" y="2967762"/>
              <a:chExt cx="655814" cy="355354"/>
            </a:xfrm>
          </p:grpSpPr>
          <p:sp>
            <p:nvSpPr>
              <p:cNvPr id="2724" name="Google Shape;2724;p9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9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6" name="Google Shape;2726;p90"/>
            <p:cNvGrpSpPr/>
            <p:nvPr/>
          </p:nvGrpSpPr>
          <p:grpSpPr>
            <a:xfrm flipH="1">
              <a:off x="8021609" y="351876"/>
              <a:ext cx="568000" cy="307737"/>
              <a:chOff x="2301112" y="2967762"/>
              <a:chExt cx="655814" cy="355354"/>
            </a:xfrm>
          </p:grpSpPr>
          <p:sp>
            <p:nvSpPr>
              <p:cNvPr id="2727" name="Google Shape;2727;p9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90"/>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only 2">
  <p:cSld name="BLANK_1_1_1_1_1_1_1_1">
    <p:bg>
      <p:bgPr>
        <a:solidFill>
          <a:schemeClr val="accent5"/>
        </a:solidFill>
        <a:effectLst/>
      </p:bgPr>
    </p:bg>
    <p:spTree>
      <p:nvGrpSpPr>
        <p:cNvPr id="1" name="Shape 2729"/>
        <p:cNvGrpSpPr/>
        <p:nvPr/>
      </p:nvGrpSpPr>
      <p:grpSpPr>
        <a:xfrm>
          <a:off x="0" y="0"/>
          <a:ext cx="0" cy="0"/>
          <a:chOff x="0" y="0"/>
          <a:chExt cx="0" cy="0"/>
        </a:xfrm>
      </p:grpSpPr>
      <p:grpSp>
        <p:nvGrpSpPr>
          <p:cNvPr id="2730" name="Google Shape;2730;p91"/>
          <p:cNvGrpSpPr/>
          <p:nvPr/>
        </p:nvGrpSpPr>
        <p:grpSpPr>
          <a:xfrm>
            <a:off x="-75" y="3714166"/>
            <a:ext cx="9144111" cy="773560"/>
            <a:chOff x="-75" y="3714050"/>
            <a:chExt cx="9144111" cy="890275"/>
          </a:xfrm>
        </p:grpSpPr>
        <p:sp>
          <p:nvSpPr>
            <p:cNvPr id="2731" name="Google Shape;2731;p91"/>
            <p:cNvSpPr/>
            <p:nvPr/>
          </p:nvSpPr>
          <p:spPr>
            <a:xfrm>
              <a:off x="-75" y="4250925"/>
              <a:ext cx="9144000" cy="3534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91"/>
            <p:cNvSpPr/>
            <p:nvPr/>
          </p:nvSpPr>
          <p:spPr>
            <a:xfrm>
              <a:off x="-75" y="3714050"/>
              <a:ext cx="9144111" cy="553156"/>
            </a:xfrm>
            <a:custGeom>
              <a:avLst/>
              <a:gdLst/>
              <a:ahLst/>
              <a:cxnLst/>
              <a:rect l="l" t="t" r="r" b="b"/>
              <a:pathLst>
                <a:path w="116675" h="6515" extrusionOk="0">
                  <a:moveTo>
                    <a:pt x="8866" y="1"/>
                  </a:moveTo>
                  <a:cubicBezTo>
                    <a:pt x="8776" y="1"/>
                    <a:pt x="8687" y="6"/>
                    <a:pt x="8597" y="18"/>
                  </a:cubicBezTo>
                  <a:cubicBezTo>
                    <a:pt x="7467" y="176"/>
                    <a:pt x="6534" y="1306"/>
                    <a:pt x="6609" y="2435"/>
                  </a:cubicBezTo>
                  <a:cubicBezTo>
                    <a:pt x="6256" y="1907"/>
                    <a:pt x="5617" y="1596"/>
                    <a:pt x="4971" y="1596"/>
                  </a:cubicBezTo>
                  <a:cubicBezTo>
                    <a:pt x="4762" y="1596"/>
                    <a:pt x="4551" y="1629"/>
                    <a:pt x="4350" y="1698"/>
                  </a:cubicBezTo>
                  <a:cubicBezTo>
                    <a:pt x="3575" y="1969"/>
                    <a:pt x="2996" y="2818"/>
                    <a:pt x="3034" y="3639"/>
                  </a:cubicBezTo>
                  <a:cubicBezTo>
                    <a:pt x="2708" y="3202"/>
                    <a:pt x="2172" y="2957"/>
                    <a:pt x="1640" y="2957"/>
                  </a:cubicBezTo>
                  <a:cubicBezTo>
                    <a:pt x="1410" y="2957"/>
                    <a:pt x="1182" y="3002"/>
                    <a:pt x="971" y="3098"/>
                  </a:cubicBezTo>
                  <a:cubicBezTo>
                    <a:pt x="271" y="3443"/>
                    <a:pt x="0" y="4143"/>
                    <a:pt x="0" y="5039"/>
                  </a:cubicBezTo>
                  <a:lnTo>
                    <a:pt x="0" y="6514"/>
                  </a:lnTo>
                  <a:lnTo>
                    <a:pt x="116675" y="6514"/>
                  </a:lnTo>
                  <a:lnTo>
                    <a:pt x="116675" y="5702"/>
                  </a:lnTo>
                  <a:cubicBezTo>
                    <a:pt x="116675" y="5002"/>
                    <a:pt x="116441" y="4339"/>
                    <a:pt x="115853" y="4069"/>
                  </a:cubicBezTo>
                  <a:cubicBezTo>
                    <a:pt x="115673" y="3970"/>
                    <a:pt x="115472" y="3924"/>
                    <a:pt x="115270" y="3924"/>
                  </a:cubicBezTo>
                  <a:cubicBezTo>
                    <a:pt x="114824" y="3924"/>
                    <a:pt x="114371" y="4145"/>
                    <a:pt x="114108" y="4498"/>
                  </a:cubicBezTo>
                  <a:cubicBezTo>
                    <a:pt x="114145" y="3798"/>
                    <a:pt x="113641" y="3051"/>
                    <a:pt x="112941" y="2818"/>
                  </a:cubicBezTo>
                  <a:cubicBezTo>
                    <a:pt x="112784" y="2763"/>
                    <a:pt x="112618" y="2736"/>
                    <a:pt x="112451" y="2736"/>
                  </a:cubicBezTo>
                  <a:cubicBezTo>
                    <a:pt x="111912" y="2736"/>
                    <a:pt x="111358" y="3011"/>
                    <a:pt x="111037" y="3481"/>
                  </a:cubicBezTo>
                  <a:cubicBezTo>
                    <a:pt x="111074" y="2473"/>
                    <a:pt x="110290" y="1539"/>
                    <a:pt x="109320" y="1418"/>
                  </a:cubicBezTo>
                  <a:cubicBezTo>
                    <a:pt x="109235" y="1405"/>
                    <a:pt x="109150" y="1399"/>
                    <a:pt x="109065" y="1399"/>
                  </a:cubicBezTo>
                  <a:cubicBezTo>
                    <a:pt x="108179" y="1399"/>
                    <a:pt x="107324" y="2087"/>
                    <a:pt x="107145" y="2939"/>
                  </a:cubicBezTo>
                  <a:cubicBezTo>
                    <a:pt x="106945" y="2830"/>
                    <a:pt x="106723" y="2781"/>
                    <a:pt x="106501" y="2781"/>
                  </a:cubicBezTo>
                  <a:cubicBezTo>
                    <a:pt x="105768" y="2781"/>
                    <a:pt x="105016" y="3316"/>
                    <a:pt x="104923" y="4031"/>
                  </a:cubicBezTo>
                  <a:cubicBezTo>
                    <a:pt x="104699" y="3941"/>
                    <a:pt x="104462" y="3897"/>
                    <a:pt x="104226" y="3897"/>
                  </a:cubicBezTo>
                  <a:cubicBezTo>
                    <a:pt x="103854" y="3897"/>
                    <a:pt x="103486" y="4007"/>
                    <a:pt x="103178" y="4218"/>
                  </a:cubicBezTo>
                  <a:cubicBezTo>
                    <a:pt x="103019" y="3873"/>
                    <a:pt x="102786" y="3565"/>
                    <a:pt x="102478" y="3331"/>
                  </a:cubicBezTo>
                  <a:cubicBezTo>
                    <a:pt x="102118" y="3069"/>
                    <a:pt x="101675" y="2935"/>
                    <a:pt x="101233" y="2935"/>
                  </a:cubicBezTo>
                  <a:cubicBezTo>
                    <a:pt x="100952" y="2935"/>
                    <a:pt x="100672" y="2989"/>
                    <a:pt x="100415" y="3098"/>
                  </a:cubicBezTo>
                  <a:cubicBezTo>
                    <a:pt x="100294" y="2235"/>
                    <a:pt x="99405" y="1623"/>
                    <a:pt x="98559" y="1623"/>
                  </a:cubicBezTo>
                  <a:cubicBezTo>
                    <a:pt x="98298" y="1623"/>
                    <a:pt x="98040" y="1682"/>
                    <a:pt x="97811" y="1810"/>
                  </a:cubicBezTo>
                  <a:cubicBezTo>
                    <a:pt x="97595" y="802"/>
                    <a:pt x="96553" y="1"/>
                    <a:pt x="95506" y="1"/>
                  </a:cubicBezTo>
                  <a:cubicBezTo>
                    <a:pt x="95418" y="1"/>
                    <a:pt x="95331" y="6"/>
                    <a:pt x="95244" y="18"/>
                  </a:cubicBezTo>
                  <a:cubicBezTo>
                    <a:pt x="94115" y="176"/>
                    <a:pt x="93181" y="1306"/>
                    <a:pt x="93256" y="2435"/>
                  </a:cubicBezTo>
                  <a:cubicBezTo>
                    <a:pt x="92875" y="1907"/>
                    <a:pt x="92250" y="1596"/>
                    <a:pt x="91617" y="1596"/>
                  </a:cubicBezTo>
                  <a:cubicBezTo>
                    <a:pt x="91412" y="1596"/>
                    <a:pt x="91205" y="1629"/>
                    <a:pt x="91006" y="1698"/>
                  </a:cubicBezTo>
                  <a:cubicBezTo>
                    <a:pt x="90222" y="1969"/>
                    <a:pt x="89644" y="2818"/>
                    <a:pt x="89681" y="3639"/>
                  </a:cubicBezTo>
                  <a:cubicBezTo>
                    <a:pt x="89355" y="3202"/>
                    <a:pt x="88819" y="2957"/>
                    <a:pt x="88287" y="2957"/>
                  </a:cubicBezTo>
                  <a:cubicBezTo>
                    <a:pt x="88058" y="2957"/>
                    <a:pt x="87829" y="3002"/>
                    <a:pt x="87618" y="3098"/>
                  </a:cubicBezTo>
                  <a:cubicBezTo>
                    <a:pt x="87114" y="3331"/>
                    <a:pt x="86769" y="3873"/>
                    <a:pt x="86685" y="4414"/>
                  </a:cubicBezTo>
                  <a:cubicBezTo>
                    <a:pt x="86535" y="4265"/>
                    <a:pt x="86377" y="4143"/>
                    <a:pt x="86218" y="4069"/>
                  </a:cubicBezTo>
                  <a:cubicBezTo>
                    <a:pt x="86026" y="3970"/>
                    <a:pt x="85817" y="3924"/>
                    <a:pt x="85610" y="3924"/>
                  </a:cubicBezTo>
                  <a:cubicBezTo>
                    <a:pt x="85152" y="3924"/>
                    <a:pt x="84699" y="4145"/>
                    <a:pt x="84435" y="4498"/>
                  </a:cubicBezTo>
                  <a:cubicBezTo>
                    <a:pt x="84473" y="3798"/>
                    <a:pt x="84006" y="3051"/>
                    <a:pt x="83306" y="2818"/>
                  </a:cubicBezTo>
                  <a:cubicBezTo>
                    <a:pt x="83140" y="2763"/>
                    <a:pt x="82967" y="2736"/>
                    <a:pt x="82795" y="2736"/>
                  </a:cubicBezTo>
                  <a:cubicBezTo>
                    <a:pt x="82239" y="2736"/>
                    <a:pt x="81683" y="3011"/>
                    <a:pt x="81355" y="3481"/>
                  </a:cubicBezTo>
                  <a:cubicBezTo>
                    <a:pt x="81439" y="2473"/>
                    <a:pt x="80655" y="1539"/>
                    <a:pt x="79684" y="1418"/>
                  </a:cubicBezTo>
                  <a:cubicBezTo>
                    <a:pt x="79600" y="1405"/>
                    <a:pt x="79515" y="1399"/>
                    <a:pt x="79430" y="1399"/>
                  </a:cubicBezTo>
                  <a:cubicBezTo>
                    <a:pt x="78544" y="1399"/>
                    <a:pt x="77685" y="2087"/>
                    <a:pt x="77472" y="2939"/>
                  </a:cubicBezTo>
                  <a:cubicBezTo>
                    <a:pt x="77281" y="2830"/>
                    <a:pt x="77066" y="2781"/>
                    <a:pt x="76848" y="2781"/>
                  </a:cubicBezTo>
                  <a:cubicBezTo>
                    <a:pt x="76131" y="2781"/>
                    <a:pt x="75372" y="3316"/>
                    <a:pt x="75251" y="4031"/>
                  </a:cubicBezTo>
                  <a:cubicBezTo>
                    <a:pt x="75041" y="3941"/>
                    <a:pt x="74807" y="3897"/>
                    <a:pt x="74570" y="3897"/>
                  </a:cubicBezTo>
                  <a:cubicBezTo>
                    <a:pt x="74196" y="3897"/>
                    <a:pt x="73814" y="4007"/>
                    <a:pt x="73505" y="4218"/>
                  </a:cubicBezTo>
                  <a:cubicBezTo>
                    <a:pt x="73384" y="3873"/>
                    <a:pt x="73150" y="3565"/>
                    <a:pt x="72842" y="3331"/>
                  </a:cubicBezTo>
                  <a:cubicBezTo>
                    <a:pt x="72483" y="3069"/>
                    <a:pt x="72040" y="2935"/>
                    <a:pt x="71589" y="2935"/>
                  </a:cubicBezTo>
                  <a:cubicBezTo>
                    <a:pt x="71303" y="2935"/>
                    <a:pt x="71014" y="2989"/>
                    <a:pt x="70742" y="3098"/>
                  </a:cubicBezTo>
                  <a:cubicBezTo>
                    <a:pt x="70621" y="2235"/>
                    <a:pt x="69754" y="1623"/>
                    <a:pt x="68902" y="1623"/>
                  </a:cubicBezTo>
                  <a:cubicBezTo>
                    <a:pt x="68639" y="1623"/>
                    <a:pt x="68376" y="1682"/>
                    <a:pt x="68138" y="1810"/>
                  </a:cubicBezTo>
                  <a:cubicBezTo>
                    <a:pt x="67923" y="802"/>
                    <a:pt x="66912" y="1"/>
                    <a:pt x="65870" y="1"/>
                  </a:cubicBezTo>
                  <a:cubicBezTo>
                    <a:pt x="65783" y="1"/>
                    <a:pt x="65696" y="6"/>
                    <a:pt x="65609" y="18"/>
                  </a:cubicBezTo>
                  <a:cubicBezTo>
                    <a:pt x="64479" y="176"/>
                    <a:pt x="63546" y="1306"/>
                    <a:pt x="63621" y="2435"/>
                  </a:cubicBezTo>
                  <a:cubicBezTo>
                    <a:pt x="63240" y="1907"/>
                    <a:pt x="62594" y="1596"/>
                    <a:pt x="61966" y="1596"/>
                  </a:cubicBezTo>
                  <a:cubicBezTo>
                    <a:pt x="61763" y="1596"/>
                    <a:pt x="61561" y="1629"/>
                    <a:pt x="61371" y="1698"/>
                  </a:cubicBezTo>
                  <a:cubicBezTo>
                    <a:pt x="60550" y="1969"/>
                    <a:pt x="59971" y="2818"/>
                    <a:pt x="60008" y="3639"/>
                  </a:cubicBezTo>
                  <a:cubicBezTo>
                    <a:pt x="59708" y="3202"/>
                    <a:pt x="59162" y="2957"/>
                    <a:pt x="58621" y="2957"/>
                  </a:cubicBezTo>
                  <a:cubicBezTo>
                    <a:pt x="58388" y="2957"/>
                    <a:pt x="58156" y="3002"/>
                    <a:pt x="57945" y="3098"/>
                  </a:cubicBezTo>
                  <a:cubicBezTo>
                    <a:pt x="57441" y="3369"/>
                    <a:pt x="57049" y="3910"/>
                    <a:pt x="57012" y="4498"/>
                  </a:cubicBezTo>
                  <a:cubicBezTo>
                    <a:pt x="56853" y="4302"/>
                    <a:pt x="56704" y="4143"/>
                    <a:pt x="56471" y="4069"/>
                  </a:cubicBezTo>
                  <a:cubicBezTo>
                    <a:pt x="56287" y="3970"/>
                    <a:pt x="56086" y="3924"/>
                    <a:pt x="55883" y="3924"/>
                  </a:cubicBezTo>
                  <a:cubicBezTo>
                    <a:pt x="55436" y="3924"/>
                    <a:pt x="54986" y="4145"/>
                    <a:pt x="54716" y="4498"/>
                  </a:cubicBezTo>
                  <a:cubicBezTo>
                    <a:pt x="54753" y="3798"/>
                    <a:pt x="54249" y="3051"/>
                    <a:pt x="53587" y="2818"/>
                  </a:cubicBezTo>
                  <a:cubicBezTo>
                    <a:pt x="53421" y="2763"/>
                    <a:pt x="53248" y="2736"/>
                    <a:pt x="53077" y="2736"/>
                  </a:cubicBezTo>
                  <a:cubicBezTo>
                    <a:pt x="52523" y="2736"/>
                    <a:pt x="51973" y="3011"/>
                    <a:pt x="51645" y="3481"/>
                  </a:cubicBezTo>
                  <a:cubicBezTo>
                    <a:pt x="51720" y="2473"/>
                    <a:pt x="50908" y="1539"/>
                    <a:pt x="49937" y="1418"/>
                  </a:cubicBezTo>
                  <a:cubicBezTo>
                    <a:pt x="49852" y="1405"/>
                    <a:pt x="49767" y="1399"/>
                    <a:pt x="49683" y="1399"/>
                  </a:cubicBezTo>
                  <a:cubicBezTo>
                    <a:pt x="48795" y="1399"/>
                    <a:pt x="47932" y="2087"/>
                    <a:pt x="47753" y="2939"/>
                  </a:cubicBezTo>
                  <a:cubicBezTo>
                    <a:pt x="47555" y="2830"/>
                    <a:pt x="47335" y="2781"/>
                    <a:pt x="47113" y="2781"/>
                  </a:cubicBezTo>
                  <a:cubicBezTo>
                    <a:pt x="46382" y="2781"/>
                    <a:pt x="45627" y="3316"/>
                    <a:pt x="45541" y="4031"/>
                  </a:cubicBezTo>
                  <a:cubicBezTo>
                    <a:pt x="45331" y="3941"/>
                    <a:pt x="45097" y="3897"/>
                    <a:pt x="44859" y="3897"/>
                  </a:cubicBezTo>
                  <a:cubicBezTo>
                    <a:pt x="44484" y="3897"/>
                    <a:pt x="44100" y="4007"/>
                    <a:pt x="43786" y="4218"/>
                  </a:cubicBezTo>
                  <a:cubicBezTo>
                    <a:pt x="43636" y="3873"/>
                    <a:pt x="43403" y="3565"/>
                    <a:pt x="43132" y="3331"/>
                  </a:cubicBezTo>
                  <a:cubicBezTo>
                    <a:pt x="42750" y="3069"/>
                    <a:pt x="42294" y="2935"/>
                    <a:pt x="41849" y="2935"/>
                  </a:cubicBezTo>
                  <a:cubicBezTo>
                    <a:pt x="41565" y="2935"/>
                    <a:pt x="41286" y="2989"/>
                    <a:pt x="41032" y="3098"/>
                  </a:cubicBezTo>
                  <a:cubicBezTo>
                    <a:pt x="40911" y="2235"/>
                    <a:pt x="40044" y="1623"/>
                    <a:pt x="39188" y="1623"/>
                  </a:cubicBezTo>
                  <a:cubicBezTo>
                    <a:pt x="38923" y="1623"/>
                    <a:pt x="38659" y="1682"/>
                    <a:pt x="38419" y="1810"/>
                  </a:cubicBezTo>
                  <a:cubicBezTo>
                    <a:pt x="38203" y="802"/>
                    <a:pt x="37193" y="1"/>
                    <a:pt x="36121" y="1"/>
                  </a:cubicBezTo>
                  <a:cubicBezTo>
                    <a:pt x="36032" y="1"/>
                    <a:pt x="35942" y="6"/>
                    <a:pt x="35852" y="18"/>
                  </a:cubicBezTo>
                  <a:cubicBezTo>
                    <a:pt x="34732" y="176"/>
                    <a:pt x="33836" y="1306"/>
                    <a:pt x="33873" y="2435"/>
                  </a:cubicBezTo>
                  <a:cubicBezTo>
                    <a:pt x="33521" y="1907"/>
                    <a:pt x="32881" y="1596"/>
                    <a:pt x="32236" y="1596"/>
                  </a:cubicBezTo>
                  <a:cubicBezTo>
                    <a:pt x="32026" y="1596"/>
                    <a:pt x="31816" y="1629"/>
                    <a:pt x="31614" y="1698"/>
                  </a:cubicBezTo>
                  <a:cubicBezTo>
                    <a:pt x="30840" y="1969"/>
                    <a:pt x="30252" y="2818"/>
                    <a:pt x="30298" y="3639"/>
                  </a:cubicBezTo>
                  <a:cubicBezTo>
                    <a:pt x="29998" y="3202"/>
                    <a:pt x="29452" y="2957"/>
                    <a:pt x="28911" y="2957"/>
                  </a:cubicBezTo>
                  <a:cubicBezTo>
                    <a:pt x="28678" y="2957"/>
                    <a:pt x="28446" y="3002"/>
                    <a:pt x="28235" y="3098"/>
                  </a:cubicBezTo>
                  <a:cubicBezTo>
                    <a:pt x="27843" y="3285"/>
                    <a:pt x="27535" y="3639"/>
                    <a:pt x="27377" y="4031"/>
                  </a:cubicBezTo>
                  <a:cubicBezTo>
                    <a:pt x="27265" y="3481"/>
                    <a:pt x="26835" y="3014"/>
                    <a:pt x="26285" y="2818"/>
                  </a:cubicBezTo>
                  <a:cubicBezTo>
                    <a:pt x="26130" y="2763"/>
                    <a:pt x="25966" y="2736"/>
                    <a:pt x="25799" y="2736"/>
                  </a:cubicBezTo>
                  <a:cubicBezTo>
                    <a:pt x="25264" y="2736"/>
                    <a:pt x="24708" y="3011"/>
                    <a:pt x="24381" y="3481"/>
                  </a:cubicBezTo>
                  <a:cubicBezTo>
                    <a:pt x="24418" y="2473"/>
                    <a:pt x="23643" y="1539"/>
                    <a:pt x="22672" y="1418"/>
                  </a:cubicBezTo>
                  <a:cubicBezTo>
                    <a:pt x="22588" y="1405"/>
                    <a:pt x="22503" y="1399"/>
                    <a:pt x="22418" y="1399"/>
                  </a:cubicBezTo>
                  <a:cubicBezTo>
                    <a:pt x="21531" y="1399"/>
                    <a:pt x="20668" y="2087"/>
                    <a:pt x="20498" y="2939"/>
                  </a:cubicBezTo>
                  <a:cubicBezTo>
                    <a:pt x="20297" y="2830"/>
                    <a:pt x="20076" y="2781"/>
                    <a:pt x="19853" y="2781"/>
                  </a:cubicBezTo>
                  <a:cubicBezTo>
                    <a:pt x="19121" y="2781"/>
                    <a:pt x="18369" y="3316"/>
                    <a:pt x="18276" y="4031"/>
                  </a:cubicBezTo>
                  <a:cubicBezTo>
                    <a:pt x="18052" y="3941"/>
                    <a:pt x="17815" y="3897"/>
                    <a:pt x="17579" y="3897"/>
                  </a:cubicBezTo>
                  <a:cubicBezTo>
                    <a:pt x="17207" y="3897"/>
                    <a:pt x="16839" y="4007"/>
                    <a:pt x="16531" y="4218"/>
                  </a:cubicBezTo>
                  <a:cubicBezTo>
                    <a:pt x="16372" y="3873"/>
                    <a:pt x="16139" y="3565"/>
                    <a:pt x="15831" y="3331"/>
                  </a:cubicBezTo>
                  <a:cubicBezTo>
                    <a:pt x="15471" y="3069"/>
                    <a:pt x="15028" y="2935"/>
                    <a:pt x="14586" y="2935"/>
                  </a:cubicBezTo>
                  <a:cubicBezTo>
                    <a:pt x="14305" y="2935"/>
                    <a:pt x="14025" y="2989"/>
                    <a:pt x="13768" y="3098"/>
                  </a:cubicBezTo>
                  <a:cubicBezTo>
                    <a:pt x="13647" y="2235"/>
                    <a:pt x="12758" y="1623"/>
                    <a:pt x="11912" y="1623"/>
                  </a:cubicBezTo>
                  <a:cubicBezTo>
                    <a:pt x="11651" y="1623"/>
                    <a:pt x="11393" y="1682"/>
                    <a:pt x="11164" y="1810"/>
                  </a:cubicBezTo>
                  <a:cubicBezTo>
                    <a:pt x="10948" y="802"/>
                    <a:pt x="9938" y="1"/>
                    <a:pt x="88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3" name="Google Shape;2733;p91"/>
          <p:cNvGrpSpPr/>
          <p:nvPr/>
        </p:nvGrpSpPr>
        <p:grpSpPr>
          <a:xfrm>
            <a:off x="-75" y="4487456"/>
            <a:ext cx="9144111" cy="656171"/>
            <a:chOff x="-75" y="3996089"/>
            <a:chExt cx="9144111" cy="818986"/>
          </a:xfrm>
        </p:grpSpPr>
        <p:sp>
          <p:nvSpPr>
            <p:cNvPr id="2734" name="Google Shape;2734;p91"/>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35" name="Google Shape;2735;p91"/>
            <p:cNvGrpSpPr/>
            <p:nvPr/>
          </p:nvGrpSpPr>
          <p:grpSpPr>
            <a:xfrm>
              <a:off x="43175" y="3996198"/>
              <a:ext cx="9057943" cy="818877"/>
              <a:chOff x="31859" y="3637483"/>
              <a:chExt cx="9057943" cy="954958"/>
            </a:xfrm>
          </p:grpSpPr>
          <p:sp>
            <p:nvSpPr>
              <p:cNvPr id="2736" name="Google Shape;2736;p91"/>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91"/>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91"/>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91"/>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91"/>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91"/>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742" name="Google Shape;2742;p91"/>
          <p:cNvSpPr/>
          <p:nvPr/>
        </p:nvSpPr>
        <p:spPr>
          <a:xfrm>
            <a:off x="486354" y="693048"/>
            <a:ext cx="1201382" cy="319275"/>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91"/>
          <p:cNvSpPr/>
          <p:nvPr/>
        </p:nvSpPr>
        <p:spPr>
          <a:xfrm>
            <a:off x="7937332" y="1915101"/>
            <a:ext cx="791817" cy="26267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91"/>
          <p:cNvSpPr/>
          <p:nvPr/>
        </p:nvSpPr>
        <p:spPr>
          <a:xfrm flipH="1">
            <a:off x="8149794" y="374775"/>
            <a:ext cx="651283" cy="216052"/>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91"/>
          <p:cNvSpPr txBox="1">
            <a:spLocks noGrp="1"/>
          </p:cNvSpPr>
          <p:nvPr>
            <p:ph type="title"/>
          </p:nvPr>
        </p:nvSpPr>
        <p:spPr>
          <a:xfrm>
            <a:off x="1848025" y="539100"/>
            <a:ext cx="5448000" cy="4731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only 5">
  <p:cSld name="BLANK_1_1_1_1_1_1_1_1_2">
    <p:bg>
      <p:bgPr>
        <a:solidFill>
          <a:schemeClr val="accent5"/>
        </a:solidFill>
        <a:effectLst/>
      </p:bgPr>
    </p:bg>
    <p:spTree>
      <p:nvGrpSpPr>
        <p:cNvPr id="1" name="Shape 2746"/>
        <p:cNvGrpSpPr/>
        <p:nvPr/>
      </p:nvGrpSpPr>
      <p:grpSpPr>
        <a:xfrm>
          <a:off x="0" y="0"/>
          <a:ext cx="0" cy="0"/>
          <a:chOff x="0" y="0"/>
          <a:chExt cx="0" cy="0"/>
        </a:xfrm>
      </p:grpSpPr>
      <p:grpSp>
        <p:nvGrpSpPr>
          <p:cNvPr id="2747" name="Google Shape;2747;p92"/>
          <p:cNvGrpSpPr/>
          <p:nvPr/>
        </p:nvGrpSpPr>
        <p:grpSpPr>
          <a:xfrm>
            <a:off x="-75" y="4487456"/>
            <a:ext cx="9144111" cy="656171"/>
            <a:chOff x="-75" y="3996089"/>
            <a:chExt cx="9144111" cy="818986"/>
          </a:xfrm>
        </p:grpSpPr>
        <p:sp>
          <p:nvSpPr>
            <p:cNvPr id="2748" name="Google Shape;2748;p92"/>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9" name="Google Shape;2749;p92"/>
            <p:cNvGrpSpPr/>
            <p:nvPr/>
          </p:nvGrpSpPr>
          <p:grpSpPr>
            <a:xfrm>
              <a:off x="43175" y="3996198"/>
              <a:ext cx="9057943" cy="818877"/>
              <a:chOff x="31859" y="3637483"/>
              <a:chExt cx="9057943" cy="954958"/>
            </a:xfrm>
          </p:grpSpPr>
          <p:sp>
            <p:nvSpPr>
              <p:cNvPr id="2750" name="Google Shape;2750;p92"/>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92"/>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92"/>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92"/>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92"/>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92"/>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756" name="Google Shape;2756;p92"/>
          <p:cNvSpPr/>
          <p:nvPr/>
        </p:nvSpPr>
        <p:spPr>
          <a:xfrm>
            <a:off x="486354" y="693048"/>
            <a:ext cx="1201382" cy="319275"/>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57" name="Google Shape;2757;p92"/>
          <p:cNvGrpSpPr/>
          <p:nvPr/>
        </p:nvGrpSpPr>
        <p:grpSpPr>
          <a:xfrm>
            <a:off x="-75" y="3714166"/>
            <a:ext cx="9144111" cy="773560"/>
            <a:chOff x="-75" y="3714050"/>
            <a:chExt cx="9144111" cy="890275"/>
          </a:xfrm>
        </p:grpSpPr>
        <p:sp>
          <p:nvSpPr>
            <p:cNvPr id="2758" name="Google Shape;2758;p92"/>
            <p:cNvSpPr/>
            <p:nvPr/>
          </p:nvSpPr>
          <p:spPr>
            <a:xfrm>
              <a:off x="-75" y="4250925"/>
              <a:ext cx="9144000" cy="3534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92"/>
            <p:cNvSpPr/>
            <p:nvPr/>
          </p:nvSpPr>
          <p:spPr>
            <a:xfrm>
              <a:off x="-75" y="3714050"/>
              <a:ext cx="9144111" cy="553156"/>
            </a:xfrm>
            <a:custGeom>
              <a:avLst/>
              <a:gdLst/>
              <a:ahLst/>
              <a:cxnLst/>
              <a:rect l="l" t="t" r="r" b="b"/>
              <a:pathLst>
                <a:path w="116675" h="6515" extrusionOk="0">
                  <a:moveTo>
                    <a:pt x="8866" y="1"/>
                  </a:moveTo>
                  <a:cubicBezTo>
                    <a:pt x="8776" y="1"/>
                    <a:pt x="8687" y="6"/>
                    <a:pt x="8597" y="18"/>
                  </a:cubicBezTo>
                  <a:cubicBezTo>
                    <a:pt x="7467" y="176"/>
                    <a:pt x="6534" y="1306"/>
                    <a:pt x="6609" y="2435"/>
                  </a:cubicBezTo>
                  <a:cubicBezTo>
                    <a:pt x="6256" y="1907"/>
                    <a:pt x="5617" y="1596"/>
                    <a:pt x="4971" y="1596"/>
                  </a:cubicBezTo>
                  <a:cubicBezTo>
                    <a:pt x="4762" y="1596"/>
                    <a:pt x="4551" y="1629"/>
                    <a:pt x="4350" y="1698"/>
                  </a:cubicBezTo>
                  <a:cubicBezTo>
                    <a:pt x="3575" y="1969"/>
                    <a:pt x="2996" y="2818"/>
                    <a:pt x="3034" y="3639"/>
                  </a:cubicBezTo>
                  <a:cubicBezTo>
                    <a:pt x="2708" y="3202"/>
                    <a:pt x="2172" y="2957"/>
                    <a:pt x="1640" y="2957"/>
                  </a:cubicBezTo>
                  <a:cubicBezTo>
                    <a:pt x="1410" y="2957"/>
                    <a:pt x="1182" y="3002"/>
                    <a:pt x="971" y="3098"/>
                  </a:cubicBezTo>
                  <a:cubicBezTo>
                    <a:pt x="271" y="3443"/>
                    <a:pt x="0" y="4143"/>
                    <a:pt x="0" y="5039"/>
                  </a:cubicBezTo>
                  <a:lnTo>
                    <a:pt x="0" y="6514"/>
                  </a:lnTo>
                  <a:lnTo>
                    <a:pt x="116675" y="6514"/>
                  </a:lnTo>
                  <a:lnTo>
                    <a:pt x="116675" y="5702"/>
                  </a:lnTo>
                  <a:cubicBezTo>
                    <a:pt x="116675" y="5002"/>
                    <a:pt x="116441" y="4339"/>
                    <a:pt x="115853" y="4069"/>
                  </a:cubicBezTo>
                  <a:cubicBezTo>
                    <a:pt x="115673" y="3970"/>
                    <a:pt x="115472" y="3924"/>
                    <a:pt x="115270" y="3924"/>
                  </a:cubicBezTo>
                  <a:cubicBezTo>
                    <a:pt x="114824" y="3924"/>
                    <a:pt x="114371" y="4145"/>
                    <a:pt x="114108" y="4498"/>
                  </a:cubicBezTo>
                  <a:cubicBezTo>
                    <a:pt x="114145" y="3798"/>
                    <a:pt x="113641" y="3051"/>
                    <a:pt x="112941" y="2818"/>
                  </a:cubicBezTo>
                  <a:cubicBezTo>
                    <a:pt x="112784" y="2763"/>
                    <a:pt x="112618" y="2736"/>
                    <a:pt x="112451" y="2736"/>
                  </a:cubicBezTo>
                  <a:cubicBezTo>
                    <a:pt x="111912" y="2736"/>
                    <a:pt x="111358" y="3011"/>
                    <a:pt x="111037" y="3481"/>
                  </a:cubicBezTo>
                  <a:cubicBezTo>
                    <a:pt x="111074" y="2473"/>
                    <a:pt x="110290" y="1539"/>
                    <a:pt x="109320" y="1418"/>
                  </a:cubicBezTo>
                  <a:cubicBezTo>
                    <a:pt x="109235" y="1405"/>
                    <a:pt x="109150" y="1399"/>
                    <a:pt x="109065" y="1399"/>
                  </a:cubicBezTo>
                  <a:cubicBezTo>
                    <a:pt x="108179" y="1399"/>
                    <a:pt x="107324" y="2087"/>
                    <a:pt x="107145" y="2939"/>
                  </a:cubicBezTo>
                  <a:cubicBezTo>
                    <a:pt x="106945" y="2830"/>
                    <a:pt x="106723" y="2781"/>
                    <a:pt x="106501" y="2781"/>
                  </a:cubicBezTo>
                  <a:cubicBezTo>
                    <a:pt x="105768" y="2781"/>
                    <a:pt x="105016" y="3316"/>
                    <a:pt x="104923" y="4031"/>
                  </a:cubicBezTo>
                  <a:cubicBezTo>
                    <a:pt x="104699" y="3941"/>
                    <a:pt x="104462" y="3897"/>
                    <a:pt x="104226" y="3897"/>
                  </a:cubicBezTo>
                  <a:cubicBezTo>
                    <a:pt x="103854" y="3897"/>
                    <a:pt x="103486" y="4007"/>
                    <a:pt x="103178" y="4218"/>
                  </a:cubicBezTo>
                  <a:cubicBezTo>
                    <a:pt x="103019" y="3873"/>
                    <a:pt x="102786" y="3565"/>
                    <a:pt x="102478" y="3331"/>
                  </a:cubicBezTo>
                  <a:cubicBezTo>
                    <a:pt x="102118" y="3069"/>
                    <a:pt x="101675" y="2935"/>
                    <a:pt x="101233" y="2935"/>
                  </a:cubicBezTo>
                  <a:cubicBezTo>
                    <a:pt x="100952" y="2935"/>
                    <a:pt x="100672" y="2989"/>
                    <a:pt x="100415" y="3098"/>
                  </a:cubicBezTo>
                  <a:cubicBezTo>
                    <a:pt x="100294" y="2235"/>
                    <a:pt x="99405" y="1623"/>
                    <a:pt x="98559" y="1623"/>
                  </a:cubicBezTo>
                  <a:cubicBezTo>
                    <a:pt x="98298" y="1623"/>
                    <a:pt x="98040" y="1682"/>
                    <a:pt x="97811" y="1810"/>
                  </a:cubicBezTo>
                  <a:cubicBezTo>
                    <a:pt x="97595" y="802"/>
                    <a:pt x="96553" y="1"/>
                    <a:pt x="95506" y="1"/>
                  </a:cubicBezTo>
                  <a:cubicBezTo>
                    <a:pt x="95418" y="1"/>
                    <a:pt x="95331" y="6"/>
                    <a:pt x="95244" y="18"/>
                  </a:cubicBezTo>
                  <a:cubicBezTo>
                    <a:pt x="94115" y="176"/>
                    <a:pt x="93181" y="1306"/>
                    <a:pt x="93256" y="2435"/>
                  </a:cubicBezTo>
                  <a:cubicBezTo>
                    <a:pt x="92875" y="1907"/>
                    <a:pt x="92250" y="1596"/>
                    <a:pt x="91617" y="1596"/>
                  </a:cubicBezTo>
                  <a:cubicBezTo>
                    <a:pt x="91412" y="1596"/>
                    <a:pt x="91205" y="1629"/>
                    <a:pt x="91006" y="1698"/>
                  </a:cubicBezTo>
                  <a:cubicBezTo>
                    <a:pt x="90222" y="1969"/>
                    <a:pt x="89644" y="2818"/>
                    <a:pt x="89681" y="3639"/>
                  </a:cubicBezTo>
                  <a:cubicBezTo>
                    <a:pt x="89355" y="3202"/>
                    <a:pt x="88819" y="2957"/>
                    <a:pt x="88287" y="2957"/>
                  </a:cubicBezTo>
                  <a:cubicBezTo>
                    <a:pt x="88058" y="2957"/>
                    <a:pt x="87829" y="3002"/>
                    <a:pt x="87618" y="3098"/>
                  </a:cubicBezTo>
                  <a:cubicBezTo>
                    <a:pt x="87114" y="3331"/>
                    <a:pt x="86769" y="3873"/>
                    <a:pt x="86685" y="4414"/>
                  </a:cubicBezTo>
                  <a:cubicBezTo>
                    <a:pt x="86535" y="4265"/>
                    <a:pt x="86377" y="4143"/>
                    <a:pt x="86218" y="4069"/>
                  </a:cubicBezTo>
                  <a:cubicBezTo>
                    <a:pt x="86026" y="3970"/>
                    <a:pt x="85817" y="3924"/>
                    <a:pt x="85610" y="3924"/>
                  </a:cubicBezTo>
                  <a:cubicBezTo>
                    <a:pt x="85152" y="3924"/>
                    <a:pt x="84699" y="4145"/>
                    <a:pt x="84435" y="4498"/>
                  </a:cubicBezTo>
                  <a:cubicBezTo>
                    <a:pt x="84473" y="3798"/>
                    <a:pt x="84006" y="3051"/>
                    <a:pt x="83306" y="2818"/>
                  </a:cubicBezTo>
                  <a:cubicBezTo>
                    <a:pt x="83140" y="2763"/>
                    <a:pt x="82967" y="2736"/>
                    <a:pt x="82795" y="2736"/>
                  </a:cubicBezTo>
                  <a:cubicBezTo>
                    <a:pt x="82239" y="2736"/>
                    <a:pt x="81683" y="3011"/>
                    <a:pt x="81355" y="3481"/>
                  </a:cubicBezTo>
                  <a:cubicBezTo>
                    <a:pt x="81439" y="2473"/>
                    <a:pt x="80655" y="1539"/>
                    <a:pt x="79684" y="1418"/>
                  </a:cubicBezTo>
                  <a:cubicBezTo>
                    <a:pt x="79600" y="1405"/>
                    <a:pt x="79515" y="1399"/>
                    <a:pt x="79430" y="1399"/>
                  </a:cubicBezTo>
                  <a:cubicBezTo>
                    <a:pt x="78544" y="1399"/>
                    <a:pt x="77685" y="2087"/>
                    <a:pt x="77472" y="2939"/>
                  </a:cubicBezTo>
                  <a:cubicBezTo>
                    <a:pt x="77281" y="2830"/>
                    <a:pt x="77066" y="2781"/>
                    <a:pt x="76848" y="2781"/>
                  </a:cubicBezTo>
                  <a:cubicBezTo>
                    <a:pt x="76131" y="2781"/>
                    <a:pt x="75372" y="3316"/>
                    <a:pt x="75251" y="4031"/>
                  </a:cubicBezTo>
                  <a:cubicBezTo>
                    <a:pt x="75041" y="3941"/>
                    <a:pt x="74807" y="3897"/>
                    <a:pt x="74570" y="3897"/>
                  </a:cubicBezTo>
                  <a:cubicBezTo>
                    <a:pt x="74196" y="3897"/>
                    <a:pt x="73814" y="4007"/>
                    <a:pt x="73505" y="4218"/>
                  </a:cubicBezTo>
                  <a:cubicBezTo>
                    <a:pt x="73384" y="3873"/>
                    <a:pt x="73150" y="3565"/>
                    <a:pt x="72842" y="3331"/>
                  </a:cubicBezTo>
                  <a:cubicBezTo>
                    <a:pt x="72483" y="3069"/>
                    <a:pt x="72040" y="2935"/>
                    <a:pt x="71589" y="2935"/>
                  </a:cubicBezTo>
                  <a:cubicBezTo>
                    <a:pt x="71303" y="2935"/>
                    <a:pt x="71014" y="2989"/>
                    <a:pt x="70742" y="3098"/>
                  </a:cubicBezTo>
                  <a:cubicBezTo>
                    <a:pt x="70621" y="2235"/>
                    <a:pt x="69754" y="1623"/>
                    <a:pt x="68902" y="1623"/>
                  </a:cubicBezTo>
                  <a:cubicBezTo>
                    <a:pt x="68639" y="1623"/>
                    <a:pt x="68376" y="1682"/>
                    <a:pt x="68138" y="1810"/>
                  </a:cubicBezTo>
                  <a:cubicBezTo>
                    <a:pt x="67923" y="802"/>
                    <a:pt x="66912" y="1"/>
                    <a:pt x="65870" y="1"/>
                  </a:cubicBezTo>
                  <a:cubicBezTo>
                    <a:pt x="65783" y="1"/>
                    <a:pt x="65696" y="6"/>
                    <a:pt x="65609" y="18"/>
                  </a:cubicBezTo>
                  <a:cubicBezTo>
                    <a:pt x="64479" y="176"/>
                    <a:pt x="63546" y="1306"/>
                    <a:pt x="63621" y="2435"/>
                  </a:cubicBezTo>
                  <a:cubicBezTo>
                    <a:pt x="63240" y="1907"/>
                    <a:pt x="62594" y="1596"/>
                    <a:pt x="61966" y="1596"/>
                  </a:cubicBezTo>
                  <a:cubicBezTo>
                    <a:pt x="61763" y="1596"/>
                    <a:pt x="61561" y="1629"/>
                    <a:pt x="61371" y="1698"/>
                  </a:cubicBezTo>
                  <a:cubicBezTo>
                    <a:pt x="60550" y="1969"/>
                    <a:pt x="59971" y="2818"/>
                    <a:pt x="60008" y="3639"/>
                  </a:cubicBezTo>
                  <a:cubicBezTo>
                    <a:pt x="59708" y="3202"/>
                    <a:pt x="59162" y="2957"/>
                    <a:pt x="58621" y="2957"/>
                  </a:cubicBezTo>
                  <a:cubicBezTo>
                    <a:pt x="58388" y="2957"/>
                    <a:pt x="58156" y="3002"/>
                    <a:pt x="57945" y="3098"/>
                  </a:cubicBezTo>
                  <a:cubicBezTo>
                    <a:pt x="57441" y="3369"/>
                    <a:pt x="57049" y="3910"/>
                    <a:pt x="57012" y="4498"/>
                  </a:cubicBezTo>
                  <a:cubicBezTo>
                    <a:pt x="56853" y="4302"/>
                    <a:pt x="56704" y="4143"/>
                    <a:pt x="56471" y="4069"/>
                  </a:cubicBezTo>
                  <a:cubicBezTo>
                    <a:pt x="56287" y="3970"/>
                    <a:pt x="56086" y="3924"/>
                    <a:pt x="55883" y="3924"/>
                  </a:cubicBezTo>
                  <a:cubicBezTo>
                    <a:pt x="55436" y="3924"/>
                    <a:pt x="54986" y="4145"/>
                    <a:pt x="54716" y="4498"/>
                  </a:cubicBezTo>
                  <a:cubicBezTo>
                    <a:pt x="54753" y="3798"/>
                    <a:pt x="54249" y="3051"/>
                    <a:pt x="53587" y="2818"/>
                  </a:cubicBezTo>
                  <a:cubicBezTo>
                    <a:pt x="53421" y="2763"/>
                    <a:pt x="53248" y="2736"/>
                    <a:pt x="53077" y="2736"/>
                  </a:cubicBezTo>
                  <a:cubicBezTo>
                    <a:pt x="52523" y="2736"/>
                    <a:pt x="51973" y="3011"/>
                    <a:pt x="51645" y="3481"/>
                  </a:cubicBezTo>
                  <a:cubicBezTo>
                    <a:pt x="51720" y="2473"/>
                    <a:pt x="50908" y="1539"/>
                    <a:pt x="49937" y="1418"/>
                  </a:cubicBezTo>
                  <a:cubicBezTo>
                    <a:pt x="49852" y="1405"/>
                    <a:pt x="49767" y="1399"/>
                    <a:pt x="49683" y="1399"/>
                  </a:cubicBezTo>
                  <a:cubicBezTo>
                    <a:pt x="48795" y="1399"/>
                    <a:pt x="47932" y="2087"/>
                    <a:pt x="47753" y="2939"/>
                  </a:cubicBezTo>
                  <a:cubicBezTo>
                    <a:pt x="47555" y="2830"/>
                    <a:pt x="47335" y="2781"/>
                    <a:pt x="47113" y="2781"/>
                  </a:cubicBezTo>
                  <a:cubicBezTo>
                    <a:pt x="46382" y="2781"/>
                    <a:pt x="45627" y="3316"/>
                    <a:pt x="45541" y="4031"/>
                  </a:cubicBezTo>
                  <a:cubicBezTo>
                    <a:pt x="45331" y="3941"/>
                    <a:pt x="45097" y="3897"/>
                    <a:pt x="44859" y="3897"/>
                  </a:cubicBezTo>
                  <a:cubicBezTo>
                    <a:pt x="44484" y="3897"/>
                    <a:pt x="44100" y="4007"/>
                    <a:pt x="43786" y="4218"/>
                  </a:cubicBezTo>
                  <a:cubicBezTo>
                    <a:pt x="43636" y="3873"/>
                    <a:pt x="43403" y="3565"/>
                    <a:pt x="43132" y="3331"/>
                  </a:cubicBezTo>
                  <a:cubicBezTo>
                    <a:pt x="42750" y="3069"/>
                    <a:pt x="42294" y="2935"/>
                    <a:pt x="41849" y="2935"/>
                  </a:cubicBezTo>
                  <a:cubicBezTo>
                    <a:pt x="41565" y="2935"/>
                    <a:pt x="41286" y="2989"/>
                    <a:pt x="41032" y="3098"/>
                  </a:cubicBezTo>
                  <a:cubicBezTo>
                    <a:pt x="40911" y="2235"/>
                    <a:pt x="40044" y="1623"/>
                    <a:pt x="39188" y="1623"/>
                  </a:cubicBezTo>
                  <a:cubicBezTo>
                    <a:pt x="38923" y="1623"/>
                    <a:pt x="38659" y="1682"/>
                    <a:pt x="38419" y="1810"/>
                  </a:cubicBezTo>
                  <a:cubicBezTo>
                    <a:pt x="38203" y="802"/>
                    <a:pt x="37193" y="1"/>
                    <a:pt x="36121" y="1"/>
                  </a:cubicBezTo>
                  <a:cubicBezTo>
                    <a:pt x="36032" y="1"/>
                    <a:pt x="35942" y="6"/>
                    <a:pt x="35852" y="18"/>
                  </a:cubicBezTo>
                  <a:cubicBezTo>
                    <a:pt x="34732" y="176"/>
                    <a:pt x="33836" y="1306"/>
                    <a:pt x="33873" y="2435"/>
                  </a:cubicBezTo>
                  <a:cubicBezTo>
                    <a:pt x="33521" y="1907"/>
                    <a:pt x="32881" y="1596"/>
                    <a:pt x="32236" y="1596"/>
                  </a:cubicBezTo>
                  <a:cubicBezTo>
                    <a:pt x="32026" y="1596"/>
                    <a:pt x="31816" y="1629"/>
                    <a:pt x="31614" y="1698"/>
                  </a:cubicBezTo>
                  <a:cubicBezTo>
                    <a:pt x="30840" y="1969"/>
                    <a:pt x="30252" y="2818"/>
                    <a:pt x="30298" y="3639"/>
                  </a:cubicBezTo>
                  <a:cubicBezTo>
                    <a:pt x="29998" y="3202"/>
                    <a:pt x="29452" y="2957"/>
                    <a:pt x="28911" y="2957"/>
                  </a:cubicBezTo>
                  <a:cubicBezTo>
                    <a:pt x="28678" y="2957"/>
                    <a:pt x="28446" y="3002"/>
                    <a:pt x="28235" y="3098"/>
                  </a:cubicBezTo>
                  <a:cubicBezTo>
                    <a:pt x="27843" y="3285"/>
                    <a:pt x="27535" y="3639"/>
                    <a:pt x="27377" y="4031"/>
                  </a:cubicBezTo>
                  <a:cubicBezTo>
                    <a:pt x="27265" y="3481"/>
                    <a:pt x="26835" y="3014"/>
                    <a:pt x="26285" y="2818"/>
                  </a:cubicBezTo>
                  <a:cubicBezTo>
                    <a:pt x="26130" y="2763"/>
                    <a:pt x="25966" y="2736"/>
                    <a:pt x="25799" y="2736"/>
                  </a:cubicBezTo>
                  <a:cubicBezTo>
                    <a:pt x="25264" y="2736"/>
                    <a:pt x="24708" y="3011"/>
                    <a:pt x="24381" y="3481"/>
                  </a:cubicBezTo>
                  <a:cubicBezTo>
                    <a:pt x="24418" y="2473"/>
                    <a:pt x="23643" y="1539"/>
                    <a:pt x="22672" y="1418"/>
                  </a:cubicBezTo>
                  <a:cubicBezTo>
                    <a:pt x="22588" y="1405"/>
                    <a:pt x="22503" y="1399"/>
                    <a:pt x="22418" y="1399"/>
                  </a:cubicBezTo>
                  <a:cubicBezTo>
                    <a:pt x="21531" y="1399"/>
                    <a:pt x="20668" y="2087"/>
                    <a:pt x="20498" y="2939"/>
                  </a:cubicBezTo>
                  <a:cubicBezTo>
                    <a:pt x="20297" y="2830"/>
                    <a:pt x="20076" y="2781"/>
                    <a:pt x="19853" y="2781"/>
                  </a:cubicBezTo>
                  <a:cubicBezTo>
                    <a:pt x="19121" y="2781"/>
                    <a:pt x="18369" y="3316"/>
                    <a:pt x="18276" y="4031"/>
                  </a:cubicBezTo>
                  <a:cubicBezTo>
                    <a:pt x="18052" y="3941"/>
                    <a:pt x="17815" y="3897"/>
                    <a:pt x="17579" y="3897"/>
                  </a:cubicBezTo>
                  <a:cubicBezTo>
                    <a:pt x="17207" y="3897"/>
                    <a:pt x="16839" y="4007"/>
                    <a:pt x="16531" y="4218"/>
                  </a:cubicBezTo>
                  <a:cubicBezTo>
                    <a:pt x="16372" y="3873"/>
                    <a:pt x="16139" y="3565"/>
                    <a:pt x="15831" y="3331"/>
                  </a:cubicBezTo>
                  <a:cubicBezTo>
                    <a:pt x="15471" y="3069"/>
                    <a:pt x="15028" y="2935"/>
                    <a:pt x="14586" y="2935"/>
                  </a:cubicBezTo>
                  <a:cubicBezTo>
                    <a:pt x="14305" y="2935"/>
                    <a:pt x="14025" y="2989"/>
                    <a:pt x="13768" y="3098"/>
                  </a:cubicBezTo>
                  <a:cubicBezTo>
                    <a:pt x="13647" y="2235"/>
                    <a:pt x="12758" y="1623"/>
                    <a:pt x="11912" y="1623"/>
                  </a:cubicBezTo>
                  <a:cubicBezTo>
                    <a:pt x="11651" y="1623"/>
                    <a:pt x="11393" y="1682"/>
                    <a:pt x="11164" y="1810"/>
                  </a:cubicBezTo>
                  <a:cubicBezTo>
                    <a:pt x="10948" y="802"/>
                    <a:pt x="9938" y="1"/>
                    <a:pt x="88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60" name="Google Shape;2760;p92"/>
          <p:cNvSpPr/>
          <p:nvPr/>
        </p:nvSpPr>
        <p:spPr>
          <a:xfrm>
            <a:off x="7937332" y="1915101"/>
            <a:ext cx="791817" cy="26267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92"/>
          <p:cNvSpPr/>
          <p:nvPr/>
        </p:nvSpPr>
        <p:spPr>
          <a:xfrm flipH="1">
            <a:off x="8149794" y="374775"/>
            <a:ext cx="651283" cy="216052"/>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92"/>
          <p:cNvSpPr txBox="1">
            <a:spLocks noGrp="1"/>
          </p:cNvSpPr>
          <p:nvPr>
            <p:ph type="title"/>
          </p:nvPr>
        </p:nvSpPr>
        <p:spPr>
          <a:xfrm>
            <a:off x="1177988" y="829450"/>
            <a:ext cx="5448000" cy="567300"/>
          </a:xfrm>
          <a:prstGeom prst="rect">
            <a:avLst/>
          </a:prstGeom>
        </p:spPr>
        <p:txBody>
          <a:bodyPr spcFirstLastPara="1" wrap="square" lIns="14400" tIns="14400" rIns="14400" bIns="1440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763" name="Google Shape;2763;p92"/>
          <p:cNvGrpSpPr/>
          <p:nvPr/>
        </p:nvGrpSpPr>
        <p:grpSpPr>
          <a:xfrm>
            <a:off x="50" y="3788273"/>
            <a:ext cx="2174183" cy="1402833"/>
            <a:chOff x="50" y="3788273"/>
            <a:chExt cx="2174183" cy="1402833"/>
          </a:xfrm>
        </p:grpSpPr>
        <p:grpSp>
          <p:nvGrpSpPr>
            <p:cNvPr id="2764" name="Google Shape;2764;p92"/>
            <p:cNvGrpSpPr/>
            <p:nvPr/>
          </p:nvGrpSpPr>
          <p:grpSpPr>
            <a:xfrm>
              <a:off x="50" y="3788273"/>
              <a:ext cx="2174170" cy="1402833"/>
              <a:chOff x="41" y="2411634"/>
              <a:chExt cx="4234022" cy="2731906"/>
            </a:xfrm>
          </p:grpSpPr>
          <p:sp>
            <p:nvSpPr>
              <p:cNvPr id="2765" name="Google Shape;2765;p92"/>
              <p:cNvSpPr/>
              <p:nvPr/>
            </p:nvSpPr>
            <p:spPr>
              <a:xfrm flipH="1">
                <a:off x="41" y="2411634"/>
                <a:ext cx="4234022" cy="2731906"/>
              </a:xfrm>
              <a:custGeom>
                <a:avLst/>
                <a:gdLst/>
                <a:ahLst/>
                <a:cxnLst/>
                <a:rect l="l" t="t" r="r" b="b"/>
                <a:pathLst>
                  <a:path w="33454" h="21585" extrusionOk="0">
                    <a:moveTo>
                      <a:pt x="31249" y="0"/>
                    </a:moveTo>
                    <a:cubicBezTo>
                      <a:pt x="29319" y="0"/>
                      <a:pt x="27370" y="606"/>
                      <a:pt x="25828" y="1750"/>
                    </a:cubicBezTo>
                    <a:cubicBezTo>
                      <a:pt x="24232" y="2964"/>
                      <a:pt x="22990" y="4747"/>
                      <a:pt x="21124" y="5447"/>
                    </a:cubicBezTo>
                    <a:cubicBezTo>
                      <a:pt x="20245" y="5790"/>
                      <a:pt x="19314" y="5882"/>
                      <a:pt x="18355" y="5882"/>
                    </a:cubicBezTo>
                    <a:cubicBezTo>
                      <a:pt x="17908" y="5882"/>
                      <a:pt x="17455" y="5862"/>
                      <a:pt x="16998" y="5839"/>
                    </a:cubicBezTo>
                    <a:cubicBezTo>
                      <a:pt x="16503" y="5823"/>
                      <a:pt x="16008" y="5800"/>
                      <a:pt x="15516" y="5800"/>
                    </a:cubicBezTo>
                    <a:cubicBezTo>
                      <a:pt x="14810" y="5800"/>
                      <a:pt x="14110" y="5848"/>
                      <a:pt x="13423" y="6035"/>
                    </a:cubicBezTo>
                    <a:cubicBezTo>
                      <a:pt x="11482" y="6539"/>
                      <a:pt x="9886" y="8135"/>
                      <a:pt x="9335" y="10076"/>
                    </a:cubicBezTo>
                    <a:cubicBezTo>
                      <a:pt x="9185" y="10702"/>
                      <a:pt x="9101" y="11364"/>
                      <a:pt x="8756" y="11906"/>
                    </a:cubicBezTo>
                    <a:cubicBezTo>
                      <a:pt x="8252" y="12839"/>
                      <a:pt x="7197" y="13268"/>
                      <a:pt x="6227" y="13698"/>
                    </a:cubicBezTo>
                    <a:cubicBezTo>
                      <a:pt x="4164" y="14631"/>
                      <a:pt x="2101" y="15873"/>
                      <a:pt x="934" y="17814"/>
                    </a:cubicBezTo>
                    <a:cubicBezTo>
                      <a:pt x="356" y="18785"/>
                      <a:pt x="1" y="20540"/>
                      <a:pt x="430" y="21585"/>
                    </a:cubicBezTo>
                    <a:lnTo>
                      <a:pt x="33454" y="21585"/>
                    </a:lnTo>
                    <a:lnTo>
                      <a:pt x="33454" y="276"/>
                    </a:lnTo>
                    <a:cubicBezTo>
                      <a:pt x="32738" y="91"/>
                      <a:pt x="31995" y="0"/>
                      <a:pt x="31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66" name="Google Shape;2766;p92"/>
              <p:cNvGrpSpPr/>
              <p:nvPr/>
            </p:nvGrpSpPr>
            <p:grpSpPr>
              <a:xfrm>
                <a:off x="231728" y="2704031"/>
                <a:ext cx="3471198" cy="2190466"/>
                <a:chOff x="231728" y="2704031"/>
                <a:chExt cx="3471198" cy="2190466"/>
              </a:xfrm>
            </p:grpSpPr>
            <p:sp>
              <p:nvSpPr>
                <p:cNvPr id="2767" name="Google Shape;2767;p92"/>
                <p:cNvSpPr/>
                <p:nvPr/>
              </p:nvSpPr>
              <p:spPr>
                <a:xfrm flipH="1">
                  <a:off x="291878" y="27040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92"/>
                <p:cNvSpPr/>
                <p:nvPr/>
              </p:nvSpPr>
              <p:spPr>
                <a:xfrm flipH="1">
                  <a:off x="231728" y="38280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92"/>
                <p:cNvSpPr/>
                <p:nvPr/>
              </p:nvSpPr>
              <p:spPr>
                <a:xfrm>
                  <a:off x="618203" y="29572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92"/>
                <p:cNvSpPr/>
                <p:nvPr/>
              </p:nvSpPr>
              <p:spPr>
                <a:xfrm flipH="1">
                  <a:off x="807803" y="3478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92"/>
                <p:cNvSpPr/>
                <p:nvPr/>
              </p:nvSpPr>
              <p:spPr>
                <a:xfrm>
                  <a:off x="502953"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92"/>
                <p:cNvSpPr/>
                <p:nvPr/>
              </p:nvSpPr>
              <p:spPr>
                <a:xfrm flipH="1">
                  <a:off x="1052128" y="47980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92"/>
                <p:cNvSpPr/>
                <p:nvPr/>
              </p:nvSpPr>
              <p:spPr>
                <a:xfrm flipH="1">
                  <a:off x="1272928" y="32874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92"/>
                <p:cNvSpPr/>
                <p:nvPr/>
              </p:nvSpPr>
              <p:spPr>
                <a:xfrm>
                  <a:off x="138837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92"/>
                <p:cNvSpPr/>
                <p:nvPr/>
              </p:nvSpPr>
              <p:spPr>
                <a:xfrm>
                  <a:off x="1835878"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92"/>
                <p:cNvSpPr/>
                <p:nvPr/>
              </p:nvSpPr>
              <p:spPr>
                <a:xfrm>
                  <a:off x="276252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92"/>
                <p:cNvSpPr/>
                <p:nvPr/>
              </p:nvSpPr>
              <p:spPr>
                <a:xfrm>
                  <a:off x="1941978" y="33841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92"/>
                <p:cNvSpPr/>
                <p:nvPr/>
              </p:nvSpPr>
              <p:spPr>
                <a:xfrm flipH="1">
                  <a:off x="2533578" y="346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92"/>
                <p:cNvSpPr/>
                <p:nvPr/>
              </p:nvSpPr>
              <p:spPr>
                <a:xfrm>
                  <a:off x="2477128" y="43399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92"/>
                <p:cNvSpPr/>
                <p:nvPr/>
              </p:nvSpPr>
              <p:spPr>
                <a:xfrm flipH="1">
                  <a:off x="3186628" y="42962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92"/>
                <p:cNvSpPr/>
                <p:nvPr/>
              </p:nvSpPr>
              <p:spPr>
                <a:xfrm>
                  <a:off x="2877978" y="48379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92"/>
                <p:cNvSpPr/>
                <p:nvPr/>
              </p:nvSpPr>
              <p:spPr>
                <a:xfrm flipH="1">
                  <a:off x="3587478" y="47942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92"/>
                <p:cNvSpPr/>
                <p:nvPr/>
              </p:nvSpPr>
              <p:spPr>
                <a:xfrm>
                  <a:off x="2168478" y="48197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84" name="Google Shape;2784;p92"/>
            <p:cNvGrpSpPr/>
            <p:nvPr/>
          </p:nvGrpSpPr>
          <p:grpSpPr>
            <a:xfrm>
              <a:off x="63" y="3788273"/>
              <a:ext cx="2174170" cy="1402833"/>
              <a:chOff x="41" y="2411634"/>
              <a:chExt cx="4234022" cy="2731906"/>
            </a:xfrm>
          </p:grpSpPr>
          <p:sp>
            <p:nvSpPr>
              <p:cNvPr id="2785" name="Google Shape;2785;p92"/>
              <p:cNvSpPr/>
              <p:nvPr/>
            </p:nvSpPr>
            <p:spPr>
              <a:xfrm flipH="1">
                <a:off x="41" y="2411634"/>
                <a:ext cx="4234022" cy="2731906"/>
              </a:xfrm>
              <a:custGeom>
                <a:avLst/>
                <a:gdLst/>
                <a:ahLst/>
                <a:cxnLst/>
                <a:rect l="l" t="t" r="r" b="b"/>
                <a:pathLst>
                  <a:path w="33454" h="21585" extrusionOk="0">
                    <a:moveTo>
                      <a:pt x="31249" y="0"/>
                    </a:moveTo>
                    <a:cubicBezTo>
                      <a:pt x="29319" y="0"/>
                      <a:pt x="27370" y="606"/>
                      <a:pt x="25828" y="1750"/>
                    </a:cubicBezTo>
                    <a:cubicBezTo>
                      <a:pt x="24232" y="2964"/>
                      <a:pt x="22990" y="4747"/>
                      <a:pt x="21124" y="5447"/>
                    </a:cubicBezTo>
                    <a:cubicBezTo>
                      <a:pt x="20245" y="5790"/>
                      <a:pt x="19314" y="5882"/>
                      <a:pt x="18355" y="5882"/>
                    </a:cubicBezTo>
                    <a:cubicBezTo>
                      <a:pt x="17908" y="5882"/>
                      <a:pt x="17455" y="5862"/>
                      <a:pt x="16998" y="5839"/>
                    </a:cubicBezTo>
                    <a:cubicBezTo>
                      <a:pt x="16503" y="5823"/>
                      <a:pt x="16008" y="5800"/>
                      <a:pt x="15516" y="5800"/>
                    </a:cubicBezTo>
                    <a:cubicBezTo>
                      <a:pt x="14810" y="5800"/>
                      <a:pt x="14110" y="5848"/>
                      <a:pt x="13423" y="6035"/>
                    </a:cubicBezTo>
                    <a:cubicBezTo>
                      <a:pt x="11482" y="6539"/>
                      <a:pt x="9886" y="8135"/>
                      <a:pt x="9335" y="10076"/>
                    </a:cubicBezTo>
                    <a:cubicBezTo>
                      <a:pt x="9185" y="10702"/>
                      <a:pt x="9101" y="11364"/>
                      <a:pt x="8756" y="11906"/>
                    </a:cubicBezTo>
                    <a:cubicBezTo>
                      <a:pt x="8252" y="12839"/>
                      <a:pt x="7197" y="13268"/>
                      <a:pt x="6227" y="13698"/>
                    </a:cubicBezTo>
                    <a:cubicBezTo>
                      <a:pt x="4164" y="14631"/>
                      <a:pt x="2101" y="15873"/>
                      <a:pt x="934" y="17814"/>
                    </a:cubicBezTo>
                    <a:cubicBezTo>
                      <a:pt x="356" y="18785"/>
                      <a:pt x="1" y="20540"/>
                      <a:pt x="430" y="21585"/>
                    </a:cubicBezTo>
                    <a:lnTo>
                      <a:pt x="33454" y="21585"/>
                    </a:lnTo>
                    <a:lnTo>
                      <a:pt x="33454" y="276"/>
                    </a:lnTo>
                    <a:cubicBezTo>
                      <a:pt x="32738" y="91"/>
                      <a:pt x="31995" y="0"/>
                      <a:pt x="31249"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86" name="Google Shape;2786;p92"/>
              <p:cNvGrpSpPr/>
              <p:nvPr/>
            </p:nvGrpSpPr>
            <p:grpSpPr>
              <a:xfrm>
                <a:off x="231728" y="2704031"/>
                <a:ext cx="3471198" cy="2190466"/>
                <a:chOff x="231728" y="2704031"/>
                <a:chExt cx="3471198" cy="2190466"/>
              </a:xfrm>
            </p:grpSpPr>
            <p:sp>
              <p:nvSpPr>
                <p:cNvPr id="2787" name="Google Shape;2787;p92"/>
                <p:cNvSpPr/>
                <p:nvPr/>
              </p:nvSpPr>
              <p:spPr>
                <a:xfrm flipH="1">
                  <a:off x="291878" y="27040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92"/>
                <p:cNvSpPr/>
                <p:nvPr/>
              </p:nvSpPr>
              <p:spPr>
                <a:xfrm flipH="1">
                  <a:off x="231728" y="38280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92"/>
                <p:cNvSpPr/>
                <p:nvPr/>
              </p:nvSpPr>
              <p:spPr>
                <a:xfrm>
                  <a:off x="618203" y="29572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92"/>
                <p:cNvSpPr/>
                <p:nvPr/>
              </p:nvSpPr>
              <p:spPr>
                <a:xfrm flipH="1">
                  <a:off x="807803" y="3478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92"/>
                <p:cNvSpPr/>
                <p:nvPr/>
              </p:nvSpPr>
              <p:spPr>
                <a:xfrm>
                  <a:off x="502953"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92"/>
                <p:cNvSpPr/>
                <p:nvPr/>
              </p:nvSpPr>
              <p:spPr>
                <a:xfrm flipH="1">
                  <a:off x="1052128" y="47980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92"/>
                <p:cNvSpPr/>
                <p:nvPr/>
              </p:nvSpPr>
              <p:spPr>
                <a:xfrm flipH="1">
                  <a:off x="1272928" y="32874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92"/>
                <p:cNvSpPr/>
                <p:nvPr/>
              </p:nvSpPr>
              <p:spPr>
                <a:xfrm>
                  <a:off x="138837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92"/>
                <p:cNvSpPr/>
                <p:nvPr/>
              </p:nvSpPr>
              <p:spPr>
                <a:xfrm>
                  <a:off x="1835878"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92"/>
                <p:cNvSpPr/>
                <p:nvPr/>
              </p:nvSpPr>
              <p:spPr>
                <a:xfrm>
                  <a:off x="276252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92"/>
                <p:cNvSpPr/>
                <p:nvPr/>
              </p:nvSpPr>
              <p:spPr>
                <a:xfrm>
                  <a:off x="1941978" y="33841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92"/>
                <p:cNvSpPr/>
                <p:nvPr/>
              </p:nvSpPr>
              <p:spPr>
                <a:xfrm flipH="1">
                  <a:off x="2533578" y="346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92"/>
                <p:cNvSpPr/>
                <p:nvPr/>
              </p:nvSpPr>
              <p:spPr>
                <a:xfrm>
                  <a:off x="2477128" y="43399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92"/>
                <p:cNvSpPr/>
                <p:nvPr/>
              </p:nvSpPr>
              <p:spPr>
                <a:xfrm flipH="1">
                  <a:off x="3186628" y="42962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92"/>
                <p:cNvSpPr/>
                <p:nvPr/>
              </p:nvSpPr>
              <p:spPr>
                <a:xfrm>
                  <a:off x="2877978" y="48379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92"/>
                <p:cNvSpPr/>
                <p:nvPr/>
              </p:nvSpPr>
              <p:spPr>
                <a:xfrm flipH="1">
                  <a:off x="3587478" y="47942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92"/>
                <p:cNvSpPr/>
                <p:nvPr/>
              </p:nvSpPr>
              <p:spPr>
                <a:xfrm>
                  <a:off x="2168478" y="48197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804" name="Google Shape;2804;p92"/>
          <p:cNvGrpSpPr/>
          <p:nvPr/>
        </p:nvGrpSpPr>
        <p:grpSpPr>
          <a:xfrm>
            <a:off x="7039006" y="3894536"/>
            <a:ext cx="2105261" cy="1296779"/>
            <a:chOff x="6969875" y="3740673"/>
            <a:chExt cx="2174183" cy="1402833"/>
          </a:xfrm>
        </p:grpSpPr>
        <p:grpSp>
          <p:nvGrpSpPr>
            <p:cNvPr id="2805" name="Google Shape;2805;p92"/>
            <p:cNvGrpSpPr/>
            <p:nvPr/>
          </p:nvGrpSpPr>
          <p:grpSpPr>
            <a:xfrm flipH="1">
              <a:off x="6969888" y="3740673"/>
              <a:ext cx="2174170" cy="1402833"/>
              <a:chOff x="41" y="2411634"/>
              <a:chExt cx="4234022" cy="2731906"/>
            </a:xfrm>
          </p:grpSpPr>
          <p:sp>
            <p:nvSpPr>
              <p:cNvPr id="2806" name="Google Shape;2806;p92"/>
              <p:cNvSpPr/>
              <p:nvPr/>
            </p:nvSpPr>
            <p:spPr>
              <a:xfrm flipH="1">
                <a:off x="41" y="2411634"/>
                <a:ext cx="4234022" cy="2731906"/>
              </a:xfrm>
              <a:custGeom>
                <a:avLst/>
                <a:gdLst/>
                <a:ahLst/>
                <a:cxnLst/>
                <a:rect l="l" t="t" r="r" b="b"/>
                <a:pathLst>
                  <a:path w="33454" h="21585" extrusionOk="0">
                    <a:moveTo>
                      <a:pt x="31249" y="0"/>
                    </a:moveTo>
                    <a:cubicBezTo>
                      <a:pt x="29319" y="0"/>
                      <a:pt x="27370" y="606"/>
                      <a:pt x="25828" y="1750"/>
                    </a:cubicBezTo>
                    <a:cubicBezTo>
                      <a:pt x="24232" y="2964"/>
                      <a:pt x="22990" y="4747"/>
                      <a:pt x="21124" y="5447"/>
                    </a:cubicBezTo>
                    <a:cubicBezTo>
                      <a:pt x="20245" y="5790"/>
                      <a:pt x="19314" y="5882"/>
                      <a:pt x="18355" y="5882"/>
                    </a:cubicBezTo>
                    <a:cubicBezTo>
                      <a:pt x="17908" y="5882"/>
                      <a:pt x="17455" y="5862"/>
                      <a:pt x="16998" y="5839"/>
                    </a:cubicBezTo>
                    <a:cubicBezTo>
                      <a:pt x="16503" y="5823"/>
                      <a:pt x="16008" y="5800"/>
                      <a:pt x="15516" y="5800"/>
                    </a:cubicBezTo>
                    <a:cubicBezTo>
                      <a:pt x="14810" y="5800"/>
                      <a:pt x="14110" y="5848"/>
                      <a:pt x="13423" y="6035"/>
                    </a:cubicBezTo>
                    <a:cubicBezTo>
                      <a:pt x="11482" y="6539"/>
                      <a:pt x="9886" y="8135"/>
                      <a:pt x="9335" y="10076"/>
                    </a:cubicBezTo>
                    <a:cubicBezTo>
                      <a:pt x="9185" y="10702"/>
                      <a:pt x="9101" y="11364"/>
                      <a:pt x="8756" y="11906"/>
                    </a:cubicBezTo>
                    <a:cubicBezTo>
                      <a:pt x="8252" y="12839"/>
                      <a:pt x="7197" y="13268"/>
                      <a:pt x="6227" y="13698"/>
                    </a:cubicBezTo>
                    <a:cubicBezTo>
                      <a:pt x="4164" y="14631"/>
                      <a:pt x="2101" y="15873"/>
                      <a:pt x="934" y="17814"/>
                    </a:cubicBezTo>
                    <a:cubicBezTo>
                      <a:pt x="356" y="18785"/>
                      <a:pt x="1" y="20540"/>
                      <a:pt x="430" y="21585"/>
                    </a:cubicBezTo>
                    <a:lnTo>
                      <a:pt x="33454" y="21585"/>
                    </a:lnTo>
                    <a:lnTo>
                      <a:pt x="33454" y="276"/>
                    </a:lnTo>
                    <a:cubicBezTo>
                      <a:pt x="32738" y="91"/>
                      <a:pt x="31995" y="0"/>
                      <a:pt x="31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07" name="Google Shape;2807;p92"/>
              <p:cNvGrpSpPr/>
              <p:nvPr/>
            </p:nvGrpSpPr>
            <p:grpSpPr>
              <a:xfrm>
                <a:off x="231728" y="2704031"/>
                <a:ext cx="3471198" cy="2190466"/>
                <a:chOff x="231728" y="2704031"/>
                <a:chExt cx="3471198" cy="2190466"/>
              </a:xfrm>
            </p:grpSpPr>
            <p:sp>
              <p:nvSpPr>
                <p:cNvPr id="2808" name="Google Shape;2808;p92"/>
                <p:cNvSpPr/>
                <p:nvPr/>
              </p:nvSpPr>
              <p:spPr>
                <a:xfrm flipH="1">
                  <a:off x="291878" y="27040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92"/>
                <p:cNvSpPr/>
                <p:nvPr/>
              </p:nvSpPr>
              <p:spPr>
                <a:xfrm flipH="1">
                  <a:off x="231728" y="38280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92"/>
                <p:cNvSpPr/>
                <p:nvPr/>
              </p:nvSpPr>
              <p:spPr>
                <a:xfrm>
                  <a:off x="618203" y="29572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92"/>
                <p:cNvSpPr/>
                <p:nvPr/>
              </p:nvSpPr>
              <p:spPr>
                <a:xfrm flipH="1">
                  <a:off x="807803" y="3478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92"/>
                <p:cNvSpPr/>
                <p:nvPr/>
              </p:nvSpPr>
              <p:spPr>
                <a:xfrm>
                  <a:off x="502953"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92"/>
                <p:cNvSpPr/>
                <p:nvPr/>
              </p:nvSpPr>
              <p:spPr>
                <a:xfrm flipH="1">
                  <a:off x="1052128" y="47980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92"/>
                <p:cNvSpPr/>
                <p:nvPr/>
              </p:nvSpPr>
              <p:spPr>
                <a:xfrm flipH="1">
                  <a:off x="1272928" y="32874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92"/>
                <p:cNvSpPr/>
                <p:nvPr/>
              </p:nvSpPr>
              <p:spPr>
                <a:xfrm>
                  <a:off x="138837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92"/>
                <p:cNvSpPr/>
                <p:nvPr/>
              </p:nvSpPr>
              <p:spPr>
                <a:xfrm>
                  <a:off x="1835878"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92"/>
                <p:cNvSpPr/>
                <p:nvPr/>
              </p:nvSpPr>
              <p:spPr>
                <a:xfrm>
                  <a:off x="276252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92"/>
                <p:cNvSpPr/>
                <p:nvPr/>
              </p:nvSpPr>
              <p:spPr>
                <a:xfrm>
                  <a:off x="1941978" y="33841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92"/>
                <p:cNvSpPr/>
                <p:nvPr/>
              </p:nvSpPr>
              <p:spPr>
                <a:xfrm flipH="1">
                  <a:off x="2533578" y="346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92"/>
                <p:cNvSpPr/>
                <p:nvPr/>
              </p:nvSpPr>
              <p:spPr>
                <a:xfrm>
                  <a:off x="2477128" y="43399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92"/>
                <p:cNvSpPr/>
                <p:nvPr/>
              </p:nvSpPr>
              <p:spPr>
                <a:xfrm flipH="1">
                  <a:off x="3186628" y="42962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92"/>
                <p:cNvSpPr/>
                <p:nvPr/>
              </p:nvSpPr>
              <p:spPr>
                <a:xfrm>
                  <a:off x="2877978" y="48379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92"/>
                <p:cNvSpPr/>
                <p:nvPr/>
              </p:nvSpPr>
              <p:spPr>
                <a:xfrm flipH="1">
                  <a:off x="3587478" y="47942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92"/>
                <p:cNvSpPr/>
                <p:nvPr/>
              </p:nvSpPr>
              <p:spPr>
                <a:xfrm>
                  <a:off x="2168478" y="48197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25" name="Google Shape;2825;p92"/>
            <p:cNvGrpSpPr/>
            <p:nvPr/>
          </p:nvGrpSpPr>
          <p:grpSpPr>
            <a:xfrm flipH="1">
              <a:off x="6969875" y="3740673"/>
              <a:ext cx="2174170" cy="1402833"/>
              <a:chOff x="41" y="2411634"/>
              <a:chExt cx="4234022" cy="2731906"/>
            </a:xfrm>
          </p:grpSpPr>
          <p:sp>
            <p:nvSpPr>
              <p:cNvPr id="2826" name="Google Shape;2826;p92"/>
              <p:cNvSpPr/>
              <p:nvPr/>
            </p:nvSpPr>
            <p:spPr>
              <a:xfrm flipH="1">
                <a:off x="41" y="2411634"/>
                <a:ext cx="4234022" cy="2731906"/>
              </a:xfrm>
              <a:custGeom>
                <a:avLst/>
                <a:gdLst/>
                <a:ahLst/>
                <a:cxnLst/>
                <a:rect l="l" t="t" r="r" b="b"/>
                <a:pathLst>
                  <a:path w="33454" h="21585" extrusionOk="0">
                    <a:moveTo>
                      <a:pt x="31249" y="0"/>
                    </a:moveTo>
                    <a:cubicBezTo>
                      <a:pt x="29319" y="0"/>
                      <a:pt x="27370" y="606"/>
                      <a:pt x="25828" y="1750"/>
                    </a:cubicBezTo>
                    <a:cubicBezTo>
                      <a:pt x="24232" y="2964"/>
                      <a:pt x="22990" y="4747"/>
                      <a:pt x="21124" y="5447"/>
                    </a:cubicBezTo>
                    <a:cubicBezTo>
                      <a:pt x="20245" y="5790"/>
                      <a:pt x="19314" y="5882"/>
                      <a:pt x="18355" y="5882"/>
                    </a:cubicBezTo>
                    <a:cubicBezTo>
                      <a:pt x="17908" y="5882"/>
                      <a:pt x="17455" y="5862"/>
                      <a:pt x="16998" y="5839"/>
                    </a:cubicBezTo>
                    <a:cubicBezTo>
                      <a:pt x="16503" y="5823"/>
                      <a:pt x="16008" y="5800"/>
                      <a:pt x="15516" y="5800"/>
                    </a:cubicBezTo>
                    <a:cubicBezTo>
                      <a:pt x="14810" y="5800"/>
                      <a:pt x="14110" y="5848"/>
                      <a:pt x="13423" y="6035"/>
                    </a:cubicBezTo>
                    <a:cubicBezTo>
                      <a:pt x="11482" y="6539"/>
                      <a:pt x="9886" y="8135"/>
                      <a:pt x="9335" y="10076"/>
                    </a:cubicBezTo>
                    <a:cubicBezTo>
                      <a:pt x="9185" y="10702"/>
                      <a:pt x="9101" y="11364"/>
                      <a:pt x="8756" y="11906"/>
                    </a:cubicBezTo>
                    <a:cubicBezTo>
                      <a:pt x="8252" y="12839"/>
                      <a:pt x="7197" y="13268"/>
                      <a:pt x="6227" y="13698"/>
                    </a:cubicBezTo>
                    <a:cubicBezTo>
                      <a:pt x="4164" y="14631"/>
                      <a:pt x="2101" y="15873"/>
                      <a:pt x="934" y="17814"/>
                    </a:cubicBezTo>
                    <a:cubicBezTo>
                      <a:pt x="356" y="18785"/>
                      <a:pt x="1" y="20540"/>
                      <a:pt x="430" y="21585"/>
                    </a:cubicBezTo>
                    <a:lnTo>
                      <a:pt x="33454" y="21585"/>
                    </a:lnTo>
                    <a:lnTo>
                      <a:pt x="33454" y="276"/>
                    </a:lnTo>
                    <a:cubicBezTo>
                      <a:pt x="32738" y="91"/>
                      <a:pt x="31995" y="0"/>
                      <a:pt x="31249"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7" name="Google Shape;2827;p92"/>
              <p:cNvGrpSpPr/>
              <p:nvPr/>
            </p:nvGrpSpPr>
            <p:grpSpPr>
              <a:xfrm>
                <a:off x="231728" y="2704031"/>
                <a:ext cx="3471198" cy="2190466"/>
                <a:chOff x="231728" y="2704031"/>
                <a:chExt cx="3471198" cy="2190466"/>
              </a:xfrm>
            </p:grpSpPr>
            <p:sp>
              <p:nvSpPr>
                <p:cNvPr id="2828" name="Google Shape;2828;p92"/>
                <p:cNvSpPr/>
                <p:nvPr/>
              </p:nvSpPr>
              <p:spPr>
                <a:xfrm flipH="1">
                  <a:off x="291878" y="27040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92"/>
                <p:cNvSpPr/>
                <p:nvPr/>
              </p:nvSpPr>
              <p:spPr>
                <a:xfrm flipH="1">
                  <a:off x="231728" y="38280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92"/>
                <p:cNvSpPr/>
                <p:nvPr/>
              </p:nvSpPr>
              <p:spPr>
                <a:xfrm>
                  <a:off x="618203" y="29572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92"/>
                <p:cNvSpPr/>
                <p:nvPr/>
              </p:nvSpPr>
              <p:spPr>
                <a:xfrm flipH="1">
                  <a:off x="807803" y="3478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92"/>
                <p:cNvSpPr/>
                <p:nvPr/>
              </p:nvSpPr>
              <p:spPr>
                <a:xfrm>
                  <a:off x="502953"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92"/>
                <p:cNvSpPr/>
                <p:nvPr/>
              </p:nvSpPr>
              <p:spPr>
                <a:xfrm flipH="1">
                  <a:off x="1052128" y="47980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92"/>
                <p:cNvSpPr/>
                <p:nvPr/>
              </p:nvSpPr>
              <p:spPr>
                <a:xfrm flipH="1">
                  <a:off x="1272928" y="32874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92"/>
                <p:cNvSpPr/>
                <p:nvPr/>
              </p:nvSpPr>
              <p:spPr>
                <a:xfrm>
                  <a:off x="138837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92"/>
                <p:cNvSpPr/>
                <p:nvPr/>
              </p:nvSpPr>
              <p:spPr>
                <a:xfrm>
                  <a:off x="1835878"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92"/>
                <p:cNvSpPr/>
                <p:nvPr/>
              </p:nvSpPr>
              <p:spPr>
                <a:xfrm>
                  <a:off x="276252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92"/>
                <p:cNvSpPr/>
                <p:nvPr/>
              </p:nvSpPr>
              <p:spPr>
                <a:xfrm>
                  <a:off x="1941978" y="33841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92"/>
                <p:cNvSpPr/>
                <p:nvPr/>
              </p:nvSpPr>
              <p:spPr>
                <a:xfrm flipH="1">
                  <a:off x="2533578" y="346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92"/>
                <p:cNvSpPr/>
                <p:nvPr/>
              </p:nvSpPr>
              <p:spPr>
                <a:xfrm>
                  <a:off x="2477128" y="43399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92"/>
                <p:cNvSpPr/>
                <p:nvPr/>
              </p:nvSpPr>
              <p:spPr>
                <a:xfrm flipH="1">
                  <a:off x="3186628" y="42962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92"/>
                <p:cNvSpPr/>
                <p:nvPr/>
              </p:nvSpPr>
              <p:spPr>
                <a:xfrm>
                  <a:off x="2877978" y="48379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92"/>
                <p:cNvSpPr/>
                <p:nvPr/>
              </p:nvSpPr>
              <p:spPr>
                <a:xfrm flipH="1">
                  <a:off x="3587478" y="47942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92"/>
                <p:cNvSpPr/>
                <p:nvPr/>
              </p:nvSpPr>
              <p:spPr>
                <a:xfrm>
                  <a:off x="2168478" y="48197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86"/>
        <p:cNvGrpSpPr/>
        <p:nvPr/>
      </p:nvGrpSpPr>
      <p:grpSpPr>
        <a:xfrm>
          <a:off x="0" y="0"/>
          <a:ext cx="0" cy="0"/>
          <a:chOff x="0" y="0"/>
          <a:chExt cx="0" cy="0"/>
        </a:xfrm>
      </p:grpSpPr>
      <p:grpSp>
        <p:nvGrpSpPr>
          <p:cNvPr id="187" name="Google Shape;187;p10"/>
          <p:cNvGrpSpPr/>
          <p:nvPr/>
        </p:nvGrpSpPr>
        <p:grpSpPr>
          <a:xfrm>
            <a:off x="50" y="2587280"/>
            <a:ext cx="3961351" cy="2555971"/>
            <a:chOff x="41" y="2411634"/>
            <a:chExt cx="4234022" cy="2731906"/>
          </a:xfrm>
        </p:grpSpPr>
        <p:sp>
          <p:nvSpPr>
            <p:cNvPr id="188" name="Google Shape;188;p10"/>
            <p:cNvSpPr/>
            <p:nvPr/>
          </p:nvSpPr>
          <p:spPr>
            <a:xfrm flipH="1">
              <a:off x="41" y="2411634"/>
              <a:ext cx="4234022" cy="2731906"/>
            </a:xfrm>
            <a:custGeom>
              <a:avLst/>
              <a:gdLst/>
              <a:ahLst/>
              <a:cxnLst/>
              <a:rect l="l" t="t" r="r" b="b"/>
              <a:pathLst>
                <a:path w="33454" h="21585" extrusionOk="0">
                  <a:moveTo>
                    <a:pt x="31249" y="0"/>
                  </a:moveTo>
                  <a:cubicBezTo>
                    <a:pt x="29319" y="0"/>
                    <a:pt x="27370" y="606"/>
                    <a:pt x="25828" y="1750"/>
                  </a:cubicBezTo>
                  <a:cubicBezTo>
                    <a:pt x="24232" y="2964"/>
                    <a:pt x="22990" y="4747"/>
                    <a:pt x="21124" y="5447"/>
                  </a:cubicBezTo>
                  <a:cubicBezTo>
                    <a:pt x="20245" y="5790"/>
                    <a:pt x="19314" y="5882"/>
                    <a:pt x="18355" y="5882"/>
                  </a:cubicBezTo>
                  <a:cubicBezTo>
                    <a:pt x="17908" y="5882"/>
                    <a:pt x="17455" y="5862"/>
                    <a:pt x="16998" y="5839"/>
                  </a:cubicBezTo>
                  <a:cubicBezTo>
                    <a:pt x="16503" y="5823"/>
                    <a:pt x="16008" y="5800"/>
                    <a:pt x="15516" y="5800"/>
                  </a:cubicBezTo>
                  <a:cubicBezTo>
                    <a:pt x="14810" y="5800"/>
                    <a:pt x="14110" y="5848"/>
                    <a:pt x="13423" y="6035"/>
                  </a:cubicBezTo>
                  <a:cubicBezTo>
                    <a:pt x="11482" y="6539"/>
                    <a:pt x="9886" y="8135"/>
                    <a:pt x="9335" y="10076"/>
                  </a:cubicBezTo>
                  <a:cubicBezTo>
                    <a:pt x="9185" y="10702"/>
                    <a:pt x="9101" y="11364"/>
                    <a:pt x="8756" y="11906"/>
                  </a:cubicBezTo>
                  <a:cubicBezTo>
                    <a:pt x="8252" y="12839"/>
                    <a:pt x="7197" y="13268"/>
                    <a:pt x="6227" y="13698"/>
                  </a:cubicBezTo>
                  <a:cubicBezTo>
                    <a:pt x="4164" y="14631"/>
                    <a:pt x="2101" y="15873"/>
                    <a:pt x="934" y="17814"/>
                  </a:cubicBezTo>
                  <a:cubicBezTo>
                    <a:pt x="356" y="18785"/>
                    <a:pt x="1" y="20540"/>
                    <a:pt x="430" y="21585"/>
                  </a:cubicBezTo>
                  <a:lnTo>
                    <a:pt x="33454" y="21585"/>
                  </a:lnTo>
                  <a:lnTo>
                    <a:pt x="33454" y="276"/>
                  </a:lnTo>
                  <a:cubicBezTo>
                    <a:pt x="32738" y="91"/>
                    <a:pt x="31995" y="0"/>
                    <a:pt x="31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 name="Google Shape;189;p10"/>
            <p:cNvGrpSpPr/>
            <p:nvPr/>
          </p:nvGrpSpPr>
          <p:grpSpPr>
            <a:xfrm>
              <a:off x="231728" y="2704031"/>
              <a:ext cx="3471198" cy="2190466"/>
              <a:chOff x="231728" y="2704031"/>
              <a:chExt cx="3471198" cy="2190466"/>
            </a:xfrm>
          </p:grpSpPr>
          <p:sp>
            <p:nvSpPr>
              <p:cNvPr id="190" name="Google Shape;190;p10"/>
              <p:cNvSpPr/>
              <p:nvPr/>
            </p:nvSpPr>
            <p:spPr>
              <a:xfrm flipH="1">
                <a:off x="291878" y="27040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0"/>
              <p:cNvSpPr/>
              <p:nvPr/>
            </p:nvSpPr>
            <p:spPr>
              <a:xfrm flipH="1">
                <a:off x="231728" y="38280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0"/>
              <p:cNvSpPr/>
              <p:nvPr/>
            </p:nvSpPr>
            <p:spPr>
              <a:xfrm>
                <a:off x="618203" y="29572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0"/>
              <p:cNvSpPr/>
              <p:nvPr/>
            </p:nvSpPr>
            <p:spPr>
              <a:xfrm flipH="1">
                <a:off x="807803" y="3478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0"/>
              <p:cNvSpPr/>
              <p:nvPr/>
            </p:nvSpPr>
            <p:spPr>
              <a:xfrm>
                <a:off x="502953"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0"/>
              <p:cNvSpPr/>
              <p:nvPr/>
            </p:nvSpPr>
            <p:spPr>
              <a:xfrm flipH="1">
                <a:off x="1052128" y="47980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0"/>
              <p:cNvSpPr/>
              <p:nvPr/>
            </p:nvSpPr>
            <p:spPr>
              <a:xfrm flipH="1">
                <a:off x="1272928" y="32874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0"/>
              <p:cNvSpPr/>
              <p:nvPr/>
            </p:nvSpPr>
            <p:spPr>
              <a:xfrm>
                <a:off x="138837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0"/>
              <p:cNvSpPr/>
              <p:nvPr/>
            </p:nvSpPr>
            <p:spPr>
              <a:xfrm>
                <a:off x="1835878" y="415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0"/>
              <p:cNvSpPr/>
              <p:nvPr/>
            </p:nvSpPr>
            <p:spPr>
              <a:xfrm>
                <a:off x="2762528" y="37843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0"/>
              <p:cNvSpPr/>
              <p:nvPr/>
            </p:nvSpPr>
            <p:spPr>
              <a:xfrm>
                <a:off x="1941978" y="33841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0"/>
              <p:cNvSpPr/>
              <p:nvPr/>
            </p:nvSpPr>
            <p:spPr>
              <a:xfrm flipH="1">
                <a:off x="2533578" y="34641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0"/>
              <p:cNvSpPr/>
              <p:nvPr/>
            </p:nvSpPr>
            <p:spPr>
              <a:xfrm>
                <a:off x="2477128" y="433998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0"/>
              <p:cNvSpPr/>
              <p:nvPr/>
            </p:nvSpPr>
            <p:spPr>
              <a:xfrm flipH="1">
                <a:off x="3186628" y="4296231"/>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0"/>
              <p:cNvSpPr/>
              <p:nvPr/>
            </p:nvSpPr>
            <p:spPr>
              <a:xfrm>
                <a:off x="2877978" y="483795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0"/>
              <p:cNvSpPr/>
              <p:nvPr/>
            </p:nvSpPr>
            <p:spPr>
              <a:xfrm flipH="1">
                <a:off x="3587478" y="47942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0"/>
              <p:cNvSpPr/>
              <p:nvPr/>
            </p:nvSpPr>
            <p:spPr>
              <a:xfrm>
                <a:off x="2168478" y="4819706"/>
                <a:ext cx="115448" cy="56541"/>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7" name="Google Shape;207;p10"/>
          <p:cNvSpPr txBox="1">
            <a:spLocks noGrp="1"/>
          </p:cNvSpPr>
          <p:nvPr>
            <p:ph type="title"/>
          </p:nvPr>
        </p:nvSpPr>
        <p:spPr>
          <a:xfrm>
            <a:off x="713100" y="2767500"/>
            <a:ext cx="2516100" cy="1836900"/>
          </a:xfrm>
          <a:prstGeom prst="rect">
            <a:avLst/>
          </a:prstGeom>
        </p:spPr>
        <p:txBody>
          <a:bodyPr spcFirstLastPara="1" wrap="square" lIns="14400" tIns="14400" rIns="14400" bIns="14400" anchor="t" anchorCtr="0">
            <a:noAutofit/>
          </a:bodyPr>
          <a:lstStyle>
            <a:lvl1pPr lvl="0" rtl="0">
              <a:spcBef>
                <a:spcPts val="0"/>
              </a:spcBef>
              <a:spcAft>
                <a:spcPts val="0"/>
              </a:spcAft>
              <a:buSzPts val="3500"/>
              <a:buNone/>
              <a:defRPr sz="3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only 3">
  <p:cSld name="BLANK_1_1_1_1_1_1_1_1_1">
    <p:bg>
      <p:bgPr>
        <a:solidFill>
          <a:schemeClr val="accent5"/>
        </a:solidFill>
        <a:effectLst/>
      </p:bgPr>
    </p:bg>
    <p:spTree>
      <p:nvGrpSpPr>
        <p:cNvPr id="1" name="Shape 2845"/>
        <p:cNvGrpSpPr/>
        <p:nvPr/>
      </p:nvGrpSpPr>
      <p:grpSpPr>
        <a:xfrm>
          <a:off x="0" y="0"/>
          <a:ext cx="0" cy="0"/>
          <a:chOff x="0" y="0"/>
          <a:chExt cx="0" cy="0"/>
        </a:xfrm>
      </p:grpSpPr>
      <p:sp>
        <p:nvSpPr>
          <p:cNvPr id="2846" name="Google Shape;2846;p93"/>
          <p:cNvSpPr/>
          <p:nvPr/>
        </p:nvSpPr>
        <p:spPr>
          <a:xfrm>
            <a:off x="350" y="3807350"/>
            <a:ext cx="9143915" cy="796993"/>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47" name="Google Shape;2847;p93"/>
          <p:cNvGrpSpPr/>
          <p:nvPr/>
        </p:nvGrpSpPr>
        <p:grpSpPr>
          <a:xfrm>
            <a:off x="-75" y="4604377"/>
            <a:ext cx="9144111" cy="539220"/>
            <a:chOff x="-75" y="3996089"/>
            <a:chExt cx="9144111" cy="818986"/>
          </a:xfrm>
        </p:grpSpPr>
        <p:sp>
          <p:nvSpPr>
            <p:cNvPr id="2848" name="Google Shape;2848;p93"/>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49" name="Google Shape;2849;p93"/>
            <p:cNvGrpSpPr/>
            <p:nvPr/>
          </p:nvGrpSpPr>
          <p:grpSpPr>
            <a:xfrm>
              <a:off x="43175" y="3996198"/>
              <a:ext cx="9057943" cy="818877"/>
              <a:chOff x="31859" y="3637483"/>
              <a:chExt cx="9057943" cy="954958"/>
            </a:xfrm>
          </p:grpSpPr>
          <p:sp>
            <p:nvSpPr>
              <p:cNvPr id="2850" name="Google Shape;2850;p93"/>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93"/>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93"/>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93"/>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93"/>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93"/>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56" name="Google Shape;2856;p93"/>
          <p:cNvGrpSpPr/>
          <p:nvPr/>
        </p:nvGrpSpPr>
        <p:grpSpPr>
          <a:xfrm>
            <a:off x="560079" y="379448"/>
            <a:ext cx="8064294" cy="2870091"/>
            <a:chOff x="560079" y="379448"/>
            <a:chExt cx="8064294" cy="2870091"/>
          </a:xfrm>
        </p:grpSpPr>
        <p:sp>
          <p:nvSpPr>
            <p:cNvPr id="2857" name="Google Shape;2857;p93"/>
            <p:cNvSpPr/>
            <p:nvPr/>
          </p:nvSpPr>
          <p:spPr>
            <a:xfrm>
              <a:off x="560079" y="1595823"/>
              <a:ext cx="1201382" cy="319275"/>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93"/>
            <p:cNvSpPr/>
            <p:nvPr/>
          </p:nvSpPr>
          <p:spPr>
            <a:xfrm>
              <a:off x="1693857" y="439389"/>
              <a:ext cx="791817" cy="26267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93"/>
            <p:cNvSpPr/>
            <p:nvPr/>
          </p:nvSpPr>
          <p:spPr>
            <a:xfrm flipH="1">
              <a:off x="7184949" y="379448"/>
              <a:ext cx="1439424" cy="382551"/>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93"/>
            <p:cNvSpPr/>
            <p:nvPr/>
          </p:nvSpPr>
          <p:spPr>
            <a:xfrm>
              <a:off x="7030674" y="1624125"/>
              <a:ext cx="791817" cy="26267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93"/>
            <p:cNvSpPr/>
            <p:nvPr/>
          </p:nvSpPr>
          <p:spPr>
            <a:xfrm>
              <a:off x="2774175" y="3033487"/>
              <a:ext cx="651283" cy="216052"/>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93"/>
            <p:cNvSpPr/>
            <p:nvPr/>
          </p:nvSpPr>
          <p:spPr>
            <a:xfrm>
              <a:off x="5743325" y="2793425"/>
              <a:ext cx="651283" cy="216052"/>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63" name="Google Shape;2863;p93"/>
          <p:cNvSpPr txBox="1">
            <a:spLocks noGrp="1"/>
          </p:cNvSpPr>
          <p:nvPr>
            <p:ph type="title"/>
          </p:nvPr>
        </p:nvSpPr>
        <p:spPr>
          <a:xfrm>
            <a:off x="1848025" y="539100"/>
            <a:ext cx="5448000" cy="4731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only 4">
  <p:cSld name="BLANK_1_1_1_1_1_1_1_1_1_1">
    <p:bg>
      <p:bgPr>
        <a:solidFill>
          <a:schemeClr val="accent5"/>
        </a:solidFill>
        <a:effectLst/>
      </p:bgPr>
    </p:bg>
    <p:spTree>
      <p:nvGrpSpPr>
        <p:cNvPr id="1" name="Shape 2864"/>
        <p:cNvGrpSpPr/>
        <p:nvPr/>
      </p:nvGrpSpPr>
      <p:grpSpPr>
        <a:xfrm>
          <a:off x="0" y="0"/>
          <a:ext cx="0" cy="0"/>
          <a:chOff x="0" y="0"/>
          <a:chExt cx="0" cy="0"/>
        </a:xfrm>
      </p:grpSpPr>
      <p:sp>
        <p:nvSpPr>
          <p:cNvPr id="2865" name="Google Shape;2865;p94"/>
          <p:cNvSpPr txBox="1">
            <a:spLocks noGrp="1"/>
          </p:cNvSpPr>
          <p:nvPr>
            <p:ph type="title"/>
          </p:nvPr>
        </p:nvSpPr>
        <p:spPr>
          <a:xfrm>
            <a:off x="1848025" y="539100"/>
            <a:ext cx="5448000" cy="4731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866" name="Google Shape;2866;p94"/>
          <p:cNvGrpSpPr/>
          <p:nvPr/>
        </p:nvGrpSpPr>
        <p:grpSpPr>
          <a:xfrm>
            <a:off x="-148202" y="444698"/>
            <a:ext cx="9581922" cy="2714951"/>
            <a:chOff x="-148202" y="444698"/>
            <a:chExt cx="9581922" cy="2714951"/>
          </a:xfrm>
        </p:grpSpPr>
        <p:sp>
          <p:nvSpPr>
            <p:cNvPr id="2867" name="Google Shape;2867;p94"/>
            <p:cNvSpPr/>
            <p:nvPr/>
          </p:nvSpPr>
          <p:spPr>
            <a:xfrm>
              <a:off x="8430910" y="2826947"/>
              <a:ext cx="1002811" cy="332702"/>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94"/>
            <p:cNvSpPr/>
            <p:nvPr/>
          </p:nvSpPr>
          <p:spPr>
            <a:xfrm>
              <a:off x="643629" y="444698"/>
              <a:ext cx="1201382" cy="319275"/>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94"/>
            <p:cNvSpPr/>
            <p:nvPr/>
          </p:nvSpPr>
          <p:spPr>
            <a:xfrm>
              <a:off x="-148202" y="2279175"/>
              <a:ext cx="1002829" cy="332673"/>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94"/>
            <p:cNvSpPr/>
            <p:nvPr/>
          </p:nvSpPr>
          <p:spPr>
            <a:xfrm flipH="1">
              <a:off x="7356399" y="629773"/>
              <a:ext cx="1439424" cy="382551"/>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94"/>
            <p:cNvSpPr/>
            <p:nvPr/>
          </p:nvSpPr>
          <p:spPr>
            <a:xfrm>
              <a:off x="3279000" y="2555762"/>
              <a:ext cx="651283" cy="216052"/>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2872"/>
        <p:cNvGrpSpPr/>
        <p:nvPr/>
      </p:nvGrpSpPr>
      <p:grpSpPr>
        <a:xfrm>
          <a:off x="0" y="0"/>
          <a:ext cx="0" cy="0"/>
          <a:chOff x="0" y="0"/>
          <a:chExt cx="0" cy="0"/>
        </a:xfrm>
      </p:grpSpPr>
      <p:sp>
        <p:nvSpPr>
          <p:cNvPr id="2873" name="Google Shape;2873;p95"/>
          <p:cNvSpPr/>
          <p:nvPr/>
        </p:nvSpPr>
        <p:spPr>
          <a:xfrm>
            <a:off x="2210700" y="1055237"/>
            <a:ext cx="851900" cy="276822"/>
          </a:xfrm>
          <a:custGeom>
            <a:avLst/>
            <a:gdLst/>
            <a:ahLst/>
            <a:cxnLst/>
            <a:rect l="l" t="t" r="r" b="b"/>
            <a:pathLst>
              <a:path w="6927" h="2251" extrusionOk="0">
                <a:moveTo>
                  <a:pt x="3856" y="1"/>
                </a:moveTo>
                <a:cubicBezTo>
                  <a:pt x="3081" y="1"/>
                  <a:pt x="2456" y="505"/>
                  <a:pt x="2260" y="1205"/>
                </a:cubicBezTo>
                <a:cubicBezTo>
                  <a:pt x="2064" y="1130"/>
                  <a:pt x="1830" y="1046"/>
                  <a:pt x="1597" y="1046"/>
                </a:cubicBezTo>
                <a:cubicBezTo>
                  <a:pt x="822" y="1046"/>
                  <a:pt x="197" y="1550"/>
                  <a:pt x="1" y="2250"/>
                </a:cubicBezTo>
                <a:lnTo>
                  <a:pt x="6852" y="2250"/>
                </a:lnTo>
                <a:cubicBezTo>
                  <a:pt x="6927" y="2138"/>
                  <a:pt x="6927" y="2017"/>
                  <a:pt x="6927" y="1867"/>
                </a:cubicBezTo>
                <a:cubicBezTo>
                  <a:pt x="6927" y="1242"/>
                  <a:pt x="6423" y="738"/>
                  <a:pt x="5797" y="738"/>
                </a:cubicBezTo>
                <a:cubicBezTo>
                  <a:pt x="5601" y="738"/>
                  <a:pt x="5452" y="775"/>
                  <a:pt x="5293" y="850"/>
                </a:cubicBezTo>
                <a:cubicBezTo>
                  <a:pt x="5022" y="346"/>
                  <a:pt x="4481" y="1"/>
                  <a:pt x="3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95"/>
          <p:cNvSpPr/>
          <p:nvPr/>
        </p:nvSpPr>
        <p:spPr>
          <a:xfrm>
            <a:off x="493925" y="384688"/>
            <a:ext cx="1161909" cy="30882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95"/>
          <p:cNvSpPr/>
          <p:nvPr/>
        </p:nvSpPr>
        <p:spPr>
          <a:xfrm flipH="1">
            <a:off x="5193775" y="291288"/>
            <a:ext cx="1161909" cy="30882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95"/>
          <p:cNvSpPr/>
          <p:nvPr/>
        </p:nvSpPr>
        <p:spPr>
          <a:xfrm flipH="1">
            <a:off x="4726750" y="1752062"/>
            <a:ext cx="851900" cy="276822"/>
          </a:xfrm>
          <a:custGeom>
            <a:avLst/>
            <a:gdLst/>
            <a:ahLst/>
            <a:cxnLst/>
            <a:rect l="l" t="t" r="r" b="b"/>
            <a:pathLst>
              <a:path w="6927" h="2251" extrusionOk="0">
                <a:moveTo>
                  <a:pt x="3856" y="1"/>
                </a:moveTo>
                <a:cubicBezTo>
                  <a:pt x="3081" y="1"/>
                  <a:pt x="2456" y="505"/>
                  <a:pt x="2260" y="1205"/>
                </a:cubicBezTo>
                <a:cubicBezTo>
                  <a:pt x="2064" y="1130"/>
                  <a:pt x="1830" y="1046"/>
                  <a:pt x="1597" y="1046"/>
                </a:cubicBezTo>
                <a:cubicBezTo>
                  <a:pt x="822" y="1046"/>
                  <a:pt x="197" y="1550"/>
                  <a:pt x="1" y="2250"/>
                </a:cubicBezTo>
                <a:lnTo>
                  <a:pt x="6852" y="2250"/>
                </a:lnTo>
                <a:cubicBezTo>
                  <a:pt x="6927" y="2138"/>
                  <a:pt x="6927" y="2017"/>
                  <a:pt x="6927" y="1867"/>
                </a:cubicBezTo>
                <a:cubicBezTo>
                  <a:pt x="6927" y="1242"/>
                  <a:pt x="6423" y="738"/>
                  <a:pt x="5797" y="738"/>
                </a:cubicBezTo>
                <a:cubicBezTo>
                  <a:pt x="5601" y="738"/>
                  <a:pt x="5452" y="775"/>
                  <a:pt x="5293" y="850"/>
                </a:cubicBezTo>
                <a:cubicBezTo>
                  <a:pt x="5022" y="346"/>
                  <a:pt x="4481" y="1"/>
                  <a:pt x="3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95"/>
          <p:cNvSpPr/>
          <p:nvPr/>
        </p:nvSpPr>
        <p:spPr>
          <a:xfrm>
            <a:off x="6852900" y="1505538"/>
            <a:ext cx="1161909" cy="308823"/>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95"/>
          <p:cNvSpPr/>
          <p:nvPr/>
        </p:nvSpPr>
        <p:spPr>
          <a:xfrm>
            <a:off x="-50" y="2056475"/>
            <a:ext cx="9144111" cy="2306076"/>
          </a:xfrm>
          <a:custGeom>
            <a:avLst/>
            <a:gdLst/>
            <a:ahLst/>
            <a:cxnLst/>
            <a:rect l="l" t="t" r="r" b="b"/>
            <a:pathLst>
              <a:path w="116675" h="33837" extrusionOk="0">
                <a:moveTo>
                  <a:pt x="24464" y="1"/>
                </a:moveTo>
                <a:cubicBezTo>
                  <a:pt x="18743" y="1"/>
                  <a:pt x="14001" y="4164"/>
                  <a:pt x="13142" y="9615"/>
                </a:cubicBezTo>
                <a:cubicBezTo>
                  <a:pt x="11705" y="8989"/>
                  <a:pt x="10146" y="8635"/>
                  <a:pt x="8475" y="8635"/>
                </a:cubicBezTo>
                <a:cubicBezTo>
                  <a:pt x="5134" y="8635"/>
                  <a:pt x="2100" y="10119"/>
                  <a:pt x="0" y="12415"/>
                </a:cubicBezTo>
                <a:lnTo>
                  <a:pt x="0" y="33836"/>
                </a:lnTo>
                <a:lnTo>
                  <a:pt x="116675" y="33836"/>
                </a:lnTo>
                <a:lnTo>
                  <a:pt x="116675" y="10119"/>
                </a:lnTo>
                <a:cubicBezTo>
                  <a:pt x="115508" y="9727"/>
                  <a:pt x="114257" y="9531"/>
                  <a:pt x="113016" y="9531"/>
                </a:cubicBezTo>
                <a:cubicBezTo>
                  <a:pt x="110486" y="9531"/>
                  <a:pt x="108115" y="10352"/>
                  <a:pt x="106249" y="11752"/>
                </a:cubicBezTo>
                <a:cubicBezTo>
                  <a:pt x="105119" y="6581"/>
                  <a:pt x="100536" y="2652"/>
                  <a:pt x="95011" y="2652"/>
                </a:cubicBezTo>
                <a:cubicBezTo>
                  <a:pt x="89802" y="2652"/>
                  <a:pt x="85406" y="6189"/>
                  <a:pt x="84006" y="10968"/>
                </a:cubicBezTo>
                <a:cubicBezTo>
                  <a:pt x="81943" y="8793"/>
                  <a:pt x="79021" y="7468"/>
                  <a:pt x="75801" y="7468"/>
                </a:cubicBezTo>
                <a:cubicBezTo>
                  <a:pt x="72142" y="7468"/>
                  <a:pt x="68913" y="9148"/>
                  <a:pt x="66813" y="11789"/>
                </a:cubicBezTo>
                <a:cubicBezTo>
                  <a:pt x="66075" y="6189"/>
                  <a:pt x="61287" y="1868"/>
                  <a:pt x="55453" y="1868"/>
                </a:cubicBezTo>
                <a:cubicBezTo>
                  <a:pt x="49470" y="1868"/>
                  <a:pt x="44532" y="6497"/>
                  <a:pt x="44066" y="12368"/>
                </a:cubicBezTo>
                <a:cubicBezTo>
                  <a:pt x="42348" y="11360"/>
                  <a:pt x="40332" y="10781"/>
                  <a:pt x="38185" y="10781"/>
                </a:cubicBezTo>
                <a:cubicBezTo>
                  <a:pt x="37411" y="10781"/>
                  <a:pt x="36636" y="10856"/>
                  <a:pt x="35899" y="11015"/>
                </a:cubicBezTo>
                <a:cubicBezTo>
                  <a:pt x="35665" y="4901"/>
                  <a:pt x="30606" y="1"/>
                  <a:pt x="244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95"/>
          <p:cNvSpPr/>
          <p:nvPr/>
        </p:nvSpPr>
        <p:spPr>
          <a:xfrm>
            <a:off x="0" y="3321200"/>
            <a:ext cx="9144111" cy="1283362"/>
          </a:xfrm>
          <a:custGeom>
            <a:avLst/>
            <a:gdLst/>
            <a:ahLst/>
            <a:cxnLst/>
            <a:rect l="l" t="t" r="r" b="b"/>
            <a:pathLst>
              <a:path w="116675" h="16018" extrusionOk="0">
                <a:moveTo>
                  <a:pt x="0" y="0"/>
                </a:moveTo>
                <a:lnTo>
                  <a:pt x="0" y="16017"/>
                </a:lnTo>
                <a:lnTo>
                  <a:pt x="116675" y="16017"/>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880" name="Google Shape;2880;p95"/>
          <p:cNvCxnSpPr/>
          <p:nvPr/>
        </p:nvCxnSpPr>
        <p:spPr>
          <a:xfrm flipH="1">
            <a:off x="237124" y="3321294"/>
            <a:ext cx="744900" cy="1283400"/>
          </a:xfrm>
          <a:prstGeom prst="straightConnector1">
            <a:avLst/>
          </a:prstGeom>
          <a:noFill/>
          <a:ln w="19050" cap="flat" cmpd="sng">
            <a:solidFill>
              <a:srgbClr val="E8D6BF"/>
            </a:solidFill>
            <a:prstDash val="solid"/>
            <a:round/>
            <a:headEnd type="none" w="med" len="med"/>
            <a:tailEnd type="none" w="med" len="med"/>
          </a:ln>
        </p:spPr>
      </p:cxnSp>
      <p:cxnSp>
        <p:nvCxnSpPr>
          <p:cNvPr id="2881" name="Google Shape;2881;p95"/>
          <p:cNvCxnSpPr/>
          <p:nvPr/>
        </p:nvCxnSpPr>
        <p:spPr>
          <a:xfrm flipH="1">
            <a:off x="1802393" y="3321294"/>
            <a:ext cx="594300" cy="1277100"/>
          </a:xfrm>
          <a:prstGeom prst="straightConnector1">
            <a:avLst/>
          </a:prstGeom>
          <a:noFill/>
          <a:ln w="19050" cap="flat" cmpd="sng">
            <a:solidFill>
              <a:srgbClr val="E8D6BF"/>
            </a:solidFill>
            <a:prstDash val="solid"/>
            <a:round/>
            <a:headEnd type="none" w="med" len="med"/>
            <a:tailEnd type="none" w="med" len="med"/>
          </a:ln>
        </p:spPr>
      </p:cxnSp>
      <p:sp>
        <p:nvSpPr>
          <p:cNvPr id="2882" name="Google Shape;2882;p95"/>
          <p:cNvSpPr/>
          <p:nvPr/>
        </p:nvSpPr>
        <p:spPr>
          <a:xfrm>
            <a:off x="5756876" y="-180025"/>
            <a:ext cx="3570479" cy="1581174"/>
          </a:xfrm>
          <a:custGeom>
            <a:avLst/>
            <a:gdLst/>
            <a:ahLst/>
            <a:cxnLst/>
            <a:rect l="l" t="t" r="r" b="b"/>
            <a:pathLst>
              <a:path w="134456" h="68088" extrusionOk="0">
                <a:moveTo>
                  <a:pt x="0" y="0"/>
                </a:moveTo>
                <a:cubicBezTo>
                  <a:pt x="2669" y="6232"/>
                  <a:pt x="4631" y="13089"/>
                  <a:pt x="9095" y="18190"/>
                </a:cubicBezTo>
                <a:cubicBezTo>
                  <a:pt x="16093" y="26186"/>
                  <a:pt x="27188" y="30362"/>
                  <a:pt x="37608" y="32446"/>
                </a:cubicBezTo>
                <a:cubicBezTo>
                  <a:pt x="55165" y="35957"/>
                  <a:pt x="74028" y="31045"/>
                  <a:pt x="91194" y="36133"/>
                </a:cubicBezTo>
                <a:cubicBezTo>
                  <a:pt x="108383" y="41227"/>
                  <a:pt x="116528" y="68088"/>
                  <a:pt x="134456" y="68088"/>
                </a:cubicBezTo>
              </a:path>
            </a:pathLst>
          </a:custGeom>
          <a:noFill/>
          <a:ln w="19050" cap="flat" cmpd="sng">
            <a:solidFill>
              <a:schemeClr val="dk2"/>
            </a:solidFill>
            <a:prstDash val="dash"/>
            <a:round/>
            <a:headEnd type="none" w="med" len="med"/>
            <a:tailEnd type="none" w="med" len="med"/>
          </a:ln>
        </p:spPr>
      </p:sp>
      <p:grpSp>
        <p:nvGrpSpPr>
          <p:cNvPr id="2883" name="Google Shape;2883;p95"/>
          <p:cNvGrpSpPr/>
          <p:nvPr/>
        </p:nvGrpSpPr>
        <p:grpSpPr>
          <a:xfrm>
            <a:off x="6714124" y="3321294"/>
            <a:ext cx="2159569" cy="1283400"/>
            <a:chOff x="237124" y="3321294"/>
            <a:chExt cx="2159569" cy="1283400"/>
          </a:xfrm>
        </p:grpSpPr>
        <p:cxnSp>
          <p:nvCxnSpPr>
            <p:cNvPr id="2884" name="Google Shape;2884;p95"/>
            <p:cNvCxnSpPr/>
            <p:nvPr/>
          </p:nvCxnSpPr>
          <p:spPr>
            <a:xfrm flipH="1">
              <a:off x="237124" y="3321294"/>
              <a:ext cx="744900" cy="1283400"/>
            </a:xfrm>
            <a:prstGeom prst="straightConnector1">
              <a:avLst/>
            </a:prstGeom>
            <a:noFill/>
            <a:ln w="19050" cap="flat" cmpd="sng">
              <a:solidFill>
                <a:srgbClr val="E8D6BF"/>
              </a:solidFill>
              <a:prstDash val="solid"/>
              <a:round/>
              <a:headEnd type="none" w="med" len="med"/>
              <a:tailEnd type="none" w="med" len="med"/>
            </a:ln>
          </p:spPr>
        </p:cxnSp>
        <p:cxnSp>
          <p:nvCxnSpPr>
            <p:cNvPr id="2885" name="Google Shape;2885;p95"/>
            <p:cNvCxnSpPr/>
            <p:nvPr/>
          </p:nvCxnSpPr>
          <p:spPr>
            <a:xfrm flipH="1">
              <a:off x="1802393" y="3321294"/>
              <a:ext cx="594300" cy="1277100"/>
            </a:xfrm>
            <a:prstGeom prst="straightConnector1">
              <a:avLst/>
            </a:prstGeom>
            <a:noFill/>
            <a:ln w="19050" cap="flat" cmpd="sng">
              <a:solidFill>
                <a:srgbClr val="E8D6BF"/>
              </a:solidFill>
              <a:prstDash val="solid"/>
              <a:round/>
              <a:headEnd type="none" w="med" len="med"/>
              <a:tailEnd type="none" w="med" len="med"/>
            </a:ln>
          </p:spPr>
        </p:cxnSp>
      </p:grpSp>
      <p:sp>
        <p:nvSpPr>
          <p:cNvPr id="2886" name="Google Shape;2886;p95"/>
          <p:cNvSpPr txBox="1">
            <a:spLocks noGrp="1"/>
          </p:cNvSpPr>
          <p:nvPr>
            <p:ph type="subTitle" idx="1"/>
          </p:nvPr>
        </p:nvSpPr>
        <p:spPr>
          <a:xfrm>
            <a:off x="2624000" y="3562500"/>
            <a:ext cx="4479900" cy="801000"/>
          </a:xfrm>
          <a:prstGeom prst="rect">
            <a:avLst/>
          </a:prstGeom>
        </p:spPr>
        <p:txBody>
          <a:bodyPr spcFirstLastPara="1" wrap="square" lIns="14400" tIns="14400" rIns="14400" bIns="14400"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87" name="Google Shape;2887;p95"/>
          <p:cNvSpPr txBox="1">
            <a:spLocks noGrp="1"/>
          </p:cNvSpPr>
          <p:nvPr>
            <p:ph type="title"/>
          </p:nvPr>
        </p:nvSpPr>
        <p:spPr>
          <a:xfrm>
            <a:off x="2624000" y="539100"/>
            <a:ext cx="4479900" cy="2782200"/>
          </a:xfrm>
          <a:prstGeom prst="rect">
            <a:avLst/>
          </a:prstGeom>
        </p:spPr>
        <p:txBody>
          <a:bodyPr spcFirstLastPara="1" wrap="square" lIns="14400" tIns="14400" rIns="14400" bIns="14400" anchor="t" anchorCtr="0">
            <a:noAutofit/>
          </a:bodyPr>
          <a:lstStyle>
            <a:lvl1pPr lvl="0" rtl="0">
              <a:spcBef>
                <a:spcPts val="0"/>
              </a:spcBef>
              <a:spcAft>
                <a:spcPts val="0"/>
              </a:spcAft>
              <a:buSzPts val="3500"/>
              <a:buNone/>
              <a:defRPr sz="92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2888" name="Google Shape;2888;p95"/>
          <p:cNvGrpSpPr/>
          <p:nvPr/>
        </p:nvGrpSpPr>
        <p:grpSpPr>
          <a:xfrm>
            <a:off x="1435306" y="2782244"/>
            <a:ext cx="994476" cy="538823"/>
            <a:chOff x="2301112" y="2967762"/>
            <a:chExt cx="655814" cy="355354"/>
          </a:xfrm>
        </p:grpSpPr>
        <p:sp>
          <p:nvSpPr>
            <p:cNvPr id="2889" name="Google Shape;2889;p95"/>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95"/>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1" name="Google Shape;2891;p95"/>
          <p:cNvGrpSpPr/>
          <p:nvPr/>
        </p:nvGrpSpPr>
        <p:grpSpPr>
          <a:xfrm>
            <a:off x="6936534" y="2917565"/>
            <a:ext cx="744873" cy="403611"/>
            <a:chOff x="2301112" y="2967762"/>
            <a:chExt cx="655814" cy="355354"/>
          </a:xfrm>
        </p:grpSpPr>
        <p:sp>
          <p:nvSpPr>
            <p:cNvPr id="2892" name="Google Shape;2892;p95"/>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95"/>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94" name="Google Shape;2894;p95"/>
          <p:cNvSpPr/>
          <p:nvPr/>
        </p:nvSpPr>
        <p:spPr>
          <a:xfrm>
            <a:off x="75" y="4538024"/>
            <a:ext cx="9143898" cy="605435"/>
          </a:xfrm>
          <a:custGeom>
            <a:avLst/>
            <a:gdLst/>
            <a:ahLst/>
            <a:cxnLst/>
            <a:rect l="l" t="t" r="r" b="b"/>
            <a:pathLst>
              <a:path w="116676" h="10501" extrusionOk="0">
                <a:moveTo>
                  <a:pt x="1" y="0"/>
                </a:moveTo>
                <a:lnTo>
                  <a:pt x="1" y="10501"/>
                </a:lnTo>
                <a:lnTo>
                  <a:pt x="116675" y="10501"/>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95"/>
          <p:cNvSpPr/>
          <p:nvPr/>
        </p:nvSpPr>
        <p:spPr>
          <a:xfrm>
            <a:off x="50" y="4538024"/>
            <a:ext cx="9143898" cy="605435"/>
          </a:xfrm>
          <a:custGeom>
            <a:avLst/>
            <a:gdLst/>
            <a:ahLst/>
            <a:cxnLst/>
            <a:rect l="l" t="t" r="r" b="b"/>
            <a:pathLst>
              <a:path w="116676" h="10501" extrusionOk="0">
                <a:moveTo>
                  <a:pt x="1" y="0"/>
                </a:moveTo>
                <a:lnTo>
                  <a:pt x="1" y="10501"/>
                </a:lnTo>
                <a:lnTo>
                  <a:pt x="116675" y="10501"/>
                </a:lnTo>
                <a:lnTo>
                  <a:pt x="116675" y="0"/>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2896"/>
        <p:cNvGrpSpPr/>
        <p:nvPr/>
      </p:nvGrpSpPr>
      <p:grpSpPr>
        <a:xfrm>
          <a:off x="0" y="0"/>
          <a:ext cx="0" cy="0"/>
          <a:chOff x="0" y="0"/>
          <a:chExt cx="0" cy="0"/>
        </a:xfrm>
      </p:grpSpPr>
      <p:sp>
        <p:nvSpPr>
          <p:cNvPr id="2897" name="Google Shape;2897;p96"/>
          <p:cNvSpPr txBox="1">
            <a:spLocks noGrp="1"/>
          </p:cNvSpPr>
          <p:nvPr>
            <p:ph type="title"/>
          </p:nvPr>
        </p:nvSpPr>
        <p:spPr>
          <a:xfrm>
            <a:off x="3142500" y="2716575"/>
            <a:ext cx="2859000" cy="4311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898" name="Google Shape;2898;p96"/>
          <p:cNvSpPr txBox="1">
            <a:spLocks noGrp="1"/>
          </p:cNvSpPr>
          <p:nvPr>
            <p:ph type="subTitle" idx="1"/>
          </p:nvPr>
        </p:nvSpPr>
        <p:spPr>
          <a:xfrm>
            <a:off x="2379450" y="1364725"/>
            <a:ext cx="4385100" cy="13185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000"/>
              <a:buNone/>
              <a:defRPr sz="16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2899" name="Google Shape;2899;p96"/>
          <p:cNvGrpSpPr/>
          <p:nvPr/>
        </p:nvGrpSpPr>
        <p:grpSpPr>
          <a:xfrm>
            <a:off x="150" y="4057060"/>
            <a:ext cx="9144111" cy="1094672"/>
            <a:chOff x="150" y="3935350"/>
            <a:chExt cx="9144111" cy="1211725"/>
          </a:xfrm>
        </p:grpSpPr>
        <p:sp>
          <p:nvSpPr>
            <p:cNvPr id="2900" name="Google Shape;2900;p96"/>
            <p:cNvSpPr/>
            <p:nvPr/>
          </p:nvSpPr>
          <p:spPr>
            <a:xfrm rot="5400000">
              <a:off x="4187250" y="190175"/>
              <a:ext cx="769800" cy="9144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96"/>
            <p:cNvSpPr/>
            <p:nvPr/>
          </p:nvSpPr>
          <p:spPr>
            <a:xfrm>
              <a:off x="150" y="3935350"/>
              <a:ext cx="9144111" cy="560209"/>
            </a:xfrm>
            <a:custGeom>
              <a:avLst/>
              <a:gdLst/>
              <a:ahLst/>
              <a:cxnLst/>
              <a:rect l="l" t="t" r="r" b="b"/>
              <a:pathLst>
                <a:path w="116675" h="6515" extrusionOk="0">
                  <a:moveTo>
                    <a:pt x="8866" y="1"/>
                  </a:moveTo>
                  <a:cubicBezTo>
                    <a:pt x="8776" y="1"/>
                    <a:pt x="8687" y="6"/>
                    <a:pt x="8597" y="18"/>
                  </a:cubicBezTo>
                  <a:cubicBezTo>
                    <a:pt x="7467" y="176"/>
                    <a:pt x="6534" y="1306"/>
                    <a:pt x="6609" y="2435"/>
                  </a:cubicBezTo>
                  <a:cubicBezTo>
                    <a:pt x="6256" y="1907"/>
                    <a:pt x="5617" y="1596"/>
                    <a:pt x="4971" y="1596"/>
                  </a:cubicBezTo>
                  <a:cubicBezTo>
                    <a:pt x="4762" y="1596"/>
                    <a:pt x="4551" y="1629"/>
                    <a:pt x="4350" y="1698"/>
                  </a:cubicBezTo>
                  <a:cubicBezTo>
                    <a:pt x="3575" y="1969"/>
                    <a:pt x="2996" y="2818"/>
                    <a:pt x="3034" y="3639"/>
                  </a:cubicBezTo>
                  <a:cubicBezTo>
                    <a:pt x="2708" y="3202"/>
                    <a:pt x="2172" y="2957"/>
                    <a:pt x="1640" y="2957"/>
                  </a:cubicBezTo>
                  <a:cubicBezTo>
                    <a:pt x="1410" y="2957"/>
                    <a:pt x="1182" y="3002"/>
                    <a:pt x="971" y="3098"/>
                  </a:cubicBezTo>
                  <a:cubicBezTo>
                    <a:pt x="271" y="3443"/>
                    <a:pt x="0" y="4143"/>
                    <a:pt x="0" y="5039"/>
                  </a:cubicBezTo>
                  <a:lnTo>
                    <a:pt x="0" y="6514"/>
                  </a:lnTo>
                  <a:lnTo>
                    <a:pt x="116675" y="6514"/>
                  </a:lnTo>
                  <a:lnTo>
                    <a:pt x="116675" y="5702"/>
                  </a:lnTo>
                  <a:cubicBezTo>
                    <a:pt x="116675" y="5002"/>
                    <a:pt x="116441" y="4339"/>
                    <a:pt x="115853" y="4069"/>
                  </a:cubicBezTo>
                  <a:cubicBezTo>
                    <a:pt x="115673" y="3970"/>
                    <a:pt x="115472" y="3924"/>
                    <a:pt x="115270" y="3924"/>
                  </a:cubicBezTo>
                  <a:cubicBezTo>
                    <a:pt x="114824" y="3924"/>
                    <a:pt x="114371" y="4145"/>
                    <a:pt x="114108" y="4498"/>
                  </a:cubicBezTo>
                  <a:cubicBezTo>
                    <a:pt x="114145" y="3798"/>
                    <a:pt x="113641" y="3051"/>
                    <a:pt x="112941" y="2818"/>
                  </a:cubicBezTo>
                  <a:cubicBezTo>
                    <a:pt x="112784" y="2763"/>
                    <a:pt x="112618" y="2736"/>
                    <a:pt x="112451" y="2736"/>
                  </a:cubicBezTo>
                  <a:cubicBezTo>
                    <a:pt x="111912" y="2736"/>
                    <a:pt x="111358" y="3011"/>
                    <a:pt x="111037" y="3481"/>
                  </a:cubicBezTo>
                  <a:cubicBezTo>
                    <a:pt x="111074" y="2473"/>
                    <a:pt x="110290" y="1539"/>
                    <a:pt x="109320" y="1418"/>
                  </a:cubicBezTo>
                  <a:cubicBezTo>
                    <a:pt x="109235" y="1405"/>
                    <a:pt x="109150" y="1399"/>
                    <a:pt x="109065" y="1399"/>
                  </a:cubicBezTo>
                  <a:cubicBezTo>
                    <a:pt x="108179" y="1399"/>
                    <a:pt x="107324" y="2087"/>
                    <a:pt x="107145" y="2939"/>
                  </a:cubicBezTo>
                  <a:cubicBezTo>
                    <a:pt x="106945" y="2830"/>
                    <a:pt x="106723" y="2781"/>
                    <a:pt x="106501" y="2781"/>
                  </a:cubicBezTo>
                  <a:cubicBezTo>
                    <a:pt x="105768" y="2781"/>
                    <a:pt x="105016" y="3316"/>
                    <a:pt x="104923" y="4031"/>
                  </a:cubicBezTo>
                  <a:cubicBezTo>
                    <a:pt x="104699" y="3941"/>
                    <a:pt x="104462" y="3897"/>
                    <a:pt x="104226" y="3897"/>
                  </a:cubicBezTo>
                  <a:cubicBezTo>
                    <a:pt x="103854" y="3897"/>
                    <a:pt x="103486" y="4007"/>
                    <a:pt x="103178" y="4218"/>
                  </a:cubicBezTo>
                  <a:cubicBezTo>
                    <a:pt x="103019" y="3873"/>
                    <a:pt x="102786" y="3565"/>
                    <a:pt x="102478" y="3331"/>
                  </a:cubicBezTo>
                  <a:cubicBezTo>
                    <a:pt x="102118" y="3069"/>
                    <a:pt x="101675" y="2935"/>
                    <a:pt x="101233" y="2935"/>
                  </a:cubicBezTo>
                  <a:cubicBezTo>
                    <a:pt x="100952" y="2935"/>
                    <a:pt x="100672" y="2989"/>
                    <a:pt x="100415" y="3098"/>
                  </a:cubicBezTo>
                  <a:cubicBezTo>
                    <a:pt x="100294" y="2235"/>
                    <a:pt x="99405" y="1623"/>
                    <a:pt x="98559" y="1623"/>
                  </a:cubicBezTo>
                  <a:cubicBezTo>
                    <a:pt x="98298" y="1623"/>
                    <a:pt x="98040" y="1682"/>
                    <a:pt x="97811" y="1810"/>
                  </a:cubicBezTo>
                  <a:cubicBezTo>
                    <a:pt x="97595" y="802"/>
                    <a:pt x="96553" y="1"/>
                    <a:pt x="95506" y="1"/>
                  </a:cubicBezTo>
                  <a:cubicBezTo>
                    <a:pt x="95418" y="1"/>
                    <a:pt x="95331" y="6"/>
                    <a:pt x="95244" y="18"/>
                  </a:cubicBezTo>
                  <a:cubicBezTo>
                    <a:pt x="94115" y="176"/>
                    <a:pt x="93181" y="1306"/>
                    <a:pt x="93256" y="2435"/>
                  </a:cubicBezTo>
                  <a:cubicBezTo>
                    <a:pt x="92875" y="1907"/>
                    <a:pt x="92250" y="1596"/>
                    <a:pt x="91617" y="1596"/>
                  </a:cubicBezTo>
                  <a:cubicBezTo>
                    <a:pt x="91412" y="1596"/>
                    <a:pt x="91205" y="1629"/>
                    <a:pt x="91006" y="1698"/>
                  </a:cubicBezTo>
                  <a:cubicBezTo>
                    <a:pt x="90222" y="1969"/>
                    <a:pt x="89644" y="2818"/>
                    <a:pt x="89681" y="3639"/>
                  </a:cubicBezTo>
                  <a:cubicBezTo>
                    <a:pt x="89355" y="3202"/>
                    <a:pt x="88819" y="2957"/>
                    <a:pt x="88287" y="2957"/>
                  </a:cubicBezTo>
                  <a:cubicBezTo>
                    <a:pt x="88058" y="2957"/>
                    <a:pt x="87829" y="3002"/>
                    <a:pt x="87618" y="3098"/>
                  </a:cubicBezTo>
                  <a:cubicBezTo>
                    <a:pt x="87114" y="3331"/>
                    <a:pt x="86769" y="3873"/>
                    <a:pt x="86685" y="4414"/>
                  </a:cubicBezTo>
                  <a:cubicBezTo>
                    <a:pt x="86535" y="4265"/>
                    <a:pt x="86377" y="4143"/>
                    <a:pt x="86218" y="4069"/>
                  </a:cubicBezTo>
                  <a:cubicBezTo>
                    <a:pt x="86026" y="3970"/>
                    <a:pt x="85817" y="3924"/>
                    <a:pt x="85610" y="3924"/>
                  </a:cubicBezTo>
                  <a:cubicBezTo>
                    <a:pt x="85152" y="3924"/>
                    <a:pt x="84699" y="4145"/>
                    <a:pt x="84435" y="4498"/>
                  </a:cubicBezTo>
                  <a:cubicBezTo>
                    <a:pt x="84473" y="3798"/>
                    <a:pt x="84006" y="3051"/>
                    <a:pt x="83306" y="2818"/>
                  </a:cubicBezTo>
                  <a:cubicBezTo>
                    <a:pt x="83140" y="2763"/>
                    <a:pt x="82967" y="2736"/>
                    <a:pt x="82795" y="2736"/>
                  </a:cubicBezTo>
                  <a:cubicBezTo>
                    <a:pt x="82239" y="2736"/>
                    <a:pt x="81683" y="3011"/>
                    <a:pt x="81355" y="3481"/>
                  </a:cubicBezTo>
                  <a:cubicBezTo>
                    <a:pt x="81439" y="2473"/>
                    <a:pt x="80655" y="1539"/>
                    <a:pt x="79684" y="1418"/>
                  </a:cubicBezTo>
                  <a:cubicBezTo>
                    <a:pt x="79600" y="1405"/>
                    <a:pt x="79515" y="1399"/>
                    <a:pt x="79430" y="1399"/>
                  </a:cubicBezTo>
                  <a:cubicBezTo>
                    <a:pt x="78544" y="1399"/>
                    <a:pt x="77685" y="2087"/>
                    <a:pt x="77472" y="2939"/>
                  </a:cubicBezTo>
                  <a:cubicBezTo>
                    <a:pt x="77281" y="2830"/>
                    <a:pt x="77066" y="2781"/>
                    <a:pt x="76848" y="2781"/>
                  </a:cubicBezTo>
                  <a:cubicBezTo>
                    <a:pt x="76131" y="2781"/>
                    <a:pt x="75372" y="3316"/>
                    <a:pt x="75251" y="4031"/>
                  </a:cubicBezTo>
                  <a:cubicBezTo>
                    <a:pt x="75041" y="3941"/>
                    <a:pt x="74807" y="3897"/>
                    <a:pt x="74570" y="3897"/>
                  </a:cubicBezTo>
                  <a:cubicBezTo>
                    <a:pt x="74196" y="3897"/>
                    <a:pt x="73814" y="4007"/>
                    <a:pt x="73505" y="4218"/>
                  </a:cubicBezTo>
                  <a:cubicBezTo>
                    <a:pt x="73384" y="3873"/>
                    <a:pt x="73150" y="3565"/>
                    <a:pt x="72842" y="3331"/>
                  </a:cubicBezTo>
                  <a:cubicBezTo>
                    <a:pt x="72483" y="3069"/>
                    <a:pt x="72040" y="2935"/>
                    <a:pt x="71589" y="2935"/>
                  </a:cubicBezTo>
                  <a:cubicBezTo>
                    <a:pt x="71303" y="2935"/>
                    <a:pt x="71014" y="2989"/>
                    <a:pt x="70742" y="3098"/>
                  </a:cubicBezTo>
                  <a:cubicBezTo>
                    <a:pt x="70621" y="2235"/>
                    <a:pt x="69754" y="1623"/>
                    <a:pt x="68902" y="1623"/>
                  </a:cubicBezTo>
                  <a:cubicBezTo>
                    <a:pt x="68639" y="1623"/>
                    <a:pt x="68376" y="1682"/>
                    <a:pt x="68138" y="1810"/>
                  </a:cubicBezTo>
                  <a:cubicBezTo>
                    <a:pt x="67923" y="802"/>
                    <a:pt x="66912" y="1"/>
                    <a:pt x="65870" y="1"/>
                  </a:cubicBezTo>
                  <a:cubicBezTo>
                    <a:pt x="65783" y="1"/>
                    <a:pt x="65696" y="6"/>
                    <a:pt x="65609" y="18"/>
                  </a:cubicBezTo>
                  <a:cubicBezTo>
                    <a:pt x="64479" y="176"/>
                    <a:pt x="63546" y="1306"/>
                    <a:pt x="63621" y="2435"/>
                  </a:cubicBezTo>
                  <a:cubicBezTo>
                    <a:pt x="63240" y="1907"/>
                    <a:pt x="62594" y="1596"/>
                    <a:pt x="61966" y="1596"/>
                  </a:cubicBezTo>
                  <a:cubicBezTo>
                    <a:pt x="61763" y="1596"/>
                    <a:pt x="61561" y="1629"/>
                    <a:pt x="61371" y="1698"/>
                  </a:cubicBezTo>
                  <a:cubicBezTo>
                    <a:pt x="60550" y="1969"/>
                    <a:pt x="59971" y="2818"/>
                    <a:pt x="60008" y="3639"/>
                  </a:cubicBezTo>
                  <a:cubicBezTo>
                    <a:pt x="59708" y="3202"/>
                    <a:pt x="59162" y="2957"/>
                    <a:pt x="58621" y="2957"/>
                  </a:cubicBezTo>
                  <a:cubicBezTo>
                    <a:pt x="58388" y="2957"/>
                    <a:pt x="58156" y="3002"/>
                    <a:pt x="57945" y="3098"/>
                  </a:cubicBezTo>
                  <a:cubicBezTo>
                    <a:pt x="57441" y="3369"/>
                    <a:pt x="57049" y="3910"/>
                    <a:pt x="57012" y="4498"/>
                  </a:cubicBezTo>
                  <a:cubicBezTo>
                    <a:pt x="56853" y="4302"/>
                    <a:pt x="56704" y="4143"/>
                    <a:pt x="56471" y="4069"/>
                  </a:cubicBezTo>
                  <a:cubicBezTo>
                    <a:pt x="56287" y="3970"/>
                    <a:pt x="56086" y="3924"/>
                    <a:pt x="55883" y="3924"/>
                  </a:cubicBezTo>
                  <a:cubicBezTo>
                    <a:pt x="55436" y="3924"/>
                    <a:pt x="54986" y="4145"/>
                    <a:pt x="54716" y="4498"/>
                  </a:cubicBezTo>
                  <a:cubicBezTo>
                    <a:pt x="54753" y="3798"/>
                    <a:pt x="54249" y="3051"/>
                    <a:pt x="53587" y="2818"/>
                  </a:cubicBezTo>
                  <a:cubicBezTo>
                    <a:pt x="53421" y="2763"/>
                    <a:pt x="53248" y="2736"/>
                    <a:pt x="53077" y="2736"/>
                  </a:cubicBezTo>
                  <a:cubicBezTo>
                    <a:pt x="52523" y="2736"/>
                    <a:pt x="51973" y="3011"/>
                    <a:pt x="51645" y="3481"/>
                  </a:cubicBezTo>
                  <a:cubicBezTo>
                    <a:pt x="51720" y="2473"/>
                    <a:pt x="50908" y="1539"/>
                    <a:pt x="49937" y="1418"/>
                  </a:cubicBezTo>
                  <a:cubicBezTo>
                    <a:pt x="49852" y="1405"/>
                    <a:pt x="49767" y="1399"/>
                    <a:pt x="49683" y="1399"/>
                  </a:cubicBezTo>
                  <a:cubicBezTo>
                    <a:pt x="48795" y="1399"/>
                    <a:pt x="47932" y="2087"/>
                    <a:pt x="47753" y="2939"/>
                  </a:cubicBezTo>
                  <a:cubicBezTo>
                    <a:pt x="47555" y="2830"/>
                    <a:pt x="47335" y="2781"/>
                    <a:pt x="47113" y="2781"/>
                  </a:cubicBezTo>
                  <a:cubicBezTo>
                    <a:pt x="46382" y="2781"/>
                    <a:pt x="45627" y="3316"/>
                    <a:pt x="45541" y="4031"/>
                  </a:cubicBezTo>
                  <a:cubicBezTo>
                    <a:pt x="45331" y="3941"/>
                    <a:pt x="45097" y="3897"/>
                    <a:pt x="44859" y="3897"/>
                  </a:cubicBezTo>
                  <a:cubicBezTo>
                    <a:pt x="44484" y="3897"/>
                    <a:pt x="44100" y="4007"/>
                    <a:pt x="43786" y="4218"/>
                  </a:cubicBezTo>
                  <a:cubicBezTo>
                    <a:pt x="43636" y="3873"/>
                    <a:pt x="43403" y="3565"/>
                    <a:pt x="43132" y="3331"/>
                  </a:cubicBezTo>
                  <a:cubicBezTo>
                    <a:pt x="42750" y="3069"/>
                    <a:pt x="42294" y="2935"/>
                    <a:pt x="41849" y="2935"/>
                  </a:cubicBezTo>
                  <a:cubicBezTo>
                    <a:pt x="41565" y="2935"/>
                    <a:pt x="41286" y="2989"/>
                    <a:pt x="41032" y="3098"/>
                  </a:cubicBezTo>
                  <a:cubicBezTo>
                    <a:pt x="40911" y="2235"/>
                    <a:pt x="40044" y="1623"/>
                    <a:pt x="39188" y="1623"/>
                  </a:cubicBezTo>
                  <a:cubicBezTo>
                    <a:pt x="38923" y="1623"/>
                    <a:pt x="38659" y="1682"/>
                    <a:pt x="38419" y="1810"/>
                  </a:cubicBezTo>
                  <a:cubicBezTo>
                    <a:pt x="38203" y="802"/>
                    <a:pt x="37193" y="1"/>
                    <a:pt x="36121" y="1"/>
                  </a:cubicBezTo>
                  <a:cubicBezTo>
                    <a:pt x="36032" y="1"/>
                    <a:pt x="35942" y="6"/>
                    <a:pt x="35852" y="18"/>
                  </a:cubicBezTo>
                  <a:cubicBezTo>
                    <a:pt x="34732" y="176"/>
                    <a:pt x="33836" y="1306"/>
                    <a:pt x="33873" y="2435"/>
                  </a:cubicBezTo>
                  <a:cubicBezTo>
                    <a:pt x="33521" y="1907"/>
                    <a:pt x="32881" y="1596"/>
                    <a:pt x="32236" y="1596"/>
                  </a:cubicBezTo>
                  <a:cubicBezTo>
                    <a:pt x="32026" y="1596"/>
                    <a:pt x="31816" y="1629"/>
                    <a:pt x="31614" y="1698"/>
                  </a:cubicBezTo>
                  <a:cubicBezTo>
                    <a:pt x="30840" y="1969"/>
                    <a:pt x="30252" y="2818"/>
                    <a:pt x="30298" y="3639"/>
                  </a:cubicBezTo>
                  <a:cubicBezTo>
                    <a:pt x="29998" y="3202"/>
                    <a:pt x="29452" y="2957"/>
                    <a:pt x="28911" y="2957"/>
                  </a:cubicBezTo>
                  <a:cubicBezTo>
                    <a:pt x="28678" y="2957"/>
                    <a:pt x="28446" y="3002"/>
                    <a:pt x="28235" y="3098"/>
                  </a:cubicBezTo>
                  <a:cubicBezTo>
                    <a:pt x="27843" y="3285"/>
                    <a:pt x="27535" y="3639"/>
                    <a:pt x="27377" y="4031"/>
                  </a:cubicBezTo>
                  <a:cubicBezTo>
                    <a:pt x="27265" y="3481"/>
                    <a:pt x="26835" y="3014"/>
                    <a:pt x="26285" y="2818"/>
                  </a:cubicBezTo>
                  <a:cubicBezTo>
                    <a:pt x="26130" y="2763"/>
                    <a:pt x="25966" y="2736"/>
                    <a:pt x="25799" y="2736"/>
                  </a:cubicBezTo>
                  <a:cubicBezTo>
                    <a:pt x="25264" y="2736"/>
                    <a:pt x="24708" y="3011"/>
                    <a:pt x="24381" y="3481"/>
                  </a:cubicBezTo>
                  <a:cubicBezTo>
                    <a:pt x="24418" y="2473"/>
                    <a:pt x="23643" y="1539"/>
                    <a:pt x="22672" y="1418"/>
                  </a:cubicBezTo>
                  <a:cubicBezTo>
                    <a:pt x="22588" y="1405"/>
                    <a:pt x="22503" y="1399"/>
                    <a:pt x="22418" y="1399"/>
                  </a:cubicBezTo>
                  <a:cubicBezTo>
                    <a:pt x="21531" y="1399"/>
                    <a:pt x="20668" y="2087"/>
                    <a:pt x="20498" y="2939"/>
                  </a:cubicBezTo>
                  <a:cubicBezTo>
                    <a:pt x="20297" y="2830"/>
                    <a:pt x="20076" y="2781"/>
                    <a:pt x="19853" y="2781"/>
                  </a:cubicBezTo>
                  <a:cubicBezTo>
                    <a:pt x="19121" y="2781"/>
                    <a:pt x="18369" y="3316"/>
                    <a:pt x="18276" y="4031"/>
                  </a:cubicBezTo>
                  <a:cubicBezTo>
                    <a:pt x="18052" y="3941"/>
                    <a:pt x="17815" y="3897"/>
                    <a:pt x="17579" y="3897"/>
                  </a:cubicBezTo>
                  <a:cubicBezTo>
                    <a:pt x="17207" y="3897"/>
                    <a:pt x="16839" y="4007"/>
                    <a:pt x="16531" y="4218"/>
                  </a:cubicBezTo>
                  <a:cubicBezTo>
                    <a:pt x="16372" y="3873"/>
                    <a:pt x="16139" y="3565"/>
                    <a:pt x="15831" y="3331"/>
                  </a:cubicBezTo>
                  <a:cubicBezTo>
                    <a:pt x="15471" y="3069"/>
                    <a:pt x="15028" y="2935"/>
                    <a:pt x="14586" y="2935"/>
                  </a:cubicBezTo>
                  <a:cubicBezTo>
                    <a:pt x="14305" y="2935"/>
                    <a:pt x="14025" y="2989"/>
                    <a:pt x="13768" y="3098"/>
                  </a:cubicBezTo>
                  <a:cubicBezTo>
                    <a:pt x="13647" y="2235"/>
                    <a:pt x="12758" y="1623"/>
                    <a:pt x="11912" y="1623"/>
                  </a:cubicBezTo>
                  <a:cubicBezTo>
                    <a:pt x="11651" y="1623"/>
                    <a:pt x="11393" y="1682"/>
                    <a:pt x="11164" y="1810"/>
                  </a:cubicBezTo>
                  <a:cubicBezTo>
                    <a:pt x="10948" y="802"/>
                    <a:pt x="9938" y="1"/>
                    <a:pt x="88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2" name="Google Shape;2902;p96"/>
          <p:cNvGrpSpPr/>
          <p:nvPr/>
        </p:nvGrpSpPr>
        <p:grpSpPr>
          <a:xfrm>
            <a:off x="365895" y="4379496"/>
            <a:ext cx="8494158" cy="666011"/>
            <a:chOff x="365895" y="4379496"/>
            <a:chExt cx="8494158" cy="666011"/>
          </a:xfrm>
        </p:grpSpPr>
        <p:grpSp>
          <p:nvGrpSpPr>
            <p:cNvPr id="2903" name="Google Shape;2903;p96"/>
            <p:cNvGrpSpPr/>
            <p:nvPr/>
          </p:nvGrpSpPr>
          <p:grpSpPr>
            <a:xfrm>
              <a:off x="8054127" y="4779458"/>
              <a:ext cx="209443" cy="186391"/>
              <a:chOff x="10847407" y="-45304"/>
              <a:chExt cx="178629" cy="158969"/>
            </a:xfrm>
          </p:grpSpPr>
          <p:sp>
            <p:nvSpPr>
              <p:cNvPr id="2904" name="Google Shape;2904;p96"/>
              <p:cNvSpPr/>
              <p:nvPr/>
            </p:nvSpPr>
            <p:spPr>
              <a:xfrm flipH="1">
                <a:off x="10847407" y="-45304"/>
                <a:ext cx="178629" cy="153449"/>
              </a:xfrm>
              <a:custGeom>
                <a:avLst/>
                <a:gdLst/>
                <a:ahLst/>
                <a:cxnLst/>
                <a:rect l="l" t="t" r="r" b="b"/>
                <a:pathLst>
                  <a:path w="2717" h="2334" extrusionOk="0">
                    <a:moveTo>
                      <a:pt x="1008" y="0"/>
                    </a:moveTo>
                    <a:cubicBezTo>
                      <a:pt x="896" y="159"/>
                      <a:pt x="663" y="626"/>
                      <a:pt x="971" y="1130"/>
                    </a:cubicBezTo>
                    <a:lnTo>
                      <a:pt x="663" y="1130"/>
                    </a:lnTo>
                    <a:cubicBezTo>
                      <a:pt x="346" y="1130"/>
                      <a:pt x="112" y="1288"/>
                      <a:pt x="0" y="1363"/>
                    </a:cubicBezTo>
                    <a:cubicBezTo>
                      <a:pt x="196" y="1596"/>
                      <a:pt x="467" y="1718"/>
                      <a:pt x="738" y="1755"/>
                    </a:cubicBezTo>
                    <a:cubicBezTo>
                      <a:pt x="504" y="1951"/>
                      <a:pt x="430" y="2185"/>
                      <a:pt x="383" y="2297"/>
                    </a:cubicBezTo>
                    <a:cubicBezTo>
                      <a:pt x="467" y="2334"/>
                      <a:pt x="579" y="2334"/>
                      <a:pt x="663" y="2334"/>
                    </a:cubicBezTo>
                    <a:cubicBezTo>
                      <a:pt x="971" y="2334"/>
                      <a:pt x="1279" y="2185"/>
                      <a:pt x="1513" y="1904"/>
                    </a:cubicBezTo>
                    <a:cubicBezTo>
                      <a:pt x="1279" y="1055"/>
                      <a:pt x="971" y="355"/>
                      <a:pt x="971" y="318"/>
                    </a:cubicBezTo>
                    <a:cubicBezTo>
                      <a:pt x="971" y="318"/>
                      <a:pt x="971" y="271"/>
                      <a:pt x="1008" y="234"/>
                    </a:cubicBezTo>
                    <a:cubicBezTo>
                      <a:pt x="1046" y="234"/>
                      <a:pt x="1083" y="234"/>
                      <a:pt x="1083" y="271"/>
                    </a:cubicBezTo>
                    <a:cubicBezTo>
                      <a:pt x="1083" y="271"/>
                      <a:pt x="1438" y="1055"/>
                      <a:pt x="1671" y="1951"/>
                    </a:cubicBezTo>
                    <a:cubicBezTo>
                      <a:pt x="1746" y="1951"/>
                      <a:pt x="1867" y="1989"/>
                      <a:pt x="1942" y="1989"/>
                    </a:cubicBezTo>
                    <a:cubicBezTo>
                      <a:pt x="2213" y="1989"/>
                      <a:pt x="2483" y="1867"/>
                      <a:pt x="2717" y="1671"/>
                    </a:cubicBezTo>
                    <a:cubicBezTo>
                      <a:pt x="2642" y="1559"/>
                      <a:pt x="2446" y="1400"/>
                      <a:pt x="2138" y="1363"/>
                    </a:cubicBezTo>
                    <a:cubicBezTo>
                      <a:pt x="2371" y="1204"/>
                      <a:pt x="2483" y="971"/>
                      <a:pt x="2567" y="663"/>
                    </a:cubicBezTo>
                    <a:cubicBezTo>
                      <a:pt x="2530" y="663"/>
                      <a:pt x="2446" y="626"/>
                      <a:pt x="2371" y="626"/>
                    </a:cubicBezTo>
                    <a:cubicBezTo>
                      <a:pt x="2175" y="626"/>
                      <a:pt x="1905" y="700"/>
                      <a:pt x="1634" y="934"/>
                    </a:cubicBezTo>
                    <a:cubicBezTo>
                      <a:pt x="1634" y="551"/>
                      <a:pt x="1363" y="196"/>
                      <a:pt x="1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96"/>
              <p:cNvSpPr/>
              <p:nvPr/>
            </p:nvSpPr>
            <p:spPr>
              <a:xfrm flipH="1">
                <a:off x="10911247" y="79872"/>
                <a:ext cx="15384" cy="33793"/>
              </a:xfrm>
              <a:custGeom>
                <a:avLst/>
                <a:gdLst/>
                <a:ahLst/>
                <a:cxnLst/>
                <a:rect l="l" t="t" r="r" b="b"/>
                <a:pathLst>
                  <a:path w="234" h="514" extrusionOk="0">
                    <a:moveTo>
                      <a:pt x="1" y="0"/>
                    </a:moveTo>
                    <a:cubicBezTo>
                      <a:pt x="38" y="159"/>
                      <a:pt x="85" y="318"/>
                      <a:pt x="122" y="467"/>
                    </a:cubicBezTo>
                    <a:cubicBezTo>
                      <a:pt x="122" y="514"/>
                      <a:pt x="159" y="514"/>
                      <a:pt x="197" y="514"/>
                    </a:cubicBezTo>
                    <a:cubicBezTo>
                      <a:pt x="234" y="514"/>
                      <a:pt x="234" y="467"/>
                      <a:pt x="234" y="430"/>
                    </a:cubicBezTo>
                    <a:cubicBezTo>
                      <a:pt x="197" y="318"/>
                      <a:pt x="197" y="159"/>
                      <a:pt x="159" y="47"/>
                    </a:cubicBezTo>
                    <a:cubicBezTo>
                      <a:pt x="122" y="0"/>
                      <a:pt x="38" y="0"/>
                      <a:pt x="1"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96"/>
              <p:cNvSpPr/>
              <p:nvPr/>
            </p:nvSpPr>
            <p:spPr>
              <a:xfrm flipH="1">
                <a:off x="10916111" y="-29986"/>
                <a:ext cx="46087" cy="113016"/>
              </a:xfrm>
              <a:custGeom>
                <a:avLst/>
                <a:gdLst/>
                <a:ahLst/>
                <a:cxnLst/>
                <a:rect l="l" t="t" r="r" b="b"/>
                <a:pathLst>
                  <a:path w="701" h="1719" extrusionOk="0">
                    <a:moveTo>
                      <a:pt x="37" y="1"/>
                    </a:moveTo>
                    <a:cubicBezTo>
                      <a:pt x="0" y="38"/>
                      <a:pt x="0" y="85"/>
                      <a:pt x="0" y="85"/>
                    </a:cubicBezTo>
                    <a:cubicBezTo>
                      <a:pt x="0" y="122"/>
                      <a:pt x="308" y="822"/>
                      <a:pt x="542" y="1671"/>
                    </a:cubicBezTo>
                    <a:cubicBezTo>
                      <a:pt x="579" y="1671"/>
                      <a:pt x="663" y="1671"/>
                      <a:pt x="700" y="1718"/>
                    </a:cubicBezTo>
                    <a:cubicBezTo>
                      <a:pt x="467" y="822"/>
                      <a:pt x="112" y="38"/>
                      <a:pt x="112" y="38"/>
                    </a:cubicBezTo>
                    <a:cubicBezTo>
                      <a:pt x="112" y="1"/>
                      <a:pt x="75" y="1"/>
                      <a:pt x="37" y="1"/>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7" name="Google Shape;2907;p96"/>
            <p:cNvGrpSpPr/>
            <p:nvPr/>
          </p:nvGrpSpPr>
          <p:grpSpPr>
            <a:xfrm>
              <a:off x="8605283" y="4521841"/>
              <a:ext cx="254769" cy="287916"/>
              <a:chOff x="11317476" y="-265020"/>
              <a:chExt cx="217287" cy="245558"/>
            </a:xfrm>
          </p:grpSpPr>
          <p:sp>
            <p:nvSpPr>
              <p:cNvPr id="2908" name="Google Shape;2908;p96"/>
              <p:cNvSpPr/>
              <p:nvPr/>
            </p:nvSpPr>
            <p:spPr>
              <a:xfrm flipH="1">
                <a:off x="11317476" y="-265020"/>
                <a:ext cx="217287" cy="245558"/>
              </a:xfrm>
              <a:custGeom>
                <a:avLst/>
                <a:gdLst/>
                <a:ahLst/>
                <a:cxnLst/>
                <a:rect l="l" t="t" r="r" b="b"/>
                <a:pathLst>
                  <a:path w="3305" h="3735" extrusionOk="0">
                    <a:moveTo>
                      <a:pt x="1354" y="1"/>
                    </a:moveTo>
                    <a:cubicBezTo>
                      <a:pt x="1046" y="272"/>
                      <a:pt x="934" y="626"/>
                      <a:pt x="887" y="1009"/>
                    </a:cubicBezTo>
                    <a:cubicBezTo>
                      <a:pt x="617" y="701"/>
                      <a:pt x="271" y="580"/>
                      <a:pt x="75" y="580"/>
                    </a:cubicBezTo>
                    <a:cubicBezTo>
                      <a:pt x="1" y="1168"/>
                      <a:pt x="234" y="1709"/>
                      <a:pt x="701" y="2101"/>
                    </a:cubicBezTo>
                    <a:cubicBezTo>
                      <a:pt x="1867" y="1709"/>
                      <a:pt x="2838" y="1280"/>
                      <a:pt x="2838" y="1280"/>
                    </a:cubicBezTo>
                    <a:lnTo>
                      <a:pt x="2875" y="1242"/>
                    </a:lnTo>
                    <a:cubicBezTo>
                      <a:pt x="2913" y="1242"/>
                      <a:pt x="2950" y="1280"/>
                      <a:pt x="2987" y="1326"/>
                    </a:cubicBezTo>
                    <a:cubicBezTo>
                      <a:pt x="2987" y="1364"/>
                      <a:pt x="2987" y="1401"/>
                      <a:pt x="2913" y="1438"/>
                    </a:cubicBezTo>
                    <a:cubicBezTo>
                      <a:pt x="2913" y="1438"/>
                      <a:pt x="1905" y="1905"/>
                      <a:pt x="654" y="2297"/>
                    </a:cubicBezTo>
                    <a:cubicBezTo>
                      <a:pt x="542" y="2801"/>
                      <a:pt x="654" y="3305"/>
                      <a:pt x="1083" y="3734"/>
                    </a:cubicBezTo>
                    <a:cubicBezTo>
                      <a:pt x="1242" y="3613"/>
                      <a:pt x="1438" y="3342"/>
                      <a:pt x="1475" y="2913"/>
                    </a:cubicBezTo>
                    <a:cubicBezTo>
                      <a:pt x="1709" y="3230"/>
                      <a:pt x="2054" y="3426"/>
                      <a:pt x="2446" y="3501"/>
                    </a:cubicBezTo>
                    <a:cubicBezTo>
                      <a:pt x="2521" y="3230"/>
                      <a:pt x="2521" y="2726"/>
                      <a:pt x="2017" y="2213"/>
                    </a:cubicBezTo>
                    <a:cubicBezTo>
                      <a:pt x="2567" y="2176"/>
                      <a:pt x="3034" y="1830"/>
                      <a:pt x="3305" y="1280"/>
                    </a:cubicBezTo>
                    <a:cubicBezTo>
                      <a:pt x="3183" y="1205"/>
                      <a:pt x="2875" y="1046"/>
                      <a:pt x="2521" y="1046"/>
                    </a:cubicBezTo>
                    <a:cubicBezTo>
                      <a:pt x="2287" y="1046"/>
                      <a:pt x="2017" y="1130"/>
                      <a:pt x="1709" y="1280"/>
                    </a:cubicBezTo>
                    <a:cubicBezTo>
                      <a:pt x="1867" y="580"/>
                      <a:pt x="1550" y="160"/>
                      <a:pt x="13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96"/>
              <p:cNvSpPr/>
              <p:nvPr/>
            </p:nvSpPr>
            <p:spPr>
              <a:xfrm flipH="1">
                <a:off x="11486244" y="-126958"/>
                <a:ext cx="48520" cy="22814"/>
              </a:xfrm>
              <a:custGeom>
                <a:avLst/>
                <a:gdLst/>
                <a:ahLst/>
                <a:cxnLst/>
                <a:rect l="l" t="t" r="r" b="b"/>
                <a:pathLst>
                  <a:path w="738" h="347" extrusionOk="0">
                    <a:moveTo>
                      <a:pt x="701" y="1"/>
                    </a:moveTo>
                    <a:cubicBezTo>
                      <a:pt x="505" y="38"/>
                      <a:pt x="271" y="113"/>
                      <a:pt x="75" y="160"/>
                    </a:cubicBezTo>
                    <a:cubicBezTo>
                      <a:pt x="1" y="160"/>
                      <a:pt x="1" y="234"/>
                      <a:pt x="1" y="272"/>
                    </a:cubicBezTo>
                    <a:cubicBezTo>
                      <a:pt x="1" y="309"/>
                      <a:pt x="38" y="346"/>
                      <a:pt x="75" y="346"/>
                    </a:cubicBezTo>
                    <a:lnTo>
                      <a:pt x="113" y="346"/>
                    </a:lnTo>
                    <a:cubicBezTo>
                      <a:pt x="309" y="272"/>
                      <a:pt x="505" y="234"/>
                      <a:pt x="654" y="197"/>
                    </a:cubicBezTo>
                    <a:cubicBezTo>
                      <a:pt x="701" y="113"/>
                      <a:pt x="701" y="76"/>
                      <a:pt x="738" y="1"/>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96"/>
              <p:cNvSpPr/>
              <p:nvPr/>
            </p:nvSpPr>
            <p:spPr>
              <a:xfrm flipH="1">
                <a:off x="11338318" y="-183366"/>
                <a:ext cx="153515" cy="69361"/>
              </a:xfrm>
              <a:custGeom>
                <a:avLst/>
                <a:gdLst/>
                <a:ahLst/>
                <a:cxnLst/>
                <a:rect l="l" t="t" r="r" b="b"/>
                <a:pathLst>
                  <a:path w="2335" h="1055" extrusionOk="0">
                    <a:moveTo>
                      <a:pt x="2222" y="0"/>
                    </a:moveTo>
                    <a:lnTo>
                      <a:pt x="2185" y="38"/>
                    </a:lnTo>
                    <a:cubicBezTo>
                      <a:pt x="2185" y="38"/>
                      <a:pt x="1214" y="467"/>
                      <a:pt x="48" y="859"/>
                    </a:cubicBezTo>
                    <a:lnTo>
                      <a:pt x="85" y="859"/>
                    </a:lnTo>
                    <a:cubicBezTo>
                      <a:pt x="48" y="934"/>
                      <a:pt x="48" y="971"/>
                      <a:pt x="1" y="1055"/>
                    </a:cubicBezTo>
                    <a:cubicBezTo>
                      <a:pt x="1252" y="663"/>
                      <a:pt x="2260" y="196"/>
                      <a:pt x="2260" y="196"/>
                    </a:cubicBezTo>
                    <a:cubicBezTo>
                      <a:pt x="2334" y="159"/>
                      <a:pt x="2334" y="122"/>
                      <a:pt x="2334" y="84"/>
                    </a:cubicBezTo>
                    <a:cubicBezTo>
                      <a:pt x="2297" y="38"/>
                      <a:pt x="2260" y="0"/>
                      <a:pt x="2222"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1" name="Google Shape;2911;p96"/>
            <p:cNvGrpSpPr/>
            <p:nvPr/>
          </p:nvGrpSpPr>
          <p:grpSpPr>
            <a:xfrm>
              <a:off x="6651927" y="4809758"/>
              <a:ext cx="209443" cy="186391"/>
              <a:chOff x="10847407" y="-45304"/>
              <a:chExt cx="178629" cy="158969"/>
            </a:xfrm>
          </p:grpSpPr>
          <p:sp>
            <p:nvSpPr>
              <p:cNvPr id="2912" name="Google Shape;2912;p96"/>
              <p:cNvSpPr/>
              <p:nvPr/>
            </p:nvSpPr>
            <p:spPr>
              <a:xfrm flipH="1">
                <a:off x="10847407" y="-45304"/>
                <a:ext cx="178629" cy="153449"/>
              </a:xfrm>
              <a:custGeom>
                <a:avLst/>
                <a:gdLst/>
                <a:ahLst/>
                <a:cxnLst/>
                <a:rect l="l" t="t" r="r" b="b"/>
                <a:pathLst>
                  <a:path w="2717" h="2334" extrusionOk="0">
                    <a:moveTo>
                      <a:pt x="1008" y="0"/>
                    </a:moveTo>
                    <a:cubicBezTo>
                      <a:pt x="896" y="159"/>
                      <a:pt x="663" y="626"/>
                      <a:pt x="971" y="1130"/>
                    </a:cubicBezTo>
                    <a:lnTo>
                      <a:pt x="663" y="1130"/>
                    </a:lnTo>
                    <a:cubicBezTo>
                      <a:pt x="346" y="1130"/>
                      <a:pt x="112" y="1288"/>
                      <a:pt x="0" y="1363"/>
                    </a:cubicBezTo>
                    <a:cubicBezTo>
                      <a:pt x="196" y="1596"/>
                      <a:pt x="467" y="1718"/>
                      <a:pt x="738" y="1755"/>
                    </a:cubicBezTo>
                    <a:cubicBezTo>
                      <a:pt x="504" y="1951"/>
                      <a:pt x="430" y="2185"/>
                      <a:pt x="383" y="2297"/>
                    </a:cubicBezTo>
                    <a:cubicBezTo>
                      <a:pt x="467" y="2334"/>
                      <a:pt x="579" y="2334"/>
                      <a:pt x="663" y="2334"/>
                    </a:cubicBezTo>
                    <a:cubicBezTo>
                      <a:pt x="971" y="2334"/>
                      <a:pt x="1279" y="2185"/>
                      <a:pt x="1513" y="1904"/>
                    </a:cubicBezTo>
                    <a:cubicBezTo>
                      <a:pt x="1279" y="1055"/>
                      <a:pt x="971" y="355"/>
                      <a:pt x="971" y="318"/>
                    </a:cubicBezTo>
                    <a:cubicBezTo>
                      <a:pt x="971" y="318"/>
                      <a:pt x="971" y="271"/>
                      <a:pt x="1008" y="234"/>
                    </a:cubicBezTo>
                    <a:cubicBezTo>
                      <a:pt x="1046" y="234"/>
                      <a:pt x="1083" y="234"/>
                      <a:pt x="1083" y="271"/>
                    </a:cubicBezTo>
                    <a:cubicBezTo>
                      <a:pt x="1083" y="271"/>
                      <a:pt x="1438" y="1055"/>
                      <a:pt x="1671" y="1951"/>
                    </a:cubicBezTo>
                    <a:cubicBezTo>
                      <a:pt x="1746" y="1951"/>
                      <a:pt x="1867" y="1989"/>
                      <a:pt x="1942" y="1989"/>
                    </a:cubicBezTo>
                    <a:cubicBezTo>
                      <a:pt x="2213" y="1989"/>
                      <a:pt x="2483" y="1867"/>
                      <a:pt x="2717" y="1671"/>
                    </a:cubicBezTo>
                    <a:cubicBezTo>
                      <a:pt x="2642" y="1559"/>
                      <a:pt x="2446" y="1400"/>
                      <a:pt x="2138" y="1363"/>
                    </a:cubicBezTo>
                    <a:cubicBezTo>
                      <a:pt x="2371" y="1204"/>
                      <a:pt x="2483" y="971"/>
                      <a:pt x="2567" y="663"/>
                    </a:cubicBezTo>
                    <a:cubicBezTo>
                      <a:pt x="2530" y="663"/>
                      <a:pt x="2446" y="626"/>
                      <a:pt x="2371" y="626"/>
                    </a:cubicBezTo>
                    <a:cubicBezTo>
                      <a:pt x="2175" y="626"/>
                      <a:pt x="1905" y="700"/>
                      <a:pt x="1634" y="934"/>
                    </a:cubicBezTo>
                    <a:cubicBezTo>
                      <a:pt x="1634" y="551"/>
                      <a:pt x="1363" y="196"/>
                      <a:pt x="1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96"/>
              <p:cNvSpPr/>
              <p:nvPr/>
            </p:nvSpPr>
            <p:spPr>
              <a:xfrm flipH="1">
                <a:off x="10911247" y="79872"/>
                <a:ext cx="15384" cy="33793"/>
              </a:xfrm>
              <a:custGeom>
                <a:avLst/>
                <a:gdLst/>
                <a:ahLst/>
                <a:cxnLst/>
                <a:rect l="l" t="t" r="r" b="b"/>
                <a:pathLst>
                  <a:path w="234" h="514" extrusionOk="0">
                    <a:moveTo>
                      <a:pt x="1" y="0"/>
                    </a:moveTo>
                    <a:cubicBezTo>
                      <a:pt x="38" y="159"/>
                      <a:pt x="85" y="318"/>
                      <a:pt x="122" y="467"/>
                    </a:cubicBezTo>
                    <a:cubicBezTo>
                      <a:pt x="122" y="514"/>
                      <a:pt x="159" y="514"/>
                      <a:pt x="197" y="514"/>
                    </a:cubicBezTo>
                    <a:cubicBezTo>
                      <a:pt x="234" y="514"/>
                      <a:pt x="234" y="467"/>
                      <a:pt x="234" y="430"/>
                    </a:cubicBezTo>
                    <a:cubicBezTo>
                      <a:pt x="197" y="318"/>
                      <a:pt x="197" y="159"/>
                      <a:pt x="159" y="47"/>
                    </a:cubicBezTo>
                    <a:cubicBezTo>
                      <a:pt x="122" y="0"/>
                      <a:pt x="38" y="0"/>
                      <a:pt x="1"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96"/>
              <p:cNvSpPr/>
              <p:nvPr/>
            </p:nvSpPr>
            <p:spPr>
              <a:xfrm flipH="1">
                <a:off x="10916111" y="-29986"/>
                <a:ext cx="46087" cy="113016"/>
              </a:xfrm>
              <a:custGeom>
                <a:avLst/>
                <a:gdLst/>
                <a:ahLst/>
                <a:cxnLst/>
                <a:rect l="l" t="t" r="r" b="b"/>
                <a:pathLst>
                  <a:path w="701" h="1719" extrusionOk="0">
                    <a:moveTo>
                      <a:pt x="37" y="1"/>
                    </a:moveTo>
                    <a:cubicBezTo>
                      <a:pt x="0" y="38"/>
                      <a:pt x="0" y="85"/>
                      <a:pt x="0" y="85"/>
                    </a:cubicBezTo>
                    <a:cubicBezTo>
                      <a:pt x="0" y="122"/>
                      <a:pt x="308" y="822"/>
                      <a:pt x="542" y="1671"/>
                    </a:cubicBezTo>
                    <a:cubicBezTo>
                      <a:pt x="579" y="1671"/>
                      <a:pt x="663" y="1671"/>
                      <a:pt x="700" y="1718"/>
                    </a:cubicBezTo>
                    <a:cubicBezTo>
                      <a:pt x="467" y="822"/>
                      <a:pt x="112" y="38"/>
                      <a:pt x="112" y="38"/>
                    </a:cubicBezTo>
                    <a:cubicBezTo>
                      <a:pt x="112" y="1"/>
                      <a:pt x="75" y="1"/>
                      <a:pt x="37" y="1"/>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5" name="Google Shape;2915;p96"/>
            <p:cNvGrpSpPr/>
            <p:nvPr/>
          </p:nvGrpSpPr>
          <p:grpSpPr>
            <a:xfrm>
              <a:off x="7179383" y="4460429"/>
              <a:ext cx="254769" cy="287916"/>
              <a:chOff x="11317476" y="-265020"/>
              <a:chExt cx="217287" cy="245558"/>
            </a:xfrm>
          </p:grpSpPr>
          <p:sp>
            <p:nvSpPr>
              <p:cNvPr id="2916" name="Google Shape;2916;p96"/>
              <p:cNvSpPr/>
              <p:nvPr/>
            </p:nvSpPr>
            <p:spPr>
              <a:xfrm flipH="1">
                <a:off x="11317476" y="-265020"/>
                <a:ext cx="217287" cy="245558"/>
              </a:xfrm>
              <a:custGeom>
                <a:avLst/>
                <a:gdLst/>
                <a:ahLst/>
                <a:cxnLst/>
                <a:rect l="l" t="t" r="r" b="b"/>
                <a:pathLst>
                  <a:path w="3305" h="3735" extrusionOk="0">
                    <a:moveTo>
                      <a:pt x="1354" y="1"/>
                    </a:moveTo>
                    <a:cubicBezTo>
                      <a:pt x="1046" y="272"/>
                      <a:pt x="934" y="626"/>
                      <a:pt x="887" y="1009"/>
                    </a:cubicBezTo>
                    <a:cubicBezTo>
                      <a:pt x="617" y="701"/>
                      <a:pt x="271" y="580"/>
                      <a:pt x="75" y="580"/>
                    </a:cubicBezTo>
                    <a:cubicBezTo>
                      <a:pt x="1" y="1168"/>
                      <a:pt x="234" y="1709"/>
                      <a:pt x="701" y="2101"/>
                    </a:cubicBezTo>
                    <a:cubicBezTo>
                      <a:pt x="1867" y="1709"/>
                      <a:pt x="2838" y="1280"/>
                      <a:pt x="2838" y="1280"/>
                    </a:cubicBezTo>
                    <a:lnTo>
                      <a:pt x="2875" y="1242"/>
                    </a:lnTo>
                    <a:cubicBezTo>
                      <a:pt x="2913" y="1242"/>
                      <a:pt x="2950" y="1280"/>
                      <a:pt x="2987" y="1326"/>
                    </a:cubicBezTo>
                    <a:cubicBezTo>
                      <a:pt x="2987" y="1364"/>
                      <a:pt x="2987" y="1401"/>
                      <a:pt x="2913" y="1438"/>
                    </a:cubicBezTo>
                    <a:cubicBezTo>
                      <a:pt x="2913" y="1438"/>
                      <a:pt x="1905" y="1905"/>
                      <a:pt x="654" y="2297"/>
                    </a:cubicBezTo>
                    <a:cubicBezTo>
                      <a:pt x="542" y="2801"/>
                      <a:pt x="654" y="3305"/>
                      <a:pt x="1083" y="3734"/>
                    </a:cubicBezTo>
                    <a:cubicBezTo>
                      <a:pt x="1242" y="3613"/>
                      <a:pt x="1438" y="3342"/>
                      <a:pt x="1475" y="2913"/>
                    </a:cubicBezTo>
                    <a:cubicBezTo>
                      <a:pt x="1709" y="3230"/>
                      <a:pt x="2054" y="3426"/>
                      <a:pt x="2446" y="3501"/>
                    </a:cubicBezTo>
                    <a:cubicBezTo>
                      <a:pt x="2521" y="3230"/>
                      <a:pt x="2521" y="2726"/>
                      <a:pt x="2017" y="2213"/>
                    </a:cubicBezTo>
                    <a:cubicBezTo>
                      <a:pt x="2567" y="2176"/>
                      <a:pt x="3034" y="1830"/>
                      <a:pt x="3305" y="1280"/>
                    </a:cubicBezTo>
                    <a:cubicBezTo>
                      <a:pt x="3183" y="1205"/>
                      <a:pt x="2875" y="1046"/>
                      <a:pt x="2521" y="1046"/>
                    </a:cubicBezTo>
                    <a:cubicBezTo>
                      <a:pt x="2287" y="1046"/>
                      <a:pt x="2017" y="1130"/>
                      <a:pt x="1709" y="1280"/>
                    </a:cubicBezTo>
                    <a:cubicBezTo>
                      <a:pt x="1867" y="580"/>
                      <a:pt x="1550" y="160"/>
                      <a:pt x="13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96"/>
              <p:cNvSpPr/>
              <p:nvPr/>
            </p:nvSpPr>
            <p:spPr>
              <a:xfrm flipH="1">
                <a:off x="11486244" y="-126958"/>
                <a:ext cx="48520" cy="22814"/>
              </a:xfrm>
              <a:custGeom>
                <a:avLst/>
                <a:gdLst/>
                <a:ahLst/>
                <a:cxnLst/>
                <a:rect l="l" t="t" r="r" b="b"/>
                <a:pathLst>
                  <a:path w="738" h="347" extrusionOk="0">
                    <a:moveTo>
                      <a:pt x="701" y="1"/>
                    </a:moveTo>
                    <a:cubicBezTo>
                      <a:pt x="505" y="38"/>
                      <a:pt x="271" y="113"/>
                      <a:pt x="75" y="160"/>
                    </a:cubicBezTo>
                    <a:cubicBezTo>
                      <a:pt x="1" y="160"/>
                      <a:pt x="1" y="234"/>
                      <a:pt x="1" y="272"/>
                    </a:cubicBezTo>
                    <a:cubicBezTo>
                      <a:pt x="1" y="309"/>
                      <a:pt x="38" y="346"/>
                      <a:pt x="75" y="346"/>
                    </a:cubicBezTo>
                    <a:lnTo>
                      <a:pt x="113" y="346"/>
                    </a:lnTo>
                    <a:cubicBezTo>
                      <a:pt x="309" y="272"/>
                      <a:pt x="505" y="234"/>
                      <a:pt x="654" y="197"/>
                    </a:cubicBezTo>
                    <a:cubicBezTo>
                      <a:pt x="701" y="113"/>
                      <a:pt x="701" y="76"/>
                      <a:pt x="738" y="1"/>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96"/>
              <p:cNvSpPr/>
              <p:nvPr/>
            </p:nvSpPr>
            <p:spPr>
              <a:xfrm flipH="1">
                <a:off x="11338318" y="-183366"/>
                <a:ext cx="153515" cy="69361"/>
              </a:xfrm>
              <a:custGeom>
                <a:avLst/>
                <a:gdLst/>
                <a:ahLst/>
                <a:cxnLst/>
                <a:rect l="l" t="t" r="r" b="b"/>
                <a:pathLst>
                  <a:path w="2335" h="1055" extrusionOk="0">
                    <a:moveTo>
                      <a:pt x="2222" y="0"/>
                    </a:moveTo>
                    <a:lnTo>
                      <a:pt x="2185" y="38"/>
                    </a:lnTo>
                    <a:cubicBezTo>
                      <a:pt x="2185" y="38"/>
                      <a:pt x="1214" y="467"/>
                      <a:pt x="48" y="859"/>
                    </a:cubicBezTo>
                    <a:lnTo>
                      <a:pt x="85" y="859"/>
                    </a:lnTo>
                    <a:cubicBezTo>
                      <a:pt x="48" y="934"/>
                      <a:pt x="48" y="971"/>
                      <a:pt x="1" y="1055"/>
                    </a:cubicBezTo>
                    <a:cubicBezTo>
                      <a:pt x="1252" y="663"/>
                      <a:pt x="2260" y="196"/>
                      <a:pt x="2260" y="196"/>
                    </a:cubicBezTo>
                    <a:cubicBezTo>
                      <a:pt x="2334" y="159"/>
                      <a:pt x="2334" y="122"/>
                      <a:pt x="2334" y="84"/>
                    </a:cubicBezTo>
                    <a:cubicBezTo>
                      <a:pt x="2297" y="38"/>
                      <a:pt x="2260" y="0"/>
                      <a:pt x="2222"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9" name="Google Shape;2919;p96"/>
            <p:cNvGrpSpPr/>
            <p:nvPr/>
          </p:nvGrpSpPr>
          <p:grpSpPr>
            <a:xfrm rot="-10666852">
              <a:off x="5753732" y="4509241"/>
              <a:ext cx="254765" cy="287911"/>
              <a:chOff x="11317476" y="-265020"/>
              <a:chExt cx="217287" cy="245558"/>
            </a:xfrm>
          </p:grpSpPr>
          <p:sp>
            <p:nvSpPr>
              <p:cNvPr id="2920" name="Google Shape;2920;p96"/>
              <p:cNvSpPr/>
              <p:nvPr/>
            </p:nvSpPr>
            <p:spPr>
              <a:xfrm flipH="1">
                <a:off x="11317476" y="-265020"/>
                <a:ext cx="217287" cy="245558"/>
              </a:xfrm>
              <a:custGeom>
                <a:avLst/>
                <a:gdLst/>
                <a:ahLst/>
                <a:cxnLst/>
                <a:rect l="l" t="t" r="r" b="b"/>
                <a:pathLst>
                  <a:path w="3305" h="3735" extrusionOk="0">
                    <a:moveTo>
                      <a:pt x="1354" y="1"/>
                    </a:moveTo>
                    <a:cubicBezTo>
                      <a:pt x="1046" y="272"/>
                      <a:pt x="934" y="626"/>
                      <a:pt x="887" y="1009"/>
                    </a:cubicBezTo>
                    <a:cubicBezTo>
                      <a:pt x="617" y="701"/>
                      <a:pt x="271" y="580"/>
                      <a:pt x="75" y="580"/>
                    </a:cubicBezTo>
                    <a:cubicBezTo>
                      <a:pt x="1" y="1168"/>
                      <a:pt x="234" y="1709"/>
                      <a:pt x="701" y="2101"/>
                    </a:cubicBezTo>
                    <a:cubicBezTo>
                      <a:pt x="1867" y="1709"/>
                      <a:pt x="2838" y="1280"/>
                      <a:pt x="2838" y="1280"/>
                    </a:cubicBezTo>
                    <a:lnTo>
                      <a:pt x="2875" y="1242"/>
                    </a:lnTo>
                    <a:cubicBezTo>
                      <a:pt x="2913" y="1242"/>
                      <a:pt x="2950" y="1280"/>
                      <a:pt x="2987" y="1326"/>
                    </a:cubicBezTo>
                    <a:cubicBezTo>
                      <a:pt x="2987" y="1364"/>
                      <a:pt x="2987" y="1401"/>
                      <a:pt x="2913" y="1438"/>
                    </a:cubicBezTo>
                    <a:cubicBezTo>
                      <a:pt x="2913" y="1438"/>
                      <a:pt x="1905" y="1905"/>
                      <a:pt x="654" y="2297"/>
                    </a:cubicBezTo>
                    <a:cubicBezTo>
                      <a:pt x="542" y="2801"/>
                      <a:pt x="654" y="3305"/>
                      <a:pt x="1083" y="3734"/>
                    </a:cubicBezTo>
                    <a:cubicBezTo>
                      <a:pt x="1242" y="3613"/>
                      <a:pt x="1438" y="3342"/>
                      <a:pt x="1475" y="2913"/>
                    </a:cubicBezTo>
                    <a:cubicBezTo>
                      <a:pt x="1709" y="3230"/>
                      <a:pt x="2054" y="3426"/>
                      <a:pt x="2446" y="3501"/>
                    </a:cubicBezTo>
                    <a:cubicBezTo>
                      <a:pt x="2521" y="3230"/>
                      <a:pt x="2521" y="2726"/>
                      <a:pt x="2017" y="2213"/>
                    </a:cubicBezTo>
                    <a:cubicBezTo>
                      <a:pt x="2567" y="2176"/>
                      <a:pt x="3034" y="1830"/>
                      <a:pt x="3305" y="1280"/>
                    </a:cubicBezTo>
                    <a:cubicBezTo>
                      <a:pt x="3183" y="1205"/>
                      <a:pt x="2875" y="1046"/>
                      <a:pt x="2521" y="1046"/>
                    </a:cubicBezTo>
                    <a:cubicBezTo>
                      <a:pt x="2287" y="1046"/>
                      <a:pt x="2017" y="1130"/>
                      <a:pt x="1709" y="1280"/>
                    </a:cubicBezTo>
                    <a:cubicBezTo>
                      <a:pt x="1867" y="580"/>
                      <a:pt x="1550" y="160"/>
                      <a:pt x="13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96"/>
              <p:cNvSpPr/>
              <p:nvPr/>
            </p:nvSpPr>
            <p:spPr>
              <a:xfrm flipH="1">
                <a:off x="11486244" y="-126958"/>
                <a:ext cx="48520" cy="22814"/>
              </a:xfrm>
              <a:custGeom>
                <a:avLst/>
                <a:gdLst/>
                <a:ahLst/>
                <a:cxnLst/>
                <a:rect l="l" t="t" r="r" b="b"/>
                <a:pathLst>
                  <a:path w="738" h="347" extrusionOk="0">
                    <a:moveTo>
                      <a:pt x="701" y="1"/>
                    </a:moveTo>
                    <a:cubicBezTo>
                      <a:pt x="505" y="38"/>
                      <a:pt x="271" y="113"/>
                      <a:pt x="75" y="160"/>
                    </a:cubicBezTo>
                    <a:cubicBezTo>
                      <a:pt x="1" y="160"/>
                      <a:pt x="1" y="234"/>
                      <a:pt x="1" y="272"/>
                    </a:cubicBezTo>
                    <a:cubicBezTo>
                      <a:pt x="1" y="309"/>
                      <a:pt x="38" y="346"/>
                      <a:pt x="75" y="346"/>
                    </a:cubicBezTo>
                    <a:lnTo>
                      <a:pt x="113" y="346"/>
                    </a:lnTo>
                    <a:cubicBezTo>
                      <a:pt x="309" y="272"/>
                      <a:pt x="505" y="234"/>
                      <a:pt x="654" y="197"/>
                    </a:cubicBezTo>
                    <a:cubicBezTo>
                      <a:pt x="701" y="113"/>
                      <a:pt x="701" y="76"/>
                      <a:pt x="738" y="1"/>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96"/>
              <p:cNvSpPr/>
              <p:nvPr/>
            </p:nvSpPr>
            <p:spPr>
              <a:xfrm flipH="1">
                <a:off x="11338318" y="-183366"/>
                <a:ext cx="153515" cy="69361"/>
              </a:xfrm>
              <a:custGeom>
                <a:avLst/>
                <a:gdLst/>
                <a:ahLst/>
                <a:cxnLst/>
                <a:rect l="l" t="t" r="r" b="b"/>
                <a:pathLst>
                  <a:path w="2335" h="1055" extrusionOk="0">
                    <a:moveTo>
                      <a:pt x="2222" y="0"/>
                    </a:moveTo>
                    <a:lnTo>
                      <a:pt x="2185" y="38"/>
                    </a:lnTo>
                    <a:cubicBezTo>
                      <a:pt x="2185" y="38"/>
                      <a:pt x="1214" y="467"/>
                      <a:pt x="48" y="859"/>
                    </a:cubicBezTo>
                    <a:lnTo>
                      <a:pt x="85" y="859"/>
                    </a:lnTo>
                    <a:cubicBezTo>
                      <a:pt x="48" y="934"/>
                      <a:pt x="48" y="971"/>
                      <a:pt x="1" y="1055"/>
                    </a:cubicBezTo>
                    <a:cubicBezTo>
                      <a:pt x="1252" y="663"/>
                      <a:pt x="2260" y="196"/>
                      <a:pt x="2260" y="196"/>
                    </a:cubicBezTo>
                    <a:cubicBezTo>
                      <a:pt x="2334" y="159"/>
                      <a:pt x="2334" y="122"/>
                      <a:pt x="2334" y="84"/>
                    </a:cubicBezTo>
                    <a:cubicBezTo>
                      <a:pt x="2297" y="38"/>
                      <a:pt x="2260" y="0"/>
                      <a:pt x="2222"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3" name="Google Shape;2923;p96"/>
            <p:cNvGrpSpPr/>
            <p:nvPr/>
          </p:nvGrpSpPr>
          <p:grpSpPr>
            <a:xfrm flipH="1">
              <a:off x="5146527" y="4782908"/>
              <a:ext cx="209443" cy="186391"/>
              <a:chOff x="10847407" y="-45304"/>
              <a:chExt cx="178629" cy="158969"/>
            </a:xfrm>
          </p:grpSpPr>
          <p:sp>
            <p:nvSpPr>
              <p:cNvPr id="2924" name="Google Shape;2924;p96"/>
              <p:cNvSpPr/>
              <p:nvPr/>
            </p:nvSpPr>
            <p:spPr>
              <a:xfrm flipH="1">
                <a:off x="10847407" y="-45304"/>
                <a:ext cx="178629" cy="153449"/>
              </a:xfrm>
              <a:custGeom>
                <a:avLst/>
                <a:gdLst/>
                <a:ahLst/>
                <a:cxnLst/>
                <a:rect l="l" t="t" r="r" b="b"/>
                <a:pathLst>
                  <a:path w="2717" h="2334" extrusionOk="0">
                    <a:moveTo>
                      <a:pt x="1008" y="0"/>
                    </a:moveTo>
                    <a:cubicBezTo>
                      <a:pt x="896" y="159"/>
                      <a:pt x="663" y="626"/>
                      <a:pt x="971" y="1130"/>
                    </a:cubicBezTo>
                    <a:lnTo>
                      <a:pt x="663" y="1130"/>
                    </a:lnTo>
                    <a:cubicBezTo>
                      <a:pt x="346" y="1130"/>
                      <a:pt x="112" y="1288"/>
                      <a:pt x="0" y="1363"/>
                    </a:cubicBezTo>
                    <a:cubicBezTo>
                      <a:pt x="196" y="1596"/>
                      <a:pt x="467" y="1718"/>
                      <a:pt x="738" y="1755"/>
                    </a:cubicBezTo>
                    <a:cubicBezTo>
                      <a:pt x="504" y="1951"/>
                      <a:pt x="430" y="2185"/>
                      <a:pt x="383" y="2297"/>
                    </a:cubicBezTo>
                    <a:cubicBezTo>
                      <a:pt x="467" y="2334"/>
                      <a:pt x="579" y="2334"/>
                      <a:pt x="663" y="2334"/>
                    </a:cubicBezTo>
                    <a:cubicBezTo>
                      <a:pt x="971" y="2334"/>
                      <a:pt x="1279" y="2185"/>
                      <a:pt x="1513" y="1904"/>
                    </a:cubicBezTo>
                    <a:cubicBezTo>
                      <a:pt x="1279" y="1055"/>
                      <a:pt x="971" y="355"/>
                      <a:pt x="971" y="318"/>
                    </a:cubicBezTo>
                    <a:cubicBezTo>
                      <a:pt x="971" y="318"/>
                      <a:pt x="971" y="271"/>
                      <a:pt x="1008" y="234"/>
                    </a:cubicBezTo>
                    <a:cubicBezTo>
                      <a:pt x="1046" y="234"/>
                      <a:pt x="1083" y="234"/>
                      <a:pt x="1083" y="271"/>
                    </a:cubicBezTo>
                    <a:cubicBezTo>
                      <a:pt x="1083" y="271"/>
                      <a:pt x="1438" y="1055"/>
                      <a:pt x="1671" y="1951"/>
                    </a:cubicBezTo>
                    <a:cubicBezTo>
                      <a:pt x="1746" y="1951"/>
                      <a:pt x="1867" y="1989"/>
                      <a:pt x="1942" y="1989"/>
                    </a:cubicBezTo>
                    <a:cubicBezTo>
                      <a:pt x="2213" y="1989"/>
                      <a:pt x="2483" y="1867"/>
                      <a:pt x="2717" y="1671"/>
                    </a:cubicBezTo>
                    <a:cubicBezTo>
                      <a:pt x="2642" y="1559"/>
                      <a:pt x="2446" y="1400"/>
                      <a:pt x="2138" y="1363"/>
                    </a:cubicBezTo>
                    <a:cubicBezTo>
                      <a:pt x="2371" y="1204"/>
                      <a:pt x="2483" y="971"/>
                      <a:pt x="2567" y="663"/>
                    </a:cubicBezTo>
                    <a:cubicBezTo>
                      <a:pt x="2530" y="663"/>
                      <a:pt x="2446" y="626"/>
                      <a:pt x="2371" y="626"/>
                    </a:cubicBezTo>
                    <a:cubicBezTo>
                      <a:pt x="2175" y="626"/>
                      <a:pt x="1905" y="700"/>
                      <a:pt x="1634" y="934"/>
                    </a:cubicBezTo>
                    <a:cubicBezTo>
                      <a:pt x="1634" y="551"/>
                      <a:pt x="1363" y="196"/>
                      <a:pt x="1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96"/>
              <p:cNvSpPr/>
              <p:nvPr/>
            </p:nvSpPr>
            <p:spPr>
              <a:xfrm flipH="1">
                <a:off x="10911247" y="79872"/>
                <a:ext cx="15384" cy="33793"/>
              </a:xfrm>
              <a:custGeom>
                <a:avLst/>
                <a:gdLst/>
                <a:ahLst/>
                <a:cxnLst/>
                <a:rect l="l" t="t" r="r" b="b"/>
                <a:pathLst>
                  <a:path w="234" h="514" extrusionOk="0">
                    <a:moveTo>
                      <a:pt x="1" y="0"/>
                    </a:moveTo>
                    <a:cubicBezTo>
                      <a:pt x="38" y="159"/>
                      <a:pt x="85" y="318"/>
                      <a:pt x="122" y="467"/>
                    </a:cubicBezTo>
                    <a:cubicBezTo>
                      <a:pt x="122" y="514"/>
                      <a:pt x="159" y="514"/>
                      <a:pt x="197" y="514"/>
                    </a:cubicBezTo>
                    <a:cubicBezTo>
                      <a:pt x="234" y="514"/>
                      <a:pt x="234" y="467"/>
                      <a:pt x="234" y="430"/>
                    </a:cubicBezTo>
                    <a:cubicBezTo>
                      <a:pt x="197" y="318"/>
                      <a:pt x="197" y="159"/>
                      <a:pt x="159" y="47"/>
                    </a:cubicBezTo>
                    <a:cubicBezTo>
                      <a:pt x="122" y="0"/>
                      <a:pt x="38" y="0"/>
                      <a:pt x="1"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96"/>
              <p:cNvSpPr/>
              <p:nvPr/>
            </p:nvSpPr>
            <p:spPr>
              <a:xfrm flipH="1">
                <a:off x="10916111" y="-29986"/>
                <a:ext cx="46087" cy="113016"/>
              </a:xfrm>
              <a:custGeom>
                <a:avLst/>
                <a:gdLst/>
                <a:ahLst/>
                <a:cxnLst/>
                <a:rect l="l" t="t" r="r" b="b"/>
                <a:pathLst>
                  <a:path w="701" h="1719" extrusionOk="0">
                    <a:moveTo>
                      <a:pt x="37" y="1"/>
                    </a:moveTo>
                    <a:cubicBezTo>
                      <a:pt x="0" y="38"/>
                      <a:pt x="0" y="85"/>
                      <a:pt x="0" y="85"/>
                    </a:cubicBezTo>
                    <a:cubicBezTo>
                      <a:pt x="0" y="122"/>
                      <a:pt x="308" y="822"/>
                      <a:pt x="542" y="1671"/>
                    </a:cubicBezTo>
                    <a:cubicBezTo>
                      <a:pt x="579" y="1671"/>
                      <a:pt x="663" y="1671"/>
                      <a:pt x="700" y="1718"/>
                    </a:cubicBezTo>
                    <a:cubicBezTo>
                      <a:pt x="467" y="822"/>
                      <a:pt x="112" y="38"/>
                      <a:pt x="112" y="38"/>
                    </a:cubicBezTo>
                    <a:cubicBezTo>
                      <a:pt x="112" y="1"/>
                      <a:pt x="75" y="1"/>
                      <a:pt x="37" y="1"/>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7" name="Google Shape;2927;p96"/>
            <p:cNvGrpSpPr/>
            <p:nvPr/>
          </p:nvGrpSpPr>
          <p:grpSpPr>
            <a:xfrm rot="5088202">
              <a:off x="4555365" y="4460854"/>
              <a:ext cx="254773" cy="287921"/>
              <a:chOff x="11317476" y="-265020"/>
              <a:chExt cx="217287" cy="245558"/>
            </a:xfrm>
          </p:grpSpPr>
          <p:sp>
            <p:nvSpPr>
              <p:cNvPr id="2928" name="Google Shape;2928;p96"/>
              <p:cNvSpPr/>
              <p:nvPr/>
            </p:nvSpPr>
            <p:spPr>
              <a:xfrm flipH="1">
                <a:off x="11317476" y="-265020"/>
                <a:ext cx="217287" cy="245558"/>
              </a:xfrm>
              <a:custGeom>
                <a:avLst/>
                <a:gdLst/>
                <a:ahLst/>
                <a:cxnLst/>
                <a:rect l="l" t="t" r="r" b="b"/>
                <a:pathLst>
                  <a:path w="3305" h="3735" extrusionOk="0">
                    <a:moveTo>
                      <a:pt x="1354" y="1"/>
                    </a:moveTo>
                    <a:cubicBezTo>
                      <a:pt x="1046" y="272"/>
                      <a:pt x="934" y="626"/>
                      <a:pt x="887" y="1009"/>
                    </a:cubicBezTo>
                    <a:cubicBezTo>
                      <a:pt x="617" y="701"/>
                      <a:pt x="271" y="580"/>
                      <a:pt x="75" y="580"/>
                    </a:cubicBezTo>
                    <a:cubicBezTo>
                      <a:pt x="1" y="1168"/>
                      <a:pt x="234" y="1709"/>
                      <a:pt x="701" y="2101"/>
                    </a:cubicBezTo>
                    <a:cubicBezTo>
                      <a:pt x="1867" y="1709"/>
                      <a:pt x="2838" y="1280"/>
                      <a:pt x="2838" y="1280"/>
                    </a:cubicBezTo>
                    <a:lnTo>
                      <a:pt x="2875" y="1242"/>
                    </a:lnTo>
                    <a:cubicBezTo>
                      <a:pt x="2913" y="1242"/>
                      <a:pt x="2950" y="1280"/>
                      <a:pt x="2987" y="1326"/>
                    </a:cubicBezTo>
                    <a:cubicBezTo>
                      <a:pt x="2987" y="1364"/>
                      <a:pt x="2987" y="1401"/>
                      <a:pt x="2913" y="1438"/>
                    </a:cubicBezTo>
                    <a:cubicBezTo>
                      <a:pt x="2913" y="1438"/>
                      <a:pt x="1905" y="1905"/>
                      <a:pt x="654" y="2297"/>
                    </a:cubicBezTo>
                    <a:cubicBezTo>
                      <a:pt x="542" y="2801"/>
                      <a:pt x="654" y="3305"/>
                      <a:pt x="1083" y="3734"/>
                    </a:cubicBezTo>
                    <a:cubicBezTo>
                      <a:pt x="1242" y="3613"/>
                      <a:pt x="1438" y="3342"/>
                      <a:pt x="1475" y="2913"/>
                    </a:cubicBezTo>
                    <a:cubicBezTo>
                      <a:pt x="1709" y="3230"/>
                      <a:pt x="2054" y="3426"/>
                      <a:pt x="2446" y="3501"/>
                    </a:cubicBezTo>
                    <a:cubicBezTo>
                      <a:pt x="2521" y="3230"/>
                      <a:pt x="2521" y="2726"/>
                      <a:pt x="2017" y="2213"/>
                    </a:cubicBezTo>
                    <a:cubicBezTo>
                      <a:pt x="2567" y="2176"/>
                      <a:pt x="3034" y="1830"/>
                      <a:pt x="3305" y="1280"/>
                    </a:cubicBezTo>
                    <a:cubicBezTo>
                      <a:pt x="3183" y="1205"/>
                      <a:pt x="2875" y="1046"/>
                      <a:pt x="2521" y="1046"/>
                    </a:cubicBezTo>
                    <a:cubicBezTo>
                      <a:pt x="2287" y="1046"/>
                      <a:pt x="2017" y="1130"/>
                      <a:pt x="1709" y="1280"/>
                    </a:cubicBezTo>
                    <a:cubicBezTo>
                      <a:pt x="1867" y="580"/>
                      <a:pt x="1550" y="160"/>
                      <a:pt x="13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96"/>
              <p:cNvSpPr/>
              <p:nvPr/>
            </p:nvSpPr>
            <p:spPr>
              <a:xfrm flipH="1">
                <a:off x="11486244" y="-126958"/>
                <a:ext cx="48520" cy="22814"/>
              </a:xfrm>
              <a:custGeom>
                <a:avLst/>
                <a:gdLst/>
                <a:ahLst/>
                <a:cxnLst/>
                <a:rect l="l" t="t" r="r" b="b"/>
                <a:pathLst>
                  <a:path w="738" h="347" extrusionOk="0">
                    <a:moveTo>
                      <a:pt x="701" y="1"/>
                    </a:moveTo>
                    <a:cubicBezTo>
                      <a:pt x="505" y="38"/>
                      <a:pt x="271" y="113"/>
                      <a:pt x="75" y="160"/>
                    </a:cubicBezTo>
                    <a:cubicBezTo>
                      <a:pt x="1" y="160"/>
                      <a:pt x="1" y="234"/>
                      <a:pt x="1" y="272"/>
                    </a:cubicBezTo>
                    <a:cubicBezTo>
                      <a:pt x="1" y="309"/>
                      <a:pt x="38" y="346"/>
                      <a:pt x="75" y="346"/>
                    </a:cubicBezTo>
                    <a:lnTo>
                      <a:pt x="113" y="346"/>
                    </a:lnTo>
                    <a:cubicBezTo>
                      <a:pt x="309" y="272"/>
                      <a:pt x="505" y="234"/>
                      <a:pt x="654" y="197"/>
                    </a:cubicBezTo>
                    <a:cubicBezTo>
                      <a:pt x="701" y="113"/>
                      <a:pt x="701" y="76"/>
                      <a:pt x="738" y="1"/>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96"/>
              <p:cNvSpPr/>
              <p:nvPr/>
            </p:nvSpPr>
            <p:spPr>
              <a:xfrm flipH="1">
                <a:off x="11338318" y="-183366"/>
                <a:ext cx="153515" cy="69361"/>
              </a:xfrm>
              <a:custGeom>
                <a:avLst/>
                <a:gdLst/>
                <a:ahLst/>
                <a:cxnLst/>
                <a:rect l="l" t="t" r="r" b="b"/>
                <a:pathLst>
                  <a:path w="2335" h="1055" extrusionOk="0">
                    <a:moveTo>
                      <a:pt x="2222" y="0"/>
                    </a:moveTo>
                    <a:lnTo>
                      <a:pt x="2185" y="38"/>
                    </a:lnTo>
                    <a:cubicBezTo>
                      <a:pt x="2185" y="38"/>
                      <a:pt x="1214" y="467"/>
                      <a:pt x="48" y="859"/>
                    </a:cubicBezTo>
                    <a:lnTo>
                      <a:pt x="85" y="859"/>
                    </a:lnTo>
                    <a:cubicBezTo>
                      <a:pt x="48" y="934"/>
                      <a:pt x="48" y="971"/>
                      <a:pt x="1" y="1055"/>
                    </a:cubicBezTo>
                    <a:cubicBezTo>
                      <a:pt x="1252" y="663"/>
                      <a:pt x="2260" y="196"/>
                      <a:pt x="2260" y="196"/>
                    </a:cubicBezTo>
                    <a:cubicBezTo>
                      <a:pt x="2334" y="159"/>
                      <a:pt x="2334" y="122"/>
                      <a:pt x="2334" y="84"/>
                    </a:cubicBezTo>
                    <a:cubicBezTo>
                      <a:pt x="2297" y="38"/>
                      <a:pt x="2260" y="0"/>
                      <a:pt x="2222"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1" name="Google Shape;2931;p96"/>
            <p:cNvGrpSpPr/>
            <p:nvPr/>
          </p:nvGrpSpPr>
          <p:grpSpPr>
            <a:xfrm rot="-6580926" flipH="1">
              <a:off x="4011944" y="4822320"/>
              <a:ext cx="209443" cy="186392"/>
              <a:chOff x="10847407" y="-45304"/>
              <a:chExt cx="178629" cy="158969"/>
            </a:xfrm>
          </p:grpSpPr>
          <p:sp>
            <p:nvSpPr>
              <p:cNvPr id="2932" name="Google Shape;2932;p96"/>
              <p:cNvSpPr/>
              <p:nvPr/>
            </p:nvSpPr>
            <p:spPr>
              <a:xfrm flipH="1">
                <a:off x="10847407" y="-45304"/>
                <a:ext cx="178629" cy="153449"/>
              </a:xfrm>
              <a:custGeom>
                <a:avLst/>
                <a:gdLst/>
                <a:ahLst/>
                <a:cxnLst/>
                <a:rect l="l" t="t" r="r" b="b"/>
                <a:pathLst>
                  <a:path w="2717" h="2334" extrusionOk="0">
                    <a:moveTo>
                      <a:pt x="1008" y="0"/>
                    </a:moveTo>
                    <a:cubicBezTo>
                      <a:pt x="896" y="159"/>
                      <a:pt x="663" y="626"/>
                      <a:pt x="971" y="1130"/>
                    </a:cubicBezTo>
                    <a:lnTo>
                      <a:pt x="663" y="1130"/>
                    </a:lnTo>
                    <a:cubicBezTo>
                      <a:pt x="346" y="1130"/>
                      <a:pt x="112" y="1288"/>
                      <a:pt x="0" y="1363"/>
                    </a:cubicBezTo>
                    <a:cubicBezTo>
                      <a:pt x="196" y="1596"/>
                      <a:pt x="467" y="1718"/>
                      <a:pt x="738" y="1755"/>
                    </a:cubicBezTo>
                    <a:cubicBezTo>
                      <a:pt x="504" y="1951"/>
                      <a:pt x="430" y="2185"/>
                      <a:pt x="383" y="2297"/>
                    </a:cubicBezTo>
                    <a:cubicBezTo>
                      <a:pt x="467" y="2334"/>
                      <a:pt x="579" y="2334"/>
                      <a:pt x="663" y="2334"/>
                    </a:cubicBezTo>
                    <a:cubicBezTo>
                      <a:pt x="971" y="2334"/>
                      <a:pt x="1279" y="2185"/>
                      <a:pt x="1513" y="1904"/>
                    </a:cubicBezTo>
                    <a:cubicBezTo>
                      <a:pt x="1279" y="1055"/>
                      <a:pt x="971" y="355"/>
                      <a:pt x="971" y="318"/>
                    </a:cubicBezTo>
                    <a:cubicBezTo>
                      <a:pt x="971" y="318"/>
                      <a:pt x="971" y="271"/>
                      <a:pt x="1008" y="234"/>
                    </a:cubicBezTo>
                    <a:cubicBezTo>
                      <a:pt x="1046" y="234"/>
                      <a:pt x="1083" y="234"/>
                      <a:pt x="1083" y="271"/>
                    </a:cubicBezTo>
                    <a:cubicBezTo>
                      <a:pt x="1083" y="271"/>
                      <a:pt x="1438" y="1055"/>
                      <a:pt x="1671" y="1951"/>
                    </a:cubicBezTo>
                    <a:cubicBezTo>
                      <a:pt x="1746" y="1951"/>
                      <a:pt x="1867" y="1989"/>
                      <a:pt x="1942" y="1989"/>
                    </a:cubicBezTo>
                    <a:cubicBezTo>
                      <a:pt x="2213" y="1989"/>
                      <a:pt x="2483" y="1867"/>
                      <a:pt x="2717" y="1671"/>
                    </a:cubicBezTo>
                    <a:cubicBezTo>
                      <a:pt x="2642" y="1559"/>
                      <a:pt x="2446" y="1400"/>
                      <a:pt x="2138" y="1363"/>
                    </a:cubicBezTo>
                    <a:cubicBezTo>
                      <a:pt x="2371" y="1204"/>
                      <a:pt x="2483" y="971"/>
                      <a:pt x="2567" y="663"/>
                    </a:cubicBezTo>
                    <a:cubicBezTo>
                      <a:pt x="2530" y="663"/>
                      <a:pt x="2446" y="626"/>
                      <a:pt x="2371" y="626"/>
                    </a:cubicBezTo>
                    <a:cubicBezTo>
                      <a:pt x="2175" y="626"/>
                      <a:pt x="1905" y="700"/>
                      <a:pt x="1634" y="934"/>
                    </a:cubicBezTo>
                    <a:cubicBezTo>
                      <a:pt x="1634" y="551"/>
                      <a:pt x="1363" y="196"/>
                      <a:pt x="1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96"/>
              <p:cNvSpPr/>
              <p:nvPr/>
            </p:nvSpPr>
            <p:spPr>
              <a:xfrm flipH="1">
                <a:off x="10911247" y="79872"/>
                <a:ext cx="15384" cy="33793"/>
              </a:xfrm>
              <a:custGeom>
                <a:avLst/>
                <a:gdLst/>
                <a:ahLst/>
                <a:cxnLst/>
                <a:rect l="l" t="t" r="r" b="b"/>
                <a:pathLst>
                  <a:path w="234" h="514" extrusionOk="0">
                    <a:moveTo>
                      <a:pt x="1" y="0"/>
                    </a:moveTo>
                    <a:cubicBezTo>
                      <a:pt x="38" y="159"/>
                      <a:pt x="85" y="318"/>
                      <a:pt x="122" y="467"/>
                    </a:cubicBezTo>
                    <a:cubicBezTo>
                      <a:pt x="122" y="514"/>
                      <a:pt x="159" y="514"/>
                      <a:pt x="197" y="514"/>
                    </a:cubicBezTo>
                    <a:cubicBezTo>
                      <a:pt x="234" y="514"/>
                      <a:pt x="234" y="467"/>
                      <a:pt x="234" y="430"/>
                    </a:cubicBezTo>
                    <a:cubicBezTo>
                      <a:pt x="197" y="318"/>
                      <a:pt x="197" y="159"/>
                      <a:pt x="159" y="47"/>
                    </a:cubicBezTo>
                    <a:cubicBezTo>
                      <a:pt x="122" y="0"/>
                      <a:pt x="38" y="0"/>
                      <a:pt x="1"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96"/>
              <p:cNvSpPr/>
              <p:nvPr/>
            </p:nvSpPr>
            <p:spPr>
              <a:xfrm flipH="1">
                <a:off x="10916111" y="-29986"/>
                <a:ext cx="46087" cy="113016"/>
              </a:xfrm>
              <a:custGeom>
                <a:avLst/>
                <a:gdLst/>
                <a:ahLst/>
                <a:cxnLst/>
                <a:rect l="l" t="t" r="r" b="b"/>
                <a:pathLst>
                  <a:path w="701" h="1719" extrusionOk="0">
                    <a:moveTo>
                      <a:pt x="37" y="1"/>
                    </a:moveTo>
                    <a:cubicBezTo>
                      <a:pt x="0" y="38"/>
                      <a:pt x="0" y="85"/>
                      <a:pt x="0" y="85"/>
                    </a:cubicBezTo>
                    <a:cubicBezTo>
                      <a:pt x="0" y="122"/>
                      <a:pt x="308" y="822"/>
                      <a:pt x="542" y="1671"/>
                    </a:cubicBezTo>
                    <a:cubicBezTo>
                      <a:pt x="579" y="1671"/>
                      <a:pt x="663" y="1671"/>
                      <a:pt x="700" y="1718"/>
                    </a:cubicBezTo>
                    <a:cubicBezTo>
                      <a:pt x="467" y="822"/>
                      <a:pt x="112" y="38"/>
                      <a:pt x="112" y="38"/>
                    </a:cubicBezTo>
                    <a:cubicBezTo>
                      <a:pt x="112" y="1"/>
                      <a:pt x="75" y="1"/>
                      <a:pt x="37" y="1"/>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5" name="Google Shape;2935;p96"/>
            <p:cNvGrpSpPr/>
            <p:nvPr/>
          </p:nvGrpSpPr>
          <p:grpSpPr>
            <a:xfrm rot="-5088202" flipH="1">
              <a:off x="3334965" y="4500379"/>
              <a:ext cx="254773" cy="287921"/>
              <a:chOff x="11317476" y="-265020"/>
              <a:chExt cx="217287" cy="245558"/>
            </a:xfrm>
          </p:grpSpPr>
          <p:sp>
            <p:nvSpPr>
              <p:cNvPr id="2936" name="Google Shape;2936;p96"/>
              <p:cNvSpPr/>
              <p:nvPr/>
            </p:nvSpPr>
            <p:spPr>
              <a:xfrm flipH="1">
                <a:off x="11317476" y="-265020"/>
                <a:ext cx="217287" cy="245558"/>
              </a:xfrm>
              <a:custGeom>
                <a:avLst/>
                <a:gdLst/>
                <a:ahLst/>
                <a:cxnLst/>
                <a:rect l="l" t="t" r="r" b="b"/>
                <a:pathLst>
                  <a:path w="3305" h="3735" extrusionOk="0">
                    <a:moveTo>
                      <a:pt x="1354" y="1"/>
                    </a:moveTo>
                    <a:cubicBezTo>
                      <a:pt x="1046" y="272"/>
                      <a:pt x="934" y="626"/>
                      <a:pt x="887" y="1009"/>
                    </a:cubicBezTo>
                    <a:cubicBezTo>
                      <a:pt x="617" y="701"/>
                      <a:pt x="271" y="580"/>
                      <a:pt x="75" y="580"/>
                    </a:cubicBezTo>
                    <a:cubicBezTo>
                      <a:pt x="1" y="1168"/>
                      <a:pt x="234" y="1709"/>
                      <a:pt x="701" y="2101"/>
                    </a:cubicBezTo>
                    <a:cubicBezTo>
                      <a:pt x="1867" y="1709"/>
                      <a:pt x="2838" y="1280"/>
                      <a:pt x="2838" y="1280"/>
                    </a:cubicBezTo>
                    <a:lnTo>
                      <a:pt x="2875" y="1242"/>
                    </a:lnTo>
                    <a:cubicBezTo>
                      <a:pt x="2913" y="1242"/>
                      <a:pt x="2950" y="1280"/>
                      <a:pt x="2987" y="1326"/>
                    </a:cubicBezTo>
                    <a:cubicBezTo>
                      <a:pt x="2987" y="1364"/>
                      <a:pt x="2987" y="1401"/>
                      <a:pt x="2913" y="1438"/>
                    </a:cubicBezTo>
                    <a:cubicBezTo>
                      <a:pt x="2913" y="1438"/>
                      <a:pt x="1905" y="1905"/>
                      <a:pt x="654" y="2297"/>
                    </a:cubicBezTo>
                    <a:cubicBezTo>
                      <a:pt x="542" y="2801"/>
                      <a:pt x="654" y="3305"/>
                      <a:pt x="1083" y="3734"/>
                    </a:cubicBezTo>
                    <a:cubicBezTo>
                      <a:pt x="1242" y="3613"/>
                      <a:pt x="1438" y="3342"/>
                      <a:pt x="1475" y="2913"/>
                    </a:cubicBezTo>
                    <a:cubicBezTo>
                      <a:pt x="1709" y="3230"/>
                      <a:pt x="2054" y="3426"/>
                      <a:pt x="2446" y="3501"/>
                    </a:cubicBezTo>
                    <a:cubicBezTo>
                      <a:pt x="2521" y="3230"/>
                      <a:pt x="2521" y="2726"/>
                      <a:pt x="2017" y="2213"/>
                    </a:cubicBezTo>
                    <a:cubicBezTo>
                      <a:pt x="2567" y="2176"/>
                      <a:pt x="3034" y="1830"/>
                      <a:pt x="3305" y="1280"/>
                    </a:cubicBezTo>
                    <a:cubicBezTo>
                      <a:pt x="3183" y="1205"/>
                      <a:pt x="2875" y="1046"/>
                      <a:pt x="2521" y="1046"/>
                    </a:cubicBezTo>
                    <a:cubicBezTo>
                      <a:pt x="2287" y="1046"/>
                      <a:pt x="2017" y="1130"/>
                      <a:pt x="1709" y="1280"/>
                    </a:cubicBezTo>
                    <a:cubicBezTo>
                      <a:pt x="1867" y="580"/>
                      <a:pt x="1550" y="160"/>
                      <a:pt x="13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96"/>
              <p:cNvSpPr/>
              <p:nvPr/>
            </p:nvSpPr>
            <p:spPr>
              <a:xfrm flipH="1">
                <a:off x="11486244" y="-126958"/>
                <a:ext cx="48520" cy="22814"/>
              </a:xfrm>
              <a:custGeom>
                <a:avLst/>
                <a:gdLst/>
                <a:ahLst/>
                <a:cxnLst/>
                <a:rect l="l" t="t" r="r" b="b"/>
                <a:pathLst>
                  <a:path w="738" h="347" extrusionOk="0">
                    <a:moveTo>
                      <a:pt x="701" y="1"/>
                    </a:moveTo>
                    <a:cubicBezTo>
                      <a:pt x="505" y="38"/>
                      <a:pt x="271" y="113"/>
                      <a:pt x="75" y="160"/>
                    </a:cubicBezTo>
                    <a:cubicBezTo>
                      <a:pt x="1" y="160"/>
                      <a:pt x="1" y="234"/>
                      <a:pt x="1" y="272"/>
                    </a:cubicBezTo>
                    <a:cubicBezTo>
                      <a:pt x="1" y="309"/>
                      <a:pt x="38" y="346"/>
                      <a:pt x="75" y="346"/>
                    </a:cubicBezTo>
                    <a:lnTo>
                      <a:pt x="113" y="346"/>
                    </a:lnTo>
                    <a:cubicBezTo>
                      <a:pt x="309" y="272"/>
                      <a:pt x="505" y="234"/>
                      <a:pt x="654" y="197"/>
                    </a:cubicBezTo>
                    <a:cubicBezTo>
                      <a:pt x="701" y="113"/>
                      <a:pt x="701" y="76"/>
                      <a:pt x="738" y="1"/>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96"/>
              <p:cNvSpPr/>
              <p:nvPr/>
            </p:nvSpPr>
            <p:spPr>
              <a:xfrm flipH="1">
                <a:off x="11338318" y="-183366"/>
                <a:ext cx="153515" cy="69361"/>
              </a:xfrm>
              <a:custGeom>
                <a:avLst/>
                <a:gdLst/>
                <a:ahLst/>
                <a:cxnLst/>
                <a:rect l="l" t="t" r="r" b="b"/>
                <a:pathLst>
                  <a:path w="2335" h="1055" extrusionOk="0">
                    <a:moveTo>
                      <a:pt x="2222" y="0"/>
                    </a:moveTo>
                    <a:lnTo>
                      <a:pt x="2185" y="38"/>
                    </a:lnTo>
                    <a:cubicBezTo>
                      <a:pt x="2185" y="38"/>
                      <a:pt x="1214" y="467"/>
                      <a:pt x="48" y="859"/>
                    </a:cubicBezTo>
                    <a:lnTo>
                      <a:pt x="85" y="859"/>
                    </a:lnTo>
                    <a:cubicBezTo>
                      <a:pt x="48" y="934"/>
                      <a:pt x="48" y="971"/>
                      <a:pt x="1" y="1055"/>
                    </a:cubicBezTo>
                    <a:cubicBezTo>
                      <a:pt x="1252" y="663"/>
                      <a:pt x="2260" y="196"/>
                      <a:pt x="2260" y="196"/>
                    </a:cubicBezTo>
                    <a:cubicBezTo>
                      <a:pt x="2334" y="159"/>
                      <a:pt x="2334" y="122"/>
                      <a:pt x="2334" y="84"/>
                    </a:cubicBezTo>
                    <a:cubicBezTo>
                      <a:pt x="2297" y="38"/>
                      <a:pt x="2260" y="0"/>
                      <a:pt x="2222"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9" name="Google Shape;2939;p96"/>
            <p:cNvGrpSpPr/>
            <p:nvPr/>
          </p:nvGrpSpPr>
          <p:grpSpPr>
            <a:xfrm rot="-3557410" flipH="1">
              <a:off x="2410580" y="4653253"/>
              <a:ext cx="254776" cy="287924"/>
              <a:chOff x="11317476" y="-265020"/>
              <a:chExt cx="217287" cy="245558"/>
            </a:xfrm>
          </p:grpSpPr>
          <p:sp>
            <p:nvSpPr>
              <p:cNvPr id="2940" name="Google Shape;2940;p96"/>
              <p:cNvSpPr/>
              <p:nvPr/>
            </p:nvSpPr>
            <p:spPr>
              <a:xfrm flipH="1">
                <a:off x="11317476" y="-265020"/>
                <a:ext cx="217287" cy="245558"/>
              </a:xfrm>
              <a:custGeom>
                <a:avLst/>
                <a:gdLst/>
                <a:ahLst/>
                <a:cxnLst/>
                <a:rect l="l" t="t" r="r" b="b"/>
                <a:pathLst>
                  <a:path w="3305" h="3735" extrusionOk="0">
                    <a:moveTo>
                      <a:pt x="1354" y="1"/>
                    </a:moveTo>
                    <a:cubicBezTo>
                      <a:pt x="1046" y="272"/>
                      <a:pt x="934" y="626"/>
                      <a:pt x="887" y="1009"/>
                    </a:cubicBezTo>
                    <a:cubicBezTo>
                      <a:pt x="617" y="701"/>
                      <a:pt x="271" y="580"/>
                      <a:pt x="75" y="580"/>
                    </a:cubicBezTo>
                    <a:cubicBezTo>
                      <a:pt x="1" y="1168"/>
                      <a:pt x="234" y="1709"/>
                      <a:pt x="701" y="2101"/>
                    </a:cubicBezTo>
                    <a:cubicBezTo>
                      <a:pt x="1867" y="1709"/>
                      <a:pt x="2838" y="1280"/>
                      <a:pt x="2838" y="1280"/>
                    </a:cubicBezTo>
                    <a:lnTo>
                      <a:pt x="2875" y="1242"/>
                    </a:lnTo>
                    <a:cubicBezTo>
                      <a:pt x="2913" y="1242"/>
                      <a:pt x="2950" y="1280"/>
                      <a:pt x="2987" y="1326"/>
                    </a:cubicBezTo>
                    <a:cubicBezTo>
                      <a:pt x="2987" y="1364"/>
                      <a:pt x="2987" y="1401"/>
                      <a:pt x="2913" y="1438"/>
                    </a:cubicBezTo>
                    <a:cubicBezTo>
                      <a:pt x="2913" y="1438"/>
                      <a:pt x="1905" y="1905"/>
                      <a:pt x="654" y="2297"/>
                    </a:cubicBezTo>
                    <a:cubicBezTo>
                      <a:pt x="542" y="2801"/>
                      <a:pt x="654" y="3305"/>
                      <a:pt x="1083" y="3734"/>
                    </a:cubicBezTo>
                    <a:cubicBezTo>
                      <a:pt x="1242" y="3613"/>
                      <a:pt x="1438" y="3342"/>
                      <a:pt x="1475" y="2913"/>
                    </a:cubicBezTo>
                    <a:cubicBezTo>
                      <a:pt x="1709" y="3230"/>
                      <a:pt x="2054" y="3426"/>
                      <a:pt x="2446" y="3501"/>
                    </a:cubicBezTo>
                    <a:cubicBezTo>
                      <a:pt x="2521" y="3230"/>
                      <a:pt x="2521" y="2726"/>
                      <a:pt x="2017" y="2213"/>
                    </a:cubicBezTo>
                    <a:cubicBezTo>
                      <a:pt x="2567" y="2176"/>
                      <a:pt x="3034" y="1830"/>
                      <a:pt x="3305" y="1280"/>
                    </a:cubicBezTo>
                    <a:cubicBezTo>
                      <a:pt x="3183" y="1205"/>
                      <a:pt x="2875" y="1046"/>
                      <a:pt x="2521" y="1046"/>
                    </a:cubicBezTo>
                    <a:cubicBezTo>
                      <a:pt x="2287" y="1046"/>
                      <a:pt x="2017" y="1130"/>
                      <a:pt x="1709" y="1280"/>
                    </a:cubicBezTo>
                    <a:cubicBezTo>
                      <a:pt x="1867" y="580"/>
                      <a:pt x="1550" y="160"/>
                      <a:pt x="13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96"/>
              <p:cNvSpPr/>
              <p:nvPr/>
            </p:nvSpPr>
            <p:spPr>
              <a:xfrm flipH="1">
                <a:off x="11486244" y="-126958"/>
                <a:ext cx="48520" cy="22814"/>
              </a:xfrm>
              <a:custGeom>
                <a:avLst/>
                <a:gdLst/>
                <a:ahLst/>
                <a:cxnLst/>
                <a:rect l="l" t="t" r="r" b="b"/>
                <a:pathLst>
                  <a:path w="738" h="347" extrusionOk="0">
                    <a:moveTo>
                      <a:pt x="701" y="1"/>
                    </a:moveTo>
                    <a:cubicBezTo>
                      <a:pt x="505" y="38"/>
                      <a:pt x="271" y="113"/>
                      <a:pt x="75" y="160"/>
                    </a:cubicBezTo>
                    <a:cubicBezTo>
                      <a:pt x="1" y="160"/>
                      <a:pt x="1" y="234"/>
                      <a:pt x="1" y="272"/>
                    </a:cubicBezTo>
                    <a:cubicBezTo>
                      <a:pt x="1" y="309"/>
                      <a:pt x="38" y="346"/>
                      <a:pt x="75" y="346"/>
                    </a:cubicBezTo>
                    <a:lnTo>
                      <a:pt x="113" y="346"/>
                    </a:lnTo>
                    <a:cubicBezTo>
                      <a:pt x="309" y="272"/>
                      <a:pt x="505" y="234"/>
                      <a:pt x="654" y="197"/>
                    </a:cubicBezTo>
                    <a:cubicBezTo>
                      <a:pt x="701" y="113"/>
                      <a:pt x="701" y="76"/>
                      <a:pt x="738" y="1"/>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96"/>
              <p:cNvSpPr/>
              <p:nvPr/>
            </p:nvSpPr>
            <p:spPr>
              <a:xfrm flipH="1">
                <a:off x="11338318" y="-183366"/>
                <a:ext cx="153515" cy="69361"/>
              </a:xfrm>
              <a:custGeom>
                <a:avLst/>
                <a:gdLst/>
                <a:ahLst/>
                <a:cxnLst/>
                <a:rect l="l" t="t" r="r" b="b"/>
                <a:pathLst>
                  <a:path w="2335" h="1055" extrusionOk="0">
                    <a:moveTo>
                      <a:pt x="2222" y="0"/>
                    </a:moveTo>
                    <a:lnTo>
                      <a:pt x="2185" y="38"/>
                    </a:lnTo>
                    <a:cubicBezTo>
                      <a:pt x="2185" y="38"/>
                      <a:pt x="1214" y="467"/>
                      <a:pt x="48" y="859"/>
                    </a:cubicBezTo>
                    <a:lnTo>
                      <a:pt x="85" y="859"/>
                    </a:lnTo>
                    <a:cubicBezTo>
                      <a:pt x="48" y="934"/>
                      <a:pt x="48" y="971"/>
                      <a:pt x="1" y="1055"/>
                    </a:cubicBezTo>
                    <a:cubicBezTo>
                      <a:pt x="1252" y="663"/>
                      <a:pt x="2260" y="196"/>
                      <a:pt x="2260" y="196"/>
                    </a:cubicBezTo>
                    <a:cubicBezTo>
                      <a:pt x="2334" y="159"/>
                      <a:pt x="2334" y="122"/>
                      <a:pt x="2334" y="84"/>
                    </a:cubicBezTo>
                    <a:cubicBezTo>
                      <a:pt x="2297" y="38"/>
                      <a:pt x="2260" y="0"/>
                      <a:pt x="2222"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3" name="Google Shape;2943;p96"/>
            <p:cNvGrpSpPr/>
            <p:nvPr/>
          </p:nvGrpSpPr>
          <p:grpSpPr>
            <a:xfrm rot="-6580926" flipH="1">
              <a:off x="1619919" y="4464620"/>
              <a:ext cx="209443" cy="186392"/>
              <a:chOff x="10847407" y="-45304"/>
              <a:chExt cx="178629" cy="158969"/>
            </a:xfrm>
          </p:grpSpPr>
          <p:sp>
            <p:nvSpPr>
              <p:cNvPr id="2944" name="Google Shape;2944;p96"/>
              <p:cNvSpPr/>
              <p:nvPr/>
            </p:nvSpPr>
            <p:spPr>
              <a:xfrm flipH="1">
                <a:off x="10847407" y="-45304"/>
                <a:ext cx="178629" cy="153449"/>
              </a:xfrm>
              <a:custGeom>
                <a:avLst/>
                <a:gdLst/>
                <a:ahLst/>
                <a:cxnLst/>
                <a:rect l="l" t="t" r="r" b="b"/>
                <a:pathLst>
                  <a:path w="2717" h="2334" extrusionOk="0">
                    <a:moveTo>
                      <a:pt x="1008" y="0"/>
                    </a:moveTo>
                    <a:cubicBezTo>
                      <a:pt x="896" y="159"/>
                      <a:pt x="663" y="626"/>
                      <a:pt x="971" y="1130"/>
                    </a:cubicBezTo>
                    <a:lnTo>
                      <a:pt x="663" y="1130"/>
                    </a:lnTo>
                    <a:cubicBezTo>
                      <a:pt x="346" y="1130"/>
                      <a:pt x="112" y="1288"/>
                      <a:pt x="0" y="1363"/>
                    </a:cubicBezTo>
                    <a:cubicBezTo>
                      <a:pt x="196" y="1596"/>
                      <a:pt x="467" y="1718"/>
                      <a:pt x="738" y="1755"/>
                    </a:cubicBezTo>
                    <a:cubicBezTo>
                      <a:pt x="504" y="1951"/>
                      <a:pt x="430" y="2185"/>
                      <a:pt x="383" y="2297"/>
                    </a:cubicBezTo>
                    <a:cubicBezTo>
                      <a:pt x="467" y="2334"/>
                      <a:pt x="579" y="2334"/>
                      <a:pt x="663" y="2334"/>
                    </a:cubicBezTo>
                    <a:cubicBezTo>
                      <a:pt x="971" y="2334"/>
                      <a:pt x="1279" y="2185"/>
                      <a:pt x="1513" y="1904"/>
                    </a:cubicBezTo>
                    <a:cubicBezTo>
                      <a:pt x="1279" y="1055"/>
                      <a:pt x="971" y="355"/>
                      <a:pt x="971" y="318"/>
                    </a:cubicBezTo>
                    <a:cubicBezTo>
                      <a:pt x="971" y="318"/>
                      <a:pt x="971" y="271"/>
                      <a:pt x="1008" y="234"/>
                    </a:cubicBezTo>
                    <a:cubicBezTo>
                      <a:pt x="1046" y="234"/>
                      <a:pt x="1083" y="234"/>
                      <a:pt x="1083" y="271"/>
                    </a:cubicBezTo>
                    <a:cubicBezTo>
                      <a:pt x="1083" y="271"/>
                      <a:pt x="1438" y="1055"/>
                      <a:pt x="1671" y="1951"/>
                    </a:cubicBezTo>
                    <a:cubicBezTo>
                      <a:pt x="1746" y="1951"/>
                      <a:pt x="1867" y="1989"/>
                      <a:pt x="1942" y="1989"/>
                    </a:cubicBezTo>
                    <a:cubicBezTo>
                      <a:pt x="2213" y="1989"/>
                      <a:pt x="2483" y="1867"/>
                      <a:pt x="2717" y="1671"/>
                    </a:cubicBezTo>
                    <a:cubicBezTo>
                      <a:pt x="2642" y="1559"/>
                      <a:pt x="2446" y="1400"/>
                      <a:pt x="2138" y="1363"/>
                    </a:cubicBezTo>
                    <a:cubicBezTo>
                      <a:pt x="2371" y="1204"/>
                      <a:pt x="2483" y="971"/>
                      <a:pt x="2567" y="663"/>
                    </a:cubicBezTo>
                    <a:cubicBezTo>
                      <a:pt x="2530" y="663"/>
                      <a:pt x="2446" y="626"/>
                      <a:pt x="2371" y="626"/>
                    </a:cubicBezTo>
                    <a:cubicBezTo>
                      <a:pt x="2175" y="626"/>
                      <a:pt x="1905" y="700"/>
                      <a:pt x="1634" y="934"/>
                    </a:cubicBezTo>
                    <a:cubicBezTo>
                      <a:pt x="1634" y="551"/>
                      <a:pt x="1363" y="196"/>
                      <a:pt x="1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96"/>
              <p:cNvSpPr/>
              <p:nvPr/>
            </p:nvSpPr>
            <p:spPr>
              <a:xfrm flipH="1">
                <a:off x="10911247" y="79872"/>
                <a:ext cx="15384" cy="33793"/>
              </a:xfrm>
              <a:custGeom>
                <a:avLst/>
                <a:gdLst/>
                <a:ahLst/>
                <a:cxnLst/>
                <a:rect l="l" t="t" r="r" b="b"/>
                <a:pathLst>
                  <a:path w="234" h="514" extrusionOk="0">
                    <a:moveTo>
                      <a:pt x="1" y="0"/>
                    </a:moveTo>
                    <a:cubicBezTo>
                      <a:pt x="38" y="159"/>
                      <a:pt x="85" y="318"/>
                      <a:pt x="122" y="467"/>
                    </a:cubicBezTo>
                    <a:cubicBezTo>
                      <a:pt x="122" y="514"/>
                      <a:pt x="159" y="514"/>
                      <a:pt x="197" y="514"/>
                    </a:cubicBezTo>
                    <a:cubicBezTo>
                      <a:pt x="234" y="514"/>
                      <a:pt x="234" y="467"/>
                      <a:pt x="234" y="430"/>
                    </a:cubicBezTo>
                    <a:cubicBezTo>
                      <a:pt x="197" y="318"/>
                      <a:pt x="197" y="159"/>
                      <a:pt x="159" y="47"/>
                    </a:cubicBezTo>
                    <a:cubicBezTo>
                      <a:pt x="122" y="0"/>
                      <a:pt x="38" y="0"/>
                      <a:pt x="1"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96"/>
              <p:cNvSpPr/>
              <p:nvPr/>
            </p:nvSpPr>
            <p:spPr>
              <a:xfrm flipH="1">
                <a:off x="10916111" y="-29986"/>
                <a:ext cx="46087" cy="113016"/>
              </a:xfrm>
              <a:custGeom>
                <a:avLst/>
                <a:gdLst/>
                <a:ahLst/>
                <a:cxnLst/>
                <a:rect l="l" t="t" r="r" b="b"/>
                <a:pathLst>
                  <a:path w="701" h="1719" extrusionOk="0">
                    <a:moveTo>
                      <a:pt x="37" y="1"/>
                    </a:moveTo>
                    <a:cubicBezTo>
                      <a:pt x="0" y="38"/>
                      <a:pt x="0" y="85"/>
                      <a:pt x="0" y="85"/>
                    </a:cubicBezTo>
                    <a:cubicBezTo>
                      <a:pt x="0" y="122"/>
                      <a:pt x="308" y="822"/>
                      <a:pt x="542" y="1671"/>
                    </a:cubicBezTo>
                    <a:cubicBezTo>
                      <a:pt x="579" y="1671"/>
                      <a:pt x="663" y="1671"/>
                      <a:pt x="700" y="1718"/>
                    </a:cubicBezTo>
                    <a:cubicBezTo>
                      <a:pt x="467" y="822"/>
                      <a:pt x="112" y="38"/>
                      <a:pt x="112" y="38"/>
                    </a:cubicBezTo>
                    <a:cubicBezTo>
                      <a:pt x="112" y="1"/>
                      <a:pt x="75" y="1"/>
                      <a:pt x="37" y="1"/>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7" name="Google Shape;2947;p96"/>
            <p:cNvGrpSpPr/>
            <p:nvPr/>
          </p:nvGrpSpPr>
          <p:grpSpPr>
            <a:xfrm rot="-5088202" flipH="1">
              <a:off x="743690" y="4696379"/>
              <a:ext cx="254773" cy="287921"/>
              <a:chOff x="11317476" y="-265020"/>
              <a:chExt cx="217287" cy="245558"/>
            </a:xfrm>
          </p:grpSpPr>
          <p:sp>
            <p:nvSpPr>
              <p:cNvPr id="2948" name="Google Shape;2948;p96"/>
              <p:cNvSpPr/>
              <p:nvPr/>
            </p:nvSpPr>
            <p:spPr>
              <a:xfrm flipH="1">
                <a:off x="11317476" y="-265020"/>
                <a:ext cx="217287" cy="245558"/>
              </a:xfrm>
              <a:custGeom>
                <a:avLst/>
                <a:gdLst/>
                <a:ahLst/>
                <a:cxnLst/>
                <a:rect l="l" t="t" r="r" b="b"/>
                <a:pathLst>
                  <a:path w="3305" h="3735" extrusionOk="0">
                    <a:moveTo>
                      <a:pt x="1354" y="1"/>
                    </a:moveTo>
                    <a:cubicBezTo>
                      <a:pt x="1046" y="272"/>
                      <a:pt x="934" y="626"/>
                      <a:pt x="887" y="1009"/>
                    </a:cubicBezTo>
                    <a:cubicBezTo>
                      <a:pt x="617" y="701"/>
                      <a:pt x="271" y="580"/>
                      <a:pt x="75" y="580"/>
                    </a:cubicBezTo>
                    <a:cubicBezTo>
                      <a:pt x="1" y="1168"/>
                      <a:pt x="234" y="1709"/>
                      <a:pt x="701" y="2101"/>
                    </a:cubicBezTo>
                    <a:cubicBezTo>
                      <a:pt x="1867" y="1709"/>
                      <a:pt x="2838" y="1280"/>
                      <a:pt x="2838" y="1280"/>
                    </a:cubicBezTo>
                    <a:lnTo>
                      <a:pt x="2875" y="1242"/>
                    </a:lnTo>
                    <a:cubicBezTo>
                      <a:pt x="2913" y="1242"/>
                      <a:pt x="2950" y="1280"/>
                      <a:pt x="2987" y="1326"/>
                    </a:cubicBezTo>
                    <a:cubicBezTo>
                      <a:pt x="2987" y="1364"/>
                      <a:pt x="2987" y="1401"/>
                      <a:pt x="2913" y="1438"/>
                    </a:cubicBezTo>
                    <a:cubicBezTo>
                      <a:pt x="2913" y="1438"/>
                      <a:pt x="1905" y="1905"/>
                      <a:pt x="654" y="2297"/>
                    </a:cubicBezTo>
                    <a:cubicBezTo>
                      <a:pt x="542" y="2801"/>
                      <a:pt x="654" y="3305"/>
                      <a:pt x="1083" y="3734"/>
                    </a:cubicBezTo>
                    <a:cubicBezTo>
                      <a:pt x="1242" y="3613"/>
                      <a:pt x="1438" y="3342"/>
                      <a:pt x="1475" y="2913"/>
                    </a:cubicBezTo>
                    <a:cubicBezTo>
                      <a:pt x="1709" y="3230"/>
                      <a:pt x="2054" y="3426"/>
                      <a:pt x="2446" y="3501"/>
                    </a:cubicBezTo>
                    <a:cubicBezTo>
                      <a:pt x="2521" y="3230"/>
                      <a:pt x="2521" y="2726"/>
                      <a:pt x="2017" y="2213"/>
                    </a:cubicBezTo>
                    <a:cubicBezTo>
                      <a:pt x="2567" y="2176"/>
                      <a:pt x="3034" y="1830"/>
                      <a:pt x="3305" y="1280"/>
                    </a:cubicBezTo>
                    <a:cubicBezTo>
                      <a:pt x="3183" y="1205"/>
                      <a:pt x="2875" y="1046"/>
                      <a:pt x="2521" y="1046"/>
                    </a:cubicBezTo>
                    <a:cubicBezTo>
                      <a:pt x="2287" y="1046"/>
                      <a:pt x="2017" y="1130"/>
                      <a:pt x="1709" y="1280"/>
                    </a:cubicBezTo>
                    <a:cubicBezTo>
                      <a:pt x="1867" y="580"/>
                      <a:pt x="1550" y="160"/>
                      <a:pt x="13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96"/>
              <p:cNvSpPr/>
              <p:nvPr/>
            </p:nvSpPr>
            <p:spPr>
              <a:xfrm flipH="1">
                <a:off x="11486244" y="-126958"/>
                <a:ext cx="48520" cy="22814"/>
              </a:xfrm>
              <a:custGeom>
                <a:avLst/>
                <a:gdLst/>
                <a:ahLst/>
                <a:cxnLst/>
                <a:rect l="l" t="t" r="r" b="b"/>
                <a:pathLst>
                  <a:path w="738" h="347" extrusionOk="0">
                    <a:moveTo>
                      <a:pt x="701" y="1"/>
                    </a:moveTo>
                    <a:cubicBezTo>
                      <a:pt x="505" y="38"/>
                      <a:pt x="271" y="113"/>
                      <a:pt x="75" y="160"/>
                    </a:cubicBezTo>
                    <a:cubicBezTo>
                      <a:pt x="1" y="160"/>
                      <a:pt x="1" y="234"/>
                      <a:pt x="1" y="272"/>
                    </a:cubicBezTo>
                    <a:cubicBezTo>
                      <a:pt x="1" y="309"/>
                      <a:pt x="38" y="346"/>
                      <a:pt x="75" y="346"/>
                    </a:cubicBezTo>
                    <a:lnTo>
                      <a:pt x="113" y="346"/>
                    </a:lnTo>
                    <a:cubicBezTo>
                      <a:pt x="309" y="272"/>
                      <a:pt x="505" y="234"/>
                      <a:pt x="654" y="197"/>
                    </a:cubicBezTo>
                    <a:cubicBezTo>
                      <a:pt x="701" y="113"/>
                      <a:pt x="701" y="76"/>
                      <a:pt x="738" y="1"/>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96"/>
              <p:cNvSpPr/>
              <p:nvPr/>
            </p:nvSpPr>
            <p:spPr>
              <a:xfrm flipH="1">
                <a:off x="11338318" y="-183366"/>
                <a:ext cx="153515" cy="69361"/>
              </a:xfrm>
              <a:custGeom>
                <a:avLst/>
                <a:gdLst/>
                <a:ahLst/>
                <a:cxnLst/>
                <a:rect l="l" t="t" r="r" b="b"/>
                <a:pathLst>
                  <a:path w="2335" h="1055" extrusionOk="0">
                    <a:moveTo>
                      <a:pt x="2222" y="0"/>
                    </a:moveTo>
                    <a:lnTo>
                      <a:pt x="2185" y="38"/>
                    </a:lnTo>
                    <a:cubicBezTo>
                      <a:pt x="2185" y="38"/>
                      <a:pt x="1214" y="467"/>
                      <a:pt x="48" y="859"/>
                    </a:cubicBezTo>
                    <a:lnTo>
                      <a:pt x="85" y="859"/>
                    </a:lnTo>
                    <a:cubicBezTo>
                      <a:pt x="48" y="934"/>
                      <a:pt x="48" y="971"/>
                      <a:pt x="1" y="1055"/>
                    </a:cubicBezTo>
                    <a:cubicBezTo>
                      <a:pt x="1252" y="663"/>
                      <a:pt x="2260" y="196"/>
                      <a:pt x="2260" y="196"/>
                    </a:cubicBezTo>
                    <a:cubicBezTo>
                      <a:pt x="2334" y="159"/>
                      <a:pt x="2334" y="122"/>
                      <a:pt x="2334" y="84"/>
                    </a:cubicBezTo>
                    <a:cubicBezTo>
                      <a:pt x="2297" y="38"/>
                      <a:pt x="2260" y="0"/>
                      <a:pt x="2222"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1" name="Google Shape;2951;p96"/>
            <p:cNvGrpSpPr/>
            <p:nvPr/>
          </p:nvGrpSpPr>
          <p:grpSpPr>
            <a:xfrm rot="5400000" flipH="1">
              <a:off x="354369" y="4391022"/>
              <a:ext cx="209443" cy="186391"/>
              <a:chOff x="10847407" y="-45304"/>
              <a:chExt cx="178629" cy="158969"/>
            </a:xfrm>
          </p:grpSpPr>
          <p:sp>
            <p:nvSpPr>
              <p:cNvPr id="2952" name="Google Shape;2952;p96"/>
              <p:cNvSpPr/>
              <p:nvPr/>
            </p:nvSpPr>
            <p:spPr>
              <a:xfrm flipH="1">
                <a:off x="10847407" y="-45304"/>
                <a:ext cx="178629" cy="153449"/>
              </a:xfrm>
              <a:custGeom>
                <a:avLst/>
                <a:gdLst/>
                <a:ahLst/>
                <a:cxnLst/>
                <a:rect l="l" t="t" r="r" b="b"/>
                <a:pathLst>
                  <a:path w="2717" h="2334" extrusionOk="0">
                    <a:moveTo>
                      <a:pt x="1008" y="0"/>
                    </a:moveTo>
                    <a:cubicBezTo>
                      <a:pt x="896" y="159"/>
                      <a:pt x="663" y="626"/>
                      <a:pt x="971" y="1130"/>
                    </a:cubicBezTo>
                    <a:lnTo>
                      <a:pt x="663" y="1130"/>
                    </a:lnTo>
                    <a:cubicBezTo>
                      <a:pt x="346" y="1130"/>
                      <a:pt x="112" y="1288"/>
                      <a:pt x="0" y="1363"/>
                    </a:cubicBezTo>
                    <a:cubicBezTo>
                      <a:pt x="196" y="1596"/>
                      <a:pt x="467" y="1718"/>
                      <a:pt x="738" y="1755"/>
                    </a:cubicBezTo>
                    <a:cubicBezTo>
                      <a:pt x="504" y="1951"/>
                      <a:pt x="430" y="2185"/>
                      <a:pt x="383" y="2297"/>
                    </a:cubicBezTo>
                    <a:cubicBezTo>
                      <a:pt x="467" y="2334"/>
                      <a:pt x="579" y="2334"/>
                      <a:pt x="663" y="2334"/>
                    </a:cubicBezTo>
                    <a:cubicBezTo>
                      <a:pt x="971" y="2334"/>
                      <a:pt x="1279" y="2185"/>
                      <a:pt x="1513" y="1904"/>
                    </a:cubicBezTo>
                    <a:cubicBezTo>
                      <a:pt x="1279" y="1055"/>
                      <a:pt x="971" y="355"/>
                      <a:pt x="971" y="318"/>
                    </a:cubicBezTo>
                    <a:cubicBezTo>
                      <a:pt x="971" y="318"/>
                      <a:pt x="971" y="271"/>
                      <a:pt x="1008" y="234"/>
                    </a:cubicBezTo>
                    <a:cubicBezTo>
                      <a:pt x="1046" y="234"/>
                      <a:pt x="1083" y="234"/>
                      <a:pt x="1083" y="271"/>
                    </a:cubicBezTo>
                    <a:cubicBezTo>
                      <a:pt x="1083" y="271"/>
                      <a:pt x="1438" y="1055"/>
                      <a:pt x="1671" y="1951"/>
                    </a:cubicBezTo>
                    <a:cubicBezTo>
                      <a:pt x="1746" y="1951"/>
                      <a:pt x="1867" y="1989"/>
                      <a:pt x="1942" y="1989"/>
                    </a:cubicBezTo>
                    <a:cubicBezTo>
                      <a:pt x="2213" y="1989"/>
                      <a:pt x="2483" y="1867"/>
                      <a:pt x="2717" y="1671"/>
                    </a:cubicBezTo>
                    <a:cubicBezTo>
                      <a:pt x="2642" y="1559"/>
                      <a:pt x="2446" y="1400"/>
                      <a:pt x="2138" y="1363"/>
                    </a:cubicBezTo>
                    <a:cubicBezTo>
                      <a:pt x="2371" y="1204"/>
                      <a:pt x="2483" y="971"/>
                      <a:pt x="2567" y="663"/>
                    </a:cubicBezTo>
                    <a:cubicBezTo>
                      <a:pt x="2530" y="663"/>
                      <a:pt x="2446" y="626"/>
                      <a:pt x="2371" y="626"/>
                    </a:cubicBezTo>
                    <a:cubicBezTo>
                      <a:pt x="2175" y="626"/>
                      <a:pt x="1905" y="700"/>
                      <a:pt x="1634" y="934"/>
                    </a:cubicBezTo>
                    <a:cubicBezTo>
                      <a:pt x="1634" y="551"/>
                      <a:pt x="1363" y="196"/>
                      <a:pt x="1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96"/>
              <p:cNvSpPr/>
              <p:nvPr/>
            </p:nvSpPr>
            <p:spPr>
              <a:xfrm flipH="1">
                <a:off x="10911247" y="79872"/>
                <a:ext cx="15384" cy="33793"/>
              </a:xfrm>
              <a:custGeom>
                <a:avLst/>
                <a:gdLst/>
                <a:ahLst/>
                <a:cxnLst/>
                <a:rect l="l" t="t" r="r" b="b"/>
                <a:pathLst>
                  <a:path w="234" h="514" extrusionOk="0">
                    <a:moveTo>
                      <a:pt x="1" y="0"/>
                    </a:moveTo>
                    <a:cubicBezTo>
                      <a:pt x="38" y="159"/>
                      <a:pt x="85" y="318"/>
                      <a:pt x="122" y="467"/>
                    </a:cubicBezTo>
                    <a:cubicBezTo>
                      <a:pt x="122" y="514"/>
                      <a:pt x="159" y="514"/>
                      <a:pt x="197" y="514"/>
                    </a:cubicBezTo>
                    <a:cubicBezTo>
                      <a:pt x="234" y="514"/>
                      <a:pt x="234" y="467"/>
                      <a:pt x="234" y="430"/>
                    </a:cubicBezTo>
                    <a:cubicBezTo>
                      <a:pt x="197" y="318"/>
                      <a:pt x="197" y="159"/>
                      <a:pt x="159" y="47"/>
                    </a:cubicBezTo>
                    <a:cubicBezTo>
                      <a:pt x="122" y="0"/>
                      <a:pt x="38" y="0"/>
                      <a:pt x="1"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96"/>
              <p:cNvSpPr/>
              <p:nvPr/>
            </p:nvSpPr>
            <p:spPr>
              <a:xfrm flipH="1">
                <a:off x="10916111" y="-29986"/>
                <a:ext cx="46087" cy="113016"/>
              </a:xfrm>
              <a:custGeom>
                <a:avLst/>
                <a:gdLst/>
                <a:ahLst/>
                <a:cxnLst/>
                <a:rect l="l" t="t" r="r" b="b"/>
                <a:pathLst>
                  <a:path w="701" h="1719" extrusionOk="0">
                    <a:moveTo>
                      <a:pt x="37" y="1"/>
                    </a:moveTo>
                    <a:cubicBezTo>
                      <a:pt x="0" y="38"/>
                      <a:pt x="0" y="85"/>
                      <a:pt x="0" y="85"/>
                    </a:cubicBezTo>
                    <a:cubicBezTo>
                      <a:pt x="0" y="122"/>
                      <a:pt x="308" y="822"/>
                      <a:pt x="542" y="1671"/>
                    </a:cubicBezTo>
                    <a:cubicBezTo>
                      <a:pt x="579" y="1671"/>
                      <a:pt x="663" y="1671"/>
                      <a:pt x="700" y="1718"/>
                    </a:cubicBezTo>
                    <a:cubicBezTo>
                      <a:pt x="467" y="822"/>
                      <a:pt x="112" y="38"/>
                      <a:pt x="112" y="38"/>
                    </a:cubicBezTo>
                    <a:cubicBezTo>
                      <a:pt x="112" y="1"/>
                      <a:pt x="75" y="1"/>
                      <a:pt x="37" y="1"/>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55" name="Google Shape;2955;p96"/>
          <p:cNvGrpSpPr/>
          <p:nvPr/>
        </p:nvGrpSpPr>
        <p:grpSpPr>
          <a:xfrm>
            <a:off x="-367000" y="297524"/>
            <a:ext cx="9803625" cy="3166636"/>
            <a:chOff x="-367000" y="297524"/>
            <a:chExt cx="9803625" cy="3166636"/>
          </a:xfrm>
        </p:grpSpPr>
        <p:sp>
          <p:nvSpPr>
            <p:cNvPr id="2956" name="Google Shape;2956;p96"/>
            <p:cNvSpPr/>
            <p:nvPr/>
          </p:nvSpPr>
          <p:spPr>
            <a:xfrm flipH="1">
              <a:off x="6870915" y="1911969"/>
              <a:ext cx="1268813" cy="337198"/>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96"/>
            <p:cNvSpPr/>
            <p:nvPr/>
          </p:nvSpPr>
          <p:spPr>
            <a:xfrm>
              <a:off x="664915" y="1484565"/>
              <a:ext cx="1608173" cy="42740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96"/>
            <p:cNvSpPr/>
            <p:nvPr/>
          </p:nvSpPr>
          <p:spPr>
            <a:xfrm>
              <a:off x="-367000" y="2571750"/>
              <a:ext cx="1016520" cy="33719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96"/>
            <p:cNvSpPr/>
            <p:nvPr/>
          </p:nvSpPr>
          <p:spPr>
            <a:xfrm>
              <a:off x="7596050" y="370503"/>
              <a:ext cx="1016396" cy="33719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96"/>
            <p:cNvSpPr/>
            <p:nvPr/>
          </p:nvSpPr>
          <p:spPr>
            <a:xfrm flipH="1">
              <a:off x="649533" y="297524"/>
              <a:ext cx="728167" cy="241573"/>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96"/>
            <p:cNvSpPr/>
            <p:nvPr/>
          </p:nvSpPr>
          <p:spPr>
            <a:xfrm flipH="1">
              <a:off x="8708458" y="3222587"/>
              <a:ext cx="728167" cy="241573"/>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Text 1">
  <p:cSld name="CUSTOM_13">
    <p:spTree>
      <p:nvGrpSpPr>
        <p:cNvPr id="1" name="Shape 2962"/>
        <p:cNvGrpSpPr/>
        <p:nvPr/>
      </p:nvGrpSpPr>
      <p:grpSpPr>
        <a:xfrm>
          <a:off x="0" y="0"/>
          <a:ext cx="0" cy="0"/>
          <a:chOff x="0" y="0"/>
          <a:chExt cx="0" cy="0"/>
        </a:xfrm>
      </p:grpSpPr>
      <p:sp>
        <p:nvSpPr>
          <p:cNvPr id="2963" name="Google Shape;2963;p97"/>
          <p:cNvSpPr/>
          <p:nvPr/>
        </p:nvSpPr>
        <p:spPr>
          <a:xfrm>
            <a:off x="-50" y="2684875"/>
            <a:ext cx="9144111" cy="2029966"/>
          </a:xfrm>
          <a:custGeom>
            <a:avLst/>
            <a:gdLst/>
            <a:ahLst/>
            <a:cxnLst/>
            <a:rect l="l" t="t" r="r" b="b"/>
            <a:pathLst>
              <a:path w="116675" h="33837" extrusionOk="0">
                <a:moveTo>
                  <a:pt x="24464" y="1"/>
                </a:moveTo>
                <a:cubicBezTo>
                  <a:pt x="18743" y="1"/>
                  <a:pt x="14001" y="4164"/>
                  <a:pt x="13142" y="9615"/>
                </a:cubicBezTo>
                <a:cubicBezTo>
                  <a:pt x="11705" y="8989"/>
                  <a:pt x="10146" y="8635"/>
                  <a:pt x="8475" y="8635"/>
                </a:cubicBezTo>
                <a:cubicBezTo>
                  <a:pt x="5134" y="8635"/>
                  <a:pt x="2100" y="10119"/>
                  <a:pt x="0" y="12415"/>
                </a:cubicBezTo>
                <a:lnTo>
                  <a:pt x="0" y="33836"/>
                </a:lnTo>
                <a:lnTo>
                  <a:pt x="116675" y="33836"/>
                </a:lnTo>
                <a:lnTo>
                  <a:pt x="116675" y="10119"/>
                </a:lnTo>
                <a:cubicBezTo>
                  <a:pt x="115508" y="9727"/>
                  <a:pt x="114257" y="9531"/>
                  <a:pt x="113016" y="9531"/>
                </a:cubicBezTo>
                <a:cubicBezTo>
                  <a:pt x="110486" y="9531"/>
                  <a:pt x="108115" y="10352"/>
                  <a:pt x="106249" y="11752"/>
                </a:cubicBezTo>
                <a:cubicBezTo>
                  <a:pt x="105119" y="6581"/>
                  <a:pt x="100536" y="2652"/>
                  <a:pt x="95011" y="2652"/>
                </a:cubicBezTo>
                <a:cubicBezTo>
                  <a:pt x="89802" y="2652"/>
                  <a:pt x="85406" y="6189"/>
                  <a:pt x="84006" y="10968"/>
                </a:cubicBezTo>
                <a:cubicBezTo>
                  <a:pt x="81943" y="8793"/>
                  <a:pt x="79021" y="7468"/>
                  <a:pt x="75801" y="7468"/>
                </a:cubicBezTo>
                <a:cubicBezTo>
                  <a:pt x="72142" y="7468"/>
                  <a:pt x="68913" y="9148"/>
                  <a:pt x="66813" y="11789"/>
                </a:cubicBezTo>
                <a:cubicBezTo>
                  <a:pt x="66075" y="6189"/>
                  <a:pt x="61287" y="1868"/>
                  <a:pt x="55453" y="1868"/>
                </a:cubicBezTo>
                <a:cubicBezTo>
                  <a:pt x="49470" y="1868"/>
                  <a:pt x="44532" y="6497"/>
                  <a:pt x="44066" y="12368"/>
                </a:cubicBezTo>
                <a:cubicBezTo>
                  <a:pt x="42348" y="11360"/>
                  <a:pt x="40332" y="10781"/>
                  <a:pt x="38185" y="10781"/>
                </a:cubicBezTo>
                <a:cubicBezTo>
                  <a:pt x="37411" y="10781"/>
                  <a:pt x="36636" y="10856"/>
                  <a:pt x="35899" y="11015"/>
                </a:cubicBezTo>
                <a:cubicBezTo>
                  <a:pt x="35665" y="4901"/>
                  <a:pt x="30606" y="1"/>
                  <a:pt x="244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64" name="Google Shape;2964;p97"/>
          <p:cNvGrpSpPr/>
          <p:nvPr/>
        </p:nvGrpSpPr>
        <p:grpSpPr>
          <a:xfrm>
            <a:off x="-75" y="4401134"/>
            <a:ext cx="9144111" cy="753303"/>
            <a:chOff x="-75" y="3996089"/>
            <a:chExt cx="9144111" cy="818986"/>
          </a:xfrm>
        </p:grpSpPr>
        <p:sp>
          <p:nvSpPr>
            <p:cNvPr id="2965" name="Google Shape;2965;p97"/>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66" name="Google Shape;2966;p97"/>
            <p:cNvGrpSpPr/>
            <p:nvPr/>
          </p:nvGrpSpPr>
          <p:grpSpPr>
            <a:xfrm>
              <a:off x="43175" y="3996198"/>
              <a:ext cx="9057943" cy="818877"/>
              <a:chOff x="31859" y="3637483"/>
              <a:chExt cx="9057943" cy="954958"/>
            </a:xfrm>
          </p:grpSpPr>
          <p:sp>
            <p:nvSpPr>
              <p:cNvPr id="2967" name="Google Shape;2967;p97"/>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97"/>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97"/>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97"/>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97"/>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97"/>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73" name="Google Shape;2973;p97"/>
          <p:cNvSpPr txBox="1">
            <a:spLocks noGrp="1"/>
          </p:cNvSpPr>
          <p:nvPr>
            <p:ph type="title"/>
          </p:nvPr>
        </p:nvSpPr>
        <p:spPr>
          <a:xfrm>
            <a:off x="713100" y="1030025"/>
            <a:ext cx="2717100" cy="2211000"/>
          </a:xfrm>
          <a:prstGeom prst="rect">
            <a:avLst/>
          </a:prstGeom>
        </p:spPr>
        <p:txBody>
          <a:bodyPr spcFirstLastPara="1" wrap="square" lIns="14400" tIns="14400" rIns="14400" bIns="1440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74" name="Google Shape;2974;p97"/>
          <p:cNvSpPr txBox="1">
            <a:spLocks noGrp="1"/>
          </p:cNvSpPr>
          <p:nvPr>
            <p:ph type="subTitle" idx="1"/>
          </p:nvPr>
        </p:nvSpPr>
        <p:spPr>
          <a:xfrm>
            <a:off x="713100" y="3398625"/>
            <a:ext cx="2376900" cy="874200"/>
          </a:xfrm>
          <a:prstGeom prst="rect">
            <a:avLst/>
          </a:prstGeom>
        </p:spPr>
        <p:txBody>
          <a:bodyPr spcFirstLastPara="1" wrap="square" lIns="14400" tIns="14400" rIns="14400" bIns="14400" anchor="t" anchorCtr="0">
            <a:noAutofit/>
          </a:bodyPr>
          <a:lstStyle>
            <a:lvl1pPr lvl="0" rtl="0">
              <a:lnSpc>
                <a:spcPct val="100000"/>
              </a:lnSpc>
              <a:spcBef>
                <a:spcPts val="0"/>
              </a:spcBef>
              <a:spcAft>
                <a:spcPts val="0"/>
              </a:spcAft>
              <a:buSzPts val="1400"/>
              <a:buNone/>
              <a:defRPr sz="13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Text 2">
  <p:cSld name="CUSTOM">
    <p:spTree>
      <p:nvGrpSpPr>
        <p:cNvPr id="1" name="Shape 2975"/>
        <p:cNvGrpSpPr/>
        <p:nvPr/>
      </p:nvGrpSpPr>
      <p:grpSpPr>
        <a:xfrm>
          <a:off x="0" y="0"/>
          <a:ext cx="0" cy="0"/>
          <a:chOff x="0" y="0"/>
          <a:chExt cx="0" cy="0"/>
        </a:xfrm>
      </p:grpSpPr>
      <p:grpSp>
        <p:nvGrpSpPr>
          <p:cNvPr id="2976" name="Google Shape;2976;p98"/>
          <p:cNvGrpSpPr/>
          <p:nvPr/>
        </p:nvGrpSpPr>
        <p:grpSpPr>
          <a:xfrm>
            <a:off x="-75" y="1028685"/>
            <a:ext cx="9144150" cy="4115115"/>
            <a:chOff x="-75" y="1028685"/>
            <a:chExt cx="9144150" cy="4115115"/>
          </a:xfrm>
        </p:grpSpPr>
        <p:grpSp>
          <p:nvGrpSpPr>
            <p:cNvPr id="2977" name="Google Shape;2977;p98"/>
            <p:cNvGrpSpPr/>
            <p:nvPr/>
          </p:nvGrpSpPr>
          <p:grpSpPr>
            <a:xfrm>
              <a:off x="-75" y="1028685"/>
              <a:ext cx="9144111" cy="1434692"/>
              <a:chOff x="-75" y="3714050"/>
              <a:chExt cx="9144111" cy="1788447"/>
            </a:xfrm>
          </p:grpSpPr>
          <p:sp>
            <p:nvSpPr>
              <p:cNvPr id="2978" name="Google Shape;2978;p98"/>
              <p:cNvSpPr/>
              <p:nvPr/>
            </p:nvSpPr>
            <p:spPr>
              <a:xfrm>
                <a:off x="-75" y="4250897"/>
                <a:ext cx="9144000" cy="12516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98"/>
              <p:cNvSpPr/>
              <p:nvPr/>
            </p:nvSpPr>
            <p:spPr>
              <a:xfrm>
                <a:off x="-75" y="3714050"/>
                <a:ext cx="9144111" cy="553156"/>
              </a:xfrm>
              <a:custGeom>
                <a:avLst/>
                <a:gdLst/>
                <a:ahLst/>
                <a:cxnLst/>
                <a:rect l="l" t="t" r="r" b="b"/>
                <a:pathLst>
                  <a:path w="116675" h="6515" extrusionOk="0">
                    <a:moveTo>
                      <a:pt x="8866" y="1"/>
                    </a:moveTo>
                    <a:cubicBezTo>
                      <a:pt x="8776" y="1"/>
                      <a:pt x="8687" y="6"/>
                      <a:pt x="8597" y="18"/>
                    </a:cubicBezTo>
                    <a:cubicBezTo>
                      <a:pt x="7467" y="176"/>
                      <a:pt x="6534" y="1306"/>
                      <a:pt x="6609" y="2435"/>
                    </a:cubicBezTo>
                    <a:cubicBezTo>
                      <a:pt x="6256" y="1907"/>
                      <a:pt x="5617" y="1596"/>
                      <a:pt x="4971" y="1596"/>
                    </a:cubicBezTo>
                    <a:cubicBezTo>
                      <a:pt x="4762" y="1596"/>
                      <a:pt x="4551" y="1629"/>
                      <a:pt x="4350" y="1698"/>
                    </a:cubicBezTo>
                    <a:cubicBezTo>
                      <a:pt x="3575" y="1969"/>
                      <a:pt x="2996" y="2818"/>
                      <a:pt x="3034" y="3639"/>
                    </a:cubicBezTo>
                    <a:cubicBezTo>
                      <a:pt x="2708" y="3202"/>
                      <a:pt x="2172" y="2957"/>
                      <a:pt x="1640" y="2957"/>
                    </a:cubicBezTo>
                    <a:cubicBezTo>
                      <a:pt x="1410" y="2957"/>
                      <a:pt x="1182" y="3002"/>
                      <a:pt x="971" y="3098"/>
                    </a:cubicBezTo>
                    <a:cubicBezTo>
                      <a:pt x="271" y="3443"/>
                      <a:pt x="0" y="4143"/>
                      <a:pt x="0" y="5039"/>
                    </a:cubicBezTo>
                    <a:lnTo>
                      <a:pt x="0" y="6514"/>
                    </a:lnTo>
                    <a:lnTo>
                      <a:pt x="116675" y="6514"/>
                    </a:lnTo>
                    <a:lnTo>
                      <a:pt x="116675" y="5702"/>
                    </a:lnTo>
                    <a:cubicBezTo>
                      <a:pt x="116675" y="5002"/>
                      <a:pt x="116441" y="4339"/>
                      <a:pt x="115853" y="4069"/>
                    </a:cubicBezTo>
                    <a:cubicBezTo>
                      <a:pt x="115673" y="3970"/>
                      <a:pt x="115472" y="3924"/>
                      <a:pt x="115270" y="3924"/>
                    </a:cubicBezTo>
                    <a:cubicBezTo>
                      <a:pt x="114824" y="3924"/>
                      <a:pt x="114371" y="4145"/>
                      <a:pt x="114108" y="4498"/>
                    </a:cubicBezTo>
                    <a:cubicBezTo>
                      <a:pt x="114145" y="3798"/>
                      <a:pt x="113641" y="3051"/>
                      <a:pt x="112941" y="2818"/>
                    </a:cubicBezTo>
                    <a:cubicBezTo>
                      <a:pt x="112784" y="2763"/>
                      <a:pt x="112618" y="2736"/>
                      <a:pt x="112451" y="2736"/>
                    </a:cubicBezTo>
                    <a:cubicBezTo>
                      <a:pt x="111912" y="2736"/>
                      <a:pt x="111358" y="3011"/>
                      <a:pt x="111037" y="3481"/>
                    </a:cubicBezTo>
                    <a:cubicBezTo>
                      <a:pt x="111074" y="2473"/>
                      <a:pt x="110290" y="1539"/>
                      <a:pt x="109320" y="1418"/>
                    </a:cubicBezTo>
                    <a:cubicBezTo>
                      <a:pt x="109235" y="1405"/>
                      <a:pt x="109150" y="1399"/>
                      <a:pt x="109065" y="1399"/>
                    </a:cubicBezTo>
                    <a:cubicBezTo>
                      <a:pt x="108179" y="1399"/>
                      <a:pt x="107324" y="2087"/>
                      <a:pt x="107145" y="2939"/>
                    </a:cubicBezTo>
                    <a:cubicBezTo>
                      <a:pt x="106945" y="2830"/>
                      <a:pt x="106723" y="2781"/>
                      <a:pt x="106501" y="2781"/>
                    </a:cubicBezTo>
                    <a:cubicBezTo>
                      <a:pt x="105768" y="2781"/>
                      <a:pt x="105016" y="3316"/>
                      <a:pt x="104923" y="4031"/>
                    </a:cubicBezTo>
                    <a:cubicBezTo>
                      <a:pt x="104699" y="3941"/>
                      <a:pt x="104462" y="3897"/>
                      <a:pt x="104226" y="3897"/>
                    </a:cubicBezTo>
                    <a:cubicBezTo>
                      <a:pt x="103854" y="3897"/>
                      <a:pt x="103486" y="4007"/>
                      <a:pt x="103178" y="4218"/>
                    </a:cubicBezTo>
                    <a:cubicBezTo>
                      <a:pt x="103019" y="3873"/>
                      <a:pt x="102786" y="3565"/>
                      <a:pt x="102478" y="3331"/>
                    </a:cubicBezTo>
                    <a:cubicBezTo>
                      <a:pt x="102118" y="3069"/>
                      <a:pt x="101675" y="2935"/>
                      <a:pt x="101233" y="2935"/>
                    </a:cubicBezTo>
                    <a:cubicBezTo>
                      <a:pt x="100952" y="2935"/>
                      <a:pt x="100672" y="2989"/>
                      <a:pt x="100415" y="3098"/>
                    </a:cubicBezTo>
                    <a:cubicBezTo>
                      <a:pt x="100294" y="2235"/>
                      <a:pt x="99405" y="1623"/>
                      <a:pt x="98559" y="1623"/>
                    </a:cubicBezTo>
                    <a:cubicBezTo>
                      <a:pt x="98298" y="1623"/>
                      <a:pt x="98040" y="1682"/>
                      <a:pt x="97811" y="1810"/>
                    </a:cubicBezTo>
                    <a:cubicBezTo>
                      <a:pt x="97595" y="802"/>
                      <a:pt x="96553" y="1"/>
                      <a:pt x="95506" y="1"/>
                    </a:cubicBezTo>
                    <a:cubicBezTo>
                      <a:pt x="95418" y="1"/>
                      <a:pt x="95331" y="6"/>
                      <a:pt x="95244" y="18"/>
                    </a:cubicBezTo>
                    <a:cubicBezTo>
                      <a:pt x="94115" y="176"/>
                      <a:pt x="93181" y="1306"/>
                      <a:pt x="93256" y="2435"/>
                    </a:cubicBezTo>
                    <a:cubicBezTo>
                      <a:pt x="92875" y="1907"/>
                      <a:pt x="92250" y="1596"/>
                      <a:pt x="91617" y="1596"/>
                    </a:cubicBezTo>
                    <a:cubicBezTo>
                      <a:pt x="91412" y="1596"/>
                      <a:pt x="91205" y="1629"/>
                      <a:pt x="91006" y="1698"/>
                    </a:cubicBezTo>
                    <a:cubicBezTo>
                      <a:pt x="90222" y="1969"/>
                      <a:pt x="89644" y="2818"/>
                      <a:pt x="89681" y="3639"/>
                    </a:cubicBezTo>
                    <a:cubicBezTo>
                      <a:pt x="89355" y="3202"/>
                      <a:pt x="88819" y="2957"/>
                      <a:pt x="88287" y="2957"/>
                    </a:cubicBezTo>
                    <a:cubicBezTo>
                      <a:pt x="88058" y="2957"/>
                      <a:pt x="87829" y="3002"/>
                      <a:pt x="87618" y="3098"/>
                    </a:cubicBezTo>
                    <a:cubicBezTo>
                      <a:pt x="87114" y="3331"/>
                      <a:pt x="86769" y="3873"/>
                      <a:pt x="86685" y="4414"/>
                    </a:cubicBezTo>
                    <a:cubicBezTo>
                      <a:pt x="86535" y="4265"/>
                      <a:pt x="86377" y="4143"/>
                      <a:pt x="86218" y="4069"/>
                    </a:cubicBezTo>
                    <a:cubicBezTo>
                      <a:pt x="86026" y="3970"/>
                      <a:pt x="85817" y="3924"/>
                      <a:pt x="85610" y="3924"/>
                    </a:cubicBezTo>
                    <a:cubicBezTo>
                      <a:pt x="85152" y="3924"/>
                      <a:pt x="84699" y="4145"/>
                      <a:pt x="84435" y="4498"/>
                    </a:cubicBezTo>
                    <a:cubicBezTo>
                      <a:pt x="84473" y="3798"/>
                      <a:pt x="84006" y="3051"/>
                      <a:pt x="83306" y="2818"/>
                    </a:cubicBezTo>
                    <a:cubicBezTo>
                      <a:pt x="83140" y="2763"/>
                      <a:pt x="82967" y="2736"/>
                      <a:pt x="82795" y="2736"/>
                    </a:cubicBezTo>
                    <a:cubicBezTo>
                      <a:pt x="82239" y="2736"/>
                      <a:pt x="81683" y="3011"/>
                      <a:pt x="81355" y="3481"/>
                    </a:cubicBezTo>
                    <a:cubicBezTo>
                      <a:pt x="81439" y="2473"/>
                      <a:pt x="80655" y="1539"/>
                      <a:pt x="79684" y="1418"/>
                    </a:cubicBezTo>
                    <a:cubicBezTo>
                      <a:pt x="79600" y="1405"/>
                      <a:pt x="79515" y="1399"/>
                      <a:pt x="79430" y="1399"/>
                    </a:cubicBezTo>
                    <a:cubicBezTo>
                      <a:pt x="78544" y="1399"/>
                      <a:pt x="77685" y="2087"/>
                      <a:pt x="77472" y="2939"/>
                    </a:cubicBezTo>
                    <a:cubicBezTo>
                      <a:pt x="77281" y="2830"/>
                      <a:pt x="77066" y="2781"/>
                      <a:pt x="76848" y="2781"/>
                    </a:cubicBezTo>
                    <a:cubicBezTo>
                      <a:pt x="76131" y="2781"/>
                      <a:pt x="75372" y="3316"/>
                      <a:pt x="75251" y="4031"/>
                    </a:cubicBezTo>
                    <a:cubicBezTo>
                      <a:pt x="75041" y="3941"/>
                      <a:pt x="74807" y="3897"/>
                      <a:pt x="74570" y="3897"/>
                    </a:cubicBezTo>
                    <a:cubicBezTo>
                      <a:pt x="74196" y="3897"/>
                      <a:pt x="73814" y="4007"/>
                      <a:pt x="73505" y="4218"/>
                    </a:cubicBezTo>
                    <a:cubicBezTo>
                      <a:pt x="73384" y="3873"/>
                      <a:pt x="73150" y="3565"/>
                      <a:pt x="72842" y="3331"/>
                    </a:cubicBezTo>
                    <a:cubicBezTo>
                      <a:pt x="72483" y="3069"/>
                      <a:pt x="72040" y="2935"/>
                      <a:pt x="71589" y="2935"/>
                    </a:cubicBezTo>
                    <a:cubicBezTo>
                      <a:pt x="71303" y="2935"/>
                      <a:pt x="71014" y="2989"/>
                      <a:pt x="70742" y="3098"/>
                    </a:cubicBezTo>
                    <a:cubicBezTo>
                      <a:pt x="70621" y="2235"/>
                      <a:pt x="69754" y="1623"/>
                      <a:pt x="68902" y="1623"/>
                    </a:cubicBezTo>
                    <a:cubicBezTo>
                      <a:pt x="68639" y="1623"/>
                      <a:pt x="68376" y="1682"/>
                      <a:pt x="68138" y="1810"/>
                    </a:cubicBezTo>
                    <a:cubicBezTo>
                      <a:pt x="67923" y="802"/>
                      <a:pt x="66912" y="1"/>
                      <a:pt x="65870" y="1"/>
                    </a:cubicBezTo>
                    <a:cubicBezTo>
                      <a:pt x="65783" y="1"/>
                      <a:pt x="65696" y="6"/>
                      <a:pt x="65609" y="18"/>
                    </a:cubicBezTo>
                    <a:cubicBezTo>
                      <a:pt x="64479" y="176"/>
                      <a:pt x="63546" y="1306"/>
                      <a:pt x="63621" y="2435"/>
                    </a:cubicBezTo>
                    <a:cubicBezTo>
                      <a:pt x="63240" y="1907"/>
                      <a:pt x="62594" y="1596"/>
                      <a:pt x="61966" y="1596"/>
                    </a:cubicBezTo>
                    <a:cubicBezTo>
                      <a:pt x="61763" y="1596"/>
                      <a:pt x="61561" y="1629"/>
                      <a:pt x="61371" y="1698"/>
                    </a:cubicBezTo>
                    <a:cubicBezTo>
                      <a:pt x="60550" y="1969"/>
                      <a:pt x="59971" y="2818"/>
                      <a:pt x="60008" y="3639"/>
                    </a:cubicBezTo>
                    <a:cubicBezTo>
                      <a:pt x="59708" y="3202"/>
                      <a:pt x="59162" y="2957"/>
                      <a:pt x="58621" y="2957"/>
                    </a:cubicBezTo>
                    <a:cubicBezTo>
                      <a:pt x="58388" y="2957"/>
                      <a:pt x="58156" y="3002"/>
                      <a:pt x="57945" y="3098"/>
                    </a:cubicBezTo>
                    <a:cubicBezTo>
                      <a:pt x="57441" y="3369"/>
                      <a:pt x="57049" y="3910"/>
                      <a:pt x="57012" y="4498"/>
                    </a:cubicBezTo>
                    <a:cubicBezTo>
                      <a:pt x="56853" y="4302"/>
                      <a:pt x="56704" y="4143"/>
                      <a:pt x="56471" y="4069"/>
                    </a:cubicBezTo>
                    <a:cubicBezTo>
                      <a:pt x="56287" y="3970"/>
                      <a:pt x="56086" y="3924"/>
                      <a:pt x="55883" y="3924"/>
                    </a:cubicBezTo>
                    <a:cubicBezTo>
                      <a:pt x="55436" y="3924"/>
                      <a:pt x="54986" y="4145"/>
                      <a:pt x="54716" y="4498"/>
                    </a:cubicBezTo>
                    <a:cubicBezTo>
                      <a:pt x="54753" y="3798"/>
                      <a:pt x="54249" y="3051"/>
                      <a:pt x="53587" y="2818"/>
                    </a:cubicBezTo>
                    <a:cubicBezTo>
                      <a:pt x="53421" y="2763"/>
                      <a:pt x="53248" y="2736"/>
                      <a:pt x="53077" y="2736"/>
                    </a:cubicBezTo>
                    <a:cubicBezTo>
                      <a:pt x="52523" y="2736"/>
                      <a:pt x="51973" y="3011"/>
                      <a:pt x="51645" y="3481"/>
                    </a:cubicBezTo>
                    <a:cubicBezTo>
                      <a:pt x="51720" y="2473"/>
                      <a:pt x="50908" y="1539"/>
                      <a:pt x="49937" y="1418"/>
                    </a:cubicBezTo>
                    <a:cubicBezTo>
                      <a:pt x="49852" y="1405"/>
                      <a:pt x="49767" y="1399"/>
                      <a:pt x="49683" y="1399"/>
                    </a:cubicBezTo>
                    <a:cubicBezTo>
                      <a:pt x="48795" y="1399"/>
                      <a:pt x="47932" y="2087"/>
                      <a:pt x="47753" y="2939"/>
                    </a:cubicBezTo>
                    <a:cubicBezTo>
                      <a:pt x="47555" y="2830"/>
                      <a:pt x="47335" y="2781"/>
                      <a:pt x="47113" y="2781"/>
                    </a:cubicBezTo>
                    <a:cubicBezTo>
                      <a:pt x="46382" y="2781"/>
                      <a:pt x="45627" y="3316"/>
                      <a:pt x="45541" y="4031"/>
                    </a:cubicBezTo>
                    <a:cubicBezTo>
                      <a:pt x="45331" y="3941"/>
                      <a:pt x="45097" y="3897"/>
                      <a:pt x="44859" y="3897"/>
                    </a:cubicBezTo>
                    <a:cubicBezTo>
                      <a:pt x="44484" y="3897"/>
                      <a:pt x="44100" y="4007"/>
                      <a:pt x="43786" y="4218"/>
                    </a:cubicBezTo>
                    <a:cubicBezTo>
                      <a:pt x="43636" y="3873"/>
                      <a:pt x="43403" y="3565"/>
                      <a:pt x="43132" y="3331"/>
                    </a:cubicBezTo>
                    <a:cubicBezTo>
                      <a:pt x="42750" y="3069"/>
                      <a:pt x="42294" y="2935"/>
                      <a:pt x="41849" y="2935"/>
                    </a:cubicBezTo>
                    <a:cubicBezTo>
                      <a:pt x="41565" y="2935"/>
                      <a:pt x="41286" y="2989"/>
                      <a:pt x="41032" y="3098"/>
                    </a:cubicBezTo>
                    <a:cubicBezTo>
                      <a:pt x="40911" y="2235"/>
                      <a:pt x="40044" y="1623"/>
                      <a:pt x="39188" y="1623"/>
                    </a:cubicBezTo>
                    <a:cubicBezTo>
                      <a:pt x="38923" y="1623"/>
                      <a:pt x="38659" y="1682"/>
                      <a:pt x="38419" y="1810"/>
                    </a:cubicBezTo>
                    <a:cubicBezTo>
                      <a:pt x="38203" y="802"/>
                      <a:pt x="37193" y="1"/>
                      <a:pt x="36121" y="1"/>
                    </a:cubicBezTo>
                    <a:cubicBezTo>
                      <a:pt x="36032" y="1"/>
                      <a:pt x="35942" y="6"/>
                      <a:pt x="35852" y="18"/>
                    </a:cubicBezTo>
                    <a:cubicBezTo>
                      <a:pt x="34732" y="176"/>
                      <a:pt x="33836" y="1306"/>
                      <a:pt x="33873" y="2435"/>
                    </a:cubicBezTo>
                    <a:cubicBezTo>
                      <a:pt x="33521" y="1907"/>
                      <a:pt x="32881" y="1596"/>
                      <a:pt x="32236" y="1596"/>
                    </a:cubicBezTo>
                    <a:cubicBezTo>
                      <a:pt x="32026" y="1596"/>
                      <a:pt x="31816" y="1629"/>
                      <a:pt x="31614" y="1698"/>
                    </a:cubicBezTo>
                    <a:cubicBezTo>
                      <a:pt x="30840" y="1969"/>
                      <a:pt x="30252" y="2818"/>
                      <a:pt x="30298" y="3639"/>
                    </a:cubicBezTo>
                    <a:cubicBezTo>
                      <a:pt x="29998" y="3202"/>
                      <a:pt x="29452" y="2957"/>
                      <a:pt x="28911" y="2957"/>
                    </a:cubicBezTo>
                    <a:cubicBezTo>
                      <a:pt x="28678" y="2957"/>
                      <a:pt x="28446" y="3002"/>
                      <a:pt x="28235" y="3098"/>
                    </a:cubicBezTo>
                    <a:cubicBezTo>
                      <a:pt x="27843" y="3285"/>
                      <a:pt x="27535" y="3639"/>
                      <a:pt x="27377" y="4031"/>
                    </a:cubicBezTo>
                    <a:cubicBezTo>
                      <a:pt x="27265" y="3481"/>
                      <a:pt x="26835" y="3014"/>
                      <a:pt x="26285" y="2818"/>
                    </a:cubicBezTo>
                    <a:cubicBezTo>
                      <a:pt x="26130" y="2763"/>
                      <a:pt x="25966" y="2736"/>
                      <a:pt x="25799" y="2736"/>
                    </a:cubicBezTo>
                    <a:cubicBezTo>
                      <a:pt x="25264" y="2736"/>
                      <a:pt x="24708" y="3011"/>
                      <a:pt x="24381" y="3481"/>
                    </a:cubicBezTo>
                    <a:cubicBezTo>
                      <a:pt x="24418" y="2473"/>
                      <a:pt x="23643" y="1539"/>
                      <a:pt x="22672" y="1418"/>
                    </a:cubicBezTo>
                    <a:cubicBezTo>
                      <a:pt x="22588" y="1405"/>
                      <a:pt x="22503" y="1399"/>
                      <a:pt x="22418" y="1399"/>
                    </a:cubicBezTo>
                    <a:cubicBezTo>
                      <a:pt x="21531" y="1399"/>
                      <a:pt x="20668" y="2087"/>
                      <a:pt x="20498" y="2939"/>
                    </a:cubicBezTo>
                    <a:cubicBezTo>
                      <a:pt x="20297" y="2830"/>
                      <a:pt x="20076" y="2781"/>
                      <a:pt x="19853" y="2781"/>
                    </a:cubicBezTo>
                    <a:cubicBezTo>
                      <a:pt x="19121" y="2781"/>
                      <a:pt x="18369" y="3316"/>
                      <a:pt x="18276" y="4031"/>
                    </a:cubicBezTo>
                    <a:cubicBezTo>
                      <a:pt x="18052" y="3941"/>
                      <a:pt x="17815" y="3897"/>
                      <a:pt x="17579" y="3897"/>
                    </a:cubicBezTo>
                    <a:cubicBezTo>
                      <a:pt x="17207" y="3897"/>
                      <a:pt x="16839" y="4007"/>
                      <a:pt x="16531" y="4218"/>
                    </a:cubicBezTo>
                    <a:cubicBezTo>
                      <a:pt x="16372" y="3873"/>
                      <a:pt x="16139" y="3565"/>
                      <a:pt x="15831" y="3331"/>
                    </a:cubicBezTo>
                    <a:cubicBezTo>
                      <a:pt x="15471" y="3069"/>
                      <a:pt x="15028" y="2935"/>
                      <a:pt x="14586" y="2935"/>
                    </a:cubicBezTo>
                    <a:cubicBezTo>
                      <a:pt x="14305" y="2935"/>
                      <a:pt x="14025" y="2989"/>
                      <a:pt x="13768" y="3098"/>
                    </a:cubicBezTo>
                    <a:cubicBezTo>
                      <a:pt x="13647" y="2235"/>
                      <a:pt x="12758" y="1623"/>
                      <a:pt x="11912" y="1623"/>
                    </a:cubicBezTo>
                    <a:cubicBezTo>
                      <a:pt x="11651" y="1623"/>
                      <a:pt x="11393" y="1682"/>
                      <a:pt x="11164" y="1810"/>
                    </a:cubicBezTo>
                    <a:cubicBezTo>
                      <a:pt x="10948" y="802"/>
                      <a:pt x="9938" y="1"/>
                      <a:pt x="88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80" name="Google Shape;2980;p98"/>
            <p:cNvSpPr/>
            <p:nvPr/>
          </p:nvSpPr>
          <p:spPr>
            <a:xfrm>
              <a:off x="75" y="4604400"/>
              <a:ext cx="9144000" cy="539400"/>
            </a:xfrm>
            <a:prstGeom prst="rect">
              <a:avLst/>
            </a:pr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81" name="Google Shape;2981;p98"/>
            <p:cNvGrpSpPr/>
            <p:nvPr/>
          </p:nvGrpSpPr>
          <p:grpSpPr>
            <a:xfrm>
              <a:off x="-75" y="2463218"/>
              <a:ext cx="9144111" cy="2165562"/>
              <a:chOff x="-75" y="3996089"/>
              <a:chExt cx="9144111" cy="818986"/>
            </a:xfrm>
          </p:grpSpPr>
          <p:sp>
            <p:nvSpPr>
              <p:cNvPr id="2982" name="Google Shape;2982;p98"/>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83" name="Google Shape;2983;p98"/>
              <p:cNvGrpSpPr/>
              <p:nvPr/>
            </p:nvGrpSpPr>
            <p:grpSpPr>
              <a:xfrm>
                <a:off x="43175" y="3996198"/>
                <a:ext cx="9057943" cy="818877"/>
                <a:chOff x="31859" y="3637483"/>
                <a:chExt cx="9057943" cy="954958"/>
              </a:xfrm>
            </p:grpSpPr>
            <p:sp>
              <p:nvSpPr>
                <p:cNvPr id="2984" name="Google Shape;2984;p98"/>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98"/>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98"/>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98"/>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988" name="Google Shape;2988;p98"/>
          <p:cNvSpPr txBox="1">
            <a:spLocks noGrp="1"/>
          </p:cNvSpPr>
          <p:nvPr>
            <p:ph type="title"/>
          </p:nvPr>
        </p:nvSpPr>
        <p:spPr>
          <a:xfrm>
            <a:off x="1999200" y="2936100"/>
            <a:ext cx="5145600" cy="5727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89" name="Google Shape;2989;p98"/>
          <p:cNvSpPr txBox="1">
            <a:spLocks noGrp="1"/>
          </p:cNvSpPr>
          <p:nvPr>
            <p:ph type="subTitle" idx="1"/>
          </p:nvPr>
        </p:nvSpPr>
        <p:spPr>
          <a:xfrm>
            <a:off x="2424600" y="3706975"/>
            <a:ext cx="4294800" cy="7014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Text 3">
  <p:cSld name="CUSTOM_4">
    <p:spTree>
      <p:nvGrpSpPr>
        <p:cNvPr id="1" name="Shape 2990"/>
        <p:cNvGrpSpPr/>
        <p:nvPr/>
      </p:nvGrpSpPr>
      <p:grpSpPr>
        <a:xfrm>
          <a:off x="0" y="0"/>
          <a:ext cx="0" cy="0"/>
          <a:chOff x="0" y="0"/>
          <a:chExt cx="0" cy="0"/>
        </a:xfrm>
      </p:grpSpPr>
      <p:sp>
        <p:nvSpPr>
          <p:cNvPr id="2991" name="Google Shape;2991;p99"/>
          <p:cNvSpPr/>
          <p:nvPr/>
        </p:nvSpPr>
        <p:spPr>
          <a:xfrm>
            <a:off x="75" y="2826100"/>
            <a:ext cx="9143898" cy="2384068"/>
          </a:xfrm>
          <a:custGeom>
            <a:avLst/>
            <a:gdLst/>
            <a:ahLst/>
            <a:cxnLst/>
            <a:rect l="l" t="t" r="r" b="b"/>
            <a:pathLst>
              <a:path w="116676" h="10501" extrusionOk="0">
                <a:moveTo>
                  <a:pt x="1" y="0"/>
                </a:moveTo>
                <a:lnTo>
                  <a:pt x="1" y="10501"/>
                </a:lnTo>
                <a:lnTo>
                  <a:pt x="116675" y="10501"/>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99"/>
          <p:cNvSpPr/>
          <p:nvPr/>
        </p:nvSpPr>
        <p:spPr>
          <a:xfrm>
            <a:off x="50" y="2826100"/>
            <a:ext cx="9143898" cy="2384068"/>
          </a:xfrm>
          <a:custGeom>
            <a:avLst/>
            <a:gdLst/>
            <a:ahLst/>
            <a:cxnLst/>
            <a:rect l="l" t="t" r="r" b="b"/>
            <a:pathLst>
              <a:path w="116676" h="10501" extrusionOk="0">
                <a:moveTo>
                  <a:pt x="1" y="0"/>
                </a:moveTo>
                <a:lnTo>
                  <a:pt x="1" y="10501"/>
                </a:lnTo>
                <a:lnTo>
                  <a:pt x="116675" y="10501"/>
                </a:lnTo>
                <a:lnTo>
                  <a:pt x="116675" y="0"/>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93" name="Google Shape;2993;p99"/>
          <p:cNvGrpSpPr/>
          <p:nvPr/>
        </p:nvGrpSpPr>
        <p:grpSpPr>
          <a:xfrm>
            <a:off x="-838200" y="183465"/>
            <a:ext cx="10820400" cy="5026710"/>
            <a:chOff x="-838200" y="183465"/>
            <a:chExt cx="10820400" cy="5026710"/>
          </a:xfrm>
        </p:grpSpPr>
        <p:grpSp>
          <p:nvGrpSpPr>
            <p:cNvPr id="2994" name="Google Shape;2994;p99"/>
            <p:cNvGrpSpPr/>
            <p:nvPr/>
          </p:nvGrpSpPr>
          <p:grpSpPr>
            <a:xfrm>
              <a:off x="-838200" y="3686175"/>
              <a:ext cx="3676800" cy="1524000"/>
              <a:chOff x="-838200" y="3686175"/>
              <a:chExt cx="3676800" cy="1524000"/>
            </a:xfrm>
          </p:grpSpPr>
          <p:sp>
            <p:nvSpPr>
              <p:cNvPr id="2995" name="Google Shape;2995;p99"/>
              <p:cNvSpPr/>
              <p:nvPr/>
            </p:nvSpPr>
            <p:spPr>
              <a:xfrm>
                <a:off x="-838200" y="3693215"/>
                <a:ext cx="3676800" cy="1507500"/>
              </a:xfrm>
              <a:prstGeom prst="parallelogram">
                <a:avLst>
                  <a:gd name="adj" fmla="val 25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96" name="Google Shape;2996;p99"/>
              <p:cNvGrpSpPr/>
              <p:nvPr/>
            </p:nvGrpSpPr>
            <p:grpSpPr>
              <a:xfrm>
                <a:off x="105625" y="3686175"/>
                <a:ext cx="1695225" cy="1524000"/>
                <a:chOff x="105625" y="3686175"/>
                <a:chExt cx="1695225" cy="1524000"/>
              </a:xfrm>
            </p:grpSpPr>
            <p:cxnSp>
              <p:nvCxnSpPr>
                <p:cNvPr id="2997" name="Google Shape;2997;p99"/>
                <p:cNvCxnSpPr/>
                <p:nvPr/>
              </p:nvCxnSpPr>
              <p:spPr>
                <a:xfrm flipH="1">
                  <a:off x="105625" y="3686175"/>
                  <a:ext cx="390300" cy="1524000"/>
                </a:xfrm>
                <a:prstGeom prst="straightConnector1">
                  <a:avLst/>
                </a:prstGeom>
                <a:noFill/>
                <a:ln w="19050" cap="flat" cmpd="sng">
                  <a:solidFill>
                    <a:srgbClr val="E8D6BF"/>
                  </a:solidFill>
                  <a:prstDash val="solid"/>
                  <a:round/>
                  <a:headEnd type="none" w="med" len="med"/>
                  <a:tailEnd type="none" w="med" len="med"/>
                </a:ln>
              </p:spPr>
            </p:cxnSp>
            <p:cxnSp>
              <p:nvCxnSpPr>
                <p:cNvPr id="2998" name="Google Shape;2998;p99"/>
                <p:cNvCxnSpPr/>
                <p:nvPr/>
              </p:nvCxnSpPr>
              <p:spPr>
                <a:xfrm flipH="1">
                  <a:off x="1410550" y="3686175"/>
                  <a:ext cx="390300" cy="1524000"/>
                </a:xfrm>
                <a:prstGeom prst="straightConnector1">
                  <a:avLst/>
                </a:prstGeom>
                <a:noFill/>
                <a:ln w="19050" cap="flat" cmpd="sng">
                  <a:solidFill>
                    <a:srgbClr val="E8D6BF"/>
                  </a:solidFill>
                  <a:prstDash val="solid"/>
                  <a:round/>
                  <a:headEnd type="none" w="med" len="med"/>
                  <a:tailEnd type="none" w="med" len="med"/>
                </a:ln>
              </p:spPr>
            </p:cxnSp>
          </p:grpSp>
        </p:grpSp>
        <p:grpSp>
          <p:nvGrpSpPr>
            <p:cNvPr id="2999" name="Google Shape;2999;p99"/>
            <p:cNvGrpSpPr/>
            <p:nvPr/>
          </p:nvGrpSpPr>
          <p:grpSpPr>
            <a:xfrm>
              <a:off x="6305400" y="3686175"/>
              <a:ext cx="3676800" cy="1524000"/>
              <a:chOff x="6305400" y="3686175"/>
              <a:chExt cx="3676800" cy="1524000"/>
            </a:xfrm>
          </p:grpSpPr>
          <p:sp>
            <p:nvSpPr>
              <p:cNvPr id="3000" name="Google Shape;3000;p99"/>
              <p:cNvSpPr/>
              <p:nvPr/>
            </p:nvSpPr>
            <p:spPr>
              <a:xfrm flipH="1">
                <a:off x="6305400" y="3693215"/>
                <a:ext cx="3676800" cy="1507500"/>
              </a:xfrm>
              <a:prstGeom prst="parallelogram">
                <a:avLst>
                  <a:gd name="adj" fmla="val 25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01" name="Google Shape;3001;p99"/>
              <p:cNvGrpSpPr/>
              <p:nvPr/>
            </p:nvGrpSpPr>
            <p:grpSpPr>
              <a:xfrm>
                <a:off x="7083250" y="3686175"/>
                <a:ext cx="1695225" cy="1524000"/>
                <a:chOff x="7083250" y="3686175"/>
                <a:chExt cx="1695225" cy="1524000"/>
              </a:xfrm>
            </p:grpSpPr>
            <p:cxnSp>
              <p:nvCxnSpPr>
                <p:cNvPr id="3002" name="Google Shape;3002;p99"/>
                <p:cNvCxnSpPr/>
                <p:nvPr/>
              </p:nvCxnSpPr>
              <p:spPr>
                <a:xfrm>
                  <a:off x="8388175" y="3686175"/>
                  <a:ext cx="390300" cy="1524000"/>
                </a:xfrm>
                <a:prstGeom prst="straightConnector1">
                  <a:avLst/>
                </a:prstGeom>
                <a:noFill/>
                <a:ln w="19050" cap="flat" cmpd="sng">
                  <a:solidFill>
                    <a:srgbClr val="E8D6BF"/>
                  </a:solidFill>
                  <a:prstDash val="solid"/>
                  <a:round/>
                  <a:headEnd type="none" w="med" len="med"/>
                  <a:tailEnd type="none" w="med" len="med"/>
                </a:ln>
              </p:spPr>
            </p:cxnSp>
            <p:cxnSp>
              <p:nvCxnSpPr>
                <p:cNvPr id="3003" name="Google Shape;3003;p99"/>
                <p:cNvCxnSpPr/>
                <p:nvPr/>
              </p:nvCxnSpPr>
              <p:spPr>
                <a:xfrm>
                  <a:off x="7083250" y="3686175"/>
                  <a:ext cx="390300" cy="1524000"/>
                </a:xfrm>
                <a:prstGeom prst="straightConnector1">
                  <a:avLst/>
                </a:prstGeom>
                <a:noFill/>
                <a:ln w="19050" cap="flat" cmpd="sng">
                  <a:solidFill>
                    <a:srgbClr val="E8D6BF"/>
                  </a:solidFill>
                  <a:prstDash val="solid"/>
                  <a:round/>
                  <a:headEnd type="none" w="med" len="med"/>
                  <a:tailEnd type="none" w="med" len="med"/>
                </a:ln>
              </p:spPr>
            </p:cxnSp>
          </p:grpSp>
        </p:grpSp>
        <p:grpSp>
          <p:nvGrpSpPr>
            <p:cNvPr id="3004" name="Google Shape;3004;p99"/>
            <p:cNvGrpSpPr/>
            <p:nvPr/>
          </p:nvGrpSpPr>
          <p:grpSpPr>
            <a:xfrm>
              <a:off x="377024" y="183465"/>
              <a:ext cx="7477575" cy="1374833"/>
              <a:chOff x="377024" y="183465"/>
              <a:chExt cx="7477575" cy="1374833"/>
            </a:xfrm>
          </p:grpSpPr>
          <p:sp>
            <p:nvSpPr>
              <p:cNvPr id="3005" name="Google Shape;3005;p99"/>
              <p:cNvSpPr/>
              <p:nvPr/>
            </p:nvSpPr>
            <p:spPr>
              <a:xfrm>
                <a:off x="1660791" y="1109748"/>
                <a:ext cx="1201382" cy="319275"/>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99"/>
              <p:cNvSpPr/>
              <p:nvPr/>
            </p:nvSpPr>
            <p:spPr>
              <a:xfrm>
                <a:off x="2682075" y="393015"/>
                <a:ext cx="880632" cy="292173"/>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99"/>
              <p:cNvSpPr/>
              <p:nvPr/>
            </p:nvSpPr>
            <p:spPr>
              <a:xfrm flipH="1">
                <a:off x="6653216" y="1239023"/>
                <a:ext cx="1201382" cy="319275"/>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99"/>
              <p:cNvSpPr/>
              <p:nvPr/>
            </p:nvSpPr>
            <p:spPr>
              <a:xfrm flipH="1">
                <a:off x="5968200" y="183465"/>
                <a:ext cx="880632" cy="292173"/>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99"/>
              <p:cNvSpPr/>
              <p:nvPr/>
            </p:nvSpPr>
            <p:spPr>
              <a:xfrm flipH="1">
                <a:off x="377024" y="246922"/>
                <a:ext cx="577867" cy="19172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010" name="Google Shape;3010;p99"/>
          <p:cNvSpPr txBox="1">
            <a:spLocks noGrp="1"/>
          </p:cNvSpPr>
          <p:nvPr>
            <p:ph type="title"/>
          </p:nvPr>
        </p:nvSpPr>
        <p:spPr>
          <a:xfrm>
            <a:off x="2955450" y="1085413"/>
            <a:ext cx="3233100" cy="16077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11" name="Google Shape;3011;p99"/>
          <p:cNvSpPr txBox="1">
            <a:spLocks noGrp="1"/>
          </p:cNvSpPr>
          <p:nvPr>
            <p:ph type="subTitle" idx="1"/>
          </p:nvPr>
        </p:nvSpPr>
        <p:spPr>
          <a:xfrm>
            <a:off x="3245250" y="3191975"/>
            <a:ext cx="2653500" cy="8661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Text 4">
  <p:cSld name="CUSTOM_4_1">
    <p:spTree>
      <p:nvGrpSpPr>
        <p:cNvPr id="1" name="Shape 3012"/>
        <p:cNvGrpSpPr/>
        <p:nvPr/>
      </p:nvGrpSpPr>
      <p:grpSpPr>
        <a:xfrm>
          <a:off x="0" y="0"/>
          <a:ext cx="0" cy="0"/>
          <a:chOff x="0" y="0"/>
          <a:chExt cx="0" cy="0"/>
        </a:xfrm>
      </p:grpSpPr>
      <p:grpSp>
        <p:nvGrpSpPr>
          <p:cNvPr id="3013" name="Google Shape;3013;p100"/>
          <p:cNvGrpSpPr/>
          <p:nvPr/>
        </p:nvGrpSpPr>
        <p:grpSpPr>
          <a:xfrm>
            <a:off x="460641" y="379452"/>
            <a:ext cx="8974659" cy="1735371"/>
            <a:chOff x="460641" y="379452"/>
            <a:chExt cx="8974659" cy="1735371"/>
          </a:xfrm>
        </p:grpSpPr>
        <p:sp>
          <p:nvSpPr>
            <p:cNvPr id="3014" name="Google Shape;3014;p100"/>
            <p:cNvSpPr/>
            <p:nvPr/>
          </p:nvSpPr>
          <p:spPr>
            <a:xfrm>
              <a:off x="460641" y="1795548"/>
              <a:ext cx="1201382" cy="319275"/>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100"/>
            <p:cNvSpPr/>
            <p:nvPr/>
          </p:nvSpPr>
          <p:spPr>
            <a:xfrm>
              <a:off x="1214350" y="567327"/>
              <a:ext cx="962302" cy="31927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100"/>
            <p:cNvSpPr/>
            <p:nvPr/>
          </p:nvSpPr>
          <p:spPr>
            <a:xfrm flipH="1">
              <a:off x="3505607" y="1228875"/>
              <a:ext cx="1443418" cy="38359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100"/>
            <p:cNvSpPr/>
            <p:nvPr/>
          </p:nvSpPr>
          <p:spPr>
            <a:xfrm flipH="1">
              <a:off x="5891125" y="379452"/>
              <a:ext cx="962302" cy="31927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100"/>
            <p:cNvSpPr/>
            <p:nvPr/>
          </p:nvSpPr>
          <p:spPr>
            <a:xfrm flipH="1">
              <a:off x="7991882" y="776225"/>
              <a:ext cx="1443418" cy="38359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9" name="Google Shape;3019;p100"/>
          <p:cNvGrpSpPr/>
          <p:nvPr/>
        </p:nvGrpSpPr>
        <p:grpSpPr>
          <a:xfrm>
            <a:off x="300" y="3962345"/>
            <a:ext cx="9167502" cy="1180956"/>
            <a:chOff x="300" y="3807350"/>
            <a:chExt cx="9191400" cy="1336225"/>
          </a:xfrm>
        </p:grpSpPr>
        <p:sp>
          <p:nvSpPr>
            <p:cNvPr id="3020" name="Google Shape;3020;p100"/>
            <p:cNvSpPr/>
            <p:nvPr/>
          </p:nvSpPr>
          <p:spPr>
            <a:xfrm>
              <a:off x="300" y="4562475"/>
              <a:ext cx="9191400" cy="581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100"/>
            <p:cNvSpPr/>
            <p:nvPr/>
          </p:nvSpPr>
          <p:spPr>
            <a:xfrm>
              <a:off x="350" y="3807350"/>
              <a:ext cx="9191071" cy="796993"/>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22" name="Google Shape;3022;p100"/>
          <p:cNvSpPr txBox="1">
            <a:spLocks noGrp="1"/>
          </p:cNvSpPr>
          <p:nvPr>
            <p:ph type="title"/>
          </p:nvPr>
        </p:nvSpPr>
        <p:spPr>
          <a:xfrm>
            <a:off x="5348350" y="1293200"/>
            <a:ext cx="2835900" cy="1131300"/>
          </a:xfrm>
          <a:prstGeom prst="rect">
            <a:avLst/>
          </a:prstGeom>
        </p:spPr>
        <p:txBody>
          <a:bodyPr spcFirstLastPara="1" wrap="square" lIns="14400" tIns="14400" rIns="14400" bIns="14400" anchor="t"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23" name="Google Shape;3023;p100"/>
          <p:cNvSpPr txBox="1">
            <a:spLocks noGrp="1"/>
          </p:cNvSpPr>
          <p:nvPr>
            <p:ph type="subTitle" idx="1"/>
          </p:nvPr>
        </p:nvSpPr>
        <p:spPr>
          <a:xfrm>
            <a:off x="5348375" y="2770025"/>
            <a:ext cx="2835900" cy="1080300"/>
          </a:xfrm>
          <a:prstGeom prst="rect">
            <a:avLst/>
          </a:prstGeom>
        </p:spPr>
        <p:txBody>
          <a:bodyPr spcFirstLastPara="1" wrap="square" lIns="14400" tIns="14400" rIns="14400" bIns="14400"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3024"/>
        <p:cNvGrpSpPr/>
        <p:nvPr/>
      </p:nvGrpSpPr>
      <p:grpSpPr>
        <a:xfrm>
          <a:off x="0" y="0"/>
          <a:ext cx="0" cy="0"/>
          <a:chOff x="0" y="0"/>
          <a:chExt cx="0" cy="0"/>
        </a:xfrm>
      </p:grpSpPr>
      <p:sp>
        <p:nvSpPr>
          <p:cNvPr id="3025" name="Google Shape;3025;p101"/>
          <p:cNvSpPr/>
          <p:nvPr/>
        </p:nvSpPr>
        <p:spPr>
          <a:xfrm>
            <a:off x="75" y="1645605"/>
            <a:ext cx="9143898" cy="1810504"/>
          </a:xfrm>
          <a:custGeom>
            <a:avLst/>
            <a:gdLst/>
            <a:ahLst/>
            <a:cxnLst/>
            <a:rect l="l" t="t" r="r" b="b"/>
            <a:pathLst>
              <a:path w="116676" h="10501" extrusionOk="0">
                <a:moveTo>
                  <a:pt x="1" y="0"/>
                </a:moveTo>
                <a:lnTo>
                  <a:pt x="1" y="10501"/>
                </a:lnTo>
                <a:lnTo>
                  <a:pt x="116675" y="10501"/>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101"/>
          <p:cNvSpPr/>
          <p:nvPr/>
        </p:nvSpPr>
        <p:spPr>
          <a:xfrm>
            <a:off x="50" y="1645605"/>
            <a:ext cx="9143898" cy="1810504"/>
          </a:xfrm>
          <a:custGeom>
            <a:avLst/>
            <a:gdLst/>
            <a:ahLst/>
            <a:cxnLst/>
            <a:rect l="l" t="t" r="r" b="b"/>
            <a:pathLst>
              <a:path w="116676" h="10501" extrusionOk="0">
                <a:moveTo>
                  <a:pt x="1" y="0"/>
                </a:moveTo>
                <a:lnTo>
                  <a:pt x="1" y="10501"/>
                </a:lnTo>
                <a:lnTo>
                  <a:pt x="116675" y="10501"/>
                </a:lnTo>
                <a:lnTo>
                  <a:pt x="116675" y="0"/>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101"/>
          <p:cNvSpPr/>
          <p:nvPr/>
        </p:nvSpPr>
        <p:spPr>
          <a:xfrm>
            <a:off x="0" y="4357500"/>
            <a:ext cx="9144300" cy="786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101"/>
          <p:cNvSpPr/>
          <p:nvPr/>
        </p:nvSpPr>
        <p:spPr>
          <a:xfrm rot="5400000">
            <a:off x="4385400" y="-4388050"/>
            <a:ext cx="373500" cy="9144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101"/>
          <p:cNvSpPr/>
          <p:nvPr/>
        </p:nvSpPr>
        <p:spPr>
          <a:xfrm rot="5400000">
            <a:off x="3940200" y="-3563850"/>
            <a:ext cx="1263900" cy="9144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30" name="Google Shape;3030;p101"/>
          <p:cNvGrpSpPr/>
          <p:nvPr/>
        </p:nvGrpSpPr>
        <p:grpSpPr>
          <a:xfrm>
            <a:off x="86200" y="345862"/>
            <a:ext cx="9057943" cy="1294064"/>
            <a:chOff x="31859" y="3637483"/>
            <a:chExt cx="9057943" cy="954958"/>
          </a:xfrm>
        </p:grpSpPr>
        <p:sp>
          <p:nvSpPr>
            <p:cNvPr id="3031" name="Google Shape;3031;p101"/>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101"/>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101"/>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101"/>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35" name="Google Shape;3035;p101"/>
          <p:cNvSpPr/>
          <p:nvPr/>
        </p:nvSpPr>
        <p:spPr>
          <a:xfrm rot="5400000">
            <a:off x="4086600" y="-638771"/>
            <a:ext cx="970800" cy="9144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36" name="Google Shape;3036;p101"/>
          <p:cNvGrpSpPr/>
          <p:nvPr/>
        </p:nvGrpSpPr>
        <p:grpSpPr>
          <a:xfrm>
            <a:off x="-43176" y="3447807"/>
            <a:ext cx="9236385" cy="1010632"/>
            <a:chOff x="31859" y="3637483"/>
            <a:chExt cx="9057943" cy="954958"/>
          </a:xfrm>
        </p:grpSpPr>
        <p:sp>
          <p:nvSpPr>
            <p:cNvPr id="3037" name="Google Shape;3037;p101"/>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101"/>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101"/>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101"/>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101"/>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101"/>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43" name="Google Shape;3043;p101"/>
          <p:cNvSpPr txBox="1">
            <a:spLocks noGrp="1"/>
          </p:cNvSpPr>
          <p:nvPr>
            <p:ph type="title"/>
          </p:nvPr>
        </p:nvSpPr>
        <p:spPr>
          <a:xfrm>
            <a:off x="2357550" y="529750"/>
            <a:ext cx="4428900" cy="10107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4" name="Google Shape;3044;p101"/>
          <p:cNvSpPr txBox="1">
            <a:spLocks noGrp="1"/>
          </p:cNvSpPr>
          <p:nvPr>
            <p:ph type="title" idx="2"/>
          </p:nvPr>
        </p:nvSpPr>
        <p:spPr>
          <a:xfrm>
            <a:off x="975525" y="2006963"/>
            <a:ext cx="2505900" cy="387000"/>
          </a:xfrm>
          <a:prstGeom prst="rect">
            <a:avLst/>
          </a:prstGeom>
        </p:spPr>
        <p:txBody>
          <a:bodyPr spcFirstLastPara="1" wrap="square" lIns="14400" tIns="14400" rIns="14400" bIns="14400" anchor="t" anchorCtr="0">
            <a:noAutofit/>
          </a:bodyPr>
          <a:lstStyle>
            <a:lvl1pPr lvl="0" rtl="0">
              <a:spcBef>
                <a:spcPts val="0"/>
              </a:spcBef>
              <a:spcAft>
                <a:spcPts val="0"/>
              </a:spcAft>
              <a:buSzPts val="3500"/>
              <a:buNone/>
              <a:defRPr sz="20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5" name="Google Shape;3045;p101"/>
          <p:cNvSpPr txBox="1">
            <a:spLocks noGrp="1"/>
          </p:cNvSpPr>
          <p:nvPr>
            <p:ph type="title" idx="3"/>
          </p:nvPr>
        </p:nvSpPr>
        <p:spPr>
          <a:xfrm>
            <a:off x="5636050" y="2006963"/>
            <a:ext cx="2505900" cy="387000"/>
          </a:xfrm>
          <a:prstGeom prst="rect">
            <a:avLst/>
          </a:prstGeom>
        </p:spPr>
        <p:txBody>
          <a:bodyPr spcFirstLastPara="1" wrap="square" lIns="14400" tIns="14400" rIns="14400" bIns="14400" anchor="t" anchorCtr="0">
            <a:noAutofit/>
          </a:bodyPr>
          <a:lstStyle>
            <a:lvl1pPr lvl="0" algn="r" rtl="0">
              <a:spcBef>
                <a:spcPts val="0"/>
              </a:spcBef>
              <a:spcAft>
                <a:spcPts val="0"/>
              </a:spcAft>
              <a:buSzPts val="3500"/>
              <a:buNone/>
              <a:defRPr sz="2000">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6" name="Google Shape;3046;p101"/>
          <p:cNvSpPr txBox="1">
            <a:spLocks noGrp="1"/>
          </p:cNvSpPr>
          <p:nvPr>
            <p:ph type="subTitle" idx="1"/>
          </p:nvPr>
        </p:nvSpPr>
        <p:spPr>
          <a:xfrm>
            <a:off x="5635775" y="2439950"/>
            <a:ext cx="2505900" cy="696600"/>
          </a:xfrm>
          <a:prstGeom prst="rect">
            <a:avLst/>
          </a:prstGeom>
        </p:spPr>
        <p:txBody>
          <a:bodyPr spcFirstLastPara="1" wrap="square" lIns="14400" tIns="14400" rIns="14400" bIns="14400" anchor="t" anchorCtr="0">
            <a:noAutofit/>
          </a:bodyPr>
          <a:lstStyle>
            <a:lvl1pPr lvl="0" algn="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47" name="Google Shape;3047;p101"/>
          <p:cNvSpPr txBox="1">
            <a:spLocks noGrp="1"/>
          </p:cNvSpPr>
          <p:nvPr>
            <p:ph type="subTitle" idx="4"/>
          </p:nvPr>
        </p:nvSpPr>
        <p:spPr>
          <a:xfrm>
            <a:off x="975525" y="2439950"/>
            <a:ext cx="2505900" cy="696600"/>
          </a:xfrm>
          <a:prstGeom prst="rect">
            <a:avLst/>
          </a:prstGeom>
        </p:spPr>
        <p:txBody>
          <a:bodyPr spcFirstLastPara="1" wrap="square" lIns="14400" tIns="14400" rIns="14400" bIns="14400"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two columns 2">
  <p:cSld name="CUSTOM_14">
    <p:spTree>
      <p:nvGrpSpPr>
        <p:cNvPr id="1" name="Shape 3048"/>
        <p:cNvGrpSpPr/>
        <p:nvPr/>
      </p:nvGrpSpPr>
      <p:grpSpPr>
        <a:xfrm>
          <a:off x="0" y="0"/>
          <a:ext cx="0" cy="0"/>
          <a:chOff x="0" y="0"/>
          <a:chExt cx="0" cy="0"/>
        </a:xfrm>
      </p:grpSpPr>
      <p:sp>
        <p:nvSpPr>
          <p:cNvPr id="3049" name="Google Shape;3049;p102"/>
          <p:cNvSpPr/>
          <p:nvPr/>
        </p:nvSpPr>
        <p:spPr>
          <a:xfrm>
            <a:off x="75" y="4781354"/>
            <a:ext cx="9143898" cy="362101"/>
          </a:xfrm>
          <a:custGeom>
            <a:avLst/>
            <a:gdLst/>
            <a:ahLst/>
            <a:cxnLst/>
            <a:rect l="l" t="t" r="r" b="b"/>
            <a:pathLst>
              <a:path w="116676" h="10501" extrusionOk="0">
                <a:moveTo>
                  <a:pt x="1" y="0"/>
                </a:moveTo>
                <a:lnTo>
                  <a:pt x="1" y="10501"/>
                </a:lnTo>
                <a:lnTo>
                  <a:pt x="116675" y="10501"/>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102"/>
          <p:cNvSpPr/>
          <p:nvPr/>
        </p:nvSpPr>
        <p:spPr>
          <a:xfrm>
            <a:off x="50" y="4781354"/>
            <a:ext cx="9143898" cy="362101"/>
          </a:xfrm>
          <a:custGeom>
            <a:avLst/>
            <a:gdLst/>
            <a:ahLst/>
            <a:cxnLst/>
            <a:rect l="l" t="t" r="r" b="b"/>
            <a:pathLst>
              <a:path w="116676" h="10501" extrusionOk="0">
                <a:moveTo>
                  <a:pt x="1" y="0"/>
                </a:moveTo>
                <a:lnTo>
                  <a:pt x="1" y="10501"/>
                </a:lnTo>
                <a:lnTo>
                  <a:pt x="116675" y="10501"/>
                </a:lnTo>
                <a:lnTo>
                  <a:pt x="116675" y="0"/>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51" name="Google Shape;3051;p102"/>
          <p:cNvGrpSpPr/>
          <p:nvPr/>
        </p:nvGrpSpPr>
        <p:grpSpPr>
          <a:xfrm>
            <a:off x="-53702" y="287000"/>
            <a:ext cx="9683403" cy="1703452"/>
            <a:chOff x="-53702" y="287000"/>
            <a:chExt cx="9683403" cy="1703452"/>
          </a:xfrm>
        </p:grpSpPr>
        <p:sp>
          <p:nvSpPr>
            <p:cNvPr id="3052" name="Google Shape;3052;p102"/>
            <p:cNvSpPr/>
            <p:nvPr/>
          </p:nvSpPr>
          <p:spPr>
            <a:xfrm>
              <a:off x="-53702" y="1605325"/>
              <a:ext cx="962311" cy="25573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102"/>
            <p:cNvSpPr/>
            <p:nvPr/>
          </p:nvSpPr>
          <p:spPr>
            <a:xfrm>
              <a:off x="2471650" y="379465"/>
              <a:ext cx="962302" cy="31927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102"/>
            <p:cNvSpPr/>
            <p:nvPr/>
          </p:nvSpPr>
          <p:spPr>
            <a:xfrm flipH="1">
              <a:off x="4875300" y="977591"/>
              <a:ext cx="915827" cy="30383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102"/>
            <p:cNvSpPr/>
            <p:nvPr/>
          </p:nvSpPr>
          <p:spPr>
            <a:xfrm>
              <a:off x="7762626" y="287000"/>
              <a:ext cx="1461035" cy="388301"/>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102"/>
            <p:cNvSpPr/>
            <p:nvPr/>
          </p:nvSpPr>
          <p:spPr>
            <a:xfrm flipH="1">
              <a:off x="8713875" y="1686616"/>
              <a:ext cx="915827" cy="30383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7" name="Google Shape;3057;p102"/>
          <p:cNvGrpSpPr/>
          <p:nvPr/>
        </p:nvGrpSpPr>
        <p:grpSpPr>
          <a:xfrm>
            <a:off x="-75" y="2184966"/>
            <a:ext cx="9144111" cy="1553982"/>
            <a:chOff x="-75" y="3714050"/>
            <a:chExt cx="9144111" cy="1788447"/>
          </a:xfrm>
        </p:grpSpPr>
        <p:sp>
          <p:nvSpPr>
            <p:cNvPr id="3058" name="Google Shape;3058;p102"/>
            <p:cNvSpPr/>
            <p:nvPr/>
          </p:nvSpPr>
          <p:spPr>
            <a:xfrm>
              <a:off x="-75" y="4250897"/>
              <a:ext cx="9144000" cy="12516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102"/>
            <p:cNvSpPr/>
            <p:nvPr/>
          </p:nvSpPr>
          <p:spPr>
            <a:xfrm>
              <a:off x="-75" y="3714050"/>
              <a:ext cx="9144111" cy="553156"/>
            </a:xfrm>
            <a:custGeom>
              <a:avLst/>
              <a:gdLst/>
              <a:ahLst/>
              <a:cxnLst/>
              <a:rect l="l" t="t" r="r" b="b"/>
              <a:pathLst>
                <a:path w="116675" h="6515" extrusionOk="0">
                  <a:moveTo>
                    <a:pt x="8866" y="1"/>
                  </a:moveTo>
                  <a:cubicBezTo>
                    <a:pt x="8776" y="1"/>
                    <a:pt x="8687" y="6"/>
                    <a:pt x="8597" y="18"/>
                  </a:cubicBezTo>
                  <a:cubicBezTo>
                    <a:pt x="7467" y="176"/>
                    <a:pt x="6534" y="1306"/>
                    <a:pt x="6609" y="2435"/>
                  </a:cubicBezTo>
                  <a:cubicBezTo>
                    <a:pt x="6256" y="1907"/>
                    <a:pt x="5617" y="1596"/>
                    <a:pt x="4971" y="1596"/>
                  </a:cubicBezTo>
                  <a:cubicBezTo>
                    <a:pt x="4762" y="1596"/>
                    <a:pt x="4551" y="1629"/>
                    <a:pt x="4350" y="1698"/>
                  </a:cubicBezTo>
                  <a:cubicBezTo>
                    <a:pt x="3575" y="1969"/>
                    <a:pt x="2996" y="2818"/>
                    <a:pt x="3034" y="3639"/>
                  </a:cubicBezTo>
                  <a:cubicBezTo>
                    <a:pt x="2708" y="3202"/>
                    <a:pt x="2172" y="2957"/>
                    <a:pt x="1640" y="2957"/>
                  </a:cubicBezTo>
                  <a:cubicBezTo>
                    <a:pt x="1410" y="2957"/>
                    <a:pt x="1182" y="3002"/>
                    <a:pt x="971" y="3098"/>
                  </a:cubicBezTo>
                  <a:cubicBezTo>
                    <a:pt x="271" y="3443"/>
                    <a:pt x="0" y="4143"/>
                    <a:pt x="0" y="5039"/>
                  </a:cubicBezTo>
                  <a:lnTo>
                    <a:pt x="0" y="6514"/>
                  </a:lnTo>
                  <a:lnTo>
                    <a:pt x="116675" y="6514"/>
                  </a:lnTo>
                  <a:lnTo>
                    <a:pt x="116675" y="5702"/>
                  </a:lnTo>
                  <a:cubicBezTo>
                    <a:pt x="116675" y="5002"/>
                    <a:pt x="116441" y="4339"/>
                    <a:pt x="115853" y="4069"/>
                  </a:cubicBezTo>
                  <a:cubicBezTo>
                    <a:pt x="115673" y="3970"/>
                    <a:pt x="115472" y="3924"/>
                    <a:pt x="115270" y="3924"/>
                  </a:cubicBezTo>
                  <a:cubicBezTo>
                    <a:pt x="114824" y="3924"/>
                    <a:pt x="114371" y="4145"/>
                    <a:pt x="114108" y="4498"/>
                  </a:cubicBezTo>
                  <a:cubicBezTo>
                    <a:pt x="114145" y="3798"/>
                    <a:pt x="113641" y="3051"/>
                    <a:pt x="112941" y="2818"/>
                  </a:cubicBezTo>
                  <a:cubicBezTo>
                    <a:pt x="112784" y="2763"/>
                    <a:pt x="112618" y="2736"/>
                    <a:pt x="112451" y="2736"/>
                  </a:cubicBezTo>
                  <a:cubicBezTo>
                    <a:pt x="111912" y="2736"/>
                    <a:pt x="111358" y="3011"/>
                    <a:pt x="111037" y="3481"/>
                  </a:cubicBezTo>
                  <a:cubicBezTo>
                    <a:pt x="111074" y="2473"/>
                    <a:pt x="110290" y="1539"/>
                    <a:pt x="109320" y="1418"/>
                  </a:cubicBezTo>
                  <a:cubicBezTo>
                    <a:pt x="109235" y="1405"/>
                    <a:pt x="109150" y="1399"/>
                    <a:pt x="109065" y="1399"/>
                  </a:cubicBezTo>
                  <a:cubicBezTo>
                    <a:pt x="108179" y="1399"/>
                    <a:pt x="107324" y="2087"/>
                    <a:pt x="107145" y="2939"/>
                  </a:cubicBezTo>
                  <a:cubicBezTo>
                    <a:pt x="106945" y="2830"/>
                    <a:pt x="106723" y="2781"/>
                    <a:pt x="106501" y="2781"/>
                  </a:cubicBezTo>
                  <a:cubicBezTo>
                    <a:pt x="105768" y="2781"/>
                    <a:pt x="105016" y="3316"/>
                    <a:pt x="104923" y="4031"/>
                  </a:cubicBezTo>
                  <a:cubicBezTo>
                    <a:pt x="104699" y="3941"/>
                    <a:pt x="104462" y="3897"/>
                    <a:pt x="104226" y="3897"/>
                  </a:cubicBezTo>
                  <a:cubicBezTo>
                    <a:pt x="103854" y="3897"/>
                    <a:pt x="103486" y="4007"/>
                    <a:pt x="103178" y="4218"/>
                  </a:cubicBezTo>
                  <a:cubicBezTo>
                    <a:pt x="103019" y="3873"/>
                    <a:pt x="102786" y="3565"/>
                    <a:pt x="102478" y="3331"/>
                  </a:cubicBezTo>
                  <a:cubicBezTo>
                    <a:pt x="102118" y="3069"/>
                    <a:pt x="101675" y="2935"/>
                    <a:pt x="101233" y="2935"/>
                  </a:cubicBezTo>
                  <a:cubicBezTo>
                    <a:pt x="100952" y="2935"/>
                    <a:pt x="100672" y="2989"/>
                    <a:pt x="100415" y="3098"/>
                  </a:cubicBezTo>
                  <a:cubicBezTo>
                    <a:pt x="100294" y="2235"/>
                    <a:pt x="99405" y="1623"/>
                    <a:pt x="98559" y="1623"/>
                  </a:cubicBezTo>
                  <a:cubicBezTo>
                    <a:pt x="98298" y="1623"/>
                    <a:pt x="98040" y="1682"/>
                    <a:pt x="97811" y="1810"/>
                  </a:cubicBezTo>
                  <a:cubicBezTo>
                    <a:pt x="97595" y="802"/>
                    <a:pt x="96553" y="1"/>
                    <a:pt x="95506" y="1"/>
                  </a:cubicBezTo>
                  <a:cubicBezTo>
                    <a:pt x="95418" y="1"/>
                    <a:pt x="95331" y="6"/>
                    <a:pt x="95244" y="18"/>
                  </a:cubicBezTo>
                  <a:cubicBezTo>
                    <a:pt x="94115" y="176"/>
                    <a:pt x="93181" y="1306"/>
                    <a:pt x="93256" y="2435"/>
                  </a:cubicBezTo>
                  <a:cubicBezTo>
                    <a:pt x="92875" y="1907"/>
                    <a:pt x="92250" y="1596"/>
                    <a:pt x="91617" y="1596"/>
                  </a:cubicBezTo>
                  <a:cubicBezTo>
                    <a:pt x="91412" y="1596"/>
                    <a:pt x="91205" y="1629"/>
                    <a:pt x="91006" y="1698"/>
                  </a:cubicBezTo>
                  <a:cubicBezTo>
                    <a:pt x="90222" y="1969"/>
                    <a:pt x="89644" y="2818"/>
                    <a:pt x="89681" y="3639"/>
                  </a:cubicBezTo>
                  <a:cubicBezTo>
                    <a:pt x="89355" y="3202"/>
                    <a:pt x="88819" y="2957"/>
                    <a:pt x="88287" y="2957"/>
                  </a:cubicBezTo>
                  <a:cubicBezTo>
                    <a:pt x="88058" y="2957"/>
                    <a:pt x="87829" y="3002"/>
                    <a:pt x="87618" y="3098"/>
                  </a:cubicBezTo>
                  <a:cubicBezTo>
                    <a:pt x="87114" y="3331"/>
                    <a:pt x="86769" y="3873"/>
                    <a:pt x="86685" y="4414"/>
                  </a:cubicBezTo>
                  <a:cubicBezTo>
                    <a:pt x="86535" y="4265"/>
                    <a:pt x="86377" y="4143"/>
                    <a:pt x="86218" y="4069"/>
                  </a:cubicBezTo>
                  <a:cubicBezTo>
                    <a:pt x="86026" y="3970"/>
                    <a:pt x="85817" y="3924"/>
                    <a:pt x="85610" y="3924"/>
                  </a:cubicBezTo>
                  <a:cubicBezTo>
                    <a:pt x="85152" y="3924"/>
                    <a:pt x="84699" y="4145"/>
                    <a:pt x="84435" y="4498"/>
                  </a:cubicBezTo>
                  <a:cubicBezTo>
                    <a:pt x="84473" y="3798"/>
                    <a:pt x="84006" y="3051"/>
                    <a:pt x="83306" y="2818"/>
                  </a:cubicBezTo>
                  <a:cubicBezTo>
                    <a:pt x="83140" y="2763"/>
                    <a:pt x="82967" y="2736"/>
                    <a:pt x="82795" y="2736"/>
                  </a:cubicBezTo>
                  <a:cubicBezTo>
                    <a:pt x="82239" y="2736"/>
                    <a:pt x="81683" y="3011"/>
                    <a:pt x="81355" y="3481"/>
                  </a:cubicBezTo>
                  <a:cubicBezTo>
                    <a:pt x="81439" y="2473"/>
                    <a:pt x="80655" y="1539"/>
                    <a:pt x="79684" y="1418"/>
                  </a:cubicBezTo>
                  <a:cubicBezTo>
                    <a:pt x="79600" y="1405"/>
                    <a:pt x="79515" y="1399"/>
                    <a:pt x="79430" y="1399"/>
                  </a:cubicBezTo>
                  <a:cubicBezTo>
                    <a:pt x="78544" y="1399"/>
                    <a:pt x="77685" y="2087"/>
                    <a:pt x="77472" y="2939"/>
                  </a:cubicBezTo>
                  <a:cubicBezTo>
                    <a:pt x="77281" y="2830"/>
                    <a:pt x="77066" y="2781"/>
                    <a:pt x="76848" y="2781"/>
                  </a:cubicBezTo>
                  <a:cubicBezTo>
                    <a:pt x="76131" y="2781"/>
                    <a:pt x="75372" y="3316"/>
                    <a:pt x="75251" y="4031"/>
                  </a:cubicBezTo>
                  <a:cubicBezTo>
                    <a:pt x="75041" y="3941"/>
                    <a:pt x="74807" y="3897"/>
                    <a:pt x="74570" y="3897"/>
                  </a:cubicBezTo>
                  <a:cubicBezTo>
                    <a:pt x="74196" y="3897"/>
                    <a:pt x="73814" y="4007"/>
                    <a:pt x="73505" y="4218"/>
                  </a:cubicBezTo>
                  <a:cubicBezTo>
                    <a:pt x="73384" y="3873"/>
                    <a:pt x="73150" y="3565"/>
                    <a:pt x="72842" y="3331"/>
                  </a:cubicBezTo>
                  <a:cubicBezTo>
                    <a:pt x="72483" y="3069"/>
                    <a:pt x="72040" y="2935"/>
                    <a:pt x="71589" y="2935"/>
                  </a:cubicBezTo>
                  <a:cubicBezTo>
                    <a:pt x="71303" y="2935"/>
                    <a:pt x="71014" y="2989"/>
                    <a:pt x="70742" y="3098"/>
                  </a:cubicBezTo>
                  <a:cubicBezTo>
                    <a:pt x="70621" y="2235"/>
                    <a:pt x="69754" y="1623"/>
                    <a:pt x="68902" y="1623"/>
                  </a:cubicBezTo>
                  <a:cubicBezTo>
                    <a:pt x="68639" y="1623"/>
                    <a:pt x="68376" y="1682"/>
                    <a:pt x="68138" y="1810"/>
                  </a:cubicBezTo>
                  <a:cubicBezTo>
                    <a:pt x="67923" y="802"/>
                    <a:pt x="66912" y="1"/>
                    <a:pt x="65870" y="1"/>
                  </a:cubicBezTo>
                  <a:cubicBezTo>
                    <a:pt x="65783" y="1"/>
                    <a:pt x="65696" y="6"/>
                    <a:pt x="65609" y="18"/>
                  </a:cubicBezTo>
                  <a:cubicBezTo>
                    <a:pt x="64479" y="176"/>
                    <a:pt x="63546" y="1306"/>
                    <a:pt x="63621" y="2435"/>
                  </a:cubicBezTo>
                  <a:cubicBezTo>
                    <a:pt x="63240" y="1907"/>
                    <a:pt x="62594" y="1596"/>
                    <a:pt x="61966" y="1596"/>
                  </a:cubicBezTo>
                  <a:cubicBezTo>
                    <a:pt x="61763" y="1596"/>
                    <a:pt x="61561" y="1629"/>
                    <a:pt x="61371" y="1698"/>
                  </a:cubicBezTo>
                  <a:cubicBezTo>
                    <a:pt x="60550" y="1969"/>
                    <a:pt x="59971" y="2818"/>
                    <a:pt x="60008" y="3639"/>
                  </a:cubicBezTo>
                  <a:cubicBezTo>
                    <a:pt x="59708" y="3202"/>
                    <a:pt x="59162" y="2957"/>
                    <a:pt x="58621" y="2957"/>
                  </a:cubicBezTo>
                  <a:cubicBezTo>
                    <a:pt x="58388" y="2957"/>
                    <a:pt x="58156" y="3002"/>
                    <a:pt x="57945" y="3098"/>
                  </a:cubicBezTo>
                  <a:cubicBezTo>
                    <a:pt x="57441" y="3369"/>
                    <a:pt x="57049" y="3910"/>
                    <a:pt x="57012" y="4498"/>
                  </a:cubicBezTo>
                  <a:cubicBezTo>
                    <a:pt x="56853" y="4302"/>
                    <a:pt x="56704" y="4143"/>
                    <a:pt x="56471" y="4069"/>
                  </a:cubicBezTo>
                  <a:cubicBezTo>
                    <a:pt x="56287" y="3970"/>
                    <a:pt x="56086" y="3924"/>
                    <a:pt x="55883" y="3924"/>
                  </a:cubicBezTo>
                  <a:cubicBezTo>
                    <a:pt x="55436" y="3924"/>
                    <a:pt x="54986" y="4145"/>
                    <a:pt x="54716" y="4498"/>
                  </a:cubicBezTo>
                  <a:cubicBezTo>
                    <a:pt x="54753" y="3798"/>
                    <a:pt x="54249" y="3051"/>
                    <a:pt x="53587" y="2818"/>
                  </a:cubicBezTo>
                  <a:cubicBezTo>
                    <a:pt x="53421" y="2763"/>
                    <a:pt x="53248" y="2736"/>
                    <a:pt x="53077" y="2736"/>
                  </a:cubicBezTo>
                  <a:cubicBezTo>
                    <a:pt x="52523" y="2736"/>
                    <a:pt x="51973" y="3011"/>
                    <a:pt x="51645" y="3481"/>
                  </a:cubicBezTo>
                  <a:cubicBezTo>
                    <a:pt x="51720" y="2473"/>
                    <a:pt x="50908" y="1539"/>
                    <a:pt x="49937" y="1418"/>
                  </a:cubicBezTo>
                  <a:cubicBezTo>
                    <a:pt x="49852" y="1405"/>
                    <a:pt x="49767" y="1399"/>
                    <a:pt x="49683" y="1399"/>
                  </a:cubicBezTo>
                  <a:cubicBezTo>
                    <a:pt x="48795" y="1399"/>
                    <a:pt x="47932" y="2087"/>
                    <a:pt x="47753" y="2939"/>
                  </a:cubicBezTo>
                  <a:cubicBezTo>
                    <a:pt x="47555" y="2830"/>
                    <a:pt x="47335" y="2781"/>
                    <a:pt x="47113" y="2781"/>
                  </a:cubicBezTo>
                  <a:cubicBezTo>
                    <a:pt x="46382" y="2781"/>
                    <a:pt x="45627" y="3316"/>
                    <a:pt x="45541" y="4031"/>
                  </a:cubicBezTo>
                  <a:cubicBezTo>
                    <a:pt x="45331" y="3941"/>
                    <a:pt x="45097" y="3897"/>
                    <a:pt x="44859" y="3897"/>
                  </a:cubicBezTo>
                  <a:cubicBezTo>
                    <a:pt x="44484" y="3897"/>
                    <a:pt x="44100" y="4007"/>
                    <a:pt x="43786" y="4218"/>
                  </a:cubicBezTo>
                  <a:cubicBezTo>
                    <a:pt x="43636" y="3873"/>
                    <a:pt x="43403" y="3565"/>
                    <a:pt x="43132" y="3331"/>
                  </a:cubicBezTo>
                  <a:cubicBezTo>
                    <a:pt x="42750" y="3069"/>
                    <a:pt x="42294" y="2935"/>
                    <a:pt x="41849" y="2935"/>
                  </a:cubicBezTo>
                  <a:cubicBezTo>
                    <a:pt x="41565" y="2935"/>
                    <a:pt x="41286" y="2989"/>
                    <a:pt x="41032" y="3098"/>
                  </a:cubicBezTo>
                  <a:cubicBezTo>
                    <a:pt x="40911" y="2235"/>
                    <a:pt x="40044" y="1623"/>
                    <a:pt x="39188" y="1623"/>
                  </a:cubicBezTo>
                  <a:cubicBezTo>
                    <a:pt x="38923" y="1623"/>
                    <a:pt x="38659" y="1682"/>
                    <a:pt x="38419" y="1810"/>
                  </a:cubicBezTo>
                  <a:cubicBezTo>
                    <a:pt x="38203" y="802"/>
                    <a:pt x="37193" y="1"/>
                    <a:pt x="36121" y="1"/>
                  </a:cubicBezTo>
                  <a:cubicBezTo>
                    <a:pt x="36032" y="1"/>
                    <a:pt x="35942" y="6"/>
                    <a:pt x="35852" y="18"/>
                  </a:cubicBezTo>
                  <a:cubicBezTo>
                    <a:pt x="34732" y="176"/>
                    <a:pt x="33836" y="1306"/>
                    <a:pt x="33873" y="2435"/>
                  </a:cubicBezTo>
                  <a:cubicBezTo>
                    <a:pt x="33521" y="1907"/>
                    <a:pt x="32881" y="1596"/>
                    <a:pt x="32236" y="1596"/>
                  </a:cubicBezTo>
                  <a:cubicBezTo>
                    <a:pt x="32026" y="1596"/>
                    <a:pt x="31816" y="1629"/>
                    <a:pt x="31614" y="1698"/>
                  </a:cubicBezTo>
                  <a:cubicBezTo>
                    <a:pt x="30840" y="1969"/>
                    <a:pt x="30252" y="2818"/>
                    <a:pt x="30298" y="3639"/>
                  </a:cubicBezTo>
                  <a:cubicBezTo>
                    <a:pt x="29998" y="3202"/>
                    <a:pt x="29452" y="2957"/>
                    <a:pt x="28911" y="2957"/>
                  </a:cubicBezTo>
                  <a:cubicBezTo>
                    <a:pt x="28678" y="2957"/>
                    <a:pt x="28446" y="3002"/>
                    <a:pt x="28235" y="3098"/>
                  </a:cubicBezTo>
                  <a:cubicBezTo>
                    <a:pt x="27843" y="3285"/>
                    <a:pt x="27535" y="3639"/>
                    <a:pt x="27377" y="4031"/>
                  </a:cubicBezTo>
                  <a:cubicBezTo>
                    <a:pt x="27265" y="3481"/>
                    <a:pt x="26835" y="3014"/>
                    <a:pt x="26285" y="2818"/>
                  </a:cubicBezTo>
                  <a:cubicBezTo>
                    <a:pt x="26130" y="2763"/>
                    <a:pt x="25966" y="2736"/>
                    <a:pt x="25799" y="2736"/>
                  </a:cubicBezTo>
                  <a:cubicBezTo>
                    <a:pt x="25264" y="2736"/>
                    <a:pt x="24708" y="3011"/>
                    <a:pt x="24381" y="3481"/>
                  </a:cubicBezTo>
                  <a:cubicBezTo>
                    <a:pt x="24418" y="2473"/>
                    <a:pt x="23643" y="1539"/>
                    <a:pt x="22672" y="1418"/>
                  </a:cubicBezTo>
                  <a:cubicBezTo>
                    <a:pt x="22588" y="1405"/>
                    <a:pt x="22503" y="1399"/>
                    <a:pt x="22418" y="1399"/>
                  </a:cubicBezTo>
                  <a:cubicBezTo>
                    <a:pt x="21531" y="1399"/>
                    <a:pt x="20668" y="2087"/>
                    <a:pt x="20498" y="2939"/>
                  </a:cubicBezTo>
                  <a:cubicBezTo>
                    <a:pt x="20297" y="2830"/>
                    <a:pt x="20076" y="2781"/>
                    <a:pt x="19853" y="2781"/>
                  </a:cubicBezTo>
                  <a:cubicBezTo>
                    <a:pt x="19121" y="2781"/>
                    <a:pt x="18369" y="3316"/>
                    <a:pt x="18276" y="4031"/>
                  </a:cubicBezTo>
                  <a:cubicBezTo>
                    <a:pt x="18052" y="3941"/>
                    <a:pt x="17815" y="3897"/>
                    <a:pt x="17579" y="3897"/>
                  </a:cubicBezTo>
                  <a:cubicBezTo>
                    <a:pt x="17207" y="3897"/>
                    <a:pt x="16839" y="4007"/>
                    <a:pt x="16531" y="4218"/>
                  </a:cubicBezTo>
                  <a:cubicBezTo>
                    <a:pt x="16372" y="3873"/>
                    <a:pt x="16139" y="3565"/>
                    <a:pt x="15831" y="3331"/>
                  </a:cubicBezTo>
                  <a:cubicBezTo>
                    <a:pt x="15471" y="3069"/>
                    <a:pt x="15028" y="2935"/>
                    <a:pt x="14586" y="2935"/>
                  </a:cubicBezTo>
                  <a:cubicBezTo>
                    <a:pt x="14305" y="2935"/>
                    <a:pt x="14025" y="2989"/>
                    <a:pt x="13768" y="3098"/>
                  </a:cubicBezTo>
                  <a:cubicBezTo>
                    <a:pt x="13647" y="2235"/>
                    <a:pt x="12758" y="1623"/>
                    <a:pt x="11912" y="1623"/>
                  </a:cubicBezTo>
                  <a:cubicBezTo>
                    <a:pt x="11651" y="1623"/>
                    <a:pt x="11393" y="1682"/>
                    <a:pt x="11164" y="1810"/>
                  </a:cubicBezTo>
                  <a:cubicBezTo>
                    <a:pt x="10948" y="802"/>
                    <a:pt x="9938" y="1"/>
                    <a:pt x="88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0" name="Google Shape;3060;p102"/>
          <p:cNvGrpSpPr/>
          <p:nvPr/>
        </p:nvGrpSpPr>
        <p:grpSpPr>
          <a:xfrm>
            <a:off x="-75" y="3693897"/>
            <a:ext cx="9144111" cy="1087449"/>
            <a:chOff x="-75" y="3996089"/>
            <a:chExt cx="9144111" cy="818986"/>
          </a:xfrm>
        </p:grpSpPr>
        <p:sp>
          <p:nvSpPr>
            <p:cNvPr id="3061" name="Google Shape;3061;p102"/>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62" name="Google Shape;3062;p102"/>
            <p:cNvGrpSpPr/>
            <p:nvPr/>
          </p:nvGrpSpPr>
          <p:grpSpPr>
            <a:xfrm>
              <a:off x="43175" y="3996198"/>
              <a:ext cx="9057943" cy="818877"/>
              <a:chOff x="31859" y="3637483"/>
              <a:chExt cx="9057943" cy="954958"/>
            </a:xfrm>
          </p:grpSpPr>
          <p:sp>
            <p:nvSpPr>
              <p:cNvPr id="3063" name="Google Shape;3063;p102"/>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102"/>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102"/>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102"/>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102"/>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102"/>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069" name="Google Shape;3069;p102"/>
          <p:cNvSpPr txBox="1">
            <a:spLocks noGrp="1"/>
          </p:cNvSpPr>
          <p:nvPr>
            <p:ph type="title"/>
          </p:nvPr>
        </p:nvSpPr>
        <p:spPr>
          <a:xfrm>
            <a:off x="720000" y="527900"/>
            <a:ext cx="2366100" cy="1087500"/>
          </a:xfrm>
          <a:prstGeom prst="rect">
            <a:avLst/>
          </a:prstGeom>
        </p:spPr>
        <p:txBody>
          <a:bodyPr spcFirstLastPara="1" wrap="square" lIns="14400" tIns="14400" rIns="14400" bIns="1440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70" name="Google Shape;3070;p102"/>
          <p:cNvSpPr txBox="1">
            <a:spLocks noGrp="1"/>
          </p:cNvSpPr>
          <p:nvPr>
            <p:ph type="subTitle" idx="1"/>
          </p:nvPr>
        </p:nvSpPr>
        <p:spPr>
          <a:xfrm>
            <a:off x="5556750" y="2682625"/>
            <a:ext cx="2551200" cy="4752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71" name="Google Shape;3071;p102"/>
          <p:cNvSpPr txBox="1">
            <a:spLocks noGrp="1"/>
          </p:cNvSpPr>
          <p:nvPr>
            <p:ph type="subTitle" idx="2"/>
          </p:nvPr>
        </p:nvSpPr>
        <p:spPr>
          <a:xfrm>
            <a:off x="5556150" y="1495750"/>
            <a:ext cx="2552400" cy="4749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theme" Target="../theme/theme2.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8" Type="http://schemas.openxmlformats.org/officeDocument/2006/relationships/slideLayout" Target="../slideLayouts/slideLayout44.xml"/><Relationship Id="rId3"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21" Type="http://schemas.openxmlformats.org/officeDocument/2006/relationships/slideLayout" Target="../slideLayouts/slideLayout93.xml"/><Relationship Id="rId34" Type="http://schemas.openxmlformats.org/officeDocument/2006/relationships/slideLayout" Target="../slideLayouts/slideLayout106.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slideLayout" Target="../slideLayouts/slideLayout105.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slideLayout" Target="../slideLayouts/slideLayout101.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slideLayout" Target="../slideLayouts/slideLayout104.xml"/><Relationship Id="rId37" Type="http://schemas.openxmlformats.org/officeDocument/2006/relationships/theme" Target="../theme/theme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36" Type="http://schemas.openxmlformats.org/officeDocument/2006/relationships/slideLayout" Target="../slideLayouts/slideLayout108.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 Id="rId35" Type="http://schemas.openxmlformats.org/officeDocument/2006/relationships/slideLayout" Target="../slideLayouts/slideLayout107.xml"/><Relationship Id="rId8" Type="http://schemas.openxmlformats.org/officeDocument/2006/relationships/slideLayout" Target="../slideLayouts/slideLayout80.xml"/><Relationship Id="rId3"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14400" tIns="14400" rIns="14400" bIns="14400" anchor="t" anchorCtr="0">
            <a:noAutofit/>
          </a:bodyPr>
          <a:lstStyle>
            <a:lvl1pPr lvl="0"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1pPr>
            <a:lvl2pPr lvl="1"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2pPr>
            <a:lvl3pPr lvl="2"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3pPr>
            <a:lvl4pPr lvl="3"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4pPr>
            <a:lvl5pPr lvl="4"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5pPr>
            <a:lvl6pPr lvl="5"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6pPr>
            <a:lvl7pPr lvl="6"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7pPr>
            <a:lvl8pPr lvl="7"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8pPr>
            <a:lvl9pPr lvl="8"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14400" tIns="14400" rIns="14400" bIns="14400" anchor="t" anchorCtr="0">
            <a:noAutofit/>
          </a:bodyPr>
          <a:lstStyle>
            <a:lvl1pPr marL="457200" lvl="0" indent="-31750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1pPr>
            <a:lvl2pPr marL="914400" lvl="1" indent="-31750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2pPr>
            <a:lvl3pPr marL="1371600" lvl="2" indent="-31750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3pPr>
            <a:lvl4pPr marL="1828800" lvl="3" indent="-31750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4pPr>
            <a:lvl5pPr marL="2286000" lvl="4" indent="-31750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5pPr>
            <a:lvl6pPr marL="2743200" lvl="5" indent="-31750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6pPr>
            <a:lvl7pPr marL="3200400" lvl="6" indent="-31750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7pPr>
            <a:lvl8pPr marL="3657600" lvl="7" indent="-31750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8pPr>
            <a:lvl9pPr marL="4114800" lvl="8" indent="-31750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5"/>
        </a:solidFill>
        <a:effectLst/>
      </p:bgPr>
    </p:bg>
    <p:spTree>
      <p:nvGrpSpPr>
        <p:cNvPr id="1" name="Shape 1157"/>
        <p:cNvGrpSpPr/>
        <p:nvPr/>
      </p:nvGrpSpPr>
      <p:grpSpPr>
        <a:xfrm>
          <a:off x="0" y="0"/>
          <a:ext cx="0" cy="0"/>
          <a:chOff x="0" y="0"/>
          <a:chExt cx="0" cy="0"/>
        </a:xfrm>
      </p:grpSpPr>
      <p:sp>
        <p:nvSpPr>
          <p:cNvPr id="1158" name="Google Shape;1158;p38"/>
          <p:cNvSpPr txBox="1">
            <a:spLocks noGrp="1"/>
          </p:cNvSpPr>
          <p:nvPr>
            <p:ph type="title"/>
          </p:nvPr>
        </p:nvSpPr>
        <p:spPr>
          <a:xfrm>
            <a:off x="311700" y="445025"/>
            <a:ext cx="8520600" cy="572700"/>
          </a:xfrm>
          <a:prstGeom prst="rect">
            <a:avLst/>
          </a:prstGeom>
          <a:noFill/>
          <a:ln>
            <a:noFill/>
          </a:ln>
        </p:spPr>
        <p:txBody>
          <a:bodyPr spcFirstLastPara="1" wrap="square" lIns="14400" tIns="14400" rIns="14400" bIns="14400" anchor="t" anchorCtr="0">
            <a:noAutofit/>
          </a:bodyPr>
          <a:lstStyle>
            <a:lvl1pPr lvl="0"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1pPr>
            <a:lvl2pPr lvl="1"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2pPr>
            <a:lvl3pPr lvl="2"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3pPr>
            <a:lvl4pPr lvl="3"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4pPr>
            <a:lvl5pPr lvl="4"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5pPr>
            <a:lvl6pPr lvl="5"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6pPr>
            <a:lvl7pPr lvl="6"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7pPr>
            <a:lvl8pPr lvl="7"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8pPr>
            <a:lvl9pPr lvl="8"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9pPr>
          </a:lstStyle>
          <a:p>
            <a:endParaRPr/>
          </a:p>
        </p:txBody>
      </p:sp>
      <p:sp>
        <p:nvSpPr>
          <p:cNvPr id="1159" name="Google Shape;1159;p38"/>
          <p:cNvSpPr txBox="1">
            <a:spLocks noGrp="1"/>
          </p:cNvSpPr>
          <p:nvPr>
            <p:ph type="body" idx="1"/>
          </p:nvPr>
        </p:nvSpPr>
        <p:spPr>
          <a:xfrm>
            <a:off x="311700" y="1152475"/>
            <a:ext cx="8520600" cy="3416400"/>
          </a:xfrm>
          <a:prstGeom prst="rect">
            <a:avLst/>
          </a:prstGeom>
          <a:noFill/>
          <a:ln>
            <a:noFill/>
          </a:ln>
        </p:spPr>
        <p:txBody>
          <a:bodyPr spcFirstLastPara="1" wrap="square" lIns="14400" tIns="14400" rIns="14400" bIns="14400" anchor="t" anchorCtr="0">
            <a:noAutofit/>
          </a:bodyPr>
          <a:lstStyle>
            <a:lvl1pPr marL="457200" lvl="0" indent="-317500" rtl="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1pPr>
            <a:lvl2pPr marL="914400" lvl="1" indent="-317500" rtl="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2pPr>
            <a:lvl3pPr marL="1371600" lvl="2" indent="-317500" rtl="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3pPr>
            <a:lvl4pPr marL="1828800" lvl="3" indent="-317500" rtl="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4pPr>
            <a:lvl5pPr marL="2286000" lvl="4" indent="-317500" rtl="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5pPr>
            <a:lvl6pPr marL="2743200" lvl="5" indent="-317500" rtl="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6pPr>
            <a:lvl7pPr marL="3200400" lvl="6" indent="-317500" rtl="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7pPr>
            <a:lvl8pPr marL="3657600" lvl="7" indent="-317500" rtl="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8pPr>
            <a:lvl9pPr marL="4114800" lvl="8" indent="-317500" rtl="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9pPr>
          </a:lstStyle>
          <a:p>
            <a:endParaRPr/>
          </a:p>
        </p:txBody>
      </p:sp>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 id="2147483709" r:id="rId26"/>
    <p:sldLayoutId id="2147483710" r:id="rId27"/>
    <p:sldLayoutId id="2147483711" r:id="rId28"/>
    <p:sldLayoutId id="2147483712" r:id="rId29"/>
    <p:sldLayoutId id="2147483713" r:id="rId30"/>
    <p:sldLayoutId id="2147483714" r:id="rId31"/>
    <p:sldLayoutId id="2147483715" r:id="rId32"/>
    <p:sldLayoutId id="2147483716" r:id="rId33"/>
    <p:sldLayoutId id="2147483717" r:id="rId34"/>
    <p:sldLayoutId id="2147483718" r:id="rId35"/>
    <p:sldLayoutId id="2147483719" r:id="rId36"/>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5"/>
        </a:solidFill>
        <a:effectLst/>
      </p:bgPr>
    </p:bg>
    <p:spTree>
      <p:nvGrpSpPr>
        <p:cNvPr id="1" name="Shape 2309"/>
        <p:cNvGrpSpPr/>
        <p:nvPr/>
      </p:nvGrpSpPr>
      <p:grpSpPr>
        <a:xfrm>
          <a:off x="0" y="0"/>
          <a:ext cx="0" cy="0"/>
          <a:chOff x="0" y="0"/>
          <a:chExt cx="0" cy="0"/>
        </a:xfrm>
      </p:grpSpPr>
      <p:sp>
        <p:nvSpPr>
          <p:cNvPr id="2310" name="Google Shape;2310;p75"/>
          <p:cNvSpPr txBox="1">
            <a:spLocks noGrp="1"/>
          </p:cNvSpPr>
          <p:nvPr>
            <p:ph type="title"/>
          </p:nvPr>
        </p:nvSpPr>
        <p:spPr>
          <a:xfrm>
            <a:off x="311700" y="445025"/>
            <a:ext cx="8520600" cy="572700"/>
          </a:xfrm>
          <a:prstGeom prst="rect">
            <a:avLst/>
          </a:prstGeom>
          <a:noFill/>
          <a:ln>
            <a:noFill/>
          </a:ln>
        </p:spPr>
        <p:txBody>
          <a:bodyPr spcFirstLastPara="1" wrap="square" lIns="14400" tIns="14400" rIns="14400" bIns="14400" anchor="t" anchorCtr="0">
            <a:noAutofit/>
          </a:bodyPr>
          <a:lstStyle>
            <a:lvl1pPr lvl="0"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1pPr>
            <a:lvl2pPr lvl="1"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2pPr>
            <a:lvl3pPr lvl="2"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3pPr>
            <a:lvl4pPr lvl="3"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4pPr>
            <a:lvl5pPr lvl="4"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5pPr>
            <a:lvl6pPr lvl="5"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6pPr>
            <a:lvl7pPr lvl="6"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7pPr>
            <a:lvl8pPr lvl="7"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8pPr>
            <a:lvl9pPr lvl="8" rtl="0">
              <a:spcBef>
                <a:spcPts val="0"/>
              </a:spcBef>
              <a:spcAft>
                <a:spcPts val="0"/>
              </a:spcAft>
              <a:buClr>
                <a:schemeClr val="accent3"/>
              </a:buClr>
              <a:buSzPts val="3500"/>
              <a:buFont typeface="Arvo"/>
              <a:buNone/>
              <a:defRPr sz="3500" b="1">
                <a:solidFill>
                  <a:schemeClr val="accent3"/>
                </a:solidFill>
                <a:latin typeface="Arvo"/>
                <a:ea typeface="Arvo"/>
                <a:cs typeface="Arvo"/>
                <a:sym typeface="Arvo"/>
              </a:defRPr>
            </a:lvl9pPr>
          </a:lstStyle>
          <a:p>
            <a:endParaRPr/>
          </a:p>
        </p:txBody>
      </p:sp>
      <p:sp>
        <p:nvSpPr>
          <p:cNvPr id="2311" name="Google Shape;2311;p75"/>
          <p:cNvSpPr txBox="1">
            <a:spLocks noGrp="1"/>
          </p:cNvSpPr>
          <p:nvPr>
            <p:ph type="body" idx="1"/>
          </p:nvPr>
        </p:nvSpPr>
        <p:spPr>
          <a:xfrm>
            <a:off x="311700" y="1152475"/>
            <a:ext cx="8520600" cy="3416400"/>
          </a:xfrm>
          <a:prstGeom prst="rect">
            <a:avLst/>
          </a:prstGeom>
          <a:noFill/>
          <a:ln>
            <a:noFill/>
          </a:ln>
        </p:spPr>
        <p:txBody>
          <a:bodyPr spcFirstLastPara="1" wrap="square" lIns="14400" tIns="14400" rIns="14400" bIns="14400" anchor="t" anchorCtr="0">
            <a:noAutofit/>
          </a:bodyPr>
          <a:lstStyle>
            <a:lvl1pPr marL="457200" lvl="0" indent="-317500" rtl="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1pPr>
            <a:lvl2pPr marL="914400" lvl="1" indent="-317500" rtl="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2pPr>
            <a:lvl3pPr marL="1371600" lvl="2" indent="-317500" rtl="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3pPr>
            <a:lvl4pPr marL="1828800" lvl="3" indent="-317500" rtl="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4pPr>
            <a:lvl5pPr marL="2286000" lvl="4" indent="-317500" rtl="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5pPr>
            <a:lvl6pPr marL="2743200" lvl="5" indent="-317500" rtl="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6pPr>
            <a:lvl7pPr marL="3200400" lvl="6" indent="-317500" rtl="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7pPr>
            <a:lvl8pPr marL="3657600" lvl="7" indent="-317500" rtl="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8pPr>
            <a:lvl9pPr marL="4114800" lvl="8" indent="-317500" rtl="0">
              <a:lnSpc>
                <a:spcPct val="100000"/>
              </a:lnSpc>
              <a:spcBef>
                <a:spcPts val="0"/>
              </a:spcBef>
              <a:spcAft>
                <a:spcPts val="0"/>
              </a:spcAft>
              <a:buClr>
                <a:schemeClr val="accent1"/>
              </a:buClr>
              <a:buSzPts val="1400"/>
              <a:buFont typeface="Spartan"/>
              <a:buChar char="■"/>
              <a:defRPr>
                <a:solidFill>
                  <a:schemeClr val="accent1"/>
                </a:solidFill>
                <a:latin typeface="Spartan"/>
                <a:ea typeface="Spartan"/>
                <a:cs typeface="Spartan"/>
                <a:sym typeface="Spartan"/>
              </a:defRPr>
            </a:lvl9pPr>
          </a:lstStyle>
          <a:p>
            <a:endParaRPr/>
          </a:p>
        </p:txBody>
      </p:sp>
    </p:spTree>
  </p:cSld>
  <p:clrMap bg1="lt1" tx1="dk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 id="2147483741" r:id="rId22"/>
    <p:sldLayoutId id="2147483742" r:id="rId23"/>
    <p:sldLayoutId id="2147483743" r:id="rId24"/>
    <p:sldLayoutId id="2147483744" r:id="rId25"/>
    <p:sldLayoutId id="2147483745" r:id="rId26"/>
    <p:sldLayoutId id="2147483746" r:id="rId27"/>
    <p:sldLayoutId id="2147483747" r:id="rId28"/>
    <p:sldLayoutId id="2147483748" r:id="rId29"/>
    <p:sldLayoutId id="2147483749" r:id="rId30"/>
    <p:sldLayoutId id="2147483750" r:id="rId31"/>
    <p:sldLayoutId id="2147483751" r:id="rId32"/>
    <p:sldLayoutId id="2147483752" r:id="rId33"/>
    <p:sldLayoutId id="2147483753" r:id="rId34"/>
    <p:sldLayoutId id="2147483754" r:id="rId35"/>
    <p:sldLayoutId id="2147483755" r:id="rId3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0.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0.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8" Type="http://schemas.openxmlformats.org/officeDocument/2006/relationships/image" Target="../media/image32.jpg"/><Relationship Id="rId13" Type="http://schemas.openxmlformats.org/officeDocument/2006/relationships/image" Target="../media/image37.png"/><Relationship Id="rId3" Type="http://schemas.openxmlformats.org/officeDocument/2006/relationships/image" Target="../media/image27.jpg"/><Relationship Id="rId7" Type="http://schemas.openxmlformats.org/officeDocument/2006/relationships/image" Target="../media/image31.jpg"/><Relationship Id="rId12" Type="http://schemas.openxmlformats.org/officeDocument/2006/relationships/image" Target="../media/image36.jp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0.jpg"/><Relationship Id="rId11" Type="http://schemas.openxmlformats.org/officeDocument/2006/relationships/image" Target="../media/image35.jpg"/><Relationship Id="rId5" Type="http://schemas.openxmlformats.org/officeDocument/2006/relationships/image" Target="../media/image29.jpg"/><Relationship Id="rId10" Type="http://schemas.openxmlformats.org/officeDocument/2006/relationships/image" Target="../media/image34.jpg"/><Relationship Id="rId4" Type="http://schemas.openxmlformats.org/officeDocument/2006/relationships/image" Target="../media/image28.png"/><Relationship Id="rId9" Type="http://schemas.openxmlformats.org/officeDocument/2006/relationships/image" Target="../media/image33.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3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7.xml"/><Relationship Id="rId1" Type="http://schemas.openxmlformats.org/officeDocument/2006/relationships/slideLayout" Target="../slideLayouts/slideLayout29.xml"/><Relationship Id="rId5" Type="http://schemas.openxmlformats.org/officeDocument/2006/relationships/image" Target="../media/image66.pn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8.xml"/><Relationship Id="rId1" Type="http://schemas.openxmlformats.org/officeDocument/2006/relationships/slideLayout" Target="../slideLayouts/slideLayout29.xml"/><Relationship Id="rId5" Type="http://schemas.openxmlformats.org/officeDocument/2006/relationships/image" Target="../media/image13.png"/><Relationship Id="rId4" Type="http://schemas.openxmlformats.org/officeDocument/2006/relationships/image" Target="../media/image12.jpg"/></Relationships>
</file>

<file path=ppt/slides/_rels/slide3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9.xml"/><Relationship Id="rId1" Type="http://schemas.openxmlformats.org/officeDocument/2006/relationships/slideLayout" Target="../slideLayouts/slideLayout29.xml"/><Relationship Id="rId4" Type="http://schemas.openxmlformats.org/officeDocument/2006/relationships/image" Target="../media/image68.jp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9.xml"/><Relationship Id="rId5" Type="http://schemas.openxmlformats.org/officeDocument/2006/relationships/image" Target="../media/image13.png"/><Relationship Id="rId4" Type="http://schemas.openxmlformats.org/officeDocument/2006/relationships/image" Target="../media/image12.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464"/>
        <p:cNvGrpSpPr/>
        <p:nvPr/>
      </p:nvGrpSpPr>
      <p:grpSpPr>
        <a:xfrm>
          <a:off x="0" y="0"/>
          <a:ext cx="0" cy="0"/>
          <a:chOff x="0" y="0"/>
          <a:chExt cx="0" cy="0"/>
        </a:xfrm>
      </p:grpSpPr>
      <p:pic>
        <p:nvPicPr>
          <p:cNvPr id="3465" name="Google Shape;3465;p112"/>
          <p:cNvPicPr preferRelativeResize="0"/>
          <p:nvPr/>
        </p:nvPicPr>
        <p:blipFill>
          <a:blip r:embed="rId3">
            <a:alphaModFix/>
          </a:blip>
          <a:stretch>
            <a:fillRect/>
          </a:stretch>
        </p:blipFill>
        <p:spPr>
          <a:xfrm>
            <a:off x="1595887" y="1398025"/>
            <a:ext cx="5952224" cy="3524626"/>
          </a:xfrm>
          <a:prstGeom prst="rect">
            <a:avLst/>
          </a:prstGeom>
          <a:noFill/>
          <a:ln>
            <a:noFill/>
          </a:ln>
          <a:effectLst>
            <a:outerShdw blurRad="57150" dist="85725" dir="5400000" algn="bl" rotWithShape="0">
              <a:srgbClr val="000000">
                <a:alpha val="50000"/>
              </a:srgbClr>
            </a:outerShdw>
          </a:effectLst>
        </p:spPr>
      </p:pic>
      <p:sp>
        <p:nvSpPr>
          <p:cNvPr id="3466" name="Google Shape;3466;p112"/>
          <p:cNvSpPr txBox="1">
            <a:spLocks noGrp="1"/>
          </p:cNvSpPr>
          <p:nvPr>
            <p:ph type="title"/>
          </p:nvPr>
        </p:nvSpPr>
        <p:spPr>
          <a:xfrm>
            <a:off x="1761600" y="-64375"/>
            <a:ext cx="5620800" cy="16158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a:t>The Global Traffic Challenge</a:t>
            </a:r>
            <a:endParaRPr/>
          </a:p>
        </p:txBody>
      </p:sp>
      <p:sp>
        <p:nvSpPr>
          <p:cNvPr id="3467" name="Google Shape;3467;p112"/>
          <p:cNvSpPr/>
          <p:nvPr/>
        </p:nvSpPr>
        <p:spPr>
          <a:xfrm>
            <a:off x="2995300" y="2665425"/>
            <a:ext cx="153900" cy="153900"/>
          </a:xfrm>
          <a:prstGeom prst="ellipse">
            <a:avLst/>
          </a:prstGeom>
          <a:solidFill>
            <a:srgbClr val="01A09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112"/>
          <p:cNvSpPr/>
          <p:nvPr/>
        </p:nvSpPr>
        <p:spPr>
          <a:xfrm>
            <a:off x="4294875" y="2438763"/>
            <a:ext cx="153900" cy="153900"/>
          </a:xfrm>
          <a:prstGeom prst="ellipse">
            <a:avLst/>
          </a:prstGeom>
          <a:solidFill>
            <a:srgbClr val="01A09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112"/>
          <p:cNvSpPr/>
          <p:nvPr/>
        </p:nvSpPr>
        <p:spPr>
          <a:xfrm>
            <a:off x="4920950" y="2819325"/>
            <a:ext cx="153900" cy="153900"/>
          </a:xfrm>
          <a:prstGeom prst="ellipse">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112"/>
          <p:cNvSpPr/>
          <p:nvPr/>
        </p:nvSpPr>
        <p:spPr>
          <a:xfrm>
            <a:off x="6237925" y="3431850"/>
            <a:ext cx="153900" cy="153900"/>
          </a:xfrm>
          <a:prstGeom prst="ellipse">
            <a:avLst/>
          </a:prstGeom>
          <a:solidFill>
            <a:srgbClr val="01A09A"/>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71" name="Google Shape;3471;p112"/>
          <p:cNvPicPr preferRelativeResize="0"/>
          <p:nvPr/>
        </p:nvPicPr>
        <p:blipFill rotWithShape="1">
          <a:blip r:embed="rId4">
            <a:alphaModFix/>
          </a:blip>
          <a:srcRect t="22887"/>
          <a:stretch/>
        </p:blipFill>
        <p:spPr>
          <a:xfrm>
            <a:off x="1454496" y="1357337"/>
            <a:ext cx="6234998" cy="3606025"/>
          </a:xfrm>
          <a:prstGeom prst="rect">
            <a:avLst/>
          </a:prstGeom>
          <a:noFill/>
          <a:ln w="38100" cap="flat" cmpd="sng">
            <a:solidFill>
              <a:schemeClr val="accent3"/>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467"/>
                                        </p:tgtEl>
                                        <p:attrNameLst>
                                          <p:attrName>style.visibility</p:attrName>
                                        </p:attrNameLst>
                                      </p:cBhvr>
                                      <p:to>
                                        <p:strVal val="visible"/>
                                      </p:to>
                                    </p:set>
                                    <p:anim calcmode="lin" valueType="num">
                                      <p:cBhvr additive="base">
                                        <p:cTn id="7" dur="1000"/>
                                        <p:tgtEl>
                                          <p:spTgt spid="346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3470"/>
                                        </p:tgtEl>
                                        <p:attrNameLst>
                                          <p:attrName>style.visibility</p:attrName>
                                        </p:attrNameLst>
                                      </p:cBhvr>
                                      <p:to>
                                        <p:strVal val="visible"/>
                                      </p:to>
                                    </p:set>
                                    <p:anim calcmode="lin" valueType="num">
                                      <p:cBhvr additive="base">
                                        <p:cTn id="12" dur="1000"/>
                                        <p:tgtEl>
                                          <p:spTgt spid="347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3468"/>
                                        </p:tgtEl>
                                        <p:attrNameLst>
                                          <p:attrName>style.visibility</p:attrName>
                                        </p:attrNameLst>
                                      </p:cBhvr>
                                      <p:to>
                                        <p:strVal val="visible"/>
                                      </p:to>
                                    </p:set>
                                    <p:anim calcmode="lin" valueType="num">
                                      <p:cBhvr additive="base">
                                        <p:cTn id="17" dur="1000"/>
                                        <p:tgtEl>
                                          <p:spTgt spid="346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3469"/>
                                        </p:tgtEl>
                                        <p:attrNameLst>
                                          <p:attrName>style.visibility</p:attrName>
                                        </p:attrNameLst>
                                      </p:cBhvr>
                                      <p:to>
                                        <p:strVal val="visible"/>
                                      </p:to>
                                    </p:set>
                                    <p:anim calcmode="lin" valueType="num">
                                      <p:cBhvr additive="base">
                                        <p:cTn id="22" dur="1000"/>
                                        <p:tgtEl>
                                          <p:spTgt spid="346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4204"/>
        <p:cNvGrpSpPr/>
        <p:nvPr/>
      </p:nvGrpSpPr>
      <p:grpSpPr>
        <a:xfrm>
          <a:off x="0" y="0"/>
          <a:ext cx="0" cy="0"/>
          <a:chOff x="0" y="0"/>
          <a:chExt cx="0" cy="0"/>
        </a:xfrm>
      </p:grpSpPr>
      <p:grpSp>
        <p:nvGrpSpPr>
          <p:cNvPr id="4205" name="Google Shape;4205;p121"/>
          <p:cNvGrpSpPr/>
          <p:nvPr/>
        </p:nvGrpSpPr>
        <p:grpSpPr>
          <a:xfrm>
            <a:off x="1827188" y="1273500"/>
            <a:ext cx="1536300" cy="3875700"/>
            <a:chOff x="1827188" y="1273500"/>
            <a:chExt cx="1536300" cy="3875700"/>
          </a:xfrm>
        </p:grpSpPr>
        <p:grpSp>
          <p:nvGrpSpPr>
            <p:cNvPr id="4206" name="Google Shape;4206;p121"/>
            <p:cNvGrpSpPr/>
            <p:nvPr/>
          </p:nvGrpSpPr>
          <p:grpSpPr>
            <a:xfrm>
              <a:off x="1827188" y="1273500"/>
              <a:ext cx="1536300" cy="3330923"/>
              <a:chOff x="1827188" y="1273500"/>
              <a:chExt cx="1536300" cy="3330923"/>
            </a:xfrm>
          </p:grpSpPr>
          <p:sp>
            <p:nvSpPr>
              <p:cNvPr id="4207" name="Google Shape;4207;p121"/>
              <p:cNvSpPr/>
              <p:nvPr/>
            </p:nvSpPr>
            <p:spPr>
              <a:xfrm>
                <a:off x="2531487" y="2345125"/>
                <a:ext cx="127701" cy="2259298"/>
              </a:xfrm>
              <a:custGeom>
                <a:avLst/>
                <a:gdLst/>
                <a:ahLst/>
                <a:cxnLst/>
                <a:rect l="l" t="t" r="r" b="b"/>
                <a:pathLst>
                  <a:path w="1289" h="30495" extrusionOk="0">
                    <a:moveTo>
                      <a:pt x="1" y="1"/>
                    </a:moveTo>
                    <a:lnTo>
                      <a:pt x="1" y="29869"/>
                    </a:lnTo>
                    <a:cubicBezTo>
                      <a:pt x="1" y="30224"/>
                      <a:pt x="309" y="30494"/>
                      <a:pt x="664" y="30494"/>
                    </a:cubicBezTo>
                    <a:cubicBezTo>
                      <a:pt x="1009" y="30494"/>
                      <a:pt x="1289" y="30224"/>
                      <a:pt x="1289" y="29869"/>
                    </a:cubicBezTo>
                    <a:lnTo>
                      <a:pt x="1289" y="1"/>
                    </a:ln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121"/>
              <p:cNvSpPr/>
              <p:nvPr/>
            </p:nvSpPr>
            <p:spPr>
              <a:xfrm>
                <a:off x="1827188" y="1273500"/>
                <a:ext cx="1536300" cy="1462500"/>
              </a:xfrm>
              <a:prstGeom prst="roundRect">
                <a:avLst>
                  <a:gd name="adj" fmla="val 12212"/>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121"/>
              <p:cNvSpPr/>
              <p:nvPr/>
            </p:nvSpPr>
            <p:spPr>
              <a:xfrm>
                <a:off x="1931926" y="1381869"/>
                <a:ext cx="1326954" cy="1245762"/>
              </a:xfrm>
              <a:custGeom>
                <a:avLst/>
                <a:gdLst/>
                <a:ahLst/>
                <a:cxnLst/>
                <a:rect l="l" t="t" r="r" b="b"/>
                <a:pathLst>
                  <a:path w="10502" h="10539" extrusionOk="0">
                    <a:moveTo>
                      <a:pt x="9568" y="159"/>
                    </a:moveTo>
                    <a:cubicBezTo>
                      <a:pt x="9764" y="159"/>
                      <a:pt x="9997" y="234"/>
                      <a:pt x="10119" y="392"/>
                    </a:cubicBezTo>
                    <a:cubicBezTo>
                      <a:pt x="10268" y="551"/>
                      <a:pt x="10352" y="738"/>
                      <a:pt x="10352" y="934"/>
                    </a:cubicBezTo>
                    <a:lnTo>
                      <a:pt x="10352" y="9568"/>
                    </a:lnTo>
                    <a:cubicBezTo>
                      <a:pt x="10352" y="9801"/>
                      <a:pt x="10268" y="9997"/>
                      <a:pt x="10119" y="10156"/>
                    </a:cubicBezTo>
                    <a:cubicBezTo>
                      <a:pt x="9997" y="10268"/>
                      <a:pt x="9764" y="10389"/>
                      <a:pt x="9568" y="10389"/>
                    </a:cubicBezTo>
                    <a:lnTo>
                      <a:pt x="934" y="10389"/>
                    </a:lnTo>
                    <a:cubicBezTo>
                      <a:pt x="701" y="10389"/>
                      <a:pt x="514" y="10268"/>
                      <a:pt x="355" y="10156"/>
                    </a:cubicBezTo>
                    <a:cubicBezTo>
                      <a:pt x="234" y="9997"/>
                      <a:pt x="159" y="9801"/>
                      <a:pt x="159" y="9568"/>
                    </a:cubicBezTo>
                    <a:lnTo>
                      <a:pt x="159" y="934"/>
                    </a:lnTo>
                    <a:cubicBezTo>
                      <a:pt x="159" y="738"/>
                      <a:pt x="234" y="551"/>
                      <a:pt x="355" y="392"/>
                    </a:cubicBezTo>
                    <a:cubicBezTo>
                      <a:pt x="514" y="234"/>
                      <a:pt x="701" y="159"/>
                      <a:pt x="934" y="159"/>
                    </a:cubicBezTo>
                    <a:close/>
                    <a:moveTo>
                      <a:pt x="934" y="0"/>
                    </a:moveTo>
                    <a:cubicBezTo>
                      <a:pt x="393" y="0"/>
                      <a:pt x="1" y="430"/>
                      <a:pt x="1" y="934"/>
                    </a:cubicBezTo>
                    <a:lnTo>
                      <a:pt x="1" y="9568"/>
                    </a:lnTo>
                    <a:cubicBezTo>
                      <a:pt x="1" y="10118"/>
                      <a:pt x="393" y="10538"/>
                      <a:pt x="934" y="10538"/>
                    </a:cubicBezTo>
                    <a:lnTo>
                      <a:pt x="9568" y="10538"/>
                    </a:lnTo>
                    <a:cubicBezTo>
                      <a:pt x="10081" y="10538"/>
                      <a:pt x="10501" y="10118"/>
                      <a:pt x="10501" y="9568"/>
                    </a:cubicBezTo>
                    <a:lnTo>
                      <a:pt x="10501" y="934"/>
                    </a:lnTo>
                    <a:cubicBezTo>
                      <a:pt x="10501" y="430"/>
                      <a:pt x="10081" y="0"/>
                      <a:pt x="9568" y="0"/>
                    </a:cubicBezTo>
                    <a:close/>
                  </a:path>
                </a:pathLst>
              </a:custGeom>
              <a:solidFill>
                <a:srgbClr val="5A2543"/>
              </a:solidFill>
              <a:ln w="9525" cap="flat" cmpd="sng">
                <a:solidFill>
                  <a:srgbClr val="5A2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10" name="Google Shape;4210;p121"/>
            <p:cNvSpPr/>
            <p:nvPr/>
          </p:nvSpPr>
          <p:spPr>
            <a:xfrm>
              <a:off x="2483750" y="4059600"/>
              <a:ext cx="223200" cy="1089600"/>
            </a:xfrm>
            <a:prstGeom prst="snip2SameRect">
              <a:avLst>
                <a:gd name="adj1" fmla="val 21830"/>
                <a:gd name="adj2" fmla="val 0"/>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121"/>
            <p:cNvSpPr/>
            <p:nvPr/>
          </p:nvSpPr>
          <p:spPr>
            <a:xfrm>
              <a:off x="2483800" y="4059600"/>
              <a:ext cx="223200" cy="1089600"/>
            </a:xfrm>
            <a:prstGeom prst="snip2SameRect">
              <a:avLst>
                <a:gd name="adj1" fmla="val 21830"/>
                <a:gd name="adj2" fmla="val 0"/>
              </a:avLst>
            </a:pr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12" name="Google Shape;4212;p121"/>
          <p:cNvSpPr txBox="1">
            <a:spLocks noGrp="1"/>
          </p:cNvSpPr>
          <p:nvPr>
            <p:ph type="title"/>
          </p:nvPr>
        </p:nvSpPr>
        <p:spPr>
          <a:xfrm>
            <a:off x="3576650" y="961275"/>
            <a:ext cx="4359600" cy="1407300"/>
          </a:xfrm>
          <a:prstGeom prst="rect">
            <a:avLst/>
          </a:prstGeom>
        </p:spPr>
        <p:txBody>
          <a:bodyPr spcFirstLastPara="1" wrap="square" lIns="14400" tIns="14400" rIns="14400" bIns="14400" anchor="ctr" anchorCtr="0">
            <a:noAutofit/>
          </a:bodyPr>
          <a:lstStyle/>
          <a:p>
            <a:pPr marL="0" lvl="0" indent="0" algn="l" rtl="0">
              <a:spcBef>
                <a:spcPts val="0"/>
              </a:spcBef>
              <a:spcAft>
                <a:spcPts val="0"/>
              </a:spcAft>
              <a:buNone/>
            </a:pPr>
            <a:r>
              <a:rPr lang="en"/>
              <a:t>Preliminary Data</a:t>
            </a:r>
            <a:endParaRPr/>
          </a:p>
        </p:txBody>
      </p:sp>
      <p:sp>
        <p:nvSpPr>
          <p:cNvPr id="4213" name="Google Shape;4213;p121"/>
          <p:cNvSpPr txBox="1">
            <a:spLocks noGrp="1"/>
          </p:cNvSpPr>
          <p:nvPr>
            <p:ph type="title" idx="2"/>
          </p:nvPr>
        </p:nvSpPr>
        <p:spPr>
          <a:xfrm>
            <a:off x="1998938" y="1514400"/>
            <a:ext cx="1192800" cy="9807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a:t>02</a:t>
            </a:r>
            <a:endParaRPr/>
          </a:p>
        </p:txBody>
      </p:sp>
      <p:grpSp>
        <p:nvGrpSpPr>
          <p:cNvPr id="4214" name="Google Shape;4214;p121"/>
          <p:cNvGrpSpPr/>
          <p:nvPr/>
        </p:nvGrpSpPr>
        <p:grpSpPr>
          <a:xfrm>
            <a:off x="3091800" y="322863"/>
            <a:ext cx="698356" cy="532345"/>
            <a:chOff x="6089028" y="1591853"/>
            <a:chExt cx="834456" cy="636092"/>
          </a:xfrm>
        </p:grpSpPr>
        <p:sp>
          <p:nvSpPr>
            <p:cNvPr id="4215" name="Google Shape;4215;p121"/>
            <p:cNvSpPr/>
            <p:nvPr/>
          </p:nvSpPr>
          <p:spPr>
            <a:xfrm flipH="1">
              <a:off x="6339593" y="2069732"/>
              <a:ext cx="91575" cy="158188"/>
            </a:xfrm>
            <a:custGeom>
              <a:avLst/>
              <a:gdLst/>
              <a:ahLst/>
              <a:cxnLst/>
              <a:rect l="l" t="t" r="r" b="b"/>
              <a:pathLst>
                <a:path w="3626" h="6263" extrusionOk="0">
                  <a:moveTo>
                    <a:pt x="2347" y="1"/>
                  </a:moveTo>
                  <a:cubicBezTo>
                    <a:pt x="2159" y="1"/>
                    <a:pt x="1984" y="222"/>
                    <a:pt x="2147" y="414"/>
                  </a:cubicBezTo>
                  <a:cubicBezTo>
                    <a:pt x="3101" y="1486"/>
                    <a:pt x="3042" y="3371"/>
                    <a:pt x="1659" y="4014"/>
                  </a:cubicBezTo>
                  <a:cubicBezTo>
                    <a:pt x="1622" y="4014"/>
                    <a:pt x="1622" y="4044"/>
                    <a:pt x="1622" y="4044"/>
                  </a:cubicBezTo>
                  <a:cubicBezTo>
                    <a:pt x="1534" y="4044"/>
                    <a:pt x="1437" y="4044"/>
                    <a:pt x="1378" y="4140"/>
                  </a:cubicBezTo>
                  <a:cubicBezTo>
                    <a:pt x="1296" y="4155"/>
                    <a:pt x="1214" y="4163"/>
                    <a:pt x="1133" y="4163"/>
                  </a:cubicBezTo>
                  <a:cubicBezTo>
                    <a:pt x="911" y="4163"/>
                    <a:pt x="698" y="4106"/>
                    <a:pt x="513" y="4014"/>
                  </a:cubicBezTo>
                  <a:cubicBezTo>
                    <a:pt x="468" y="3991"/>
                    <a:pt x="425" y="3981"/>
                    <a:pt x="384" y="3981"/>
                  </a:cubicBezTo>
                  <a:cubicBezTo>
                    <a:pt x="147" y="3981"/>
                    <a:pt x="0" y="4312"/>
                    <a:pt x="240" y="4413"/>
                  </a:cubicBezTo>
                  <a:cubicBezTo>
                    <a:pt x="484" y="4539"/>
                    <a:pt x="765" y="4628"/>
                    <a:pt x="1038" y="4665"/>
                  </a:cubicBezTo>
                  <a:cubicBezTo>
                    <a:pt x="853" y="4909"/>
                    <a:pt x="669" y="5093"/>
                    <a:pt x="365" y="5093"/>
                  </a:cubicBezTo>
                  <a:cubicBezTo>
                    <a:pt x="55" y="5093"/>
                    <a:pt x="25" y="5589"/>
                    <a:pt x="329" y="5589"/>
                  </a:cubicBezTo>
                  <a:cubicBezTo>
                    <a:pt x="346" y="5589"/>
                    <a:pt x="363" y="5590"/>
                    <a:pt x="380" y="5590"/>
                  </a:cubicBezTo>
                  <a:cubicBezTo>
                    <a:pt x="1025" y="5590"/>
                    <a:pt x="1328" y="5051"/>
                    <a:pt x="1659" y="4568"/>
                  </a:cubicBezTo>
                  <a:lnTo>
                    <a:pt x="1659" y="4568"/>
                  </a:lnTo>
                  <a:cubicBezTo>
                    <a:pt x="1903" y="4968"/>
                    <a:pt x="1844" y="5707"/>
                    <a:pt x="1319" y="5774"/>
                  </a:cubicBezTo>
                  <a:cubicBezTo>
                    <a:pt x="1018" y="5831"/>
                    <a:pt x="1099" y="6263"/>
                    <a:pt x="1380" y="6263"/>
                  </a:cubicBezTo>
                  <a:cubicBezTo>
                    <a:pt x="1389" y="6263"/>
                    <a:pt x="1398" y="6262"/>
                    <a:pt x="1408" y="6261"/>
                  </a:cubicBezTo>
                  <a:cubicBezTo>
                    <a:pt x="2273" y="6173"/>
                    <a:pt x="2517" y="4997"/>
                    <a:pt x="2088" y="4354"/>
                  </a:cubicBezTo>
                  <a:cubicBezTo>
                    <a:pt x="3567" y="3460"/>
                    <a:pt x="3626" y="1338"/>
                    <a:pt x="2517" y="74"/>
                  </a:cubicBezTo>
                  <a:cubicBezTo>
                    <a:pt x="2466" y="23"/>
                    <a:pt x="2406" y="1"/>
                    <a:pt x="2347"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16" name="Google Shape;4216;p121"/>
            <p:cNvGrpSpPr/>
            <p:nvPr/>
          </p:nvGrpSpPr>
          <p:grpSpPr>
            <a:xfrm flipH="1">
              <a:off x="6621901" y="1914247"/>
              <a:ext cx="268522" cy="234894"/>
              <a:chOff x="4037921" y="1824340"/>
              <a:chExt cx="151639" cy="132641"/>
            </a:xfrm>
          </p:grpSpPr>
          <p:sp>
            <p:nvSpPr>
              <p:cNvPr id="4217" name="Google Shape;4217;p121"/>
              <p:cNvSpPr/>
              <p:nvPr/>
            </p:nvSpPr>
            <p:spPr>
              <a:xfrm>
                <a:off x="4068015" y="1824340"/>
                <a:ext cx="118065" cy="89112"/>
              </a:xfrm>
              <a:custGeom>
                <a:avLst/>
                <a:gdLst/>
                <a:ahLst/>
                <a:cxnLst/>
                <a:rect l="l" t="t" r="r" b="b"/>
                <a:pathLst>
                  <a:path w="8278" h="6248" extrusionOk="0">
                    <a:moveTo>
                      <a:pt x="1650" y="1"/>
                    </a:moveTo>
                    <a:cubicBezTo>
                      <a:pt x="794" y="1"/>
                      <a:pt x="1" y="766"/>
                      <a:pt x="234" y="1639"/>
                    </a:cubicBezTo>
                    <a:cubicBezTo>
                      <a:pt x="1129" y="4537"/>
                      <a:pt x="4544" y="5609"/>
                      <a:pt x="7287" y="6230"/>
                    </a:cubicBezTo>
                    <a:cubicBezTo>
                      <a:pt x="7344" y="6242"/>
                      <a:pt x="7399" y="6248"/>
                      <a:pt x="7450" y="6248"/>
                    </a:cubicBezTo>
                    <a:cubicBezTo>
                      <a:pt x="8042" y="6248"/>
                      <a:pt x="8278" y="5475"/>
                      <a:pt x="7938" y="4965"/>
                    </a:cubicBezTo>
                    <a:lnTo>
                      <a:pt x="7901" y="4965"/>
                    </a:lnTo>
                    <a:cubicBezTo>
                      <a:pt x="6053" y="3332"/>
                      <a:pt x="4485" y="1269"/>
                      <a:pt x="2171" y="101"/>
                    </a:cubicBezTo>
                    <a:cubicBezTo>
                      <a:pt x="2000" y="32"/>
                      <a:pt x="1824" y="1"/>
                      <a:pt x="1650" y="1"/>
                    </a:cubicBezTo>
                    <a:close/>
                  </a:path>
                </a:pathLst>
              </a:custGeom>
              <a:solidFill>
                <a:srgbClr val="BC7B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121"/>
              <p:cNvSpPr/>
              <p:nvPr/>
            </p:nvSpPr>
            <p:spPr>
              <a:xfrm>
                <a:off x="4037921" y="1895994"/>
                <a:ext cx="151639" cy="60986"/>
              </a:xfrm>
              <a:custGeom>
                <a:avLst/>
                <a:gdLst/>
                <a:ahLst/>
                <a:cxnLst/>
                <a:rect l="l" t="t" r="r" b="b"/>
                <a:pathLst>
                  <a:path w="10632" h="4276" extrusionOk="0">
                    <a:moveTo>
                      <a:pt x="9427" y="1"/>
                    </a:moveTo>
                    <a:cubicBezTo>
                      <a:pt x="6721" y="311"/>
                      <a:pt x="3912" y="67"/>
                      <a:pt x="1265" y="1080"/>
                    </a:cubicBezTo>
                    <a:cubicBezTo>
                      <a:pt x="186" y="1605"/>
                      <a:pt x="1" y="3239"/>
                      <a:pt x="1051" y="3793"/>
                    </a:cubicBezTo>
                    <a:cubicBezTo>
                      <a:pt x="1772" y="4131"/>
                      <a:pt x="2516" y="4275"/>
                      <a:pt x="3265" y="4275"/>
                    </a:cubicBezTo>
                    <a:cubicBezTo>
                      <a:pt x="5650" y="4275"/>
                      <a:pt x="8085" y="2811"/>
                      <a:pt x="9981" y="1450"/>
                    </a:cubicBezTo>
                    <a:cubicBezTo>
                      <a:pt x="10632" y="991"/>
                      <a:pt x="10166" y="97"/>
                      <a:pt x="9427" y="1"/>
                    </a:cubicBezTo>
                    <a:close/>
                  </a:path>
                </a:pathLst>
              </a:custGeom>
              <a:solidFill>
                <a:srgbClr val="BC7B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19" name="Google Shape;4219;p121"/>
            <p:cNvSpPr/>
            <p:nvPr/>
          </p:nvSpPr>
          <p:spPr>
            <a:xfrm flipH="1">
              <a:off x="6110138" y="1649953"/>
              <a:ext cx="595791" cy="466658"/>
            </a:xfrm>
            <a:custGeom>
              <a:avLst/>
              <a:gdLst/>
              <a:ahLst/>
              <a:cxnLst/>
              <a:rect l="l" t="t" r="r" b="b"/>
              <a:pathLst>
                <a:path w="23591" h="18476" extrusionOk="0">
                  <a:moveTo>
                    <a:pt x="17466" y="0"/>
                  </a:moveTo>
                  <a:cubicBezTo>
                    <a:pt x="14735" y="0"/>
                    <a:pt x="12204" y="1552"/>
                    <a:pt x="10594" y="3601"/>
                  </a:cubicBezTo>
                  <a:cubicBezTo>
                    <a:pt x="10380" y="3845"/>
                    <a:pt x="10165" y="4126"/>
                    <a:pt x="9980" y="4370"/>
                  </a:cubicBezTo>
                  <a:cubicBezTo>
                    <a:pt x="9640" y="4836"/>
                    <a:pt x="9330" y="5294"/>
                    <a:pt x="9027" y="5789"/>
                  </a:cubicBezTo>
                  <a:cubicBezTo>
                    <a:pt x="8775" y="6129"/>
                    <a:pt x="8502" y="6528"/>
                    <a:pt x="8221" y="6957"/>
                  </a:cubicBezTo>
                  <a:cubicBezTo>
                    <a:pt x="6099" y="10498"/>
                    <a:pt x="2957" y="13152"/>
                    <a:pt x="0" y="15954"/>
                  </a:cubicBezTo>
                  <a:cubicBezTo>
                    <a:pt x="2476" y="18306"/>
                    <a:pt x="6214" y="18474"/>
                    <a:pt x="9671" y="18474"/>
                  </a:cubicBezTo>
                  <a:cubicBezTo>
                    <a:pt x="10247" y="18474"/>
                    <a:pt x="10815" y="18470"/>
                    <a:pt x="11368" y="18470"/>
                  </a:cubicBezTo>
                  <a:cubicBezTo>
                    <a:pt x="11669" y="18470"/>
                    <a:pt x="11966" y="18471"/>
                    <a:pt x="12257" y="18475"/>
                  </a:cubicBezTo>
                  <a:cubicBezTo>
                    <a:pt x="12812" y="18446"/>
                    <a:pt x="13366" y="18357"/>
                    <a:pt x="13921" y="18261"/>
                  </a:cubicBezTo>
                  <a:cubicBezTo>
                    <a:pt x="17743" y="17522"/>
                    <a:pt x="21188" y="15185"/>
                    <a:pt x="22607" y="11238"/>
                  </a:cubicBezTo>
                  <a:cubicBezTo>
                    <a:pt x="22792" y="10713"/>
                    <a:pt x="22977" y="10225"/>
                    <a:pt x="23103" y="9700"/>
                  </a:cubicBezTo>
                  <a:cubicBezTo>
                    <a:pt x="23591" y="7637"/>
                    <a:pt x="23502" y="5449"/>
                    <a:pt x="22637" y="3475"/>
                  </a:cubicBezTo>
                  <a:cubicBezTo>
                    <a:pt x="22422" y="2987"/>
                    <a:pt x="22149" y="2522"/>
                    <a:pt x="21838" y="2093"/>
                  </a:cubicBezTo>
                  <a:cubicBezTo>
                    <a:pt x="21498" y="1627"/>
                    <a:pt x="21099" y="1257"/>
                    <a:pt x="20670" y="984"/>
                  </a:cubicBezTo>
                  <a:cubicBezTo>
                    <a:pt x="20205" y="644"/>
                    <a:pt x="19709" y="400"/>
                    <a:pt x="19192" y="245"/>
                  </a:cubicBezTo>
                  <a:cubicBezTo>
                    <a:pt x="18940" y="178"/>
                    <a:pt x="18667" y="119"/>
                    <a:pt x="18386" y="60"/>
                  </a:cubicBezTo>
                  <a:cubicBezTo>
                    <a:pt x="18077" y="20"/>
                    <a:pt x="17770" y="0"/>
                    <a:pt x="17466" y="0"/>
                  </a:cubicBezTo>
                  <a:close/>
                </a:path>
              </a:pathLst>
            </a:custGeom>
            <a:solidFill>
              <a:srgbClr val="BC7B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121"/>
            <p:cNvSpPr/>
            <p:nvPr/>
          </p:nvSpPr>
          <p:spPr>
            <a:xfrm flipH="1">
              <a:off x="6119477" y="1842516"/>
              <a:ext cx="467521" cy="274094"/>
            </a:xfrm>
            <a:custGeom>
              <a:avLst/>
              <a:gdLst/>
              <a:ahLst/>
              <a:cxnLst/>
              <a:rect l="l" t="t" r="r" b="b"/>
              <a:pathLst>
                <a:path w="18512" h="10852" extrusionOk="0">
                  <a:moveTo>
                    <a:pt x="15090" y="1"/>
                  </a:moveTo>
                  <a:cubicBezTo>
                    <a:pt x="11622" y="1"/>
                    <a:pt x="8672" y="2352"/>
                    <a:pt x="6839" y="5188"/>
                  </a:cubicBezTo>
                  <a:cubicBezTo>
                    <a:pt x="5700" y="6970"/>
                    <a:pt x="4406" y="8419"/>
                    <a:pt x="2285" y="8914"/>
                  </a:cubicBezTo>
                  <a:cubicBezTo>
                    <a:pt x="1508" y="9099"/>
                    <a:pt x="0" y="9742"/>
                    <a:pt x="1080" y="10607"/>
                  </a:cubicBezTo>
                  <a:cubicBezTo>
                    <a:pt x="1080" y="10637"/>
                    <a:pt x="1109" y="10666"/>
                    <a:pt x="1139" y="10666"/>
                  </a:cubicBezTo>
                  <a:cubicBezTo>
                    <a:pt x="2530" y="10829"/>
                    <a:pt x="3959" y="10846"/>
                    <a:pt x="5335" y="10846"/>
                  </a:cubicBezTo>
                  <a:cubicBezTo>
                    <a:pt x="5718" y="10846"/>
                    <a:pt x="6097" y="10845"/>
                    <a:pt x="6470" y="10845"/>
                  </a:cubicBezTo>
                  <a:cubicBezTo>
                    <a:pt x="6836" y="10845"/>
                    <a:pt x="7196" y="10846"/>
                    <a:pt x="7548" y="10851"/>
                  </a:cubicBezTo>
                  <a:cubicBezTo>
                    <a:pt x="8103" y="10822"/>
                    <a:pt x="8657" y="10733"/>
                    <a:pt x="9212" y="10637"/>
                  </a:cubicBezTo>
                  <a:cubicBezTo>
                    <a:pt x="13034" y="9898"/>
                    <a:pt x="16479" y="7561"/>
                    <a:pt x="17898" y="3614"/>
                  </a:cubicBezTo>
                  <a:cubicBezTo>
                    <a:pt x="18083" y="3089"/>
                    <a:pt x="18268" y="2601"/>
                    <a:pt x="18394" y="2076"/>
                  </a:cubicBezTo>
                  <a:cubicBezTo>
                    <a:pt x="18423" y="1891"/>
                    <a:pt x="18482" y="1706"/>
                    <a:pt x="18512" y="1492"/>
                  </a:cubicBezTo>
                  <a:cubicBezTo>
                    <a:pt x="18054" y="597"/>
                    <a:pt x="17033" y="132"/>
                    <a:pt x="15895" y="43"/>
                  </a:cubicBezTo>
                  <a:cubicBezTo>
                    <a:pt x="15624" y="15"/>
                    <a:pt x="15355" y="1"/>
                    <a:pt x="15090" y="1"/>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121"/>
            <p:cNvSpPr/>
            <p:nvPr/>
          </p:nvSpPr>
          <p:spPr>
            <a:xfrm flipH="1">
              <a:off x="6203436" y="1703676"/>
              <a:ext cx="47151" cy="33365"/>
            </a:xfrm>
            <a:custGeom>
              <a:avLst/>
              <a:gdLst/>
              <a:ahLst/>
              <a:cxnLst/>
              <a:rect l="l" t="t" r="r" b="b"/>
              <a:pathLst>
                <a:path w="1867" h="1321" extrusionOk="0">
                  <a:moveTo>
                    <a:pt x="936" y="1"/>
                  </a:moveTo>
                  <a:cubicBezTo>
                    <a:pt x="879" y="1"/>
                    <a:pt x="819" y="8"/>
                    <a:pt x="756" y="25"/>
                  </a:cubicBezTo>
                  <a:cubicBezTo>
                    <a:pt x="0" y="248"/>
                    <a:pt x="218" y="1320"/>
                    <a:pt x="891" y="1320"/>
                  </a:cubicBezTo>
                  <a:cubicBezTo>
                    <a:pt x="955" y="1320"/>
                    <a:pt x="1024" y="1310"/>
                    <a:pt x="1096" y="1289"/>
                  </a:cubicBezTo>
                  <a:cubicBezTo>
                    <a:pt x="1867" y="1091"/>
                    <a:pt x="1612" y="1"/>
                    <a:pt x="936"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121"/>
            <p:cNvSpPr/>
            <p:nvPr/>
          </p:nvSpPr>
          <p:spPr>
            <a:xfrm flipH="1">
              <a:off x="6089028" y="1711379"/>
              <a:ext cx="85539" cy="51601"/>
            </a:xfrm>
            <a:custGeom>
              <a:avLst/>
              <a:gdLst/>
              <a:ahLst/>
              <a:cxnLst/>
              <a:rect l="l" t="t" r="r" b="b"/>
              <a:pathLst>
                <a:path w="3387" h="2043" extrusionOk="0">
                  <a:moveTo>
                    <a:pt x="1568" y="1"/>
                  </a:moveTo>
                  <a:cubicBezTo>
                    <a:pt x="1228" y="1"/>
                    <a:pt x="829" y="90"/>
                    <a:pt x="518" y="304"/>
                  </a:cubicBezTo>
                  <a:cubicBezTo>
                    <a:pt x="1" y="703"/>
                    <a:pt x="186" y="1938"/>
                    <a:pt x="770" y="2034"/>
                  </a:cubicBezTo>
                  <a:cubicBezTo>
                    <a:pt x="805" y="2040"/>
                    <a:pt x="842" y="2043"/>
                    <a:pt x="878" y="2043"/>
                  </a:cubicBezTo>
                  <a:cubicBezTo>
                    <a:pt x="1192" y="2043"/>
                    <a:pt x="1541" y="1833"/>
                    <a:pt x="1812" y="1694"/>
                  </a:cubicBezTo>
                  <a:cubicBezTo>
                    <a:pt x="1938" y="1627"/>
                    <a:pt x="2034" y="1568"/>
                    <a:pt x="2123" y="1509"/>
                  </a:cubicBezTo>
                  <a:cubicBezTo>
                    <a:pt x="2152" y="1509"/>
                    <a:pt x="2677" y="1228"/>
                    <a:pt x="2921" y="1073"/>
                  </a:cubicBezTo>
                  <a:cubicBezTo>
                    <a:pt x="3047" y="1014"/>
                    <a:pt x="3232" y="984"/>
                    <a:pt x="3261" y="799"/>
                  </a:cubicBezTo>
                  <a:cubicBezTo>
                    <a:pt x="3387" y="489"/>
                    <a:pt x="3017" y="304"/>
                    <a:pt x="2862" y="245"/>
                  </a:cubicBezTo>
                  <a:cubicBezTo>
                    <a:pt x="2648" y="149"/>
                    <a:pt x="2367" y="119"/>
                    <a:pt x="2152" y="60"/>
                  </a:cubicBezTo>
                  <a:cubicBezTo>
                    <a:pt x="1967" y="30"/>
                    <a:pt x="1753" y="1"/>
                    <a:pt x="1568"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23" name="Google Shape;4223;p121"/>
            <p:cNvGrpSpPr/>
            <p:nvPr/>
          </p:nvGrpSpPr>
          <p:grpSpPr>
            <a:xfrm flipH="1">
              <a:off x="6227795" y="1758080"/>
              <a:ext cx="57430" cy="51424"/>
              <a:chOff x="3323588" y="-610525"/>
              <a:chExt cx="56850" cy="50900"/>
            </a:xfrm>
          </p:grpSpPr>
          <p:sp>
            <p:nvSpPr>
              <p:cNvPr id="4224" name="Google Shape;4224;p121"/>
              <p:cNvSpPr/>
              <p:nvPr/>
            </p:nvSpPr>
            <p:spPr>
              <a:xfrm>
                <a:off x="3341338" y="-610525"/>
                <a:ext cx="23850" cy="49575"/>
              </a:xfrm>
              <a:custGeom>
                <a:avLst/>
                <a:gdLst/>
                <a:ahLst/>
                <a:cxnLst/>
                <a:rect l="l" t="t" r="r" b="b"/>
                <a:pathLst>
                  <a:path w="954" h="1983" extrusionOk="0">
                    <a:moveTo>
                      <a:pt x="555" y="0"/>
                    </a:moveTo>
                    <a:cubicBezTo>
                      <a:pt x="555" y="0"/>
                      <a:pt x="555" y="30"/>
                      <a:pt x="525" y="30"/>
                    </a:cubicBezTo>
                    <a:cubicBezTo>
                      <a:pt x="215" y="333"/>
                      <a:pt x="59" y="887"/>
                      <a:pt x="30" y="1257"/>
                    </a:cubicBezTo>
                    <a:cubicBezTo>
                      <a:pt x="3" y="1426"/>
                      <a:pt x="0" y="1983"/>
                      <a:pt x="231" y="1983"/>
                    </a:cubicBezTo>
                    <a:cubicBezTo>
                      <a:pt x="253" y="1983"/>
                      <a:pt x="277" y="1977"/>
                      <a:pt x="303" y="1967"/>
                    </a:cubicBezTo>
                    <a:cubicBezTo>
                      <a:pt x="584" y="1848"/>
                      <a:pt x="739" y="1323"/>
                      <a:pt x="799" y="1042"/>
                    </a:cubicBezTo>
                    <a:cubicBezTo>
                      <a:pt x="858" y="702"/>
                      <a:pt x="954" y="59"/>
                      <a:pt x="614"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121"/>
              <p:cNvSpPr/>
              <p:nvPr/>
            </p:nvSpPr>
            <p:spPr>
              <a:xfrm>
                <a:off x="3323588" y="-599825"/>
                <a:ext cx="15375" cy="40200"/>
              </a:xfrm>
              <a:custGeom>
                <a:avLst/>
                <a:gdLst/>
                <a:ahLst/>
                <a:cxnLst/>
                <a:rect l="l" t="t" r="r" b="b"/>
                <a:pathLst>
                  <a:path w="615" h="1608" extrusionOk="0">
                    <a:moveTo>
                      <a:pt x="429" y="1"/>
                    </a:moveTo>
                    <a:cubicBezTo>
                      <a:pt x="400" y="1"/>
                      <a:pt x="400" y="1"/>
                      <a:pt x="370" y="30"/>
                    </a:cubicBezTo>
                    <a:cubicBezTo>
                      <a:pt x="370" y="30"/>
                      <a:pt x="341" y="30"/>
                      <a:pt x="341" y="60"/>
                    </a:cubicBezTo>
                    <a:cubicBezTo>
                      <a:pt x="89" y="430"/>
                      <a:pt x="30" y="829"/>
                      <a:pt x="30" y="1198"/>
                    </a:cubicBezTo>
                    <a:cubicBezTo>
                      <a:pt x="2" y="1318"/>
                      <a:pt x="0" y="1607"/>
                      <a:pt x="136" y="1607"/>
                    </a:cubicBezTo>
                    <a:cubicBezTo>
                      <a:pt x="142" y="1607"/>
                      <a:pt x="149" y="1606"/>
                      <a:pt x="156" y="1605"/>
                    </a:cubicBezTo>
                    <a:cubicBezTo>
                      <a:pt x="341" y="1539"/>
                      <a:pt x="459" y="1110"/>
                      <a:pt x="496" y="955"/>
                    </a:cubicBezTo>
                    <a:cubicBezTo>
                      <a:pt x="525" y="681"/>
                      <a:pt x="614" y="156"/>
                      <a:pt x="429" y="1"/>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121"/>
              <p:cNvSpPr/>
              <p:nvPr/>
            </p:nvSpPr>
            <p:spPr>
              <a:xfrm>
                <a:off x="3362763" y="-609075"/>
                <a:ext cx="17675" cy="37800"/>
              </a:xfrm>
              <a:custGeom>
                <a:avLst/>
                <a:gdLst/>
                <a:ahLst/>
                <a:cxnLst/>
                <a:rect l="l" t="t" r="r" b="b"/>
                <a:pathLst>
                  <a:path w="707" h="1512" extrusionOk="0">
                    <a:moveTo>
                      <a:pt x="480" y="0"/>
                    </a:moveTo>
                    <a:cubicBezTo>
                      <a:pt x="476" y="0"/>
                      <a:pt x="471" y="1"/>
                      <a:pt x="466" y="1"/>
                    </a:cubicBezTo>
                    <a:cubicBezTo>
                      <a:pt x="341" y="1"/>
                      <a:pt x="252" y="245"/>
                      <a:pt x="222" y="430"/>
                    </a:cubicBezTo>
                    <a:cubicBezTo>
                      <a:pt x="97" y="800"/>
                      <a:pt x="1" y="1236"/>
                      <a:pt x="156" y="1450"/>
                    </a:cubicBezTo>
                    <a:cubicBezTo>
                      <a:pt x="183" y="1493"/>
                      <a:pt x="212" y="1511"/>
                      <a:pt x="241" y="1511"/>
                    </a:cubicBezTo>
                    <a:cubicBezTo>
                      <a:pt x="380" y="1511"/>
                      <a:pt x="531" y="1102"/>
                      <a:pt x="555" y="925"/>
                    </a:cubicBezTo>
                    <a:cubicBezTo>
                      <a:pt x="620" y="715"/>
                      <a:pt x="707" y="0"/>
                      <a:pt x="480"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7" name="Google Shape;4227;p121"/>
            <p:cNvGrpSpPr/>
            <p:nvPr/>
          </p:nvGrpSpPr>
          <p:grpSpPr>
            <a:xfrm flipH="1">
              <a:off x="6367253" y="1591853"/>
              <a:ext cx="363777" cy="309833"/>
              <a:chOff x="4145574" y="1649439"/>
              <a:chExt cx="186753" cy="174958"/>
            </a:xfrm>
          </p:grpSpPr>
          <p:sp>
            <p:nvSpPr>
              <p:cNvPr id="4228" name="Google Shape;4228;p121"/>
              <p:cNvSpPr/>
              <p:nvPr/>
            </p:nvSpPr>
            <p:spPr>
              <a:xfrm>
                <a:off x="4145574" y="1757777"/>
                <a:ext cx="170095" cy="66620"/>
              </a:xfrm>
              <a:custGeom>
                <a:avLst/>
                <a:gdLst/>
                <a:ahLst/>
                <a:cxnLst/>
                <a:rect l="l" t="t" r="r" b="b"/>
                <a:pathLst>
                  <a:path w="11926" h="4671" extrusionOk="0">
                    <a:moveTo>
                      <a:pt x="5003" y="1"/>
                    </a:moveTo>
                    <a:cubicBezTo>
                      <a:pt x="3652" y="1"/>
                      <a:pt x="2343" y="311"/>
                      <a:pt x="1169" y="1101"/>
                    </a:cubicBezTo>
                    <a:cubicBezTo>
                      <a:pt x="1" y="1959"/>
                      <a:pt x="526" y="3933"/>
                      <a:pt x="1945" y="4361"/>
                    </a:cubicBezTo>
                    <a:cubicBezTo>
                      <a:pt x="2976" y="4586"/>
                      <a:pt x="4000" y="4670"/>
                      <a:pt x="5020" y="4670"/>
                    </a:cubicBezTo>
                    <a:cubicBezTo>
                      <a:pt x="6379" y="4670"/>
                      <a:pt x="7731" y="4522"/>
                      <a:pt x="9087" y="4361"/>
                    </a:cubicBezTo>
                    <a:cubicBezTo>
                      <a:pt x="9612" y="3689"/>
                      <a:pt x="10262" y="3038"/>
                      <a:pt x="11001" y="2454"/>
                    </a:cubicBezTo>
                    <a:cubicBezTo>
                      <a:pt x="11275" y="2269"/>
                      <a:pt x="11586" y="2084"/>
                      <a:pt x="11926" y="1929"/>
                    </a:cubicBezTo>
                    <a:cubicBezTo>
                      <a:pt x="9816" y="935"/>
                      <a:pt x="7346" y="1"/>
                      <a:pt x="5003" y="1"/>
                    </a:cubicBezTo>
                    <a:close/>
                  </a:path>
                </a:pathLst>
              </a:custGeom>
              <a:solidFill>
                <a:srgbClr val="BC7B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121"/>
              <p:cNvSpPr/>
              <p:nvPr/>
            </p:nvSpPr>
            <p:spPr>
              <a:xfrm>
                <a:off x="4191200" y="1649439"/>
                <a:ext cx="141127" cy="146818"/>
              </a:xfrm>
              <a:custGeom>
                <a:avLst/>
                <a:gdLst/>
                <a:ahLst/>
                <a:cxnLst/>
                <a:rect l="l" t="t" r="r" b="b"/>
                <a:pathLst>
                  <a:path w="9895" h="10294" extrusionOk="0">
                    <a:moveTo>
                      <a:pt x="2350" y="0"/>
                    </a:moveTo>
                    <a:cubicBezTo>
                      <a:pt x="970" y="0"/>
                      <a:pt x="0" y="1723"/>
                      <a:pt x="654" y="3056"/>
                    </a:cubicBezTo>
                    <a:cubicBezTo>
                      <a:pt x="2376" y="6043"/>
                      <a:pt x="5089" y="8047"/>
                      <a:pt x="7492" y="10294"/>
                    </a:cubicBezTo>
                    <a:cubicBezTo>
                      <a:pt x="7618" y="10235"/>
                      <a:pt x="7706" y="10146"/>
                      <a:pt x="7802" y="10050"/>
                    </a:cubicBezTo>
                    <a:cubicBezTo>
                      <a:pt x="8387" y="9621"/>
                      <a:pt x="9126" y="9281"/>
                      <a:pt x="9895" y="9067"/>
                    </a:cubicBezTo>
                    <a:cubicBezTo>
                      <a:pt x="8690" y="5274"/>
                      <a:pt x="6753" y="994"/>
                      <a:pt x="2716" y="40"/>
                    </a:cubicBezTo>
                    <a:cubicBezTo>
                      <a:pt x="2592" y="13"/>
                      <a:pt x="2469" y="0"/>
                      <a:pt x="2350" y="0"/>
                    </a:cubicBezTo>
                    <a:close/>
                  </a:path>
                </a:pathLst>
              </a:custGeom>
              <a:solidFill>
                <a:srgbClr val="BC7B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30" name="Google Shape;4230;p121"/>
            <p:cNvSpPr/>
            <p:nvPr/>
          </p:nvSpPr>
          <p:spPr>
            <a:xfrm flipH="1">
              <a:off x="6429026" y="2095040"/>
              <a:ext cx="128902" cy="132905"/>
            </a:xfrm>
            <a:custGeom>
              <a:avLst/>
              <a:gdLst/>
              <a:ahLst/>
              <a:cxnLst/>
              <a:rect l="l" t="t" r="r" b="b"/>
              <a:pathLst>
                <a:path w="5104" h="5262" extrusionOk="0">
                  <a:moveTo>
                    <a:pt x="4441" y="1"/>
                  </a:moveTo>
                  <a:cubicBezTo>
                    <a:pt x="4297" y="1"/>
                    <a:pt x="4156" y="118"/>
                    <a:pt x="4209" y="299"/>
                  </a:cubicBezTo>
                  <a:cubicBezTo>
                    <a:pt x="4546" y="1676"/>
                    <a:pt x="3699" y="3323"/>
                    <a:pt x="2158" y="3323"/>
                  </a:cubicBezTo>
                  <a:cubicBezTo>
                    <a:pt x="2144" y="3323"/>
                    <a:pt x="2131" y="3323"/>
                    <a:pt x="2117" y="3323"/>
                  </a:cubicBezTo>
                  <a:lnTo>
                    <a:pt x="2087" y="3323"/>
                  </a:lnTo>
                  <a:cubicBezTo>
                    <a:pt x="2047" y="3282"/>
                    <a:pt x="1998" y="3255"/>
                    <a:pt x="1939" y="3255"/>
                  </a:cubicBezTo>
                  <a:cubicBezTo>
                    <a:pt x="1900" y="3255"/>
                    <a:pt x="1856" y="3267"/>
                    <a:pt x="1806" y="3293"/>
                  </a:cubicBezTo>
                  <a:cubicBezTo>
                    <a:pt x="1533" y="3226"/>
                    <a:pt x="1281" y="3012"/>
                    <a:pt x="1097" y="2768"/>
                  </a:cubicBezTo>
                  <a:cubicBezTo>
                    <a:pt x="1042" y="2694"/>
                    <a:pt x="967" y="2664"/>
                    <a:pt x="892" y="2664"/>
                  </a:cubicBezTo>
                  <a:cubicBezTo>
                    <a:pt x="713" y="2664"/>
                    <a:pt x="537" y="2840"/>
                    <a:pt x="668" y="3012"/>
                  </a:cubicBezTo>
                  <a:cubicBezTo>
                    <a:pt x="853" y="3256"/>
                    <a:pt x="1067" y="3441"/>
                    <a:pt x="1281" y="3596"/>
                  </a:cubicBezTo>
                  <a:cubicBezTo>
                    <a:pt x="1118" y="3680"/>
                    <a:pt x="942" y="3748"/>
                    <a:pt x="758" y="3748"/>
                  </a:cubicBezTo>
                  <a:cubicBezTo>
                    <a:pt x="668" y="3748"/>
                    <a:pt x="576" y="3731"/>
                    <a:pt x="483" y="3692"/>
                  </a:cubicBezTo>
                  <a:cubicBezTo>
                    <a:pt x="442" y="3669"/>
                    <a:pt x="402" y="3659"/>
                    <a:pt x="364" y="3659"/>
                  </a:cubicBezTo>
                  <a:cubicBezTo>
                    <a:pt x="146" y="3659"/>
                    <a:pt x="0" y="3989"/>
                    <a:pt x="239" y="4121"/>
                  </a:cubicBezTo>
                  <a:cubicBezTo>
                    <a:pt x="412" y="4208"/>
                    <a:pt x="576" y="4244"/>
                    <a:pt x="733" y="4244"/>
                  </a:cubicBezTo>
                  <a:cubicBezTo>
                    <a:pt x="1134" y="4244"/>
                    <a:pt x="1496" y="4012"/>
                    <a:pt x="1873" y="3810"/>
                  </a:cubicBezTo>
                  <a:lnTo>
                    <a:pt x="1873" y="3810"/>
                  </a:lnTo>
                  <a:cubicBezTo>
                    <a:pt x="1925" y="4220"/>
                    <a:pt x="1622" y="4767"/>
                    <a:pt x="1212" y="4767"/>
                  </a:cubicBezTo>
                  <a:cubicBezTo>
                    <a:pt x="1155" y="4767"/>
                    <a:pt x="1097" y="4757"/>
                    <a:pt x="1038" y="4735"/>
                  </a:cubicBezTo>
                  <a:cubicBezTo>
                    <a:pt x="1004" y="4722"/>
                    <a:pt x="973" y="4716"/>
                    <a:pt x="945" y="4716"/>
                  </a:cubicBezTo>
                  <a:cubicBezTo>
                    <a:pt x="707" y="4716"/>
                    <a:pt x="641" y="5114"/>
                    <a:pt x="912" y="5200"/>
                  </a:cubicBezTo>
                  <a:cubicBezTo>
                    <a:pt x="1021" y="5242"/>
                    <a:pt x="1130" y="5262"/>
                    <a:pt x="1235" y="5262"/>
                  </a:cubicBezTo>
                  <a:cubicBezTo>
                    <a:pt x="1904" y="5262"/>
                    <a:pt x="2448" y="4477"/>
                    <a:pt x="2390" y="3781"/>
                  </a:cubicBezTo>
                  <a:cubicBezTo>
                    <a:pt x="4091" y="3663"/>
                    <a:pt x="5104" y="1777"/>
                    <a:pt x="4675" y="181"/>
                  </a:cubicBezTo>
                  <a:cubicBezTo>
                    <a:pt x="4636" y="55"/>
                    <a:pt x="4538" y="1"/>
                    <a:pt x="4441"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1" name="Google Shape;4231;p121"/>
            <p:cNvGrpSpPr/>
            <p:nvPr/>
          </p:nvGrpSpPr>
          <p:grpSpPr>
            <a:xfrm flipH="1">
              <a:off x="6367353" y="1593093"/>
              <a:ext cx="363777" cy="309833"/>
              <a:chOff x="4145574" y="1649439"/>
              <a:chExt cx="186753" cy="174958"/>
            </a:xfrm>
          </p:grpSpPr>
          <p:sp>
            <p:nvSpPr>
              <p:cNvPr id="4232" name="Google Shape;4232;p121"/>
              <p:cNvSpPr/>
              <p:nvPr/>
            </p:nvSpPr>
            <p:spPr>
              <a:xfrm>
                <a:off x="4145574" y="1757777"/>
                <a:ext cx="170095" cy="66620"/>
              </a:xfrm>
              <a:custGeom>
                <a:avLst/>
                <a:gdLst/>
                <a:ahLst/>
                <a:cxnLst/>
                <a:rect l="l" t="t" r="r" b="b"/>
                <a:pathLst>
                  <a:path w="11926" h="4671" extrusionOk="0">
                    <a:moveTo>
                      <a:pt x="5003" y="1"/>
                    </a:moveTo>
                    <a:cubicBezTo>
                      <a:pt x="3652" y="1"/>
                      <a:pt x="2343" y="311"/>
                      <a:pt x="1169" y="1101"/>
                    </a:cubicBezTo>
                    <a:cubicBezTo>
                      <a:pt x="1" y="1959"/>
                      <a:pt x="526" y="3933"/>
                      <a:pt x="1945" y="4361"/>
                    </a:cubicBezTo>
                    <a:cubicBezTo>
                      <a:pt x="2976" y="4586"/>
                      <a:pt x="4000" y="4670"/>
                      <a:pt x="5020" y="4670"/>
                    </a:cubicBezTo>
                    <a:cubicBezTo>
                      <a:pt x="6379" y="4670"/>
                      <a:pt x="7731" y="4522"/>
                      <a:pt x="9087" y="4361"/>
                    </a:cubicBezTo>
                    <a:cubicBezTo>
                      <a:pt x="9612" y="3689"/>
                      <a:pt x="10262" y="3038"/>
                      <a:pt x="11001" y="2454"/>
                    </a:cubicBezTo>
                    <a:cubicBezTo>
                      <a:pt x="11275" y="2269"/>
                      <a:pt x="11586" y="2084"/>
                      <a:pt x="11926" y="1929"/>
                    </a:cubicBezTo>
                    <a:cubicBezTo>
                      <a:pt x="9816" y="935"/>
                      <a:pt x="7346" y="1"/>
                      <a:pt x="5003" y="1"/>
                    </a:cubicBezTo>
                    <a:close/>
                  </a:path>
                </a:pathLst>
              </a:custGeom>
              <a:solidFill>
                <a:srgbClr val="000000">
                  <a:alpha val="223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121"/>
              <p:cNvSpPr/>
              <p:nvPr/>
            </p:nvSpPr>
            <p:spPr>
              <a:xfrm>
                <a:off x="4191200" y="1649439"/>
                <a:ext cx="141127" cy="146818"/>
              </a:xfrm>
              <a:custGeom>
                <a:avLst/>
                <a:gdLst/>
                <a:ahLst/>
                <a:cxnLst/>
                <a:rect l="l" t="t" r="r" b="b"/>
                <a:pathLst>
                  <a:path w="9895" h="10294" extrusionOk="0">
                    <a:moveTo>
                      <a:pt x="2350" y="0"/>
                    </a:moveTo>
                    <a:cubicBezTo>
                      <a:pt x="970" y="0"/>
                      <a:pt x="0" y="1723"/>
                      <a:pt x="654" y="3056"/>
                    </a:cubicBezTo>
                    <a:cubicBezTo>
                      <a:pt x="2376" y="6043"/>
                      <a:pt x="5089" y="8047"/>
                      <a:pt x="7492" y="10294"/>
                    </a:cubicBezTo>
                    <a:cubicBezTo>
                      <a:pt x="7618" y="10235"/>
                      <a:pt x="7706" y="10146"/>
                      <a:pt x="7802" y="10050"/>
                    </a:cubicBezTo>
                    <a:cubicBezTo>
                      <a:pt x="8387" y="9621"/>
                      <a:pt x="9126" y="9281"/>
                      <a:pt x="9895" y="9067"/>
                    </a:cubicBezTo>
                    <a:cubicBezTo>
                      <a:pt x="8690" y="5274"/>
                      <a:pt x="6753" y="994"/>
                      <a:pt x="2716" y="40"/>
                    </a:cubicBezTo>
                    <a:cubicBezTo>
                      <a:pt x="2592" y="13"/>
                      <a:pt x="2469" y="0"/>
                      <a:pt x="2350" y="0"/>
                    </a:cubicBezTo>
                    <a:close/>
                  </a:path>
                </a:pathLst>
              </a:custGeom>
              <a:solidFill>
                <a:srgbClr val="000000">
                  <a:alpha val="223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34" name="Google Shape;4234;p121"/>
            <p:cNvSpPr/>
            <p:nvPr/>
          </p:nvSpPr>
          <p:spPr>
            <a:xfrm flipH="1">
              <a:off x="6379181" y="1687915"/>
              <a:ext cx="363344" cy="197716"/>
            </a:xfrm>
            <a:custGeom>
              <a:avLst/>
              <a:gdLst/>
              <a:ahLst/>
              <a:cxnLst/>
              <a:rect l="l" t="t" r="r" b="b"/>
              <a:pathLst>
                <a:path w="14387" h="7828" extrusionOk="0">
                  <a:moveTo>
                    <a:pt x="3888" y="0"/>
                  </a:moveTo>
                  <a:cubicBezTo>
                    <a:pt x="3245" y="0"/>
                    <a:pt x="2594" y="79"/>
                    <a:pt x="1937" y="250"/>
                  </a:cubicBezTo>
                  <a:cubicBezTo>
                    <a:pt x="185" y="775"/>
                    <a:pt x="0" y="3333"/>
                    <a:pt x="1479" y="4404"/>
                  </a:cubicBezTo>
                  <a:cubicBezTo>
                    <a:pt x="4591" y="6319"/>
                    <a:pt x="8103" y="6962"/>
                    <a:pt x="11518" y="7827"/>
                  </a:cubicBezTo>
                  <a:cubicBezTo>
                    <a:pt x="11858" y="7428"/>
                    <a:pt x="12257" y="7088"/>
                    <a:pt x="12693" y="6748"/>
                  </a:cubicBezTo>
                  <a:cubicBezTo>
                    <a:pt x="13181" y="6408"/>
                    <a:pt x="13765" y="6105"/>
                    <a:pt x="14386" y="5883"/>
                  </a:cubicBezTo>
                  <a:cubicBezTo>
                    <a:pt x="11571" y="3049"/>
                    <a:pt x="7889" y="0"/>
                    <a:pt x="3888" y="0"/>
                  </a:cubicBezTo>
                  <a:close/>
                </a:path>
              </a:pathLst>
            </a:custGeom>
            <a:solidFill>
              <a:srgbClr val="BC7B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5" name="Google Shape;4235;p121"/>
            <p:cNvGrpSpPr/>
            <p:nvPr/>
          </p:nvGrpSpPr>
          <p:grpSpPr>
            <a:xfrm flipH="1">
              <a:off x="6622001" y="1914247"/>
              <a:ext cx="268522" cy="234894"/>
              <a:chOff x="4037921" y="1824340"/>
              <a:chExt cx="151639" cy="132641"/>
            </a:xfrm>
          </p:grpSpPr>
          <p:sp>
            <p:nvSpPr>
              <p:cNvPr id="4236" name="Google Shape;4236;p121"/>
              <p:cNvSpPr/>
              <p:nvPr/>
            </p:nvSpPr>
            <p:spPr>
              <a:xfrm>
                <a:off x="4068015" y="1824340"/>
                <a:ext cx="118065" cy="89112"/>
              </a:xfrm>
              <a:custGeom>
                <a:avLst/>
                <a:gdLst/>
                <a:ahLst/>
                <a:cxnLst/>
                <a:rect l="l" t="t" r="r" b="b"/>
                <a:pathLst>
                  <a:path w="8278" h="6248" extrusionOk="0">
                    <a:moveTo>
                      <a:pt x="1650" y="1"/>
                    </a:moveTo>
                    <a:cubicBezTo>
                      <a:pt x="794" y="1"/>
                      <a:pt x="1" y="766"/>
                      <a:pt x="234" y="1639"/>
                    </a:cubicBezTo>
                    <a:cubicBezTo>
                      <a:pt x="1129" y="4537"/>
                      <a:pt x="4544" y="5609"/>
                      <a:pt x="7287" y="6230"/>
                    </a:cubicBezTo>
                    <a:cubicBezTo>
                      <a:pt x="7344" y="6242"/>
                      <a:pt x="7399" y="6248"/>
                      <a:pt x="7450" y="6248"/>
                    </a:cubicBezTo>
                    <a:cubicBezTo>
                      <a:pt x="8042" y="6248"/>
                      <a:pt x="8278" y="5475"/>
                      <a:pt x="7938" y="4965"/>
                    </a:cubicBezTo>
                    <a:lnTo>
                      <a:pt x="7901" y="4965"/>
                    </a:lnTo>
                    <a:cubicBezTo>
                      <a:pt x="6053" y="3332"/>
                      <a:pt x="4485" y="1269"/>
                      <a:pt x="2171" y="101"/>
                    </a:cubicBezTo>
                    <a:cubicBezTo>
                      <a:pt x="2000" y="32"/>
                      <a:pt x="1824" y="1"/>
                      <a:pt x="1650" y="1"/>
                    </a:cubicBezTo>
                    <a:close/>
                  </a:path>
                </a:pathLst>
              </a:custGeom>
              <a:solidFill>
                <a:srgbClr val="000000">
                  <a:alpha val="223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121"/>
              <p:cNvSpPr/>
              <p:nvPr/>
            </p:nvSpPr>
            <p:spPr>
              <a:xfrm>
                <a:off x="4037921" y="1895994"/>
                <a:ext cx="151639" cy="60986"/>
              </a:xfrm>
              <a:custGeom>
                <a:avLst/>
                <a:gdLst/>
                <a:ahLst/>
                <a:cxnLst/>
                <a:rect l="l" t="t" r="r" b="b"/>
                <a:pathLst>
                  <a:path w="10632" h="4276" extrusionOk="0">
                    <a:moveTo>
                      <a:pt x="9427" y="1"/>
                    </a:moveTo>
                    <a:cubicBezTo>
                      <a:pt x="6721" y="311"/>
                      <a:pt x="3912" y="67"/>
                      <a:pt x="1265" y="1080"/>
                    </a:cubicBezTo>
                    <a:cubicBezTo>
                      <a:pt x="186" y="1605"/>
                      <a:pt x="1" y="3239"/>
                      <a:pt x="1051" y="3793"/>
                    </a:cubicBezTo>
                    <a:cubicBezTo>
                      <a:pt x="1772" y="4131"/>
                      <a:pt x="2516" y="4275"/>
                      <a:pt x="3265" y="4275"/>
                    </a:cubicBezTo>
                    <a:cubicBezTo>
                      <a:pt x="5650" y="4275"/>
                      <a:pt x="8085" y="2811"/>
                      <a:pt x="9981" y="1450"/>
                    </a:cubicBezTo>
                    <a:cubicBezTo>
                      <a:pt x="10632" y="991"/>
                      <a:pt x="10166" y="97"/>
                      <a:pt x="9427" y="1"/>
                    </a:cubicBezTo>
                    <a:close/>
                  </a:path>
                </a:pathLst>
              </a:custGeom>
              <a:solidFill>
                <a:srgbClr val="000000">
                  <a:alpha val="223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38" name="Google Shape;4238;p121"/>
            <p:cNvSpPr/>
            <p:nvPr/>
          </p:nvSpPr>
          <p:spPr>
            <a:xfrm flipH="1">
              <a:off x="6623581" y="1953144"/>
              <a:ext cx="299903" cy="133966"/>
            </a:xfrm>
            <a:custGeom>
              <a:avLst/>
              <a:gdLst/>
              <a:ahLst/>
              <a:cxnLst/>
              <a:rect l="l" t="t" r="r" b="b"/>
              <a:pathLst>
                <a:path w="11875" h="5304" extrusionOk="0">
                  <a:moveTo>
                    <a:pt x="2315" y="1"/>
                  </a:moveTo>
                  <a:cubicBezTo>
                    <a:pt x="999" y="1"/>
                    <a:pt x="0" y="1538"/>
                    <a:pt x="726" y="2627"/>
                  </a:cubicBezTo>
                  <a:cubicBezTo>
                    <a:pt x="2310" y="4753"/>
                    <a:pt x="5014" y="5303"/>
                    <a:pt x="7688" y="5303"/>
                  </a:cubicBezTo>
                  <a:cubicBezTo>
                    <a:pt x="8809" y="5303"/>
                    <a:pt x="9924" y="5207"/>
                    <a:pt x="10950" y="5089"/>
                  </a:cubicBezTo>
                  <a:cubicBezTo>
                    <a:pt x="11845" y="4934"/>
                    <a:pt x="11874" y="3795"/>
                    <a:pt x="11172" y="3329"/>
                  </a:cubicBezTo>
                  <a:cubicBezTo>
                    <a:pt x="8274" y="2161"/>
                    <a:pt x="5590" y="409"/>
                    <a:pt x="2389" y="3"/>
                  </a:cubicBezTo>
                  <a:cubicBezTo>
                    <a:pt x="2364" y="1"/>
                    <a:pt x="2340" y="1"/>
                    <a:pt x="2315" y="1"/>
                  </a:cubicBezTo>
                  <a:close/>
                </a:path>
              </a:pathLst>
            </a:custGeom>
            <a:solidFill>
              <a:srgbClr val="BC7B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39" name="Google Shape;4239;p121"/>
          <p:cNvSpPr txBox="1">
            <a:spLocks noGrp="1"/>
          </p:cNvSpPr>
          <p:nvPr>
            <p:ph type="title" idx="4294967295"/>
          </p:nvPr>
        </p:nvSpPr>
        <p:spPr>
          <a:xfrm>
            <a:off x="3790150" y="2529100"/>
            <a:ext cx="4477500" cy="2252400"/>
          </a:xfrm>
          <a:prstGeom prst="rect">
            <a:avLst/>
          </a:prstGeom>
        </p:spPr>
        <p:txBody>
          <a:bodyPr spcFirstLastPara="1" wrap="square" lIns="14400" tIns="14400" rIns="14400" bIns="14400" anchor="t" anchorCtr="0">
            <a:noAutofit/>
          </a:bodyPr>
          <a:lstStyle/>
          <a:p>
            <a:pPr marL="457200" lvl="0" indent="-355600" algn="l" rtl="0">
              <a:spcBef>
                <a:spcPts val="0"/>
              </a:spcBef>
              <a:spcAft>
                <a:spcPts val="0"/>
              </a:spcAft>
              <a:buClr>
                <a:schemeClr val="accent1"/>
              </a:buClr>
              <a:buSzPts val="2000"/>
              <a:buAutoNum type="arabicPeriod"/>
            </a:pPr>
            <a:r>
              <a:rPr lang="en" sz="2000">
                <a:solidFill>
                  <a:schemeClr val="accent1"/>
                </a:solidFill>
              </a:rPr>
              <a:t>Barriers to Walking</a:t>
            </a:r>
            <a:endParaRPr sz="2000">
              <a:solidFill>
                <a:schemeClr val="accent1"/>
              </a:solidFill>
            </a:endParaRPr>
          </a:p>
          <a:p>
            <a:pPr marL="457200" lvl="0" indent="-355600" algn="l" rtl="0">
              <a:spcBef>
                <a:spcPts val="0"/>
              </a:spcBef>
              <a:spcAft>
                <a:spcPts val="0"/>
              </a:spcAft>
              <a:buClr>
                <a:schemeClr val="accent1"/>
              </a:buClr>
              <a:buSzPts val="2000"/>
              <a:buAutoNum type="arabicPeriod"/>
            </a:pPr>
            <a:r>
              <a:rPr lang="en" sz="2000">
                <a:solidFill>
                  <a:schemeClr val="accent1"/>
                </a:solidFill>
              </a:rPr>
              <a:t>Goals and Solutions</a:t>
            </a:r>
            <a:endParaRPr sz="2000">
              <a:solidFill>
                <a:schemeClr val="accen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43"/>
        <p:cNvGrpSpPr/>
        <p:nvPr/>
      </p:nvGrpSpPr>
      <p:grpSpPr>
        <a:xfrm>
          <a:off x="0" y="0"/>
          <a:ext cx="0" cy="0"/>
          <a:chOff x="0" y="0"/>
          <a:chExt cx="0" cy="0"/>
        </a:xfrm>
      </p:grpSpPr>
      <p:sp>
        <p:nvSpPr>
          <p:cNvPr id="4244" name="Google Shape;4244;p122"/>
          <p:cNvSpPr txBox="1">
            <a:spLocks noGrp="1"/>
          </p:cNvSpPr>
          <p:nvPr>
            <p:ph type="title" idx="2"/>
          </p:nvPr>
        </p:nvSpPr>
        <p:spPr>
          <a:xfrm>
            <a:off x="1998938" y="1514400"/>
            <a:ext cx="1192800" cy="9807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endParaRPr/>
          </a:p>
        </p:txBody>
      </p:sp>
      <p:pic>
        <p:nvPicPr>
          <p:cNvPr id="4245" name="Google Shape;4245;p122"/>
          <p:cNvPicPr preferRelativeResize="0"/>
          <p:nvPr/>
        </p:nvPicPr>
        <p:blipFill>
          <a:blip r:embed="rId3">
            <a:alphaModFix/>
          </a:blip>
          <a:stretch>
            <a:fillRect/>
          </a:stretch>
        </p:blipFill>
        <p:spPr>
          <a:xfrm>
            <a:off x="376827" y="142133"/>
            <a:ext cx="3667500" cy="2753466"/>
          </a:xfrm>
          <a:prstGeom prst="rect">
            <a:avLst/>
          </a:prstGeom>
          <a:noFill/>
          <a:ln w="38100" cap="flat" cmpd="sng">
            <a:solidFill>
              <a:schemeClr val="accent3"/>
            </a:solidFill>
            <a:prstDash val="solid"/>
            <a:round/>
            <a:headEnd type="none" w="sm" len="sm"/>
            <a:tailEnd type="none" w="sm" len="sm"/>
          </a:ln>
        </p:spPr>
      </p:pic>
      <p:pic>
        <p:nvPicPr>
          <p:cNvPr id="4246" name="Google Shape;4246;p122"/>
          <p:cNvPicPr preferRelativeResize="0"/>
          <p:nvPr/>
        </p:nvPicPr>
        <p:blipFill>
          <a:blip r:embed="rId4">
            <a:alphaModFix/>
          </a:blip>
          <a:stretch>
            <a:fillRect/>
          </a:stretch>
        </p:blipFill>
        <p:spPr>
          <a:xfrm>
            <a:off x="4773525" y="1892475"/>
            <a:ext cx="4100750" cy="3078724"/>
          </a:xfrm>
          <a:prstGeom prst="rect">
            <a:avLst/>
          </a:prstGeom>
          <a:noFill/>
          <a:ln w="38100" cap="flat" cmpd="sng">
            <a:solidFill>
              <a:schemeClr val="accent3"/>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245"/>
                                        </p:tgtEl>
                                        <p:attrNameLst>
                                          <p:attrName>style.visibility</p:attrName>
                                        </p:attrNameLst>
                                      </p:cBhvr>
                                      <p:to>
                                        <p:strVal val="visible"/>
                                      </p:to>
                                    </p:set>
                                    <p:anim calcmode="lin" valueType="num">
                                      <p:cBhvr additive="base">
                                        <p:cTn id="7" dur="1000"/>
                                        <p:tgtEl>
                                          <p:spTgt spid="424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246"/>
                                        </p:tgtEl>
                                        <p:attrNameLst>
                                          <p:attrName>style.visibility</p:attrName>
                                        </p:attrNameLst>
                                      </p:cBhvr>
                                      <p:to>
                                        <p:strVal val="visible"/>
                                      </p:to>
                                    </p:set>
                                    <p:anim calcmode="lin" valueType="num">
                                      <p:cBhvr additive="base">
                                        <p:cTn id="12" dur="1000"/>
                                        <p:tgtEl>
                                          <p:spTgt spid="42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50"/>
        <p:cNvGrpSpPr/>
        <p:nvPr/>
      </p:nvGrpSpPr>
      <p:grpSpPr>
        <a:xfrm>
          <a:off x="0" y="0"/>
          <a:ext cx="0" cy="0"/>
          <a:chOff x="0" y="0"/>
          <a:chExt cx="0" cy="0"/>
        </a:xfrm>
      </p:grpSpPr>
      <p:pic>
        <p:nvPicPr>
          <p:cNvPr id="2" name="My Movie 12">
            <a:hlinkClick r:id="" action="ppaction://media"/>
            <a:extLst>
              <a:ext uri="{FF2B5EF4-FFF2-40B4-BE49-F238E27FC236}">
                <a16:creationId xmlns:a16="http://schemas.microsoft.com/office/drawing/2014/main" id="{D189A207-E7BC-53E1-9142-53F5D61277B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77257" y="718457"/>
            <a:ext cx="6589486" cy="3706586"/>
          </a:xfrm>
          <a:prstGeom prst="rect">
            <a:avLst/>
          </a:prstGeom>
          <a:ln w="57150"/>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58"/>
        <p:cNvGrpSpPr/>
        <p:nvPr/>
      </p:nvGrpSpPr>
      <p:grpSpPr>
        <a:xfrm>
          <a:off x="0" y="0"/>
          <a:ext cx="0" cy="0"/>
          <a:chOff x="0" y="0"/>
          <a:chExt cx="0" cy="0"/>
        </a:xfrm>
      </p:grpSpPr>
      <p:sp>
        <p:nvSpPr>
          <p:cNvPr id="4259" name="Google Shape;4259;p124"/>
          <p:cNvSpPr txBox="1">
            <a:spLocks noGrp="1"/>
          </p:cNvSpPr>
          <p:nvPr>
            <p:ph type="title"/>
          </p:nvPr>
        </p:nvSpPr>
        <p:spPr>
          <a:xfrm>
            <a:off x="720000" y="549175"/>
            <a:ext cx="7704000" cy="4686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a:t>Barriers to Walking</a:t>
            </a:r>
            <a:endParaRPr/>
          </a:p>
        </p:txBody>
      </p:sp>
      <p:sp>
        <p:nvSpPr>
          <p:cNvPr id="4260" name="Google Shape;4260;p124"/>
          <p:cNvSpPr txBox="1">
            <a:spLocks noGrp="1"/>
          </p:cNvSpPr>
          <p:nvPr>
            <p:ph type="body" idx="1"/>
          </p:nvPr>
        </p:nvSpPr>
        <p:spPr>
          <a:xfrm flipH="1">
            <a:off x="1300600" y="1180650"/>
            <a:ext cx="6914700" cy="2190000"/>
          </a:xfrm>
          <a:prstGeom prst="rect">
            <a:avLst/>
          </a:prstGeom>
        </p:spPr>
        <p:txBody>
          <a:bodyPr spcFirstLastPara="1" wrap="square" lIns="14400" tIns="14400" rIns="14400" bIns="14400" anchor="t" anchorCtr="0">
            <a:noAutofit/>
          </a:bodyPr>
          <a:lstStyle/>
          <a:p>
            <a:pPr marL="457200" lvl="0" indent="-368300" algn="l" rtl="0">
              <a:spcBef>
                <a:spcPts val="0"/>
              </a:spcBef>
              <a:spcAft>
                <a:spcPts val="0"/>
              </a:spcAft>
              <a:buSzPts val="2200"/>
              <a:buFont typeface="Arvo"/>
              <a:buChar char="●"/>
            </a:pPr>
            <a:r>
              <a:rPr lang="en" sz="2200">
                <a:latin typeface="Arvo"/>
                <a:ea typeface="Arvo"/>
                <a:cs typeface="Arvo"/>
                <a:sym typeface="Arvo"/>
              </a:rPr>
              <a:t>Matter of convenience</a:t>
            </a:r>
            <a:endParaRPr sz="2200">
              <a:latin typeface="Arvo"/>
              <a:ea typeface="Arvo"/>
              <a:cs typeface="Arvo"/>
              <a:sym typeface="Arvo"/>
            </a:endParaRPr>
          </a:p>
          <a:p>
            <a:pPr marL="1371600" lvl="1" indent="-368300" algn="l" rtl="0">
              <a:spcBef>
                <a:spcPts val="0"/>
              </a:spcBef>
              <a:spcAft>
                <a:spcPts val="0"/>
              </a:spcAft>
              <a:buSzPts val="2200"/>
              <a:buFont typeface="Arvo"/>
              <a:buChar char="○"/>
            </a:pPr>
            <a:r>
              <a:rPr lang="en" sz="2200">
                <a:latin typeface="Arvo"/>
                <a:ea typeface="Arvo"/>
                <a:cs typeface="Arvo"/>
                <a:sym typeface="Arvo"/>
              </a:rPr>
              <a:t>Too hilly</a:t>
            </a:r>
            <a:endParaRPr sz="2200">
              <a:latin typeface="Arvo"/>
              <a:ea typeface="Arvo"/>
              <a:cs typeface="Arvo"/>
              <a:sym typeface="Arvo"/>
            </a:endParaRPr>
          </a:p>
          <a:p>
            <a:pPr marL="1371600" lvl="1" indent="-368300" algn="l" rtl="0">
              <a:spcBef>
                <a:spcPts val="0"/>
              </a:spcBef>
              <a:spcAft>
                <a:spcPts val="0"/>
              </a:spcAft>
              <a:buSzPts val="2200"/>
              <a:buFont typeface="Arvo"/>
              <a:buChar char="○"/>
            </a:pPr>
            <a:r>
              <a:rPr lang="en" sz="2200">
                <a:latin typeface="Arvo"/>
                <a:ea typeface="Arvo"/>
                <a:cs typeface="Arvo"/>
                <a:sym typeface="Arvo"/>
              </a:rPr>
              <a:t>Too hot</a:t>
            </a:r>
            <a:endParaRPr sz="2200">
              <a:latin typeface="Arvo"/>
              <a:ea typeface="Arvo"/>
              <a:cs typeface="Arvo"/>
              <a:sym typeface="Arvo"/>
            </a:endParaRPr>
          </a:p>
          <a:p>
            <a:pPr marL="1371600" lvl="1" indent="-368300" algn="l" rtl="0">
              <a:spcBef>
                <a:spcPts val="0"/>
              </a:spcBef>
              <a:spcAft>
                <a:spcPts val="0"/>
              </a:spcAft>
              <a:buSzPts val="2200"/>
              <a:buFont typeface="Arvo"/>
              <a:buChar char="○"/>
            </a:pPr>
            <a:r>
              <a:rPr lang="en" sz="2200">
                <a:latin typeface="Arvo"/>
                <a:ea typeface="Arvo"/>
                <a:cs typeface="Arvo"/>
                <a:sym typeface="Arvo"/>
              </a:rPr>
              <a:t>Too many other options</a:t>
            </a:r>
            <a:endParaRPr sz="2200">
              <a:latin typeface="Arvo"/>
              <a:ea typeface="Arvo"/>
              <a:cs typeface="Arvo"/>
              <a:sym typeface="Arvo"/>
            </a:endParaRPr>
          </a:p>
          <a:p>
            <a:pPr marL="457200" lvl="0" indent="-368300" algn="l" rtl="0">
              <a:spcBef>
                <a:spcPts val="0"/>
              </a:spcBef>
              <a:spcAft>
                <a:spcPts val="0"/>
              </a:spcAft>
              <a:buSzPts val="2200"/>
              <a:buFont typeface="Arvo"/>
              <a:buChar char="●"/>
            </a:pPr>
            <a:r>
              <a:rPr lang="en" sz="2200">
                <a:latin typeface="Arvo"/>
                <a:ea typeface="Arvo"/>
                <a:cs typeface="Arvo"/>
                <a:sym typeface="Arvo"/>
              </a:rPr>
              <a:t>Must devise creative solutions for students with no apparent barriers</a:t>
            </a:r>
            <a:endParaRPr sz="2200">
              <a:latin typeface="Arvo"/>
              <a:ea typeface="Arvo"/>
              <a:cs typeface="Arvo"/>
              <a:sym typeface="Arvo"/>
            </a:endParaRPr>
          </a:p>
        </p:txBody>
      </p:sp>
      <p:grpSp>
        <p:nvGrpSpPr>
          <p:cNvPr id="4261" name="Google Shape;4261;p124"/>
          <p:cNvGrpSpPr/>
          <p:nvPr/>
        </p:nvGrpSpPr>
        <p:grpSpPr>
          <a:xfrm>
            <a:off x="2693369" y="3533516"/>
            <a:ext cx="3979139" cy="1610149"/>
            <a:chOff x="239225" y="1162775"/>
            <a:chExt cx="7138750" cy="3378408"/>
          </a:xfrm>
        </p:grpSpPr>
        <p:sp>
          <p:nvSpPr>
            <p:cNvPr id="4262" name="Google Shape;4262;p124"/>
            <p:cNvSpPr/>
            <p:nvPr/>
          </p:nvSpPr>
          <p:spPr>
            <a:xfrm>
              <a:off x="5556450" y="1661325"/>
              <a:ext cx="184725" cy="768625"/>
            </a:xfrm>
            <a:custGeom>
              <a:avLst/>
              <a:gdLst/>
              <a:ahLst/>
              <a:cxnLst/>
              <a:rect l="l" t="t" r="r" b="b"/>
              <a:pathLst>
                <a:path w="7389" h="30745" extrusionOk="0">
                  <a:moveTo>
                    <a:pt x="3850" y="0"/>
                  </a:moveTo>
                  <a:cubicBezTo>
                    <a:pt x="1116" y="279"/>
                    <a:pt x="0" y="1819"/>
                    <a:pt x="0" y="4140"/>
                  </a:cubicBezTo>
                  <a:lnTo>
                    <a:pt x="0" y="30745"/>
                  </a:lnTo>
                  <a:lnTo>
                    <a:pt x="7388" y="30745"/>
                  </a:lnTo>
                  <a:lnTo>
                    <a:pt x="385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124"/>
            <p:cNvSpPr/>
            <p:nvPr/>
          </p:nvSpPr>
          <p:spPr>
            <a:xfrm>
              <a:off x="5567875" y="1288325"/>
              <a:ext cx="173300" cy="230175"/>
            </a:xfrm>
            <a:custGeom>
              <a:avLst/>
              <a:gdLst/>
              <a:ahLst/>
              <a:cxnLst/>
              <a:rect l="l" t="t" r="r" b="b"/>
              <a:pathLst>
                <a:path w="6932" h="9207" extrusionOk="0">
                  <a:moveTo>
                    <a:pt x="1909" y="0"/>
                  </a:moveTo>
                  <a:cubicBezTo>
                    <a:pt x="838" y="0"/>
                    <a:pt x="1" y="837"/>
                    <a:pt x="1" y="1908"/>
                  </a:cubicBezTo>
                  <a:lnTo>
                    <a:pt x="1" y="7343"/>
                  </a:lnTo>
                  <a:cubicBezTo>
                    <a:pt x="1" y="8370"/>
                    <a:pt x="838" y="9207"/>
                    <a:pt x="1909" y="9207"/>
                  </a:cubicBezTo>
                  <a:lnTo>
                    <a:pt x="5067" y="9207"/>
                  </a:lnTo>
                  <a:cubicBezTo>
                    <a:pt x="6094" y="9207"/>
                    <a:pt x="6931" y="8370"/>
                    <a:pt x="6931" y="7343"/>
                  </a:cubicBezTo>
                  <a:lnTo>
                    <a:pt x="6931" y="1908"/>
                  </a:lnTo>
                  <a:cubicBezTo>
                    <a:pt x="6931" y="837"/>
                    <a:pt x="6094" y="0"/>
                    <a:pt x="5067" y="0"/>
                  </a:cubicBezTo>
                  <a:close/>
                </a:path>
              </a:pathLst>
            </a:custGeom>
            <a:solidFill>
              <a:srgbClr val="EF41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124"/>
            <p:cNvSpPr/>
            <p:nvPr/>
          </p:nvSpPr>
          <p:spPr>
            <a:xfrm>
              <a:off x="4550700" y="1807800"/>
              <a:ext cx="366325" cy="968375"/>
            </a:xfrm>
            <a:custGeom>
              <a:avLst/>
              <a:gdLst/>
              <a:ahLst/>
              <a:cxnLst/>
              <a:rect l="l" t="t" r="r" b="b"/>
              <a:pathLst>
                <a:path w="14653" h="38735" extrusionOk="0">
                  <a:moveTo>
                    <a:pt x="3538" y="0"/>
                  </a:moveTo>
                  <a:cubicBezTo>
                    <a:pt x="1585" y="0"/>
                    <a:pt x="0" y="1629"/>
                    <a:pt x="0" y="3582"/>
                  </a:cubicBezTo>
                  <a:lnTo>
                    <a:pt x="0" y="35208"/>
                  </a:lnTo>
                  <a:cubicBezTo>
                    <a:pt x="0" y="37161"/>
                    <a:pt x="1585" y="38735"/>
                    <a:pt x="3538" y="38735"/>
                  </a:cubicBezTo>
                  <a:lnTo>
                    <a:pt x="11071" y="38735"/>
                  </a:lnTo>
                  <a:cubicBezTo>
                    <a:pt x="13068" y="38735"/>
                    <a:pt x="14653" y="37161"/>
                    <a:pt x="14653" y="35208"/>
                  </a:cubicBezTo>
                  <a:lnTo>
                    <a:pt x="14653" y="3582"/>
                  </a:lnTo>
                  <a:cubicBezTo>
                    <a:pt x="14653" y="1629"/>
                    <a:pt x="13068" y="0"/>
                    <a:pt x="11071" y="0"/>
                  </a:cubicBezTo>
                  <a:close/>
                </a:path>
              </a:pathLst>
            </a:custGeom>
            <a:solidFill>
              <a:srgbClr val="D7F0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124"/>
            <p:cNvSpPr/>
            <p:nvPr/>
          </p:nvSpPr>
          <p:spPr>
            <a:xfrm>
              <a:off x="5037800" y="1807800"/>
              <a:ext cx="366350" cy="968375"/>
            </a:xfrm>
            <a:custGeom>
              <a:avLst/>
              <a:gdLst/>
              <a:ahLst/>
              <a:cxnLst/>
              <a:rect l="l" t="t" r="r" b="b"/>
              <a:pathLst>
                <a:path w="14654" h="38735" extrusionOk="0">
                  <a:moveTo>
                    <a:pt x="3538" y="0"/>
                  </a:moveTo>
                  <a:cubicBezTo>
                    <a:pt x="1586" y="0"/>
                    <a:pt x="1" y="1629"/>
                    <a:pt x="1" y="3582"/>
                  </a:cubicBezTo>
                  <a:lnTo>
                    <a:pt x="1" y="35208"/>
                  </a:lnTo>
                  <a:cubicBezTo>
                    <a:pt x="1" y="37161"/>
                    <a:pt x="1586" y="38735"/>
                    <a:pt x="3538" y="38735"/>
                  </a:cubicBezTo>
                  <a:lnTo>
                    <a:pt x="11071" y="38735"/>
                  </a:lnTo>
                  <a:cubicBezTo>
                    <a:pt x="13069" y="38735"/>
                    <a:pt x="14653" y="37161"/>
                    <a:pt x="14653" y="35208"/>
                  </a:cubicBezTo>
                  <a:lnTo>
                    <a:pt x="14653" y="3582"/>
                  </a:lnTo>
                  <a:cubicBezTo>
                    <a:pt x="14653" y="1629"/>
                    <a:pt x="13069" y="0"/>
                    <a:pt x="11071" y="0"/>
                  </a:cubicBezTo>
                  <a:close/>
                </a:path>
              </a:pathLst>
            </a:custGeom>
            <a:solidFill>
              <a:srgbClr val="D7F0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124"/>
            <p:cNvSpPr/>
            <p:nvPr/>
          </p:nvSpPr>
          <p:spPr>
            <a:xfrm>
              <a:off x="4550700" y="2969200"/>
              <a:ext cx="366325" cy="968400"/>
            </a:xfrm>
            <a:custGeom>
              <a:avLst/>
              <a:gdLst/>
              <a:ahLst/>
              <a:cxnLst/>
              <a:rect l="l" t="t" r="r" b="b"/>
              <a:pathLst>
                <a:path w="14653" h="38736" extrusionOk="0">
                  <a:moveTo>
                    <a:pt x="3538" y="1"/>
                  </a:moveTo>
                  <a:cubicBezTo>
                    <a:pt x="1585" y="1"/>
                    <a:pt x="0" y="1630"/>
                    <a:pt x="0" y="3583"/>
                  </a:cubicBezTo>
                  <a:lnTo>
                    <a:pt x="0" y="35198"/>
                  </a:lnTo>
                  <a:cubicBezTo>
                    <a:pt x="0" y="37151"/>
                    <a:pt x="1585" y="38735"/>
                    <a:pt x="3538" y="38735"/>
                  </a:cubicBezTo>
                  <a:lnTo>
                    <a:pt x="11071" y="38735"/>
                  </a:lnTo>
                  <a:cubicBezTo>
                    <a:pt x="13068" y="38735"/>
                    <a:pt x="14653" y="37151"/>
                    <a:pt x="14653" y="35198"/>
                  </a:cubicBezTo>
                  <a:lnTo>
                    <a:pt x="14653" y="3583"/>
                  </a:lnTo>
                  <a:cubicBezTo>
                    <a:pt x="14653" y="1630"/>
                    <a:pt x="13068" y="1"/>
                    <a:pt x="11071" y="1"/>
                  </a:cubicBezTo>
                  <a:close/>
                </a:path>
              </a:pathLst>
            </a:custGeom>
            <a:solidFill>
              <a:srgbClr val="D7F0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124"/>
            <p:cNvSpPr/>
            <p:nvPr/>
          </p:nvSpPr>
          <p:spPr>
            <a:xfrm>
              <a:off x="5037800" y="2969200"/>
              <a:ext cx="366350" cy="968400"/>
            </a:xfrm>
            <a:custGeom>
              <a:avLst/>
              <a:gdLst/>
              <a:ahLst/>
              <a:cxnLst/>
              <a:rect l="l" t="t" r="r" b="b"/>
              <a:pathLst>
                <a:path w="14654" h="38736" extrusionOk="0">
                  <a:moveTo>
                    <a:pt x="3538" y="1"/>
                  </a:moveTo>
                  <a:cubicBezTo>
                    <a:pt x="1586" y="1"/>
                    <a:pt x="1" y="1630"/>
                    <a:pt x="1" y="3583"/>
                  </a:cubicBezTo>
                  <a:lnTo>
                    <a:pt x="1" y="35198"/>
                  </a:lnTo>
                  <a:cubicBezTo>
                    <a:pt x="1" y="37151"/>
                    <a:pt x="1586" y="38735"/>
                    <a:pt x="3538" y="38735"/>
                  </a:cubicBezTo>
                  <a:lnTo>
                    <a:pt x="11071" y="38735"/>
                  </a:lnTo>
                  <a:cubicBezTo>
                    <a:pt x="13069" y="38735"/>
                    <a:pt x="14653" y="37151"/>
                    <a:pt x="14653" y="35198"/>
                  </a:cubicBezTo>
                  <a:lnTo>
                    <a:pt x="14653" y="3583"/>
                  </a:lnTo>
                  <a:cubicBezTo>
                    <a:pt x="14653" y="1630"/>
                    <a:pt x="13069" y="1"/>
                    <a:pt x="11071" y="1"/>
                  </a:cubicBezTo>
                  <a:close/>
                </a:path>
              </a:pathLst>
            </a:custGeom>
            <a:solidFill>
              <a:srgbClr val="D7F0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124"/>
            <p:cNvSpPr/>
            <p:nvPr/>
          </p:nvSpPr>
          <p:spPr>
            <a:xfrm>
              <a:off x="239225" y="2961125"/>
              <a:ext cx="209275" cy="277900"/>
            </a:xfrm>
            <a:custGeom>
              <a:avLst/>
              <a:gdLst/>
              <a:ahLst/>
              <a:cxnLst/>
              <a:rect l="l" t="t" r="r" b="b"/>
              <a:pathLst>
                <a:path w="8371" h="11116" extrusionOk="0">
                  <a:moveTo>
                    <a:pt x="2277" y="0"/>
                  </a:moveTo>
                  <a:cubicBezTo>
                    <a:pt x="1027" y="0"/>
                    <a:pt x="1" y="1016"/>
                    <a:pt x="1" y="2277"/>
                  </a:cubicBezTo>
                  <a:lnTo>
                    <a:pt x="1" y="8827"/>
                  </a:lnTo>
                  <a:cubicBezTo>
                    <a:pt x="1" y="10088"/>
                    <a:pt x="1027" y="11115"/>
                    <a:pt x="2277" y="11115"/>
                  </a:cubicBezTo>
                  <a:lnTo>
                    <a:pt x="6094" y="11115"/>
                  </a:lnTo>
                  <a:cubicBezTo>
                    <a:pt x="7355" y="11115"/>
                    <a:pt x="8370" y="10088"/>
                    <a:pt x="8370" y="8827"/>
                  </a:cubicBezTo>
                  <a:lnTo>
                    <a:pt x="8370" y="2277"/>
                  </a:lnTo>
                  <a:cubicBezTo>
                    <a:pt x="8370" y="1016"/>
                    <a:pt x="7355" y="0"/>
                    <a:pt x="6094" y="0"/>
                  </a:cubicBezTo>
                  <a:close/>
                </a:path>
              </a:pathLst>
            </a:custGeom>
            <a:solidFill>
              <a:srgbClr val="EF41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124"/>
            <p:cNvSpPr/>
            <p:nvPr/>
          </p:nvSpPr>
          <p:spPr>
            <a:xfrm>
              <a:off x="2545625" y="3799200"/>
              <a:ext cx="1636825" cy="204525"/>
            </a:xfrm>
            <a:custGeom>
              <a:avLst/>
              <a:gdLst/>
              <a:ahLst/>
              <a:cxnLst/>
              <a:rect l="l" t="t" r="r" b="b"/>
              <a:pathLst>
                <a:path w="65473" h="8181" extrusionOk="0">
                  <a:moveTo>
                    <a:pt x="4140" y="0"/>
                  </a:moveTo>
                  <a:cubicBezTo>
                    <a:pt x="1864" y="0"/>
                    <a:pt x="0" y="1864"/>
                    <a:pt x="0" y="4096"/>
                  </a:cubicBezTo>
                  <a:cubicBezTo>
                    <a:pt x="0" y="6372"/>
                    <a:pt x="1864" y="8180"/>
                    <a:pt x="4140" y="8180"/>
                  </a:cubicBezTo>
                  <a:lnTo>
                    <a:pt x="61377" y="8180"/>
                  </a:lnTo>
                  <a:cubicBezTo>
                    <a:pt x="63609" y="8180"/>
                    <a:pt x="65473" y="6372"/>
                    <a:pt x="65473" y="4096"/>
                  </a:cubicBezTo>
                  <a:cubicBezTo>
                    <a:pt x="65473" y="1864"/>
                    <a:pt x="63609" y="0"/>
                    <a:pt x="61377" y="0"/>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124"/>
            <p:cNvSpPr/>
            <p:nvPr/>
          </p:nvSpPr>
          <p:spPr>
            <a:xfrm>
              <a:off x="1293525" y="1162775"/>
              <a:ext cx="760250" cy="225450"/>
            </a:xfrm>
            <a:custGeom>
              <a:avLst/>
              <a:gdLst/>
              <a:ahLst/>
              <a:cxnLst/>
              <a:rect l="l" t="t" r="r" b="b"/>
              <a:pathLst>
                <a:path w="30410" h="9018" extrusionOk="0">
                  <a:moveTo>
                    <a:pt x="2098" y="0"/>
                  </a:moveTo>
                  <a:cubicBezTo>
                    <a:pt x="938" y="0"/>
                    <a:pt x="0" y="927"/>
                    <a:pt x="0" y="2087"/>
                  </a:cubicBezTo>
                  <a:lnTo>
                    <a:pt x="0" y="6886"/>
                  </a:lnTo>
                  <a:cubicBezTo>
                    <a:pt x="0" y="8046"/>
                    <a:pt x="938" y="9017"/>
                    <a:pt x="2098" y="9017"/>
                  </a:cubicBezTo>
                  <a:lnTo>
                    <a:pt x="28323" y="9017"/>
                  </a:lnTo>
                  <a:cubicBezTo>
                    <a:pt x="29484" y="9017"/>
                    <a:pt x="30410" y="8046"/>
                    <a:pt x="30410" y="6886"/>
                  </a:cubicBezTo>
                  <a:lnTo>
                    <a:pt x="30410" y="2087"/>
                  </a:lnTo>
                  <a:cubicBezTo>
                    <a:pt x="30410" y="927"/>
                    <a:pt x="29484" y="0"/>
                    <a:pt x="28323" y="0"/>
                  </a:cubicBezTo>
                  <a:close/>
                </a:path>
              </a:pathLst>
            </a:custGeom>
            <a:solidFill>
              <a:srgbClr val="FFB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124"/>
            <p:cNvSpPr/>
            <p:nvPr/>
          </p:nvSpPr>
          <p:spPr>
            <a:xfrm>
              <a:off x="3614975" y="1162775"/>
              <a:ext cx="760275" cy="225450"/>
            </a:xfrm>
            <a:custGeom>
              <a:avLst/>
              <a:gdLst/>
              <a:ahLst/>
              <a:cxnLst/>
              <a:rect l="l" t="t" r="r" b="b"/>
              <a:pathLst>
                <a:path w="30411" h="9018" extrusionOk="0">
                  <a:moveTo>
                    <a:pt x="2099" y="0"/>
                  </a:moveTo>
                  <a:cubicBezTo>
                    <a:pt x="938" y="0"/>
                    <a:pt x="1" y="927"/>
                    <a:pt x="1" y="2087"/>
                  </a:cubicBezTo>
                  <a:lnTo>
                    <a:pt x="1" y="6886"/>
                  </a:lnTo>
                  <a:cubicBezTo>
                    <a:pt x="1" y="8046"/>
                    <a:pt x="938" y="9017"/>
                    <a:pt x="2099" y="9017"/>
                  </a:cubicBezTo>
                  <a:lnTo>
                    <a:pt x="28323" y="9017"/>
                  </a:lnTo>
                  <a:cubicBezTo>
                    <a:pt x="29484" y="9017"/>
                    <a:pt x="30410" y="8046"/>
                    <a:pt x="30410" y="6886"/>
                  </a:cubicBezTo>
                  <a:lnTo>
                    <a:pt x="30410" y="2087"/>
                  </a:lnTo>
                  <a:cubicBezTo>
                    <a:pt x="30410" y="927"/>
                    <a:pt x="29484" y="0"/>
                    <a:pt x="28323" y="0"/>
                  </a:cubicBezTo>
                  <a:close/>
                </a:path>
              </a:pathLst>
            </a:custGeom>
            <a:solidFill>
              <a:srgbClr val="FFB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124"/>
            <p:cNvSpPr/>
            <p:nvPr/>
          </p:nvSpPr>
          <p:spPr>
            <a:xfrm>
              <a:off x="291675" y="1219675"/>
              <a:ext cx="6992000" cy="2908475"/>
            </a:xfrm>
            <a:custGeom>
              <a:avLst/>
              <a:gdLst/>
              <a:ahLst/>
              <a:cxnLst/>
              <a:rect l="l" t="t" r="r" b="b"/>
              <a:pathLst>
                <a:path w="279680" h="116339" extrusionOk="0">
                  <a:moveTo>
                    <a:pt x="48120" y="23525"/>
                  </a:moveTo>
                  <a:cubicBezTo>
                    <a:pt x="51569" y="23525"/>
                    <a:pt x="54448" y="26371"/>
                    <a:pt x="54448" y="29852"/>
                  </a:cubicBezTo>
                  <a:lnTo>
                    <a:pt x="54448" y="50308"/>
                  </a:lnTo>
                  <a:cubicBezTo>
                    <a:pt x="54448" y="53801"/>
                    <a:pt x="51569" y="56635"/>
                    <a:pt x="48120" y="56635"/>
                  </a:cubicBezTo>
                  <a:lnTo>
                    <a:pt x="15434" y="56635"/>
                  </a:lnTo>
                  <a:cubicBezTo>
                    <a:pt x="11952" y="56635"/>
                    <a:pt x="9107" y="53801"/>
                    <a:pt x="9107" y="50308"/>
                  </a:cubicBezTo>
                  <a:lnTo>
                    <a:pt x="9107" y="29852"/>
                  </a:lnTo>
                  <a:cubicBezTo>
                    <a:pt x="9107" y="26371"/>
                    <a:pt x="11952" y="23525"/>
                    <a:pt x="15434" y="23525"/>
                  </a:cubicBezTo>
                  <a:close/>
                  <a:moveTo>
                    <a:pt x="99499" y="23525"/>
                  </a:moveTo>
                  <a:cubicBezTo>
                    <a:pt x="102947" y="23525"/>
                    <a:pt x="105826" y="26371"/>
                    <a:pt x="105826" y="29852"/>
                  </a:cubicBezTo>
                  <a:lnTo>
                    <a:pt x="105826" y="50308"/>
                  </a:lnTo>
                  <a:cubicBezTo>
                    <a:pt x="105826" y="53801"/>
                    <a:pt x="102947" y="56635"/>
                    <a:pt x="99499" y="56635"/>
                  </a:cubicBezTo>
                  <a:lnTo>
                    <a:pt x="66813" y="56635"/>
                  </a:lnTo>
                  <a:cubicBezTo>
                    <a:pt x="63331" y="56635"/>
                    <a:pt x="60496" y="53801"/>
                    <a:pt x="60496" y="50308"/>
                  </a:cubicBezTo>
                  <a:lnTo>
                    <a:pt x="60496" y="29852"/>
                  </a:lnTo>
                  <a:cubicBezTo>
                    <a:pt x="60496" y="26371"/>
                    <a:pt x="63331" y="23525"/>
                    <a:pt x="66813" y="23525"/>
                  </a:cubicBezTo>
                  <a:close/>
                  <a:moveTo>
                    <a:pt x="150888" y="23525"/>
                  </a:moveTo>
                  <a:cubicBezTo>
                    <a:pt x="154325" y="23525"/>
                    <a:pt x="157204" y="26371"/>
                    <a:pt x="157204" y="29852"/>
                  </a:cubicBezTo>
                  <a:lnTo>
                    <a:pt x="157204" y="50308"/>
                  </a:lnTo>
                  <a:cubicBezTo>
                    <a:pt x="157204" y="53801"/>
                    <a:pt x="154325" y="56635"/>
                    <a:pt x="150888" y="56635"/>
                  </a:cubicBezTo>
                  <a:lnTo>
                    <a:pt x="118191" y="56635"/>
                  </a:lnTo>
                  <a:cubicBezTo>
                    <a:pt x="114709" y="56635"/>
                    <a:pt x="111875" y="53801"/>
                    <a:pt x="111875" y="50308"/>
                  </a:cubicBezTo>
                  <a:lnTo>
                    <a:pt x="111875" y="29852"/>
                  </a:lnTo>
                  <a:cubicBezTo>
                    <a:pt x="111875" y="26371"/>
                    <a:pt x="114709" y="23525"/>
                    <a:pt x="118191" y="23525"/>
                  </a:cubicBezTo>
                  <a:close/>
                  <a:moveTo>
                    <a:pt x="181432" y="23525"/>
                  </a:moveTo>
                  <a:cubicBezTo>
                    <a:pt x="183429" y="23525"/>
                    <a:pt x="185014" y="25154"/>
                    <a:pt x="185014" y="27107"/>
                  </a:cubicBezTo>
                  <a:lnTo>
                    <a:pt x="185014" y="58733"/>
                  </a:lnTo>
                  <a:cubicBezTo>
                    <a:pt x="185014" y="60686"/>
                    <a:pt x="183429" y="62260"/>
                    <a:pt x="181432" y="62260"/>
                  </a:cubicBezTo>
                  <a:lnTo>
                    <a:pt x="173899" y="62260"/>
                  </a:lnTo>
                  <a:cubicBezTo>
                    <a:pt x="171946" y="62260"/>
                    <a:pt x="170361" y="60686"/>
                    <a:pt x="170361" y="58733"/>
                  </a:cubicBezTo>
                  <a:lnTo>
                    <a:pt x="170361" y="27107"/>
                  </a:lnTo>
                  <a:cubicBezTo>
                    <a:pt x="170361" y="25154"/>
                    <a:pt x="171946" y="23525"/>
                    <a:pt x="173899" y="23525"/>
                  </a:cubicBezTo>
                  <a:close/>
                  <a:moveTo>
                    <a:pt x="200916" y="23525"/>
                  </a:moveTo>
                  <a:cubicBezTo>
                    <a:pt x="202914" y="23525"/>
                    <a:pt x="204498" y="25154"/>
                    <a:pt x="204498" y="27107"/>
                  </a:cubicBezTo>
                  <a:lnTo>
                    <a:pt x="204498" y="58733"/>
                  </a:lnTo>
                  <a:cubicBezTo>
                    <a:pt x="204498" y="60686"/>
                    <a:pt x="202914" y="62260"/>
                    <a:pt x="200916" y="62260"/>
                  </a:cubicBezTo>
                  <a:lnTo>
                    <a:pt x="193383" y="62260"/>
                  </a:lnTo>
                  <a:cubicBezTo>
                    <a:pt x="191431" y="62260"/>
                    <a:pt x="189846" y="60686"/>
                    <a:pt x="189846" y="58733"/>
                  </a:cubicBezTo>
                  <a:lnTo>
                    <a:pt x="189846" y="27107"/>
                  </a:lnTo>
                  <a:cubicBezTo>
                    <a:pt x="189846" y="25154"/>
                    <a:pt x="191431" y="23525"/>
                    <a:pt x="193383" y="23525"/>
                  </a:cubicBezTo>
                  <a:close/>
                  <a:moveTo>
                    <a:pt x="181432" y="69982"/>
                  </a:moveTo>
                  <a:cubicBezTo>
                    <a:pt x="183429" y="69982"/>
                    <a:pt x="185014" y="71611"/>
                    <a:pt x="185014" y="73564"/>
                  </a:cubicBezTo>
                  <a:lnTo>
                    <a:pt x="185014" y="105179"/>
                  </a:lnTo>
                  <a:cubicBezTo>
                    <a:pt x="185014" y="107132"/>
                    <a:pt x="183429" y="108716"/>
                    <a:pt x="181432" y="108716"/>
                  </a:cubicBezTo>
                  <a:lnTo>
                    <a:pt x="173899" y="108716"/>
                  </a:lnTo>
                  <a:cubicBezTo>
                    <a:pt x="171946" y="108716"/>
                    <a:pt x="170361" y="107132"/>
                    <a:pt x="170361" y="105179"/>
                  </a:cubicBezTo>
                  <a:lnTo>
                    <a:pt x="170361" y="73564"/>
                  </a:lnTo>
                  <a:cubicBezTo>
                    <a:pt x="170361" y="71611"/>
                    <a:pt x="171946" y="69982"/>
                    <a:pt x="173899" y="69982"/>
                  </a:cubicBezTo>
                  <a:close/>
                  <a:moveTo>
                    <a:pt x="200916" y="69982"/>
                  </a:moveTo>
                  <a:cubicBezTo>
                    <a:pt x="202914" y="69982"/>
                    <a:pt x="204498" y="71611"/>
                    <a:pt x="204498" y="73564"/>
                  </a:cubicBezTo>
                  <a:lnTo>
                    <a:pt x="204498" y="105179"/>
                  </a:lnTo>
                  <a:cubicBezTo>
                    <a:pt x="204498" y="107132"/>
                    <a:pt x="202914" y="108716"/>
                    <a:pt x="200916" y="108716"/>
                  </a:cubicBezTo>
                  <a:lnTo>
                    <a:pt x="193383" y="108716"/>
                  </a:lnTo>
                  <a:cubicBezTo>
                    <a:pt x="191431" y="108716"/>
                    <a:pt x="189846" y="107132"/>
                    <a:pt x="189846" y="105179"/>
                  </a:cubicBezTo>
                  <a:lnTo>
                    <a:pt x="189846" y="73564"/>
                  </a:lnTo>
                  <a:cubicBezTo>
                    <a:pt x="189846" y="71611"/>
                    <a:pt x="191431" y="69982"/>
                    <a:pt x="193383" y="69982"/>
                  </a:cubicBezTo>
                  <a:close/>
                  <a:moveTo>
                    <a:pt x="14129" y="1"/>
                  </a:moveTo>
                  <a:cubicBezTo>
                    <a:pt x="8928" y="1"/>
                    <a:pt x="5112" y="2791"/>
                    <a:pt x="3951" y="6842"/>
                  </a:cubicBezTo>
                  <a:lnTo>
                    <a:pt x="2835" y="15301"/>
                  </a:lnTo>
                  <a:lnTo>
                    <a:pt x="4788" y="15301"/>
                  </a:lnTo>
                  <a:cubicBezTo>
                    <a:pt x="1" y="38222"/>
                    <a:pt x="45" y="71745"/>
                    <a:pt x="1161" y="107600"/>
                  </a:cubicBezTo>
                  <a:lnTo>
                    <a:pt x="28268" y="107600"/>
                  </a:lnTo>
                  <a:cubicBezTo>
                    <a:pt x="28915" y="93272"/>
                    <a:pt x="40777" y="81789"/>
                    <a:pt x="55285" y="81789"/>
                  </a:cubicBezTo>
                  <a:cubicBezTo>
                    <a:pt x="69792" y="81789"/>
                    <a:pt x="81643" y="93272"/>
                    <a:pt x="82302" y="107600"/>
                  </a:cubicBezTo>
                  <a:lnTo>
                    <a:pt x="164090" y="107600"/>
                  </a:lnTo>
                  <a:lnTo>
                    <a:pt x="164224" y="116338"/>
                  </a:lnTo>
                  <a:lnTo>
                    <a:pt x="210591" y="116338"/>
                  </a:lnTo>
                  <a:lnTo>
                    <a:pt x="210591" y="107879"/>
                  </a:lnTo>
                  <a:lnTo>
                    <a:pt x="279680" y="107879"/>
                  </a:lnTo>
                  <a:lnTo>
                    <a:pt x="279680" y="79512"/>
                  </a:lnTo>
                  <a:lnTo>
                    <a:pt x="275685" y="76443"/>
                  </a:lnTo>
                  <a:lnTo>
                    <a:pt x="272750" y="60731"/>
                  </a:lnTo>
                  <a:cubicBezTo>
                    <a:pt x="272750" y="60731"/>
                    <a:pt x="272382" y="57796"/>
                    <a:pt x="269737" y="56312"/>
                  </a:cubicBezTo>
                  <a:cubicBezTo>
                    <a:pt x="258153" y="50453"/>
                    <a:pt x="242017" y="48779"/>
                    <a:pt x="220914" y="48310"/>
                  </a:cubicBezTo>
                  <a:lnTo>
                    <a:pt x="210591" y="48310"/>
                  </a:lnTo>
                  <a:lnTo>
                    <a:pt x="210591" y="21438"/>
                  </a:lnTo>
                  <a:cubicBezTo>
                    <a:pt x="210591" y="19251"/>
                    <a:pt x="212076" y="17945"/>
                    <a:pt x="214441" y="17666"/>
                  </a:cubicBezTo>
                  <a:lnTo>
                    <a:pt x="213794" y="14698"/>
                  </a:lnTo>
                  <a:lnTo>
                    <a:pt x="213794" y="14698"/>
                  </a:lnTo>
                  <a:lnTo>
                    <a:pt x="215557" y="14743"/>
                  </a:lnTo>
                  <a:lnTo>
                    <a:pt x="215557" y="4654"/>
                  </a:lnTo>
                  <a:cubicBezTo>
                    <a:pt x="215613" y="1072"/>
                    <a:pt x="214397" y="1"/>
                    <a:pt x="210681" y="1"/>
                  </a:cubicBezTo>
                  <a:close/>
                </a:path>
              </a:pathLst>
            </a:custGeom>
            <a:solidFill>
              <a:srgbClr val="FFB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124"/>
            <p:cNvSpPr/>
            <p:nvPr/>
          </p:nvSpPr>
          <p:spPr>
            <a:xfrm>
              <a:off x="519325" y="1483600"/>
              <a:ext cx="165200" cy="49975"/>
            </a:xfrm>
            <a:custGeom>
              <a:avLst/>
              <a:gdLst/>
              <a:ahLst/>
              <a:cxnLst/>
              <a:rect l="l" t="t" r="r" b="b"/>
              <a:pathLst>
                <a:path w="6608" h="1999" extrusionOk="0">
                  <a:moveTo>
                    <a:pt x="983" y="1"/>
                  </a:moveTo>
                  <a:cubicBezTo>
                    <a:pt x="425" y="1"/>
                    <a:pt x="1" y="469"/>
                    <a:pt x="1" y="1027"/>
                  </a:cubicBezTo>
                  <a:cubicBezTo>
                    <a:pt x="1" y="1585"/>
                    <a:pt x="425" y="1998"/>
                    <a:pt x="983" y="1998"/>
                  </a:cubicBezTo>
                  <a:lnTo>
                    <a:pt x="5581" y="1998"/>
                  </a:lnTo>
                  <a:cubicBezTo>
                    <a:pt x="6138" y="1998"/>
                    <a:pt x="6607" y="1585"/>
                    <a:pt x="6607" y="1027"/>
                  </a:cubicBezTo>
                  <a:cubicBezTo>
                    <a:pt x="6607" y="469"/>
                    <a:pt x="6138" y="1"/>
                    <a:pt x="5581" y="1"/>
                  </a:cubicBezTo>
                  <a:close/>
                </a:path>
              </a:pathLst>
            </a:custGeom>
            <a:solidFill>
              <a:srgbClr val="EF41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124"/>
            <p:cNvSpPr/>
            <p:nvPr/>
          </p:nvSpPr>
          <p:spPr>
            <a:xfrm>
              <a:off x="4888000" y="1483600"/>
              <a:ext cx="164900" cy="49975"/>
            </a:xfrm>
            <a:custGeom>
              <a:avLst/>
              <a:gdLst/>
              <a:ahLst/>
              <a:cxnLst/>
              <a:rect l="l" t="t" r="r" b="b"/>
              <a:pathLst>
                <a:path w="6596" h="1999" extrusionOk="0">
                  <a:moveTo>
                    <a:pt x="1016" y="1"/>
                  </a:moveTo>
                  <a:cubicBezTo>
                    <a:pt x="458" y="1"/>
                    <a:pt x="0" y="469"/>
                    <a:pt x="0" y="1027"/>
                  </a:cubicBezTo>
                  <a:cubicBezTo>
                    <a:pt x="0" y="1585"/>
                    <a:pt x="458" y="1998"/>
                    <a:pt x="1016" y="1998"/>
                  </a:cubicBezTo>
                  <a:lnTo>
                    <a:pt x="5625" y="1998"/>
                  </a:lnTo>
                  <a:cubicBezTo>
                    <a:pt x="6183" y="1998"/>
                    <a:pt x="6596" y="1585"/>
                    <a:pt x="6596" y="1027"/>
                  </a:cubicBezTo>
                  <a:cubicBezTo>
                    <a:pt x="6596" y="469"/>
                    <a:pt x="6183" y="1"/>
                    <a:pt x="5625" y="1"/>
                  </a:cubicBezTo>
                  <a:close/>
                </a:path>
              </a:pathLst>
            </a:custGeom>
            <a:solidFill>
              <a:srgbClr val="EF41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124"/>
            <p:cNvSpPr/>
            <p:nvPr/>
          </p:nvSpPr>
          <p:spPr>
            <a:xfrm>
              <a:off x="2920025" y="1483600"/>
              <a:ext cx="164900" cy="49975"/>
            </a:xfrm>
            <a:custGeom>
              <a:avLst/>
              <a:gdLst/>
              <a:ahLst/>
              <a:cxnLst/>
              <a:rect l="l" t="t" r="r" b="b"/>
              <a:pathLst>
                <a:path w="6596" h="1999" extrusionOk="0">
                  <a:moveTo>
                    <a:pt x="971" y="1"/>
                  </a:moveTo>
                  <a:cubicBezTo>
                    <a:pt x="413" y="1"/>
                    <a:pt x="0" y="469"/>
                    <a:pt x="0" y="1027"/>
                  </a:cubicBezTo>
                  <a:cubicBezTo>
                    <a:pt x="0" y="1585"/>
                    <a:pt x="413" y="1998"/>
                    <a:pt x="971" y="1998"/>
                  </a:cubicBezTo>
                  <a:lnTo>
                    <a:pt x="5580" y="1998"/>
                  </a:lnTo>
                  <a:cubicBezTo>
                    <a:pt x="6138" y="1998"/>
                    <a:pt x="6595" y="1585"/>
                    <a:pt x="6595" y="1027"/>
                  </a:cubicBezTo>
                  <a:cubicBezTo>
                    <a:pt x="6595" y="469"/>
                    <a:pt x="6138" y="1"/>
                    <a:pt x="5580" y="1"/>
                  </a:cubicBezTo>
                  <a:close/>
                </a:path>
              </a:pathLst>
            </a:custGeom>
            <a:solidFill>
              <a:srgbClr val="EF41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124"/>
            <p:cNvSpPr/>
            <p:nvPr/>
          </p:nvSpPr>
          <p:spPr>
            <a:xfrm>
              <a:off x="282179" y="3608650"/>
              <a:ext cx="387275" cy="350975"/>
            </a:xfrm>
            <a:custGeom>
              <a:avLst/>
              <a:gdLst/>
              <a:ahLst/>
              <a:cxnLst/>
              <a:rect l="l" t="t" r="r" b="b"/>
              <a:pathLst>
                <a:path w="15491" h="14039" extrusionOk="0">
                  <a:moveTo>
                    <a:pt x="2043" y="0"/>
                  </a:moveTo>
                  <a:cubicBezTo>
                    <a:pt x="927" y="0"/>
                    <a:pt x="1" y="927"/>
                    <a:pt x="1" y="2043"/>
                  </a:cubicBezTo>
                  <a:lnTo>
                    <a:pt x="1" y="11997"/>
                  </a:lnTo>
                  <a:cubicBezTo>
                    <a:pt x="1" y="13113"/>
                    <a:pt x="927" y="14039"/>
                    <a:pt x="2043" y="14039"/>
                  </a:cubicBezTo>
                  <a:lnTo>
                    <a:pt x="15490" y="14039"/>
                  </a:lnTo>
                  <a:lnTo>
                    <a:pt x="15490" y="0"/>
                  </a:ln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124"/>
            <p:cNvSpPr/>
            <p:nvPr/>
          </p:nvSpPr>
          <p:spPr>
            <a:xfrm>
              <a:off x="7190750" y="3608650"/>
              <a:ext cx="187225" cy="350975"/>
            </a:xfrm>
            <a:custGeom>
              <a:avLst/>
              <a:gdLst/>
              <a:ahLst/>
              <a:cxnLst/>
              <a:rect l="l" t="t" r="r" b="b"/>
              <a:pathLst>
                <a:path w="7489" h="14039" extrusionOk="0">
                  <a:moveTo>
                    <a:pt x="1" y="0"/>
                  </a:moveTo>
                  <a:lnTo>
                    <a:pt x="1" y="14039"/>
                  </a:lnTo>
                  <a:lnTo>
                    <a:pt x="5435" y="14039"/>
                  </a:lnTo>
                  <a:cubicBezTo>
                    <a:pt x="6551" y="14039"/>
                    <a:pt x="7489" y="13113"/>
                    <a:pt x="7489" y="11997"/>
                  </a:cubicBezTo>
                  <a:lnTo>
                    <a:pt x="7489" y="2043"/>
                  </a:lnTo>
                  <a:cubicBezTo>
                    <a:pt x="7489" y="927"/>
                    <a:pt x="6551" y="0"/>
                    <a:pt x="5435" y="0"/>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124"/>
            <p:cNvSpPr/>
            <p:nvPr/>
          </p:nvSpPr>
          <p:spPr>
            <a:xfrm>
              <a:off x="7220875" y="3269125"/>
              <a:ext cx="94325" cy="272025"/>
            </a:xfrm>
            <a:custGeom>
              <a:avLst/>
              <a:gdLst/>
              <a:ahLst/>
              <a:cxnLst/>
              <a:rect l="l" t="t" r="r" b="b"/>
              <a:pathLst>
                <a:path w="3773" h="10881" extrusionOk="0">
                  <a:moveTo>
                    <a:pt x="1117" y="0"/>
                  </a:moveTo>
                  <a:cubicBezTo>
                    <a:pt x="514" y="0"/>
                    <a:pt x="1" y="514"/>
                    <a:pt x="1" y="1116"/>
                  </a:cubicBezTo>
                  <a:lnTo>
                    <a:pt x="1" y="9809"/>
                  </a:lnTo>
                  <a:cubicBezTo>
                    <a:pt x="1" y="10412"/>
                    <a:pt x="514" y="10881"/>
                    <a:pt x="1117" y="10881"/>
                  </a:cubicBezTo>
                  <a:lnTo>
                    <a:pt x="2657" y="10881"/>
                  </a:lnTo>
                  <a:cubicBezTo>
                    <a:pt x="3260" y="10881"/>
                    <a:pt x="3773" y="10412"/>
                    <a:pt x="3773" y="9809"/>
                  </a:cubicBezTo>
                  <a:lnTo>
                    <a:pt x="3773" y="1116"/>
                  </a:lnTo>
                  <a:cubicBezTo>
                    <a:pt x="3773" y="514"/>
                    <a:pt x="3260" y="0"/>
                    <a:pt x="2657" y="0"/>
                  </a:cubicBezTo>
                  <a:close/>
                </a:path>
              </a:pathLst>
            </a:custGeom>
            <a:solidFill>
              <a:srgbClr val="EF41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124"/>
            <p:cNvSpPr/>
            <p:nvPr/>
          </p:nvSpPr>
          <p:spPr>
            <a:xfrm>
              <a:off x="5741150" y="3916650"/>
              <a:ext cx="25" cy="25"/>
            </a:xfrm>
            <a:custGeom>
              <a:avLst/>
              <a:gdLst/>
              <a:ahLst/>
              <a:cxnLst/>
              <a:rect l="l" t="t" r="r" b="b"/>
              <a:pathLst>
                <a:path w="1" h="1" fill="none" extrusionOk="0">
                  <a:moveTo>
                    <a:pt x="0" y="0"/>
                  </a:moveTo>
                  <a:lnTo>
                    <a:pt x="0" y="0"/>
                  </a:lnTo>
                  <a:close/>
                </a:path>
              </a:pathLst>
            </a:custGeom>
            <a:noFill/>
            <a:ln w="3625" cap="flat" cmpd="sng">
              <a:solidFill>
                <a:srgbClr val="22123A"/>
              </a:solidFill>
              <a:prstDash val="solid"/>
              <a:miter lim="111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124"/>
            <p:cNvSpPr/>
            <p:nvPr/>
          </p:nvSpPr>
          <p:spPr>
            <a:xfrm>
              <a:off x="2353679" y="3327150"/>
              <a:ext cx="1870350" cy="33775"/>
            </a:xfrm>
            <a:custGeom>
              <a:avLst/>
              <a:gdLst/>
              <a:ahLst/>
              <a:cxnLst/>
              <a:rect l="l" t="t" r="r" b="b"/>
              <a:pathLst>
                <a:path w="74814" h="1351" extrusionOk="0">
                  <a:moveTo>
                    <a:pt x="0" y="0"/>
                  </a:moveTo>
                  <a:lnTo>
                    <a:pt x="0" y="1351"/>
                  </a:lnTo>
                  <a:lnTo>
                    <a:pt x="74813" y="1351"/>
                  </a:lnTo>
                  <a:lnTo>
                    <a:pt x="74813" y="0"/>
                  </a:ln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124"/>
            <p:cNvSpPr/>
            <p:nvPr/>
          </p:nvSpPr>
          <p:spPr>
            <a:xfrm>
              <a:off x="521554" y="3327150"/>
              <a:ext cx="488250" cy="33775"/>
            </a:xfrm>
            <a:custGeom>
              <a:avLst/>
              <a:gdLst/>
              <a:ahLst/>
              <a:cxnLst/>
              <a:rect l="l" t="t" r="r" b="b"/>
              <a:pathLst>
                <a:path w="19530" h="1351" extrusionOk="0">
                  <a:moveTo>
                    <a:pt x="1" y="0"/>
                  </a:moveTo>
                  <a:lnTo>
                    <a:pt x="1" y="1351"/>
                  </a:lnTo>
                  <a:lnTo>
                    <a:pt x="19530" y="1351"/>
                  </a:lnTo>
                  <a:lnTo>
                    <a:pt x="19530" y="0"/>
                  </a:ln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124"/>
            <p:cNvSpPr/>
            <p:nvPr/>
          </p:nvSpPr>
          <p:spPr>
            <a:xfrm>
              <a:off x="521554" y="2908675"/>
              <a:ext cx="3702475" cy="34900"/>
            </a:xfrm>
            <a:custGeom>
              <a:avLst/>
              <a:gdLst/>
              <a:ahLst/>
              <a:cxnLst/>
              <a:rect l="l" t="t" r="r" b="b"/>
              <a:pathLst>
                <a:path w="148099" h="1396" extrusionOk="0">
                  <a:moveTo>
                    <a:pt x="1" y="0"/>
                  </a:moveTo>
                  <a:lnTo>
                    <a:pt x="1" y="1395"/>
                  </a:lnTo>
                  <a:lnTo>
                    <a:pt x="148098" y="1395"/>
                  </a:lnTo>
                  <a:lnTo>
                    <a:pt x="148098" y="0"/>
                  </a:ln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124"/>
            <p:cNvSpPr/>
            <p:nvPr/>
          </p:nvSpPr>
          <p:spPr>
            <a:xfrm>
              <a:off x="4376329" y="1739425"/>
              <a:ext cx="39650" cy="170775"/>
            </a:xfrm>
            <a:custGeom>
              <a:avLst/>
              <a:gdLst/>
              <a:ahLst/>
              <a:cxnLst/>
              <a:rect l="l" t="t" r="r" b="b"/>
              <a:pathLst>
                <a:path w="1586" h="6831" extrusionOk="0">
                  <a:moveTo>
                    <a:pt x="793" y="1"/>
                  </a:moveTo>
                  <a:cubicBezTo>
                    <a:pt x="369" y="1"/>
                    <a:pt x="1" y="325"/>
                    <a:pt x="1" y="782"/>
                  </a:cubicBezTo>
                  <a:lnTo>
                    <a:pt x="1" y="6038"/>
                  </a:lnTo>
                  <a:cubicBezTo>
                    <a:pt x="1" y="6507"/>
                    <a:pt x="369" y="6831"/>
                    <a:pt x="793" y="6831"/>
                  </a:cubicBezTo>
                  <a:cubicBezTo>
                    <a:pt x="1206" y="6831"/>
                    <a:pt x="1585" y="6507"/>
                    <a:pt x="1585" y="6038"/>
                  </a:cubicBezTo>
                  <a:lnTo>
                    <a:pt x="1585" y="782"/>
                  </a:lnTo>
                  <a:cubicBezTo>
                    <a:pt x="1585" y="325"/>
                    <a:pt x="1206" y="1"/>
                    <a:pt x="793" y="1"/>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124"/>
            <p:cNvSpPr/>
            <p:nvPr/>
          </p:nvSpPr>
          <p:spPr>
            <a:xfrm>
              <a:off x="4376329" y="2642525"/>
              <a:ext cx="39650" cy="172150"/>
            </a:xfrm>
            <a:custGeom>
              <a:avLst/>
              <a:gdLst/>
              <a:ahLst/>
              <a:cxnLst/>
              <a:rect l="l" t="t" r="r" b="b"/>
              <a:pathLst>
                <a:path w="1586" h="6886" extrusionOk="0">
                  <a:moveTo>
                    <a:pt x="793" y="0"/>
                  </a:moveTo>
                  <a:cubicBezTo>
                    <a:pt x="369" y="0"/>
                    <a:pt x="1" y="368"/>
                    <a:pt x="1" y="792"/>
                  </a:cubicBezTo>
                  <a:lnTo>
                    <a:pt x="1" y="6093"/>
                  </a:lnTo>
                  <a:cubicBezTo>
                    <a:pt x="1" y="6506"/>
                    <a:pt x="369" y="6886"/>
                    <a:pt x="793" y="6886"/>
                  </a:cubicBezTo>
                  <a:cubicBezTo>
                    <a:pt x="1206" y="6886"/>
                    <a:pt x="1585" y="6506"/>
                    <a:pt x="1585" y="6093"/>
                  </a:cubicBezTo>
                  <a:lnTo>
                    <a:pt x="1585" y="792"/>
                  </a:lnTo>
                  <a:cubicBezTo>
                    <a:pt x="1585" y="368"/>
                    <a:pt x="1206" y="0"/>
                    <a:pt x="793" y="0"/>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124"/>
            <p:cNvSpPr/>
            <p:nvPr/>
          </p:nvSpPr>
          <p:spPr>
            <a:xfrm>
              <a:off x="4376329" y="3545875"/>
              <a:ext cx="39650" cy="171875"/>
            </a:xfrm>
            <a:custGeom>
              <a:avLst/>
              <a:gdLst/>
              <a:ahLst/>
              <a:cxnLst/>
              <a:rect l="l" t="t" r="r" b="b"/>
              <a:pathLst>
                <a:path w="1586" h="6875" extrusionOk="0">
                  <a:moveTo>
                    <a:pt x="793" y="0"/>
                  </a:moveTo>
                  <a:cubicBezTo>
                    <a:pt x="369" y="0"/>
                    <a:pt x="1" y="369"/>
                    <a:pt x="1" y="782"/>
                  </a:cubicBezTo>
                  <a:lnTo>
                    <a:pt x="1" y="6082"/>
                  </a:lnTo>
                  <a:cubicBezTo>
                    <a:pt x="1" y="6506"/>
                    <a:pt x="369" y="6875"/>
                    <a:pt x="793" y="6875"/>
                  </a:cubicBezTo>
                  <a:cubicBezTo>
                    <a:pt x="1206" y="6875"/>
                    <a:pt x="1585" y="6506"/>
                    <a:pt x="1585" y="6082"/>
                  </a:cubicBezTo>
                  <a:lnTo>
                    <a:pt x="1585" y="782"/>
                  </a:lnTo>
                  <a:cubicBezTo>
                    <a:pt x="1585" y="369"/>
                    <a:pt x="1206" y="0"/>
                    <a:pt x="793" y="0"/>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124"/>
            <p:cNvSpPr/>
            <p:nvPr/>
          </p:nvSpPr>
          <p:spPr>
            <a:xfrm>
              <a:off x="5832925" y="1721850"/>
              <a:ext cx="77850" cy="387275"/>
            </a:xfrm>
            <a:custGeom>
              <a:avLst/>
              <a:gdLst/>
              <a:ahLst/>
              <a:cxnLst/>
              <a:rect l="l" t="t" r="r" b="b"/>
              <a:pathLst>
                <a:path w="3114" h="15491" extrusionOk="0">
                  <a:moveTo>
                    <a:pt x="0" y="1"/>
                  </a:moveTo>
                  <a:lnTo>
                    <a:pt x="0" y="15490"/>
                  </a:lnTo>
                  <a:cubicBezTo>
                    <a:pt x="1719" y="15345"/>
                    <a:pt x="3114" y="13906"/>
                    <a:pt x="3114" y="12087"/>
                  </a:cubicBezTo>
                  <a:lnTo>
                    <a:pt x="3114" y="3393"/>
                  </a:lnTo>
                  <a:cubicBezTo>
                    <a:pt x="3114" y="1630"/>
                    <a:pt x="1719" y="146"/>
                    <a:pt x="0" y="1"/>
                  </a:cubicBezTo>
                  <a:close/>
                </a:path>
              </a:pathLst>
            </a:custGeom>
            <a:solidFill>
              <a:srgbClr val="BC7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124"/>
            <p:cNvSpPr/>
            <p:nvPr/>
          </p:nvSpPr>
          <p:spPr>
            <a:xfrm>
              <a:off x="5556450" y="1774300"/>
              <a:ext cx="308025" cy="8125"/>
            </a:xfrm>
            <a:custGeom>
              <a:avLst/>
              <a:gdLst/>
              <a:ahLst/>
              <a:cxnLst/>
              <a:rect l="l" t="t" r="r" b="b"/>
              <a:pathLst>
                <a:path w="12321" h="325" extrusionOk="0">
                  <a:moveTo>
                    <a:pt x="0" y="1"/>
                  </a:moveTo>
                  <a:lnTo>
                    <a:pt x="0" y="325"/>
                  </a:lnTo>
                  <a:lnTo>
                    <a:pt x="12321" y="325"/>
                  </a:lnTo>
                  <a:lnTo>
                    <a:pt x="12321" y="1"/>
                  </a:lnTo>
                  <a:close/>
                </a:path>
              </a:pathLst>
            </a:custGeom>
            <a:solidFill>
              <a:srgbClr val="BC7BFB"/>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124"/>
            <p:cNvSpPr/>
            <p:nvPr/>
          </p:nvSpPr>
          <p:spPr>
            <a:xfrm>
              <a:off x="5789950" y="1762600"/>
              <a:ext cx="74525" cy="29025"/>
            </a:xfrm>
            <a:custGeom>
              <a:avLst/>
              <a:gdLst/>
              <a:ahLst/>
              <a:cxnLst/>
              <a:rect l="l" t="t" r="r" b="b"/>
              <a:pathLst>
                <a:path w="2981" h="1161" extrusionOk="0">
                  <a:moveTo>
                    <a:pt x="1" y="0"/>
                  </a:moveTo>
                  <a:lnTo>
                    <a:pt x="1" y="1161"/>
                  </a:lnTo>
                  <a:lnTo>
                    <a:pt x="2981" y="1161"/>
                  </a:lnTo>
                  <a:lnTo>
                    <a:pt x="29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124"/>
            <p:cNvSpPr/>
            <p:nvPr/>
          </p:nvSpPr>
          <p:spPr>
            <a:xfrm>
              <a:off x="7117375" y="2857625"/>
              <a:ext cx="50250" cy="145375"/>
            </a:xfrm>
            <a:custGeom>
              <a:avLst/>
              <a:gdLst/>
              <a:ahLst/>
              <a:cxnLst/>
              <a:rect l="l" t="t" r="r" b="b"/>
              <a:pathLst>
                <a:path w="2010" h="5815" extrusionOk="0">
                  <a:moveTo>
                    <a:pt x="983" y="0"/>
                  </a:moveTo>
                  <a:cubicBezTo>
                    <a:pt x="470" y="0"/>
                    <a:pt x="1" y="469"/>
                    <a:pt x="1" y="1027"/>
                  </a:cubicBezTo>
                  <a:lnTo>
                    <a:pt x="1" y="4787"/>
                  </a:lnTo>
                  <a:cubicBezTo>
                    <a:pt x="1" y="5345"/>
                    <a:pt x="470" y="5814"/>
                    <a:pt x="983" y="5814"/>
                  </a:cubicBezTo>
                  <a:cubicBezTo>
                    <a:pt x="1541" y="5814"/>
                    <a:pt x="2010" y="5345"/>
                    <a:pt x="2010" y="4787"/>
                  </a:cubicBezTo>
                  <a:lnTo>
                    <a:pt x="2010" y="1027"/>
                  </a:lnTo>
                  <a:cubicBezTo>
                    <a:pt x="2010" y="469"/>
                    <a:pt x="1541" y="0"/>
                    <a:pt x="983" y="0"/>
                  </a:cubicBezTo>
                  <a:close/>
                </a:path>
              </a:pathLst>
            </a:custGeom>
            <a:solidFill>
              <a:srgbClr val="FE5F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124"/>
            <p:cNvSpPr/>
            <p:nvPr/>
          </p:nvSpPr>
          <p:spPr>
            <a:xfrm>
              <a:off x="286925" y="3343600"/>
              <a:ext cx="45500" cy="113850"/>
            </a:xfrm>
            <a:custGeom>
              <a:avLst/>
              <a:gdLst/>
              <a:ahLst/>
              <a:cxnLst/>
              <a:rect l="l" t="t" r="r" b="b"/>
              <a:pathLst>
                <a:path w="1820" h="4554" extrusionOk="0">
                  <a:moveTo>
                    <a:pt x="927" y="1"/>
                  </a:moveTo>
                  <a:cubicBezTo>
                    <a:pt x="425" y="1"/>
                    <a:pt x="1" y="414"/>
                    <a:pt x="1" y="927"/>
                  </a:cubicBezTo>
                  <a:lnTo>
                    <a:pt x="1" y="3628"/>
                  </a:lnTo>
                  <a:cubicBezTo>
                    <a:pt x="1" y="4130"/>
                    <a:pt x="425" y="4554"/>
                    <a:pt x="927" y="4554"/>
                  </a:cubicBezTo>
                  <a:cubicBezTo>
                    <a:pt x="1396" y="4554"/>
                    <a:pt x="1820" y="4130"/>
                    <a:pt x="1820" y="3628"/>
                  </a:cubicBezTo>
                  <a:lnTo>
                    <a:pt x="1820" y="927"/>
                  </a:lnTo>
                  <a:cubicBezTo>
                    <a:pt x="1820" y="414"/>
                    <a:pt x="1396" y="1"/>
                    <a:pt x="9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124"/>
            <p:cNvSpPr/>
            <p:nvPr/>
          </p:nvSpPr>
          <p:spPr>
            <a:xfrm>
              <a:off x="5879504" y="3346258"/>
              <a:ext cx="1194925" cy="1194925"/>
            </a:xfrm>
            <a:custGeom>
              <a:avLst/>
              <a:gdLst/>
              <a:ahLst/>
              <a:cxnLst/>
              <a:rect l="l" t="t" r="r" b="b"/>
              <a:pathLst>
                <a:path w="47797" h="47797" extrusionOk="0">
                  <a:moveTo>
                    <a:pt x="23893" y="1"/>
                  </a:moveTo>
                  <a:cubicBezTo>
                    <a:pt x="10692" y="1"/>
                    <a:pt x="1" y="10692"/>
                    <a:pt x="1" y="23893"/>
                  </a:cubicBezTo>
                  <a:cubicBezTo>
                    <a:pt x="1" y="37106"/>
                    <a:pt x="10692" y="47797"/>
                    <a:pt x="23893" y="47797"/>
                  </a:cubicBezTo>
                  <a:cubicBezTo>
                    <a:pt x="37106" y="47797"/>
                    <a:pt x="47797" y="37106"/>
                    <a:pt x="47797" y="23893"/>
                  </a:cubicBezTo>
                  <a:cubicBezTo>
                    <a:pt x="47797" y="10692"/>
                    <a:pt x="37106" y="1"/>
                    <a:pt x="23893" y="1"/>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124"/>
            <p:cNvSpPr/>
            <p:nvPr/>
          </p:nvSpPr>
          <p:spPr>
            <a:xfrm>
              <a:off x="6126975" y="3595958"/>
              <a:ext cx="695275" cy="696375"/>
            </a:xfrm>
            <a:custGeom>
              <a:avLst/>
              <a:gdLst/>
              <a:ahLst/>
              <a:cxnLst/>
              <a:rect l="l" t="t" r="r" b="b"/>
              <a:pathLst>
                <a:path w="27811" h="27855" extrusionOk="0">
                  <a:moveTo>
                    <a:pt x="13905" y="1"/>
                  </a:moveTo>
                  <a:cubicBezTo>
                    <a:pt x="6239" y="1"/>
                    <a:pt x="1" y="6239"/>
                    <a:pt x="1" y="13905"/>
                  </a:cubicBezTo>
                  <a:cubicBezTo>
                    <a:pt x="1" y="21628"/>
                    <a:pt x="6239" y="27855"/>
                    <a:pt x="13905" y="27855"/>
                  </a:cubicBezTo>
                  <a:cubicBezTo>
                    <a:pt x="21583" y="27855"/>
                    <a:pt x="27810" y="21628"/>
                    <a:pt x="27810" y="13905"/>
                  </a:cubicBezTo>
                  <a:cubicBezTo>
                    <a:pt x="27810" y="6239"/>
                    <a:pt x="21583" y="1"/>
                    <a:pt x="13905" y="1"/>
                  </a:cubicBezTo>
                  <a:close/>
                </a:path>
              </a:pathLst>
            </a:custGeom>
            <a:solidFill>
              <a:srgbClr val="FDF0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124"/>
            <p:cNvSpPr/>
            <p:nvPr/>
          </p:nvSpPr>
          <p:spPr>
            <a:xfrm>
              <a:off x="6411825" y="3878150"/>
              <a:ext cx="125575" cy="125575"/>
            </a:xfrm>
            <a:custGeom>
              <a:avLst/>
              <a:gdLst/>
              <a:ahLst/>
              <a:cxnLst/>
              <a:rect l="l" t="t" r="r" b="b"/>
              <a:pathLst>
                <a:path w="5023" h="5023" extrusionOk="0">
                  <a:moveTo>
                    <a:pt x="2511" y="0"/>
                  </a:moveTo>
                  <a:cubicBezTo>
                    <a:pt x="1116" y="0"/>
                    <a:pt x="0" y="1161"/>
                    <a:pt x="0" y="2511"/>
                  </a:cubicBezTo>
                  <a:cubicBezTo>
                    <a:pt x="0" y="3906"/>
                    <a:pt x="1116" y="5022"/>
                    <a:pt x="2511" y="5022"/>
                  </a:cubicBezTo>
                  <a:cubicBezTo>
                    <a:pt x="3906" y="5022"/>
                    <a:pt x="5022" y="3906"/>
                    <a:pt x="5022" y="2511"/>
                  </a:cubicBezTo>
                  <a:cubicBezTo>
                    <a:pt x="5022" y="1161"/>
                    <a:pt x="3906" y="0"/>
                    <a:pt x="2511" y="0"/>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124"/>
            <p:cNvSpPr/>
            <p:nvPr/>
          </p:nvSpPr>
          <p:spPr>
            <a:xfrm>
              <a:off x="6441954" y="3661925"/>
              <a:ext cx="69775" cy="69775"/>
            </a:xfrm>
            <a:custGeom>
              <a:avLst/>
              <a:gdLst/>
              <a:ahLst/>
              <a:cxnLst/>
              <a:rect l="l" t="t" r="r" b="b"/>
              <a:pathLst>
                <a:path w="2791" h="2791" extrusionOk="0">
                  <a:moveTo>
                    <a:pt x="1395" y="324"/>
                  </a:moveTo>
                  <a:cubicBezTo>
                    <a:pt x="1998" y="324"/>
                    <a:pt x="2467" y="793"/>
                    <a:pt x="2467" y="1396"/>
                  </a:cubicBezTo>
                  <a:cubicBezTo>
                    <a:pt x="2467" y="1998"/>
                    <a:pt x="1998" y="2467"/>
                    <a:pt x="1395" y="2467"/>
                  </a:cubicBezTo>
                  <a:cubicBezTo>
                    <a:pt x="793" y="2467"/>
                    <a:pt x="324" y="1998"/>
                    <a:pt x="324" y="1396"/>
                  </a:cubicBezTo>
                  <a:cubicBezTo>
                    <a:pt x="324" y="793"/>
                    <a:pt x="793" y="324"/>
                    <a:pt x="1395" y="324"/>
                  </a:cubicBezTo>
                  <a:close/>
                  <a:moveTo>
                    <a:pt x="1395" y="1"/>
                  </a:moveTo>
                  <a:cubicBezTo>
                    <a:pt x="603" y="1"/>
                    <a:pt x="0" y="603"/>
                    <a:pt x="0" y="1396"/>
                  </a:cubicBezTo>
                  <a:cubicBezTo>
                    <a:pt x="0" y="2188"/>
                    <a:pt x="603" y="2791"/>
                    <a:pt x="1395" y="2791"/>
                  </a:cubicBezTo>
                  <a:cubicBezTo>
                    <a:pt x="2188" y="2791"/>
                    <a:pt x="2790" y="2188"/>
                    <a:pt x="2790" y="1396"/>
                  </a:cubicBezTo>
                  <a:cubicBezTo>
                    <a:pt x="2790" y="603"/>
                    <a:pt x="2188" y="1"/>
                    <a:pt x="1395" y="1"/>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124"/>
            <p:cNvSpPr/>
            <p:nvPr/>
          </p:nvSpPr>
          <p:spPr>
            <a:xfrm>
              <a:off x="6439725" y="4153933"/>
              <a:ext cx="69775" cy="69775"/>
            </a:xfrm>
            <a:custGeom>
              <a:avLst/>
              <a:gdLst/>
              <a:ahLst/>
              <a:cxnLst/>
              <a:rect l="l" t="t" r="r" b="b"/>
              <a:pathLst>
                <a:path w="2791" h="2791" extrusionOk="0">
                  <a:moveTo>
                    <a:pt x="1395" y="335"/>
                  </a:moveTo>
                  <a:cubicBezTo>
                    <a:pt x="1998" y="335"/>
                    <a:pt x="2467" y="793"/>
                    <a:pt x="2467" y="1395"/>
                  </a:cubicBezTo>
                  <a:cubicBezTo>
                    <a:pt x="2467" y="1953"/>
                    <a:pt x="1998" y="2422"/>
                    <a:pt x="1395" y="2422"/>
                  </a:cubicBezTo>
                  <a:cubicBezTo>
                    <a:pt x="793" y="2422"/>
                    <a:pt x="324" y="1953"/>
                    <a:pt x="324" y="1395"/>
                  </a:cubicBezTo>
                  <a:cubicBezTo>
                    <a:pt x="324" y="793"/>
                    <a:pt x="793" y="335"/>
                    <a:pt x="1395" y="335"/>
                  </a:cubicBezTo>
                  <a:close/>
                  <a:moveTo>
                    <a:pt x="1395" y="1"/>
                  </a:moveTo>
                  <a:cubicBezTo>
                    <a:pt x="603" y="1"/>
                    <a:pt x="0" y="614"/>
                    <a:pt x="0" y="1395"/>
                  </a:cubicBezTo>
                  <a:cubicBezTo>
                    <a:pt x="0" y="2143"/>
                    <a:pt x="603" y="2790"/>
                    <a:pt x="1395" y="2790"/>
                  </a:cubicBezTo>
                  <a:cubicBezTo>
                    <a:pt x="2188" y="2790"/>
                    <a:pt x="2790" y="2143"/>
                    <a:pt x="2790" y="1395"/>
                  </a:cubicBezTo>
                  <a:cubicBezTo>
                    <a:pt x="2790" y="614"/>
                    <a:pt x="2188" y="1"/>
                    <a:pt x="1395" y="1"/>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124"/>
            <p:cNvSpPr/>
            <p:nvPr/>
          </p:nvSpPr>
          <p:spPr>
            <a:xfrm>
              <a:off x="6686054" y="3908708"/>
              <a:ext cx="70900" cy="69775"/>
            </a:xfrm>
            <a:custGeom>
              <a:avLst/>
              <a:gdLst/>
              <a:ahLst/>
              <a:cxnLst/>
              <a:rect l="l" t="t" r="r" b="b"/>
              <a:pathLst>
                <a:path w="2836" h="2791" extrusionOk="0">
                  <a:moveTo>
                    <a:pt x="1396" y="380"/>
                  </a:moveTo>
                  <a:cubicBezTo>
                    <a:pt x="1999" y="380"/>
                    <a:pt x="2467" y="837"/>
                    <a:pt x="2467" y="1395"/>
                  </a:cubicBezTo>
                  <a:cubicBezTo>
                    <a:pt x="2467" y="1998"/>
                    <a:pt x="1999" y="2467"/>
                    <a:pt x="1396" y="2467"/>
                  </a:cubicBezTo>
                  <a:cubicBezTo>
                    <a:pt x="838" y="2467"/>
                    <a:pt x="380" y="1998"/>
                    <a:pt x="380" y="1395"/>
                  </a:cubicBezTo>
                  <a:cubicBezTo>
                    <a:pt x="380" y="837"/>
                    <a:pt x="838" y="380"/>
                    <a:pt x="1396" y="380"/>
                  </a:cubicBezTo>
                  <a:close/>
                  <a:moveTo>
                    <a:pt x="1396" y="0"/>
                  </a:moveTo>
                  <a:cubicBezTo>
                    <a:pt x="659" y="0"/>
                    <a:pt x="1" y="659"/>
                    <a:pt x="1" y="1395"/>
                  </a:cubicBezTo>
                  <a:cubicBezTo>
                    <a:pt x="1" y="2188"/>
                    <a:pt x="659" y="2790"/>
                    <a:pt x="1396" y="2790"/>
                  </a:cubicBezTo>
                  <a:cubicBezTo>
                    <a:pt x="2188" y="2790"/>
                    <a:pt x="2835" y="2188"/>
                    <a:pt x="2835" y="1395"/>
                  </a:cubicBezTo>
                  <a:cubicBezTo>
                    <a:pt x="2835" y="659"/>
                    <a:pt x="2188" y="0"/>
                    <a:pt x="1396" y="0"/>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124"/>
            <p:cNvSpPr/>
            <p:nvPr/>
          </p:nvSpPr>
          <p:spPr>
            <a:xfrm>
              <a:off x="6195600" y="3908708"/>
              <a:ext cx="69775" cy="69775"/>
            </a:xfrm>
            <a:custGeom>
              <a:avLst/>
              <a:gdLst/>
              <a:ahLst/>
              <a:cxnLst/>
              <a:rect l="l" t="t" r="r" b="b"/>
              <a:pathLst>
                <a:path w="2791" h="2791" extrusionOk="0">
                  <a:moveTo>
                    <a:pt x="1396" y="380"/>
                  </a:moveTo>
                  <a:cubicBezTo>
                    <a:pt x="1954" y="380"/>
                    <a:pt x="2422" y="837"/>
                    <a:pt x="2422" y="1395"/>
                  </a:cubicBezTo>
                  <a:cubicBezTo>
                    <a:pt x="2422" y="1998"/>
                    <a:pt x="1954" y="2467"/>
                    <a:pt x="1396" y="2467"/>
                  </a:cubicBezTo>
                  <a:cubicBezTo>
                    <a:pt x="793" y="2467"/>
                    <a:pt x="324" y="1998"/>
                    <a:pt x="324" y="1395"/>
                  </a:cubicBezTo>
                  <a:cubicBezTo>
                    <a:pt x="324" y="837"/>
                    <a:pt x="793" y="380"/>
                    <a:pt x="1396" y="380"/>
                  </a:cubicBezTo>
                  <a:close/>
                  <a:moveTo>
                    <a:pt x="1396" y="0"/>
                  </a:moveTo>
                  <a:cubicBezTo>
                    <a:pt x="603" y="0"/>
                    <a:pt x="1" y="659"/>
                    <a:pt x="1" y="1395"/>
                  </a:cubicBezTo>
                  <a:cubicBezTo>
                    <a:pt x="1" y="2188"/>
                    <a:pt x="603" y="2790"/>
                    <a:pt x="1396" y="2790"/>
                  </a:cubicBezTo>
                  <a:cubicBezTo>
                    <a:pt x="2143" y="2790"/>
                    <a:pt x="2791" y="2188"/>
                    <a:pt x="2791" y="1395"/>
                  </a:cubicBezTo>
                  <a:cubicBezTo>
                    <a:pt x="2791" y="659"/>
                    <a:pt x="2143" y="0"/>
                    <a:pt x="1396" y="0"/>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124"/>
            <p:cNvSpPr/>
            <p:nvPr/>
          </p:nvSpPr>
          <p:spPr>
            <a:xfrm>
              <a:off x="6615204" y="3736433"/>
              <a:ext cx="73400" cy="70175"/>
            </a:xfrm>
            <a:custGeom>
              <a:avLst/>
              <a:gdLst/>
              <a:ahLst/>
              <a:cxnLst/>
              <a:rect l="l" t="t" r="r" b="b"/>
              <a:pathLst>
                <a:path w="2936" h="2807" extrusionOk="0">
                  <a:moveTo>
                    <a:pt x="1395" y="341"/>
                  </a:moveTo>
                  <a:cubicBezTo>
                    <a:pt x="1674" y="341"/>
                    <a:pt x="1909" y="430"/>
                    <a:pt x="2143" y="620"/>
                  </a:cubicBezTo>
                  <a:cubicBezTo>
                    <a:pt x="2556" y="1033"/>
                    <a:pt x="2556" y="1736"/>
                    <a:pt x="2143" y="2149"/>
                  </a:cubicBezTo>
                  <a:cubicBezTo>
                    <a:pt x="1931" y="2361"/>
                    <a:pt x="1663" y="2467"/>
                    <a:pt x="1395" y="2467"/>
                  </a:cubicBezTo>
                  <a:cubicBezTo>
                    <a:pt x="1128" y="2467"/>
                    <a:pt x="860" y="2361"/>
                    <a:pt x="648" y="2149"/>
                  </a:cubicBezTo>
                  <a:cubicBezTo>
                    <a:pt x="235" y="1736"/>
                    <a:pt x="235" y="1033"/>
                    <a:pt x="648" y="620"/>
                  </a:cubicBezTo>
                  <a:cubicBezTo>
                    <a:pt x="837" y="430"/>
                    <a:pt x="1116" y="341"/>
                    <a:pt x="1395" y="341"/>
                  </a:cubicBezTo>
                  <a:close/>
                  <a:moveTo>
                    <a:pt x="1373" y="0"/>
                  </a:moveTo>
                  <a:cubicBezTo>
                    <a:pt x="1010" y="0"/>
                    <a:pt x="648" y="129"/>
                    <a:pt x="369" y="385"/>
                  </a:cubicBezTo>
                  <a:cubicBezTo>
                    <a:pt x="146" y="664"/>
                    <a:pt x="0" y="1033"/>
                    <a:pt x="0" y="1412"/>
                  </a:cubicBezTo>
                  <a:cubicBezTo>
                    <a:pt x="0" y="1780"/>
                    <a:pt x="146" y="2104"/>
                    <a:pt x="369" y="2383"/>
                  </a:cubicBezTo>
                  <a:cubicBezTo>
                    <a:pt x="648" y="2662"/>
                    <a:pt x="1027" y="2807"/>
                    <a:pt x="1395" y="2807"/>
                  </a:cubicBezTo>
                  <a:cubicBezTo>
                    <a:pt x="1764" y="2807"/>
                    <a:pt x="2098" y="2662"/>
                    <a:pt x="2377" y="2383"/>
                  </a:cubicBezTo>
                  <a:cubicBezTo>
                    <a:pt x="2935" y="1825"/>
                    <a:pt x="2935" y="943"/>
                    <a:pt x="2377" y="385"/>
                  </a:cubicBezTo>
                  <a:cubicBezTo>
                    <a:pt x="2098" y="129"/>
                    <a:pt x="1736" y="0"/>
                    <a:pt x="1373" y="0"/>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124"/>
            <p:cNvSpPr/>
            <p:nvPr/>
          </p:nvSpPr>
          <p:spPr>
            <a:xfrm>
              <a:off x="6263125" y="4079425"/>
              <a:ext cx="76750" cy="69650"/>
            </a:xfrm>
            <a:custGeom>
              <a:avLst/>
              <a:gdLst/>
              <a:ahLst/>
              <a:cxnLst/>
              <a:rect l="l" t="t" r="r" b="b"/>
              <a:pathLst>
                <a:path w="3070" h="2786" extrusionOk="0">
                  <a:moveTo>
                    <a:pt x="1529" y="319"/>
                  </a:moveTo>
                  <a:cubicBezTo>
                    <a:pt x="1808" y="319"/>
                    <a:pt x="2087" y="464"/>
                    <a:pt x="2277" y="643"/>
                  </a:cubicBezTo>
                  <a:cubicBezTo>
                    <a:pt x="2701" y="1067"/>
                    <a:pt x="2701" y="1714"/>
                    <a:pt x="2277" y="2138"/>
                  </a:cubicBezTo>
                  <a:cubicBezTo>
                    <a:pt x="2093" y="2344"/>
                    <a:pt x="1825" y="2448"/>
                    <a:pt x="1552" y="2448"/>
                  </a:cubicBezTo>
                  <a:cubicBezTo>
                    <a:pt x="1278" y="2448"/>
                    <a:pt x="999" y="2344"/>
                    <a:pt x="793" y="2138"/>
                  </a:cubicBezTo>
                  <a:cubicBezTo>
                    <a:pt x="369" y="1714"/>
                    <a:pt x="369" y="1067"/>
                    <a:pt x="793" y="643"/>
                  </a:cubicBezTo>
                  <a:cubicBezTo>
                    <a:pt x="1027" y="464"/>
                    <a:pt x="1250" y="319"/>
                    <a:pt x="1529" y="319"/>
                  </a:cubicBezTo>
                  <a:close/>
                  <a:moveTo>
                    <a:pt x="1557" y="1"/>
                  </a:moveTo>
                  <a:cubicBezTo>
                    <a:pt x="1197" y="1"/>
                    <a:pt x="837" y="140"/>
                    <a:pt x="558" y="419"/>
                  </a:cubicBezTo>
                  <a:cubicBezTo>
                    <a:pt x="0" y="977"/>
                    <a:pt x="0" y="1859"/>
                    <a:pt x="558" y="2372"/>
                  </a:cubicBezTo>
                  <a:cubicBezTo>
                    <a:pt x="837" y="2651"/>
                    <a:pt x="1206" y="2785"/>
                    <a:pt x="1529" y="2785"/>
                  </a:cubicBezTo>
                  <a:cubicBezTo>
                    <a:pt x="1909" y="2785"/>
                    <a:pt x="2277" y="2651"/>
                    <a:pt x="2556" y="2372"/>
                  </a:cubicBezTo>
                  <a:cubicBezTo>
                    <a:pt x="3069" y="1859"/>
                    <a:pt x="3069" y="977"/>
                    <a:pt x="2556" y="419"/>
                  </a:cubicBezTo>
                  <a:cubicBezTo>
                    <a:pt x="2277" y="140"/>
                    <a:pt x="1917" y="1"/>
                    <a:pt x="1557" y="1"/>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124"/>
            <p:cNvSpPr/>
            <p:nvPr/>
          </p:nvSpPr>
          <p:spPr>
            <a:xfrm>
              <a:off x="6615204" y="4082083"/>
              <a:ext cx="73400" cy="69650"/>
            </a:xfrm>
            <a:custGeom>
              <a:avLst/>
              <a:gdLst/>
              <a:ahLst/>
              <a:cxnLst/>
              <a:rect l="l" t="t" r="r" b="b"/>
              <a:pathLst>
                <a:path w="2936" h="2786" extrusionOk="0">
                  <a:moveTo>
                    <a:pt x="1395" y="319"/>
                  </a:moveTo>
                  <a:cubicBezTo>
                    <a:pt x="1674" y="319"/>
                    <a:pt x="1909" y="464"/>
                    <a:pt x="2143" y="643"/>
                  </a:cubicBezTo>
                  <a:cubicBezTo>
                    <a:pt x="2556" y="1067"/>
                    <a:pt x="2556" y="1714"/>
                    <a:pt x="2143" y="2138"/>
                  </a:cubicBezTo>
                  <a:cubicBezTo>
                    <a:pt x="1931" y="2344"/>
                    <a:pt x="1663" y="2448"/>
                    <a:pt x="1395" y="2448"/>
                  </a:cubicBezTo>
                  <a:cubicBezTo>
                    <a:pt x="1128" y="2448"/>
                    <a:pt x="860" y="2344"/>
                    <a:pt x="648" y="2138"/>
                  </a:cubicBezTo>
                  <a:cubicBezTo>
                    <a:pt x="235" y="1714"/>
                    <a:pt x="235" y="1067"/>
                    <a:pt x="648" y="643"/>
                  </a:cubicBezTo>
                  <a:cubicBezTo>
                    <a:pt x="837" y="464"/>
                    <a:pt x="1116" y="319"/>
                    <a:pt x="1395" y="319"/>
                  </a:cubicBezTo>
                  <a:close/>
                  <a:moveTo>
                    <a:pt x="1373" y="1"/>
                  </a:moveTo>
                  <a:cubicBezTo>
                    <a:pt x="1010" y="1"/>
                    <a:pt x="648" y="140"/>
                    <a:pt x="369" y="419"/>
                  </a:cubicBezTo>
                  <a:cubicBezTo>
                    <a:pt x="146" y="643"/>
                    <a:pt x="0" y="1022"/>
                    <a:pt x="0" y="1390"/>
                  </a:cubicBezTo>
                  <a:cubicBezTo>
                    <a:pt x="0" y="1759"/>
                    <a:pt x="146" y="2138"/>
                    <a:pt x="369" y="2372"/>
                  </a:cubicBezTo>
                  <a:cubicBezTo>
                    <a:pt x="648" y="2651"/>
                    <a:pt x="1027" y="2785"/>
                    <a:pt x="1395" y="2785"/>
                  </a:cubicBezTo>
                  <a:cubicBezTo>
                    <a:pt x="1764" y="2785"/>
                    <a:pt x="2098" y="2651"/>
                    <a:pt x="2377" y="2372"/>
                  </a:cubicBezTo>
                  <a:cubicBezTo>
                    <a:pt x="2935" y="1859"/>
                    <a:pt x="2935" y="977"/>
                    <a:pt x="2377" y="419"/>
                  </a:cubicBezTo>
                  <a:cubicBezTo>
                    <a:pt x="2098" y="140"/>
                    <a:pt x="1736" y="1"/>
                    <a:pt x="1373" y="1"/>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124"/>
            <p:cNvSpPr/>
            <p:nvPr/>
          </p:nvSpPr>
          <p:spPr>
            <a:xfrm>
              <a:off x="6265354" y="3733775"/>
              <a:ext cx="76750" cy="70175"/>
            </a:xfrm>
            <a:custGeom>
              <a:avLst/>
              <a:gdLst/>
              <a:ahLst/>
              <a:cxnLst/>
              <a:rect l="l" t="t" r="r" b="b"/>
              <a:pathLst>
                <a:path w="3070" h="2807" extrusionOk="0">
                  <a:moveTo>
                    <a:pt x="1552" y="335"/>
                  </a:moveTo>
                  <a:cubicBezTo>
                    <a:pt x="1825" y="335"/>
                    <a:pt x="2093" y="430"/>
                    <a:pt x="2277" y="620"/>
                  </a:cubicBezTo>
                  <a:cubicBezTo>
                    <a:pt x="2701" y="1033"/>
                    <a:pt x="2701" y="1736"/>
                    <a:pt x="2277" y="2149"/>
                  </a:cubicBezTo>
                  <a:cubicBezTo>
                    <a:pt x="2093" y="2361"/>
                    <a:pt x="1825" y="2467"/>
                    <a:pt x="1552" y="2467"/>
                  </a:cubicBezTo>
                  <a:cubicBezTo>
                    <a:pt x="1278" y="2467"/>
                    <a:pt x="999" y="2361"/>
                    <a:pt x="793" y="2149"/>
                  </a:cubicBezTo>
                  <a:cubicBezTo>
                    <a:pt x="369" y="1736"/>
                    <a:pt x="369" y="1033"/>
                    <a:pt x="793" y="620"/>
                  </a:cubicBezTo>
                  <a:cubicBezTo>
                    <a:pt x="999" y="430"/>
                    <a:pt x="1278" y="335"/>
                    <a:pt x="1552" y="335"/>
                  </a:cubicBezTo>
                  <a:close/>
                  <a:moveTo>
                    <a:pt x="1557" y="0"/>
                  </a:moveTo>
                  <a:cubicBezTo>
                    <a:pt x="1197" y="0"/>
                    <a:pt x="837" y="129"/>
                    <a:pt x="558" y="385"/>
                  </a:cubicBezTo>
                  <a:cubicBezTo>
                    <a:pt x="0" y="943"/>
                    <a:pt x="0" y="1825"/>
                    <a:pt x="558" y="2383"/>
                  </a:cubicBezTo>
                  <a:cubicBezTo>
                    <a:pt x="837" y="2662"/>
                    <a:pt x="1206" y="2807"/>
                    <a:pt x="1529" y="2807"/>
                  </a:cubicBezTo>
                  <a:cubicBezTo>
                    <a:pt x="1909" y="2807"/>
                    <a:pt x="2277" y="2662"/>
                    <a:pt x="2556" y="2383"/>
                  </a:cubicBezTo>
                  <a:cubicBezTo>
                    <a:pt x="3069" y="1825"/>
                    <a:pt x="3069" y="943"/>
                    <a:pt x="2556" y="385"/>
                  </a:cubicBezTo>
                  <a:cubicBezTo>
                    <a:pt x="2277" y="129"/>
                    <a:pt x="1917" y="0"/>
                    <a:pt x="1557" y="0"/>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124"/>
            <p:cNvSpPr/>
            <p:nvPr/>
          </p:nvSpPr>
          <p:spPr>
            <a:xfrm>
              <a:off x="1085404" y="3343600"/>
              <a:ext cx="1195200" cy="1194925"/>
            </a:xfrm>
            <a:custGeom>
              <a:avLst/>
              <a:gdLst/>
              <a:ahLst/>
              <a:cxnLst/>
              <a:rect l="l" t="t" r="r" b="b"/>
              <a:pathLst>
                <a:path w="47808" h="47797" extrusionOk="0">
                  <a:moveTo>
                    <a:pt x="23904" y="1"/>
                  </a:moveTo>
                  <a:cubicBezTo>
                    <a:pt x="10702" y="1"/>
                    <a:pt x="0" y="10692"/>
                    <a:pt x="0" y="23893"/>
                  </a:cubicBezTo>
                  <a:cubicBezTo>
                    <a:pt x="0" y="37106"/>
                    <a:pt x="10702" y="47797"/>
                    <a:pt x="23904" y="47797"/>
                  </a:cubicBezTo>
                  <a:cubicBezTo>
                    <a:pt x="37105" y="47797"/>
                    <a:pt x="47807" y="37106"/>
                    <a:pt x="47807" y="23893"/>
                  </a:cubicBezTo>
                  <a:cubicBezTo>
                    <a:pt x="47807" y="10692"/>
                    <a:pt x="37105" y="1"/>
                    <a:pt x="23904" y="1"/>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124"/>
            <p:cNvSpPr/>
            <p:nvPr/>
          </p:nvSpPr>
          <p:spPr>
            <a:xfrm>
              <a:off x="1333150" y="3593300"/>
              <a:ext cx="695250" cy="696375"/>
            </a:xfrm>
            <a:custGeom>
              <a:avLst/>
              <a:gdLst/>
              <a:ahLst/>
              <a:cxnLst/>
              <a:rect l="l" t="t" r="r" b="b"/>
              <a:pathLst>
                <a:path w="27810" h="27855" extrusionOk="0">
                  <a:moveTo>
                    <a:pt x="13905" y="1"/>
                  </a:moveTo>
                  <a:cubicBezTo>
                    <a:pt x="6227" y="1"/>
                    <a:pt x="0" y="6239"/>
                    <a:pt x="0" y="13905"/>
                  </a:cubicBezTo>
                  <a:cubicBezTo>
                    <a:pt x="0" y="21628"/>
                    <a:pt x="6227" y="27855"/>
                    <a:pt x="13905" y="27855"/>
                  </a:cubicBezTo>
                  <a:cubicBezTo>
                    <a:pt x="21571" y="27855"/>
                    <a:pt x="27809" y="21628"/>
                    <a:pt x="27809" y="13905"/>
                  </a:cubicBezTo>
                  <a:cubicBezTo>
                    <a:pt x="27809" y="6239"/>
                    <a:pt x="21571" y="1"/>
                    <a:pt x="13905" y="1"/>
                  </a:cubicBezTo>
                  <a:close/>
                </a:path>
              </a:pathLst>
            </a:custGeom>
            <a:solidFill>
              <a:srgbClr val="FDF0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124"/>
            <p:cNvSpPr/>
            <p:nvPr/>
          </p:nvSpPr>
          <p:spPr>
            <a:xfrm>
              <a:off x="1620204" y="3878150"/>
              <a:ext cx="125575" cy="125575"/>
            </a:xfrm>
            <a:custGeom>
              <a:avLst/>
              <a:gdLst/>
              <a:ahLst/>
              <a:cxnLst/>
              <a:rect l="l" t="t" r="r" b="b"/>
              <a:pathLst>
                <a:path w="5023" h="5023" extrusionOk="0">
                  <a:moveTo>
                    <a:pt x="2512" y="0"/>
                  </a:moveTo>
                  <a:cubicBezTo>
                    <a:pt x="1117" y="0"/>
                    <a:pt x="1" y="1161"/>
                    <a:pt x="1" y="2511"/>
                  </a:cubicBezTo>
                  <a:cubicBezTo>
                    <a:pt x="1" y="3906"/>
                    <a:pt x="1117" y="5022"/>
                    <a:pt x="2512" y="5022"/>
                  </a:cubicBezTo>
                  <a:cubicBezTo>
                    <a:pt x="3907" y="5022"/>
                    <a:pt x="5023" y="3906"/>
                    <a:pt x="5023" y="2511"/>
                  </a:cubicBezTo>
                  <a:cubicBezTo>
                    <a:pt x="5023" y="1161"/>
                    <a:pt x="3907" y="0"/>
                    <a:pt x="2512" y="0"/>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124"/>
            <p:cNvSpPr/>
            <p:nvPr/>
          </p:nvSpPr>
          <p:spPr>
            <a:xfrm>
              <a:off x="1648104" y="3661925"/>
              <a:ext cx="69775" cy="69775"/>
            </a:xfrm>
            <a:custGeom>
              <a:avLst/>
              <a:gdLst/>
              <a:ahLst/>
              <a:cxnLst/>
              <a:rect l="l" t="t" r="r" b="b"/>
              <a:pathLst>
                <a:path w="2791" h="2791" extrusionOk="0">
                  <a:moveTo>
                    <a:pt x="1396" y="324"/>
                  </a:moveTo>
                  <a:cubicBezTo>
                    <a:pt x="1998" y="324"/>
                    <a:pt x="2467" y="793"/>
                    <a:pt x="2467" y="1396"/>
                  </a:cubicBezTo>
                  <a:cubicBezTo>
                    <a:pt x="2467" y="1998"/>
                    <a:pt x="1998" y="2467"/>
                    <a:pt x="1396" y="2467"/>
                  </a:cubicBezTo>
                  <a:cubicBezTo>
                    <a:pt x="793" y="2467"/>
                    <a:pt x="324" y="1998"/>
                    <a:pt x="324" y="1396"/>
                  </a:cubicBezTo>
                  <a:cubicBezTo>
                    <a:pt x="324" y="793"/>
                    <a:pt x="793" y="324"/>
                    <a:pt x="1396" y="324"/>
                  </a:cubicBezTo>
                  <a:close/>
                  <a:moveTo>
                    <a:pt x="1396" y="1"/>
                  </a:moveTo>
                  <a:cubicBezTo>
                    <a:pt x="603" y="1"/>
                    <a:pt x="1" y="603"/>
                    <a:pt x="1" y="1396"/>
                  </a:cubicBezTo>
                  <a:cubicBezTo>
                    <a:pt x="1" y="2188"/>
                    <a:pt x="603" y="2791"/>
                    <a:pt x="1396" y="2791"/>
                  </a:cubicBezTo>
                  <a:cubicBezTo>
                    <a:pt x="2188" y="2791"/>
                    <a:pt x="2791" y="2188"/>
                    <a:pt x="2791" y="1396"/>
                  </a:cubicBezTo>
                  <a:cubicBezTo>
                    <a:pt x="2791" y="603"/>
                    <a:pt x="2188" y="1"/>
                    <a:pt x="1396" y="1"/>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124"/>
            <p:cNvSpPr/>
            <p:nvPr/>
          </p:nvSpPr>
          <p:spPr>
            <a:xfrm>
              <a:off x="1648104" y="4151275"/>
              <a:ext cx="69775" cy="69775"/>
            </a:xfrm>
            <a:custGeom>
              <a:avLst/>
              <a:gdLst/>
              <a:ahLst/>
              <a:cxnLst/>
              <a:rect l="l" t="t" r="r" b="b"/>
              <a:pathLst>
                <a:path w="2791" h="2791" extrusionOk="0">
                  <a:moveTo>
                    <a:pt x="1396" y="335"/>
                  </a:moveTo>
                  <a:cubicBezTo>
                    <a:pt x="1998" y="335"/>
                    <a:pt x="2467" y="793"/>
                    <a:pt x="2467" y="1395"/>
                  </a:cubicBezTo>
                  <a:cubicBezTo>
                    <a:pt x="2467" y="1953"/>
                    <a:pt x="1998" y="2422"/>
                    <a:pt x="1396" y="2422"/>
                  </a:cubicBezTo>
                  <a:cubicBezTo>
                    <a:pt x="793" y="2422"/>
                    <a:pt x="324" y="1953"/>
                    <a:pt x="324" y="1395"/>
                  </a:cubicBezTo>
                  <a:cubicBezTo>
                    <a:pt x="324" y="793"/>
                    <a:pt x="793" y="335"/>
                    <a:pt x="1396" y="335"/>
                  </a:cubicBezTo>
                  <a:close/>
                  <a:moveTo>
                    <a:pt x="1396" y="1"/>
                  </a:moveTo>
                  <a:cubicBezTo>
                    <a:pt x="603" y="1"/>
                    <a:pt x="1" y="614"/>
                    <a:pt x="1" y="1395"/>
                  </a:cubicBezTo>
                  <a:cubicBezTo>
                    <a:pt x="1" y="2143"/>
                    <a:pt x="603" y="2790"/>
                    <a:pt x="1396" y="2790"/>
                  </a:cubicBezTo>
                  <a:cubicBezTo>
                    <a:pt x="2188" y="2790"/>
                    <a:pt x="2791" y="2143"/>
                    <a:pt x="2791" y="1395"/>
                  </a:cubicBezTo>
                  <a:cubicBezTo>
                    <a:pt x="2791" y="614"/>
                    <a:pt x="2188" y="1"/>
                    <a:pt x="1396" y="1"/>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124"/>
            <p:cNvSpPr/>
            <p:nvPr/>
          </p:nvSpPr>
          <p:spPr>
            <a:xfrm>
              <a:off x="1892229" y="3906050"/>
              <a:ext cx="70875" cy="69775"/>
            </a:xfrm>
            <a:custGeom>
              <a:avLst/>
              <a:gdLst/>
              <a:ahLst/>
              <a:cxnLst/>
              <a:rect l="l" t="t" r="r" b="b"/>
              <a:pathLst>
                <a:path w="2835" h="2791" extrusionOk="0">
                  <a:moveTo>
                    <a:pt x="1395" y="380"/>
                  </a:moveTo>
                  <a:cubicBezTo>
                    <a:pt x="1998" y="380"/>
                    <a:pt x="2467" y="837"/>
                    <a:pt x="2467" y="1395"/>
                  </a:cubicBezTo>
                  <a:cubicBezTo>
                    <a:pt x="2467" y="1998"/>
                    <a:pt x="1998" y="2467"/>
                    <a:pt x="1395" y="2467"/>
                  </a:cubicBezTo>
                  <a:cubicBezTo>
                    <a:pt x="837" y="2467"/>
                    <a:pt x="369" y="1998"/>
                    <a:pt x="369" y="1395"/>
                  </a:cubicBezTo>
                  <a:cubicBezTo>
                    <a:pt x="369" y="837"/>
                    <a:pt x="837" y="380"/>
                    <a:pt x="1395" y="380"/>
                  </a:cubicBezTo>
                  <a:close/>
                  <a:moveTo>
                    <a:pt x="1395" y="0"/>
                  </a:moveTo>
                  <a:cubicBezTo>
                    <a:pt x="648" y="0"/>
                    <a:pt x="0" y="659"/>
                    <a:pt x="0" y="1395"/>
                  </a:cubicBezTo>
                  <a:cubicBezTo>
                    <a:pt x="0" y="2188"/>
                    <a:pt x="648" y="2790"/>
                    <a:pt x="1395" y="2790"/>
                  </a:cubicBezTo>
                  <a:cubicBezTo>
                    <a:pt x="2188" y="2790"/>
                    <a:pt x="2835" y="2188"/>
                    <a:pt x="2835" y="1395"/>
                  </a:cubicBezTo>
                  <a:cubicBezTo>
                    <a:pt x="2835" y="659"/>
                    <a:pt x="2188" y="0"/>
                    <a:pt x="1395" y="0"/>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124"/>
            <p:cNvSpPr/>
            <p:nvPr/>
          </p:nvSpPr>
          <p:spPr>
            <a:xfrm>
              <a:off x="1404004" y="3906050"/>
              <a:ext cx="69775" cy="69775"/>
            </a:xfrm>
            <a:custGeom>
              <a:avLst/>
              <a:gdLst/>
              <a:ahLst/>
              <a:cxnLst/>
              <a:rect l="l" t="t" r="r" b="b"/>
              <a:pathLst>
                <a:path w="2791" h="2791" extrusionOk="0">
                  <a:moveTo>
                    <a:pt x="1395" y="380"/>
                  </a:moveTo>
                  <a:cubicBezTo>
                    <a:pt x="1953" y="380"/>
                    <a:pt x="2422" y="837"/>
                    <a:pt x="2422" y="1395"/>
                  </a:cubicBezTo>
                  <a:cubicBezTo>
                    <a:pt x="2422" y="1998"/>
                    <a:pt x="1953" y="2467"/>
                    <a:pt x="1395" y="2467"/>
                  </a:cubicBezTo>
                  <a:cubicBezTo>
                    <a:pt x="793" y="2467"/>
                    <a:pt x="324" y="1998"/>
                    <a:pt x="324" y="1395"/>
                  </a:cubicBezTo>
                  <a:cubicBezTo>
                    <a:pt x="324" y="837"/>
                    <a:pt x="793" y="380"/>
                    <a:pt x="1395" y="380"/>
                  </a:cubicBezTo>
                  <a:close/>
                  <a:moveTo>
                    <a:pt x="1395" y="0"/>
                  </a:moveTo>
                  <a:cubicBezTo>
                    <a:pt x="603" y="0"/>
                    <a:pt x="0" y="659"/>
                    <a:pt x="0" y="1395"/>
                  </a:cubicBezTo>
                  <a:cubicBezTo>
                    <a:pt x="0" y="2188"/>
                    <a:pt x="603" y="2790"/>
                    <a:pt x="1395" y="2790"/>
                  </a:cubicBezTo>
                  <a:cubicBezTo>
                    <a:pt x="2143" y="2790"/>
                    <a:pt x="2790" y="2188"/>
                    <a:pt x="2790" y="1395"/>
                  </a:cubicBezTo>
                  <a:cubicBezTo>
                    <a:pt x="2790" y="659"/>
                    <a:pt x="2143" y="0"/>
                    <a:pt x="1395" y="0"/>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124"/>
            <p:cNvSpPr/>
            <p:nvPr/>
          </p:nvSpPr>
          <p:spPr>
            <a:xfrm>
              <a:off x="1821354" y="3733775"/>
              <a:ext cx="73125" cy="70175"/>
            </a:xfrm>
            <a:custGeom>
              <a:avLst/>
              <a:gdLst/>
              <a:ahLst/>
              <a:cxnLst/>
              <a:rect l="l" t="t" r="r" b="b"/>
              <a:pathLst>
                <a:path w="2925" h="2807" extrusionOk="0">
                  <a:moveTo>
                    <a:pt x="1396" y="341"/>
                  </a:moveTo>
                  <a:cubicBezTo>
                    <a:pt x="1675" y="341"/>
                    <a:pt x="1909" y="430"/>
                    <a:pt x="2132" y="620"/>
                  </a:cubicBezTo>
                  <a:cubicBezTo>
                    <a:pt x="2556" y="1033"/>
                    <a:pt x="2556" y="1736"/>
                    <a:pt x="2132" y="2149"/>
                  </a:cubicBezTo>
                  <a:cubicBezTo>
                    <a:pt x="1926" y="2361"/>
                    <a:pt x="1661" y="2467"/>
                    <a:pt x="1394" y="2467"/>
                  </a:cubicBezTo>
                  <a:cubicBezTo>
                    <a:pt x="1128" y="2467"/>
                    <a:pt x="860" y="2361"/>
                    <a:pt x="648" y="2149"/>
                  </a:cubicBezTo>
                  <a:cubicBezTo>
                    <a:pt x="235" y="1736"/>
                    <a:pt x="235" y="1033"/>
                    <a:pt x="648" y="620"/>
                  </a:cubicBezTo>
                  <a:cubicBezTo>
                    <a:pt x="838" y="430"/>
                    <a:pt x="1117" y="341"/>
                    <a:pt x="1396" y="341"/>
                  </a:cubicBezTo>
                  <a:close/>
                  <a:moveTo>
                    <a:pt x="1368" y="0"/>
                  </a:moveTo>
                  <a:cubicBezTo>
                    <a:pt x="1008" y="0"/>
                    <a:pt x="648" y="129"/>
                    <a:pt x="369" y="385"/>
                  </a:cubicBezTo>
                  <a:cubicBezTo>
                    <a:pt x="135" y="664"/>
                    <a:pt x="1" y="1033"/>
                    <a:pt x="1" y="1412"/>
                  </a:cubicBezTo>
                  <a:cubicBezTo>
                    <a:pt x="1" y="1780"/>
                    <a:pt x="135" y="2104"/>
                    <a:pt x="369" y="2383"/>
                  </a:cubicBezTo>
                  <a:cubicBezTo>
                    <a:pt x="648" y="2662"/>
                    <a:pt x="1016" y="2807"/>
                    <a:pt x="1396" y="2807"/>
                  </a:cubicBezTo>
                  <a:cubicBezTo>
                    <a:pt x="1764" y="2807"/>
                    <a:pt x="2088" y="2662"/>
                    <a:pt x="2367" y="2383"/>
                  </a:cubicBezTo>
                  <a:cubicBezTo>
                    <a:pt x="2925" y="1825"/>
                    <a:pt x="2925" y="943"/>
                    <a:pt x="2367" y="385"/>
                  </a:cubicBezTo>
                  <a:cubicBezTo>
                    <a:pt x="2088" y="129"/>
                    <a:pt x="1728" y="0"/>
                    <a:pt x="1368" y="0"/>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124"/>
            <p:cNvSpPr/>
            <p:nvPr/>
          </p:nvSpPr>
          <p:spPr>
            <a:xfrm>
              <a:off x="1471504" y="4079425"/>
              <a:ext cx="76750" cy="69650"/>
            </a:xfrm>
            <a:custGeom>
              <a:avLst/>
              <a:gdLst/>
              <a:ahLst/>
              <a:cxnLst/>
              <a:rect l="l" t="t" r="r" b="b"/>
              <a:pathLst>
                <a:path w="3070" h="2786" extrusionOk="0">
                  <a:moveTo>
                    <a:pt x="1530" y="319"/>
                  </a:moveTo>
                  <a:cubicBezTo>
                    <a:pt x="1809" y="319"/>
                    <a:pt x="2088" y="464"/>
                    <a:pt x="2277" y="643"/>
                  </a:cubicBezTo>
                  <a:cubicBezTo>
                    <a:pt x="2690" y="1067"/>
                    <a:pt x="2690" y="1714"/>
                    <a:pt x="2277" y="2138"/>
                  </a:cubicBezTo>
                  <a:cubicBezTo>
                    <a:pt x="2088" y="2344"/>
                    <a:pt x="1820" y="2448"/>
                    <a:pt x="1546" y="2448"/>
                  </a:cubicBezTo>
                  <a:cubicBezTo>
                    <a:pt x="1273" y="2448"/>
                    <a:pt x="994" y="2344"/>
                    <a:pt x="782" y="2138"/>
                  </a:cubicBezTo>
                  <a:cubicBezTo>
                    <a:pt x="369" y="1714"/>
                    <a:pt x="369" y="1067"/>
                    <a:pt x="782" y="643"/>
                  </a:cubicBezTo>
                  <a:cubicBezTo>
                    <a:pt x="1016" y="464"/>
                    <a:pt x="1251" y="319"/>
                    <a:pt x="1530" y="319"/>
                  </a:cubicBezTo>
                  <a:close/>
                  <a:moveTo>
                    <a:pt x="1558" y="1"/>
                  </a:moveTo>
                  <a:cubicBezTo>
                    <a:pt x="1198" y="1"/>
                    <a:pt x="838" y="140"/>
                    <a:pt x="559" y="419"/>
                  </a:cubicBezTo>
                  <a:cubicBezTo>
                    <a:pt x="1" y="977"/>
                    <a:pt x="1" y="1859"/>
                    <a:pt x="559" y="2372"/>
                  </a:cubicBezTo>
                  <a:cubicBezTo>
                    <a:pt x="838" y="2651"/>
                    <a:pt x="1206" y="2785"/>
                    <a:pt x="1530" y="2785"/>
                  </a:cubicBezTo>
                  <a:cubicBezTo>
                    <a:pt x="1898" y="2785"/>
                    <a:pt x="2277" y="2651"/>
                    <a:pt x="2556" y="2372"/>
                  </a:cubicBezTo>
                  <a:cubicBezTo>
                    <a:pt x="3070" y="1859"/>
                    <a:pt x="3070" y="977"/>
                    <a:pt x="2556" y="419"/>
                  </a:cubicBezTo>
                  <a:cubicBezTo>
                    <a:pt x="2277" y="140"/>
                    <a:pt x="1917" y="1"/>
                    <a:pt x="1558" y="1"/>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124"/>
            <p:cNvSpPr/>
            <p:nvPr/>
          </p:nvSpPr>
          <p:spPr>
            <a:xfrm>
              <a:off x="1821354" y="4079425"/>
              <a:ext cx="73125" cy="69650"/>
            </a:xfrm>
            <a:custGeom>
              <a:avLst/>
              <a:gdLst/>
              <a:ahLst/>
              <a:cxnLst/>
              <a:rect l="l" t="t" r="r" b="b"/>
              <a:pathLst>
                <a:path w="2925" h="2786" extrusionOk="0">
                  <a:moveTo>
                    <a:pt x="1396" y="319"/>
                  </a:moveTo>
                  <a:cubicBezTo>
                    <a:pt x="1675" y="319"/>
                    <a:pt x="1909" y="464"/>
                    <a:pt x="2132" y="643"/>
                  </a:cubicBezTo>
                  <a:cubicBezTo>
                    <a:pt x="2556" y="1067"/>
                    <a:pt x="2556" y="1714"/>
                    <a:pt x="2132" y="2138"/>
                  </a:cubicBezTo>
                  <a:cubicBezTo>
                    <a:pt x="1926" y="2344"/>
                    <a:pt x="1661" y="2448"/>
                    <a:pt x="1394" y="2448"/>
                  </a:cubicBezTo>
                  <a:cubicBezTo>
                    <a:pt x="1128" y="2448"/>
                    <a:pt x="860" y="2344"/>
                    <a:pt x="648" y="2138"/>
                  </a:cubicBezTo>
                  <a:cubicBezTo>
                    <a:pt x="235" y="1714"/>
                    <a:pt x="235" y="1067"/>
                    <a:pt x="648" y="643"/>
                  </a:cubicBezTo>
                  <a:cubicBezTo>
                    <a:pt x="838" y="464"/>
                    <a:pt x="1117" y="319"/>
                    <a:pt x="1396" y="319"/>
                  </a:cubicBezTo>
                  <a:close/>
                  <a:moveTo>
                    <a:pt x="1368" y="1"/>
                  </a:moveTo>
                  <a:cubicBezTo>
                    <a:pt x="1008" y="1"/>
                    <a:pt x="648" y="140"/>
                    <a:pt x="369" y="419"/>
                  </a:cubicBezTo>
                  <a:cubicBezTo>
                    <a:pt x="135" y="643"/>
                    <a:pt x="1" y="1022"/>
                    <a:pt x="1" y="1390"/>
                  </a:cubicBezTo>
                  <a:cubicBezTo>
                    <a:pt x="1" y="1759"/>
                    <a:pt x="135" y="2138"/>
                    <a:pt x="369" y="2372"/>
                  </a:cubicBezTo>
                  <a:cubicBezTo>
                    <a:pt x="648" y="2651"/>
                    <a:pt x="1016" y="2785"/>
                    <a:pt x="1396" y="2785"/>
                  </a:cubicBezTo>
                  <a:cubicBezTo>
                    <a:pt x="1764" y="2785"/>
                    <a:pt x="2088" y="2651"/>
                    <a:pt x="2367" y="2372"/>
                  </a:cubicBezTo>
                  <a:cubicBezTo>
                    <a:pt x="2925" y="1859"/>
                    <a:pt x="2925" y="977"/>
                    <a:pt x="2367" y="419"/>
                  </a:cubicBezTo>
                  <a:cubicBezTo>
                    <a:pt x="2088" y="140"/>
                    <a:pt x="1728" y="1"/>
                    <a:pt x="1368" y="1"/>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124"/>
            <p:cNvSpPr/>
            <p:nvPr/>
          </p:nvSpPr>
          <p:spPr>
            <a:xfrm>
              <a:off x="1471504" y="3733775"/>
              <a:ext cx="76750" cy="70175"/>
            </a:xfrm>
            <a:custGeom>
              <a:avLst/>
              <a:gdLst/>
              <a:ahLst/>
              <a:cxnLst/>
              <a:rect l="l" t="t" r="r" b="b"/>
              <a:pathLst>
                <a:path w="3070" h="2807" extrusionOk="0">
                  <a:moveTo>
                    <a:pt x="1546" y="335"/>
                  </a:moveTo>
                  <a:cubicBezTo>
                    <a:pt x="1820" y="335"/>
                    <a:pt x="2088" y="430"/>
                    <a:pt x="2277" y="620"/>
                  </a:cubicBezTo>
                  <a:cubicBezTo>
                    <a:pt x="2690" y="1033"/>
                    <a:pt x="2690" y="1736"/>
                    <a:pt x="2277" y="2149"/>
                  </a:cubicBezTo>
                  <a:cubicBezTo>
                    <a:pt x="2088" y="2361"/>
                    <a:pt x="1820" y="2467"/>
                    <a:pt x="1546" y="2467"/>
                  </a:cubicBezTo>
                  <a:cubicBezTo>
                    <a:pt x="1273" y="2467"/>
                    <a:pt x="994" y="2361"/>
                    <a:pt x="782" y="2149"/>
                  </a:cubicBezTo>
                  <a:cubicBezTo>
                    <a:pt x="369" y="1736"/>
                    <a:pt x="369" y="1033"/>
                    <a:pt x="782" y="620"/>
                  </a:cubicBezTo>
                  <a:cubicBezTo>
                    <a:pt x="994" y="430"/>
                    <a:pt x="1273" y="335"/>
                    <a:pt x="1546" y="335"/>
                  </a:cubicBezTo>
                  <a:close/>
                  <a:moveTo>
                    <a:pt x="1558" y="0"/>
                  </a:moveTo>
                  <a:cubicBezTo>
                    <a:pt x="1198" y="0"/>
                    <a:pt x="838" y="129"/>
                    <a:pt x="559" y="385"/>
                  </a:cubicBezTo>
                  <a:cubicBezTo>
                    <a:pt x="1" y="943"/>
                    <a:pt x="1" y="1825"/>
                    <a:pt x="559" y="2383"/>
                  </a:cubicBezTo>
                  <a:cubicBezTo>
                    <a:pt x="838" y="2662"/>
                    <a:pt x="1206" y="2807"/>
                    <a:pt x="1530" y="2807"/>
                  </a:cubicBezTo>
                  <a:cubicBezTo>
                    <a:pt x="1898" y="2807"/>
                    <a:pt x="2277" y="2662"/>
                    <a:pt x="2556" y="2383"/>
                  </a:cubicBezTo>
                  <a:cubicBezTo>
                    <a:pt x="3070" y="1825"/>
                    <a:pt x="3070" y="943"/>
                    <a:pt x="2556" y="385"/>
                  </a:cubicBezTo>
                  <a:cubicBezTo>
                    <a:pt x="2277" y="129"/>
                    <a:pt x="1917" y="0"/>
                    <a:pt x="1558" y="0"/>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313" name="Google Shape;4313;p124"/>
          <p:cNvPicPr preferRelativeResize="0"/>
          <p:nvPr/>
        </p:nvPicPr>
        <p:blipFill>
          <a:blip r:embed="rId3">
            <a:alphaModFix/>
          </a:blip>
          <a:stretch>
            <a:fillRect/>
          </a:stretch>
        </p:blipFill>
        <p:spPr>
          <a:xfrm rot="8579482">
            <a:off x="-266665" y="-236726"/>
            <a:ext cx="1754649" cy="175464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261"/>
                                        </p:tgtEl>
                                        <p:attrNameLst>
                                          <p:attrName>style.visibility</p:attrName>
                                        </p:attrNameLst>
                                      </p:cBhvr>
                                      <p:to>
                                        <p:strVal val="visible"/>
                                      </p:to>
                                    </p:set>
                                    <p:anim calcmode="lin" valueType="num">
                                      <p:cBhvr additive="base">
                                        <p:cTn id="7" dur="1000"/>
                                        <p:tgtEl>
                                          <p:spTgt spid="4261"/>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xit" presetSubtype="2" fill="hold" nodeType="clickEffect">
                                  <p:stCondLst>
                                    <p:cond delay="0"/>
                                  </p:stCondLst>
                                  <p:childTnLst>
                                    <p:anim calcmode="lin" valueType="num">
                                      <p:cBhvr additive="base">
                                        <p:cTn id="11" dur="1000"/>
                                        <p:tgtEl>
                                          <p:spTgt spid="4261"/>
                                        </p:tgtEl>
                                        <p:attrNameLst>
                                          <p:attrName>ppt_x</p:attrName>
                                        </p:attrNameLst>
                                      </p:cBhvr>
                                      <p:tavLst>
                                        <p:tav tm="0">
                                          <p:val>
                                            <p:strVal val="#ppt_x"/>
                                          </p:val>
                                        </p:tav>
                                        <p:tav tm="100000">
                                          <p:val>
                                            <p:strVal val="#ppt_x+1"/>
                                          </p:val>
                                        </p:tav>
                                      </p:tavLst>
                                    </p:anim>
                                    <p:set>
                                      <p:cBhvr>
                                        <p:cTn id="12" dur="1" fill="hold">
                                          <p:stCondLst>
                                            <p:cond delay="1000"/>
                                          </p:stCondLst>
                                        </p:cTn>
                                        <p:tgtEl>
                                          <p:spTgt spid="42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17"/>
        <p:cNvGrpSpPr/>
        <p:nvPr/>
      </p:nvGrpSpPr>
      <p:grpSpPr>
        <a:xfrm>
          <a:off x="0" y="0"/>
          <a:ext cx="0" cy="0"/>
          <a:chOff x="0" y="0"/>
          <a:chExt cx="0" cy="0"/>
        </a:xfrm>
      </p:grpSpPr>
      <p:sp>
        <p:nvSpPr>
          <p:cNvPr id="4318" name="Google Shape;4318;p125"/>
          <p:cNvSpPr txBox="1">
            <a:spLocks noGrp="1"/>
          </p:cNvSpPr>
          <p:nvPr>
            <p:ph type="title"/>
          </p:nvPr>
        </p:nvSpPr>
        <p:spPr>
          <a:xfrm>
            <a:off x="1848025" y="539100"/>
            <a:ext cx="5448000" cy="4731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a:t>Data Collection Plan</a:t>
            </a:r>
            <a:endParaRPr/>
          </a:p>
        </p:txBody>
      </p:sp>
      <p:sp>
        <p:nvSpPr>
          <p:cNvPr id="4319" name="Google Shape;4319;p125"/>
          <p:cNvSpPr txBox="1"/>
          <p:nvPr/>
        </p:nvSpPr>
        <p:spPr>
          <a:xfrm flipH="1">
            <a:off x="713113" y="2691125"/>
            <a:ext cx="1810200" cy="659400"/>
          </a:xfrm>
          <a:prstGeom prst="rect">
            <a:avLst/>
          </a:prstGeom>
          <a:noFill/>
          <a:ln>
            <a:noFill/>
          </a:ln>
        </p:spPr>
        <p:txBody>
          <a:bodyPr spcFirstLastPara="1" wrap="square" lIns="14400" tIns="14400" rIns="14400" bIns="14400" anchor="ctr" anchorCtr="0">
            <a:noAutofit/>
          </a:bodyPr>
          <a:lstStyle/>
          <a:p>
            <a:pPr marL="0" marR="0" lvl="0" indent="0" algn="ctr" rtl="0">
              <a:lnSpc>
                <a:spcPct val="100000"/>
              </a:lnSpc>
              <a:spcBef>
                <a:spcPts val="0"/>
              </a:spcBef>
              <a:spcAft>
                <a:spcPts val="0"/>
              </a:spcAft>
              <a:buNone/>
            </a:pPr>
            <a:r>
              <a:rPr lang="en" sz="2000" b="1">
                <a:solidFill>
                  <a:schemeClr val="accent1"/>
                </a:solidFill>
                <a:latin typeface="Arvo"/>
                <a:ea typeface="Arvo"/>
                <a:cs typeface="Arvo"/>
                <a:sym typeface="Arvo"/>
              </a:rPr>
              <a:t>Surveys</a:t>
            </a:r>
            <a:endParaRPr sz="2000" b="1">
              <a:solidFill>
                <a:schemeClr val="accent1"/>
              </a:solidFill>
              <a:latin typeface="Arvo"/>
              <a:ea typeface="Arvo"/>
              <a:cs typeface="Arvo"/>
              <a:sym typeface="Arvo"/>
            </a:endParaRPr>
          </a:p>
        </p:txBody>
      </p:sp>
      <p:sp>
        <p:nvSpPr>
          <p:cNvPr id="4320" name="Google Shape;4320;p125"/>
          <p:cNvSpPr txBox="1"/>
          <p:nvPr/>
        </p:nvSpPr>
        <p:spPr>
          <a:xfrm flipH="1">
            <a:off x="713113" y="3141625"/>
            <a:ext cx="1810200" cy="571800"/>
          </a:xfrm>
          <a:prstGeom prst="rect">
            <a:avLst/>
          </a:prstGeom>
          <a:noFill/>
          <a:ln>
            <a:noFill/>
          </a:ln>
        </p:spPr>
        <p:txBody>
          <a:bodyPr spcFirstLastPara="1" wrap="square" lIns="14400" tIns="14400" rIns="14400" bIns="14400" anchor="ctr" anchorCtr="0">
            <a:noAutofit/>
          </a:bodyPr>
          <a:lstStyle/>
          <a:p>
            <a:pPr marL="0" lvl="0" indent="0" algn="ctr" rtl="0">
              <a:spcBef>
                <a:spcPts val="0"/>
              </a:spcBef>
              <a:spcAft>
                <a:spcPts val="0"/>
              </a:spcAft>
              <a:buNone/>
            </a:pPr>
            <a:r>
              <a:rPr lang="en" sz="1300">
                <a:solidFill>
                  <a:schemeClr val="accent1"/>
                </a:solidFill>
                <a:latin typeface="Spartan"/>
                <a:ea typeface="Spartan"/>
                <a:cs typeface="Spartan"/>
                <a:sym typeface="Spartan"/>
              </a:rPr>
              <a:t>Collect and analyze preliminary data</a:t>
            </a:r>
            <a:endParaRPr>
              <a:solidFill>
                <a:srgbClr val="434343"/>
              </a:solidFill>
              <a:latin typeface="Anaheim"/>
              <a:ea typeface="Anaheim"/>
              <a:cs typeface="Anaheim"/>
              <a:sym typeface="Anaheim"/>
            </a:endParaRPr>
          </a:p>
        </p:txBody>
      </p:sp>
      <p:sp>
        <p:nvSpPr>
          <p:cNvPr id="4321" name="Google Shape;4321;p125"/>
          <p:cNvSpPr txBox="1"/>
          <p:nvPr/>
        </p:nvSpPr>
        <p:spPr>
          <a:xfrm flipH="1">
            <a:off x="2613962" y="1821400"/>
            <a:ext cx="1810200" cy="571800"/>
          </a:xfrm>
          <a:prstGeom prst="rect">
            <a:avLst/>
          </a:prstGeom>
          <a:noFill/>
          <a:ln>
            <a:noFill/>
          </a:ln>
        </p:spPr>
        <p:txBody>
          <a:bodyPr spcFirstLastPara="1" wrap="square" lIns="14400" tIns="14400" rIns="14400" bIns="14400" anchor="ctr" anchorCtr="0">
            <a:noAutofit/>
          </a:bodyPr>
          <a:lstStyle/>
          <a:p>
            <a:pPr marL="0" lvl="0" indent="0" algn="ctr" rtl="0">
              <a:spcBef>
                <a:spcPts val="0"/>
              </a:spcBef>
              <a:spcAft>
                <a:spcPts val="0"/>
              </a:spcAft>
              <a:buNone/>
            </a:pPr>
            <a:r>
              <a:rPr lang="en" sz="1300">
                <a:solidFill>
                  <a:schemeClr val="accent1"/>
                </a:solidFill>
                <a:latin typeface="Spartan"/>
                <a:ea typeface="Spartan"/>
                <a:cs typeface="Spartan"/>
                <a:sym typeface="Spartan"/>
              </a:rPr>
              <a:t>Test application in the field</a:t>
            </a:r>
            <a:endParaRPr>
              <a:solidFill>
                <a:srgbClr val="434343"/>
              </a:solidFill>
              <a:latin typeface="Anaheim"/>
              <a:ea typeface="Anaheim"/>
              <a:cs typeface="Anaheim"/>
              <a:sym typeface="Anaheim"/>
            </a:endParaRPr>
          </a:p>
        </p:txBody>
      </p:sp>
      <p:sp>
        <p:nvSpPr>
          <p:cNvPr id="4322" name="Google Shape;4322;p125"/>
          <p:cNvSpPr txBox="1"/>
          <p:nvPr/>
        </p:nvSpPr>
        <p:spPr>
          <a:xfrm flipH="1">
            <a:off x="3281526" y="1162025"/>
            <a:ext cx="2642700" cy="659400"/>
          </a:xfrm>
          <a:prstGeom prst="rect">
            <a:avLst/>
          </a:prstGeom>
          <a:noFill/>
          <a:ln>
            <a:noFill/>
          </a:ln>
        </p:spPr>
        <p:txBody>
          <a:bodyPr spcFirstLastPara="1" wrap="square" lIns="14400" tIns="14400" rIns="14400" bIns="14400" anchor="ctr" anchorCtr="0">
            <a:noAutofit/>
          </a:bodyPr>
          <a:lstStyle/>
          <a:p>
            <a:pPr marL="0" lvl="0" indent="0" algn="ctr" rtl="0">
              <a:lnSpc>
                <a:spcPct val="100000"/>
              </a:lnSpc>
              <a:spcBef>
                <a:spcPts val="0"/>
              </a:spcBef>
              <a:spcAft>
                <a:spcPts val="0"/>
              </a:spcAft>
              <a:buNone/>
            </a:pPr>
            <a:r>
              <a:rPr lang="en" sz="2000" b="1">
                <a:solidFill>
                  <a:schemeClr val="accent1"/>
                </a:solidFill>
                <a:latin typeface="Arvo"/>
                <a:ea typeface="Arvo"/>
                <a:cs typeface="Arvo"/>
                <a:sym typeface="Arvo"/>
              </a:rPr>
              <a:t>Walk-to-school Day</a:t>
            </a:r>
            <a:endParaRPr sz="2000" b="1">
              <a:solidFill>
                <a:schemeClr val="accent1"/>
              </a:solidFill>
              <a:latin typeface="Arvo"/>
              <a:ea typeface="Arvo"/>
              <a:cs typeface="Arvo"/>
              <a:sym typeface="Arvo"/>
            </a:endParaRPr>
          </a:p>
        </p:txBody>
      </p:sp>
      <p:sp>
        <p:nvSpPr>
          <p:cNvPr id="4323" name="Google Shape;4323;p125"/>
          <p:cNvSpPr txBox="1"/>
          <p:nvPr/>
        </p:nvSpPr>
        <p:spPr>
          <a:xfrm flipH="1">
            <a:off x="4709450" y="1878425"/>
            <a:ext cx="2095500" cy="571800"/>
          </a:xfrm>
          <a:prstGeom prst="rect">
            <a:avLst/>
          </a:prstGeom>
          <a:noFill/>
          <a:ln>
            <a:noFill/>
          </a:ln>
        </p:spPr>
        <p:txBody>
          <a:bodyPr spcFirstLastPara="1" wrap="square" lIns="14400" tIns="14400" rIns="14400" bIns="14400" anchor="ctr" anchorCtr="0">
            <a:noAutofit/>
          </a:bodyPr>
          <a:lstStyle/>
          <a:p>
            <a:pPr marL="0" lvl="0" indent="0" algn="l" rtl="0">
              <a:spcBef>
                <a:spcPts val="0"/>
              </a:spcBef>
              <a:spcAft>
                <a:spcPts val="0"/>
              </a:spcAft>
              <a:buNone/>
            </a:pPr>
            <a:r>
              <a:rPr lang="en" sz="1300">
                <a:solidFill>
                  <a:schemeClr val="accent1"/>
                </a:solidFill>
                <a:latin typeface="Spartan"/>
                <a:ea typeface="Spartan"/>
                <a:cs typeface="Spartan"/>
                <a:sym typeface="Spartan"/>
              </a:rPr>
              <a:t> Employ socialization and incentivization principles at event  </a:t>
            </a:r>
            <a:endParaRPr>
              <a:solidFill>
                <a:srgbClr val="434343"/>
              </a:solidFill>
              <a:latin typeface="Anaheim"/>
              <a:ea typeface="Anaheim"/>
              <a:cs typeface="Anaheim"/>
              <a:sym typeface="Anaheim"/>
            </a:endParaRPr>
          </a:p>
        </p:txBody>
      </p:sp>
      <p:sp>
        <p:nvSpPr>
          <p:cNvPr id="4324" name="Google Shape;4324;p125"/>
          <p:cNvSpPr txBox="1"/>
          <p:nvPr/>
        </p:nvSpPr>
        <p:spPr>
          <a:xfrm flipH="1">
            <a:off x="6691988" y="2691125"/>
            <a:ext cx="1810200" cy="659400"/>
          </a:xfrm>
          <a:prstGeom prst="rect">
            <a:avLst/>
          </a:prstGeom>
          <a:noFill/>
          <a:ln>
            <a:noFill/>
          </a:ln>
        </p:spPr>
        <p:txBody>
          <a:bodyPr spcFirstLastPara="1" wrap="square" lIns="14400" tIns="14400" rIns="14400" bIns="14400" anchor="ctr" anchorCtr="0">
            <a:noAutofit/>
          </a:bodyPr>
          <a:lstStyle/>
          <a:p>
            <a:pPr marL="0" marR="0" lvl="0" indent="0" algn="ctr" rtl="0">
              <a:lnSpc>
                <a:spcPct val="100000"/>
              </a:lnSpc>
              <a:spcBef>
                <a:spcPts val="0"/>
              </a:spcBef>
              <a:spcAft>
                <a:spcPts val="0"/>
              </a:spcAft>
              <a:buNone/>
            </a:pPr>
            <a:r>
              <a:rPr lang="en" sz="2000" b="1">
                <a:solidFill>
                  <a:schemeClr val="accent1"/>
                </a:solidFill>
                <a:latin typeface="Arvo"/>
                <a:ea typeface="Arvo"/>
                <a:cs typeface="Arvo"/>
                <a:sym typeface="Arvo"/>
              </a:rPr>
              <a:t>Interviews</a:t>
            </a:r>
            <a:endParaRPr sz="2000" b="1">
              <a:solidFill>
                <a:schemeClr val="accent1"/>
              </a:solidFill>
              <a:latin typeface="Arvo"/>
              <a:ea typeface="Arvo"/>
              <a:cs typeface="Arvo"/>
              <a:sym typeface="Arvo"/>
            </a:endParaRPr>
          </a:p>
        </p:txBody>
      </p:sp>
      <p:sp>
        <p:nvSpPr>
          <p:cNvPr id="4325" name="Google Shape;4325;p125"/>
          <p:cNvSpPr txBox="1"/>
          <p:nvPr/>
        </p:nvSpPr>
        <p:spPr>
          <a:xfrm flipH="1">
            <a:off x="6549350" y="3199500"/>
            <a:ext cx="2095500" cy="659400"/>
          </a:xfrm>
          <a:prstGeom prst="rect">
            <a:avLst/>
          </a:prstGeom>
          <a:noFill/>
          <a:ln>
            <a:noFill/>
          </a:ln>
        </p:spPr>
        <p:txBody>
          <a:bodyPr spcFirstLastPara="1" wrap="square" lIns="14400" tIns="14400" rIns="14400" bIns="14400" anchor="ctr" anchorCtr="0">
            <a:noAutofit/>
          </a:bodyPr>
          <a:lstStyle/>
          <a:p>
            <a:pPr marL="0" lvl="0" indent="0" algn="ctr" rtl="0">
              <a:spcBef>
                <a:spcPts val="0"/>
              </a:spcBef>
              <a:spcAft>
                <a:spcPts val="0"/>
              </a:spcAft>
              <a:buNone/>
            </a:pPr>
            <a:r>
              <a:rPr lang="en" sz="1300">
                <a:solidFill>
                  <a:schemeClr val="accent1"/>
                </a:solidFill>
                <a:latin typeface="Spartan"/>
                <a:ea typeface="Spartan"/>
                <a:cs typeface="Spartan"/>
                <a:sym typeface="Spartan"/>
              </a:rPr>
              <a:t>Discuss walking with students and teachers</a:t>
            </a:r>
            <a:endParaRPr>
              <a:solidFill>
                <a:srgbClr val="434343"/>
              </a:solidFill>
              <a:latin typeface="Anaheim"/>
              <a:ea typeface="Anaheim"/>
              <a:cs typeface="Anaheim"/>
              <a:sym typeface="Anaheim"/>
            </a:endParaRPr>
          </a:p>
        </p:txBody>
      </p:sp>
      <p:sp>
        <p:nvSpPr>
          <p:cNvPr id="4326" name="Google Shape;4326;p125"/>
          <p:cNvSpPr/>
          <p:nvPr/>
        </p:nvSpPr>
        <p:spPr>
          <a:xfrm>
            <a:off x="1610025" y="3631599"/>
            <a:ext cx="2095500" cy="652050"/>
          </a:xfrm>
          <a:custGeom>
            <a:avLst/>
            <a:gdLst/>
            <a:ahLst/>
            <a:cxnLst/>
            <a:rect l="l" t="t" r="r" b="b"/>
            <a:pathLst>
              <a:path w="83820" h="26082" extrusionOk="0">
                <a:moveTo>
                  <a:pt x="0" y="9348"/>
                </a:moveTo>
                <a:cubicBezTo>
                  <a:pt x="0" y="15854"/>
                  <a:pt x="5214" y="23616"/>
                  <a:pt x="11553" y="25080"/>
                </a:cubicBezTo>
                <a:cubicBezTo>
                  <a:pt x="25876" y="28387"/>
                  <a:pt x="43438" y="22938"/>
                  <a:pt x="53832" y="12544"/>
                </a:cubicBezTo>
                <a:cubicBezTo>
                  <a:pt x="56864" y="9512"/>
                  <a:pt x="61977" y="4480"/>
                  <a:pt x="59485" y="991"/>
                </a:cubicBezTo>
                <a:cubicBezTo>
                  <a:pt x="57902" y="-1225"/>
                  <a:pt x="53064" y="894"/>
                  <a:pt x="51620" y="3203"/>
                </a:cubicBezTo>
                <a:cubicBezTo>
                  <a:pt x="49405" y="6747"/>
                  <a:pt x="47532" y="14094"/>
                  <a:pt x="51374" y="15739"/>
                </a:cubicBezTo>
                <a:cubicBezTo>
                  <a:pt x="62060" y="20315"/>
                  <a:pt x="80144" y="13985"/>
                  <a:pt x="83820" y="2957"/>
                </a:cubicBezTo>
              </a:path>
            </a:pathLst>
          </a:custGeom>
          <a:noFill/>
          <a:ln w="19050" cap="flat" cmpd="sng">
            <a:solidFill>
              <a:schemeClr val="dk2"/>
            </a:solidFill>
            <a:prstDash val="dash"/>
            <a:round/>
            <a:headEnd type="none" w="med" len="med"/>
            <a:tailEnd type="none" w="med" len="med"/>
          </a:ln>
        </p:spPr>
      </p:sp>
      <p:sp>
        <p:nvSpPr>
          <p:cNvPr id="4327" name="Google Shape;4327;p125"/>
          <p:cNvSpPr/>
          <p:nvPr/>
        </p:nvSpPr>
        <p:spPr>
          <a:xfrm>
            <a:off x="3281525" y="2507225"/>
            <a:ext cx="374850" cy="497750"/>
          </a:xfrm>
          <a:custGeom>
            <a:avLst/>
            <a:gdLst/>
            <a:ahLst/>
            <a:cxnLst/>
            <a:rect l="l" t="t" r="r" b="b"/>
            <a:pathLst>
              <a:path w="14994" h="19910" extrusionOk="0">
                <a:moveTo>
                  <a:pt x="0" y="0"/>
                </a:moveTo>
                <a:cubicBezTo>
                  <a:pt x="0" y="8308"/>
                  <a:pt x="6686" y="19910"/>
                  <a:pt x="14994" y="19910"/>
                </a:cubicBezTo>
              </a:path>
            </a:pathLst>
          </a:custGeom>
          <a:noFill/>
          <a:ln w="19050" cap="flat" cmpd="sng">
            <a:solidFill>
              <a:schemeClr val="dk2"/>
            </a:solidFill>
            <a:prstDash val="dash"/>
            <a:round/>
            <a:headEnd type="none" w="med" len="med"/>
            <a:tailEnd type="none" w="med" len="med"/>
          </a:ln>
        </p:spPr>
      </p:sp>
      <p:sp>
        <p:nvSpPr>
          <p:cNvPr id="4328" name="Google Shape;4328;p125"/>
          <p:cNvSpPr/>
          <p:nvPr/>
        </p:nvSpPr>
        <p:spPr>
          <a:xfrm>
            <a:off x="5585950" y="2507225"/>
            <a:ext cx="202800" cy="522350"/>
          </a:xfrm>
          <a:custGeom>
            <a:avLst/>
            <a:gdLst/>
            <a:ahLst/>
            <a:cxnLst/>
            <a:rect l="l" t="t" r="r" b="b"/>
            <a:pathLst>
              <a:path w="8112" h="20894" extrusionOk="0">
                <a:moveTo>
                  <a:pt x="8112" y="0"/>
                </a:moveTo>
                <a:cubicBezTo>
                  <a:pt x="8112" y="7471"/>
                  <a:pt x="5279" y="15608"/>
                  <a:pt x="0" y="20894"/>
                </a:cubicBezTo>
              </a:path>
            </a:pathLst>
          </a:custGeom>
          <a:noFill/>
          <a:ln w="19050" cap="flat" cmpd="sng">
            <a:solidFill>
              <a:schemeClr val="dk2"/>
            </a:solidFill>
            <a:prstDash val="dash"/>
            <a:round/>
            <a:headEnd type="none" w="med" len="med"/>
            <a:tailEnd type="none" w="med" len="med"/>
          </a:ln>
        </p:spPr>
      </p:sp>
      <p:sp>
        <p:nvSpPr>
          <p:cNvPr id="4329" name="Google Shape;4329;p125"/>
          <p:cNvSpPr/>
          <p:nvPr/>
        </p:nvSpPr>
        <p:spPr>
          <a:xfrm>
            <a:off x="5788750" y="3404050"/>
            <a:ext cx="1702139" cy="797000"/>
          </a:xfrm>
          <a:custGeom>
            <a:avLst/>
            <a:gdLst/>
            <a:ahLst/>
            <a:cxnLst/>
            <a:rect l="l" t="t" r="r" b="b"/>
            <a:pathLst>
              <a:path w="63418" h="31880" extrusionOk="0">
                <a:moveTo>
                  <a:pt x="63418" y="18450"/>
                </a:moveTo>
                <a:cubicBezTo>
                  <a:pt x="57961" y="31548"/>
                  <a:pt x="34813" y="35120"/>
                  <a:pt x="22122" y="28774"/>
                </a:cubicBezTo>
                <a:cubicBezTo>
                  <a:pt x="11535" y="23481"/>
                  <a:pt x="9844" y="-5574"/>
                  <a:pt x="0" y="998"/>
                </a:cubicBezTo>
              </a:path>
            </a:pathLst>
          </a:custGeom>
          <a:noFill/>
          <a:ln w="19050" cap="flat" cmpd="sng">
            <a:solidFill>
              <a:schemeClr val="dk2"/>
            </a:solidFill>
            <a:prstDash val="dash"/>
            <a:round/>
            <a:headEnd type="none" w="med" len="med"/>
            <a:tailEnd type="none" w="med" len="med"/>
          </a:ln>
        </p:spPr>
      </p:sp>
      <p:grpSp>
        <p:nvGrpSpPr>
          <p:cNvPr id="4330" name="Google Shape;4330;p125"/>
          <p:cNvGrpSpPr/>
          <p:nvPr/>
        </p:nvGrpSpPr>
        <p:grpSpPr>
          <a:xfrm>
            <a:off x="1" y="4035578"/>
            <a:ext cx="1868083" cy="1109375"/>
            <a:chOff x="26106" y="4559855"/>
            <a:chExt cx="2503461" cy="1486700"/>
          </a:xfrm>
        </p:grpSpPr>
        <p:sp>
          <p:nvSpPr>
            <p:cNvPr id="4331" name="Google Shape;4331;p125"/>
            <p:cNvSpPr/>
            <p:nvPr/>
          </p:nvSpPr>
          <p:spPr>
            <a:xfrm>
              <a:off x="26106" y="4559855"/>
              <a:ext cx="2503461" cy="1486700"/>
            </a:xfrm>
            <a:custGeom>
              <a:avLst/>
              <a:gdLst/>
              <a:ahLst/>
              <a:cxnLst/>
              <a:rect l="l" t="t" r="r" b="b"/>
              <a:pathLst>
                <a:path w="32203" h="19124" extrusionOk="0">
                  <a:moveTo>
                    <a:pt x="8949" y="0"/>
                  </a:moveTo>
                  <a:cubicBezTo>
                    <a:pt x="8412" y="0"/>
                    <a:pt x="7875" y="48"/>
                    <a:pt x="7346" y="148"/>
                  </a:cubicBezTo>
                  <a:cubicBezTo>
                    <a:pt x="4583" y="652"/>
                    <a:pt x="2250" y="2444"/>
                    <a:pt x="38" y="4190"/>
                  </a:cubicBezTo>
                  <a:lnTo>
                    <a:pt x="0" y="19124"/>
                  </a:lnTo>
                  <a:lnTo>
                    <a:pt x="32202" y="19124"/>
                  </a:lnTo>
                  <a:cubicBezTo>
                    <a:pt x="31932" y="13645"/>
                    <a:pt x="27843" y="8586"/>
                    <a:pt x="22598" y="7149"/>
                  </a:cubicBezTo>
                  <a:cubicBezTo>
                    <a:pt x="21664" y="6878"/>
                    <a:pt x="20731" y="6719"/>
                    <a:pt x="19872" y="6336"/>
                  </a:cubicBezTo>
                  <a:cubicBezTo>
                    <a:pt x="18313" y="5552"/>
                    <a:pt x="17268" y="4078"/>
                    <a:pt x="16017" y="2874"/>
                  </a:cubicBezTo>
                  <a:cubicBezTo>
                    <a:pt x="14125" y="1105"/>
                    <a:pt x="11529" y="0"/>
                    <a:pt x="89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125"/>
            <p:cNvSpPr/>
            <p:nvPr/>
          </p:nvSpPr>
          <p:spPr>
            <a:xfrm>
              <a:off x="521694" y="5136601"/>
              <a:ext cx="290281" cy="256931"/>
            </a:xfrm>
            <a:custGeom>
              <a:avLst/>
              <a:gdLst/>
              <a:ahLst/>
              <a:cxnLst/>
              <a:rect l="l" t="t" r="r" b="b"/>
              <a:pathLst>
                <a:path w="3734" h="3305" extrusionOk="0">
                  <a:moveTo>
                    <a:pt x="859" y="0"/>
                  </a:moveTo>
                  <a:lnTo>
                    <a:pt x="859" y="0"/>
                  </a:lnTo>
                  <a:cubicBezTo>
                    <a:pt x="738" y="271"/>
                    <a:pt x="626" y="934"/>
                    <a:pt x="1204" y="1559"/>
                  </a:cubicBezTo>
                  <a:cubicBezTo>
                    <a:pt x="504" y="1596"/>
                    <a:pt x="122" y="1988"/>
                    <a:pt x="0" y="2222"/>
                  </a:cubicBezTo>
                  <a:cubicBezTo>
                    <a:pt x="271" y="2371"/>
                    <a:pt x="542" y="2455"/>
                    <a:pt x="859" y="2455"/>
                  </a:cubicBezTo>
                  <a:lnTo>
                    <a:pt x="1092" y="2455"/>
                  </a:lnTo>
                  <a:cubicBezTo>
                    <a:pt x="859" y="2763"/>
                    <a:pt x="822" y="3118"/>
                    <a:pt x="859" y="3304"/>
                  </a:cubicBezTo>
                  <a:cubicBezTo>
                    <a:pt x="1475" y="3267"/>
                    <a:pt x="1942" y="2922"/>
                    <a:pt x="2222" y="2371"/>
                  </a:cubicBezTo>
                  <a:cubicBezTo>
                    <a:pt x="1596" y="1326"/>
                    <a:pt x="934" y="467"/>
                    <a:pt x="934" y="467"/>
                  </a:cubicBezTo>
                  <a:cubicBezTo>
                    <a:pt x="896" y="430"/>
                    <a:pt x="896" y="355"/>
                    <a:pt x="934" y="355"/>
                  </a:cubicBezTo>
                  <a:cubicBezTo>
                    <a:pt x="971" y="318"/>
                    <a:pt x="971" y="318"/>
                    <a:pt x="1008" y="318"/>
                  </a:cubicBezTo>
                  <a:cubicBezTo>
                    <a:pt x="1008" y="318"/>
                    <a:pt x="1055" y="318"/>
                    <a:pt x="1055" y="355"/>
                  </a:cubicBezTo>
                  <a:cubicBezTo>
                    <a:pt x="1092" y="355"/>
                    <a:pt x="1792" y="1251"/>
                    <a:pt x="2408" y="2371"/>
                  </a:cubicBezTo>
                  <a:cubicBezTo>
                    <a:pt x="2959" y="2371"/>
                    <a:pt x="3426" y="2138"/>
                    <a:pt x="3734" y="1634"/>
                  </a:cubicBezTo>
                  <a:cubicBezTo>
                    <a:pt x="3575" y="1559"/>
                    <a:pt x="3342" y="1438"/>
                    <a:pt x="2997" y="1438"/>
                  </a:cubicBezTo>
                  <a:lnTo>
                    <a:pt x="2838" y="1438"/>
                  </a:lnTo>
                  <a:cubicBezTo>
                    <a:pt x="3071" y="1130"/>
                    <a:pt x="3193" y="784"/>
                    <a:pt x="3193" y="355"/>
                  </a:cubicBezTo>
                  <a:lnTo>
                    <a:pt x="3155" y="355"/>
                  </a:lnTo>
                  <a:cubicBezTo>
                    <a:pt x="2875" y="355"/>
                    <a:pt x="2371" y="504"/>
                    <a:pt x="2026" y="1055"/>
                  </a:cubicBezTo>
                  <a:cubicBezTo>
                    <a:pt x="1867" y="551"/>
                    <a:pt x="1438" y="159"/>
                    <a:pt x="8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125"/>
            <p:cNvSpPr/>
            <p:nvPr/>
          </p:nvSpPr>
          <p:spPr>
            <a:xfrm>
              <a:off x="694353" y="5320920"/>
              <a:ext cx="36382" cy="51542"/>
            </a:xfrm>
            <a:custGeom>
              <a:avLst/>
              <a:gdLst/>
              <a:ahLst/>
              <a:cxnLst/>
              <a:rect l="l" t="t" r="r" b="b"/>
              <a:pathLst>
                <a:path w="468" h="663" extrusionOk="0">
                  <a:moveTo>
                    <a:pt x="1" y="0"/>
                  </a:moveTo>
                  <a:cubicBezTo>
                    <a:pt x="75" y="196"/>
                    <a:pt x="187" y="392"/>
                    <a:pt x="309" y="588"/>
                  </a:cubicBezTo>
                  <a:cubicBezTo>
                    <a:pt x="309" y="625"/>
                    <a:pt x="346" y="663"/>
                    <a:pt x="383" y="663"/>
                  </a:cubicBezTo>
                  <a:lnTo>
                    <a:pt x="421" y="625"/>
                  </a:lnTo>
                  <a:cubicBezTo>
                    <a:pt x="467" y="625"/>
                    <a:pt x="467" y="551"/>
                    <a:pt x="467" y="513"/>
                  </a:cubicBezTo>
                  <a:cubicBezTo>
                    <a:pt x="383" y="355"/>
                    <a:pt x="271" y="159"/>
                    <a:pt x="187"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125"/>
            <p:cNvSpPr/>
            <p:nvPr/>
          </p:nvSpPr>
          <p:spPr>
            <a:xfrm>
              <a:off x="591348" y="5161244"/>
              <a:ext cx="117621" cy="159756"/>
            </a:xfrm>
            <a:custGeom>
              <a:avLst/>
              <a:gdLst/>
              <a:ahLst/>
              <a:cxnLst/>
              <a:rect l="l" t="t" r="r" b="b"/>
              <a:pathLst>
                <a:path w="1513" h="2055" extrusionOk="0">
                  <a:moveTo>
                    <a:pt x="112" y="1"/>
                  </a:moveTo>
                  <a:cubicBezTo>
                    <a:pt x="75" y="1"/>
                    <a:pt x="75" y="1"/>
                    <a:pt x="38" y="38"/>
                  </a:cubicBezTo>
                  <a:cubicBezTo>
                    <a:pt x="0" y="38"/>
                    <a:pt x="0" y="113"/>
                    <a:pt x="38" y="150"/>
                  </a:cubicBezTo>
                  <a:cubicBezTo>
                    <a:pt x="38" y="150"/>
                    <a:pt x="700" y="1009"/>
                    <a:pt x="1326" y="2054"/>
                  </a:cubicBezTo>
                  <a:lnTo>
                    <a:pt x="1512" y="2054"/>
                  </a:lnTo>
                  <a:cubicBezTo>
                    <a:pt x="896" y="934"/>
                    <a:pt x="196" y="38"/>
                    <a:pt x="159" y="38"/>
                  </a:cubicBezTo>
                  <a:cubicBezTo>
                    <a:pt x="159" y="1"/>
                    <a:pt x="112" y="1"/>
                    <a:pt x="112" y="1"/>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125"/>
            <p:cNvSpPr/>
            <p:nvPr/>
          </p:nvSpPr>
          <p:spPr>
            <a:xfrm>
              <a:off x="978101" y="5623480"/>
              <a:ext cx="202513" cy="184399"/>
            </a:xfrm>
            <a:custGeom>
              <a:avLst/>
              <a:gdLst/>
              <a:ahLst/>
              <a:cxnLst/>
              <a:rect l="l" t="t" r="r" b="b"/>
              <a:pathLst>
                <a:path w="2605" h="2372" extrusionOk="0">
                  <a:moveTo>
                    <a:pt x="2063" y="0"/>
                  </a:moveTo>
                  <a:cubicBezTo>
                    <a:pt x="1867" y="0"/>
                    <a:pt x="1522" y="159"/>
                    <a:pt x="1326" y="626"/>
                  </a:cubicBezTo>
                  <a:cubicBezTo>
                    <a:pt x="1167" y="271"/>
                    <a:pt x="784" y="38"/>
                    <a:pt x="355" y="0"/>
                  </a:cubicBezTo>
                  <a:lnTo>
                    <a:pt x="355" y="0"/>
                  </a:lnTo>
                  <a:cubicBezTo>
                    <a:pt x="318" y="196"/>
                    <a:pt x="318" y="700"/>
                    <a:pt x="784" y="1055"/>
                  </a:cubicBezTo>
                  <a:cubicBezTo>
                    <a:pt x="271" y="1167"/>
                    <a:pt x="84" y="1475"/>
                    <a:pt x="0" y="1671"/>
                  </a:cubicBezTo>
                  <a:cubicBezTo>
                    <a:pt x="159" y="1708"/>
                    <a:pt x="318" y="1755"/>
                    <a:pt x="467" y="1755"/>
                  </a:cubicBezTo>
                  <a:cubicBezTo>
                    <a:pt x="588" y="1755"/>
                    <a:pt x="700" y="1755"/>
                    <a:pt x="822" y="1708"/>
                  </a:cubicBezTo>
                  <a:lnTo>
                    <a:pt x="822" y="1708"/>
                  </a:lnTo>
                  <a:cubicBezTo>
                    <a:pt x="663" y="1988"/>
                    <a:pt x="700" y="2222"/>
                    <a:pt x="738" y="2371"/>
                  </a:cubicBezTo>
                  <a:cubicBezTo>
                    <a:pt x="1167" y="2259"/>
                    <a:pt x="1484" y="1942"/>
                    <a:pt x="1596" y="1559"/>
                  </a:cubicBezTo>
                  <a:cubicBezTo>
                    <a:pt x="1055" y="859"/>
                    <a:pt x="467" y="308"/>
                    <a:pt x="467" y="308"/>
                  </a:cubicBezTo>
                  <a:cubicBezTo>
                    <a:pt x="430" y="271"/>
                    <a:pt x="430" y="234"/>
                    <a:pt x="467" y="234"/>
                  </a:cubicBezTo>
                  <a:cubicBezTo>
                    <a:pt x="467" y="196"/>
                    <a:pt x="504" y="196"/>
                    <a:pt x="504" y="196"/>
                  </a:cubicBezTo>
                  <a:cubicBezTo>
                    <a:pt x="551" y="196"/>
                    <a:pt x="551" y="196"/>
                    <a:pt x="551" y="234"/>
                  </a:cubicBezTo>
                  <a:cubicBezTo>
                    <a:pt x="588" y="234"/>
                    <a:pt x="1167" y="775"/>
                    <a:pt x="1755" y="1522"/>
                  </a:cubicBezTo>
                  <a:cubicBezTo>
                    <a:pt x="2101" y="1438"/>
                    <a:pt x="2455" y="1242"/>
                    <a:pt x="2605" y="859"/>
                  </a:cubicBezTo>
                  <a:cubicBezTo>
                    <a:pt x="2530" y="822"/>
                    <a:pt x="2371" y="775"/>
                    <a:pt x="2222" y="775"/>
                  </a:cubicBezTo>
                  <a:lnTo>
                    <a:pt x="1951" y="775"/>
                  </a:lnTo>
                  <a:cubicBezTo>
                    <a:pt x="2101" y="542"/>
                    <a:pt x="2138" y="271"/>
                    <a:pt x="20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125"/>
            <p:cNvSpPr/>
            <p:nvPr/>
          </p:nvSpPr>
          <p:spPr>
            <a:xfrm>
              <a:off x="1102172" y="5741720"/>
              <a:ext cx="33428" cy="32729"/>
            </a:xfrm>
            <a:custGeom>
              <a:avLst/>
              <a:gdLst/>
              <a:ahLst/>
              <a:cxnLst/>
              <a:rect l="l" t="t" r="r" b="b"/>
              <a:pathLst>
                <a:path w="430" h="421" extrusionOk="0">
                  <a:moveTo>
                    <a:pt x="0" y="1"/>
                  </a:moveTo>
                  <a:lnTo>
                    <a:pt x="0" y="38"/>
                  </a:lnTo>
                  <a:cubicBezTo>
                    <a:pt x="75" y="150"/>
                    <a:pt x="196" y="271"/>
                    <a:pt x="271" y="421"/>
                  </a:cubicBezTo>
                  <a:lnTo>
                    <a:pt x="393" y="421"/>
                  </a:lnTo>
                  <a:cubicBezTo>
                    <a:pt x="430" y="383"/>
                    <a:pt x="430" y="346"/>
                    <a:pt x="393" y="346"/>
                  </a:cubicBezTo>
                  <a:cubicBezTo>
                    <a:pt x="309" y="234"/>
                    <a:pt x="234" y="113"/>
                    <a:pt x="159" y="1"/>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125"/>
            <p:cNvSpPr/>
            <p:nvPr/>
          </p:nvSpPr>
          <p:spPr>
            <a:xfrm>
              <a:off x="1011451" y="5638716"/>
              <a:ext cx="103161" cy="106037"/>
            </a:xfrm>
            <a:custGeom>
              <a:avLst/>
              <a:gdLst/>
              <a:ahLst/>
              <a:cxnLst/>
              <a:rect l="l" t="t" r="r" b="b"/>
              <a:pathLst>
                <a:path w="1327" h="1364" extrusionOk="0">
                  <a:moveTo>
                    <a:pt x="75" y="0"/>
                  </a:moveTo>
                  <a:cubicBezTo>
                    <a:pt x="75" y="0"/>
                    <a:pt x="38" y="0"/>
                    <a:pt x="38" y="38"/>
                  </a:cubicBezTo>
                  <a:cubicBezTo>
                    <a:pt x="1" y="38"/>
                    <a:pt x="1" y="75"/>
                    <a:pt x="38" y="112"/>
                  </a:cubicBezTo>
                  <a:cubicBezTo>
                    <a:pt x="38" y="112"/>
                    <a:pt x="626" y="663"/>
                    <a:pt x="1167" y="1363"/>
                  </a:cubicBezTo>
                  <a:lnTo>
                    <a:pt x="1167" y="1326"/>
                  </a:lnTo>
                  <a:lnTo>
                    <a:pt x="1326" y="1326"/>
                  </a:lnTo>
                  <a:cubicBezTo>
                    <a:pt x="738" y="579"/>
                    <a:pt x="159" y="38"/>
                    <a:pt x="122" y="38"/>
                  </a:cubicBezTo>
                  <a:cubicBezTo>
                    <a:pt x="122" y="0"/>
                    <a:pt x="122" y="0"/>
                    <a:pt x="75"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125"/>
            <p:cNvSpPr/>
            <p:nvPr/>
          </p:nvSpPr>
          <p:spPr>
            <a:xfrm>
              <a:off x="2166655" y="5771494"/>
              <a:ext cx="211220" cy="181445"/>
            </a:xfrm>
            <a:custGeom>
              <a:avLst/>
              <a:gdLst/>
              <a:ahLst/>
              <a:cxnLst/>
              <a:rect l="l" t="t" r="r" b="b"/>
              <a:pathLst>
                <a:path w="2717" h="2334" extrusionOk="0">
                  <a:moveTo>
                    <a:pt x="1008" y="0"/>
                  </a:moveTo>
                  <a:cubicBezTo>
                    <a:pt x="896" y="159"/>
                    <a:pt x="663" y="626"/>
                    <a:pt x="971" y="1130"/>
                  </a:cubicBezTo>
                  <a:lnTo>
                    <a:pt x="663" y="1130"/>
                  </a:lnTo>
                  <a:cubicBezTo>
                    <a:pt x="346" y="1130"/>
                    <a:pt x="112" y="1288"/>
                    <a:pt x="0" y="1363"/>
                  </a:cubicBezTo>
                  <a:cubicBezTo>
                    <a:pt x="196" y="1596"/>
                    <a:pt x="467" y="1718"/>
                    <a:pt x="738" y="1755"/>
                  </a:cubicBezTo>
                  <a:cubicBezTo>
                    <a:pt x="504" y="1951"/>
                    <a:pt x="430" y="2185"/>
                    <a:pt x="383" y="2297"/>
                  </a:cubicBezTo>
                  <a:cubicBezTo>
                    <a:pt x="467" y="2334"/>
                    <a:pt x="579" y="2334"/>
                    <a:pt x="663" y="2334"/>
                  </a:cubicBezTo>
                  <a:cubicBezTo>
                    <a:pt x="971" y="2334"/>
                    <a:pt x="1279" y="2185"/>
                    <a:pt x="1513" y="1904"/>
                  </a:cubicBezTo>
                  <a:cubicBezTo>
                    <a:pt x="1279" y="1055"/>
                    <a:pt x="971" y="355"/>
                    <a:pt x="971" y="318"/>
                  </a:cubicBezTo>
                  <a:cubicBezTo>
                    <a:pt x="971" y="318"/>
                    <a:pt x="971" y="271"/>
                    <a:pt x="1008" y="234"/>
                  </a:cubicBezTo>
                  <a:cubicBezTo>
                    <a:pt x="1046" y="234"/>
                    <a:pt x="1083" y="234"/>
                    <a:pt x="1083" y="271"/>
                  </a:cubicBezTo>
                  <a:cubicBezTo>
                    <a:pt x="1083" y="271"/>
                    <a:pt x="1438" y="1055"/>
                    <a:pt x="1671" y="1951"/>
                  </a:cubicBezTo>
                  <a:cubicBezTo>
                    <a:pt x="1746" y="1951"/>
                    <a:pt x="1867" y="1989"/>
                    <a:pt x="1942" y="1989"/>
                  </a:cubicBezTo>
                  <a:cubicBezTo>
                    <a:pt x="2213" y="1989"/>
                    <a:pt x="2483" y="1867"/>
                    <a:pt x="2717" y="1671"/>
                  </a:cubicBezTo>
                  <a:cubicBezTo>
                    <a:pt x="2642" y="1559"/>
                    <a:pt x="2446" y="1400"/>
                    <a:pt x="2138" y="1363"/>
                  </a:cubicBezTo>
                  <a:cubicBezTo>
                    <a:pt x="2371" y="1204"/>
                    <a:pt x="2483" y="971"/>
                    <a:pt x="2567" y="663"/>
                  </a:cubicBezTo>
                  <a:cubicBezTo>
                    <a:pt x="2530" y="663"/>
                    <a:pt x="2446" y="626"/>
                    <a:pt x="2371" y="626"/>
                  </a:cubicBezTo>
                  <a:cubicBezTo>
                    <a:pt x="2175" y="626"/>
                    <a:pt x="1905" y="700"/>
                    <a:pt x="1634" y="934"/>
                  </a:cubicBezTo>
                  <a:cubicBezTo>
                    <a:pt x="1634" y="551"/>
                    <a:pt x="1363" y="196"/>
                    <a:pt x="1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125"/>
            <p:cNvSpPr/>
            <p:nvPr/>
          </p:nvSpPr>
          <p:spPr>
            <a:xfrm>
              <a:off x="2284197" y="5919509"/>
              <a:ext cx="18191" cy="39958"/>
            </a:xfrm>
            <a:custGeom>
              <a:avLst/>
              <a:gdLst/>
              <a:ahLst/>
              <a:cxnLst/>
              <a:rect l="l" t="t" r="r" b="b"/>
              <a:pathLst>
                <a:path w="234" h="514" extrusionOk="0">
                  <a:moveTo>
                    <a:pt x="1" y="0"/>
                  </a:moveTo>
                  <a:cubicBezTo>
                    <a:pt x="38" y="159"/>
                    <a:pt x="85" y="318"/>
                    <a:pt x="122" y="467"/>
                  </a:cubicBezTo>
                  <a:cubicBezTo>
                    <a:pt x="122" y="514"/>
                    <a:pt x="159" y="514"/>
                    <a:pt x="197" y="514"/>
                  </a:cubicBezTo>
                  <a:cubicBezTo>
                    <a:pt x="234" y="514"/>
                    <a:pt x="234" y="467"/>
                    <a:pt x="234" y="430"/>
                  </a:cubicBezTo>
                  <a:cubicBezTo>
                    <a:pt x="197" y="318"/>
                    <a:pt x="197" y="159"/>
                    <a:pt x="159" y="47"/>
                  </a:cubicBezTo>
                  <a:cubicBezTo>
                    <a:pt x="122" y="0"/>
                    <a:pt x="38" y="0"/>
                    <a:pt x="1"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125"/>
            <p:cNvSpPr/>
            <p:nvPr/>
          </p:nvSpPr>
          <p:spPr>
            <a:xfrm>
              <a:off x="2242140" y="5789608"/>
              <a:ext cx="54496" cy="133635"/>
            </a:xfrm>
            <a:custGeom>
              <a:avLst/>
              <a:gdLst/>
              <a:ahLst/>
              <a:cxnLst/>
              <a:rect l="l" t="t" r="r" b="b"/>
              <a:pathLst>
                <a:path w="701" h="1719" extrusionOk="0">
                  <a:moveTo>
                    <a:pt x="37" y="1"/>
                  </a:moveTo>
                  <a:cubicBezTo>
                    <a:pt x="0" y="38"/>
                    <a:pt x="0" y="85"/>
                    <a:pt x="0" y="85"/>
                  </a:cubicBezTo>
                  <a:cubicBezTo>
                    <a:pt x="0" y="122"/>
                    <a:pt x="308" y="822"/>
                    <a:pt x="542" y="1671"/>
                  </a:cubicBezTo>
                  <a:cubicBezTo>
                    <a:pt x="579" y="1671"/>
                    <a:pt x="663" y="1671"/>
                    <a:pt x="700" y="1718"/>
                  </a:cubicBezTo>
                  <a:cubicBezTo>
                    <a:pt x="467" y="822"/>
                    <a:pt x="112" y="38"/>
                    <a:pt x="112" y="38"/>
                  </a:cubicBezTo>
                  <a:cubicBezTo>
                    <a:pt x="112" y="1"/>
                    <a:pt x="75" y="1"/>
                    <a:pt x="37" y="1"/>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125"/>
            <p:cNvSpPr/>
            <p:nvPr/>
          </p:nvSpPr>
          <p:spPr>
            <a:xfrm>
              <a:off x="1565109" y="5511691"/>
              <a:ext cx="256931" cy="290359"/>
            </a:xfrm>
            <a:custGeom>
              <a:avLst/>
              <a:gdLst/>
              <a:ahLst/>
              <a:cxnLst/>
              <a:rect l="l" t="t" r="r" b="b"/>
              <a:pathLst>
                <a:path w="3305" h="3735" extrusionOk="0">
                  <a:moveTo>
                    <a:pt x="1354" y="1"/>
                  </a:moveTo>
                  <a:cubicBezTo>
                    <a:pt x="1046" y="272"/>
                    <a:pt x="934" y="626"/>
                    <a:pt x="887" y="1009"/>
                  </a:cubicBezTo>
                  <a:cubicBezTo>
                    <a:pt x="617" y="701"/>
                    <a:pt x="271" y="580"/>
                    <a:pt x="75" y="580"/>
                  </a:cubicBezTo>
                  <a:cubicBezTo>
                    <a:pt x="1" y="1168"/>
                    <a:pt x="234" y="1709"/>
                    <a:pt x="701" y="2101"/>
                  </a:cubicBezTo>
                  <a:cubicBezTo>
                    <a:pt x="1867" y="1709"/>
                    <a:pt x="2838" y="1280"/>
                    <a:pt x="2838" y="1280"/>
                  </a:cubicBezTo>
                  <a:lnTo>
                    <a:pt x="2875" y="1242"/>
                  </a:lnTo>
                  <a:cubicBezTo>
                    <a:pt x="2913" y="1242"/>
                    <a:pt x="2950" y="1280"/>
                    <a:pt x="2987" y="1326"/>
                  </a:cubicBezTo>
                  <a:cubicBezTo>
                    <a:pt x="2987" y="1364"/>
                    <a:pt x="2987" y="1401"/>
                    <a:pt x="2913" y="1438"/>
                  </a:cubicBezTo>
                  <a:cubicBezTo>
                    <a:pt x="2913" y="1438"/>
                    <a:pt x="1905" y="1905"/>
                    <a:pt x="654" y="2297"/>
                  </a:cubicBezTo>
                  <a:cubicBezTo>
                    <a:pt x="542" y="2801"/>
                    <a:pt x="654" y="3305"/>
                    <a:pt x="1083" y="3734"/>
                  </a:cubicBezTo>
                  <a:cubicBezTo>
                    <a:pt x="1242" y="3613"/>
                    <a:pt x="1438" y="3342"/>
                    <a:pt x="1475" y="2913"/>
                  </a:cubicBezTo>
                  <a:cubicBezTo>
                    <a:pt x="1709" y="3230"/>
                    <a:pt x="2054" y="3426"/>
                    <a:pt x="2446" y="3501"/>
                  </a:cubicBezTo>
                  <a:cubicBezTo>
                    <a:pt x="2521" y="3230"/>
                    <a:pt x="2521" y="2726"/>
                    <a:pt x="2017" y="2213"/>
                  </a:cubicBezTo>
                  <a:cubicBezTo>
                    <a:pt x="2567" y="2176"/>
                    <a:pt x="3034" y="1830"/>
                    <a:pt x="3305" y="1280"/>
                  </a:cubicBezTo>
                  <a:cubicBezTo>
                    <a:pt x="3183" y="1205"/>
                    <a:pt x="2875" y="1046"/>
                    <a:pt x="2521" y="1046"/>
                  </a:cubicBezTo>
                  <a:cubicBezTo>
                    <a:pt x="2287" y="1046"/>
                    <a:pt x="2017" y="1130"/>
                    <a:pt x="1709" y="1280"/>
                  </a:cubicBezTo>
                  <a:cubicBezTo>
                    <a:pt x="1867" y="580"/>
                    <a:pt x="1550" y="160"/>
                    <a:pt x="13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125"/>
            <p:cNvSpPr/>
            <p:nvPr/>
          </p:nvSpPr>
          <p:spPr>
            <a:xfrm>
              <a:off x="1565109" y="5674943"/>
              <a:ext cx="57372" cy="26976"/>
            </a:xfrm>
            <a:custGeom>
              <a:avLst/>
              <a:gdLst/>
              <a:ahLst/>
              <a:cxnLst/>
              <a:rect l="l" t="t" r="r" b="b"/>
              <a:pathLst>
                <a:path w="738" h="347" extrusionOk="0">
                  <a:moveTo>
                    <a:pt x="701" y="1"/>
                  </a:moveTo>
                  <a:cubicBezTo>
                    <a:pt x="505" y="38"/>
                    <a:pt x="271" y="113"/>
                    <a:pt x="75" y="160"/>
                  </a:cubicBezTo>
                  <a:cubicBezTo>
                    <a:pt x="1" y="160"/>
                    <a:pt x="1" y="234"/>
                    <a:pt x="1" y="272"/>
                  </a:cubicBezTo>
                  <a:cubicBezTo>
                    <a:pt x="1" y="309"/>
                    <a:pt x="38" y="346"/>
                    <a:pt x="75" y="346"/>
                  </a:cubicBezTo>
                  <a:lnTo>
                    <a:pt x="113" y="346"/>
                  </a:lnTo>
                  <a:cubicBezTo>
                    <a:pt x="309" y="272"/>
                    <a:pt x="505" y="234"/>
                    <a:pt x="654" y="197"/>
                  </a:cubicBezTo>
                  <a:cubicBezTo>
                    <a:pt x="701" y="113"/>
                    <a:pt x="701" y="76"/>
                    <a:pt x="738" y="1"/>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125"/>
            <p:cNvSpPr/>
            <p:nvPr/>
          </p:nvSpPr>
          <p:spPr>
            <a:xfrm>
              <a:off x="1615873" y="5608243"/>
              <a:ext cx="181523" cy="82016"/>
            </a:xfrm>
            <a:custGeom>
              <a:avLst/>
              <a:gdLst/>
              <a:ahLst/>
              <a:cxnLst/>
              <a:rect l="l" t="t" r="r" b="b"/>
              <a:pathLst>
                <a:path w="2335" h="1055" extrusionOk="0">
                  <a:moveTo>
                    <a:pt x="2222" y="0"/>
                  </a:moveTo>
                  <a:lnTo>
                    <a:pt x="2185" y="38"/>
                  </a:lnTo>
                  <a:cubicBezTo>
                    <a:pt x="2185" y="38"/>
                    <a:pt x="1214" y="467"/>
                    <a:pt x="48" y="859"/>
                  </a:cubicBezTo>
                  <a:lnTo>
                    <a:pt x="85" y="859"/>
                  </a:lnTo>
                  <a:cubicBezTo>
                    <a:pt x="48" y="934"/>
                    <a:pt x="48" y="971"/>
                    <a:pt x="1" y="1055"/>
                  </a:cubicBezTo>
                  <a:cubicBezTo>
                    <a:pt x="1252" y="663"/>
                    <a:pt x="2260" y="196"/>
                    <a:pt x="2260" y="196"/>
                  </a:cubicBezTo>
                  <a:cubicBezTo>
                    <a:pt x="2334" y="159"/>
                    <a:pt x="2334" y="122"/>
                    <a:pt x="2334" y="84"/>
                  </a:cubicBezTo>
                  <a:cubicBezTo>
                    <a:pt x="2297" y="38"/>
                    <a:pt x="2260" y="0"/>
                    <a:pt x="2222"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125"/>
            <p:cNvSpPr/>
            <p:nvPr/>
          </p:nvSpPr>
          <p:spPr>
            <a:xfrm>
              <a:off x="228539" y="5605289"/>
              <a:ext cx="259807" cy="275122"/>
            </a:xfrm>
            <a:custGeom>
              <a:avLst/>
              <a:gdLst/>
              <a:ahLst/>
              <a:cxnLst/>
              <a:rect l="l" t="t" r="r" b="b"/>
              <a:pathLst>
                <a:path w="3342" h="3539" extrusionOk="0">
                  <a:moveTo>
                    <a:pt x="2175" y="1"/>
                  </a:moveTo>
                  <a:cubicBezTo>
                    <a:pt x="1596" y="234"/>
                    <a:pt x="1279" y="701"/>
                    <a:pt x="1204" y="1326"/>
                  </a:cubicBezTo>
                  <a:cubicBezTo>
                    <a:pt x="2101" y="2138"/>
                    <a:pt x="2997" y="2726"/>
                    <a:pt x="2997" y="2726"/>
                  </a:cubicBezTo>
                  <a:cubicBezTo>
                    <a:pt x="3034" y="2764"/>
                    <a:pt x="3071" y="2801"/>
                    <a:pt x="3034" y="2838"/>
                  </a:cubicBezTo>
                  <a:cubicBezTo>
                    <a:pt x="3034" y="2876"/>
                    <a:pt x="2997" y="2876"/>
                    <a:pt x="2959" y="2876"/>
                  </a:cubicBezTo>
                  <a:lnTo>
                    <a:pt x="2913" y="2876"/>
                  </a:lnTo>
                  <a:cubicBezTo>
                    <a:pt x="2913" y="2876"/>
                    <a:pt x="1942" y="2260"/>
                    <a:pt x="1008" y="1401"/>
                  </a:cubicBezTo>
                  <a:cubicBezTo>
                    <a:pt x="504" y="1560"/>
                    <a:pt x="112" y="1905"/>
                    <a:pt x="0" y="2493"/>
                  </a:cubicBezTo>
                  <a:cubicBezTo>
                    <a:pt x="75" y="2493"/>
                    <a:pt x="196" y="2530"/>
                    <a:pt x="346" y="2530"/>
                  </a:cubicBezTo>
                  <a:cubicBezTo>
                    <a:pt x="504" y="2530"/>
                    <a:pt x="700" y="2493"/>
                    <a:pt x="896" y="2409"/>
                  </a:cubicBezTo>
                  <a:lnTo>
                    <a:pt x="896" y="2409"/>
                  </a:lnTo>
                  <a:cubicBezTo>
                    <a:pt x="738" y="2764"/>
                    <a:pt x="738" y="3156"/>
                    <a:pt x="896" y="3538"/>
                  </a:cubicBezTo>
                  <a:cubicBezTo>
                    <a:pt x="1167" y="3464"/>
                    <a:pt x="1596" y="3193"/>
                    <a:pt x="1746" y="2493"/>
                  </a:cubicBezTo>
                  <a:cubicBezTo>
                    <a:pt x="2063" y="2922"/>
                    <a:pt x="2567" y="3156"/>
                    <a:pt x="3109" y="3156"/>
                  </a:cubicBezTo>
                  <a:lnTo>
                    <a:pt x="3230" y="3156"/>
                  </a:lnTo>
                  <a:cubicBezTo>
                    <a:pt x="3230" y="2838"/>
                    <a:pt x="3146" y="2176"/>
                    <a:pt x="2409" y="1756"/>
                  </a:cubicBezTo>
                  <a:cubicBezTo>
                    <a:pt x="3071" y="1522"/>
                    <a:pt x="3305" y="1056"/>
                    <a:pt x="3342" y="776"/>
                  </a:cubicBezTo>
                  <a:cubicBezTo>
                    <a:pt x="3193" y="738"/>
                    <a:pt x="3071" y="738"/>
                    <a:pt x="2913" y="738"/>
                  </a:cubicBezTo>
                  <a:cubicBezTo>
                    <a:pt x="2679" y="738"/>
                    <a:pt x="2446" y="776"/>
                    <a:pt x="2213" y="897"/>
                  </a:cubicBezTo>
                  <a:cubicBezTo>
                    <a:pt x="2371" y="505"/>
                    <a:pt x="2259" y="160"/>
                    <a:pt x="2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125"/>
            <p:cNvSpPr/>
            <p:nvPr/>
          </p:nvSpPr>
          <p:spPr>
            <a:xfrm>
              <a:off x="270596" y="5669190"/>
              <a:ext cx="51619" cy="45011"/>
            </a:xfrm>
            <a:custGeom>
              <a:avLst/>
              <a:gdLst/>
              <a:ahLst/>
              <a:cxnLst/>
              <a:rect l="l" t="t" r="r" b="b"/>
              <a:pathLst>
                <a:path w="664" h="579" extrusionOk="0">
                  <a:moveTo>
                    <a:pt x="122" y="0"/>
                  </a:moveTo>
                  <a:cubicBezTo>
                    <a:pt x="85" y="0"/>
                    <a:pt x="85" y="0"/>
                    <a:pt x="38" y="38"/>
                  </a:cubicBezTo>
                  <a:cubicBezTo>
                    <a:pt x="1" y="75"/>
                    <a:pt x="1" y="112"/>
                    <a:pt x="38" y="150"/>
                  </a:cubicBezTo>
                  <a:cubicBezTo>
                    <a:pt x="197" y="308"/>
                    <a:pt x="318" y="420"/>
                    <a:pt x="467" y="579"/>
                  </a:cubicBezTo>
                  <a:cubicBezTo>
                    <a:pt x="551" y="542"/>
                    <a:pt x="589" y="542"/>
                    <a:pt x="663" y="504"/>
                  </a:cubicBezTo>
                  <a:cubicBezTo>
                    <a:pt x="505" y="346"/>
                    <a:pt x="318" y="187"/>
                    <a:pt x="159" y="38"/>
                  </a:cubicBezTo>
                  <a:cubicBezTo>
                    <a:pt x="159" y="0"/>
                    <a:pt x="122" y="0"/>
                    <a:pt x="122"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125"/>
            <p:cNvSpPr/>
            <p:nvPr/>
          </p:nvSpPr>
          <p:spPr>
            <a:xfrm>
              <a:off x="306900" y="5708370"/>
              <a:ext cx="160455" cy="120497"/>
            </a:xfrm>
            <a:custGeom>
              <a:avLst/>
              <a:gdLst/>
              <a:ahLst/>
              <a:cxnLst/>
              <a:rect l="l" t="t" r="r" b="b"/>
              <a:pathLst>
                <a:path w="2064" h="1550" extrusionOk="0">
                  <a:moveTo>
                    <a:pt x="196" y="0"/>
                  </a:moveTo>
                  <a:cubicBezTo>
                    <a:pt x="122" y="38"/>
                    <a:pt x="84" y="38"/>
                    <a:pt x="0" y="75"/>
                  </a:cubicBezTo>
                  <a:cubicBezTo>
                    <a:pt x="934" y="934"/>
                    <a:pt x="1905" y="1550"/>
                    <a:pt x="1905" y="1550"/>
                  </a:cubicBezTo>
                  <a:lnTo>
                    <a:pt x="1951" y="1550"/>
                  </a:lnTo>
                  <a:cubicBezTo>
                    <a:pt x="1989" y="1550"/>
                    <a:pt x="2026" y="1550"/>
                    <a:pt x="2026" y="1512"/>
                  </a:cubicBezTo>
                  <a:cubicBezTo>
                    <a:pt x="2063" y="1475"/>
                    <a:pt x="2026" y="1438"/>
                    <a:pt x="1989" y="1400"/>
                  </a:cubicBezTo>
                  <a:cubicBezTo>
                    <a:pt x="1989" y="1400"/>
                    <a:pt x="1093" y="812"/>
                    <a:pt x="196"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125"/>
            <p:cNvSpPr/>
            <p:nvPr/>
          </p:nvSpPr>
          <p:spPr>
            <a:xfrm>
              <a:off x="1062992" y="4934168"/>
              <a:ext cx="259807" cy="272168"/>
            </a:xfrm>
            <a:custGeom>
              <a:avLst/>
              <a:gdLst/>
              <a:ahLst/>
              <a:cxnLst/>
              <a:rect l="l" t="t" r="r" b="b"/>
              <a:pathLst>
                <a:path w="3342" h="3501" extrusionOk="0">
                  <a:moveTo>
                    <a:pt x="2175" y="0"/>
                  </a:moveTo>
                  <a:cubicBezTo>
                    <a:pt x="1597" y="196"/>
                    <a:pt x="1279" y="700"/>
                    <a:pt x="1205" y="1288"/>
                  </a:cubicBezTo>
                  <a:cubicBezTo>
                    <a:pt x="2101" y="2100"/>
                    <a:pt x="2997" y="2726"/>
                    <a:pt x="2997" y="2726"/>
                  </a:cubicBezTo>
                  <a:cubicBezTo>
                    <a:pt x="3071" y="2726"/>
                    <a:pt x="3071" y="2800"/>
                    <a:pt x="3034" y="2838"/>
                  </a:cubicBezTo>
                  <a:cubicBezTo>
                    <a:pt x="3034" y="2875"/>
                    <a:pt x="2997" y="2875"/>
                    <a:pt x="2959" y="2875"/>
                  </a:cubicBezTo>
                  <a:lnTo>
                    <a:pt x="2913" y="2875"/>
                  </a:lnTo>
                  <a:cubicBezTo>
                    <a:pt x="2913" y="2838"/>
                    <a:pt x="1942" y="2222"/>
                    <a:pt x="1009" y="1363"/>
                  </a:cubicBezTo>
                  <a:cubicBezTo>
                    <a:pt x="504" y="1559"/>
                    <a:pt x="112" y="1904"/>
                    <a:pt x="0" y="2455"/>
                  </a:cubicBezTo>
                  <a:cubicBezTo>
                    <a:pt x="75" y="2492"/>
                    <a:pt x="196" y="2530"/>
                    <a:pt x="346" y="2530"/>
                  </a:cubicBezTo>
                  <a:cubicBezTo>
                    <a:pt x="504" y="2530"/>
                    <a:pt x="700" y="2492"/>
                    <a:pt x="897" y="2408"/>
                  </a:cubicBezTo>
                  <a:lnTo>
                    <a:pt x="897" y="2408"/>
                  </a:lnTo>
                  <a:cubicBezTo>
                    <a:pt x="775" y="2763"/>
                    <a:pt x="738" y="3108"/>
                    <a:pt x="897" y="3500"/>
                  </a:cubicBezTo>
                  <a:cubicBezTo>
                    <a:pt x="1167" y="3463"/>
                    <a:pt x="1597" y="3155"/>
                    <a:pt x="1793" y="2492"/>
                  </a:cubicBezTo>
                  <a:cubicBezTo>
                    <a:pt x="2063" y="2922"/>
                    <a:pt x="2567" y="3108"/>
                    <a:pt x="3109" y="3108"/>
                  </a:cubicBezTo>
                  <a:lnTo>
                    <a:pt x="3230" y="3108"/>
                  </a:lnTo>
                  <a:cubicBezTo>
                    <a:pt x="3230" y="2838"/>
                    <a:pt x="3146" y="2175"/>
                    <a:pt x="2409" y="1755"/>
                  </a:cubicBezTo>
                  <a:cubicBezTo>
                    <a:pt x="3071" y="1521"/>
                    <a:pt x="3305" y="1055"/>
                    <a:pt x="3342" y="775"/>
                  </a:cubicBezTo>
                  <a:cubicBezTo>
                    <a:pt x="3193" y="737"/>
                    <a:pt x="3071" y="737"/>
                    <a:pt x="2913" y="737"/>
                  </a:cubicBezTo>
                  <a:cubicBezTo>
                    <a:pt x="2679" y="737"/>
                    <a:pt x="2446" y="775"/>
                    <a:pt x="2213" y="896"/>
                  </a:cubicBezTo>
                  <a:cubicBezTo>
                    <a:pt x="2371" y="504"/>
                    <a:pt x="2297" y="159"/>
                    <a:pt x="21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125"/>
            <p:cNvSpPr/>
            <p:nvPr/>
          </p:nvSpPr>
          <p:spPr>
            <a:xfrm>
              <a:off x="1105049" y="4997992"/>
              <a:ext cx="51619" cy="42135"/>
            </a:xfrm>
            <a:custGeom>
              <a:avLst/>
              <a:gdLst/>
              <a:ahLst/>
              <a:cxnLst/>
              <a:rect l="l" t="t" r="r" b="b"/>
              <a:pathLst>
                <a:path w="664" h="542" extrusionOk="0">
                  <a:moveTo>
                    <a:pt x="38" y="0"/>
                  </a:moveTo>
                  <a:cubicBezTo>
                    <a:pt x="1" y="38"/>
                    <a:pt x="1" y="112"/>
                    <a:pt x="38" y="150"/>
                  </a:cubicBezTo>
                  <a:cubicBezTo>
                    <a:pt x="197" y="271"/>
                    <a:pt x="318" y="420"/>
                    <a:pt x="468" y="542"/>
                  </a:cubicBezTo>
                  <a:cubicBezTo>
                    <a:pt x="552" y="542"/>
                    <a:pt x="589" y="504"/>
                    <a:pt x="664" y="504"/>
                  </a:cubicBezTo>
                  <a:lnTo>
                    <a:pt x="664" y="467"/>
                  </a:lnTo>
                  <a:cubicBezTo>
                    <a:pt x="505" y="346"/>
                    <a:pt x="356" y="187"/>
                    <a:pt x="159"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125"/>
            <p:cNvSpPr/>
            <p:nvPr/>
          </p:nvSpPr>
          <p:spPr>
            <a:xfrm>
              <a:off x="1141353" y="5034296"/>
              <a:ext cx="160455" cy="123373"/>
            </a:xfrm>
            <a:custGeom>
              <a:avLst/>
              <a:gdLst/>
              <a:ahLst/>
              <a:cxnLst/>
              <a:rect l="l" t="t" r="r" b="b"/>
              <a:pathLst>
                <a:path w="2064" h="1587" extrusionOk="0">
                  <a:moveTo>
                    <a:pt x="197" y="0"/>
                  </a:moveTo>
                  <a:lnTo>
                    <a:pt x="197" y="37"/>
                  </a:lnTo>
                  <a:cubicBezTo>
                    <a:pt x="122" y="37"/>
                    <a:pt x="85" y="75"/>
                    <a:pt x="1" y="75"/>
                  </a:cubicBezTo>
                  <a:cubicBezTo>
                    <a:pt x="934" y="934"/>
                    <a:pt x="1905" y="1550"/>
                    <a:pt x="1905" y="1587"/>
                  </a:cubicBezTo>
                  <a:lnTo>
                    <a:pt x="1951" y="1587"/>
                  </a:lnTo>
                  <a:cubicBezTo>
                    <a:pt x="1989" y="1587"/>
                    <a:pt x="2026" y="1587"/>
                    <a:pt x="2026" y="1550"/>
                  </a:cubicBezTo>
                  <a:cubicBezTo>
                    <a:pt x="2063" y="1512"/>
                    <a:pt x="2063" y="1438"/>
                    <a:pt x="1989" y="1438"/>
                  </a:cubicBezTo>
                  <a:cubicBezTo>
                    <a:pt x="1989" y="1438"/>
                    <a:pt x="1093" y="812"/>
                    <a:pt x="197"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125"/>
            <p:cNvSpPr/>
            <p:nvPr/>
          </p:nvSpPr>
          <p:spPr>
            <a:xfrm>
              <a:off x="322137" y="4728782"/>
              <a:ext cx="187276" cy="211220"/>
            </a:xfrm>
            <a:custGeom>
              <a:avLst/>
              <a:gdLst/>
              <a:ahLst/>
              <a:cxnLst/>
              <a:rect l="l" t="t" r="r" b="b"/>
              <a:pathLst>
                <a:path w="2409" h="2717" extrusionOk="0">
                  <a:moveTo>
                    <a:pt x="1009" y="1"/>
                  </a:moveTo>
                  <a:cubicBezTo>
                    <a:pt x="775" y="197"/>
                    <a:pt x="663" y="467"/>
                    <a:pt x="663" y="738"/>
                  </a:cubicBezTo>
                  <a:cubicBezTo>
                    <a:pt x="430" y="505"/>
                    <a:pt x="196" y="430"/>
                    <a:pt x="75" y="430"/>
                  </a:cubicBezTo>
                  <a:cubicBezTo>
                    <a:pt x="0" y="850"/>
                    <a:pt x="159" y="1279"/>
                    <a:pt x="505" y="1513"/>
                  </a:cubicBezTo>
                  <a:cubicBezTo>
                    <a:pt x="1363" y="1279"/>
                    <a:pt x="2063" y="934"/>
                    <a:pt x="2101" y="934"/>
                  </a:cubicBezTo>
                  <a:cubicBezTo>
                    <a:pt x="2138" y="934"/>
                    <a:pt x="2175" y="934"/>
                    <a:pt x="2175" y="971"/>
                  </a:cubicBezTo>
                  <a:cubicBezTo>
                    <a:pt x="2175" y="1009"/>
                    <a:pt x="2175" y="1046"/>
                    <a:pt x="2138" y="1046"/>
                  </a:cubicBezTo>
                  <a:cubicBezTo>
                    <a:pt x="2138" y="1046"/>
                    <a:pt x="1401" y="1401"/>
                    <a:pt x="505" y="1671"/>
                  </a:cubicBezTo>
                  <a:cubicBezTo>
                    <a:pt x="392" y="2063"/>
                    <a:pt x="505" y="2446"/>
                    <a:pt x="775" y="2717"/>
                  </a:cubicBezTo>
                  <a:cubicBezTo>
                    <a:pt x="897" y="2642"/>
                    <a:pt x="1055" y="2446"/>
                    <a:pt x="1093" y="2138"/>
                  </a:cubicBezTo>
                  <a:cubicBezTo>
                    <a:pt x="1242" y="2371"/>
                    <a:pt x="1475" y="2530"/>
                    <a:pt x="1793" y="2567"/>
                  </a:cubicBezTo>
                  <a:cubicBezTo>
                    <a:pt x="1830" y="2371"/>
                    <a:pt x="1830" y="1979"/>
                    <a:pt x="1475" y="1634"/>
                  </a:cubicBezTo>
                  <a:cubicBezTo>
                    <a:pt x="1867" y="1597"/>
                    <a:pt x="2222" y="1363"/>
                    <a:pt x="2409" y="971"/>
                  </a:cubicBezTo>
                  <a:cubicBezTo>
                    <a:pt x="2334" y="897"/>
                    <a:pt x="2101" y="775"/>
                    <a:pt x="1830" y="775"/>
                  </a:cubicBezTo>
                  <a:cubicBezTo>
                    <a:pt x="1671" y="775"/>
                    <a:pt x="1475" y="813"/>
                    <a:pt x="1242" y="934"/>
                  </a:cubicBezTo>
                  <a:cubicBezTo>
                    <a:pt x="1363" y="430"/>
                    <a:pt x="1130" y="113"/>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125"/>
            <p:cNvSpPr/>
            <p:nvPr/>
          </p:nvSpPr>
          <p:spPr>
            <a:xfrm>
              <a:off x="319261" y="4846323"/>
              <a:ext cx="42135" cy="21145"/>
            </a:xfrm>
            <a:custGeom>
              <a:avLst/>
              <a:gdLst/>
              <a:ahLst/>
              <a:cxnLst/>
              <a:rect l="l" t="t" r="r" b="b"/>
              <a:pathLst>
                <a:path w="542" h="272" extrusionOk="0">
                  <a:moveTo>
                    <a:pt x="542" y="1"/>
                  </a:moveTo>
                  <a:cubicBezTo>
                    <a:pt x="392" y="85"/>
                    <a:pt x="233" y="122"/>
                    <a:pt x="75" y="159"/>
                  </a:cubicBezTo>
                  <a:cubicBezTo>
                    <a:pt x="37" y="159"/>
                    <a:pt x="0" y="197"/>
                    <a:pt x="37" y="234"/>
                  </a:cubicBezTo>
                  <a:cubicBezTo>
                    <a:pt x="37" y="271"/>
                    <a:pt x="75" y="271"/>
                    <a:pt x="75" y="271"/>
                  </a:cubicBezTo>
                  <a:lnTo>
                    <a:pt x="112" y="271"/>
                  </a:lnTo>
                  <a:cubicBezTo>
                    <a:pt x="233" y="234"/>
                    <a:pt x="392" y="197"/>
                    <a:pt x="542" y="159"/>
                  </a:cubicBezTo>
                  <a:lnTo>
                    <a:pt x="542" y="38"/>
                  </a:lnTo>
                  <a:lnTo>
                    <a:pt x="542" y="1"/>
                  </a:ln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125"/>
            <p:cNvSpPr/>
            <p:nvPr/>
          </p:nvSpPr>
          <p:spPr>
            <a:xfrm>
              <a:off x="361318" y="4801312"/>
              <a:ext cx="129981" cy="57450"/>
            </a:xfrm>
            <a:custGeom>
              <a:avLst/>
              <a:gdLst/>
              <a:ahLst/>
              <a:cxnLst/>
              <a:rect l="l" t="t" r="r" b="b"/>
              <a:pathLst>
                <a:path w="1672" h="739" extrusionOk="0">
                  <a:moveTo>
                    <a:pt x="1597" y="1"/>
                  </a:moveTo>
                  <a:cubicBezTo>
                    <a:pt x="1559" y="1"/>
                    <a:pt x="859" y="346"/>
                    <a:pt x="1" y="580"/>
                  </a:cubicBezTo>
                  <a:lnTo>
                    <a:pt x="1" y="617"/>
                  </a:lnTo>
                  <a:lnTo>
                    <a:pt x="1" y="738"/>
                  </a:lnTo>
                  <a:cubicBezTo>
                    <a:pt x="897" y="468"/>
                    <a:pt x="1634" y="113"/>
                    <a:pt x="1634" y="113"/>
                  </a:cubicBezTo>
                  <a:cubicBezTo>
                    <a:pt x="1671" y="113"/>
                    <a:pt x="1671" y="76"/>
                    <a:pt x="1671" y="38"/>
                  </a:cubicBezTo>
                  <a:cubicBezTo>
                    <a:pt x="1671" y="1"/>
                    <a:pt x="1634" y="1"/>
                    <a:pt x="1597" y="1"/>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125"/>
            <p:cNvSpPr/>
            <p:nvPr/>
          </p:nvSpPr>
          <p:spPr>
            <a:xfrm>
              <a:off x="295317" y="5275909"/>
              <a:ext cx="21068" cy="51619"/>
            </a:xfrm>
            <a:custGeom>
              <a:avLst/>
              <a:gdLst/>
              <a:ahLst/>
              <a:cxnLst/>
              <a:rect l="l" t="t" r="r" b="b"/>
              <a:pathLst>
                <a:path w="271" h="664" extrusionOk="0">
                  <a:moveTo>
                    <a:pt x="112" y="0"/>
                  </a:moveTo>
                  <a:cubicBezTo>
                    <a:pt x="112" y="0"/>
                    <a:pt x="75" y="0"/>
                    <a:pt x="37" y="38"/>
                  </a:cubicBezTo>
                  <a:cubicBezTo>
                    <a:pt x="37" y="75"/>
                    <a:pt x="0" y="112"/>
                    <a:pt x="0" y="159"/>
                  </a:cubicBezTo>
                  <a:cubicBezTo>
                    <a:pt x="0" y="234"/>
                    <a:pt x="37" y="663"/>
                    <a:pt x="112" y="663"/>
                  </a:cubicBezTo>
                  <a:cubicBezTo>
                    <a:pt x="149" y="663"/>
                    <a:pt x="149" y="663"/>
                    <a:pt x="187" y="579"/>
                  </a:cubicBezTo>
                  <a:cubicBezTo>
                    <a:pt x="233" y="504"/>
                    <a:pt x="271" y="392"/>
                    <a:pt x="271" y="271"/>
                  </a:cubicBezTo>
                  <a:cubicBezTo>
                    <a:pt x="271" y="196"/>
                    <a:pt x="187" y="0"/>
                    <a:pt x="112" y="0"/>
                  </a:cubicBezTo>
                  <a:close/>
                </a:path>
              </a:pathLst>
            </a:custGeom>
            <a:solidFill>
              <a:srgbClr val="EDA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125"/>
            <p:cNvSpPr/>
            <p:nvPr/>
          </p:nvSpPr>
          <p:spPr>
            <a:xfrm>
              <a:off x="676239" y="5556702"/>
              <a:ext cx="57372" cy="24721"/>
            </a:xfrm>
            <a:custGeom>
              <a:avLst/>
              <a:gdLst/>
              <a:ahLst/>
              <a:cxnLst/>
              <a:rect l="l" t="t" r="r" b="b"/>
              <a:pathLst>
                <a:path w="738" h="318" extrusionOk="0">
                  <a:moveTo>
                    <a:pt x="234" y="1"/>
                  </a:moveTo>
                  <a:cubicBezTo>
                    <a:pt x="112" y="1"/>
                    <a:pt x="0" y="1"/>
                    <a:pt x="75" y="122"/>
                  </a:cubicBezTo>
                  <a:cubicBezTo>
                    <a:pt x="75" y="159"/>
                    <a:pt x="112" y="197"/>
                    <a:pt x="150" y="197"/>
                  </a:cubicBezTo>
                  <a:cubicBezTo>
                    <a:pt x="187" y="234"/>
                    <a:pt x="467" y="318"/>
                    <a:pt x="579" y="318"/>
                  </a:cubicBezTo>
                  <a:cubicBezTo>
                    <a:pt x="700" y="318"/>
                    <a:pt x="738" y="281"/>
                    <a:pt x="616" y="159"/>
                  </a:cubicBezTo>
                  <a:cubicBezTo>
                    <a:pt x="542" y="85"/>
                    <a:pt x="467" y="47"/>
                    <a:pt x="346" y="1"/>
                  </a:cubicBezTo>
                  <a:close/>
                </a:path>
              </a:pathLst>
            </a:custGeom>
            <a:solidFill>
              <a:srgbClr val="EDA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125"/>
            <p:cNvSpPr/>
            <p:nvPr/>
          </p:nvSpPr>
          <p:spPr>
            <a:xfrm>
              <a:off x="1912681" y="5883205"/>
              <a:ext cx="57372" cy="24799"/>
            </a:xfrm>
            <a:custGeom>
              <a:avLst/>
              <a:gdLst/>
              <a:ahLst/>
              <a:cxnLst/>
              <a:rect l="l" t="t" r="r" b="b"/>
              <a:pathLst>
                <a:path w="738" h="319" extrusionOk="0">
                  <a:moveTo>
                    <a:pt x="234" y="1"/>
                  </a:moveTo>
                  <a:cubicBezTo>
                    <a:pt x="113" y="1"/>
                    <a:pt x="1" y="1"/>
                    <a:pt x="75" y="122"/>
                  </a:cubicBezTo>
                  <a:cubicBezTo>
                    <a:pt x="113" y="159"/>
                    <a:pt x="150" y="197"/>
                    <a:pt x="197" y="197"/>
                  </a:cubicBezTo>
                  <a:cubicBezTo>
                    <a:pt x="234" y="234"/>
                    <a:pt x="467" y="318"/>
                    <a:pt x="617" y="318"/>
                  </a:cubicBezTo>
                  <a:cubicBezTo>
                    <a:pt x="701" y="318"/>
                    <a:pt x="738" y="281"/>
                    <a:pt x="663" y="159"/>
                  </a:cubicBezTo>
                  <a:cubicBezTo>
                    <a:pt x="579" y="85"/>
                    <a:pt x="467" y="47"/>
                    <a:pt x="346" y="1"/>
                  </a:cubicBezTo>
                  <a:close/>
                </a:path>
              </a:pathLst>
            </a:custGeom>
            <a:solidFill>
              <a:srgbClr val="EDA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125"/>
            <p:cNvSpPr/>
            <p:nvPr/>
          </p:nvSpPr>
          <p:spPr>
            <a:xfrm>
              <a:off x="1392450" y="5856385"/>
              <a:ext cx="21068" cy="51619"/>
            </a:xfrm>
            <a:custGeom>
              <a:avLst/>
              <a:gdLst/>
              <a:ahLst/>
              <a:cxnLst/>
              <a:rect l="l" t="t" r="r" b="b"/>
              <a:pathLst>
                <a:path w="271" h="664" extrusionOk="0">
                  <a:moveTo>
                    <a:pt x="121" y="0"/>
                  </a:moveTo>
                  <a:cubicBezTo>
                    <a:pt x="75" y="0"/>
                    <a:pt x="75" y="0"/>
                    <a:pt x="37" y="38"/>
                  </a:cubicBezTo>
                  <a:cubicBezTo>
                    <a:pt x="0" y="75"/>
                    <a:pt x="0" y="112"/>
                    <a:pt x="0" y="159"/>
                  </a:cubicBezTo>
                  <a:cubicBezTo>
                    <a:pt x="0" y="234"/>
                    <a:pt x="0" y="663"/>
                    <a:pt x="121" y="663"/>
                  </a:cubicBezTo>
                  <a:cubicBezTo>
                    <a:pt x="121" y="663"/>
                    <a:pt x="159" y="663"/>
                    <a:pt x="196" y="579"/>
                  </a:cubicBezTo>
                  <a:cubicBezTo>
                    <a:pt x="233" y="504"/>
                    <a:pt x="271" y="392"/>
                    <a:pt x="233" y="271"/>
                  </a:cubicBezTo>
                  <a:cubicBezTo>
                    <a:pt x="233" y="196"/>
                    <a:pt x="196" y="0"/>
                    <a:pt x="121" y="0"/>
                  </a:cubicBezTo>
                  <a:close/>
                </a:path>
              </a:pathLst>
            </a:custGeom>
            <a:solidFill>
              <a:srgbClr val="EDA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125"/>
            <p:cNvSpPr/>
            <p:nvPr/>
          </p:nvSpPr>
          <p:spPr>
            <a:xfrm>
              <a:off x="1692057" y="5242481"/>
              <a:ext cx="21145" cy="51619"/>
            </a:xfrm>
            <a:custGeom>
              <a:avLst/>
              <a:gdLst/>
              <a:ahLst/>
              <a:cxnLst/>
              <a:rect l="l" t="t" r="r" b="b"/>
              <a:pathLst>
                <a:path w="272" h="664" extrusionOk="0">
                  <a:moveTo>
                    <a:pt x="113" y="1"/>
                  </a:moveTo>
                  <a:cubicBezTo>
                    <a:pt x="76" y="1"/>
                    <a:pt x="76" y="1"/>
                    <a:pt x="38" y="38"/>
                  </a:cubicBezTo>
                  <a:cubicBezTo>
                    <a:pt x="1" y="76"/>
                    <a:pt x="1" y="122"/>
                    <a:pt x="1" y="160"/>
                  </a:cubicBezTo>
                  <a:cubicBezTo>
                    <a:pt x="1" y="234"/>
                    <a:pt x="38" y="664"/>
                    <a:pt x="113" y="664"/>
                  </a:cubicBezTo>
                  <a:cubicBezTo>
                    <a:pt x="113" y="664"/>
                    <a:pt x="150" y="664"/>
                    <a:pt x="188" y="589"/>
                  </a:cubicBezTo>
                  <a:cubicBezTo>
                    <a:pt x="234" y="505"/>
                    <a:pt x="272" y="393"/>
                    <a:pt x="272" y="272"/>
                  </a:cubicBezTo>
                  <a:cubicBezTo>
                    <a:pt x="272" y="197"/>
                    <a:pt x="188" y="1"/>
                    <a:pt x="113" y="1"/>
                  </a:cubicBezTo>
                  <a:close/>
                </a:path>
              </a:pathLst>
            </a:custGeom>
            <a:solidFill>
              <a:srgbClr val="EDA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125"/>
            <p:cNvSpPr/>
            <p:nvPr/>
          </p:nvSpPr>
          <p:spPr>
            <a:xfrm>
              <a:off x="742240" y="4882627"/>
              <a:ext cx="136511" cy="66856"/>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EDA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125"/>
            <p:cNvSpPr/>
            <p:nvPr/>
          </p:nvSpPr>
          <p:spPr>
            <a:xfrm>
              <a:off x="739364" y="5868746"/>
              <a:ext cx="57372" cy="45011"/>
            </a:xfrm>
            <a:custGeom>
              <a:avLst/>
              <a:gdLst/>
              <a:ahLst/>
              <a:cxnLst/>
              <a:rect l="l" t="t" r="r" b="b"/>
              <a:pathLst>
                <a:path w="738" h="579" extrusionOk="0">
                  <a:moveTo>
                    <a:pt x="122" y="0"/>
                  </a:moveTo>
                  <a:cubicBezTo>
                    <a:pt x="75" y="0"/>
                    <a:pt x="0" y="0"/>
                    <a:pt x="38" y="112"/>
                  </a:cubicBezTo>
                  <a:cubicBezTo>
                    <a:pt x="38" y="149"/>
                    <a:pt x="75" y="187"/>
                    <a:pt x="122" y="233"/>
                  </a:cubicBezTo>
                  <a:cubicBezTo>
                    <a:pt x="197" y="308"/>
                    <a:pt x="542" y="579"/>
                    <a:pt x="663" y="579"/>
                  </a:cubicBezTo>
                  <a:cubicBezTo>
                    <a:pt x="738" y="579"/>
                    <a:pt x="738" y="541"/>
                    <a:pt x="701" y="420"/>
                  </a:cubicBezTo>
                  <a:cubicBezTo>
                    <a:pt x="626" y="308"/>
                    <a:pt x="542" y="187"/>
                    <a:pt x="430" y="112"/>
                  </a:cubicBezTo>
                  <a:cubicBezTo>
                    <a:pt x="393" y="37"/>
                    <a:pt x="234" y="0"/>
                    <a:pt x="122" y="0"/>
                  </a:cubicBezTo>
                  <a:close/>
                </a:path>
              </a:pathLst>
            </a:custGeom>
            <a:solidFill>
              <a:srgbClr val="EDA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125"/>
            <p:cNvSpPr/>
            <p:nvPr/>
          </p:nvSpPr>
          <p:spPr>
            <a:xfrm>
              <a:off x="1014405" y="4737489"/>
              <a:ext cx="57372" cy="48665"/>
            </a:xfrm>
            <a:custGeom>
              <a:avLst/>
              <a:gdLst/>
              <a:ahLst/>
              <a:cxnLst/>
              <a:rect l="l" t="t" r="r" b="b"/>
              <a:pathLst>
                <a:path w="738" h="626" extrusionOk="0">
                  <a:moveTo>
                    <a:pt x="121" y="1"/>
                  </a:moveTo>
                  <a:cubicBezTo>
                    <a:pt x="37" y="1"/>
                    <a:pt x="0" y="38"/>
                    <a:pt x="37" y="159"/>
                  </a:cubicBezTo>
                  <a:cubicBezTo>
                    <a:pt x="37" y="197"/>
                    <a:pt x="84" y="234"/>
                    <a:pt x="121" y="271"/>
                  </a:cubicBezTo>
                  <a:cubicBezTo>
                    <a:pt x="159" y="355"/>
                    <a:pt x="504" y="626"/>
                    <a:pt x="663" y="626"/>
                  </a:cubicBezTo>
                  <a:cubicBezTo>
                    <a:pt x="700" y="626"/>
                    <a:pt x="737" y="589"/>
                    <a:pt x="700" y="467"/>
                  </a:cubicBezTo>
                  <a:cubicBezTo>
                    <a:pt x="625" y="355"/>
                    <a:pt x="551" y="234"/>
                    <a:pt x="429" y="159"/>
                  </a:cubicBezTo>
                  <a:cubicBezTo>
                    <a:pt x="392" y="85"/>
                    <a:pt x="233" y="1"/>
                    <a:pt x="121" y="1"/>
                  </a:cubicBezTo>
                  <a:close/>
                </a:path>
              </a:pathLst>
            </a:custGeom>
            <a:solidFill>
              <a:srgbClr val="EDA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125"/>
            <p:cNvSpPr/>
            <p:nvPr/>
          </p:nvSpPr>
          <p:spPr>
            <a:xfrm>
              <a:off x="951281" y="5320920"/>
              <a:ext cx="33428" cy="66779"/>
            </a:xfrm>
            <a:custGeom>
              <a:avLst/>
              <a:gdLst/>
              <a:ahLst/>
              <a:cxnLst/>
              <a:rect l="l" t="t" r="r" b="b"/>
              <a:pathLst>
                <a:path w="430" h="859" extrusionOk="0">
                  <a:moveTo>
                    <a:pt x="271" y="0"/>
                  </a:moveTo>
                  <a:cubicBezTo>
                    <a:pt x="271" y="0"/>
                    <a:pt x="233" y="0"/>
                    <a:pt x="196" y="47"/>
                  </a:cubicBezTo>
                  <a:cubicBezTo>
                    <a:pt x="149" y="84"/>
                    <a:pt x="149" y="121"/>
                    <a:pt x="112" y="196"/>
                  </a:cubicBezTo>
                  <a:cubicBezTo>
                    <a:pt x="75" y="280"/>
                    <a:pt x="0" y="859"/>
                    <a:pt x="149" y="859"/>
                  </a:cubicBezTo>
                  <a:cubicBezTo>
                    <a:pt x="149" y="859"/>
                    <a:pt x="196" y="821"/>
                    <a:pt x="233" y="784"/>
                  </a:cubicBezTo>
                  <a:cubicBezTo>
                    <a:pt x="308" y="663"/>
                    <a:pt x="383" y="513"/>
                    <a:pt x="429" y="392"/>
                  </a:cubicBezTo>
                  <a:cubicBezTo>
                    <a:pt x="429" y="317"/>
                    <a:pt x="383" y="0"/>
                    <a:pt x="271" y="0"/>
                  </a:cubicBezTo>
                  <a:close/>
                </a:path>
              </a:pathLst>
            </a:custGeom>
            <a:solidFill>
              <a:srgbClr val="EDA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125"/>
            <p:cNvSpPr/>
            <p:nvPr/>
          </p:nvSpPr>
          <p:spPr>
            <a:xfrm>
              <a:off x="140694" y="5037172"/>
              <a:ext cx="63980" cy="54496"/>
            </a:xfrm>
            <a:custGeom>
              <a:avLst/>
              <a:gdLst/>
              <a:ahLst/>
              <a:cxnLst/>
              <a:rect l="l" t="t" r="r" b="b"/>
              <a:pathLst>
                <a:path w="823" h="701" extrusionOk="0">
                  <a:moveTo>
                    <a:pt x="589" y="0"/>
                  </a:moveTo>
                  <a:cubicBezTo>
                    <a:pt x="505" y="0"/>
                    <a:pt x="468" y="38"/>
                    <a:pt x="430" y="75"/>
                  </a:cubicBezTo>
                  <a:cubicBezTo>
                    <a:pt x="356" y="150"/>
                    <a:pt x="1" y="701"/>
                    <a:pt x="160" y="701"/>
                  </a:cubicBezTo>
                  <a:cubicBezTo>
                    <a:pt x="197" y="701"/>
                    <a:pt x="234" y="701"/>
                    <a:pt x="272" y="663"/>
                  </a:cubicBezTo>
                  <a:cubicBezTo>
                    <a:pt x="393" y="616"/>
                    <a:pt x="505" y="504"/>
                    <a:pt x="589" y="383"/>
                  </a:cubicBezTo>
                  <a:cubicBezTo>
                    <a:pt x="664" y="308"/>
                    <a:pt x="822" y="0"/>
                    <a:pt x="626" y="0"/>
                  </a:cubicBezTo>
                  <a:close/>
                </a:path>
              </a:pathLst>
            </a:custGeom>
            <a:solidFill>
              <a:srgbClr val="EDA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125"/>
            <p:cNvSpPr/>
            <p:nvPr/>
          </p:nvSpPr>
          <p:spPr>
            <a:xfrm>
              <a:off x="2036753" y="5426800"/>
              <a:ext cx="57372" cy="57450"/>
            </a:xfrm>
            <a:custGeom>
              <a:avLst/>
              <a:gdLst/>
              <a:ahLst/>
              <a:cxnLst/>
              <a:rect l="l" t="t" r="r" b="b"/>
              <a:pathLst>
                <a:path w="738" h="739" extrusionOk="0">
                  <a:moveTo>
                    <a:pt x="579" y="1"/>
                  </a:moveTo>
                  <a:cubicBezTo>
                    <a:pt x="579" y="1"/>
                    <a:pt x="542" y="1"/>
                    <a:pt x="542" y="38"/>
                  </a:cubicBezTo>
                  <a:cubicBezTo>
                    <a:pt x="467" y="38"/>
                    <a:pt x="421" y="85"/>
                    <a:pt x="383" y="122"/>
                  </a:cubicBezTo>
                  <a:cubicBezTo>
                    <a:pt x="309" y="197"/>
                    <a:pt x="1" y="738"/>
                    <a:pt x="150" y="738"/>
                  </a:cubicBezTo>
                  <a:cubicBezTo>
                    <a:pt x="187" y="738"/>
                    <a:pt x="234" y="738"/>
                    <a:pt x="271" y="701"/>
                  </a:cubicBezTo>
                  <a:cubicBezTo>
                    <a:pt x="383" y="663"/>
                    <a:pt x="505" y="551"/>
                    <a:pt x="579" y="430"/>
                  </a:cubicBezTo>
                  <a:cubicBezTo>
                    <a:pt x="617" y="355"/>
                    <a:pt x="738" y="1"/>
                    <a:pt x="579" y="1"/>
                  </a:cubicBezTo>
                  <a:close/>
                </a:path>
              </a:pathLst>
            </a:custGeom>
            <a:solidFill>
              <a:srgbClr val="EDA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125"/>
            <p:cNvSpPr/>
            <p:nvPr/>
          </p:nvSpPr>
          <p:spPr>
            <a:xfrm>
              <a:off x="1262548" y="5475465"/>
              <a:ext cx="45011" cy="33428"/>
            </a:xfrm>
            <a:custGeom>
              <a:avLst/>
              <a:gdLst/>
              <a:ahLst/>
              <a:cxnLst/>
              <a:rect l="l" t="t" r="r" b="b"/>
              <a:pathLst>
                <a:path w="579" h="430" extrusionOk="0">
                  <a:moveTo>
                    <a:pt x="112" y="0"/>
                  </a:moveTo>
                  <a:cubicBezTo>
                    <a:pt x="38" y="0"/>
                    <a:pt x="0" y="37"/>
                    <a:pt x="38" y="112"/>
                  </a:cubicBezTo>
                  <a:cubicBezTo>
                    <a:pt x="38" y="159"/>
                    <a:pt x="75" y="196"/>
                    <a:pt x="75" y="196"/>
                  </a:cubicBezTo>
                  <a:cubicBezTo>
                    <a:pt x="159" y="271"/>
                    <a:pt x="430" y="430"/>
                    <a:pt x="542" y="430"/>
                  </a:cubicBezTo>
                  <a:cubicBezTo>
                    <a:pt x="579" y="430"/>
                    <a:pt x="579" y="430"/>
                    <a:pt x="542" y="308"/>
                  </a:cubicBezTo>
                  <a:cubicBezTo>
                    <a:pt x="504" y="233"/>
                    <a:pt x="430" y="112"/>
                    <a:pt x="346" y="75"/>
                  </a:cubicBezTo>
                  <a:cubicBezTo>
                    <a:pt x="308" y="37"/>
                    <a:pt x="196" y="0"/>
                    <a:pt x="112" y="0"/>
                  </a:cubicBezTo>
                  <a:close/>
                </a:path>
              </a:pathLst>
            </a:custGeom>
            <a:solidFill>
              <a:srgbClr val="EDA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125"/>
            <p:cNvSpPr/>
            <p:nvPr/>
          </p:nvSpPr>
          <p:spPr>
            <a:xfrm>
              <a:off x="98637" y="5904972"/>
              <a:ext cx="57372" cy="39259"/>
            </a:xfrm>
            <a:custGeom>
              <a:avLst/>
              <a:gdLst/>
              <a:ahLst/>
              <a:cxnLst/>
              <a:rect l="l" t="t" r="r" b="b"/>
              <a:pathLst>
                <a:path w="738" h="505" extrusionOk="0">
                  <a:moveTo>
                    <a:pt x="542" y="1"/>
                  </a:moveTo>
                  <a:cubicBezTo>
                    <a:pt x="505" y="1"/>
                    <a:pt x="467" y="1"/>
                    <a:pt x="430" y="38"/>
                  </a:cubicBezTo>
                  <a:cubicBezTo>
                    <a:pt x="346" y="113"/>
                    <a:pt x="1" y="505"/>
                    <a:pt x="150" y="505"/>
                  </a:cubicBezTo>
                  <a:cubicBezTo>
                    <a:pt x="197" y="505"/>
                    <a:pt x="197" y="505"/>
                    <a:pt x="234" y="468"/>
                  </a:cubicBezTo>
                  <a:cubicBezTo>
                    <a:pt x="346" y="468"/>
                    <a:pt x="467" y="384"/>
                    <a:pt x="505" y="309"/>
                  </a:cubicBezTo>
                  <a:cubicBezTo>
                    <a:pt x="579" y="234"/>
                    <a:pt x="738" y="1"/>
                    <a:pt x="542" y="1"/>
                  </a:cubicBezTo>
                  <a:close/>
                </a:path>
              </a:pathLst>
            </a:custGeom>
            <a:solidFill>
              <a:srgbClr val="EDA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6" name="Google Shape;4366;p125"/>
          <p:cNvGrpSpPr/>
          <p:nvPr/>
        </p:nvGrpSpPr>
        <p:grpSpPr>
          <a:xfrm flipH="1">
            <a:off x="7275926" y="4049715"/>
            <a:ext cx="1868083" cy="1109375"/>
            <a:chOff x="26106" y="4559855"/>
            <a:chExt cx="2503461" cy="1486700"/>
          </a:xfrm>
        </p:grpSpPr>
        <p:sp>
          <p:nvSpPr>
            <p:cNvPr id="4367" name="Google Shape;4367;p125"/>
            <p:cNvSpPr/>
            <p:nvPr/>
          </p:nvSpPr>
          <p:spPr>
            <a:xfrm>
              <a:off x="26106" y="4559855"/>
              <a:ext cx="2503461" cy="1486700"/>
            </a:xfrm>
            <a:custGeom>
              <a:avLst/>
              <a:gdLst/>
              <a:ahLst/>
              <a:cxnLst/>
              <a:rect l="l" t="t" r="r" b="b"/>
              <a:pathLst>
                <a:path w="32203" h="19124" extrusionOk="0">
                  <a:moveTo>
                    <a:pt x="8949" y="0"/>
                  </a:moveTo>
                  <a:cubicBezTo>
                    <a:pt x="8412" y="0"/>
                    <a:pt x="7875" y="48"/>
                    <a:pt x="7346" y="148"/>
                  </a:cubicBezTo>
                  <a:cubicBezTo>
                    <a:pt x="4583" y="652"/>
                    <a:pt x="2250" y="2444"/>
                    <a:pt x="38" y="4190"/>
                  </a:cubicBezTo>
                  <a:lnTo>
                    <a:pt x="0" y="19124"/>
                  </a:lnTo>
                  <a:lnTo>
                    <a:pt x="32202" y="19124"/>
                  </a:lnTo>
                  <a:cubicBezTo>
                    <a:pt x="31932" y="13645"/>
                    <a:pt x="27843" y="8586"/>
                    <a:pt x="22598" y="7149"/>
                  </a:cubicBezTo>
                  <a:cubicBezTo>
                    <a:pt x="21664" y="6878"/>
                    <a:pt x="20731" y="6719"/>
                    <a:pt x="19872" y="6336"/>
                  </a:cubicBezTo>
                  <a:cubicBezTo>
                    <a:pt x="18313" y="5552"/>
                    <a:pt x="17268" y="4078"/>
                    <a:pt x="16017" y="2874"/>
                  </a:cubicBezTo>
                  <a:cubicBezTo>
                    <a:pt x="14125" y="1105"/>
                    <a:pt x="11529" y="0"/>
                    <a:pt x="89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125"/>
            <p:cNvSpPr/>
            <p:nvPr/>
          </p:nvSpPr>
          <p:spPr>
            <a:xfrm>
              <a:off x="521694" y="5136601"/>
              <a:ext cx="290281" cy="256931"/>
            </a:xfrm>
            <a:custGeom>
              <a:avLst/>
              <a:gdLst/>
              <a:ahLst/>
              <a:cxnLst/>
              <a:rect l="l" t="t" r="r" b="b"/>
              <a:pathLst>
                <a:path w="3734" h="3305" extrusionOk="0">
                  <a:moveTo>
                    <a:pt x="859" y="0"/>
                  </a:moveTo>
                  <a:lnTo>
                    <a:pt x="859" y="0"/>
                  </a:lnTo>
                  <a:cubicBezTo>
                    <a:pt x="738" y="271"/>
                    <a:pt x="626" y="934"/>
                    <a:pt x="1204" y="1559"/>
                  </a:cubicBezTo>
                  <a:cubicBezTo>
                    <a:pt x="504" y="1596"/>
                    <a:pt x="122" y="1988"/>
                    <a:pt x="0" y="2222"/>
                  </a:cubicBezTo>
                  <a:cubicBezTo>
                    <a:pt x="271" y="2371"/>
                    <a:pt x="542" y="2455"/>
                    <a:pt x="859" y="2455"/>
                  </a:cubicBezTo>
                  <a:lnTo>
                    <a:pt x="1092" y="2455"/>
                  </a:lnTo>
                  <a:cubicBezTo>
                    <a:pt x="859" y="2763"/>
                    <a:pt x="822" y="3118"/>
                    <a:pt x="859" y="3304"/>
                  </a:cubicBezTo>
                  <a:cubicBezTo>
                    <a:pt x="1475" y="3267"/>
                    <a:pt x="1942" y="2922"/>
                    <a:pt x="2222" y="2371"/>
                  </a:cubicBezTo>
                  <a:cubicBezTo>
                    <a:pt x="1596" y="1326"/>
                    <a:pt x="934" y="467"/>
                    <a:pt x="934" y="467"/>
                  </a:cubicBezTo>
                  <a:cubicBezTo>
                    <a:pt x="896" y="430"/>
                    <a:pt x="896" y="355"/>
                    <a:pt x="934" y="355"/>
                  </a:cubicBezTo>
                  <a:cubicBezTo>
                    <a:pt x="971" y="318"/>
                    <a:pt x="971" y="318"/>
                    <a:pt x="1008" y="318"/>
                  </a:cubicBezTo>
                  <a:cubicBezTo>
                    <a:pt x="1008" y="318"/>
                    <a:pt x="1055" y="318"/>
                    <a:pt x="1055" y="355"/>
                  </a:cubicBezTo>
                  <a:cubicBezTo>
                    <a:pt x="1092" y="355"/>
                    <a:pt x="1792" y="1251"/>
                    <a:pt x="2408" y="2371"/>
                  </a:cubicBezTo>
                  <a:cubicBezTo>
                    <a:pt x="2959" y="2371"/>
                    <a:pt x="3426" y="2138"/>
                    <a:pt x="3734" y="1634"/>
                  </a:cubicBezTo>
                  <a:cubicBezTo>
                    <a:pt x="3575" y="1559"/>
                    <a:pt x="3342" y="1438"/>
                    <a:pt x="2997" y="1438"/>
                  </a:cubicBezTo>
                  <a:lnTo>
                    <a:pt x="2838" y="1438"/>
                  </a:lnTo>
                  <a:cubicBezTo>
                    <a:pt x="3071" y="1130"/>
                    <a:pt x="3193" y="784"/>
                    <a:pt x="3193" y="355"/>
                  </a:cubicBezTo>
                  <a:lnTo>
                    <a:pt x="3155" y="355"/>
                  </a:lnTo>
                  <a:cubicBezTo>
                    <a:pt x="2875" y="355"/>
                    <a:pt x="2371" y="504"/>
                    <a:pt x="2026" y="1055"/>
                  </a:cubicBezTo>
                  <a:cubicBezTo>
                    <a:pt x="1867" y="551"/>
                    <a:pt x="1438" y="159"/>
                    <a:pt x="8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125"/>
            <p:cNvSpPr/>
            <p:nvPr/>
          </p:nvSpPr>
          <p:spPr>
            <a:xfrm>
              <a:off x="694353" y="5320920"/>
              <a:ext cx="36382" cy="51542"/>
            </a:xfrm>
            <a:custGeom>
              <a:avLst/>
              <a:gdLst/>
              <a:ahLst/>
              <a:cxnLst/>
              <a:rect l="l" t="t" r="r" b="b"/>
              <a:pathLst>
                <a:path w="468" h="663" extrusionOk="0">
                  <a:moveTo>
                    <a:pt x="1" y="0"/>
                  </a:moveTo>
                  <a:cubicBezTo>
                    <a:pt x="75" y="196"/>
                    <a:pt x="187" y="392"/>
                    <a:pt x="309" y="588"/>
                  </a:cubicBezTo>
                  <a:cubicBezTo>
                    <a:pt x="309" y="625"/>
                    <a:pt x="346" y="663"/>
                    <a:pt x="383" y="663"/>
                  </a:cubicBezTo>
                  <a:lnTo>
                    <a:pt x="421" y="625"/>
                  </a:lnTo>
                  <a:cubicBezTo>
                    <a:pt x="467" y="625"/>
                    <a:pt x="467" y="551"/>
                    <a:pt x="467" y="513"/>
                  </a:cubicBezTo>
                  <a:cubicBezTo>
                    <a:pt x="383" y="355"/>
                    <a:pt x="271" y="159"/>
                    <a:pt x="187"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125"/>
            <p:cNvSpPr/>
            <p:nvPr/>
          </p:nvSpPr>
          <p:spPr>
            <a:xfrm>
              <a:off x="591348" y="5161244"/>
              <a:ext cx="117621" cy="159756"/>
            </a:xfrm>
            <a:custGeom>
              <a:avLst/>
              <a:gdLst/>
              <a:ahLst/>
              <a:cxnLst/>
              <a:rect l="l" t="t" r="r" b="b"/>
              <a:pathLst>
                <a:path w="1513" h="2055" extrusionOk="0">
                  <a:moveTo>
                    <a:pt x="112" y="1"/>
                  </a:moveTo>
                  <a:cubicBezTo>
                    <a:pt x="75" y="1"/>
                    <a:pt x="75" y="1"/>
                    <a:pt x="38" y="38"/>
                  </a:cubicBezTo>
                  <a:cubicBezTo>
                    <a:pt x="0" y="38"/>
                    <a:pt x="0" y="113"/>
                    <a:pt x="38" y="150"/>
                  </a:cubicBezTo>
                  <a:cubicBezTo>
                    <a:pt x="38" y="150"/>
                    <a:pt x="700" y="1009"/>
                    <a:pt x="1326" y="2054"/>
                  </a:cubicBezTo>
                  <a:lnTo>
                    <a:pt x="1512" y="2054"/>
                  </a:lnTo>
                  <a:cubicBezTo>
                    <a:pt x="896" y="934"/>
                    <a:pt x="196" y="38"/>
                    <a:pt x="159" y="38"/>
                  </a:cubicBezTo>
                  <a:cubicBezTo>
                    <a:pt x="159" y="1"/>
                    <a:pt x="112" y="1"/>
                    <a:pt x="112" y="1"/>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125"/>
            <p:cNvSpPr/>
            <p:nvPr/>
          </p:nvSpPr>
          <p:spPr>
            <a:xfrm>
              <a:off x="978101" y="5623480"/>
              <a:ext cx="202513" cy="184399"/>
            </a:xfrm>
            <a:custGeom>
              <a:avLst/>
              <a:gdLst/>
              <a:ahLst/>
              <a:cxnLst/>
              <a:rect l="l" t="t" r="r" b="b"/>
              <a:pathLst>
                <a:path w="2605" h="2372" extrusionOk="0">
                  <a:moveTo>
                    <a:pt x="2063" y="0"/>
                  </a:moveTo>
                  <a:cubicBezTo>
                    <a:pt x="1867" y="0"/>
                    <a:pt x="1522" y="159"/>
                    <a:pt x="1326" y="626"/>
                  </a:cubicBezTo>
                  <a:cubicBezTo>
                    <a:pt x="1167" y="271"/>
                    <a:pt x="784" y="38"/>
                    <a:pt x="355" y="0"/>
                  </a:cubicBezTo>
                  <a:lnTo>
                    <a:pt x="355" y="0"/>
                  </a:lnTo>
                  <a:cubicBezTo>
                    <a:pt x="318" y="196"/>
                    <a:pt x="318" y="700"/>
                    <a:pt x="784" y="1055"/>
                  </a:cubicBezTo>
                  <a:cubicBezTo>
                    <a:pt x="271" y="1167"/>
                    <a:pt x="84" y="1475"/>
                    <a:pt x="0" y="1671"/>
                  </a:cubicBezTo>
                  <a:cubicBezTo>
                    <a:pt x="159" y="1708"/>
                    <a:pt x="318" y="1755"/>
                    <a:pt x="467" y="1755"/>
                  </a:cubicBezTo>
                  <a:cubicBezTo>
                    <a:pt x="588" y="1755"/>
                    <a:pt x="700" y="1755"/>
                    <a:pt x="822" y="1708"/>
                  </a:cubicBezTo>
                  <a:lnTo>
                    <a:pt x="822" y="1708"/>
                  </a:lnTo>
                  <a:cubicBezTo>
                    <a:pt x="663" y="1988"/>
                    <a:pt x="700" y="2222"/>
                    <a:pt x="738" y="2371"/>
                  </a:cubicBezTo>
                  <a:cubicBezTo>
                    <a:pt x="1167" y="2259"/>
                    <a:pt x="1484" y="1942"/>
                    <a:pt x="1596" y="1559"/>
                  </a:cubicBezTo>
                  <a:cubicBezTo>
                    <a:pt x="1055" y="859"/>
                    <a:pt x="467" y="308"/>
                    <a:pt x="467" y="308"/>
                  </a:cubicBezTo>
                  <a:cubicBezTo>
                    <a:pt x="430" y="271"/>
                    <a:pt x="430" y="234"/>
                    <a:pt x="467" y="234"/>
                  </a:cubicBezTo>
                  <a:cubicBezTo>
                    <a:pt x="467" y="196"/>
                    <a:pt x="504" y="196"/>
                    <a:pt x="504" y="196"/>
                  </a:cubicBezTo>
                  <a:cubicBezTo>
                    <a:pt x="551" y="196"/>
                    <a:pt x="551" y="196"/>
                    <a:pt x="551" y="234"/>
                  </a:cubicBezTo>
                  <a:cubicBezTo>
                    <a:pt x="588" y="234"/>
                    <a:pt x="1167" y="775"/>
                    <a:pt x="1755" y="1522"/>
                  </a:cubicBezTo>
                  <a:cubicBezTo>
                    <a:pt x="2101" y="1438"/>
                    <a:pt x="2455" y="1242"/>
                    <a:pt x="2605" y="859"/>
                  </a:cubicBezTo>
                  <a:cubicBezTo>
                    <a:pt x="2530" y="822"/>
                    <a:pt x="2371" y="775"/>
                    <a:pt x="2222" y="775"/>
                  </a:cubicBezTo>
                  <a:lnTo>
                    <a:pt x="1951" y="775"/>
                  </a:lnTo>
                  <a:cubicBezTo>
                    <a:pt x="2101" y="542"/>
                    <a:pt x="2138" y="271"/>
                    <a:pt x="20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125"/>
            <p:cNvSpPr/>
            <p:nvPr/>
          </p:nvSpPr>
          <p:spPr>
            <a:xfrm>
              <a:off x="1102172" y="5741720"/>
              <a:ext cx="33428" cy="32729"/>
            </a:xfrm>
            <a:custGeom>
              <a:avLst/>
              <a:gdLst/>
              <a:ahLst/>
              <a:cxnLst/>
              <a:rect l="l" t="t" r="r" b="b"/>
              <a:pathLst>
                <a:path w="430" h="421" extrusionOk="0">
                  <a:moveTo>
                    <a:pt x="0" y="1"/>
                  </a:moveTo>
                  <a:lnTo>
                    <a:pt x="0" y="38"/>
                  </a:lnTo>
                  <a:cubicBezTo>
                    <a:pt x="75" y="150"/>
                    <a:pt x="196" y="271"/>
                    <a:pt x="271" y="421"/>
                  </a:cubicBezTo>
                  <a:lnTo>
                    <a:pt x="393" y="421"/>
                  </a:lnTo>
                  <a:cubicBezTo>
                    <a:pt x="430" y="383"/>
                    <a:pt x="430" y="346"/>
                    <a:pt x="393" y="346"/>
                  </a:cubicBezTo>
                  <a:cubicBezTo>
                    <a:pt x="309" y="234"/>
                    <a:pt x="234" y="113"/>
                    <a:pt x="159" y="1"/>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125"/>
            <p:cNvSpPr/>
            <p:nvPr/>
          </p:nvSpPr>
          <p:spPr>
            <a:xfrm>
              <a:off x="1011451" y="5638716"/>
              <a:ext cx="103161" cy="106037"/>
            </a:xfrm>
            <a:custGeom>
              <a:avLst/>
              <a:gdLst/>
              <a:ahLst/>
              <a:cxnLst/>
              <a:rect l="l" t="t" r="r" b="b"/>
              <a:pathLst>
                <a:path w="1327" h="1364" extrusionOk="0">
                  <a:moveTo>
                    <a:pt x="75" y="0"/>
                  </a:moveTo>
                  <a:cubicBezTo>
                    <a:pt x="75" y="0"/>
                    <a:pt x="38" y="0"/>
                    <a:pt x="38" y="38"/>
                  </a:cubicBezTo>
                  <a:cubicBezTo>
                    <a:pt x="1" y="38"/>
                    <a:pt x="1" y="75"/>
                    <a:pt x="38" y="112"/>
                  </a:cubicBezTo>
                  <a:cubicBezTo>
                    <a:pt x="38" y="112"/>
                    <a:pt x="626" y="663"/>
                    <a:pt x="1167" y="1363"/>
                  </a:cubicBezTo>
                  <a:lnTo>
                    <a:pt x="1167" y="1326"/>
                  </a:lnTo>
                  <a:lnTo>
                    <a:pt x="1326" y="1326"/>
                  </a:lnTo>
                  <a:cubicBezTo>
                    <a:pt x="738" y="579"/>
                    <a:pt x="159" y="38"/>
                    <a:pt x="122" y="38"/>
                  </a:cubicBezTo>
                  <a:cubicBezTo>
                    <a:pt x="122" y="0"/>
                    <a:pt x="122" y="0"/>
                    <a:pt x="75"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125"/>
            <p:cNvSpPr/>
            <p:nvPr/>
          </p:nvSpPr>
          <p:spPr>
            <a:xfrm>
              <a:off x="2166655" y="5771494"/>
              <a:ext cx="211220" cy="181445"/>
            </a:xfrm>
            <a:custGeom>
              <a:avLst/>
              <a:gdLst/>
              <a:ahLst/>
              <a:cxnLst/>
              <a:rect l="l" t="t" r="r" b="b"/>
              <a:pathLst>
                <a:path w="2717" h="2334" extrusionOk="0">
                  <a:moveTo>
                    <a:pt x="1008" y="0"/>
                  </a:moveTo>
                  <a:cubicBezTo>
                    <a:pt x="896" y="159"/>
                    <a:pt x="663" y="626"/>
                    <a:pt x="971" y="1130"/>
                  </a:cubicBezTo>
                  <a:lnTo>
                    <a:pt x="663" y="1130"/>
                  </a:lnTo>
                  <a:cubicBezTo>
                    <a:pt x="346" y="1130"/>
                    <a:pt x="112" y="1288"/>
                    <a:pt x="0" y="1363"/>
                  </a:cubicBezTo>
                  <a:cubicBezTo>
                    <a:pt x="196" y="1596"/>
                    <a:pt x="467" y="1718"/>
                    <a:pt x="738" y="1755"/>
                  </a:cubicBezTo>
                  <a:cubicBezTo>
                    <a:pt x="504" y="1951"/>
                    <a:pt x="430" y="2185"/>
                    <a:pt x="383" y="2297"/>
                  </a:cubicBezTo>
                  <a:cubicBezTo>
                    <a:pt x="467" y="2334"/>
                    <a:pt x="579" y="2334"/>
                    <a:pt x="663" y="2334"/>
                  </a:cubicBezTo>
                  <a:cubicBezTo>
                    <a:pt x="971" y="2334"/>
                    <a:pt x="1279" y="2185"/>
                    <a:pt x="1513" y="1904"/>
                  </a:cubicBezTo>
                  <a:cubicBezTo>
                    <a:pt x="1279" y="1055"/>
                    <a:pt x="971" y="355"/>
                    <a:pt x="971" y="318"/>
                  </a:cubicBezTo>
                  <a:cubicBezTo>
                    <a:pt x="971" y="318"/>
                    <a:pt x="971" y="271"/>
                    <a:pt x="1008" y="234"/>
                  </a:cubicBezTo>
                  <a:cubicBezTo>
                    <a:pt x="1046" y="234"/>
                    <a:pt x="1083" y="234"/>
                    <a:pt x="1083" y="271"/>
                  </a:cubicBezTo>
                  <a:cubicBezTo>
                    <a:pt x="1083" y="271"/>
                    <a:pt x="1438" y="1055"/>
                    <a:pt x="1671" y="1951"/>
                  </a:cubicBezTo>
                  <a:cubicBezTo>
                    <a:pt x="1746" y="1951"/>
                    <a:pt x="1867" y="1989"/>
                    <a:pt x="1942" y="1989"/>
                  </a:cubicBezTo>
                  <a:cubicBezTo>
                    <a:pt x="2213" y="1989"/>
                    <a:pt x="2483" y="1867"/>
                    <a:pt x="2717" y="1671"/>
                  </a:cubicBezTo>
                  <a:cubicBezTo>
                    <a:pt x="2642" y="1559"/>
                    <a:pt x="2446" y="1400"/>
                    <a:pt x="2138" y="1363"/>
                  </a:cubicBezTo>
                  <a:cubicBezTo>
                    <a:pt x="2371" y="1204"/>
                    <a:pt x="2483" y="971"/>
                    <a:pt x="2567" y="663"/>
                  </a:cubicBezTo>
                  <a:cubicBezTo>
                    <a:pt x="2530" y="663"/>
                    <a:pt x="2446" y="626"/>
                    <a:pt x="2371" y="626"/>
                  </a:cubicBezTo>
                  <a:cubicBezTo>
                    <a:pt x="2175" y="626"/>
                    <a:pt x="1905" y="700"/>
                    <a:pt x="1634" y="934"/>
                  </a:cubicBezTo>
                  <a:cubicBezTo>
                    <a:pt x="1634" y="551"/>
                    <a:pt x="1363" y="196"/>
                    <a:pt x="1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125"/>
            <p:cNvSpPr/>
            <p:nvPr/>
          </p:nvSpPr>
          <p:spPr>
            <a:xfrm>
              <a:off x="2284197" y="5919509"/>
              <a:ext cx="18191" cy="39958"/>
            </a:xfrm>
            <a:custGeom>
              <a:avLst/>
              <a:gdLst/>
              <a:ahLst/>
              <a:cxnLst/>
              <a:rect l="l" t="t" r="r" b="b"/>
              <a:pathLst>
                <a:path w="234" h="514" extrusionOk="0">
                  <a:moveTo>
                    <a:pt x="1" y="0"/>
                  </a:moveTo>
                  <a:cubicBezTo>
                    <a:pt x="38" y="159"/>
                    <a:pt x="85" y="318"/>
                    <a:pt x="122" y="467"/>
                  </a:cubicBezTo>
                  <a:cubicBezTo>
                    <a:pt x="122" y="514"/>
                    <a:pt x="159" y="514"/>
                    <a:pt x="197" y="514"/>
                  </a:cubicBezTo>
                  <a:cubicBezTo>
                    <a:pt x="234" y="514"/>
                    <a:pt x="234" y="467"/>
                    <a:pt x="234" y="430"/>
                  </a:cubicBezTo>
                  <a:cubicBezTo>
                    <a:pt x="197" y="318"/>
                    <a:pt x="197" y="159"/>
                    <a:pt x="159" y="47"/>
                  </a:cubicBezTo>
                  <a:cubicBezTo>
                    <a:pt x="122" y="0"/>
                    <a:pt x="38" y="0"/>
                    <a:pt x="1"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125"/>
            <p:cNvSpPr/>
            <p:nvPr/>
          </p:nvSpPr>
          <p:spPr>
            <a:xfrm>
              <a:off x="2242140" y="5789608"/>
              <a:ext cx="54496" cy="133635"/>
            </a:xfrm>
            <a:custGeom>
              <a:avLst/>
              <a:gdLst/>
              <a:ahLst/>
              <a:cxnLst/>
              <a:rect l="l" t="t" r="r" b="b"/>
              <a:pathLst>
                <a:path w="701" h="1719" extrusionOk="0">
                  <a:moveTo>
                    <a:pt x="37" y="1"/>
                  </a:moveTo>
                  <a:cubicBezTo>
                    <a:pt x="0" y="38"/>
                    <a:pt x="0" y="85"/>
                    <a:pt x="0" y="85"/>
                  </a:cubicBezTo>
                  <a:cubicBezTo>
                    <a:pt x="0" y="122"/>
                    <a:pt x="308" y="822"/>
                    <a:pt x="542" y="1671"/>
                  </a:cubicBezTo>
                  <a:cubicBezTo>
                    <a:pt x="579" y="1671"/>
                    <a:pt x="663" y="1671"/>
                    <a:pt x="700" y="1718"/>
                  </a:cubicBezTo>
                  <a:cubicBezTo>
                    <a:pt x="467" y="822"/>
                    <a:pt x="112" y="38"/>
                    <a:pt x="112" y="38"/>
                  </a:cubicBezTo>
                  <a:cubicBezTo>
                    <a:pt x="112" y="1"/>
                    <a:pt x="75" y="1"/>
                    <a:pt x="37" y="1"/>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125"/>
            <p:cNvSpPr/>
            <p:nvPr/>
          </p:nvSpPr>
          <p:spPr>
            <a:xfrm>
              <a:off x="1565109" y="5511691"/>
              <a:ext cx="256931" cy="290359"/>
            </a:xfrm>
            <a:custGeom>
              <a:avLst/>
              <a:gdLst/>
              <a:ahLst/>
              <a:cxnLst/>
              <a:rect l="l" t="t" r="r" b="b"/>
              <a:pathLst>
                <a:path w="3305" h="3735" extrusionOk="0">
                  <a:moveTo>
                    <a:pt x="1354" y="1"/>
                  </a:moveTo>
                  <a:cubicBezTo>
                    <a:pt x="1046" y="272"/>
                    <a:pt x="934" y="626"/>
                    <a:pt x="887" y="1009"/>
                  </a:cubicBezTo>
                  <a:cubicBezTo>
                    <a:pt x="617" y="701"/>
                    <a:pt x="271" y="580"/>
                    <a:pt x="75" y="580"/>
                  </a:cubicBezTo>
                  <a:cubicBezTo>
                    <a:pt x="1" y="1168"/>
                    <a:pt x="234" y="1709"/>
                    <a:pt x="701" y="2101"/>
                  </a:cubicBezTo>
                  <a:cubicBezTo>
                    <a:pt x="1867" y="1709"/>
                    <a:pt x="2838" y="1280"/>
                    <a:pt x="2838" y="1280"/>
                  </a:cubicBezTo>
                  <a:lnTo>
                    <a:pt x="2875" y="1242"/>
                  </a:lnTo>
                  <a:cubicBezTo>
                    <a:pt x="2913" y="1242"/>
                    <a:pt x="2950" y="1280"/>
                    <a:pt x="2987" y="1326"/>
                  </a:cubicBezTo>
                  <a:cubicBezTo>
                    <a:pt x="2987" y="1364"/>
                    <a:pt x="2987" y="1401"/>
                    <a:pt x="2913" y="1438"/>
                  </a:cubicBezTo>
                  <a:cubicBezTo>
                    <a:pt x="2913" y="1438"/>
                    <a:pt x="1905" y="1905"/>
                    <a:pt x="654" y="2297"/>
                  </a:cubicBezTo>
                  <a:cubicBezTo>
                    <a:pt x="542" y="2801"/>
                    <a:pt x="654" y="3305"/>
                    <a:pt x="1083" y="3734"/>
                  </a:cubicBezTo>
                  <a:cubicBezTo>
                    <a:pt x="1242" y="3613"/>
                    <a:pt x="1438" y="3342"/>
                    <a:pt x="1475" y="2913"/>
                  </a:cubicBezTo>
                  <a:cubicBezTo>
                    <a:pt x="1709" y="3230"/>
                    <a:pt x="2054" y="3426"/>
                    <a:pt x="2446" y="3501"/>
                  </a:cubicBezTo>
                  <a:cubicBezTo>
                    <a:pt x="2521" y="3230"/>
                    <a:pt x="2521" y="2726"/>
                    <a:pt x="2017" y="2213"/>
                  </a:cubicBezTo>
                  <a:cubicBezTo>
                    <a:pt x="2567" y="2176"/>
                    <a:pt x="3034" y="1830"/>
                    <a:pt x="3305" y="1280"/>
                  </a:cubicBezTo>
                  <a:cubicBezTo>
                    <a:pt x="3183" y="1205"/>
                    <a:pt x="2875" y="1046"/>
                    <a:pt x="2521" y="1046"/>
                  </a:cubicBezTo>
                  <a:cubicBezTo>
                    <a:pt x="2287" y="1046"/>
                    <a:pt x="2017" y="1130"/>
                    <a:pt x="1709" y="1280"/>
                  </a:cubicBezTo>
                  <a:cubicBezTo>
                    <a:pt x="1867" y="580"/>
                    <a:pt x="1550" y="160"/>
                    <a:pt x="13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125"/>
            <p:cNvSpPr/>
            <p:nvPr/>
          </p:nvSpPr>
          <p:spPr>
            <a:xfrm>
              <a:off x="1565109" y="5674943"/>
              <a:ext cx="57372" cy="26976"/>
            </a:xfrm>
            <a:custGeom>
              <a:avLst/>
              <a:gdLst/>
              <a:ahLst/>
              <a:cxnLst/>
              <a:rect l="l" t="t" r="r" b="b"/>
              <a:pathLst>
                <a:path w="738" h="347" extrusionOk="0">
                  <a:moveTo>
                    <a:pt x="701" y="1"/>
                  </a:moveTo>
                  <a:cubicBezTo>
                    <a:pt x="505" y="38"/>
                    <a:pt x="271" y="113"/>
                    <a:pt x="75" y="160"/>
                  </a:cubicBezTo>
                  <a:cubicBezTo>
                    <a:pt x="1" y="160"/>
                    <a:pt x="1" y="234"/>
                    <a:pt x="1" y="272"/>
                  </a:cubicBezTo>
                  <a:cubicBezTo>
                    <a:pt x="1" y="309"/>
                    <a:pt x="38" y="346"/>
                    <a:pt x="75" y="346"/>
                  </a:cubicBezTo>
                  <a:lnTo>
                    <a:pt x="113" y="346"/>
                  </a:lnTo>
                  <a:cubicBezTo>
                    <a:pt x="309" y="272"/>
                    <a:pt x="505" y="234"/>
                    <a:pt x="654" y="197"/>
                  </a:cubicBezTo>
                  <a:cubicBezTo>
                    <a:pt x="701" y="113"/>
                    <a:pt x="701" y="76"/>
                    <a:pt x="738" y="1"/>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125"/>
            <p:cNvSpPr/>
            <p:nvPr/>
          </p:nvSpPr>
          <p:spPr>
            <a:xfrm>
              <a:off x="1615873" y="5608243"/>
              <a:ext cx="181523" cy="82016"/>
            </a:xfrm>
            <a:custGeom>
              <a:avLst/>
              <a:gdLst/>
              <a:ahLst/>
              <a:cxnLst/>
              <a:rect l="l" t="t" r="r" b="b"/>
              <a:pathLst>
                <a:path w="2335" h="1055" extrusionOk="0">
                  <a:moveTo>
                    <a:pt x="2222" y="0"/>
                  </a:moveTo>
                  <a:lnTo>
                    <a:pt x="2185" y="38"/>
                  </a:lnTo>
                  <a:cubicBezTo>
                    <a:pt x="2185" y="38"/>
                    <a:pt x="1214" y="467"/>
                    <a:pt x="48" y="859"/>
                  </a:cubicBezTo>
                  <a:lnTo>
                    <a:pt x="85" y="859"/>
                  </a:lnTo>
                  <a:cubicBezTo>
                    <a:pt x="48" y="934"/>
                    <a:pt x="48" y="971"/>
                    <a:pt x="1" y="1055"/>
                  </a:cubicBezTo>
                  <a:cubicBezTo>
                    <a:pt x="1252" y="663"/>
                    <a:pt x="2260" y="196"/>
                    <a:pt x="2260" y="196"/>
                  </a:cubicBezTo>
                  <a:cubicBezTo>
                    <a:pt x="2334" y="159"/>
                    <a:pt x="2334" y="122"/>
                    <a:pt x="2334" y="84"/>
                  </a:cubicBezTo>
                  <a:cubicBezTo>
                    <a:pt x="2297" y="38"/>
                    <a:pt x="2260" y="0"/>
                    <a:pt x="2222"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125"/>
            <p:cNvSpPr/>
            <p:nvPr/>
          </p:nvSpPr>
          <p:spPr>
            <a:xfrm>
              <a:off x="228539" y="5605289"/>
              <a:ext cx="259807" cy="275122"/>
            </a:xfrm>
            <a:custGeom>
              <a:avLst/>
              <a:gdLst/>
              <a:ahLst/>
              <a:cxnLst/>
              <a:rect l="l" t="t" r="r" b="b"/>
              <a:pathLst>
                <a:path w="3342" h="3539" extrusionOk="0">
                  <a:moveTo>
                    <a:pt x="2175" y="1"/>
                  </a:moveTo>
                  <a:cubicBezTo>
                    <a:pt x="1596" y="234"/>
                    <a:pt x="1279" y="701"/>
                    <a:pt x="1204" y="1326"/>
                  </a:cubicBezTo>
                  <a:cubicBezTo>
                    <a:pt x="2101" y="2138"/>
                    <a:pt x="2997" y="2726"/>
                    <a:pt x="2997" y="2726"/>
                  </a:cubicBezTo>
                  <a:cubicBezTo>
                    <a:pt x="3034" y="2764"/>
                    <a:pt x="3071" y="2801"/>
                    <a:pt x="3034" y="2838"/>
                  </a:cubicBezTo>
                  <a:cubicBezTo>
                    <a:pt x="3034" y="2876"/>
                    <a:pt x="2997" y="2876"/>
                    <a:pt x="2959" y="2876"/>
                  </a:cubicBezTo>
                  <a:lnTo>
                    <a:pt x="2913" y="2876"/>
                  </a:lnTo>
                  <a:cubicBezTo>
                    <a:pt x="2913" y="2876"/>
                    <a:pt x="1942" y="2260"/>
                    <a:pt x="1008" y="1401"/>
                  </a:cubicBezTo>
                  <a:cubicBezTo>
                    <a:pt x="504" y="1560"/>
                    <a:pt x="112" y="1905"/>
                    <a:pt x="0" y="2493"/>
                  </a:cubicBezTo>
                  <a:cubicBezTo>
                    <a:pt x="75" y="2493"/>
                    <a:pt x="196" y="2530"/>
                    <a:pt x="346" y="2530"/>
                  </a:cubicBezTo>
                  <a:cubicBezTo>
                    <a:pt x="504" y="2530"/>
                    <a:pt x="700" y="2493"/>
                    <a:pt x="896" y="2409"/>
                  </a:cubicBezTo>
                  <a:lnTo>
                    <a:pt x="896" y="2409"/>
                  </a:lnTo>
                  <a:cubicBezTo>
                    <a:pt x="738" y="2764"/>
                    <a:pt x="738" y="3156"/>
                    <a:pt x="896" y="3538"/>
                  </a:cubicBezTo>
                  <a:cubicBezTo>
                    <a:pt x="1167" y="3464"/>
                    <a:pt x="1596" y="3193"/>
                    <a:pt x="1746" y="2493"/>
                  </a:cubicBezTo>
                  <a:cubicBezTo>
                    <a:pt x="2063" y="2922"/>
                    <a:pt x="2567" y="3156"/>
                    <a:pt x="3109" y="3156"/>
                  </a:cubicBezTo>
                  <a:lnTo>
                    <a:pt x="3230" y="3156"/>
                  </a:lnTo>
                  <a:cubicBezTo>
                    <a:pt x="3230" y="2838"/>
                    <a:pt x="3146" y="2176"/>
                    <a:pt x="2409" y="1756"/>
                  </a:cubicBezTo>
                  <a:cubicBezTo>
                    <a:pt x="3071" y="1522"/>
                    <a:pt x="3305" y="1056"/>
                    <a:pt x="3342" y="776"/>
                  </a:cubicBezTo>
                  <a:cubicBezTo>
                    <a:pt x="3193" y="738"/>
                    <a:pt x="3071" y="738"/>
                    <a:pt x="2913" y="738"/>
                  </a:cubicBezTo>
                  <a:cubicBezTo>
                    <a:pt x="2679" y="738"/>
                    <a:pt x="2446" y="776"/>
                    <a:pt x="2213" y="897"/>
                  </a:cubicBezTo>
                  <a:cubicBezTo>
                    <a:pt x="2371" y="505"/>
                    <a:pt x="2259" y="160"/>
                    <a:pt x="2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125"/>
            <p:cNvSpPr/>
            <p:nvPr/>
          </p:nvSpPr>
          <p:spPr>
            <a:xfrm>
              <a:off x="270596" y="5669190"/>
              <a:ext cx="51619" cy="45011"/>
            </a:xfrm>
            <a:custGeom>
              <a:avLst/>
              <a:gdLst/>
              <a:ahLst/>
              <a:cxnLst/>
              <a:rect l="l" t="t" r="r" b="b"/>
              <a:pathLst>
                <a:path w="664" h="579" extrusionOk="0">
                  <a:moveTo>
                    <a:pt x="122" y="0"/>
                  </a:moveTo>
                  <a:cubicBezTo>
                    <a:pt x="85" y="0"/>
                    <a:pt x="85" y="0"/>
                    <a:pt x="38" y="38"/>
                  </a:cubicBezTo>
                  <a:cubicBezTo>
                    <a:pt x="1" y="75"/>
                    <a:pt x="1" y="112"/>
                    <a:pt x="38" y="150"/>
                  </a:cubicBezTo>
                  <a:cubicBezTo>
                    <a:pt x="197" y="308"/>
                    <a:pt x="318" y="420"/>
                    <a:pt x="467" y="579"/>
                  </a:cubicBezTo>
                  <a:cubicBezTo>
                    <a:pt x="551" y="542"/>
                    <a:pt x="589" y="542"/>
                    <a:pt x="663" y="504"/>
                  </a:cubicBezTo>
                  <a:cubicBezTo>
                    <a:pt x="505" y="346"/>
                    <a:pt x="318" y="187"/>
                    <a:pt x="159" y="38"/>
                  </a:cubicBezTo>
                  <a:cubicBezTo>
                    <a:pt x="159" y="0"/>
                    <a:pt x="122" y="0"/>
                    <a:pt x="122"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125"/>
            <p:cNvSpPr/>
            <p:nvPr/>
          </p:nvSpPr>
          <p:spPr>
            <a:xfrm>
              <a:off x="306900" y="5708370"/>
              <a:ext cx="160455" cy="120497"/>
            </a:xfrm>
            <a:custGeom>
              <a:avLst/>
              <a:gdLst/>
              <a:ahLst/>
              <a:cxnLst/>
              <a:rect l="l" t="t" r="r" b="b"/>
              <a:pathLst>
                <a:path w="2064" h="1550" extrusionOk="0">
                  <a:moveTo>
                    <a:pt x="196" y="0"/>
                  </a:moveTo>
                  <a:cubicBezTo>
                    <a:pt x="122" y="38"/>
                    <a:pt x="84" y="38"/>
                    <a:pt x="0" y="75"/>
                  </a:cubicBezTo>
                  <a:cubicBezTo>
                    <a:pt x="934" y="934"/>
                    <a:pt x="1905" y="1550"/>
                    <a:pt x="1905" y="1550"/>
                  </a:cubicBezTo>
                  <a:lnTo>
                    <a:pt x="1951" y="1550"/>
                  </a:lnTo>
                  <a:cubicBezTo>
                    <a:pt x="1989" y="1550"/>
                    <a:pt x="2026" y="1550"/>
                    <a:pt x="2026" y="1512"/>
                  </a:cubicBezTo>
                  <a:cubicBezTo>
                    <a:pt x="2063" y="1475"/>
                    <a:pt x="2026" y="1438"/>
                    <a:pt x="1989" y="1400"/>
                  </a:cubicBezTo>
                  <a:cubicBezTo>
                    <a:pt x="1989" y="1400"/>
                    <a:pt x="1093" y="812"/>
                    <a:pt x="196"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125"/>
            <p:cNvSpPr/>
            <p:nvPr/>
          </p:nvSpPr>
          <p:spPr>
            <a:xfrm>
              <a:off x="1062992" y="4934168"/>
              <a:ext cx="259807" cy="272168"/>
            </a:xfrm>
            <a:custGeom>
              <a:avLst/>
              <a:gdLst/>
              <a:ahLst/>
              <a:cxnLst/>
              <a:rect l="l" t="t" r="r" b="b"/>
              <a:pathLst>
                <a:path w="3342" h="3501" extrusionOk="0">
                  <a:moveTo>
                    <a:pt x="2175" y="0"/>
                  </a:moveTo>
                  <a:cubicBezTo>
                    <a:pt x="1597" y="196"/>
                    <a:pt x="1279" y="700"/>
                    <a:pt x="1205" y="1288"/>
                  </a:cubicBezTo>
                  <a:cubicBezTo>
                    <a:pt x="2101" y="2100"/>
                    <a:pt x="2997" y="2726"/>
                    <a:pt x="2997" y="2726"/>
                  </a:cubicBezTo>
                  <a:cubicBezTo>
                    <a:pt x="3071" y="2726"/>
                    <a:pt x="3071" y="2800"/>
                    <a:pt x="3034" y="2838"/>
                  </a:cubicBezTo>
                  <a:cubicBezTo>
                    <a:pt x="3034" y="2875"/>
                    <a:pt x="2997" y="2875"/>
                    <a:pt x="2959" y="2875"/>
                  </a:cubicBezTo>
                  <a:lnTo>
                    <a:pt x="2913" y="2875"/>
                  </a:lnTo>
                  <a:cubicBezTo>
                    <a:pt x="2913" y="2838"/>
                    <a:pt x="1942" y="2222"/>
                    <a:pt x="1009" y="1363"/>
                  </a:cubicBezTo>
                  <a:cubicBezTo>
                    <a:pt x="504" y="1559"/>
                    <a:pt x="112" y="1904"/>
                    <a:pt x="0" y="2455"/>
                  </a:cubicBezTo>
                  <a:cubicBezTo>
                    <a:pt x="75" y="2492"/>
                    <a:pt x="196" y="2530"/>
                    <a:pt x="346" y="2530"/>
                  </a:cubicBezTo>
                  <a:cubicBezTo>
                    <a:pt x="504" y="2530"/>
                    <a:pt x="700" y="2492"/>
                    <a:pt x="897" y="2408"/>
                  </a:cubicBezTo>
                  <a:lnTo>
                    <a:pt x="897" y="2408"/>
                  </a:lnTo>
                  <a:cubicBezTo>
                    <a:pt x="775" y="2763"/>
                    <a:pt x="738" y="3108"/>
                    <a:pt x="897" y="3500"/>
                  </a:cubicBezTo>
                  <a:cubicBezTo>
                    <a:pt x="1167" y="3463"/>
                    <a:pt x="1597" y="3155"/>
                    <a:pt x="1793" y="2492"/>
                  </a:cubicBezTo>
                  <a:cubicBezTo>
                    <a:pt x="2063" y="2922"/>
                    <a:pt x="2567" y="3108"/>
                    <a:pt x="3109" y="3108"/>
                  </a:cubicBezTo>
                  <a:lnTo>
                    <a:pt x="3230" y="3108"/>
                  </a:lnTo>
                  <a:cubicBezTo>
                    <a:pt x="3230" y="2838"/>
                    <a:pt x="3146" y="2175"/>
                    <a:pt x="2409" y="1755"/>
                  </a:cubicBezTo>
                  <a:cubicBezTo>
                    <a:pt x="3071" y="1521"/>
                    <a:pt x="3305" y="1055"/>
                    <a:pt x="3342" y="775"/>
                  </a:cubicBezTo>
                  <a:cubicBezTo>
                    <a:pt x="3193" y="737"/>
                    <a:pt x="3071" y="737"/>
                    <a:pt x="2913" y="737"/>
                  </a:cubicBezTo>
                  <a:cubicBezTo>
                    <a:pt x="2679" y="737"/>
                    <a:pt x="2446" y="775"/>
                    <a:pt x="2213" y="896"/>
                  </a:cubicBezTo>
                  <a:cubicBezTo>
                    <a:pt x="2371" y="504"/>
                    <a:pt x="2297" y="159"/>
                    <a:pt x="21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125"/>
            <p:cNvSpPr/>
            <p:nvPr/>
          </p:nvSpPr>
          <p:spPr>
            <a:xfrm>
              <a:off x="1105049" y="4997992"/>
              <a:ext cx="51619" cy="42135"/>
            </a:xfrm>
            <a:custGeom>
              <a:avLst/>
              <a:gdLst/>
              <a:ahLst/>
              <a:cxnLst/>
              <a:rect l="l" t="t" r="r" b="b"/>
              <a:pathLst>
                <a:path w="664" h="542" extrusionOk="0">
                  <a:moveTo>
                    <a:pt x="38" y="0"/>
                  </a:moveTo>
                  <a:cubicBezTo>
                    <a:pt x="1" y="38"/>
                    <a:pt x="1" y="112"/>
                    <a:pt x="38" y="150"/>
                  </a:cubicBezTo>
                  <a:cubicBezTo>
                    <a:pt x="197" y="271"/>
                    <a:pt x="318" y="420"/>
                    <a:pt x="468" y="542"/>
                  </a:cubicBezTo>
                  <a:cubicBezTo>
                    <a:pt x="552" y="542"/>
                    <a:pt x="589" y="504"/>
                    <a:pt x="664" y="504"/>
                  </a:cubicBezTo>
                  <a:lnTo>
                    <a:pt x="664" y="467"/>
                  </a:lnTo>
                  <a:cubicBezTo>
                    <a:pt x="505" y="346"/>
                    <a:pt x="356" y="187"/>
                    <a:pt x="159"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125"/>
            <p:cNvSpPr/>
            <p:nvPr/>
          </p:nvSpPr>
          <p:spPr>
            <a:xfrm>
              <a:off x="1141353" y="5034296"/>
              <a:ext cx="160455" cy="123373"/>
            </a:xfrm>
            <a:custGeom>
              <a:avLst/>
              <a:gdLst/>
              <a:ahLst/>
              <a:cxnLst/>
              <a:rect l="l" t="t" r="r" b="b"/>
              <a:pathLst>
                <a:path w="2064" h="1587" extrusionOk="0">
                  <a:moveTo>
                    <a:pt x="197" y="0"/>
                  </a:moveTo>
                  <a:lnTo>
                    <a:pt x="197" y="37"/>
                  </a:lnTo>
                  <a:cubicBezTo>
                    <a:pt x="122" y="37"/>
                    <a:pt x="85" y="75"/>
                    <a:pt x="1" y="75"/>
                  </a:cubicBezTo>
                  <a:cubicBezTo>
                    <a:pt x="934" y="934"/>
                    <a:pt x="1905" y="1550"/>
                    <a:pt x="1905" y="1587"/>
                  </a:cubicBezTo>
                  <a:lnTo>
                    <a:pt x="1951" y="1587"/>
                  </a:lnTo>
                  <a:cubicBezTo>
                    <a:pt x="1989" y="1587"/>
                    <a:pt x="2026" y="1587"/>
                    <a:pt x="2026" y="1550"/>
                  </a:cubicBezTo>
                  <a:cubicBezTo>
                    <a:pt x="2063" y="1512"/>
                    <a:pt x="2063" y="1438"/>
                    <a:pt x="1989" y="1438"/>
                  </a:cubicBezTo>
                  <a:cubicBezTo>
                    <a:pt x="1989" y="1438"/>
                    <a:pt x="1093" y="812"/>
                    <a:pt x="197" y="0"/>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125"/>
            <p:cNvSpPr/>
            <p:nvPr/>
          </p:nvSpPr>
          <p:spPr>
            <a:xfrm>
              <a:off x="322137" y="4728782"/>
              <a:ext cx="187276" cy="211220"/>
            </a:xfrm>
            <a:custGeom>
              <a:avLst/>
              <a:gdLst/>
              <a:ahLst/>
              <a:cxnLst/>
              <a:rect l="l" t="t" r="r" b="b"/>
              <a:pathLst>
                <a:path w="2409" h="2717" extrusionOk="0">
                  <a:moveTo>
                    <a:pt x="1009" y="1"/>
                  </a:moveTo>
                  <a:cubicBezTo>
                    <a:pt x="775" y="197"/>
                    <a:pt x="663" y="467"/>
                    <a:pt x="663" y="738"/>
                  </a:cubicBezTo>
                  <a:cubicBezTo>
                    <a:pt x="430" y="505"/>
                    <a:pt x="196" y="430"/>
                    <a:pt x="75" y="430"/>
                  </a:cubicBezTo>
                  <a:cubicBezTo>
                    <a:pt x="0" y="850"/>
                    <a:pt x="159" y="1279"/>
                    <a:pt x="505" y="1513"/>
                  </a:cubicBezTo>
                  <a:cubicBezTo>
                    <a:pt x="1363" y="1279"/>
                    <a:pt x="2063" y="934"/>
                    <a:pt x="2101" y="934"/>
                  </a:cubicBezTo>
                  <a:cubicBezTo>
                    <a:pt x="2138" y="934"/>
                    <a:pt x="2175" y="934"/>
                    <a:pt x="2175" y="971"/>
                  </a:cubicBezTo>
                  <a:cubicBezTo>
                    <a:pt x="2175" y="1009"/>
                    <a:pt x="2175" y="1046"/>
                    <a:pt x="2138" y="1046"/>
                  </a:cubicBezTo>
                  <a:cubicBezTo>
                    <a:pt x="2138" y="1046"/>
                    <a:pt x="1401" y="1401"/>
                    <a:pt x="505" y="1671"/>
                  </a:cubicBezTo>
                  <a:cubicBezTo>
                    <a:pt x="392" y="2063"/>
                    <a:pt x="505" y="2446"/>
                    <a:pt x="775" y="2717"/>
                  </a:cubicBezTo>
                  <a:cubicBezTo>
                    <a:pt x="897" y="2642"/>
                    <a:pt x="1055" y="2446"/>
                    <a:pt x="1093" y="2138"/>
                  </a:cubicBezTo>
                  <a:cubicBezTo>
                    <a:pt x="1242" y="2371"/>
                    <a:pt x="1475" y="2530"/>
                    <a:pt x="1793" y="2567"/>
                  </a:cubicBezTo>
                  <a:cubicBezTo>
                    <a:pt x="1830" y="2371"/>
                    <a:pt x="1830" y="1979"/>
                    <a:pt x="1475" y="1634"/>
                  </a:cubicBezTo>
                  <a:cubicBezTo>
                    <a:pt x="1867" y="1597"/>
                    <a:pt x="2222" y="1363"/>
                    <a:pt x="2409" y="971"/>
                  </a:cubicBezTo>
                  <a:cubicBezTo>
                    <a:pt x="2334" y="897"/>
                    <a:pt x="2101" y="775"/>
                    <a:pt x="1830" y="775"/>
                  </a:cubicBezTo>
                  <a:cubicBezTo>
                    <a:pt x="1671" y="775"/>
                    <a:pt x="1475" y="813"/>
                    <a:pt x="1242" y="934"/>
                  </a:cubicBezTo>
                  <a:cubicBezTo>
                    <a:pt x="1363" y="430"/>
                    <a:pt x="1130" y="113"/>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125"/>
            <p:cNvSpPr/>
            <p:nvPr/>
          </p:nvSpPr>
          <p:spPr>
            <a:xfrm>
              <a:off x="319261" y="4846323"/>
              <a:ext cx="42135" cy="21145"/>
            </a:xfrm>
            <a:custGeom>
              <a:avLst/>
              <a:gdLst/>
              <a:ahLst/>
              <a:cxnLst/>
              <a:rect l="l" t="t" r="r" b="b"/>
              <a:pathLst>
                <a:path w="542" h="272" extrusionOk="0">
                  <a:moveTo>
                    <a:pt x="542" y="1"/>
                  </a:moveTo>
                  <a:cubicBezTo>
                    <a:pt x="392" y="85"/>
                    <a:pt x="233" y="122"/>
                    <a:pt x="75" y="159"/>
                  </a:cubicBezTo>
                  <a:cubicBezTo>
                    <a:pt x="37" y="159"/>
                    <a:pt x="0" y="197"/>
                    <a:pt x="37" y="234"/>
                  </a:cubicBezTo>
                  <a:cubicBezTo>
                    <a:pt x="37" y="271"/>
                    <a:pt x="75" y="271"/>
                    <a:pt x="75" y="271"/>
                  </a:cubicBezTo>
                  <a:lnTo>
                    <a:pt x="112" y="271"/>
                  </a:lnTo>
                  <a:cubicBezTo>
                    <a:pt x="233" y="234"/>
                    <a:pt x="392" y="197"/>
                    <a:pt x="542" y="159"/>
                  </a:cubicBezTo>
                  <a:lnTo>
                    <a:pt x="542" y="38"/>
                  </a:lnTo>
                  <a:lnTo>
                    <a:pt x="542" y="1"/>
                  </a:ln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125"/>
            <p:cNvSpPr/>
            <p:nvPr/>
          </p:nvSpPr>
          <p:spPr>
            <a:xfrm>
              <a:off x="361318" y="4801312"/>
              <a:ext cx="129981" cy="57450"/>
            </a:xfrm>
            <a:custGeom>
              <a:avLst/>
              <a:gdLst/>
              <a:ahLst/>
              <a:cxnLst/>
              <a:rect l="l" t="t" r="r" b="b"/>
              <a:pathLst>
                <a:path w="1672" h="739" extrusionOk="0">
                  <a:moveTo>
                    <a:pt x="1597" y="1"/>
                  </a:moveTo>
                  <a:cubicBezTo>
                    <a:pt x="1559" y="1"/>
                    <a:pt x="859" y="346"/>
                    <a:pt x="1" y="580"/>
                  </a:cubicBezTo>
                  <a:lnTo>
                    <a:pt x="1" y="617"/>
                  </a:lnTo>
                  <a:lnTo>
                    <a:pt x="1" y="738"/>
                  </a:lnTo>
                  <a:cubicBezTo>
                    <a:pt x="897" y="468"/>
                    <a:pt x="1634" y="113"/>
                    <a:pt x="1634" y="113"/>
                  </a:cubicBezTo>
                  <a:cubicBezTo>
                    <a:pt x="1671" y="113"/>
                    <a:pt x="1671" y="76"/>
                    <a:pt x="1671" y="38"/>
                  </a:cubicBezTo>
                  <a:cubicBezTo>
                    <a:pt x="1671" y="1"/>
                    <a:pt x="1634" y="1"/>
                    <a:pt x="1597" y="1"/>
                  </a:cubicBezTo>
                  <a:close/>
                </a:path>
              </a:pathLst>
            </a:custGeom>
            <a:solidFill>
              <a:srgbClr val="D02E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125"/>
            <p:cNvSpPr/>
            <p:nvPr/>
          </p:nvSpPr>
          <p:spPr>
            <a:xfrm>
              <a:off x="295317" y="5275909"/>
              <a:ext cx="21068" cy="51619"/>
            </a:xfrm>
            <a:custGeom>
              <a:avLst/>
              <a:gdLst/>
              <a:ahLst/>
              <a:cxnLst/>
              <a:rect l="l" t="t" r="r" b="b"/>
              <a:pathLst>
                <a:path w="271" h="664" extrusionOk="0">
                  <a:moveTo>
                    <a:pt x="112" y="0"/>
                  </a:moveTo>
                  <a:cubicBezTo>
                    <a:pt x="112" y="0"/>
                    <a:pt x="75" y="0"/>
                    <a:pt x="37" y="38"/>
                  </a:cubicBezTo>
                  <a:cubicBezTo>
                    <a:pt x="37" y="75"/>
                    <a:pt x="0" y="112"/>
                    <a:pt x="0" y="159"/>
                  </a:cubicBezTo>
                  <a:cubicBezTo>
                    <a:pt x="0" y="234"/>
                    <a:pt x="37" y="663"/>
                    <a:pt x="112" y="663"/>
                  </a:cubicBezTo>
                  <a:cubicBezTo>
                    <a:pt x="149" y="663"/>
                    <a:pt x="149" y="663"/>
                    <a:pt x="187" y="579"/>
                  </a:cubicBezTo>
                  <a:cubicBezTo>
                    <a:pt x="233" y="504"/>
                    <a:pt x="271" y="392"/>
                    <a:pt x="271" y="271"/>
                  </a:cubicBezTo>
                  <a:cubicBezTo>
                    <a:pt x="271" y="196"/>
                    <a:pt x="187" y="0"/>
                    <a:pt x="112" y="0"/>
                  </a:cubicBezTo>
                  <a:close/>
                </a:path>
              </a:pathLst>
            </a:custGeom>
            <a:solidFill>
              <a:srgbClr val="EDA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125"/>
            <p:cNvSpPr/>
            <p:nvPr/>
          </p:nvSpPr>
          <p:spPr>
            <a:xfrm>
              <a:off x="676239" y="5556702"/>
              <a:ext cx="57372" cy="24721"/>
            </a:xfrm>
            <a:custGeom>
              <a:avLst/>
              <a:gdLst/>
              <a:ahLst/>
              <a:cxnLst/>
              <a:rect l="l" t="t" r="r" b="b"/>
              <a:pathLst>
                <a:path w="738" h="318" extrusionOk="0">
                  <a:moveTo>
                    <a:pt x="234" y="1"/>
                  </a:moveTo>
                  <a:cubicBezTo>
                    <a:pt x="112" y="1"/>
                    <a:pt x="0" y="1"/>
                    <a:pt x="75" y="122"/>
                  </a:cubicBezTo>
                  <a:cubicBezTo>
                    <a:pt x="75" y="159"/>
                    <a:pt x="112" y="197"/>
                    <a:pt x="150" y="197"/>
                  </a:cubicBezTo>
                  <a:cubicBezTo>
                    <a:pt x="187" y="234"/>
                    <a:pt x="467" y="318"/>
                    <a:pt x="579" y="318"/>
                  </a:cubicBezTo>
                  <a:cubicBezTo>
                    <a:pt x="700" y="318"/>
                    <a:pt x="738" y="281"/>
                    <a:pt x="616" y="159"/>
                  </a:cubicBezTo>
                  <a:cubicBezTo>
                    <a:pt x="542" y="85"/>
                    <a:pt x="467" y="47"/>
                    <a:pt x="346" y="1"/>
                  </a:cubicBezTo>
                  <a:close/>
                </a:path>
              </a:pathLst>
            </a:custGeom>
            <a:solidFill>
              <a:srgbClr val="EDA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125"/>
            <p:cNvSpPr/>
            <p:nvPr/>
          </p:nvSpPr>
          <p:spPr>
            <a:xfrm>
              <a:off x="1912681" y="5883205"/>
              <a:ext cx="57372" cy="24799"/>
            </a:xfrm>
            <a:custGeom>
              <a:avLst/>
              <a:gdLst/>
              <a:ahLst/>
              <a:cxnLst/>
              <a:rect l="l" t="t" r="r" b="b"/>
              <a:pathLst>
                <a:path w="738" h="319" extrusionOk="0">
                  <a:moveTo>
                    <a:pt x="234" y="1"/>
                  </a:moveTo>
                  <a:cubicBezTo>
                    <a:pt x="113" y="1"/>
                    <a:pt x="1" y="1"/>
                    <a:pt x="75" y="122"/>
                  </a:cubicBezTo>
                  <a:cubicBezTo>
                    <a:pt x="113" y="159"/>
                    <a:pt x="150" y="197"/>
                    <a:pt x="197" y="197"/>
                  </a:cubicBezTo>
                  <a:cubicBezTo>
                    <a:pt x="234" y="234"/>
                    <a:pt x="467" y="318"/>
                    <a:pt x="617" y="318"/>
                  </a:cubicBezTo>
                  <a:cubicBezTo>
                    <a:pt x="701" y="318"/>
                    <a:pt x="738" y="281"/>
                    <a:pt x="663" y="159"/>
                  </a:cubicBezTo>
                  <a:cubicBezTo>
                    <a:pt x="579" y="85"/>
                    <a:pt x="467" y="47"/>
                    <a:pt x="346" y="1"/>
                  </a:cubicBezTo>
                  <a:close/>
                </a:path>
              </a:pathLst>
            </a:custGeom>
            <a:solidFill>
              <a:srgbClr val="EDA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125"/>
            <p:cNvSpPr/>
            <p:nvPr/>
          </p:nvSpPr>
          <p:spPr>
            <a:xfrm>
              <a:off x="1392450" y="5856385"/>
              <a:ext cx="21068" cy="51619"/>
            </a:xfrm>
            <a:custGeom>
              <a:avLst/>
              <a:gdLst/>
              <a:ahLst/>
              <a:cxnLst/>
              <a:rect l="l" t="t" r="r" b="b"/>
              <a:pathLst>
                <a:path w="271" h="664" extrusionOk="0">
                  <a:moveTo>
                    <a:pt x="121" y="0"/>
                  </a:moveTo>
                  <a:cubicBezTo>
                    <a:pt x="75" y="0"/>
                    <a:pt x="75" y="0"/>
                    <a:pt x="37" y="38"/>
                  </a:cubicBezTo>
                  <a:cubicBezTo>
                    <a:pt x="0" y="75"/>
                    <a:pt x="0" y="112"/>
                    <a:pt x="0" y="159"/>
                  </a:cubicBezTo>
                  <a:cubicBezTo>
                    <a:pt x="0" y="234"/>
                    <a:pt x="0" y="663"/>
                    <a:pt x="121" y="663"/>
                  </a:cubicBezTo>
                  <a:cubicBezTo>
                    <a:pt x="121" y="663"/>
                    <a:pt x="159" y="663"/>
                    <a:pt x="196" y="579"/>
                  </a:cubicBezTo>
                  <a:cubicBezTo>
                    <a:pt x="233" y="504"/>
                    <a:pt x="271" y="392"/>
                    <a:pt x="233" y="271"/>
                  </a:cubicBezTo>
                  <a:cubicBezTo>
                    <a:pt x="233" y="196"/>
                    <a:pt x="196" y="0"/>
                    <a:pt x="121" y="0"/>
                  </a:cubicBezTo>
                  <a:close/>
                </a:path>
              </a:pathLst>
            </a:custGeom>
            <a:solidFill>
              <a:srgbClr val="EDA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125"/>
            <p:cNvSpPr/>
            <p:nvPr/>
          </p:nvSpPr>
          <p:spPr>
            <a:xfrm>
              <a:off x="1692057" y="5242481"/>
              <a:ext cx="21145" cy="51619"/>
            </a:xfrm>
            <a:custGeom>
              <a:avLst/>
              <a:gdLst/>
              <a:ahLst/>
              <a:cxnLst/>
              <a:rect l="l" t="t" r="r" b="b"/>
              <a:pathLst>
                <a:path w="272" h="664" extrusionOk="0">
                  <a:moveTo>
                    <a:pt x="113" y="1"/>
                  </a:moveTo>
                  <a:cubicBezTo>
                    <a:pt x="76" y="1"/>
                    <a:pt x="76" y="1"/>
                    <a:pt x="38" y="38"/>
                  </a:cubicBezTo>
                  <a:cubicBezTo>
                    <a:pt x="1" y="76"/>
                    <a:pt x="1" y="122"/>
                    <a:pt x="1" y="160"/>
                  </a:cubicBezTo>
                  <a:cubicBezTo>
                    <a:pt x="1" y="234"/>
                    <a:pt x="38" y="664"/>
                    <a:pt x="113" y="664"/>
                  </a:cubicBezTo>
                  <a:cubicBezTo>
                    <a:pt x="113" y="664"/>
                    <a:pt x="150" y="664"/>
                    <a:pt x="188" y="589"/>
                  </a:cubicBezTo>
                  <a:cubicBezTo>
                    <a:pt x="234" y="505"/>
                    <a:pt x="272" y="393"/>
                    <a:pt x="272" y="272"/>
                  </a:cubicBezTo>
                  <a:cubicBezTo>
                    <a:pt x="272" y="197"/>
                    <a:pt x="188" y="1"/>
                    <a:pt x="113" y="1"/>
                  </a:cubicBezTo>
                  <a:close/>
                </a:path>
              </a:pathLst>
            </a:custGeom>
            <a:solidFill>
              <a:srgbClr val="EDA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125"/>
            <p:cNvSpPr/>
            <p:nvPr/>
          </p:nvSpPr>
          <p:spPr>
            <a:xfrm>
              <a:off x="742240" y="4882627"/>
              <a:ext cx="136511" cy="66856"/>
            </a:xfrm>
            <a:custGeom>
              <a:avLst/>
              <a:gdLst/>
              <a:ahLst/>
              <a:cxnLst/>
              <a:rect l="l" t="t" r="r" b="b"/>
              <a:pathLst>
                <a:path w="1756" h="860" extrusionOk="0">
                  <a:moveTo>
                    <a:pt x="1326" y="0"/>
                  </a:moveTo>
                  <a:cubicBezTo>
                    <a:pt x="1252" y="0"/>
                    <a:pt x="1168" y="0"/>
                    <a:pt x="1093" y="38"/>
                  </a:cubicBezTo>
                  <a:cubicBezTo>
                    <a:pt x="934" y="159"/>
                    <a:pt x="1" y="859"/>
                    <a:pt x="505" y="859"/>
                  </a:cubicBezTo>
                  <a:lnTo>
                    <a:pt x="589" y="859"/>
                  </a:lnTo>
                  <a:cubicBezTo>
                    <a:pt x="785" y="822"/>
                    <a:pt x="1018" y="738"/>
                    <a:pt x="1205" y="626"/>
                  </a:cubicBezTo>
                  <a:cubicBezTo>
                    <a:pt x="1326" y="504"/>
                    <a:pt x="1756" y="0"/>
                    <a:pt x="1326" y="0"/>
                  </a:cubicBezTo>
                  <a:close/>
                </a:path>
              </a:pathLst>
            </a:custGeom>
            <a:solidFill>
              <a:srgbClr val="EDA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125"/>
            <p:cNvSpPr/>
            <p:nvPr/>
          </p:nvSpPr>
          <p:spPr>
            <a:xfrm>
              <a:off x="739364" y="5868746"/>
              <a:ext cx="57372" cy="45011"/>
            </a:xfrm>
            <a:custGeom>
              <a:avLst/>
              <a:gdLst/>
              <a:ahLst/>
              <a:cxnLst/>
              <a:rect l="l" t="t" r="r" b="b"/>
              <a:pathLst>
                <a:path w="738" h="579" extrusionOk="0">
                  <a:moveTo>
                    <a:pt x="122" y="0"/>
                  </a:moveTo>
                  <a:cubicBezTo>
                    <a:pt x="75" y="0"/>
                    <a:pt x="0" y="0"/>
                    <a:pt x="38" y="112"/>
                  </a:cubicBezTo>
                  <a:cubicBezTo>
                    <a:pt x="38" y="149"/>
                    <a:pt x="75" y="187"/>
                    <a:pt x="122" y="233"/>
                  </a:cubicBezTo>
                  <a:cubicBezTo>
                    <a:pt x="197" y="308"/>
                    <a:pt x="542" y="579"/>
                    <a:pt x="663" y="579"/>
                  </a:cubicBezTo>
                  <a:cubicBezTo>
                    <a:pt x="738" y="579"/>
                    <a:pt x="738" y="541"/>
                    <a:pt x="701" y="420"/>
                  </a:cubicBezTo>
                  <a:cubicBezTo>
                    <a:pt x="626" y="308"/>
                    <a:pt x="542" y="187"/>
                    <a:pt x="430" y="112"/>
                  </a:cubicBezTo>
                  <a:cubicBezTo>
                    <a:pt x="393" y="37"/>
                    <a:pt x="234" y="0"/>
                    <a:pt x="122" y="0"/>
                  </a:cubicBezTo>
                  <a:close/>
                </a:path>
              </a:pathLst>
            </a:custGeom>
            <a:solidFill>
              <a:srgbClr val="EDA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125"/>
            <p:cNvSpPr/>
            <p:nvPr/>
          </p:nvSpPr>
          <p:spPr>
            <a:xfrm>
              <a:off x="1014405" y="4737489"/>
              <a:ext cx="57372" cy="48665"/>
            </a:xfrm>
            <a:custGeom>
              <a:avLst/>
              <a:gdLst/>
              <a:ahLst/>
              <a:cxnLst/>
              <a:rect l="l" t="t" r="r" b="b"/>
              <a:pathLst>
                <a:path w="738" h="626" extrusionOk="0">
                  <a:moveTo>
                    <a:pt x="121" y="1"/>
                  </a:moveTo>
                  <a:cubicBezTo>
                    <a:pt x="37" y="1"/>
                    <a:pt x="0" y="38"/>
                    <a:pt x="37" y="159"/>
                  </a:cubicBezTo>
                  <a:cubicBezTo>
                    <a:pt x="37" y="197"/>
                    <a:pt x="84" y="234"/>
                    <a:pt x="121" y="271"/>
                  </a:cubicBezTo>
                  <a:cubicBezTo>
                    <a:pt x="159" y="355"/>
                    <a:pt x="504" y="626"/>
                    <a:pt x="663" y="626"/>
                  </a:cubicBezTo>
                  <a:cubicBezTo>
                    <a:pt x="700" y="626"/>
                    <a:pt x="737" y="589"/>
                    <a:pt x="700" y="467"/>
                  </a:cubicBezTo>
                  <a:cubicBezTo>
                    <a:pt x="625" y="355"/>
                    <a:pt x="551" y="234"/>
                    <a:pt x="429" y="159"/>
                  </a:cubicBezTo>
                  <a:cubicBezTo>
                    <a:pt x="392" y="85"/>
                    <a:pt x="233" y="1"/>
                    <a:pt x="121" y="1"/>
                  </a:cubicBezTo>
                  <a:close/>
                </a:path>
              </a:pathLst>
            </a:custGeom>
            <a:solidFill>
              <a:srgbClr val="EDA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125"/>
            <p:cNvSpPr/>
            <p:nvPr/>
          </p:nvSpPr>
          <p:spPr>
            <a:xfrm>
              <a:off x="951281" y="5320920"/>
              <a:ext cx="33428" cy="66779"/>
            </a:xfrm>
            <a:custGeom>
              <a:avLst/>
              <a:gdLst/>
              <a:ahLst/>
              <a:cxnLst/>
              <a:rect l="l" t="t" r="r" b="b"/>
              <a:pathLst>
                <a:path w="430" h="859" extrusionOk="0">
                  <a:moveTo>
                    <a:pt x="271" y="0"/>
                  </a:moveTo>
                  <a:cubicBezTo>
                    <a:pt x="271" y="0"/>
                    <a:pt x="233" y="0"/>
                    <a:pt x="196" y="47"/>
                  </a:cubicBezTo>
                  <a:cubicBezTo>
                    <a:pt x="149" y="84"/>
                    <a:pt x="149" y="121"/>
                    <a:pt x="112" y="196"/>
                  </a:cubicBezTo>
                  <a:cubicBezTo>
                    <a:pt x="75" y="280"/>
                    <a:pt x="0" y="859"/>
                    <a:pt x="149" y="859"/>
                  </a:cubicBezTo>
                  <a:cubicBezTo>
                    <a:pt x="149" y="859"/>
                    <a:pt x="196" y="821"/>
                    <a:pt x="233" y="784"/>
                  </a:cubicBezTo>
                  <a:cubicBezTo>
                    <a:pt x="308" y="663"/>
                    <a:pt x="383" y="513"/>
                    <a:pt x="429" y="392"/>
                  </a:cubicBezTo>
                  <a:cubicBezTo>
                    <a:pt x="429" y="317"/>
                    <a:pt x="383" y="0"/>
                    <a:pt x="271" y="0"/>
                  </a:cubicBezTo>
                  <a:close/>
                </a:path>
              </a:pathLst>
            </a:custGeom>
            <a:solidFill>
              <a:srgbClr val="EDA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125"/>
            <p:cNvSpPr/>
            <p:nvPr/>
          </p:nvSpPr>
          <p:spPr>
            <a:xfrm>
              <a:off x="140694" y="5037172"/>
              <a:ext cx="63980" cy="54496"/>
            </a:xfrm>
            <a:custGeom>
              <a:avLst/>
              <a:gdLst/>
              <a:ahLst/>
              <a:cxnLst/>
              <a:rect l="l" t="t" r="r" b="b"/>
              <a:pathLst>
                <a:path w="823" h="701" extrusionOk="0">
                  <a:moveTo>
                    <a:pt x="589" y="0"/>
                  </a:moveTo>
                  <a:cubicBezTo>
                    <a:pt x="505" y="0"/>
                    <a:pt x="468" y="38"/>
                    <a:pt x="430" y="75"/>
                  </a:cubicBezTo>
                  <a:cubicBezTo>
                    <a:pt x="356" y="150"/>
                    <a:pt x="1" y="701"/>
                    <a:pt x="160" y="701"/>
                  </a:cubicBezTo>
                  <a:cubicBezTo>
                    <a:pt x="197" y="701"/>
                    <a:pt x="234" y="701"/>
                    <a:pt x="272" y="663"/>
                  </a:cubicBezTo>
                  <a:cubicBezTo>
                    <a:pt x="393" y="616"/>
                    <a:pt x="505" y="504"/>
                    <a:pt x="589" y="383"/>
                  </a:cubicBezTo>
                  <a:cubicBezTo>
                    <a:pt x="664" y="308"/>
                    <a:pt x="822" y="0"/>
                    <a:pt x="626" y="0"/>
                  </a:cubicBezTo>
                  <a:close/>
                </a:path>
              </a:pathLst>
            </a:custGeom>
            <a:solidFill>
              <a:srgbClr val="EDA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125"/>
            <p:cNvSpPr/>
            <p:nvPr/>
          </p:nvSpPr>
          <p:spPr>
            <a:xfrm>
              <a:off x="2036753" y="5426800"/>
              <a:ext cx="57372" cy="57450"/>
            </a:xfrm>
            <a:custGeom>
              <a:avLst/>
              <a:gdLst/>
              <a:ahLst/>
              <a:cxnLst/>
              <a:rect l="l" t="t" r="r" b="b"/>
              <a:pathLst>
                <a:path w="738" h="739" extrusionOk="0">
                  <a:moveTo>
                    <a:pt x="579" y="1"/>
                  </a:moveTo>
                  <a:cubicBezTo>
                    <a:pt x="579" y="1"/>
                    <a:pt x="542" y="1"/>
                    <a:pt x="542" y="38"/>
                  </a:cubicBezTo>
                  <a:cubicBezTo>
                    <a:pt x="467" y="38"/>
                    <a:pt x="421" y="85"/>
                    <a:pt x="383" y="122"/>
                  </a:cubicBezTo>
                  <a:cubicBezTo>
                    <a:pt x="309" y="197"/>
                    <a:pt x="1" y="738"/>
                    <a:pt x="150" y="738"/>
                  </a:cubicBezTo>
                  <a:cubicBezTo>
                    <a:pt x="187" y="738"/>
                    <a:pt x="234" y="738"/>
                    <a:pt x="271" y="701"/>
                  </a:cubicBezTo>
                  <a:cubicBezTo>
                    <a:pt x="383" y="663"/>
                    <a:pt x="505" y="551"/>
                    <a:pt x="579" y="430"/>
                  </a:cubicBezTo>
                  <a:cubicBezTo>
                    <a:pt x="617" y="355"/>
                    <a:pt x="738" y="1"/>
                    <a:pt x="579" y="1"/>
                  </a:cubicBezTo>
                  <a:close/>
                </a:path>
              </a:pathLst>
            </a:custGeom>
            <a:solidFill>
              <a:srgbClr val="EDA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125"/>
            <p:cNvSpPr/>
            <p:nvPr/>
          </p:nvSpPr>
          <p:spPr>
            <a:xfrm>
              <a:off x="1262548" y="5475465"/>
              <a:ext cx="45011" cy="33428"/>
            </a:xfrm>
            <a:custGeom>
              <a:avLst/>
              <a:gdLst/>
              <a:ahLst/>
              <a:cxnLst/>
              <a:rect l="l" t="t" r="r" b="b"/>
              <a:pathLst>
                <a:path w="579" h="430" extrusionOk="0">
                  <a:moveTo>
                    <a:pt x="112" y="0"/>
                  </a:moveTo>
                  <a:cubicBezTo>
                    <a:pt x="38" y="0"/>
                    <a:pt x="0" y="37"/>
                    <a:pt x="38" y="112"/>
                  </a:cubicBezTo>
                  <a:cubicBezTo>
                    <a:pt x="38" y="159"/>
                    <a:pt x="75" y="196"/>
                    <a:pt x="75" y="196"/>
                  </a:cubicBezTo>
                  <a:cubicBezTo>
                    <a:pt x="159" y="271"/>
                    <a:pt x="430" y="430"/>
                    <a:pt x="542" y="430"/>
                  </a:cubicBezTo>
                  <a:cubicBezTo>
                    <a:pt x="579" y="430"/>
                    <a:pt x="579" y="430"/>
                    <a:pt x="542" y="308"/>
                  </a:cubicBezTo>
                  <a:cubicBezTo>
                    <a:pt x="504" y="233"/>
                    <a:pt x="430" y="112"/>
                    <a:pt x="346" y="75"/>
                  </a:cubicBezTo>
                  <a:cubicBezTo>
                    <a:pt x="308" y="37"/>
                    <a:pt x="196" y="0"/>
                    <a:pt x="112" y="0"/>
                  </a:cubicBezTo>
                  <a:close/>
                </a:path>
              </a:pathLst>
            </a:custGeom>
            <a:solidFill>
              <a:srgbClr val="EDA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125"/>
            <p:cNvSpPr/>
            <p:nvPr/>
          </p:nvSpPr>
          <p:spPr>
            <a:xfrm>
              <a:off x="98637" y="5904972"/>
              <a:ext cx="57372" cy="39259"/>
            </a:xfrm>
            <a:custGeom>
              <a:avLst/>
              <a:gdLst/>
              <a:ahLst/>
              <a:cxnLst/>
              <a:rect l="l" t="t" r="r" b="b"/>
              <a:pathLst>
                <a:path w="738" h="505" extrusionOk="0">
                  <a:moveTo>
                    <a:pt x="542" y="1"/>
                  </a:moveTo>
                  <a:cubicBezTo>
                    <a:pt x="505" y="1"/>
                    <a:pt x="467" y="1"/>
                    <a:pt x="430" y="38"/>
                  </a:cubicBezTo>
                  <a:cubicBezTo>
                    <a:pt x="346" y="113"/>
                    <a:pt x="1" y="505"/>
                    <a:pt x="150" y="505"/>
                  </a:cubicBezTo>
                  <a:cubicBezTo>
                    <a:pt x="197" y="505"/>
                    <a:pt x="197" y="505"/>
                    <a:pt x="234" y="468"/>
                  </a:cubicBezTo>
                  <a:cubicBezTo>
                    <a:pt x="346" y="468"/>
                    <a:pt x="467" y="384"/>
                    <a:pt x="505" y="309"/>
                  </a:cubicBezTo>
                  <a:cubicBezTo>
                    <a:pt x="579" y="234"/>
                    <a:pt x="738" y="1"/>
                    <a:pt x="542" y="1"/>
                  </a:cubicBezTo>
                  <a:close/>
                </a:path>
              </a:pathLst>
            </a:custGeom>
            <a:solidFill>
              <a:srgbClr val="EDA0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02" name="Google Shape;4402;p125"/>
          <p:cNvSpPr/>
          <p:nvPr/>
        </p:nvSpPr>
        <p:spPr>
          <a:xfrm rot="-393071">
            <a:off x="7292799" y="1066179"/>
            <a:ext cx="870181" cy="345591"/>
          </a:xfrm>
          <a:prstGeom prst="rect">
            <a:avLst/>
          </a:prstGeom>
        </p:spPr>
        <p:txBody>
          <a:bodyPr>
            <a:prstTxWarp prst="textPlain">
              <a:avLst/>
            </a:prstTxWarp>
          </a:bodyPr>
          <a:lstStyle/>
          <a:p>
            <a:pPr lvl="0" algn="ctr"/>
            <a:r>
              <a:rPr b="0" i="0">
                <a:ln>
                  <a:noFill/>
                </a:ln>
                <a:solidFill>
                  <a:schemeClr val="accent2"/>
                </a:solidFill>
                <a:latin typeface="Nanum Pen Script"/>
              </a:rPr>
              <a:t>Enjoy!</a:t>
            </a:r>
          </a:p>
        </p:txBody>
      </p:sp>
      <p:grpSp>
        <p:nvGrpSpPr>
          <p:cNvPr id="4403" name="Google Shape;4403;p125"/>
          <p:cNvGrpSpPr/>
          <p:nvPr/>
        </p:nvGrpSpPr>
        <p:grpSpPr>
          <a:xfrm>
            <a:off x="3276572" y="2573299"/>
            <a:ext cx="1211009" cy="2345364"/>
            <a:chOff x="3276572" y="2573299"/>
            <a:chExt cx="1211009" cy="2345364"/>
          </a:xfrm>
        </p:grpSpPr>
        <p:sp>
          <p:nvSpPr>
            <p:cNvPr id="4404" name="Google Shape;4404;p125"/>
            <p:cNvSpPr/>
            <p:nvPr/>
          </p:nvSpPr>
          <p:spPr>
            <a:xfrm flipH="1">
              <a:off x="4175301" y="2599385"/>
              <a:ext cx="171900" cy="1809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125"/>
            <p:cNvSpPr/>
            <p:nvPr/>
          </p:nvSpPr>
          <p:spPr>
            <a:xfrm flipH="1">
              <a:off x="4084547" y="4616023"/>
              <a:ext cx="145860" cy="252470"/>
            </a:xfrm>
            <a:custGeom>
              <a:avLst/>
              <a:gdLst/>
              <a:ahLst/>
              <a:cxnLst/>
              <a:rect l="l" t="t" r="r" b="b"/>
              <a:pathLst>
                <a:path w="2605" h="4509" extrusionOk="0">
                  <a:moveTo>
                    <a:pt x="2408" y="0"/>
                  </a:moveTo>
                  <a:lnTo>
                    <a:pt x="0" y="234"/>
                  </a:lnTo>
                  <a:lnTo>
                    <a:pt x="75" y="3613"/>
                  </a:lnTo>
                  <a:lnTo>
                    <a:pt x="542" y="4434"/>
                  </a:lnTo>
                  <a:lnTo>
                    <a:pt x="2287" y="4509"/>
                  </a:lnTo>
                  <a:lnTo>
                    <a:pt x="2604" y="3687"/>
                  </a:lnTo>
                  <a:cubicBezTo>
                    <a:pt x="2334" y="3575"/>
                    <a:pt x="2408" y="1"/>
                    <a:pt x="2408" y="0"/>
                  </a:cubicBezTo>
                  <a:close/>
                </a:path>
              </a:pathLst>
            </a:custGeom>
            <a:solidFill>
              <a:srgbClr val="FFA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125"/>
            <p:cNvSpPr/>
            <p:nvPr/>
          </p:nvSpPr>
          <p:spPr>
            <a:xfrm flipH="1">
              <a:off x="3925696" y="4809310"/>
              <a:ext cx="304711" cy="109353"/>
            </a:xfrm>
            <a:custGeom>
              <a:avLst/>
              <a:gdLst/>
              <a:ahLst/>
              <a:cxnLst/>
              <a:rect l="l" t="t" r="r" b="b"/>
              <a:pathLst>
                <a:path w="5442" h="1953" extrusionOk="0">
                  <a:moveTo>
                    <a:pt x="52" y="1"/>
                  </a:moveTo>
                  <a:cubicBezTo>
                    <a:pt x="18" y="1"/>
                    <a:pt x="0" y="2"/>
                    <a:pt x="0" y="2"/>
                  </a:cubicBezTo>
                  <a:lnTo>
                    <a:pt x="75" y="1915"/>
                  </a:lnTo>
                  <a:lnTo>
                    <a:pt x="5405" y="1953"/>
                  </a:lnTo>
                  <a:cubicBezTo>
                    <a:pt x="5442" y="1757"/>
                    <a:pt x="5367" y="1290"/>
                    <a:pt x="5171" y="1169"/>
                  </a:cubicBezTo>
                  <a:lnTo>
                    <a:pt x="2567" y="198"/>
                  </a:lnTo>
                  <a:cubicBezTo>
                    <a:pt x="2567" y="198"/>
                    <a:pt x="2408" y="399"/>
                    <a:pt x="2068" y="399"/>
                  </a:cubicBezTo>
                  <a:cubicBezTo>
                    <a:pt x="1955" y="399"/>
                    <a:pt x="1823" y="377"/>
                    <a:pt x="1671" y="319"/>
                  </a:cubicBezTo>
                  <a:cubicBezTo>
                    <a:pt x="769" y="26"/>
                    <a:pt x="217" y="1"/>
                    <a:pt x="52"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125"/>
            <p:cNvSpPr/>
            <p:nvPr/>
          </p:nvSpPr>
          <p:spPr>
            <a:xfrm flipH="1">
              <a:off x="3938742" y="4840218"/>
              <a:ext cx="104594" cy="41378"/>
            </a:xfrm>
            <a:custGeom>
              <a:avLst/>
              <a:gdLst/>
              <a:ahLst/>
              <a:cxnLst/>
              <a:rect l="l" t="t" r="r" b="b"/>
              <a:pathLst>
                <a:path w="1868" h="739" extrusionOk="0">
                  <a:moveTo>
                    <a:pt x="159" y="1"/>
                  </a:moveTo>
                  <a:lnTo>
                    <a:pt x="1" y="738"/>
                  </a:lnTo>
                  <a:lnTo>
                    <a:pt x="1830" y="738"/>
                  </a:lnTo>
                  <a:cubicBezTo>
                    <a:pt x="1868" y="738"/>
                    <a:pt x="1868" y="701"/>
                    <a:pt x="1868" y="701"/>
                  </a:cubicBezTo>
                  <a:lnTo>
                    <a:pt x="159" y="1"/>
                  </a:lnTo>
                  <a:close/>
                </a:path>
              </a:pathLst>
            </a:custGeom>
            <a:solidFill>
              <a:srgbClr val="BC7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125"/>
            <p:cNvSpPr/>
            <p:nvPr/>
          </p:nvSpPr>
          <p:spPr>
            <a:xfrm flipH="1">
              <a:off x="3936670" y="4838146"/>
              <a:ext cx="108737" cy="43450"/>
            </a:xfrm>
            <a:custGeom>
              <a:avLst/>
              <a:gdLst/>
              <a:ahLst/>
              <a:cxnLst/>
              <a:rect l="l" t="t" r="r" b="b"/>
              <a:pathLst>
                <a:path w="1942" h="776" extrusionOk="0">
                  <a:moveTo>
                    <a:pt x="234" y="75"/>
                  </a:moveTo>
                  <a:lnTo>
                    <a:pt x="1830" y="738"/>
                  </a:lnTo>
                  <a:lnTo>
                    <a:pt x="75" y="738"/>
                  </a:lnTo>
                  <a:lnTo>
                    <a:pt x="234" y="75"/>
                  </a:lnTo>
                  <a:close/>
                  <a:moveTo>
                    <a:pt x="150" y="0"/>
                  </a:moveTo>
                  <a:lnTo>
                    <a:pt x="0" y="775"/>
                  </a:lnTo>
                  <a:lnTo>
                    <a:pt x="1867" y="775"/>
                  </a:lnTo>
                  <a:cubicBezTo>
                    <a:pt x="1905" y="775"/>
                    <a:pt x="1905" y="775"/>
                    <a:pt x="1905" y="738"/>
                  </a:cubicBezTo>
                  <a:cubicBezTo>
                    <a:pt x="1942" y="738"/>
                    <a:pt x="1905" y="700"/>
                    <a:pt x="1905" y="700"/>
                  </a:cubicBezTo>
                  <a:lnTo>
                    <a:pt x="150" y="0"/>
                  </a:lnTo>
                  <a:close/>
                </a:path>
              </a:pathLst>
            </a:custGeom>
            <a:solidFill>
              <a:srgbClr val="BC7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125"/>
            <p:cNvSpPr/>
            <p:nvPr/>
          </p:nvSpPr>
          <p:spPr>
            <a:xfrm flipH="1">
              <a:off x="4204259" y="4809366"/>
              <a:ext cx="26148" cy="72230"/>
            </a:xfrm>
            <a:custGeom>
              <a:avLst/>
              <a:gdLst/>
              <a:ahLst/>
              <a:cxnLst/>
              <a:rect l="l" t="t" r="r" b="b"/>
              <a:pathLst>
                <a:path w="467" h="1290" extrusionOk="0">
                  <a:moveTo>
                    <a:pt x="0" y="1"/>
                  </a:moveTo>
                  <a:lnTo>
                    <a:pt x="75" y="1289"/>
                  </a:lnTo>
                  <a:lnTo>
                    <a:pt x="467" y="1252"/>
                  </a:lnTo>
                  <a:lnTo>
                    <a:pt x="346" y="48"/>
                  </a:lnTo>
                  <a:cubicBezTo>
                    <a:pt x="308" y="48"/>
                    <a:pt x="0" y="1"/>
                    <a:pt x="0" y="1"/>
                  </a:cubicBezTo>
                  <a:close/>
                </a:path>
              </a:pathLst>
            </a:custGeom>
            <a:solidFill>
              <a:srgbClr val="CBD0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125"/>
            <p:cNvSpPr/>
            <p:nvPr/>
          </p:nvSpPr>
          <p:spPr>
            <a:xfrm flipH="1">
              <a:off x="3988912" y="3755751"/>
              <a:ext cx="326716" cy="999354"/>
            </a:xfrm>
            <a:custGeom>
              <a:avLst/>
              <a:gdLst/>
              <a:ahLst/>
              <a:cxnLst/>
              <a:rect l="l" t="t" r="r" b="b"/>
              <a:pathLst>
                <a:path w="5835" h="17848" extrusionOk="0">
                  <a:moveTo>
                    <a:pt x="5676" y="1"/>
                  </a:moveTo>
                  <a:lnTo>
                    <a:pt x="1" y="776"/>
                  </a:lnTo>
                  <a:lnTo>
                    <a:pt x="1056" y="8709"/>
                  </a:lnTo>
                  <a:cubicBezTo>
                    <a:pt x="1205" y="9913"/>
                    <a:pt x="1364" y="17577"/>
                    <a:pt x="1364" y="17577"/>
                  </a:cubicBezTo>
                  <a:lnTo>
                    <a:pt x="4089" y="17847"/>
                  </a:lnTo>
                  <a:lnTo>
                    <a:pt x="5489" y="12331"/>
                  </a:lnTo>
                  <a:cubicBezTo>
                    <a:pt x="5722" y="11351"/>
                    <a:pt x="5834" y="10343"/>
                    <a:pt x="5834" y="9335"/>
                  </a:cubicBezTo>
                  <a:lnTo>
                    <a:pt x="5676" y="1"/>
                  </a:lnTo>
                  <a:close/>
                </a:path>
              </a:pathLst>
            </a:custGeom>
            <a:solidFill>
              <a:srgbClr val="338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125"/>
            <p:cNvSpPr/>
            <p:nvPr/>
          </p:nvSpPr>
          <p:spPr>
            <a:xfrm flipH="1">
              <a:off x="3988912" y="3757063"/>
              <a:ext cx="326716" cy="999354"/>
            </a:xfrm>
            <a:custGeom>
              <a:avLst/>
              <a:gdLst/>
              <a:ahLst/>
              <a:cxnLst/>
              <a:rect l="l" t="t" r="r" b="b"/>
              <a:pathLst>
                <a:path w="5835" h="17848" extrusionOk="0">
                  <a:moveTo>
                    <a:pt x="5676" y="1"/>
                  </a:moveTo>
                  <a:lnTo>
                    <a:pt x="1" y="776"/>
                  </a:lnTo>
                  <a:lnTo>
                    <a:pt x="1056" y="8709"/>
                  </a:lnTo>
                  <a:cubicBezTo>
                    <a:pt x="1205" y="9913"/>
                    <a:pt x="1364" y="17577"/>
                    <a:pt x="1364" y="17577"/>
                  </a:cubicBezTo>
                  <a:lnTo>
                    <a:pt x="4089" y="17847"/>
                  </a:lnTo>
                  <a:lnTo>
                    <a:pt x="5489" y="12331"/>
                  </a:lnTo>
                  <a:cubicBezTo>
                    <a:pt x="5722" y="11351"/>
                    <a:pt x="5834" y="10343"/>
                    <a:pt x="5834" y="9335"/>
                  </a:cubicBezTo>
                  <a:lnTo>
                    <a:pt x="5676" y="1"/>
                  </a:ln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125"/>
            <p:cNvSpPr/>
            <p:nvPr/>
          </p:nvSpPr>
          <p:spPr>
            <a:xfrm flipH="1">
              <a:off x="3455301" y="4498439"/>
              <a:ext cx="239424" cy="258741"/>
            </a:xfrm>
            <a:custGeom>
              <a:avLst/>
              <a:gdLst/>
              <a:ahLst/>
              <a:cxnLst/>
              <a:rect l="l" t="t" r="r" b="b"/>
              <a:pathLst>
                <a:path w="4276" h="4621" extrusionOk="0">
                  <a:moveTo>
                    <a:pt x="2017" y="0"/>
                  </a:moveTo>
                  <a:lnTo>
                    <a:pt x="1" y="1316"/>
                  </a:lnTo>
                  <a:lnTo>
                    <a:pt x="1905" y="4117"/>
                  </a:lnTo>
                  <a:lnTo>
                    <a:pt x="2717" y="4621"/>
                  </a:lnTo>
                  <a:lnTo>
                    <a:pt x="4275" y="3921"/>
                  </a:lnTo>
                  <a:lnTo>
                    <a:pt x="4201" y="3071"/>
                  </a:lnTo>
                  <a:cubicBezTo>
                    <a:pt x="3921" y="3071"/>
                    <a:pt x="2017" y="0"/>
                    <a:pt x="2017" y="0"/>
                  </a:cubicBezTo>
                  <a:close/>
                </a:path>
              </a:pathLst>
            </a:custGeom>
            <a:solidFill>
              <a:srgbClr val="FFA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125"/>
            <p:cNvSpPr/>
            <p:nvPr/>
          </p:nvSpPr>
          <p:spPr>
            <a:xfrm flipH="1">
              <a:off x="3276572" y="4650515"/>
              <a:ext cx="318317" cy="167810"/>
            </a:xfrm>
            <a:custGeom>
              <a:avLst/>
              <a:gdLst/>
              <a:ahLst/>
              <a:cxnLst/>
              <a:rect l="l" t="t" r="r" b="b"/>
              <a:pathLst>
                <a:path w="5685" h="2997" extrusionOk="0">
                  <a:moveTo>
                    <a:pt x="5134" y="0"/>
                  </a:moveTo>
                  <a:lnTo>
                    <a:pt x="2334" y="318"/>
                  </a:lnTo>
                  <a:cubicBezTo>
                    <a:pt x="2334" y="318"/>
                    <a:pt x="2296" y="738"/>
                    <a:pt x="1596" y="859"/>
                  </a:cubicBezTo>
                  <a:cubicBezTo>
                    <a:pt x="467" y="1018"/>
                    <a:pt x="0" y="1326"/>
                    <a:pt x="0" y="1326"/>
                  </a:cubicBezTo>
                  <a:lnTo>
                    <a:pt x="934" y="2997"/>
                  </a:lnTo>
                  <a:lnTo>
                    <a:pt x="5685" y="589"/>
                  </a:lnTo>
                  <a:cubicBezTo>
                    <a:pt x="5638" y="392"/>
                    <a:pt x="5330" y="0"/>
                    <a:pt x="51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125"/>
            <p:cNvSpPr/>
            <p:nvPr/>
          </p:nvSpPr>
          <p:spPr>
            <a:xfrm flipH="1">
              <a:off x="3302720" y="4652586"/>
              <a:ext cx="104538" cy="50225"/>
            </a:xfrm>
            <a:custGeom>
              <a:avLst/>
              <a:gdLst/>
              <a:ahLst/>
              <a:cxnLst/>
              <a:rect l="l" t="t" r="r" b="b"/>
              <a:pathLst>
                <a:path w="1867" h="897" extrusionOk="0">
                  <a:moveTo>
                    <a:pt x="1820" y="1"/>
                  </a:moveTo>
                  <a:lnTo>
                    <a:pt x="0" y="159"/>
                  </a:lnTo>
                  <a:lnTo>
                    <a:pt x="187" y="897"/>
                  </a:lnTo>
                  <a:lnTo>
                    <a:pt x="1820" y="47"/>
                  </a:lnTo>
                  <a:cubicBezTo>
                    <a:pt x="1867" y="47"/>
                    <a:pt x="1867" y="1"/>
                    <a:pt x="1820" y="1"/>
                  </a:cubicBezTo>
                  <a:close/>
                </a:path>
              </a:pathLst>
            </a:custGeom>
            <a:solidFill>
              <a:srgbClr val="BC7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125"/>
            <p:cNvSpPr/>
            <p:nvPr/>
          </p:nvSpPr>
          <p:spPr>
            <a:xfrm flipH="1">
              <a:off x="3302720" y="4652586"/>
              <a:ext cx="107170" cy="52353"/>
            </a:xfrm>
            <a:custGeom>
              <a:avLst/>
              <a:gdLst/>
              <a:ahLst/>
              <a:cxnLst/>
              <a:rect l="l" t="t" r="r" b="b"/>
              <a:pathLst>
                <a:path w="1914" h="935" extrusionOk="0">
                  <a:moveTo>
                    <a:pt x="1830" y="47"/>
                  </a:moveTo>
                  <a:lnTo>
                    <a:pt x="281" y="860"/>
                  </a:lnTo>
                  <a:lnTo>
                    <a:pt x="85" y="159"/>
                  </a:lnTo>
                  <a:lnTo>
                    <a:pt x="1830" y="47"/>
                  </a:lnTo>
                  <a:close/>
                  <a:moveTo>
                    <a:pt x="1867" y="1"/>
                  </a:moveTo>
                  <a:lnTo>
                    <a:pt x="47" y="122"/>
                  </a:lnTo>
                  <a:lnTo>
                    <a:pt x="1" y="122"/>
                  </a:lnTo>
                  <a:lnTo>
                    <a:pt x="234" y="934"/>
                  </a:lnTo>
                  <a:lnTo>
                    <a:pt x="1914" y="85"/>
                  </a:lnTo>
                  <a:lnTo>
                    <a:pt x="1914" y="47"/>
                  </a:lnTo>
                  <a:cubicBezTo>
                    <a:pt x="1914" y="1"/>
                    <a:pt x="1914" y="1"/>
                    <a:pt x="1867" y="1"/>
                  </a:cubicBezTo>
                  <a:close/>
                </a:path>
              </a:pathLst>
            </a:custGeom>
            <a:solidFill>
              <a:srgbClr val="BC7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125"/>
            <p:cNvSpPr/>
            <p:nvPr/>
          </p:nvSpPr>
          <p:spPr>
            <a:xfrm flipH="1">
              <a:off x="3542593" y="4715858"/>
              <a:ext cx="52297" cy="70047"/>
            </a:xfrm>
            <a:custGeom>
              <a:avLst/>
              <a:gdLst/>
              <a:ahLst/>
              <a:cxnLst/>
              <a:rect l="l" t="t" r="r" b="b"/>
              <a:pathLst>
                <a:path w="934" h="1251" extrusionOk="0">
                  <a:moveTo>
                    <a:pt x="318" y="0"/>
                  </a:moveTo>
                  <a:cubicBezTo>
                    <a:pt x="271" y="0"/>
                    <a:pt x="0" y="159"/>
                    <a:pt x="0" y="159"/>
                  </a:cubicBezTo>
                  <a:lnTo>
                    <a:pt x="626" y="1251"/>
                  </a:lnTo>
                  <a:lnTo>
                    <a:pt x="934" y="1055"/>
                  </a:lnTo>
                  <a:lnTo>
                    <a:pt x="318" y="0"/>
                  </a:lnTo>
                  <a:close/>
                </a:path>
              </a:pathLst>
            </a:custGeom>
            <a:solidFill>
              <a:srgbClr val="CBD0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125"/>
            <p:cNvSpPr/>
            <p:nvPr/>
          </p:nvSpPr>
          <p:spPr>
            <a:xfrm flipH="1">
              <a:off x="3300593" y="4652586"/>
              <a:ext cx="259301" cy="133318"/>
            </a:xfrm>
            <a:custGeom>
              <a:avLst/>
              <a:gdLst/>
              <a:ahLst/>
              <a:cxnLst/>
              <a:rect l="l" t="t" r="r" b="b"/>
              <a:pathLst>
                <a:path w="4631" h="2381" extrusionOk="0">
                  <a:moveTo>
                    <a:pt x="4593" y="1"/>
                  </a:moveTo>
                  <a:lnTo>
                    <a:pt x="1" y="2334"/>
                  </a:lnTo>
                  <a:lnTo>
                    <a:pt x="1" y="2381"/>
                  </a:lnTo>
                  <a:lnTo>
                    <a:pt x="38" y="2381"/>
                  </a:lnTo>
                  <a:lnTo>
                    <a:pt x="4630" y="85"/>
                  </a:lnTo>
                  <a:lnTo>
                    <a:pt x="4630" y="47"/>
                  </a:lnTo>
                  <a:lnTo>
                    <a:pt x="4593" y="1"/>
                  </a:lnTo>
                  <a:close/>
                </a:path>
              </a:pathLst>
            </a:custGeom>
            <a:solidFill>
              <a:srgbClr val="BC7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125"/>
            <p:cNvSpPr/>
            <p:nvPr/>
          </p:nvSpPr>
          <p:spPr>
            <a:xfrm flipH="1">
              <a:off x="3496570" y="3810120"/>
              <a:ext cx="823202" cy="845151"/>
            </a:xfrm>
            <a:custGeom>
              <a:avLst/>
              <a:gdLst/>
              <a:ahLst/>
              <a:cxnLst/>
              <a:rect l="l" t="t" r="r" b="b"/>
              <a:pathLst>
                <a:path w="14702" h="15094" extrusionOk="0">
                  <a:moveTo>
                    <a:pt x="6842" y="1"/>
                  </a:moveTo>
                  <a:lnTo>
                    <a:pt x="504" y="234"/>
                  </a:lnTo>
                  <a:lnTo>
                    <a:pt x="0" y="271"/>
                  </a:lnTo>
                  <a:cubicBezTo>
                    <a:pt x="345" y="2642"/>
                    <a:pt x="971" y="4359"/>
                    <a:pt x="2763" y="5946"/>
                  </a:cubicBezTo>
                  <a:lnTo>
                    <a:pt x="6534" y="8830"/>
                  </a:lnTo>
                  <a:cubicBezTo>
                    <a:pt x="7309" y="9530"/>
                    <a:pt x="8009" y="10268"/>
                    <a:pt x="8634" y="11127"/>
                  </a:cubicBezTo>
                  <a:lnTo>
                    <a:pt x="11705" y="15093"/>
                  </a:lnTo>
                  <a:lnTo>
                    <a:pt x="14701" y="13647"/>
                  </a:lnTo>
                  <a:lnTo>
                    <a:pt x="12676" y="8980"/>
                  </a:lnTo>
                  <a:cubicBezTo>
                    <a:pt x="11976" y="7430"/>
                    <a:pt x="11164" y="5946"/>
                    <a:pt x="10146" y="4546"/>
                  </a:cubicBezTo>
                  <a:lnTo>
                    <a:pt x="6842" y="1"/>
                  </a:lnTo>
                  <a:close/>
                </a:path>
              </a:pathLst>
            </a:custGeom>
            <a:solidFill>
              <a:srgbClr val="338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125"/>
            <p:cNvSpPr/>
            <p:nvPr/>
          </p:nvSpPr>
          <p:spPr>
            <a:xfrm flipH="1">
              <a:off x="3808071" y="2604657"/>
              <a:ext cx="602987" cy="664795"/>
            </a:xfrm>
            <a:custGeom>
              <a:avLst/>
              <a:gdLst/>
              <a:ahLst/>
              <a:cxnLst/>
              <a:rect l="l" t="t" r="r" b="b"/>
              <a:pathLst>
                <a:path w="9530" h="8659" extrusionOk="0">
                  <a:moveTo>
                    <a:pt x="5306" y="0"/>
                  </a:moveTo>
                  <a:cubicBezTo>
                    <a:pt x="5185" y="0"/>
                    <a:pt x="5062" y="8"/>
                    <a:pt x="4938" y="24"/>
                  </a:cubicBezTo>
                  <a:cubicBezTo>
                    <a:pt x="2455" y="332"/>
                    <a:pt x="1092" y="2899"/>
                    <a:pt x="1092" y="2899"/>
                  </a:cubicBezTo>
                  <a:cubicBezTo>
                    <a:pt x="0" y="4925"/>
                    <a:pt x="1671" y="8658"/>
                    <a:pt x="1671" y="8658"/>
                  </a:cubicBezTo>
                  <a:lnTo>
                    <a:pt x="8755" y="8191"/>
                  </a:lnTo>
                  <a:cubicBezTo>
                    <a:pt x="8755" y="8191"/>
                    <a:pt x="9222" y="6903"/>
                    <a:pt x="9371" y="5429"/>
                  </a:cubicBezTo>
                  <a:cubicBezTo>
                    <a:pt x="9530" y="3636"/>
                    <a:pt x="8830" y="1891"/>
                    <a:pt x="7355" y="762"/>
                  </a:cubicBezTo>
                  <a:cubicBezTo>
                    <a:pt x="6781" y="325"/>
                    <a:pt x="6088" y="0"/>
                    <a:pt x="5306" y="0"/>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125"/>
            <p:cNvSpPr/>
            <p:nvPr/>
          </p:nvSpPr>
          <p:spPr>
            <a:xfrm flipH="1">
              <a:off x="4224081" y="3179754"/>
              <a:ext cx="263501" cy="466865"/>
            </a:xfrm>
            <a:custGeom>
              <a:avLst/>
              <a:gdLst/>
              <a:ahLst/>
              <a:cxnLst/>
              <a:rect l="l" t="t" r="r" b="b"/>
              <a:pathLst>
                <a:path w="4706" h="8338" extrusionOk="0">
                  <a:moveTo>
                    <a:pt x="4199" y="1"/>
                  </a:moveTo>
                  <a:cubicBezTo>
                    <a:pt x="3200" y="1"/>
                    <a:pt x="1029" y="208"/>
                    <a:pt x="580" y="1962"/>
                  </a:cubicBezTo>
                  <a:cubicBezTo>
                    <a:pt x="346" y="2895"/>
                    <a:pt x="76" y="3987"/>
                    <a:pt x="38" y="5425"/>
                  </a:cubicBezTo>
                  <a:cubicBezTo>
                    <a:pt x="1" y="6433"/>
                    <a:pt x="468" y="7992"/>
                    <a:pt x="2026" y="8337"/>
                  </a:cubicBezTo>
                  <a:lnTo>
                    <a:pt x="3426" y="7796"/>
                  </a:lnTo>
                  <a:lnTo>
                    <a:pt x="4705" y="21"/>
                  </a:lnTo>
                  <a:cubicBezTo>
                    <a:pt x="4705" y="21"/>
                    <a:pt x="4508" y="1"/>
                    <a:pt x="4199" y="1"/>
                  </a:cubicBezTo>
                  <a:close/>
                </a:path>
              </a:pathLst>
            </a:custGeom>
            <a:solidFill>
              <a:srgbClr val="FFAE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125"/>
            <p:cNvSpPr/>
            <p:nvPr/>
          </p:nvSpPr>
          <p:spPr>
            <a:xfrm flipH="1">
              <a:off x="4241327" y="3130984"/>
              <a:ext cx="239984" cy="302360"/>
            </a:xfrm>
            <a:custGeom>
              <a:avLst/>
              <a:gdLst/>
              <a:ahLst/>
              <a:cxnLst/>
              <a:rect l="l" t="t" r="r" b="b"/>
              <a:pathLst>
                <a:path w="4286" h="5400" extrusionOk="0">
                  <a:moveTo>
                    <a:pt x="3569" y="0"/>
                  </a:moveTo>
                  <a:cubicBezTo>
                    <a:pt x="3047" y="0"/>
                    <a:pt x="2506" y="190"/>
                    <a:pt x="1952" y="266"/>
                  </a:cubicBezTo>
                  <a:cubicBezTo>
                    <a:pt x="701" y="499"/>
                    <a:pt x="1" y="4158"/>
                    <a:pt x="122" y="4588"/>
                  </a:cubicBezTo>
                  <a:cubicBezTo>
                    <a:pt x="229" y="4988"/>
                    <a:pt x="390" y="5399"/>
                    <a:pt x="641" y="5399"/>
                  </a:cubicBezTo>
                  <a:cubicBezTo>
                    <a:pt x="852" y="5399"/>
                    <a:pt x="1126" y="5107"/>
                    <a:pt x="1485" y="4270"/>
                  </a:cubicBezTo>
                  <a:cubicBezTo>
                    <a:pt x="1914" y="3300"/>
                    <a:pt x="3314" y="770"/>
                    <a:pt x="3314" y="770"/>
                  </a:cubicBezTo>
                  <a:lnTo>
                    <a:pt x="4285" y="154"/>
                  </a:lnTo>
                  <a:cubicBezTo>
                    <a:pt x="4051" y="41"/>
                    <a:pt x="3812" y="0"/>
                    <a:pt x="3569" y="0"/>
                  </a:cubicBezTo>
                  <a:close/>
                </a:path>
              </a:pathLst>
            </a:custGeom>
            <a:solidFill>
              <a:srgbClr val="EF41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125"/>
            <p:cNvSpPr/>
            <p:nvPr/>
          </p:nvSpPr>
          <p:spPr>
            <a:xfrm flipH="1">
              <a:off x="3808055" y="3097277"/>
              <a:ext cx="248327" cy="578067"/>
            </a:xfrm>
            <a:custGeom>
              <a:avLst/>
              <a:gdLst/>
              <a:ahLst/>
              <a:cxnLst/>
              <a:rect l="l" t="t" r="r" b="b"/>
              <a:pathLst>
                <a:path w="4435" h="10324" extrusionOk="0">
                  <a:moveTo>
                    <a:pt x="989" y="1"/>
                  </a:moveTo>
                  <a:cubicBezTo>
                    <a:pt x="959" y="1"/>
                    <a:pt x="928" y="3"/>
                    <a:pt x="896" y="9"/>
                  </a:cubicBezTo>
                  <a:cubicBezTo>
                    <a:pt x="738" y="9"/>
                    <a:pt x="663" y="56"/>
                    <a:pt x="663" y="56"/>
                  </a:cubicBezTo>
                  <a:lnTo>
                    <a:pt x="579" y="93"/>
                  </a:lnTo>
                  <a:cubicBezTo>
                    <a:pt x="0" y="868"/>
                    <a:pt x="4434" y="10323"/>
                    <a:pt x="4434" y="10323"/>
                  </a:cubicBezTo>
                  <a:cubicBezTo>
                    <a:pt x="4434" y="10323"/>
                    <a:pt x="4163" y="7169"/>
                    <a:pt x="4126" y="6935"/>
                  </a:cubicBezTo>
                  <a:cubicBezTo>
                    <a:pt x="3501" y="2576"/>
                    <a:pt x="1867" y="672"/>
                    <a:pt x="1401" y="205"/>
                  </a:cubicBezTo>
                  <a:cubicBezTo>
                    <a:pt x="1299" y="80"/>
                    <a:pt x="1150" y="1"/>
                    <a:pt x="989" y="1"/>
                  </a:cubicBezTo>
                  <a:close/>
                </a:path>
              </a:pathLst>
            </a:custGeom>
            <a:solidFill>
              <a:srgbClr val="338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125"/>
            <p:cNvSpPr/>
            <p:nvPr/>
          </p:nvSpPr>
          <p:spPr>
            <a:xfrm flipH="1">
              <a:off x="3997814" y="3041340"/>
              <a:ext cx="172009" cy="180856"/>
            </a:xfrm>
            <a:custGeom>
              <a:avLst/>
              <a:gdLst/>
              <a:ahLst/>
              <a:cxnLst/>
              <a:rect l="l" t="t" r="r" b="b"/>
              <a:pathLst>
                <a:path w="3072" h="3230" extrusionOk="0">
                  <a:moveTo>
                    <a:pt x="505" y="0"/>
                  </a:moveTo>
                  <a:lnTo>
                    <a:pt x="318" y="1167"/>
                  </a:lnTo>
                  <a:lnTo>
                    <a:pt x="1" y="2838"/>
                  </a:lnTo>
                  <a:lnTo>
                    <a:pt x="2922" y="3230"/>
                  </a:lnTo>
                  <a:lnTo>
                    <a:pt x="3072" y="75"/>
                  </a:lnTo>
                  <a:lnTo>
                    <a:pt x="505" y="0"/>
                  </a:lnTo>
                  <a:close/>
                </a:path>
              </a:pathLst>
            </a:custGeom>
            <a:solidFill>
              <a:srgbClr val="A95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125"/>
            <p:cNvSpPr/>
            <p:nvPr/>
          </p:nvSpPr>
          <p:spPr>
            <a:xfrm flipH="1">
              <a:off x="3997814" y="3041340"/>
              <a:ext cx="158907" cy="80517"/>
            </a:xfrm>
            <a:custGeom>
              <a:avLst/>
              <a:gdLst/>
              <a:ahLst/>
              <a:cxnLst/>
              <a:rect l="l" t="t" r="r" b="b"/>
              <a:pathLst>
                <a:path w="2838" h="1438" extrusionOk="0">
                  <a:moveTo>
                    <a:pt x="271" y="0"/>
                  </a:moveTo>
                  <a:lnTo>
                    <a:pt x="84" y="1167"/>
                  </a:lnTo>
                  <a:lnTo>
                    <a:pt x="0" y="1438"/>
                  </a:lnTo>
                  <a:cubicBezTo>
                    <a:pt x="2371" y="1130"/>
                    <a:pt x="2838" y="75"/>
                    <a:pt x="2838" y="75"/>
                  </a:cubicBezTo>
                  <a:lnTo>
                    <a:pt x="271" y="0"/>
                  </a:ln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125"/>
            <p:cNvSpPr/>
            <p:nvPr/>
          </p:nvSpPr>
          <p:spPr>
            <a:xfrm flipH="1">
              <a:off x="4180743" y="3161052"/>
              <a:ext cx="261373" cy="409753"/>
            </a:xfrm>
            <a:custGeom>
              <a:avLst/>
              <a:gdLst/>
              <a:ahLst/>
              <a:cxnLst/>
              <a:rect l="l" t="t" r="r" b="b"/>
              <a:pathLst>
                <a:path w="4668" h="7318" extrusionOk="0">
                  <a:moveTo>
                    <a:pt x="3282" y="0"/>
                  </a:moveTo>
                  <a:cubicBezTo>
                    <a:pt x="1887" y="0"/>
                    <a:pt x="1252" y="1400"/>
                    <a:pt x="1252" y="1400"/>
                  </a:cubicBezTo>
                  <a:cubicBezTo>
                    <a:pt x="318" y="2996"/>
                    <a:pt x="1" y="6926"/>
                    <a:pt x="1" y="6926"/>
                  </a:cubicBezTo>
                  <a:lnTo>
                    <a:pt x="3231" y="7318"/>
                  </a:lnTo>
                  <a:cubicBezTo>
                    <a:pt x="3968" y="6422"/>
                    <a:pt x="4668" y="6338"/>
                    <a:pt x="4668" y="6338"/>
                  </a:cubicBezTo>
                  <a:lnTo>
                    <a:pt x="4397" y="270"/>
                  </a:lnTo>
                  <a:cubicBezTo>
                    <a:pt x="3982" y="78"/>
                    <a:pt x="3611" y="0"/>
                    <a:pt x="3282" y="0"/>
                  </a:cubicBezTo>
                  <a:close/>
                </a:path>
              </a:pathLst>
            </a:custGeom>
            <a:solidFill>
              <a:srgbClr val="FD7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125"/>
            <p:cNvSpPr/>
            <p:nvPr/>
          </p:nvSpPr>
          <p:spPr>
            <a:xfrm flipH="1">
              <a:off x="4123742" y="3594268"/>
              <a:ext cx="223466" cy="212939"/>
            </a:xfrm>
            <a:custGeom>
              <a:avLst/>
              <a:gdLst/>
              <a:ahLst/>
              <a:cxnLst/>
              <a:rect l="l" t="t" r="r" b="b"/>
              <a:pathLst>
                <a:path w="3991" h="3803" extrusionOk="0">
                  <a:moveTo>
                    <a:pt x="761" y="1"/>
                  </a:moveTo>
                  <a:lnTo>
                    <a:pt x="761" y="1"/>
                  </a:lnTo>
                  <a:cubicBezTo>
                    <a:pt x="761" y="1"/>
                    <a:pt x="1" y="3802"/>
                    <a:pt x="2913" y="3802"/>
                  </a:cubicBezTo>
                  <a:cubicBezTo>
                    <a:pt x="3227" y="3802"/>
                    <a:pt x="3585" y="3758"/>
                    <a:pt x="3990" y="3660"/>
                  </a:cubicBezTo>
                  <a:cubicBezTo>
                    <a:pt x="3990" y="3660"/>
                    <a:pt x="1423" y="3622"/>
                    <a:pt x="1573" y="159"/>
                  </a:cubicBezTo>
                  <a:lnTo>
                    <a:pt x="761" y="1"/>
                  </a:lnTo>
                  <a:close/>
                </a:path>
              </a:pathLst>
            </a:custGeom>
            <a:solidFill>
              <a:srgbClr val="274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125"/>
            <p:cNvSpPr/>
            <p:nvPr/>
          </p:nvSpPr>
          <p:spPr>
            <a:xfrm flipH="1">
              <a:off x="4165064" y="3505408"/>
              <a:ext cx="89420" cy="52353"/>
            </a:xfrm>
            <a:custGeom>
              <a:avLst/>
              <a:gdLst/>
              <a:ahLst/>
              <a:cxnLst/>
              <a:rect l="l" t="t" r="r" b="b"/>
              <a:pathLst>
                <a:path w="1597" h="935" extrusionOk="0">
                  <a:moveTo>
                    <a:pt x="1476" y="1"/>
                  </a:moveTo>
                  <a:cubicBezTo>
                    <a:pt x="1317" y="1"/>
                    <a:pt x="1168" y="38"/>
                    <a:pt x="1046" y="76"/>
                  </a:cubicBezTo>
                  <a:cubicBezTo>
                    <a:pt x="897" y="113"/>
                    <a:pt x="776" y="150"/>
                    <a:pt x="617" y="234"/>
                  </a:cubicBezTo>
                  <a:cubicBezTo>
                    <a:pt x="505" y="309"/>
                    <a:pt x="384" y="384"/>
                    <a:pt x="272" y="505"/>
                  </a:cubicBezTo>
                  <a:cubicBezTo>
                    <a:pt x="150" y="580"/>
                    <a:pt x="76" y="738"/>
                    <a:pt x="1" y="850"/>
                  </a:cubicBezTo>
                  <a:lnTo>
                    <a:pt x="1" y="934"/>
                  </a:lnTo>
                  <a:cubicBezTo>
                    <a:pt x="38" y="934"/>
                    <a:pt x="76" y="934"/>
                    <a:pt x="76" y="888"/>
                  </a:cubicBezTo>
                  <a:cubicBezTo>
                    <a:pt x="150" y="776"/>
                    <a:pt x="234" y="654"/>
                    <a:pt x="346" y="580"/>
                  </a:cubicBezTo>
                  <a:cubicBezTo>
                    <a:pt x="468" y="505"/>
                    <a:pt x="580" y="421"/>
                    <a:pt x="701" y="346"/>
                  </a:cubicBezTo>
                  <a:cubicBezTo>
                    <a:pt x="813" y="309"/>
                    <a:pt x="934" y="272"/>
                    <a:pt x="1084" y="234"/>
                  </a:cubicBezTo>
                  <a:cubicBezTo>
                    <a:pt x="1205" y="188"/>
                    <a:pt x="1364" y="188"/>
                    <a:pt x="1476" y="188"/>
                  </a:cubicBezTo>
                  <a:cubicBezTo>
                    <a:pt x="1550" y="188"/>
                    <a:pt x="1597" y="150"/>
                    <a:pt x="1597" y="76"/>
                  </a:cubicBezTo>
                  <a:cubicBezTo>
                    <a:pt x="1597" y="38"/>
                    <a:pt x="1513" y="1"/>
                    <a:pt x="1476" y="1"/>
                  </a:cubicBezTo>
                  <a:close/>
                </a:path>
              </a:pathLst>
            </a:custGeom>
            <a:solidFill>
              <a:srgbClr val="415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125"/>
            <p:cNvSpPr/>
            <p:nvPr/>
          </p:nvSpPr>
          <p:spPr>
            <a:xfrm flipH="1">
              <a:off x="4200060" y="3126169"/>
              <a:ext cx="274419" cy="555446"/>
            </a:xfrm>
            <a:custGeom>
              <a:avLst/>
              <a:gdLst/>
              <a:ahLst/>
              <a:cxnLst/>
              <a:rect l="l" t="t" r="r" b="b"/>
              <a:pathLst>
                <a:path w="4901" h="9920" extrusionOk="0">
                  <a:moveTo>
                    <a:pt x="3746" y="0"/>
                  </a:moveTo>
                  <a:cubicBezTo>
                    <a:pt x="2727" y="0"/>
                    <a:pt x="1312" y="659"/>
                    <a:pt x="700" y="4011"/>
                  </a:cubicBezTo>
                  <a:cubicBezTo>
                    <a:pt x="700" y="4011"/>
                    <a:pt x="234" y="5486"/>
                    <a:pt x="75" y="7082"/>
                  </a:cubicBezTo>
                  <a:cubicBezTo>
                    <a:pt x="0" y="8211"/>
                    <a:pt x="775" y="9257"/>
                    <a:pt x="1904" y="9453"/>
                  </a:cubicBezTo>
                  <a:lnTo>
                    <a:pt x="4359" y="9919"/>
                  </a:lnTo>
                  <a:lnTo>
                    <a:pt x="4901" y="277"/>
                  </a:lnTo>
                  <a:cubicBezTo>
                    <a:pt x="4901" y="277"/>
                    <a:pt x="4406" y="0"/>
                    <a:pt x="3746" y="0"/>
                  </a:cubicBezTo>
                  <a:close/>
                </a:path>
              </a:pathLst>
            </a:custGeom>
            <a:solidFill>
              <a:srgbClr val="FE5F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125"/>
            <p:cNvSpPr/>
            <p:nvPr/>
          </p:nvSpPr>
          <p:spPr>
            <a:xfrm flipH="1">
              <a:off x="3775693" y="3106683"/>
              <a:ext cx="570228" cy="886361"/>
            </a:xfrm>
            <a:custGeom>
              <a:avLst/>
              <a:gdLst/>
              <a:ahLst/>
              <a:cxnLst/>
              <a:rect l="l" t="t" r="r" b="b"/>
              <a:pathLst>
                <a:path w="10184" h="15830" extrusionOk="0">
                  <a:moveTo>
                    <a:pt x="3379" y="0"/>
                  </a:moveTo>
                  <a:cubicBezTo>
                    <a:pt x="0" y="4275"/>
                    <a:pt x="430" y="13338"/>
                    <a:pt x="430" y="13338"/>
                  </a:cubicBezTo>
                  <a:cubicBezTo>
                    <a:pt x="308" y="15634"/>
                    <a:pt x="4667" y="15709"/>
                    <a:pt x="4667" y="15709"/>
                  </a:cubicBezTo>
                  <a:cubicBezTo>
                    <a:pt x="5379" y="15791"/>
                    <a:pt x="5987" y="15829"/>
                    <a:pt x="6508" y="15829"/>
                  </a:cubicBezTo>
                  <a:cubicBezTo>
                    <a:pt x="9230" y="15829"/>
                    <a:pt x="9542" y="14792"/>
                    <a:pt x="9605" y="13656"/>
                  </a:cubicBezTo>
                  <a:cubicBezTo>
                    <a:pt x="10184" y="5096"/>
                    <a:pt x="6142" y="429"/>
                    <a:pt x="6142" y="429"/>
                  </a:cubicBezTo>
                  <a:cubicBezTo>
                    <a:pt x="6038" y="730"/>
                    <a:pt x="5794" y="840"/>
                    <a:pt x="5491" y="840"/>
                  </a:cubicBezTo>
                  <a:cubicBezTo>
                    <a:pt x="4657" y="840"/>
                    <a:pt x="3379" y="0"/>
                    <a:pt x="3379" y="0"/>
                  </a:cubicBezTo>
                  <a:close/>
                </a:path>
              </a:pathLst>
            </a:custGeom>
            <a:solidFill>
              <a:srgbClr val="BC7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125"/>
            <p:cNvSpPr/>
            <p:nvPr/>
          </p:nvSpPr>
          <p:spPr>
            <a:xfrm flipH="1">
              <a:off x="4169768" y="3139607"/>
              <a:ext cx="152132" cy="256670"/>
            </a:xfrm>
            <a:custGeom>
              <a:avLst/>
              <a:gdLst/>
              <a:ahLst/>
              <a:cxnLst/>
              <a:rect l="l" t="t" r="r" b="b"/>
              <a:pathLst>
                <a:path w="2717" h="4584" extrusionOk="0">
                  <a:moveTo>
                    <a:pt x="2717" y="0"/>
                  </a:moveTo>
                  <a:lnTo>
                    <a:pt x="2717" y="0"/>
                  </a:lnTo>
                  <a:cubicBezTo>
                    <a:pt x="2717" y="0"/>
                    <a:pt x="1634" y="37"/>
                    <a:pt x="1513" y="149"/>
                  </a:cubicBezTo>
                  <a:cubicBezTo>
                    <a:pt x="1513" y="149"/>
                    <a:pt x="542" y="1279"/>
                    <a:pt x="1" y="4583"/>
                  </a:cubicBezTo>
                  <a:lnTo>
                    <a:pt x="2017" y="971"/>
                  </a:lnTo>
                  <a:cubicBezTo>
                    <a:pt x="2017" y="971"/>
                    <a:pt x="2176" y="653"/>
                    <a:pt x="2717" y="0"/>
                  </a:cubicBezTo>
                  <a:close/>
                </a:path>
              </a:pathLst>
            </a:custGeom>
            <a:solidFill>
              <a:srgbClr val="338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125"/>
            <p:cNvSpPr/>
            <p:nvPr/>
          </p:nvSpPr>
          <p:spPr>
            <a:xfrm flipH="1">
              <a:off x="4239255" y="3121801"/>
              <a:ext cx="202861" cy="505444"/>
            </a:xfrm>
            <a:custGeom>
              <a:avLst/>
              <a:gdLst/>
              <a:ahLst/>
              <a:cxnLst/>
              <a:rect l="l" t="t" r="r" b="b"/>
              <a:pathLst>
                <a:path w="3623" h="9027" extrusionOk="0">
                  <a:moveTo>
                    <a:pt x="3548" y="1"/>
                  </a:moveTo>
                  <a:cubicBezTo>
                    <a:pt x="3464" y="1"/>
                    <a:pt x="2185" y="197"/>
                    <a:pt x="1522" y="1830"/>
                  </a:cubicBezTo>
                  <a:cubicBezTo>
                    <a:pt x="981" y="3156"/>
                    <a:pt x="1" y="6385"/>
                    <a:pt x="197" y="8989"/>
                  </a:cubicBezTo>
                  <a:cubicBezTo>
                    <a:pt x="197" y="9027"/>
                    <a:pt x="234" y="9027"/>
                    <a:pt x="281" y="9027"/>
                  </a:cubicBezTo>
                  <a:cubicBezTo>
                    <a:pt x="356" y="9027"/>
                    <a:pt x="356" y="8989"/>
                    <a:pt x="356" y="8952"/>
                  </a:cubicBezTo>
                  <a:cubicBezTo>
                    <a:pt x="160" y="6423"/>
                    <a:pt x="1130" y="3230"/>
                    <a:pt x="1681" y="1868"/>
                  </a:cubicBezTo>
                  <a:cubicBezTo>
                    <a:pt x="2297" y="355"/>
                    <a:pt x="3548" y="159"/>
                    <a:pt x="3548" y="159"/>
                  </a:cubicBezTo>
                  <a:cubicBezTo>
                    <a:pt x="3623" y="159"/>
                    <a:pt x="3623" y="122"/>
                    <a:pt x="3623" y="85"/>
                  </a:cubicBezTo>
                  <a:cubicBezTo>
                    <a:pt x="3623" y="38"/>
                    <a:pt x="3585" y="1"/>
                    <a:pt x="3548" y="1"/>
                  </a:cubicBezTo>
                  <a:close/>
                </a:path>
              </a:pathLst>
            </a:custGeom>
            <a:solidFill>
              <a:srgbClr val="EF41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125"/>
            <p:cNvSpPr/>
            <p:nvPr/>
          </p:nvSpPr>
          <p:spPr>
            <a:xfrm flipH="1">
              <a:off x="3864552" y="2671508"/>
              <a:ext cx="387804" cy="399562"/>
            </a:xfrm>
            <a:custGeom>
              <a:avLst/>
              <a:gdLst/>
              <a:ahLst/>
              <a:cxnLst/>
              <a:rect l="l" t="t" r="r" b="b"/>
              <a:pathLst>
                <a:path w="6926" h="7136" extrusionOk="0">
                  <a:moveTo>
                    <a:pt x="3401" y="1"/>
                  </a:moveTo>
                  <a:cubicBezTo>
                    <a:pt x="3255" y="1"/>
                    <a:pt x="3108" y="12"/>
                    <a:pt x="2959" y="34"/>
                  </a:cubicBezTo>
                  <a:cubicBezTo>
                    <a:pt x="1204" y="268"/>
                    <a:pt x="0" y="2060"/>
                    <a:pt x="271" y="4001"/>
                  </a:cubicBezTo>
                  <a:cubicBezTo>
                    <a:pt x="521" y="5832"/>
                    <a:pt x="1938" y="7135"/>
                    <a:pt x="3568" y="7135"/>
                  </a:cubicBezTo>
                  <a:cubicBezTo>
                    <a:pt x="3700" y="7135"/>
                    <a:pt x="3833" y="7127"/>
                    <a:pt x="3967" y="7109"/>
                  </a:cubicBezTo>
                  <a:cubicBezTo>
                    <a:pt x="5713" y="6876"/>
                    <a:pt x="6926" y="5093"/>
                    <a:pt x="6646" y="3142"/>
                  </a:cubicBezTo>
                  <a:cubicBezTo>
                    <a:pt x="6398" y="1328"/>
                    <a:pt x="5004" y="1"/>
                    <a:pt x="3401" y="1"/>
                  </a:cubicBezTo>
                  <a:close/>
                </a:path>
              </a:pathLst>
            </a:custGeom>
            <a:solidFill>
              <a:srgbClr val="A95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125"/>
            <p:cNvSpPr/>
            <p:nvPr/>
          </p:nvSpPr>
          <p:spPr>
            <a:xfrm flipH="1">
              <a:off x="4193788" y="2860483"/>
              <a:ext cx="88916" cy="87516"/>
            </a:xfrm>
            <a:custGeom>
              <a:avLst/>
              <a:gdLst/>
              <a:ahLst/>
              <a:cxnLst/>
              <a:rect l="l" t="t" r="r" b="b"/>
              <a:pathLst>
                <a:path w="1588" h="1563" extrusionOk="0">
                  <a:moveTo>
                    <a:pt x="738" y="1"/>
                  </a:moveTo>
                  <a:cubicBezTo>
                    <a:pt x="309" y="38"/>
                    <a:pt x="1" y="430"/>
                    <a:pt x="38" y="860"/>
                  </a:cubicBezTo>
                  <a:cubicBezTo>
                    <a:pt x="38" y="1265"/>
                    <a:pt x="380" y="1563"/>
                    <a:pt x="780" y="1563"/>
                  </a:cubicBezTo>
                  <a:cubicBezTo>
                    <a:pt x="803" y="1563"/>
                    <a:pt x="827" y="1562"/>
                    <a:pt x="850" y="1560"/>
                  </a:cubicBezTo>
                  <a:cubicBezTo>
                    <a:pt x="1280" y="1522"/>
                    <a:pt x="1588" y="1168"/>
                    <a:pt x="1588" y="738"/>
                  </a:cubicBezTo>
                  <a:cubicBezTo>
                    <a:pt x="1550" y="318"/>
                    <a:pt x="1168" y="1"/>
                    <a:pt x="738" y="1"/>
                  </a:cubicBezTo>
                  <a:close/>
                </a:path>
              </a:pathLst>
            </a:custGeom>
            <a:solidFill>
              <a:srgbClr val="A95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125"/>
            <p:cNvSpPr/>
            <p:nvPr/>
          </p:nvSpPr>
          <p:spPr>
            <a:xfrm flipH="1">
              <a:off x="4243454" y="2895535"/>
              <a:ext cx="17806" cy="30348"/>
            </a:xfrm>
            <a:custGeom>
              <a:avLst/>
              <a:gdLst/>
              <a:ahLst/>
              <a:cxnLst/>
              <a:rect l="l" t="t" r="r" b="b"/>
              <a:pathLst>
                <a:path w="318" h="542" extrusionOk="0">
                  <a:moveTo>
                    <a:pt x="318" y="0"/>
                  </a:moveTo>
                  <a:cubicBezTo>
                    <a:pt x="234" y="0"/>
                    <a:pt x="159" y="38"/>
                    <a:pt x="122" y="75"/>
                  </a:cubicBezTo>
                  <a:cubicBezTo>
                    <a:pt x="38" y="112"/>
                    <a:pt x="1" y="196"/>
                    <a:pt x="1" y="271"/>
                  </a:cubicBezTo>
                  <a:cubicBezTo>
                    <a:pt x="1" y="392"/>
                    <a:pt x="85" y="430"/>
                    <a:pt x="122" y="467"/>
                  </a:cubicBezTo>
                  <a:cubicBezTo>
                    <a:pt x="159" y="504"/>
                    <a:pt x="197" y="504"/>
                    <a:pt x="234" y="504"/>
                  </a:cubicBezTo>
                  <a:cubicBezTo>
                    <a:pt x="271" y="504"/>
                    <a:pt x="318" y="542"/>
                    <a:pt x="318" y="542"/>
                  </a:cubicBezTo>
                  <a:lnTo>
                    <a:pt x="197" y="392"/>
                  </a:lnTo>
                  <a:cubicBezTo>
                    <a:pt x="159" y="346"/>
                    <a:pt x="122" y="308"/>
                    <a:pt x="122" y="271"/>
                  </a:cubicBezTo>
                  <a:cubicBezTo>
                    <a:pt x="122" y="234"/>
                    <a:pt x="159" y="196"/>
                    <a:pt x="159" y="159"/>
                  </a:cubicBezTo>
                  <a:cubicBezTo>
                    <a:pt x="197" y="75"/>
                    <a:pt x="234" y="38"/>
                    <a:pt x="318" y="0"/>
                  </a:cubicBezTo>
                  <a:close/>
                </a:path>
              </a:pathLst>
            </a:custGeom>
            <a:solidFill>
              <a:srgbClr val="853F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125"/>
            <p:cNvSpPr/>
            <p:nvPr/>
          </p:nvSpPr>
          <p:spPr>
            <a:xfrm flipH="1">
              <a:off x="3945517" y="2938873"/>
              <a:ext cx="86844" cy="32980"/>
            </a:xfrm>
            <a:custGeom>
              <a:avLst/>
              <a:gdLst/>
              <a:ahLst/>
              <a:cxnLst/>
              <a:rect l="l" t="t" r="r" b="b"/>
              <a:pathLst>
                <a:path w="1551" h="589" extrusionOk="0">
                  <a:moveTo>
                    <a:pt x="1550" y="1"/>
                  </a:moveTo>
                  <a:cubicBezTo>
                    <a:pt x="1438" y="122"/>
                    <a:pt x="1317" y="197"/>
                    <a:pt x="1205" y="272"/>
                  </a:cubicBezTo>
                  <a:cubicBezTo>
                    <a:pt x="1084" y="356"/>
                    <a:pt x="934" y="393"/>
                    <a:pt x="813" y="393"/>
                  </a:cubicBezTo>
                  <a:cubicBezTo>
                    <a:pt x="663" y="393"/>
                    <a:pt x="542" y="356"/>
                    <a:pt x="430" y="272"/>
                  </a:cubicBezTo>
                  <a:lnTo>
                    <a:pt x="197" y="197"/>
                  </a:lnTo>
                  <a:cubicBezTo>
                    <a:pt x="150" y="160"/>
                    <a:pt x="75" y="122"/>
                    <a:pt x="1" y="85"/>
                  </a:cubicBezTo>
                  <a:lnTo>
                    <a:pt x="1" y="85"/>
                  </a:lnTo>
                  <a:cubicBezTo>
                    <a:pt x="38" y="122"/>
                    <a:pt x="113" y="197"/>
                    <a:pt x="150" y="272"/>
                  </a:cubicBezTo>
                  <a:cubicBezTo>
                    <a:pt x="197" y="318"/>
                    <a:pt x="271" y="356"/>
                    <a:pt x="346" y="430"/>
                  </a:cubicBezTo>
                  <a:cubicBezTo>
                    <a:pt x="467" y="505"/>
                    <a:pt x="617" y="589"/>
                    <a:pt x="813" y="589"/>
                  </a:cubicBezTo>
                  <a:cubicBezTo>
                    <a:pt x="972" y="589"/>
                    <a:pt x="1168" y="505"/>
                    <a:pt x="1280" y="393"/>
                  </a:cubicBezTo>
                  <a:cubicBezTo>
                    <a:pt x="1438" y="272"/>
                    <a:pt x="1513" y="160"/>
                    <a:pt x="1550" y="1"/>
                  </a:cubicBezTo>
                  <a:close/>
                </a:path>
              </a:pathLst>
            </a:custGeom>
            <a:solidFill>
              <a:srgbClr val="853F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125"/>
            <p:cNvSpPr/>
            <p:nvPr/>
          </p:nvSpPr>
          <p:spPr>
            <a:xfrm flipH="1">
              <a:off x="3955987" y="2855444"/>
              <a:ext cx="39251" cy="62600"/>
            </a:xfrm>
            <a:custGeom>
              <a:avLst/>
              <a:gdLst/>
              <a:ahLst/>
              <a:cxnLst/>
              <a:rect l="l" t="t" r="r" b="b"/>
              <a:pathLst>
                <a:path w="701" h="1118" extrusionOk="0">
                  <a:moveTo>
                    <a:pt x="222" y="1"/>
                  </a:moveTo>
                  <a:cubicBezTo>
                    <a:pt x="173" y="1"/>
                    <a:pt x="112" y="27"/>
                    <a:pt x="112" y="53"/>
                  </a:cubicBezTo>
                  <a:cubicBezTo>
                    <a:pt x="112" y="361"/>
                    <a:pt x="0" y="912"/>
                    <a:pt x="187" y="1108"/>
                  </a:cubicBezTo>
                  <a:cubicBezTo>
                    <a:pt x="195" y="1114"/>
                    <a:pt x="211" y="1117"/>
                    <a:pt x="232" y="1117"/>
                  </a:cubicBezTo>
                  <a:cubicBezTo>
                    <a:pt x="346" y="1117"/>
                    <a:pt x="617" y="1038"/>
                    <a:pt x="617" y="912"/>
                  </a:cubicBezTo>
                  <a:cubicBezTo>
                    <a:pt x="701" y="642"/>
                    <a:pt x="346" y="249"/>
                    <a:pt x="271" y="16"/>
                  </a:cubicBezTo>
                  <a:cubicBezTo>
                    <a:pt x="260" y="5"/>
                    <a:pt x="242" y="1"/>
                    <a:pt x="222" y="1"/>
                  </a:cubicBezTo>
                  <a:close/>
                </a:path>
              </a:pathLst>
            </a:custGeom>
            <a:solidFill>
              <a:srgbClr val="853F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125"/>
            <p:cNvSpPr/>
            <p:nvPr/>
          </p:nvSpPr>
          <p:spPr>
            <a:xfrm flipH="1">
              <a:off x="3903746" y="2825992"/>
              <a:ext cx="24077" cy="30404"/>
            </a:xfrm>
            <a:custGeom>
              <a:avLst/>
              <a:gdLst/>
              <a:ahLst/>
              <a:cxnLst/>
              <a:rect l="l" t="t" r="r" b="b"/>
              <a:pathLst>
                <a:path w="430" h="543" extrusionOk="0">
                  <a:moveTo>
                    <a:pt x="197" y="1"/>
                  </a:moveTo>
                  <a:cubicBezTo>
                    <a:pt x="113" y="1"/>
                    <a:pt x="1" y="113"/>
                    <a:pt x="38" y="271"/>
                  </a:cubicBezTo>
                  <a:cubicBezTo>
                    <a:pt x="38" y="421"/>
                    <a:pt x="113" y="542"/>
                    <a:pt x="234" y="542"/>
                  </a:cubicBezTo>
                  <a:cubicBezTo>
                    <a:pt x="346" y="542"/>
                    <a:pt x="430" y="383"/>
                    <a:pt x="430" y="271"/>
                  </a:cubicBezTo>
                  <a:cubicBezTo>
                    <a:pt x="383" y="113"/>
                    <a:pt x="309" y="1"/>
                    <a:pt x="197" y="1"/>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125"/>
            <p:cNvSpPr/>
            <p:nvPr/>
          </p:nvSpPr>
          <p:spPr>
            <a:xfrm flipH="1">
              <a:off x="4058398" y="2849509"/>
              <a:ext cx="24133" cy="30908"/>
            </a:xfrm>
            <a:custGeom>
              <a:avLst/>
              <a:gdLst/>
              <a:ahLst/>
              <a:cxnLst/>
              <a:rect l="l" t="t" r="r" b="b"/>
              <a:pathLst>
                <a:path w="431" h="552" extrusionOk="0">
                  <a:moveTo>
                    <a:pt x="197" y="1"/>
                  </a:moveTo>
                  <a:cubicBezTo>
                    <a:pt x="75" y="1"/>
                    <a:pt x="1" y="122"/>
                    <a:pt x="1" y="281"/>
                  </a:cubicBezTo>
                  <a:cubicBezTo>
                    <a:pt x="38" y="430"/>
                    <a:pt x="113" y="552"/>
                    <a:pt x="234" y="552"/>
                  </a:cubicBezTo>
                  <a:cubicBezTo>
                    <a:pt x="309" y="514"/>
                    <a:pt x="430" y="393"/>
                    <a:pt x="393" y="281"/>
                  </a:cubicBezTo>
                  <a:cubicBezTo>
                    <a:pt x="393" y="122"/>
                    <a:pt x="309" y="1"/>
                    <a:pt x="197" y="1"/>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125"/>
            <p:cNvSpPr/>
            <p:nvPr/>
          </p:nvSpPr>
          <p:spPr>
            <a:xfrm flipH="1">
              <a:off x="3871327" y="2637800"/>
              <a:ext cx="398275" cy="222738"/>
            </a:xfrm>
            <a:custGeom>
              <a:avLst/>
              <a:gdLst/>
              <a:ahLst/>
              <a:cxnLst/>
              <a:rect l="l" t="t" r="r" b="b"/>
              <a:pathLst>
                <a:path w="7113" h="3978" extrusionOk="0">
                  <a:moveTo>
                    <a:pt x="3661" y="1"/>
                  </a:moveTo>
                  <a:cubicBezTo>
                    <a:pt x="3151" y="1"/>
                    <a:pt x="2569" y="84"/>
                    <a:pt x="1904" y="282"/>
                  </a:cubicBezTo>
                  <a:cubicBezTo>
                    <a:pt x="112" y="832"/>
                    <a:pt x="0" y="3828"/>
                    <a:pt x="579" y="3978"/>
                  </a:cubicBezTo>
                  <a:cubicBezTo>
                    <a:pt x="579" y="3978"/>
                    <a:pt x="2016" y="3632"/>
                    <a:pt x="1942" y="1215"/>
                  </a:cubicBezTo>
                  <a:lnTo>
                    <a:pt x="1942" y="1215"/>
                  </a:lnTo>
                  <a:cubicBezTo>
                    <a:pt x="1942" y="1215"/>
                    <a:pt x="2371" y="2074"/>
                    <a:pt x="3920" y="2662"/>
                  </a:cubicBezTo>
                  <a:cubicBezTo>
                    <a:pt x="4540" y="2904"/>
                    <a:pt x="5112" y="2983"/>
                    <a:pt x="5597" y="2983"/>
                  </a:cubicBezTo>
                  <a:cubicBezTo>
                    <a:pt x="6513" y="2983"/>
                    <a:pt x="7113" y="2699"/>
                    <a:pt x="7113" y="2699"/>
                  </a:cubicBezTo>
                  <a:cubicBezTo>
                    <a:pt x="7113" y="2699"/>
                    <a:pt x="6553" y="1"/>
                    <a:pt x="3661" y="1"/>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125"/>
            <p:cNvSpPr/>
            <p:nvPr/>
          </p:nvSpPr>
          <p:spPr>
            <a:xfrm rot="2201616" flipH="1">
              <a:off x="4177571" y="2694553"/>
              <a:ext cx="128037" cy="26982"/>
            </a:xfrm>
            <a:custGeom>
              <a:avLst/>
              <a:gdLst/>
              <a:ahLst/>
              <a:cxnLst/>
              <a:rect l="l" t="t" r="r" b="b"/>
              <a:pathLst>
                <a:path w="2794" h="2041" extrusionOk="0">
                  <a:moveTo>
                    <a:pt x="2794" y="1"/>
                  </a:moveTo>
                  <a:lnTo>
                    <a:pt x="0" y="462"/>
                  </a:lnTo>
                  <a:lnTo>
                    <a:pt x="126" y="2040"/>
                  </a:lnTo>
                  <a:lnTo>
                    <a:pt x="2794" y="1565"/>
                  </a:lnTo>
                  <a:lnTo>
                    <a:pt x="2794" y="1"/>
                  </a:lnTo>
                  <a:close/>
                </a:path>
              </a:pathLst>
            </a:custGeom>
            <a:solidFill>
              <a:srgbClr val="FFB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125"/>
            <p:cNvSpPr/>
            <p:nvPr/>
          </p:nvSpPr>
          <p:spPr>
            <a:xfrm flipH="1">
              <a:off x="4169768" y="3139607"/>
              <a:ext cx="152132" cy="256670"/>
            </a:xfrm>
            <a:custGeom>
              <a:avLst/>
              <a:gdLst/>
              <a:ahLst/>
              <a:cxnLst/>
              <a:rect l="l" t="t" r="r" b="b"/>
              <a:pathLst>
                <a:path w="2717" h="4584" extrusionOk="0">
                  <a:moveTo>
                    <a:pt x="2717" y="0"/>
                  </a:moveTo>
                  <a:lnTo>
                    <a:pt x="2717" y="0"/>
                  </a:lnTo>
                  <a:cubicBezTo>
                    <a:pt x="2717" y="0"/>
                    <a:pt x="1634" y="37"/>
                    <a:pt x="1513" y="149"/>
                  </a:cubicBezTo>
                  <a:cubicBezTo>
                    <a:pt x="1513" y="149"/>
                    <a:pt x="542" y="1279"/>
                    <a:pt x="1" y="4583"/>
                  </a:cubicBezTo>
                  <a:lnTo>
                    <a:pt x="2017" y="971"/>
                  </a:lnTo>
                  <a:cubicBezTo>
                    <a:pt x="2017" y="971"/>
                    <a:pt x="2176" y="653"/>
                    <a:pt x="2717"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125"/>
            <p:cNvSpPr/>
            <p:nvPr/>
          </p:nvSpPr>
          <p:spPr>
            <a:xfrm flipH="1">
              <a:off x="3955988" y="3117994"/>
              <a:ext cx="365911" cy="628852"/>
            </a:xfrm>
            <a:custGeom>
              <a:avLst/>
              <a:gdLst/>
              <a:ahLst/>
              <a:cxnLst/>
              <a:rect l="l" t="t" r="r" b="b"/>
              <a:pathLst>
                <a:path w="6535" h="11231" extrusionOk="0">
                  <a:moveTo>
                    <a:pt x="2583" y="1"/>
                  </a:moveTo>
                  <a:cubicBezTo>
                    <a:pt x="2047" y="1"/>
                    <a:pt x="1298" y="459"/>
                    <a:pt x="850" y="1786"/>
                  </a:cubicBezTo>
                  <a:cubicBezTo>
                    <a:pt x="850" y="1786"/>
                    <a:pt x="1322" y="760"/>
                    <a:pt x="2054" y="760"/>
                  </a:cubicBezTo>
                  <a:cubicBezTo>
                    <a:pt x="2214" y="760"/>
                    <a:pt x="2386" y="809"/>
                    <a:pt x="2568" y="927"/>
                  </a:cubicBezTo>
                  <a:cubicBezTo>
                    <a:pt x="3734" y="1740"/>
                    <a:pt x="4584" y="4036"/>
                    <a:pt x="5134" y="7965"/>
                  </a:cubicBezTo>
                  <a:cubicBezTo>
                    <a:pt x="5246" y="8973"/>
                    <a:pt x="4546" y="9757"/>
                    <a:pt x="3538" y="10028"/>
                  </a:cubicBezTo>
                  <a:cubicBezTo>
                    <a:pt x="3273" y="10104"/>
                    <a:pt x="3003" y="10136"/>
                    <a:pt x="2736" y="10136"/>
                  </a:cubicBezTo>
                  <a:cubicBezTo>
                    <a:pt x="1359" y="10136"/>
                    <a:pt x="75" y="9291"/>
                    <a:pt x="75" y="9291"/>
                  </a:cubicBezTo>
                  <a:lnTo>
                    <a:pt x="1" y="10261"/>
                  </a:lnTo>
                  <a:cubicBezTo>
                    <a:pt x="1" y="10261"/>
                    <a:pt x="878" y="11231"/>
                    <a:pt x="2414" y="11231"/>
                  </a:cubicBezTo>
                  <a:cubicBezTo>
                    <a:pt x="2895" y="11231"/>
                    <a:pt x="3440" y="11136"/>
                    <a:pt x="4042" y="10887"/>
                  </a:cubicBezTo>
                  <a:cubicBezTo>
                    <a:pt x="6535" y="9832"/>
                    <a:pt x="6217" y="8320"/>
                    <a:pt x="6217" y="8320"/>
                  </a:cubicBezTo>
                  <a:cubicBezTo>
                    <a:pt x="6217" y="8320"/>
                    <a:pt x="6105" y="1702"/>
                    <a:pt x="2913" y="69"/>
                  </a:cubicBezTo>
                  <a:cubicBezTo>
                    <a:pt x="2818" y="25"/>
                    <a:pt x="2706" y="1"/>
                    <a:pt x="2583" y="1"/>
                  </a:cubicBezTo>
                  <a:close/>
                </a:path>
              </a:pathLst>
            </a:custGeom>
            <a:solidFill>
              <a:srgbClr val="338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3" name="Google Shape;4443;p125"/>
            <p:cNvGrpSpPr/>
            <p:nvPr/>
          </p:nvGrpSpPr>
          <p:grpSpPr>
            <a:xfrm flipH="1">
              <a:off x="3899546" y="3433065"/>
              <a:ext cx="233154" cy="170946"/>
              <a:chOff x="11249467" y="2705621"/>
              <a:chExt cx="255399" cy="187256"/>
            </a:xfrm>
          </p:grpSpPr>
          <p:sp>
            <p:nvSpPr>
              <p:cNvPr id="4444" name="Google Shape;4444;p125"/>
              <p:cNvSpPr/>
              <p:nvPr/>
            </p:nvSpPr>
            <p:spPr>
              <a:xfrm>
                <a:off x="11418935" y="2802285"/>
                <a:ext cx="71639" cy="39561"/>
              </a:xfrm>
              <a:custGeom>
                <a:avLst/>
                <a:gdLst/>
                <a:ahLst/>
                <a:cxnLst/>
                <a:rect l="l" t="t" r="r" b="b"/>
                <a:pathLst>
                  <a:path w="1168" h="645" extrusionOk="0">
                    <a:moveTo>
                      <a:pt x="964" y="0"/>
                    </a:moveTo>
                    <a:cubicBezTo>
                      <a:pt x="928" y="0"/>
                      <a:pt x="890" y="9"/>
                      <a:pt x="859" y="25"/>
                    </a:cubicBezTo>
                    <a:cubicBezTo>
                      <a:pt x="542" y="221"/>
                      <a:pt x="1" y="417"/>
                      <a:pt x="75" y="566"/>
                    </a:cubicBezTo>
                    <a:cubicBezTo>
                      <a:pt x="91" y="603"/>
                      <a:pt x="145" y="645"/>
                      <a:pt x="255" y="645"/>
                    </a:cubicBezTo>
                    <a:cubicBezTo>
                      <a:pt x="398" y="645"/>
                      <a:pt x="635" y="575"/>
                      <a:pt x="1009" y="333"/>
                    </a:cubicBezTo>
                    <a:cubicBezTo>
                      <a:pt x="1093" y="258"/>
                      <a:pt x="1167" y="184"/>
                      <a:pt x="1093" y="62"/>
                    </a:cubicBezTo>
                    <a:cubicBezTo>
                      <a:pt x="1065" y="18"/>
                      <a:pt x="1015" y="0"/>
                      <a:pt x="964" y="0"/>
                    </a:cubicBezTo>
                    <a:close/>
                  </a:path>
                </a:pathLst>
              </a:custGeom>
              <a:solidFill>
                <a:srgbClr val="A95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125"/>
              <p:cNvSpPr/>
              <p:nvPr/>
            </p:nvSpPr>
            <p:spPr>
              <a:xfrm>
                <a:off x="11421205" y="2800568"/>
                <a:ext cx="69370" cy="43916"/>
              </a:xfrm>
              <a:custGeom>
                <a:avLst/>
                <a:gdLst/>
                <a:ahLst/>
                <a:cxnLst/>
                <a:rect l="l" t="t" r="r" b="b"/>
                <a:pathLst>
                  <a:path w="1131" h="716" extrusionOk="0">
                    <a:moveTo>
                      <a:pt x="903" y="38"/>
                    </a:moveTo>
                    <a:cubicBezTo>
                      <a:pt x="952" y="38"/>
                      <a:pt x="1021" y="73"/>
                      <a:pt x="1056" y="128"/>
                    </a:cubicBezTo>
                    <a:cubicBezTo>
                      <a:pt x="1093" y="212"/>
                      <a:pt x="1056" y="286"/>
                      <a:pt x="972" y="324"/>
                    </a:cubicBezTo>
                    <a:cubicBezTo>
                      <a:pt x="603" y="567"/>
                      <a:pt x="380" y="647"/>
                      <a:pt x="247" y="647"/>
                    </a:cubicBezTo>
                    <a:cubicBezTo>
                      <a:pt x="212" y="647"/>
                      <a:pt x="183" y="641"/>
                      <a:pt x="160" y="632"/>
                    </a:cubicBezTo>
                    <a:cubicBezTo>
                      <a:pt x="76" y="632"/>
                      <a:pt x="76" y="594"/>
                      <a:pt x="76" y="557"/>
                    </a:cubicBezTo>
                    <a:cubicBezTo>
                      <a:pt x="76" y="445"/>
                      <a:pt x="356" y="324"/>
                      <a:pt x="542" y="212"/>
                    </a:cubicBezTo>
                    <a:cubicBezTo>
                      <a:pt x="664" y="165"/>
                      <a:pt x="776" y="128"/>
                      <a:pt x="860" y="53"/>
                    </a:cubicBezTo>
                    <a:cubicBezTo>
                      <a:pt x="870" y="43"/>
                      <a:pt x="885" y="38"/>
                      <a:pt x="903" y="38"/>
                    </a:cubicBezTo>
                    <a:close/>
                    <a:moveTo>
                      <a:pt x="889" y="1"/>
                    </a:moveTo>
                    <a:cubicBezTo>
                      <a:pt x="865" y="1"/>
                      <a:pt x="842" y="6"/>
                      <a:pt x="822" y="16"/>
                    </a:cubicBezTo>
                    <a:cubicBezTo>
                      <a:pt x="738" y="53"/>
                      <a:pt x="626" y="128"/>
                      <a:pt x="542" y="165"/>
                    </a:cubicBezTo>
                    <a:cubicBezTo>
                      <a:pt x="272" y="286"/>
                      <a:pt x="38" y="398"/>
                      <a:pt x="1" y="520"/>
                    </a:cubicBezTo>
                    <a:lnTo>
                      <a:pt x="1" y="594"/>
                    </a:lnTo>
                    <a:cubicBezTo>
                      <a:pt x="38" y="632"/>
                      <a:pt x="76" y="678"/>
                      <a:pt x="160" y="678"/>
                    </a:cubicBezTo>
                    <a:cubicBezTo>
                      <a:pt x="197" y="716"/>
                      <a:pt x="197" y="716"/>
                      <a:pt x="234" y="716"/>
                    </a:cubicBezTo>
                    <a:cubicBezTo>
                      <a:pt x="393" y="716"/>
                      <a:pt x="626" y="632"/>
                      <a:pt x="1009" y="398"/>
                    </a:cubicBezTo>
                    <a:cubicBezTo>
                      <a:pt x="1130" y="324"/>
                      <a:pt x="1130" y="212"/>
                      <a:pt x="1093" y="90"/>
                    </a:cubicBezTo>
                    <a:cubicBezTo>
                      <a:pt x="1031" y="36"/>
                      <a:pt x="955" y="1"/>
                      <a:pt x="889" y="1"/>
                    </a:cubicBezTo>
                    <a:close/>
                  </a:path>
                </a:pathLst>
              </a:custGeom>
              <a:solidFill>
                <a:srgbClr val="A95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125"/>
              <p:cNvSpPr/>
              <p:nvPr/>
            </p:nvSpPr>
            <p:spPr>
              <a:xfrm>
                <a:off x="11409183" y="2775911"/>
                <a:ext cx="81392" cy="46799"/>
              </a:xfrm>
              <a:custGeom>
                <a:avLst/>
                <a:gdLst/>
                <a:ahLst/>
                <a:cxnLst/>
                <a:rect l="l" t="t" r="r" b="b"/>
                <a:pathLst>
                  <a:path w="1327" h="763" extrusionOk="0">
                    <a:moveTo>
                      <a:pt x="1163" y="1"/>
                    </a:moveTo>
                    <a:cubicBezTo>
                      <a:pt x="1125" y="1"/>
                      <a:pt x="1087" y="10"/>
                      <a:pt x="1056" y="26"/>
                    </a:cubicBezTo>
                    <a:cubicBezTo>
                      <a:pt x="701" y="259"/>
                      <a:pt x="1" y="614"/>
                      <a:pt x="122" y="726"/>
                    </a:cubicBezTo>
                    <a:cubicBezTo>
                      <a:pt x="146" y="751"/>
                      <a:pt x="183" y="763"/>
                      <a:pt x="229" y="763"/>
                    </a:cubicBezTo>
                    <a:cubicBezTo>
                      <a:pt x="467" y="763"/>
                      <a:pt x="954" y="460"/>
                      <a:pt x="1252" y="296"/>
                    </a:cubicBezTo>
                    <a:cubicBezTo>
                      <a:pt x="1326" y="259"/>
                      <a:pt x="1326" y="147"/>
                      <a:pt x="1289" y="63"/>
                    </a:cubicBezTo>
                    <a:cubicBezTo>
                      <a:pt x="1267" y="19"/>
                      <a:pt x="1216" y="1"/>
                      <a:pt x="1163" y="1"/>
                    </a:cubicBezTo>
                    <a:close/>
                  </a:path>
                </a:pathLst>
              </a:custGeom>
              <a:solidFill>
                <a:srgbClr val="A95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125"/>
              <p:cNvSpPr/>
              <p:nvPr/>
            </p:nvSpPr>
            <p:spPr>
              <a:xfrm>
                <a:off x="11414335" y="2774255"/>
                <a:ext cx="78509" cy="48455"/>
              </a:xfrm>
              <a:custGeom>
                <a:avLst/>
                <a:gdLst/>
                <a:ahLst/>
                <a:cxnLst/>
                <a:rect l="l" t="t" r="r" b="b"/>
                <a:pathLst>
                  <a:path w="1280" h="790" extrusionOk="0">
                    <a:moveTo>
                      <a:pt x="1046" y="53"/>
                    </a:moveTo>
                    <a:cubicBezTo>
                      <a:pt x="1121" y="53"/>
                      <a:pt x="1168" y="90"/>
                      <a:pt x="1168" y="127"/>
                    </a:cubicBezTo>
                    <a:cubicBezTo>
                      <a:pt x="1205" y="174"/>
                      <a:pt x="1205" y="211"/>
                      <a:pt x="1205" y="249"/>
                    </a:cubicBezTo>
                    <a:lnTo>
                      <a:pt x="1121" y="323"/>
                    </a:lnTo>
                    <a:lnTo>
                      <a:pt x="1046" y="361"/>
                    </a:lnTo>
                    <a:cubicBezTo>
                      <a:pt x="784" y="496"/>
                      <a:pt x="345" y="739"/>
                      <a:pt x="129" y="739"/>
                    </a:cubicBezTo>
                    <a:cubicBezTo>
                      <a:pt x="91" y="739"/>
                      <a:pt x="60" y="732"/>
                      <a:pt x="38" y="715"/>
                    </a:cubicBezTo>
                    <a:cubicBezTo>
                      <a:pt x="76" y="641"/>
                      <a:pt x="421" y="445"/>
                      <a:pt x="654" y="286"/>
                    </a:cubicBezTo>
                    <a:cubicBezTo>
                      <a:pt x="776" y="211"/>
                      <a:pt x="888" y="127"/>
                      <a:pt x="1009" y="90"/>
                    </a:cubicBezTo>
                    <a:cubicBezTo>
                      <a:pt x="1009" y="53"/>
                      <a:pt x="1046" y="53"/>
                      <a:pt x="1046" y="53"/>
                    </a:cubicBezTo>
                    <a:close/>
                    <a:moveTo>
                      <a:pt x="1039" y="1"/>
                    </a:moveTo>
                    <a:cubicBezTo>
                      <a:pt x="1015" y="1"/>
                      <a:pt x="992" y="5"/>
                      <a:pt x="972" y="15"/>
                    </a:cubicBezTo>
                    <a:cubicBezTo>
                      <a:pt x="888" y="90"/>
                      <a:pt x="776" y="174"/>
                      <a:pt x="617" y="249"/>
                    </a:cubicBezTo>
                    <a:cubicBezTo>
                      <a:pt x="234" y="445"/>
                      <a:pt x="1" y="594"/>
                      <a:pt x="1" y="715"/>
                    </a:cubicBezTo>
                    <a:lnTo>
                      <a:pt x="1" y="753"/>
                    </a:lnTo>
                    <a:cubicBezTo>
                      <a:pt x="38" y="790"/>
                      <a:pt x="76" y="790"/>
                      <a:pt x="150" y="790"/>
                    </a:cubicBezTo>
                    <a:cubicBezTo>
                      <a:pt x="346" y="790"/>
                      <a:pt x="701" y="641"/>
                      <a:pt x="1084" y="407"/>
                    </a:cubicBezTo>
                    <a:lnTo>
                      <a:pt x="1168" y="361"/>
                    </a:lnTo>
                    <a:cubicBezTo>
                      <a:pt x="1205" y="323"/>
                      <a:pt x="1242" y="286"/>
                      <a:pt x="1242" y="249"/>
                    </a:cubicBezTo>
                    <a:cubicBezTo>
                      <a:pt x="1280" y="211"/>
                      <a:pt x="1242" y="127"/>
                      <a:pt x="1242" y="90"/>
                    </a:cubicBezTo>
                    <a:lnTo>
                      <a:pt x="1205" y="90"/>
                    </a:lnTo>
                    <a:cubicBezTo>
                      <a:pt x="1178" y="35"/>
                      <a:pt x="1105" y="1"/>
                      <a:pt x="1039" y="1"/>
                    </a:cubicBezTo>
                    <a:close/>
                  </a:path>
                </a:pathLst>
              </a:custGeom>
              <a:solidFill>
                <a:srgbClr val="A95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125"/>
              <p:cNvSpPr/>
              <p:nvPr/>
            </p:nvSpPr>
            <p:spPr>
              <a:xfrm>
                <a:off x="11390292" y="2746409"/>
                <a:ext cx="97952" cy="60292"/>
              </a:xfrm>
              <a:custGeom>
                <a:avLst/>
                <a:gdLst/>
                <a:ahLst/>
                <a:cxnLst/>
                <a:rect l="l" t="t" r="r" b="b"/>
                <a:pathLst>
                  <a:path w="1597" h="983" extrusionOk="0">
                    <a:moveTo>
                      <a:pt x="1338" y="1"/>
                    </a:moveTo>
                    <a:cubicBezTo>
                      <a:pt x="1294" y="1"/>
                      <a:pt x="1248" y="13"/>
                      <a:pt x="1205" y="40"/>
                    </a:cubicBezTo>
                    <a:cubicBezTo>
                      <a:pt x="701" y="395"/>
                      <a:pt x="1" y="740"/>
                      <a:pt x="113" y="936"/>
                    </a:cubicBezTo>
                    <a:cubicBezTo>
                      <a:pt x="127" y="969"/>
                      <a:pt x="160" y="983"/>
                      <a:pt x="208" y="983"/>
                    </a:cubicBezTo>
                    <a:cubicBezTo>
                      <a:pt x="447" y="983"/>
                      <a:pt x="1049" y="626"/>
                      <a:pt x="1438" y="432"/>
                    </a:cubicBezTo>
                    <a:cubicBezTo>
                      <a:pt x="1560" y="395"/>
                      <a:pt x="1597" y="236"/>
                      <a:pt x="1513" y="161"/>
                    </a:cubicBezTo>
                    <a:lnTo>
                      <a:pt x="1513" y="114"/>
                    </a:lnTo>
                    <a:cubicBezTo>
                      <a:pt x="1489" y="42"/>
                      <a:pt x="1418" y="1"/>
                      <a:pt x="1338" y="1"/>
                    </a:cubicBezTo>
                    <a:close/>
                  </a:path>
                </a:pathLst>
              </a:custGeom>
              <a:solidFill>
                <a:srgbClr val="A95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125"/>
              <p:cNvSpPr/>
              <p:nvPr/>
            </p:nvSpPr>
            <p:spPr>
              <a:xfrm>
                <a:off x="11388022" y="2745612"/>
                <a:ext cx="100221" cy="62807"/>
              </a:xfrm>
              <a:custGeom>
                <a:avLst/>
                <a:gdLst/>
                <a:ahLst/>
                <a:cxnLst/>
                <a:rect l="l" t="t" r="r" b="b"/>
                <a:pathLst>
                  <a:path w="1634" h="1024" extrusionOk="0">
                    <a:moveTo>
                      <a:pt x="1401" y="53"/>
                    </a:moveTo>
                    <a:cubicBezTo>
                      <a:pt x="1475" y="90"/>
                      <a:pt x="1513" y="90"/>
                      <a:pt x="1550" y="174"/>
                    </a:cubicBezTo>
                    <a:cubicBezTo>
                      <a:pt x="1597" y="249"/>
                      <a:pt x="1550" y="361"/>
                      <a:pt x="1475" y="408"/>
                    </a:cubicBezTo>
                    <a:cubicBezTo>
                      <a:pt x="1363" y="482"/>
                      <a:pt x="1242" y="520"/>
                      <a:pt x="1130" y="594"/>
                    </a:cubicBezTo>
                    <a:cubicBezTo>
                      <a:pt x="801" y="758"/>
                      <a:pt x="394" y="975"/>
                      <a:pt x="221" y="975"/>
                    </a:cubicBezTo>
                    <a:cubicBezTo>
                      <a:pt x="188" y="975"/>
                      <a:pt x="163" y="967"/>
                      <a:pt x="150" y="949"/>
                    </a:cubicBezTo>
                    <a:cubicBezTo>
                      <a:pt x="75" y="828"/>
                      <a:pt x="505" y="557"/>
                      <a:pt x="897" y="324"/>
                    </a:cubicBezTo>
                    <a:cubicBezTo>
                      <a:pt x="1009" y="249"/>
                      <a:pt x="1167" y="174"/>
                      <a:pt x="1279" y="90"/>
                    </a:cubicBezTo>
                    <a:cubicBezTo>
                      <a:pt x="1317" y="53"/>
                      <a:pt x="1363" y="53"/>
                      <a:pt x="1401" y="53"/>
                    </a:cubicBezTo>
                    <a:close/>
                    <a:moveTo>
                      <a:pt x="1371" y="0"/>
                    </a:moveTo>
                    <a:cubicBezTo>
                      <a:pt x="1318" y="0"/>
                      <a:pt x="1268" y="26"/>
                      <a:pt x="1242" y="53"/>
                    </a:cubicBezTo>
                    <a:cubicBezTo>
                      <a:pt x="1130" y="90"/>
                      <a:pt x="1009" y="174"/>
                      <a:pt x="850" y="249"/>
                    </a:cubicBezTo>
                    <a:cubicBezTo>
                      <a:pt x="430" y="557"/>
                      <a:pt x="0" y="790"/>
                      <a:pt x="112" y="986"/>
                    </a:cubicBezTo>
                    <a:cubicBezTo>
                      <a:pt x="112" y="1024"/>
                      <a:pt x="150" y="1024"/>
                      <a:pt x="234" y="1024"/>
                    </a:cubicBezTo>
                    <a:cubicBezTo>
                      <a:pt x="383" y="1024"/>
                      <a:pt x="701" y="874"/>
                      <a:pt x="1130" y="641"/>
                    </a:cubicBezTo>
                    <a:cubicBezTo>
                      <a:pt x="1242" y="594"/>
                      <a:pt x="1363" y="520"/>
                      <a:pt x="1475" y="482"/>
                    </a:cubicBezTo>
                    <a:cubicBezTo>
                      <a:pt x="1597" y="408"/>
                      <a:pt x="1634" y="286"/>
                      <a:pt x="1597" y="127"/>
                    </a:cubicBezTo>
                    <a:cubicBezTo>
                      <a:pt x="1550" y="53"/>
                      <a:pt x="1513" y="15"/>
                      <a:pt x="1438" y="15"/>
                    </a:cubicBezTo>
                    <a:cubicBezTo>
                      <a:pt x="1416" y="5"/>
                      <a:pt x="1393" y="0"/>
                      <a:pt x="1371" y="0"/>
                    </a:cubicBezTo>
                    <a:close/>
                  </a:path>
                </a:pathLst>
              </a:custGeom>
              <a:solidFill>
                <a:srgbClr val="A95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125"/>
              <p:cNvSpPr/>
              <p:nvPr/>
            </p:nvSpPr>
            <p:spPr>
              <a:xfrm>
                <a:off x="11400044" y="2708688"/>
                <a:ext cx="102552" cy="65935"/>
              </a:xfrm>
              <a:custGeom>
                <a:avLst/>
                <a:gdLst/>
                <a:ahLst/>
                <a:cxnLst/>
                <a:rect l="l" t="t" r="r" b="b"/>
                <a:pathLst>
                  <a:path w="1672" h="1075" extrusionOk="0">
                    <a:moveTo>
                      <a:pt x="1612" y="1"/>
                    </a:moveTo>
                    <a:cubicBezTo>
                      <a:pt x="1393" y="1"/>
                      <a:pt x="627" y="383"/>
                      <a:pt x="150" y="617"/>
                    </a:cubicBezTo>
                    <a:cubicBezTo>
                      <a:pt x="0" y="692"/>
                      <a:pt x="0" y="926"/>
                      <a:pt x="150" y="1010"/>
                    </a:cubicBezTo>
                    <a:lnTo>
                      <a:pt x="150" y="1047"/>
                    </a:lnTo>
                    <a:cubicBezTo>
                      <a:pt x="192" y="1066"/>
                      <a:pt x="241" y="1075"/>
                      <a:pt x="289" y="1075"/>
                    </a:cubicBezTo>
                    <a:cubicBezTo>
                      <a:pt x="337" y="1075"/>
                      <a:pt x="383" y="1066"/>
                      <a:pt x="421" y="1047"/>
                    </a:cubicBezTo>
                    <a:cubicBezTo>
                      <a:pt x="775" y="776"/>
                      <a:pt x="1671" y="151"/>
                      <a:pt x="1671" y="29"/>
                    </a:cubicBezTo>
                    <a:cubicBezTo>
                      <a:pt x="1666" y="10"/>
                      <a:pt x="1646" y="1"/>
                      <a:pt x="1612" y="1"/>
                    </a:cubicBezTo>
                    <a:close/>
                  </a:path>
                </a:pathLst>
              </a:custGeom>
              <a:solidFill>
                <a:srgbClr val="A95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125"/>
              <p:cNvSpPr/>
              <p:nvPr/>
            </p:nvSpPr>
            <p:spPr>
              <a:xfrm>
                <a:off x="11400044" y="2705621"/>
                <a:ext cx="104822" cy="71885"/>
              </a:xfrm>
              <a:custGeom>
                <a:avLst/>
                <a:gdLst/>
                <a:ahLst/>
                <a:cxnLst/>
                <a:rect l="l" t="t" r="r" b="b"/>
                <a:pathLst>
                  <a:path w="1709" h="1172" extrusionOk="0">
                    <a:moveTo>
                      <a:pt x="1634" y="79"/>
                    </a:moveTo>
                    <a:cubicBezTo>
                      <a:pt x="1634" y="126"/>
                      <a:pt x="1279" y="471"/>
                      <a:pt x="421" y="1060"/>
                    </a:cubicBezTo>
                    <a:cubicBezTo>
                      <a:pt x="383" y="1078"/>
                      <a:pt x="337" y="1088"/>
                      <a:pt x="289" y="1088"/>
                    </a:cubicBezTo>
                    <a:cubicBezTo>
                      <a:pt x="241" y="1088"/>
                      <a:pt x="192" y="1078"/>
                      <a:pt x="150" y="1060"/>
                    </a:cubicBezTo>
                    <a:cubicBezTo>
                      <a:pt x="75" y="1013"/>
                      <a:pt x="75" y="938"/>
                      <a:pt x="75" y="864"/>
                    </a:cubicBezTo>
                    <a:cubicBezTo>
                      <a:pt x="75" y="779"/>
                      <a:pt x="112" y="705"/>
                      <a:pt x="187" y="667"/>
                    </a:cubicBezTo>
                    <a:cubicBezTo>
                      <a:pt x="1279" y="126"/>
                      <a:pt x="1550" y="79"/>
                      <a:pt x="1587" y="79"/>
                    </a:cubicBezTo>
                    <a:close/>
                    <a:moveTo>
                      <a:pt x="1635" y="0"/>
                    </a:moveTo>
                    <a:cubicBezTo>
                      <a:pt x="1467" y="0"/>
                      <a:pt x="975" y="201"/>
                      <a:pt x="150" y="630"/>
                    </a:cubicBezTo>
                    <a:cubicBezTo>
                      <a:pt x="75" y="667"/>
                      <a:pt x="0" y="742"/>
                      <a:pt x="0" y="864"/>
                    </a:cubicBezTo>
                    <a:cubicBezTo>
                      <a:pt x="0" y="938"/>
                      <a:pt x="38" y="1060"/>
                      <a:pt x="112" y="1097"/>
                    </a:cubicBezTo>
                    <a:cubicBezTo>
                      <a:pt x="187" y="1134"/>
                      <a:pt x="234" y="1172"/>
                      <a:pt x="271" y="1172"/>
                    </a:cubicBezTo>
                    <a:cubicBezTo>
                      <a:pt x="346" y="1172"/>
                      <a:pt x="383" y="1134"/>
                      <a:pt x="421" y="1097"/>
                    </a:cubicBezTo>
                    <a:cubicBezTo>
                      <a:pt x="1279" y="509"/>
                      <a:pt x="1709" y="163"/>
                      <a:pt x="1671" y="79"/>
                    </a:cubicBezTo>
                    <a:lnTo>
                      <a:pt x="1671" y="5"/>
                    </a:lnTo>
                    <a:cubicBezTo>
                      <a:pt x="1662" y="2"/>
                      <a:pt x="1650" y="0"/>
                      <a:pt x="1635" y="0"/>
                    </a:cubicBezTo>
                    <a:close/>
                  </a:path>
                </a:pathLst>
              </a:custGeom>
              <a:solidFill>
                <a:srgbClr val="A95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125"/>
              <p:cNvSpPr/>
              <p:nvPr/>
            </p:nvSpPr>
            <p:spPr>
              <a:xfrm>
                <a:off x="11249467" y="2798237"/>
                <a:ext cx="102552" cy="94640"/>
              </a:xfrm>
              <a:custGeom>
                <a:avLst/>
                <a:gdLst/>
                <a:ahLst/>
                <a:cxnLst/>
                <a:rect l="l" t="t" r="r" b="b"/>
                <a:pathLst>
                  <a:path w="1672" h="1543" extrusionOk="0">
                    <a:moveTo>
                      <a:pt x="820" y="1"/>
                    </a:moveTo>
                    <a:cubicBezTo>
                      <a:pt x="769" y="1"/>
                      <a:pt x="716" y="6"/>
                      <a:pt x="663" y="16"/>
                    </a:cubicBezTo>
                    <a:cubicBezTo>
                      <a:pt x="234" y="128"/>
                      <a:pt x="1" y="520"/>
                      <a:pt x="75" y="950"/>
                    </a:cubicBezTo>
                    <a:cubicBezTo>
                      <a:pt x="182" y="1317"/>
                      <a:pt x="495" y="1542"/>
                      <a:pt x="854" y="1542"/>
                    </a:cubicBezTo>
                    <a:cubicBezTo>
                      <a:pt x="905" y="1542"/>
                      <a:pt x="957" y="1538"/>
                      <a:pt x="1009" y="1528"/>
                    </a:cubicBezTo>
                    <a:cubicBezTo>
                      <a:pt x="1401" y="1416"/>
                      <a:pt x="1671" y="1024"/>
                      <a:pt x="1597" y="595"/>
                    </a:cubicBezTo>
                    <a:cubicBezTo>
                      <a:pt x="1490" y="251"/>
                      <a:pt x="1183" y="1"/>
                      <a:pt x="820" y="1"/>
                    </a:cubicBezTo>
                    <a:close/>
                  </a:path>
                </a:pathLst>
              </a:custGeom>
              <a:solidFill>
                <a:srgbClr val="A95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125"/>
              <p:cNvSpPr/>
              <p:nvPr/>
            </p:nvSpPr>
            <p:spPr>
              <a:xfrm>
                <a:off x="11290132" y="2741932"/>
                <a:ext cx="181552" cy="150087"/>
              </a:xfrm>
              <a:custGeom>
                <a:avLst/>
                <a:gdLst/>
                <a:ahLst/>
                <a:cxnLst/>
                <a:rect l="l" t="t" r="r" b="b"/>
                <a:pathLst>
                  <a:path w="2960" h="2447" extrusionOk="0">
                    <a:moveTo>
                      <a:pt x="1979" y="1"/>
                    </a:moveTo>
                    <a:cubicBezTo>
                      <a:pt x="1942" y="38"/>
                      <a:pt x="1904" y="75"/>
                      <a:pt x="1867" y="113"/>
                    </a:cubicBezTo>
                    <a:cubicBezTo>
                      <a:pt x="1326" y="580"/>
                      <a:pt x="700" y="813"/>
                      <a:pt x="0" y="934"/>
                    </a:cubicBezTo>
                    <a:lnTo>
                      <a:pt x="346" y="2446"/>
                    </a:lnTo>
                    <a:cubicBezTo>
                      <a:pt x="1130" y="2213"/>
                      <a:pt x="2446" y="2101"/>
                      <a:pt x="2959" y="1401"/>
                    </a:cubicBezTo>
                    <a:lnTo>
                      <a:pt x="2959" y="1354"/>
                    </a:lnTo>
                    <a:cubicBezTo>
                      <a:pt x="2959" y="1168"/>
                      <a:pt x="2875" y="934"/>
                      <a:pt x="2801" y="738"/>
                    </a:cubicBezTo>
                    <a:cubicBezTo>
                      <a:pt x="2530" y="234"/>
                      <a:pt x="2371" y="187"/>
                      <a:pt x="1979" y="1"/>
                    </a:cubicBezTo>
                    <a:close/>
                  </a:path>
                </a:pathLst>
              </a:custGeom>
              <a:solidFill>
                <a:srgbClr val="A95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125"/>
              <p:cNvSpPr/>
              <p:nvPr/>
            </p:nvSpPr>
            <p:spPr>
              <a:xfrm>
                <a:off x="11300436" y="2724513"/>
                <a:ext cx="120830" cy="107950"/>
              </a:xfrm>
              <a:custGeom>
                <a:avLst/>
                <a:gdLst/>
                <a:ahLst/>
                <a:cxnLst/>
                <a:rect l="l" t="t" r="r" b="b"/>
                <a:pathLst>
                  <a:path w="1970" h="1760" extrusionOk="0">
                    <a:moveTo>
                      <a:pt x="1617" y="1"/>
                    </a:moveTo>
                    <a:cubicBezTo>
                      <a:pt x="1181" y="1"/>
                      <a:pt x="1" y="960"/>
                      <a:pt x="262" y="1564"/>
                    </a:cubicBezTo>
                    <a:cubicBezTo>
                      <a:pt x="299" y="1685"/>
                      <a:pt x="374" y="1760"/>
                      <a:pt x="458" y="1760"/>
                    </a:cubicBezTo>
                    <a:cubicBezTo>
                      <a:pt x="532" y="1526"/>
                      <a:pt x="803" y="1218"/>
                      <a:pt x="1111" y="938"/>
                    </a:cubicBezTo>
                    <a:cubicBezTo>
                      <a:pt x="1307" y="789"/>
                      <a:pt x="1503" y="668"/>
                      <a:pt x="1736" y="556"/>
                    </a:cubicBezTo>
                    <a:cubicBezTo>
                      <a:pt x="1970" y="434"/>
                      <a:pt x="1933" y="89"/>
                      <a:pt x="1662" y="5"/>
                    </a:cubicBezTo>
                    <a:cubicBezTo>
                      <a:pt x="1648" y="2"/>
                      <a:pt x="1633" y="1"/>
                      <a:pt x="1617" y="1"/>
                    </a:cubicBezTo>
                    <a:close/>
                  </a:path>
                </a:pathLst>
              </a:custGeom>
              <a:solidFill>
                <a:srgbClr val="A95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5" name="Google Shape;4455;p125"/>
            <p:cNvSpPr/>
            <p:nvPr/>
          </p:nvSpPr>
          <p:spPr>
            <a:xfrm flipH="1">
              <a:off x="4065230" y="3155789"/>
              <a:ext cx="326660" cy="558917"/>
            </a:xfrm>
            <a:custGeom>
              <a:avLst/>
              <a:gdLst/>
              <a:ahLst/>
              <a:cxnLst/>
              <a:rect l="l" t="t" r="r" b="b"/>
              <a:pathLst>
                <a:path w="5834" h="9982" extrusionOk="0">
                  <a:moveTo>
                    <a:pt x="4032" y="0"/>
                  </a:moveTo>
                  <a:cubicBezTo>
                    <a:pt x="3606" y="0"/>
                    <a:pt x="3187" y="216"/>
                    <a:pt x="2959" y="598"/>
                  </a:cubicBezTo>
                  <a:cubicBezTo>
                    <a:pt x="0" y="5153"/>
                    <a:pt x="663" y="8420"/>
                    <a:pt x="663" y="8420"/>
                  </a:cubicBezTo>
                  <a:cubicBezTo>
                    <a:pt x="821" y="9857"/>
                    <a:pt x="1633" y="9894"/>
                    <a:pt x="1633" y="9894"/>
                  </a:cubicBezTo>
                  <a:cubicBezTo>
                    <a:pt x="1872" y="9954"/>
                    <a:pt x="2112" y="9982"/>
                    <a:pt x="2351" y="9982"/>
                  </a:cubicBezTo>
                  <a:cubicBezTo>
                    <a:pt x="3677" y="9982"/>
                    <a:pt x="4980" y="9147"/>
                    <a:pt x="5834" y="8420"/>
                  </a:cubicBezTo>
                  <a:cubicBezTo>
                    <a:pt x="5796" y="8261"/>
                    <a:pt x="5759" y="8112"/>
                    <a:pt x="5722" y="7953"/>
                  </a:cubicBezTo>
                  <a:cubicBezTo>
                    <a:pt x="5600" y="7412"/>
                    <a:pt x="5488" y="6898"/>
                    <a:pt x="5404" y="6357"/>
                  </a:cubicBezTo>
                  <a:lnTo>
                    <a:pt x="3696" y="6824"/>
                  </a:lnTo>
                  <a:cubicBezTo>
                    <a:pt x="5059" y="4453"/>
                    <a:pt x="5367" y="3249"/>
                    <a:pt x="5526" y="2231"/>
                  </a:cubicBezTo>
                  <a:cubicBezTo>
                    <a:pt x="5563" y="2119"/>
                    <a:pt x="5563" y="1998"/>
                    <a:pt x="5563" y="1886"/>
                  </a:cubicBezTo>
                  <a:cubicBezTo>
                    <a:pt x="5600" y="953"/>
                    <a:pt x="5171" y="449"/>
                    <a:pt x="4667" y="178"/>
                  </a:cubicBezTo>
                  <a:cubicBezTo>
                    <a:pt x="4470" y="57"/>
                    <a:pt x="4250" y="0"/>
                    <a:pt x="4032" y="0"/>
                  </a:cubicBezTo>
                  <a:close/>
                </a:path>
              </a:pathLst>
            </a:custGeom>
            <a:solidFill>
              <a:srgbClr val="BC7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125"/>
            <p:cNvSpPr/>
            <p:nvPr/>
          </p:nvSpPr>
          <p:spPr>
            <a:xfrm flipH="1">
              <a:off x="4112767" y="3393198"/>
              <a:ext cx="74302" cy="142613"/>
            </a:xfrm>
            <a:custGeom>
              <a:avLst/>
              <a:gdLst/>
              <a:ahLst/>
              <a:cxnLst/>
              <a:rect l="l" t="t" r="r" b="b"/>
              <a:pathLst>
                <a:path w="1327" h="2547" extrusionOk="0">
                  <a:moveTo>
                    <a:pt x="848" y="0"/>
                  </a:moveTo>
                  <a:cubicBezTo>
                    <a:pt x="834" y="0"/>
                    <a:pt x="813" y="17"/>
                    <a:pt x="813" y="17"/>
                  </a:cubicBezTo>
                  <a:cubicBezTo>
                    <a:pt x="776" y="91"/>
                    <a:pt x="1" y="1613"/>
                    <a:pt x="38" y="2350"/>
                  </a:cubicBezTo>
                  <a:cubicBezTo>
                    <a:pt x="76" y="2388"/>
                    <a:pt x="76" y="2472"/>
                    <a:pt x="160" y="2509"/>
                  </a:cubicBezTo>
                  <a:cubicBezTo>
                    <a:pt x="197" y="2546"/>
                    <a:pt x="309" y="2546"/>
                    <a:pt x="430" y="2546"/>
                  </a:cubicBezTo>
                  <a:cubicBezTo>
                    <a:pt x="776" y="2546"/>
                    <a:pt x="1205" y="2425"/>
                    <a:pt x="1280" y="2425"/>
                  </a:cubicBezTo>
                  <a:cubicBezTo>
                    <a:pt x="1326" y="2388"/>
                    <a:pt x="1326" y="2388"/>
                    <a:pt x="1326" y="2350"/>
                  </a:cubicBezTo>
                  <a:cubicBezTo>
                    <a:pt x="1326" y="2313"/>
                    <a:pt x="1280" y="2313"/>
                    <a:pt x="1242" y="2313"/>
                  </a:cubicBezTo>
                  <a:cubicBezTo>
                    <a:pt x="1082" y="2364"/>
                    <a:pt x="739" y="2456"/>
                    <a:pt x="478" y="2456"/>
                  </a:cubicBezTo>
                  <a:cubicBezTo>
                    <a:pt x="360" y="2456"/>
                    <a:pt x="258" y="2437"/>
                    <a:pt x="197" y="2388"/>
                  </a:cubicBezTo>
                  <a:lnTo>
                    <a:pt x="160" y="2350"/>
                  </a:lnTo>
                  <a:cubicBezTo>
                    <a:pt x="113" y="1613"/>
                    <a:pt x="897" y="91"/>
                    <a:pt x="897" y="54"/>
                  </a:cubicBezTo>
                  <a:cubicBezTo>
                    <a:pt x="897" y="54"/>
                    <a:pt x="897" y="17"/>
                    <a:pt x="860" y="17"/>
                  </a:cubicBezTo>
                  <a:cubicBezTo>
                    <a:pt x="860" y="4"/>
                    <a:pt x="854" y="0"/>
                    <a:pt x="848" y="0"/>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125"/>
            <p:cNvSpPr/>
            <p:nvPr/>
          </p:nvSpPr>
          <p:spPr>
            <a:xfrm flipH="1">
              <a:off x="3871442" y="2573299"/>
              <a:ext cx="171900" cy="1809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125"/>
            <p:cNvSpPr/>
            <p:nvPr/>
          </p:nvSpPr>
          <p:spPr>
            <a:xfrm rot="-2510255" flipH="1">
              <a:off x="3893323" y="2638656"/>
              <a:ext cx="128030" cy="26982"/>
            </a:xfrm>
            <a:custGeom>
              <a:avLst/>
              <a:gdLst/>
              <a:ahLst/>
              <a:cxnLst/>
              <a:rect l="l" t="t" r="r" b="b"/>
              <a:pathLst>
                <a:path w="2794" h="2041" extrusionOk="0">
                  <a:moveTo>
                    <a:pt x="2794" y="1"/>
                  </a:moveTo>
                  <a:lnTo>
                    <a:pt x="0" y="462"/>
                  </a:lnTo>
                  <a:lnTo>
                    <a:pt x="126" y="2040"/>
                  </a:lnTo>
                  <a:lnTo>
                    <a:pt x="2794" y="1565"/>
                  </a:lnTo>
                  <a:lnTo>
                    <a:pt x="2794" y="1"/>
                  </a:lnTo>
                  <a:close/>
                </a:path>
              </a:pathLst>
            </a:custGeom>
            <a:solidFill>
              <a:srgbClr val="FFB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59" name="Google Shape;4459;p125"/>
          <p:cNvGrpSpPr/>
          <p:nvPr/>
        </p:nvGrpSpPr>
        <p:grpSpPr>
          <a:xfrm>
            <a:off x="4359558" y="2558162"/>
            <a:ext cx="1226392" cy="2375656"/>
            <a:chOff x="4359558" y="2558162"/>
            <a:chExt cx="1226392" cy="2375656"/>
          </a:xfrm>
        </p:grpSpPr>
        <p:sp>
          <p:nvSpPr>
            <p:cNvPr id="4460" name="Google Shape;4460;p125"/>
            <p:cNvSpPr/>
            <p:nvPr/>
          </p:nvSpPr>
          <p:spPr>
            <a:xfrm flipH="1">
              <a:off x="5176398" y="4627882"/>
              <a:ext cx="149614" cy="255221"/>
            </a:xfrm>
            <a:custGeom>
              <a:avLst/>
              <a:gdLst/>
              <a:ahLst/>
              <a:cxnLst/>
              <a:rect l="l" t="t" r="r" b="b"/>
              <a:pathLst>
                <a:path w="2643" h="4509" extrusionOk="0">
                  <a:moveTo>
                    <a:pt x="2409" y="0"/>
                  </a:moveTo>
                  <a:lnTo>
                    <a:pt x="1" y="234"/>
                  </a:lnTo>
                  <a:lnTo>
                    <a:pt x="113" y="3613"/>
                  </a:lnTo>
                  <a:lnTo>
                    <a:pt x="579" y="4434"/>
                  </a:lnTo>
                  <a:lnTo>
                    <a:pt x="2334" y="4509"/>
                  </a:lnTo>
                  <a:lnTo>
                    <a:pt x="2642" y="3687"/>
                  </a:lnTo>
                  <a:cubicBezTo>
                    <a:pt x="2371" y="3575"/>
                    <a:pt x="2409" y="1"/>
                    <a:pt x="2409" y="0"/>
                  </a:cubicBezTo>
                  <a:close/>
                </a:path>
              </a:pathLst>
            </a:custGeom>
            <a:solidFill>
              <a:srgbClr val="FF9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125"/>
            <p:cNvSpPr/>
            <p:nvPr/>
          </p:nvSpPr>
          <p:spPr>
            <a:xfrm flipH="1">
              <a:off x="5015802" y="4823273"/>
              <a:ext cx="308115" cy="110545"/>
            </a:xfrm>
            <a:custGeom>
              <a:avLst/>
              <a:gdLst/>
              <a:ahLst/>
              <a:cxnLst/>
              <a:rect l="l" t="t" r="r" b="b"/>
              <a:pathLst>
                <a:path w="5443" h="1953" extrusionOk="0">
                  <a:moveTo>
                    <a:pt x="50" y="1"/>
                  </a:moveTo>
                  <a:cubicBezTo>
                    <a:pt x="17" y="1"/>
                    <a:pt x="1" y="2"/>
                    <a:pt x="1" y="2"/>
                  </a:cubicBezTo>
                  <a:lnTo>
                    <a:pt x="76" y="1915"/>
                  </a:lnTo>
                  <a:lnTo>
                    <a:pt x="5405" y="1953"/>
                  </a:lnTo>
                  <a:cubicBezTo>
                    <a:pt x="5443" y="1757"/>
                    <a:pt x="5331" y="1290"/>
                    <a:pt x="5172" y="1169"/>
                  </a:cubicBezTo>
                  <a:lnTo>
                    <a:pt x="2530" y="198"/>
                  </a:lnTo>
                  <a:cubicBezTo>
                    <a:pt x="2530" y="198"/>
                    <a:pt x="2398" y="399"/>
                    <a:pt x="2051" y="399"/>
                  </a:cubicBezTo>
                  <a:cubicBezTo>
                    <a:pt x="1936" y="399"/>
                    <a:pt x="1798" y="377"/>
                    <a:pt x="1634" y="319"/>
                  </a:cubicBezTo>
                  <a:cubicBezTo>
                    <a:pt x="732" y="26"/>
                    <a:pt x="206" y="1"/>
                    <a:pt x="50"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125"/>
            <p:cNvSpPr/>
            <p:nvPr/>
          </p:nvSpPr>
          <p:spPr>
            <a:xfrm flipH="1">
              <a:off x="5015802" y="4894139"/>
              <a:ext cx="305964" cy="39678"/>
            </a:xfrm>
            <a:custGeom>
              <a:avLst/>
              <a:gdLst/>
              <a:ahLst/>
              <a:cxnLst/>
              <a:rect l="l" t="t" r="r" b="b"/>
              <a:pathLst>
                <a:path w="5405" h="701" extrusionOk="0">
                  <a:moveTo>
                    <a:pt x="0" y="1"/>
                  </a:moveTo>
                  <a:lnTo>
                    <a:pt x="38" y="663"/>
                  </a:lnTo>
                  <a:lnTo>
                    <a:pt x="5367" y="701"/>
                  </a:lnTo>
                  <a:cubicBezTo>
                    <a:pt x="5405" y="505"/>
                    <a:pt x="5330" y="113"/>
                    <a:pt x="5171" y="1"/>
                  </a:cubicBezTo>
                  <a:close/>
                </a:path>
              </a:pathLst>
            </a:custGeom>
            <a:solidFill>
              <a:srgbClr val="BC7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125"/>
            <p:cNvSpPr/>
            <p:nvPr/>
          </p:nvSpPr>
          <p:spPr>
            <a:xfrm flipH="1">
              <a:off x="5299519" y="4823330"/>
              <a:ext cx="24398" cy="73017"/>
            </a:xfrm>
            <a:custGeom>
              <a:avLst/>
              <a:gdLst/>
              <a:ahLst/>
              <a:cxnLst/>
              <a:rect l="l" t="t" r="r" b="b"/>
              <a:pathLst>
                <a:path w="431" h="1290" extrusionOk="0">
                  <a:moveTo>
                    <a:pt x="1" y="1"/>
                  </a:moveTo>
                  <a:lnTo>
                    <a:pt x="38" y="1289"/>
                  </a:lnTo>
                  <a:lnTo>
                    <a:pt x="430" y="1252"/>
                  </a:lnTo>
                  <a:lnTo>
                    <a:pt x="356" y="48"/>
                  </a:lnTo>
                  <a:cubicBezTo>
                    <a:pt x="309" y="48"/>
                    <a:pt x="1" y="1"/>
                    <a:pt x="1" y="1"/>
                  </a:cubicBezTo>
                  <a:close/>
                </a:path>
              </a:pathLst>
            </a:custGeom>
            <a:solidFill>
              <a:srgbClr val="EF41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125"/>
            <p:cNvSpPr/>
            <p:nvPr/>
          </p:nvSpPr>
          <p:spPr>
            <a:xfrm flipH="1">
              <a:off x="5024237" y="4894139"/>
              <a:ext cx="295435" cy="2207"/>
            </a:xfrm>
            <a:custGeom>
              <a:avLst/>
              <a:gdLst/>
              <a:ahLst/>
              <a:cxnLst/>
              <a:rect l="l" t="t" r="r" b="b"/>
              <a:pathLst>
                <a:path w="5219" h="39" extrusionOk="0">
                  <a:moveTo>
                    <a:pt x="1" y="38"/>
                  </a:moveTo>
                  <a:lnTo>
                    <a:pt x="5218" y="1"/>
                  </a:lnTo>
                  <a:close/>
                </a:path>
              </a:pathLst>
            </a:custGeom>
            <a:solidFill>
              <a:srgbClr val="FBF8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125"/>
            <p:cNvSpPr/>
            <p:nvPr/>
          </p:nvSpPr>
          <p:spPr>
            <a:xfrm flipH="1">
              <a:off x="5024237" y="4894139"/>
              <a:ext cx="295435" cy="2207"/>
            </a:xfrm>
            <a:custGeom>
              <a:avLst/>
              <a:gdLst/>
              <a:ahLst/>
              <a:cxnLst/>
              <a:rect l="l" t="t" r="r" b="b"/>
              <a:pathLst>
                <a:path w="5219" h="39" extrusionOk="0">
                  <a:moveTo>
                    <a:pt x="1" y="1"/>
                  </a:moveTo>
                  <a:lnTo>
                    <a:pt x="1" y="38"/>
                  </a:lnTo>
                  <a:lnTo>
                    <a:pt x="5218" y="38"/>
                  </a:lnTo>
                  <a:lnTo>
                    <a:pt x="5218" y="1"/>
                  </a:lnTo>
                  <a:close/>
                </a:path>
              </a:pathLst>
            </a:custGeom>
            <a:solidFill>
              <a:srgbClr val="FBF8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125"/>
            <p:cNvSpPr/>
            <p:nvPr/>
          </p:nvSpPr>
          <p:spPr>
            <a:xfrm flipH="1">
              <a:off x="5079202" y="3758245"/>
              <a:ext cx="332909" cy="1010241"/>
            </a:xfrm>
            <a:custGeom>
              <a:avLst/>
              <a:gdLst/>
              <a:ahLst/>
              <a:cxnLst/>
              <a:rect l="l" t="t" r="r" b="b"/>
              <a:pathLst>
                <a:path w="5881" h="17848" extrusionOk="0">
                  <a:moveTo>
                    <a:pt x="5722" y="1"/>
                  </a:moveTo>
                  <a:lnTo>
                    <a:pt x="0" y="776"/>
                  </a:lnTo>
                  <a:lnTo>
                    <a:pt x="1092" y="8709"/>
                  </a:lnTo>
                  <a:cubicBezTo>
                    <a:pt x="1251" y="9913"/>
                    <a:pt x="1400" y="17577"/>
                    <a:pt x="1400" y="17577"/>
                  </a:cubicBezTo>
                  <a:lnTo>
                    <a:pt x="4088" y="17847"/>
                  </a:lnTo>
                  <a:lnTo>
                    <a:pt x="5489" y="12331"/>
                  </a:lnTo>
                  <a:cubicBezTo>
                    <a:pt x="5759" y="11351"/>
                    <a:pt x="5881" y="10343"/>
                    <a:pt x="5881" y="9335"/>
                  </a:cubicBezTo>
                  <a:lnTo>
                    <a:pt x="5722" y="1"/>
                  </a:lnTo>
                  <a:close/>
                </a:path>
              </a:pathLst>
            </a:custGeom>
            <a:solidFill>
              <a:srgbClr val="01A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125"/>
            <p:cNvSpPr/>
            <p:nvPr/>
          </p:nvSpPr>
          <p:spPr>
            <a:xfrm flipH="1">
              <a:off x="4584115" y="2971135"/>
              <a:ext cx="651552" cy="1133748"/>
            </a:xfrm>
            <a:custGeom>
              <a:avLst/>
              <a:gdLst/>
              <a:ahLst/>
              <a:cxnLst/>
              <a:rect l="l" t="t" r="r" b="b"/>
              <a:pathLst>
                <a:path w="11510" h="20030" extrusionOk="0">
                  <a:moveTo>
                    <a:pt x="8780" y="0"/>
                  </a:moveTo>
                  <a:cubicBezTo>
                    <a:pt x="7822" y="0"/>
                    <a:pt x="6918" y="578"/>
                    <a:pt x="6534" y="1502"/>
                  </a:cubicBezTo>
                  <a:lnTo>
                    <a:pt x="467" y="16744"/>
                  </a:lnTo>
                  <a:cubicBezTo>
                    <a:pt x="1" y="17986"/>
                    <a:pt x="579" y="19386"/>
                    <a:pt x="1830" y="19853"/>
                  </a:cubicBezTo>
                  <a:cubicBezTo>
                    <a:pt x="2117" y="19973"/>
                    <a:pt x="2418" y="20029"/>
                    <a:pt x="2715" y="20029"/>
                  </a:cubicBezTo>
                  <a:cubicBezTo>
                    <a:pt x="3665" y="20029"/>
                    <a:pt x="4583" y="19453"/>
                    <a:pt x="4938" y="18536"/>
                  </a:cubicBezTo>
                  <a:lnTo>
                    <a:pt x="11005" y="3285"/>
                  </a:lnTo>
                  <a:cubicBezTo>
                    <a:pt x="11509" y="2043"/>
                    <a:pt x="10884" y="643"/>
                    <a:pt x="9680" y="177"/>
                  </a:cubicBezTo>
                  <a:cubicBezTo>
                    <a:pt x="9384" y="57"/>
                    <a:pt x="9079" y="0"/>
                    <a:pt x="8780" y="0"/>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125"/>
            <p:cNvSpPr/>
            <p:nvPr/>
          </p:nvSpPr>
          <p:spPr>
            <a:xfrm flipH="1">
              <a:off x="4746866" y="3259749"/>
              <a:ext cx="20152" cy="17037"/>
            </a:xfrm>
            <a:custGeom>
              <a:avLst/>
              <a:gdLst/>
              <a:ahLst/>
              <a:cxnLst/>
              <a:rect l="l" t="t" r="r" b="b"/>
              <a:pathLst>
                <a:path w="356" h="301" extrusionOk="0">
                  <a:moveTo>
                    <a:pt x="175" y="1"/>
                  </a:moveTo>
                  <a:cubicBezTo>
                    <a:pt x="122" y="1"/>
                    <a:pt x="72" y="35"/>
                    <a:pt x="38" y="90"/>
                  </a:cubicBezTo>
                  <a:cubicBezTo>
                    <a:pt x="1" y="174"/>
                    <a:pt x="38" y="249"/>
                    <a:pt x="122" y="286"/>
                  </a:cubicBezTo>
                  <a:cubicBezTo>
                    <a:pt x="142" y="296"/>
                    <a:pt x="162" y="301"/>
                    <a:pt x="182" y="301"/>
                  </a:cubicBezTo>
                  <a:cubicBezTo>
                    <a:pt x="235" y="301"/>
                    <a:pt x="284" y="266"/>
                    <a:pt x="318" y="211"/>
                  </a:cubicBezTo>
                  <a:cubicBezTo>
                    <a:pt x="356" y="137"/>
                    <a:pt x="318" y="53"/>
                    <a:pt x="234" y="15"/>
                  </a:cubicBezTo>
                  <a:cubicBezTo>
                    <a:pt x="214" y="5"/>
                    <a:pt x="194" y="1"/>
                    <a:pt x="175" y="1"/>
                  </a:cubicBez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125"/>
            <p:cNvSpPr/>
            <p:nvPr/>
          </p:nvSpPr>
          <p:spPr>
            <a:xfrm flipH="1">
              <a:off x="4826116" y="3229128"/>
              <a:ext cx="18001" cy="17037"/>
            </a:xfrm>
            <a:custGeom>
              <a:avLst/>
              <a:gdLst/>
              <a:ahLst/>
              <a:cxnLst/>
              <a:rect l="l" t="t" r="r" b="b"/>
              <a:pathLst>
                <a:path w="318" h="301" extrusionOk="0">
                  <a:moveTo>
                    <a:pt x="137" y="0"/>
                  </a:moveTo>
                  <a:cubicBezTo>
                    <a:pt x="83" y="0"/>
                    <a:pt x="34" y="35"/>
                    <a:pt x="0" y="90"/>
                  </a:cubicBezTo>
                  <a:cubicBezTo>
                    <a:pt x="0" y="164"/>
                    <a:pt x="47" y="248"/>
                    <a:pt x="121" y="286"/>
                  </a:cubicBezTo>
                  <a:cubicBezTo>
                    <a:pt x="141" y="296"/>
                    <a:pt x="162" y="300"/>
                    <a:pt x="182" y="300"/>
                  </a:cubicBezTo>
                  <a:cubicBezTo>
                    <a:pt x="238" y="300"/>
                    <a:pt x="290" y="266"/>
                    <a:pt x="317" y="211"/>
                  </a:cubicBezTo>
                  <a:cubicBezTo>
                    <a:pt x="317" y="127"/>
                    <a:pt x="280" y="52"/>
                    <a:pt x="196" y="15"/>
                  </a:cubicBezTo>
                  <a:cubicBezTo>
                    <a:pt x="176" y="5"/>
                    <a:pt x="156" y="0"/>
                    <a:pt x="137" y="0"/>
                  </a:cubicBez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125"/>
            <p:cNvSpPr/>
            <p:nvPr/>
          </p:nvSpPr>
          <p:spPr>
            <a:xfrm flipH="1">
              <a:off x="4714090" y="3176261"/>
              <a:ext cx="19643" cy="17037"/>
            </a:xfrm>
            <a:custGeom>
              <a:avLst/>
              <a:gdLst/>
              <a:ahLst/>
              <a:cxnLst/>
              <a:rect l="l" t="t" r="r" b="b"/>
              <a:pathLst>
                <a:path w="347" h="301" extrusionOk="0">
                  <a:moveTo>
                    <a:pt x="169" y="1"/>
                  </a:moveTo>
                  <a:cubicBezTo>
                    <a:pt x="113" y="1"/>
                    <a:pt x="66" y="36"/>
                    <a:pt x="38" y="90"/>
                  </a:cubicBezTo>
                  <a:cubicBezTo>
                    <a:pt x="1" y="165"/>
                    <a:pt x="38" y="286"/>
                    <a:pt x="113" y="286"/>
                  </a:cubicBezTo>
                  <a:cubicBezTo>
                    <a:pt x="135" y="296"/>
                    <a:pt x="157" y="301"/>
                    <a:pt x="178" y="301"/>
                  </a:cubicBezTo>
                  <a:cubicBezTo>
                    <a:pt x="234" y="301"/>
                    <a:pt x="282" y="266"/>
                    <a:pt x="309" y="212"/>
                  </a:cubicBezTo>
                  <a:cubicBezTo>
                    <a:pt x="346" y="128"/>
                    <a:pt x="309" y="53"/>
                    <a:pt x="234" y="16"/>
                  </a:cubicBezTo>
                  <a:cubicBezTo>
                    <a:pt x="212" y="6"/>
                    <a:pt x="190" y="1"/>
                    <a:pt x="169" y="1"/>
                  </a:cubicBez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125"/>
            <p:cNvSpPr/>
            <p:nvPr/>
          </p:nvSpPr>
          <p:spPr>
            <a:xfrm flipH="1">
              <a:off x="4791246" y="3145130"/>
              <a:ext cx="19586" cy="17547"/>
            </a:xfrm>
            <a:custGeom>
              <a:avLst/>
              <a:gdLst/>
              <a:ahLst/>
              <a:cxnLst/>
              <a:rect l="l" t="t" r="r" b="b"/>
              <a:pathLst>
                <a:path w="346" h="310" extrusionOk="0">
                  <a:moveTo>
                    <a:pt x="147" y="0"/>
                  </a:moveTo>
                  <a:cubicBezTo>
                    <a:pt x="75" y="0"/>
                    <a:pt x="28" y="37"/>
                    <a:pt x="0" y="99"/>
                  </a:cubicBezTo>
                  <a:cubicBezTo>
                    <a:pt x="0" y="173"/>
                    <a:pt x="38" y="295"/>
                    <a:pt x="112" y="295"/>
                  </a:cubicBezTo>
                  <a:cubicBezTo>
                    <a:pt x="134" y="305"/>
                    <a:pt x="156" y="309"/>
                    <a:pt x="176" y="309"/>
                  </a:cubicBezTo>
                  <a:cubicBezTo>
                    <a:pt x="233" y="309"/>
                    <a:pt x="281" y="273"/>
                    <a:pt x="308" y="211"/>
                  </a:cubicBezTo>
                  <a:cubicBezTo>
                    <a:pt x="346" y="136"/>
                    <a:pt x="308" y="61"/>
                    <a:pt x="234" y="15"/>
                  </a:cubicBezTo>
                  <a:cubicBezTo>
                    <a:pt x="202" y="5"/>
                    <a:pt x="173" y="0"/>
                    <a:pt x="147" y="0"/>
                  </a:cubicBez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125"/>
            <p:cNvSpPr/>
            <p:nvPr/>
          </p:nvSpPr>
          <p:spPr>
            <a:xfrm flipH="1">
              <a:off x="4993615" y="3867318"/>
              <a:ext cx="19586" cy="17037"/>
            </a:xfrm>
            <a:custGeom>
              <a:avLst/>
              <a:gdLst/>
              <a:ahLst/>
              <a:cxnLst/>
              <a:rect l="l" t="t" r="r" b="b"/>
              <a:pathLst>
                <a:path w="346" h="301" extrusionOk="0">
                  <a:moveTo>
                    <a:pt x="163" y="1"/>
                  </a:moveTo>
                  <a:cubicBezTo>
                    <a:pt x="98" y="1"/>
                    <a:pt x="38" y="35"/>
                    <a:pt x="38" y="90"/>
                  </a:cubicBezTo>
                  <a:cubicBezTo>
                    <a:pt x="0" y="174"/>
                    <a:pt x="38" y="249"/>
                    <a:pt x="112" y="286"/>
                  </a:cubicBezTo>
                  <a:cubicBezTo>
                    <a:pt x="132" y="296"/>
                    <a:pt x="153" y="301"/>
                    <a:pt x="173" y="301"/>
                  </a:cubicBezTo>
                  <a:cubicBezTo>
                    <a:pt x="229" y="301"/>
                    <a:pt x="281" y="266"/>
                    <a:pt x="308" y="211"/>
                  </a:cubicBezTo>
                  <a:cubicBezTo>
                    <a:pt x="346" y="137"/>
                    <a:pt x="308" y="15"/>
                    <a:pt x="234" y="15"/>
                  </a:cubicBezTo>
                  <a:cubicBezTo>
                    <a:pt x="211" y="5"/>
                    <a:pt x="187" y="1"/>
                    <a:pt x="163" y="1"/>
                  </a:cubicBez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125"/>
            <p:cNvSpPr/>
            <p:nvPr/>
          </p:nvSpPr>
          <p:spPr>
            <a:xfrm flipH="1">
              <a:off x="5072865" y="3835394"/>
              <a:ext cx="19586" cy="18339"/>
            </a:xfrm>
            <a:custGeom>
              <a:avLst/>
              <a:gdLst/>
              <a:ahLst/>
              <a:cxnLst/>
              <a:rect l="l" t="t" r="r" b="b"/>
              <a:pathLst>
                <a:path w="346" h="324" extrusionOk="0">
                  <a:moveTo>
                    <a:pt x="234" y="1"/>
                  </a:moveTo>
                  <a:cubicBezTo>
                    <a:pt x="150" y="1"/>
                    <a:pt x="75" y="38"/>
                    <a:pt x="38" y="113"/>
                  </a:cubicBezTo>
                  <a:cubicBezTo>
                    <a:pt x="0" y="187"/>
                    <a:pt x="38" y="271"/>
                    <a:pt x="112" y="309"/>
                  </a:cubicBezTo>
                  <a:cubicBezTo>
                    <a:pt x="132" y="319"/>
                    <a:pt x="156" y="323"/>
                    <a:pt x="179" y="323"/>
                  </a:cubicBezTo>
                  <a:cubicBezTo>
                    <a:pt x="243" y="323"/>
                    <a:pt x="308" y="289"/>
                    <a:pt x="308" y="234"/>
                  </a:cubicBezTo>
                  <a:cubicBezTo>
                    <a:pt x="346" y="150"/>
                    <a:pt x="308" y="38"/>
                    <a:pt x="234" y="1"/>
                  </a:cubicBez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125"/>
            <p:cNvSpPr/>
            <p:nvPr/>
          </p:nvSpPr>
          <p:spPr>
            <a:xfrm flipH="1">
              <a:off x="4960331" y="3783830"/>
              <a:ext cx="20152" cy="17037"/>
            </a:xfrm>
            <a:custGeom>
              <a:avLst/>
              <a:gdLst/>
              <a:ahLst/>
              <a:cxnLst/>
              <a:rect l="l" t="t" r="r" b="b"/>
              <a:pathLst>
                <a:path w="356" h="301" extrusionOk="0">
                  <a:moveTo>
                    <a:pt x="167" y="1"/>
                  </a:moveTo>
                  <a:cubicBezTo>
                    <a:pt x="103" y="1"/>
                    <a:pt x="38" y="36"/>
                    <a:pt x="38" y="90"/>
                  </a:cubicBezTo>
                  <a:cubicBezTo>
                    <a:pt x="1" y="165"/>
                    <a:pt x="38" y="249"/>
                    <a:pt x="122" y="286"/>
                  </a:cubicBezTo>
                  <a:cubicBezTo>
                    <a:pt x="142" y="296"/>
                    <a:pt x="162" y="301"/>
                    <a:pt x="182" y="301"/>
                  </a:cubicBezTo>
                  <a:cubicBezTo>
                    <a:pt x="234" y="301"/>
                    <a:pt x="282" y="266"/>
                    <a:pt x="309" y="212"/>
                  </a:cubicBezTo>
                  <a:cubicBezTo>
                    <a:pt x="356" y="128"/>
                    <a:pt x="309" y="53"/>
                    <a:pt x="234" y="16"/>
                  </a:cubicBezTo>
                  <a:cubicBezTo>
                    <a:pt x="214" y="5"/>
                    <a:pt x="191" y="1"/>
                    <a:pt x="167" y="1"/>
                  </a:cubicBez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125"/>
            <p:cNvSpPr/>
            <p:nvPr/>
          </p:nvSpPr>
          <p:spPr>
            <a:xfrm flipH="1">
              <a:off x="5039580" y="3752698"/>
              <a:ext cx="20152" cy="17547"/>
            </a:xfrm>
            <a:custGeom>
              <a:avLst/>
              <a:gdLst/>
              <a:ahLst/>
              <a:cxnLst/>
              <a:rect l="l" t="t" r="r" b="b"/>
              <a:pathLst>
                <a:path w="356" h="310" extrusionOk="0">
                  <a:moveTo>
                    <a:pt x="174" y="0"/>
                  </a:moveTo>
                  <a:cubicBezTo>
                    <a:pt x="119" y="0"/>
                    <a:pt x="66" y="37"/>
                    <a:pt x="38" y="99"/>
                  </a:cubicBezTo>
                  <a:cubicBezTo>
                    <a:pt x="1" y="173"/>
                    <a:pt x="38" y="248"/>
                    <a:pt x="122" y="295"/>
                  </a:cubicBezTo>
                  <a:cubicBezTo>
                    <a:pt x="142" y="305"/>
                    <a:pt x="164" y="309"/>
                    <a:pt x="187" y="309"/>
                  </a:cubicBezTo>
                  <a:cubicBezTo>
                    <a:pt x="251" y="309"/>
                    <a:pt x="321" y="273"/>
                    <a:pt x="356" y="211"/>
                  </a:cubicBezTo>
                  <a:cubicBezTo>
                    <a:pt x="356" y="136"/>
                    <a:pt x="309" y="15"/>
                    <a:pt x="234" y="15"/>
                  </a:cubicBezTo>
                  <a:cubicBezTo>
                    <a:pt x="215" y="5"/>
                    <a:pt x="194" y="0"/>
                    <a:pt x="174" y="0"/>
                  </a:cubicBez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125"/>
            <p:cNvSpPr/>
            <p:nvPr/>
          </p:nvSpPr>
          <p:spPr>
            <a:xfrm flipH="1">
              <a:off x="5079189" y="3758245"/>
              <a:ext cx="332909" cy="1010241"/>
            </a:xfrm>
            <a:custGeom>
              <a:avLst/>
              <a:gdLst/>
              <a:ahLst/>
              <a:cxnLst/>
              <a:rect l="l" t="t" r="r" b="b"/>
              <a:pathLst>
                <a:path w="5881" h="17848" extrusionOk="0">
                  <a:moveTo>
                    <a:pt x="5722" y="1"/>
                  </a:moveTo>
                  <a:lnTo>
                    <a:pt x="0" y="776"/>
                  </a:lnTo>
                  <a:lnTo>
                    <a:pt x="1092" y="8709"/>
                  </a:lnTo>
                  <a:cubicBezTo>
                    <a:pt x="1251" y="9913"/>
                    <a:pt x="1400" y="17577"/>
                    <a:pt x="1400" y="17577"/>
                  </a:cubicBezTo>
                  <a:lnTo>
                    <a:pt x="4088" y="17847"/>
                  </a:lnTo>
                  <a:lnTo>
                    <a:pt x="5489" y="12331"/>
                  </a:lnTo>
                  <a:cubicBezTo>
                    <a:pt x="5759" y="11351"/>
                    <a:pt x="5881" y="10343"/>
                    <a:pt x="5881" y="9335"/>
                  </a:cubicBezTo>
                  <a:lnTo>
                    <a:pt x="5722" y="1"/>
                  </a:ln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125"/>
            <p:cNvSpPr/>
            <p:nvPr/>
          </p:nvSpPr>
          <p:spPr>
            <a:xfrm flipH="1">
              <a:off x="4540248" y="4509018"/>
              <a:ext cx="242054" cy="261560"/>
            </a:xfrm>
            <a:custGeom>
              <a:avLst/>
              <a:gdLst/>
              <a:ahLst/>
              <a:cxnLst/>
              <a:rect l="l" t="t" r="r" b="b"/>
              <a:pathLst>
                <a:path w="4276" h="4621" extrusionOk="0">
                  <a:moveTo>
                    <a:pt x="1988" y="0"/>
                  </a:moveTo>
                  <a:lnTo>
                    <a:pt x="0" y="1316"/>
                  </a:lnTo>
                  <a:lnTo>
                    <a:pt x="1904" y="4117"/>
                  </a:lnTo>
                  <a:lnTo>
                    <a:pt x="2688" y="4621"/>
                  </a:lnTo>
                  <a:lnTo>
                    <a:pt x="4275" y="3921"/>
                  </a:lnTo>
                  <a:lnTo>
                    <a:pt x="4200" y="3071"/>
                  </a:lnTo>
                  <a:cubicBezTo>
                    <a:pt x="3892" y="3071"/>
                    <a:pt x="1988" y="0"/>
                    <a:pt x="1988" y="0"/>
                  </a:cubicBezTo>
                  <a:close/>
                </a:path>
              </a:pathLst>
            </a:custGeom>
            <a:solidFill>
              <a:srgbClr val="FF9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125"/>
            <p:cNvSpPr/>
            <p:nvPr/>
          </p:nvSpPr>
          <p:spPr>
            <a:xfrm flipH="1">
              <a:off x="4359558" y="4662749"/>
              <a:ext cx="321304" cy="169638"/>
            </a:xfrm>
            <a:custGeom>
              <a:avLst/>
              <a:gdLst/>
              <a:ahLst/>
              <a:cxnLst/>
              <a:rect l="l" t="t" r="r" b="b"/>
              <a:pathLst>
                <a:path w="5676" h="2997" extrusionOk="0">
                  <a:moveTo>
                    <a:pt x="5134" y="0"/>
                  </a:moveTo>
                  <a:lnTo>
                    <a:pt x="2334" y="318"/>
                  </a:lnTo>
                  <a:cubicBezTo>
                    <a:pt x="2334" y="318"/>
                    <a:pt x="2250" y="738"/>
                    <a:pt x="1596" y="859"/>
                  </a:cubicBezTo>
                  <a:cubicBezTo>
                    <a:pt x="467" y="1018"/>
                    <a:pt x="0" y="1326"/>
                    <a:pt x="0" y="1326"/>
                  </a:cubicBezTo>
                  <a:lnTo>
                    <a:pt x="934" y="2997"/>
                  </a:lnTo>
                  <a:lnTo>
                    <a:pt x="5675" y="589"/>
                  </a:lnTo>
                  <a:cubicBezTo>
                    <a:pt x="5638" y="392"/>
                    <a:pt x="5330" y="0"/>
                    <a:pt x="51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125"/>
            <p:cNvSpPr/>
            <p:nvPr/>
          </p:nvSpPr>
          <p:spPr>
            <a:xfrm flipH="1">
              <a:off x="4627991" y="4728804"/>
              <a:ext cx="52871" cy="70810"/>
            </a:xfrm>
            <a:custGeom>
              <a:avLst/>
              <a:gdLst/>
              <a:ahLst/>
              <a:cxnLst/>
              <a:rect l="l" t="t" r="r" b="b"/>
              <a:pathLst>
                <a:path w="934" h="1251" extrusionOk="0">
                  <a:moveTo>
                    <a:pt x="308" y="0"/>
                  </a:moveTo>
                  <a:cubicBezTo>
                    <a:pt x="271" y="0"/>
                    <a:pt x="0" y="159"/>
                    <a:pt x="0" y="159"/>
                  </a:cubicBezTo>
                  <a:lnTo>
                    <a:pt x="616" y="1251"/>
                  </a:lnTo>
                  <a:lnTo>
                    <a:pt x="934" y="1055"/>
                  </a:lnTo>
                  <a:lnTo>
                    <a:pt x="308" y="0"/>
                  </a:lnTo>
                  <a:close/>
                </a:path>
              </a:pathLst>
            </a:custGeom>
            <a:solidFill>
              <a:srgbClr val="EF41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125"/>
            <p:cNvSpPr/>
            <p:nvPr/>
          </p:nvSpPr>
          <p:spPr>
            <a:xfrm flipH="1">
              <a:off x="4359558" y="4667504"/>
              <a:ext cx="288528" cy="164883"/>
            </a:xfrm>
            <a:custGeom>
              <a:avLst/>
              <a:gdLst/>
              <a:ahLst/>
              <a:cxnLst/>
              <a:rect l="l" t="t" r="r" b="b"/>
              <a:pathLst>
                <a:path w="5097" h="2913" extrusionOk="0">
                  <a:moveTo>
                    <a:pt x="4704" y="0"/>
                  </a:moveTo>
                  <a:cubicBezTo>
                    <a:pt x="3388" y="654"/>
                    <a:pt x="1204" y="1709"/>
                    <a:pt x="0" y="2287"/>
                  </a:cubicBezTo>
                  <a:lnTo>
                    <a:pt x="355" y="2913"/>
                  </a:lnTo>
                  <a:lnTo>
                    <a:pt x="5096" y="505"/>
                  </a:lnTo>
                  <a:cubicBezTo>
                    <a:pt x="5059" y="346"/>
                    <a:pt x="4863" y="112"/>
                    <a:pt x="4704" y="0"/>
                  </a:cubicBezTo>
                  <a:close/>
                </a:path>
              </a:pathLst>
            </a:custGeom>
            <a:solidFill>
              <a:srgbClr val="BC7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125"/>
            <p:cNvSpPr/>
            <p:nvPr/>
          </p:nvSpPr>
          <p:spPr>
            <a:xfrm flipH="1">
              <a:off x="4381749" y="4664844"/>
              <a:ext cx="264244" cy="134771"/>
            </a:xfrm>
            <a:custGeom>
              <a:avLst/>
              <a:gdLst/>
              <a:ahLst/>
              <a:cxnLst/>
              <a:rect l="l" t="t" r="r" b="b"/>
              <a:pathLst>
                <a:path w="4668" h="2381" extrusionOk="0">
                  <a:moveTo>
                    <a:pt x="0" y="2381"/>
                  </a:moveTo>
                  <a:lnTo>
                    <a:pt x="4667" y="1"/>
                  </a:lnTo>
                  <a:close/>
                </a:path>
              </a:pathLst>
            </a:custGeom>
            <a:solidFill>
              <a:srgbClr val="FBF8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125"/>
            <p:cNvSpPr/>
            <p:nvPr/>
          </p:nvSpPr>
          <p:spPr>
            <a:xfrm flipH="1">
              <a:off x="4381749" y="4662749"/>
              <a:ext cx="264244" cy="136865"/>
            </a:xfrm>
            <a:custGeom>
              <a:avLst/>
              <a:gdLst/>
              <a:ahLst/>
              <a:cxnLst/>
              <a:rect l="l" t="t" r="r" b="b"/>
              <a:pathLst>
                <a:path w="4668" h="2418" extrusionOk="0">
                  <a:moveTo>
                    <a:pt x="4667" y="0"/>
                  </a:moveTo>
                  <a:lnTo>
                    <a:pt x="0" y="2371"/>
                  </a:lnTo>
                  <a:lnTo>
                    <a:pt x="0" y="2418"/>
                  </a:lnTo>
                  <a:lnTo>
                    <a:pt x="4667" y="84"/>
                  </a:lnTo>
                  <a:lnTo>
                    <a:pt x="4667" y="0"/>
                  </a:lnTo>
                  <a:close/>
                </a:path>
              </a:pathLst>
            </a:custGeom>
            <a:solidFill>
              <a:srgbClr val="FBF8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125"/>
            <p:cNvSpPr/>
            <p:nvPr/>
          </p:nvSpPr>
          <p:spPr>
            <a:xfrm flipH="1">
              <a:off x="4582018" y="3813206"/>
              <a:ext cx="834338" cy="854358"/>
            </a:xfrm>
            <a:custGeom>
              <a:avLst/>
              <a:gdLst/>
              <a:ahLst/>
              <a:cxnLst/>
              <a:rect l="l" t="t" r="r" b="b"/>
              <a:pathLst>
                <a:path w="14739" h="15094" extrusionOk="0">
                  <a:moveTo>
                    <a:pt x="6889" y="1"/>
                  </a:moveTo>
                  <a:lnTo>
                    <a:pt x="542" y="234"/>
                  </a:lnTo>
                  <a:lnTo>
                    <a:pt x="0" y="271"/>
                  </a:lnTo>
                  <a:cubicBezTo>
                    <a:pt x="355" y="2642"/>
                    <a:pt x="1009" y="4359"/>
                    <a:pt x="2763" y="5946"/>
                  </a:cubicBezTo>
                  <a:lnTo>
                    <a:pt x="6534" y="8830"/>
                  </a:lnTo>
                  <a:cubicBezTo>
                    <a:pt x="7309" y="9530"/>
                    <a:pt x="8056" y="10268"/>
                    <a:pt x="8672" y="11127"/>
                  </a:cubicBezTo>
                  <a:lnTo>
                    <a:pt x="11743" y="15093"/>
                  </a:lnTo>
                  <a:lnTo>
                    <a:pt x="14739" y="13647"/>
                  </a:lnTo>
                  <a:lnTo>
                    <a:pt x="12676" y="8980"/>
                  </a:lnTo>
                  <a:cubicBezTo>
                    <a:pt x="12023" y="7430"/>
                    <a:pt x="11164" y="5946"/>
                    <a:pt x="10193" y="4546"/>
                  </a:cubicBezTo>
                  <a:lnTo>
                    <a:pt x="6889" y="1"/>
                  </a:lnTo>
                  <a:close/>
                </a:path>
              </a:pathLst>
            </a:custGeom>
            <a:solidFill>
              <a:srgbClr val="01A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125"/>
            <p:cNvSpPr/>
            <p:nvPr/>
          </p:nvSpPr>
          <p:spPr>
            <a:xfrm flipH="1">
              <a:off x="4707240" y="3460801"/>
              <a:ext cx="94648" cy="109979"/>
            </a:xfrm>
            <a:custGeom>
              <a:avLst/>
              <a:gdLst/>
              <a:ahLst/>
              <a:cxnLst/>
              <a:rect l="l" t="t" r="r" b="b"/>
              <a:pathLst>
                <a:path w="1672" h="1943" extrusionOk="0">
                  <a:moveTo>
                    <a:pt x="1280" y="1"/>
                  </a:moveTo>
                  <a:cubicBezTo>
                    <a:pt x="1280" y="1"/>
                    <a:pt x="888" y="160"/>
                    <a:pt x="617" y="738"/>
                  </a:cubicBezTo>
                  <a:cubicBezTo>
                    <a:pt x="346" y="1289"/>
                    <a:pt x="654" y="1401"/>
                    <a:pt x="309" y="1401"/>
                  </a:cubicBezTo>
                  <a:cubicBezTo>
                    <a:pt x="1" y="1401"/>
                    <a:pt x="309" y="1905"/>
                    <a:pt x="309" y="1905"/>
                  </a:cubicBezTo>
                  <a:cubicBezTo>
                    <a:pt x="309" y="1905"/>
                    <a:pt x="346" y="1942"/>
                    <a:pt x="428" y="1942"/>
                  </a:cubicBezTo>
                  <a:cubicBezTo>
                    <a:pt x="551" y="1942"/>
                    <a:pt x="774" y="1858"/>
                    <a:pt x="1121" y="1438"/>
                  </a:cubicBezTo>
                  <a:cubicBezTo>
                    <a:pt x="1672" y="738"/>
                    <a:pt x="1280" y="1"/>
                    <a:pt x="1280" y="1"/>
                  </a:cubicBezTo>
                  <a:close/>
                </a:path>
              </a:pathLst>
            </a:custGeom>
            <a:solidFill>
              <a:srgbClr val="FF9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125"/>
            <p:cNvSpPr/>
            <p:nvPr/>
          </p:nvSpPr>
          <p:spPr>
            <a:xfrm flipH="1">
              <a:off x="5316952" y="3175978"/>
              <a:ext cx="268999" cy="471952"/>
            </a:xfrm>
            <a:custGeom>
              <a:avLst/>
              <a:gdLst/>
              <a:ahLst/>
              <a:cxnLst/>
              <a:rect l="l" t="t" r="r" b="b"/>
              <a:pathLst>
                <a:path w="4752" h="8338" extrusionOk="0">
                  <a:moveTo>
                    <a:pt x="4244" y="1"/>
                  </a:moveTo>
                  <a:cubicBezTo>
                    <a:pt x="3242" y="1"/>
                    <a:pt x="1068" y="208"/>
                    <a:pt x="626" y="1962"/>
                  </a:cubicBezTo>
                  <a:cubicBezTo>
                    <a:pt x="392" y="2895"/>
                    <a:pt x="122" y="3987"/>
                    <a:pt x="38" y="5425"/>
                  </a:cubicBezTo>
                  <a:cubicBezTo>
                    <a:pt x="0" y="6433"/>
                    <a:pt x="504" y="7992"/>
                    <a:pt x="2026" y="8337"/>
                  </a:cubicBezTo>
                  <a:lnTo>
                    <a:pt x="3426" y="7796"/>
                  </a:lnTo>
                  <a:lnTo>
                    <a:pt x="4751" y="21"/>
                  </a:lnTo>
                  <a:cubicBezTo>
                    <a:pt x="4751" y="21"/>
                    <a:pt x="4554" y="1"/>
                    <a:pt x="4244" y="1"/>
                  </a:cubicBezTo>
                  <a:close/>
                </a:path>
              </a:pathLst>
            </a:custGeom>
            <a:solidFill>
              <a:srgbClr val="FFB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125"/>
            <p:cNvSpPr/>
            <p:nvPr/>
          </p:nvSpPr>
          <p:spPr>
            <a:xfrm flipH="1">
              <a:off x="5334953" y="3122432"/>
              <a:ext cx="244148" cy="309899"/>
            </a:xfrm>
            <a:custGeom>
              <a:avLst/>
              <a:gdLst/>
              <a:ahLst/>
              <a:cxnLst/>
              <a:rect l="l" t="t" r="r" b="b"/>
              <a:pathLst>
                <a:path w="4313" h="5475" extrusionOk="0">
                  <a:moveTo>
                    <a:pt x="3282" y="1"/>
                  </a:moveTo>
                  <a:cubicBezTo>
                    <a:pt x="2828" y="1"/>
                    <a:pt x="2373" y="121"/>
                    <a:pt x="1979" y="341"/>
                  </a:cubicBezTo>
                  <a:cubicBezTo>
                    <a:pt x="430" y="1275"/>
                    <a:pt x="1" y="4233"/>
                    <a:pt x="113" y="4663"/>
                  </a:cubicBezTo>
                  <a:cubicBezTo>
                    <a:pt x="219" y="5063"/>
                    <a:pt x="394" y="5474"/>
                    <a:pt x="656" y="5474"/>
                  </a:cubicBezTo>
                  <a:cubicBezTo>
                    <a:pt x="876" y="5474"/>
                    <a:pt x="1158" y="5182"/>
                    <a:pt x="1513" y="4345"/>
                  </a:cubicBezTo>
                  <a:cubicBezTo>
                    <a:pt x="1942" y="3375"/>
                    <a:pt x="3342" y="845"/>
                    <a:pt x="3342" y="845"/>
                  </a:cubicBezTo>
                  <a:lnTo>
                    <a:pt x="4313" y="229"/>
                  </a:lnTo>
                  <a:cubicBezTo>
                    <a:pt x="3990" y="74"/>
                    <a:pt x="3636" y="1"/>
                    <a:pt x="3282" y="1"/>
                  </a:cubicBezTo>
                  <a:close/>
                </a:path>
              </a:pathLst>
            </a:custGeom>
            <a:solidFill>
              <a:srgbClr val="BC7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125"/>
            <p:cNvSpPr/>
            <p:nvPr/>
          </p:nvSpPr>
          <p:spPr>
            <a:xfrm flipH="1">
              <a:off x="4896928" y="3092603"/>
              <a:ext cx="250998" cy="584364"/>
            </a:xfrm>
            <a:custGeom>
              <a:avLst/>
              <a:gdLst/>
              <a:ahLst/>
              <a:cxnLst/>
              <a:rect l="l" t="t" r="r" b="b"/>
              <a:pathLst>
                <a:path w="4434" h="10324" extrusionOk="0">
                  <a:moveTo>
                    <a:pt x="975" y="1"/>
                  </a:moveTo>
                  <a:cubicBezTo>
                    <a:pt x="948" y="1"/>
                    <a:pt x="922" y="3"/>
                    <a:pt x="896" y="9"/>
                  </a:cubicBezTo>
                  <a:cubicBezTo>
                    <a:pt x="747" y="9"/>
                    <a:pt x="663" y="56"/>
                    <a:pt x="663" y="56"/>
                  </a:cubicBezTo>
                  <a:lnTo>
                    <a:pt x="551" y="93"/>
                  </a:lnTo>
                  <a:cubicBezTo>
                    <a:pt x="0" y="868"/>
                    <a:pt x="4434" y="10323"/>
                    <a:pt x="4434" y="10323"/>
                  </a:cubicBezTo>
                  <a:cubicBezTo>
                    <a:pt x="4434" y="10323"/>
                    <a:pt x="4163" y="7169"/>
                    <a:pt x="4126" y="6935"/>
                  </a:cubicBezTo>
                  <a:cubicBezTo>
                    <a:pt x="3463" y="2576"/>
                    <a:pt x="1867" y="672"/>
                    <a:pt x="1400" y="205"/>
                  </a:cubicBezTo>
                  <a:cubicBezTo>
                    <a:pt x="1275" y="80"/>
                    <a:pt x="1116" y="1"/>
                    <a:pt x="975" y="1"/>
                  </a:cubicBezTo>
                  <a:close/>
                </a:path>
              </a:pathLst>
            </a:custGeom>
            <a:solidFill>
              <a:srgbClr val="01A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125"/>
            <p:cNvSpPr/>
            <p:nvPr/>
          </p:nvSpPr>
          <p:spPr>
            <a:xfrm flipH="1">
              <a:off x="5088204" y="3036057"/>
              <a:ext cx="173898" cy="182826"/>
            </a:xfrm>
            <a:custGeom>
              <a:avLst/>
              <a:gdLst/>
              <a:ahLst/>
              <a:cxnLst/>
              <a:rect l="l" t="t" r="r" b="b"/>
              <a:pathLst>
                <a:path w="3072" h="3230" extrusionOk="0">
                  <a:moveTo>
                    <a:pt x="468" y="0"/>
                  </a:moveTo>
                  <a:lnTo>
                    <a:pt x="272" y="1167"/>
                  </a:lnTo>
                  <a:lnTo>
                    <a:pt x="1" y="2838"/>
                  </a:lnTo>
                  <a:lnTo>
                    <a:pt x="2876" y="3230"/>
                  </a:lnTo>
                  <a:lnTo>
                    <a:pt x="3072" y="75"/>
                  </a:lnTo>
                  <a:lnTo>
                    <a:pt x="468" y="0"/>
                  </a:lnTo>
                  <a:close/>
                </a:path>
              </a:pathLst>
            </a:custGeom>
            <a:solidFill>
              <a:srgbClr val="FF9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125"/>
            <p:cNvSpPr/>
            <p:nvPr/>
          </p:nvSpPr>
          <p:spPr>
            <a:xfrm flipH="1">
              <a:off x="5088204" y="3036057"/>
              <a:ext cx="160652" cy="81394"/>
            </a:xfrm>
            <a:custGeom>
              <a:avLst/>
              <a:gdLst/>
              <a:ahLst/>
              <a:cxnLst/>
              <a:rect l="l" t="t" r="r" b="b"/>
              <a:pathLst>
                <a:path w="2838" h="1438" extrusionOk="0">
                  <a:moveTo>
                    <a:pt x="234" y="0"/>
                  </a:moveTo>
                  <a:lnTo>
                    <a:pt x="38" y="1167"/>
                  </a:lnTo>
                  <a:lnTo>
                    <a:pt x="0" y="1438"/>
                  </a:lnTo>
                  <a:cubicBezTo>
                    <a:pt x="2334" y="1130"/>
                    <a:pt x="2838" y="75"/>
                    <a:pt x="2838" y="75"/>
                  </a:cubicBezTo>
                  <a:lnTo>
                    <a:pt x="234" y="0"/>
                  </a:lnTo>
                  <a:close/>
                </a:path>
              </a:pathLst>
            </a:custGeom>
            <a:solidFill>
              <a:srgbClr val="00000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125"/>
            <p:cNvSpPr/>
            <p:nvPr/>
          </p:nvSpPr>
          <p:spPr>
            <a:xfrm flipH="1">
              <a:off x="5273138" y="3157073"/>
              <a:ext cx="264244" cy="414217"/>
            </a:xfrm>
            <a:custGeom>
              <a:avLst/>
              <a:gdLst/>
              <a:ahLst/>
              <a:cxnLst/>
              <a:rect l="l" t="t" r="r" b="b"/>
              <a:pathLst>
                <a:path w="4668" h="7318" extrusionOk="0">
                  <a:moveTo>
                    <a:pt x="3278" y="0"/>
                  </a:moveTo>
                  <a:cubicBezTo>
                    <a:pt x="1878" y="0"/>
                    <a:pt x="1242" y="1400"/>
                    <a:pt x="1242" y="1400"/>
                  </a:cubicBezTo>
                  <a:cubicBezTo>
                    <a:pt x="309" y="2996"/>
                    <a:pt x="1" y="6926"/>
                    <a:pt x="1" y="6926"/>
                  </a:cubicBezTo>
                  <a:lnTo>
                    <a:pt x="3231" y="7318"/>
                  </a:lnTo>
                  <a:cubicBezTo>
                    <a:pt x="3968" y="6422"/>
                    <a:pt x="4668" y="6338"/>
                    <a:pt x="4668" y="6338"/>
                  </a:cubicBezTo>
                  <a:lnTo>
                    <a:pt x="4397" y="270"/>
                  </a:lnTo>
                  <a:cubicBezTo>
                    <a:pt x="3981" y="78"/>
                    <a:pt x="3608" y="0"/>
                    <a:pt x="3278" y="0"/>
                  </a:cubicBezTo>
                  <a:close/>
                </a:path>
              </a:pathLst>
            </a:custGeom>
            <a:solidFill>
              <a:srgbClr val="FD7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125"/>
            <p:cNvSpPr/>
            <p:nvPr/>
          </p:nvSpPr>
          <p:spPr>
            <a:xfrm flipH="1">
              <a:off x="5141019" y="3502177"/>
              <a:ext cx="79307" cy="142582"/>
            </a:xfrm>
            <a:custGeom>
              <a:avLst/>
              <a:gdLst/>
              <a:ahLst/>
              <a:cxnLst/>
              <a:rect l="l" t="t" r="r" b="b"/>
              <a:pathLst>
                <a:path w="1401" h="2519" extrusionOk="0">
                  <a:moveTo>
                    <a:pt x="564" y="1"/>
                  </a:moveTo>
                  <a:cubicBezTo>
                    <a:pt x="532" y="1"/>
                    <a:pt x="499" y="3"/>
                    <a:pt x="467" y="7"/>
                  </a:cubicBezTo>
                  <a:cubicBezTo>
                    <a:pt x="196" y="54"/>
                    <a:pt x="0" y="287"/>
                    <a:pt x="38" y="521"/>
                  </a:cubicBezTo>
                  <a:lnTo>
                    <a:pt x="346" y="2191"/>
                  </a:lnTo>
                  <a:cubicBezTo>
                    <a:pt x="384" y="2384"/>
                    <a:pt x="575" y="2519"/>
                    <a:pt x="792" y="2519"/>
                  </a:cubicBezTo>
                  <a:cubicBezTo>
                    <a:pt x="838" y="2519"/>
                    <a:pt x="886" y="2513"/>
                    <a:pt x="934" y="2499"/>
                  </a:cubicBezTo>
                  <a:cubicBezTo>
                    <a:pt x="1204" y="2462"/>
                    <a:pt x="1400" y="2229"/>
                    <a:pt x="1363" y="1995"/>
                  </a:cubicBezTo>
                  <a:lnTo>
                    <a:pt x="1046" y="325"/>
                  </a:lnTo>
                  <a:cubicBezTo>
                    <a:pt x="1013" y="119"/>
                    <a:pt x="799" y="1"/>
                    <a:pt x="564" y="1"/>
                  </a:cubicBezTo>
                  <a:close/>
                </a:path>
              </a:pathLst>
            </a:custGeom>
            <a:solidFill>
              <a:srgbClr val="3B8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125"/>
            <p:cNvSpPr/>
            <p:nvPr/>
          </p:nvSpPr>
          <p:spPr>
            <a:xfrm flipH="1">
              <a:off x="5259894" y="3505177"/>
              <a:ext cx="90402" cy="52923"/>
            </a:xfrm>
            <a:custGeom>
              <a:avLst/>
              <a:gdLst/>
              <a:ahLst/>
              <a:cxnLst/>
              <a:rect l="l" t="t" r="r" b="b"/>
              <a:pathLst>
                <a:path w="1597" h="935" extrusionOk="0">
                  <a:moveTo>
                    <a:pt x="1522" y="1"/>
                  </a:moveTo>
                  <a:cubicBezTo>
                    <a:pt x="1363" y="1"/>
                    <a:pt x="1204" y="38"/>
                    <a:pt x="1055" y="76"/>
                  </a:cubicBezTo>
                  <a:cubicBezTo>
                    <a:pt x="934" y="113"/>
                    <a:pt x="775" y="150"/>
                    <a:pt x="663" y="234"/>
                  </a:cubicBezTo>
                  <a:cubicBezTo>
                    <a:pt x="504" y="309"/>
                    <a:pt x="392" y="384"/>
                    <a:pt x="271" y="505"/>
                  </a:cubicBezTo>
                  <a:cubicBezTo>
                    <a:pt x="196" y="580"/>
                    <a:pt x="75" y="738"/>
                    <a:pt x="0" y="850"/>
                  </a:cubicBezTo>
                  <a:cubicBezTo>
                    <a:pt x="0" y="888"/>
                    <a:pt x="0" y="888"/>
                    <a:pt x="38" y="934"/>
                  </a:cubicBezTo>
                  <a:cubicBezTo>
                    <a:pt x="38" y="934"/>
                    <a:pt x="75" y="934"/>
                    <a:pt x="122" y="888"/>
                  </a:cubicBezTo>
                  <a:cubicBezTo>
                    <a:pt x="196" y="776"/>
                    <a:pt x="271" y="654"/>
                    <a:pt x="392" y="580"/>
                  </a:cubicBezTo>
                  <a:cubicBezTo>
                    <a:pt x="467" y="505"/>
                    <a:pt x="588" y="421"/>
                    <a:pt x="738" y="346"/>
                  </a:cubicBezTo>
                  <a:cubicBezTo>
                    <a:pt x="859" y="309"/>
                    <a:pt x="971" y="272"/>
                    <a:pt x="1130" y="234"/>
                  </a:cubicBezTo>
                  <a:cubicBezTo>
                    <a:pt x="1242" y="188"/>
                    <a:pt x="1400" y="188"/>
                    <a:pt x="1522" y="188"/>
                  </a:cubicBezTo>
                  <a:cubicBezTo>
                    <a:pt x="1559" y="188"/>
                    <a:pt x="1596" y="150"/>
                    <a:pt x="1596" y="76"/>
                  </a:cubicBezTo>
                  <a:cubicBezTo>
                    <a:pt x="1596" y="38"/>
                    <a:pt x="1559" y="1"/>
                    <a:pt x="1522" y="1"/>
                  </a:cubicBezTo>
                  <a:close/>
                </a:path>
              </a:pathLst>
            </a:custGeom>
            <a:solidFill>
              <a:srgbClr val="415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125"/>
            <p:cNvSpPr/>
            <p:nvPr/>
          </p:nvSpPr>
          <p:spPr>
            <a:xfrm flipH="1">
              <a:off x="5293177" y="3121810"/>
              <a:ext cx="279584" cy="561497"/>
            </a:xfrm>
            <a:custGeom>
              <a:avLst/>
              <a:gdLst/>
              <a:ahLst/>
              <a:cxnLst/>
              <a:rect l="l" t="t" r="r" b="b"/>
              <a:pathLst>
                <a:path w="4939" h="9920" extrusionOk="0">
                  <a:moveTo>
                    <a:pt x="3786" y="0"/>
                  </a:moveTo>
                  <a:cubicBezTo>
                    <a:pt x="2769" y="0"/>
                    <a:pt x="1355" y="659"/>
                    <a:pt x="738" y="4011"/>
                  </a:cubicBezTo>
                  <a:cubicBezTo>
                    <a:pt x="738" y="4011"/>
                    <a:pt x="271" y="5486"/>
                    <a:pt x="122" y="7082"/>
                  </a:cubicBezTo>
                  <a:cubicBezTo>
                    <a:pt x="1" y="8211"/>
                    <a:pt x="785" y="9257"/>
                    <a:pt x="1905" y="9453"/>
                  </a:cubicBezTo>
                  <a:lnTo>
                    <a:pt x="4397" y="9919"/>
                  </a:lnTo>
                  <a:lnTo>
                    <a:pt x="4938" y="277"/>
                  </a:lnTo>
                  <a:cubicBezTo>
                    <a:pt x="4938" y="277"/>
                    <a:pt x="4446" y="0"/>
                    <a:pt x="3786" y="0"/>
                  </a:cubicBezTo>
                  <a:close/>
                </a:path>
              </a:pathLst>
            </a:custGeom>
            <a:solidFill>
              <a:srgbClr val="338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125"/>
            <p:cNvSpPr/>
            <p:nvPr/>
          </p:nvSpPr>
          <p:spPr>
            <a:xfrm flipH="1">
              <a:off x="4863640" y="3102112"/>
              <a:ext cx="579151" cy="896018"/>
            </a:xfrm>
            <a:custGeom>
              <a:avLst/>
              <a:gdLst/>
              <a:ahLst/>
              <a:cxnLst/>
              <a:rect l="l" t="t" r="r" b="b"/>
              <a:pathLst>
                <a:path w="10231" h="15830" extrusionOk="0">
                  <a:moveTo>
                    <a:pt x="3426" y="0"/>
                  </a:moveTo>
                  <a:cubicBezTo>
                    <a:pt x="1" y="4275"/>
                    <a:pt x="467" y="13338"/>
                    <a:pt x="467" y="13338"/>
                  </a:cubicBezTo>
                  <a:cubicBezTo>
                    <a:pt x="309" y="15634"/>
                    <a:pt x="4705" y="15709"/>
                    <a:pt x="4705" y="15709"/>
                  </a:cubicBezTo>
                  <a:cubicBezTo>
                    <a:pt x="5417" y="15791"/>
                    <a:pt x="6025" y="15829"/>
                    <a:pt x="6545" y="15829"/>
                  </a:cubicBezTo>
                  <a:cubicBezTo>
                    <a:pt x="9267" y="15829"/>
                    <a:pt x="9580" y="14792"/>
                    <a:pt x="9643" y="13656"/>
                  </a:cubicBezTo>
                  <a:cubicBezTo>
                    <a:pt x="10231" y="5096"/>
                    <a:pt x="6189" y="429"/>
                    <a:pt x="6189" y="429"/>
                  </a:cubicBezTo>
                  <a:cubicBezTo>
                    <a:pt x="6075" y="730"/>
                    <a:pt x="5826" y="840"/>
                    <a:pt x="5522" y="840"/>
                  </a:cubicBezTo>
                  <a:cubicBezTo>
                    <a:pt x="4684" y="840"/>
                    <a:pt x="3426" y="0"/>
                    <a:pt x="3426" y="0"/>
                  </a:cubicBezTo>
                  <a:close/>
                </a:path>
              </a:pathLst>
            </a:custGeom>
            <a:solidFill>
              <a:srgbClr val="FE5F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125"/>
            <p:cNvSpPr/>
            <p:nvPr/>
          </p:nvSpPr>
          <p:spPr>
            <a:xfrm flipH="1">
              <a:off x="4899020" y="3854922"/>
              <a:ext cx="521582" cy="77206"/>
            </a:xfrm>
            <a:custGeom>
              <a:avLst/>
              <a:gdLst/>
              <a:ahLst/>
              <a:cxnLst/>
              <a:rect l="l" t="t" r="r" b="b"/>
              <a:pathLst>
                <a:path w="9214" h="1364" extrusionOk="0">
                  <a:moveTo>
                    <a:pt x="1" y="1"/>
                  </a:moveTo>
                  <a:cubicBezTo>
                    <a:pt x="1" y="38"/>
                    <a:pt x="1" y="76"/>
                    <a:pt x="38" y="76"/>
                  </a:cubicBezTo>
                  <a:cubicBezTo>
                    <a:pt x="38" y="122"/>
                    <a:pt x="1597" y="1205"/>
                    <a:pt x="4546" y="1364"/>
                  </a:cubicBezTo>
                  <a:lnTo>
                    <a:pt x="5480" y="1364"/>
                  </a:lnTo>
                  <a:cubicBezTo>
                    <a:pt x="7813" y="1364"/>
                    <a:pt x="9176" y="934"/>
                    <a:pt x="9176" y="934"/>
                  </a:cubicBezTo>
                  <a:cubicBezTo>
                    <a:pt x="9213" y="934"/>
                    <a:pt x="9213" y="897"/>
                    <a:pt x="9213" y="860"/>
                  </a:cubicBezTo>
                  <a:cubicBezTo>
                    <a:pt x="9213" y="822"/>
                    <a:pt x="9176" y="822"/>
                    <a:pt x="9139" y="822"/>
                  </a:cubicBezTo>
                  <a:cubicBezTo>
                    <a:pt x="9139" y="822"/>
                    <a:pt x="7788" y="1260"/>
                    <a:pt x="5391" y="1260"/>
                  </a:cubicBezTo>
                  <a:cubicBezTo>
                    <a:pt x="5123" y="1260"/>
                    <a:pt x="4841" y="1255"/>
                    <a:pt x="4546" y="1242"/>
                  </a:cubicBezTo>
                  <a:cubicBezTo>
                    <a:pt x="1634" y="1093"/>
                    <a:pt x="113" y="1"/>
                    <a:pt x="75" y="1"/>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125"/>
            <p:cNvSpPr/>
            <p:nvPr/>
          </p:nvSpPr>
          <p:spPr>
            <a:xfrm flipH="1">
              <a:off x="5392015" y="3868167"/>
              <a:ext cx="11152" cy="54961"/>
            </a:xfrm>
            <a:custGeom>
              <a:avLst/>
              <a:gdLst/>
              <a:ahLst/>
              <a:cxnLst/>
              <a:rect l="l" t="t" r="r" b="b"/>
              <a:pathLst>
                <a:path w="197" h="971" extrusionOk="0">
                  <a:moveTo>
                    <a:pt x="122" y="0"/>
                  </a:moveTo>
                  <a:cubicBezTo>
                    <a:pt x="75" y="0"/>
                    <a:pt x="75" y="0"/>
                    <a:pt x="38" y="38"/>
                  </a:cubicBezTo>
                  <a:cubicBezTo>
                    <a:pt x="38" y="38"/>
                    <a:pt x="1" y="467"/>
                    <a:pt x="75" y="896"/>
                  </a:cubicBezTo>
                  <a:cubicBezTo>
                    <a:pt x="122" y="934"/>
                    <a:pt x="122" y="971"/>
                    <a:pt x="159" y="971"/>
                  </a:cubicBezTo>
                  <a:cubicBezTo>
                    <a:pt x="197" y="934"/>
                    <a:pt x="197" y="934"/>
                    <a:pt x="197" y="896"/>
                  </a:cubicBezTo>
                  <a:cubicBezTo>
                    <a:pt x="122" y="467"/>
                    <a:pt x="159" y="38"/>
                    <a:pt x="159" y="38"/>
                  </a:cubicBezTo>
                  <a:cubicBezTo>
                    <a:pt x="159" y="0"/>
                    <a:pt x="159" y="0"/>
                    <a:pt x="122" y="0"/>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125"/>
            <p:cNvSpPr/>
            <p:nvPr/>
          </p:nvSpPr>
          <p:spPr>
            <a:xfrm flipH="1">
              <a:off x="5361334" y="3881355"/>
              <a:ext cx="11152" cy="64017"/>
            </a:xfrm>
            <a:custGeom>
              <a:avLst/>
              <a:gdLst/>
              <a:ahLst/>
              <a:cxnLst/>
              <a:rect l="l" t="t" r="r" b="b"/>
              <a:pathLst>
                <a:path w="197" h="1131" extrusionOk="0">
                  <a:moveTo>
                    <a:pt x="122" y="1"/>
                  </a:moveTo>
                  <a:lnTo>
                    <a:pt x="84" y="38"/>
                  </a:lnTo>
                  <a:cubicBezTo>
                    <a:pt x="84" y="75"/>
                    <a:pt x="0" y="663"/>
                    <a:pt x="84" y="1093"/>
                  </a:cubicBezTo>
                  <a:cubicBezTo>
                    <a:pt x="84" y="1130"/>
                    <a:pt x="122" y="1130"/>
                    <a:pt x="159" y="1130"/>
                  </a:cubicBezTo>
                  <a:cubicBezTo>
                    <a:pt x="196" y="1130"/>
                    <a:pt x="196" y="1130"/>
                    <a:pt x="196" y="1093"/>
                  </a:cubicBezTo>
                  <a:cubicBezTo>
                    <a:pt x="122" y="663"/>
                    <a:pt x="159" y="75"/>
                    <a:pt x="159" y="75"/>
                  </a:cubicBezTo>
                  <a:cubicBezTo>
                    <a:pt x="196" y="38"/>
                    <a:pt x="159" y="1"/>
                    <a:pt x="122" y="1"/>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125"/>
            <p:cNvSpPr/>
            <p:nvPr/>
          </p:nvSpPr>
          <p:spPr>
            <a:xfrm flipH="1">
              <a:off x="5325955" y="3896695"/>
              <a:ext cx="11152" cy="66112"/>
            </a:xfrm>
            <a:custGeom>
              <a:avLst/>
              <a:gdLst/>
              <a:ahLst/>
              <a:cxnLst/>
              <a:rect l="l" t="t" r="r" b="b"/>
              <a:pathLst>
                <a:path w="197" h="1168" extrusionOk="0">
                  <a:moveTo>
                    <a:pt x="122" y="0"/>
                  </a:moveTo>
                  <a:cubicBezTo>
                    <a:pt x="75" y="0"/>
                    <a:pt x="75" y="38"/>
                    <a:pt x="75" y="84"/>
                  </a:cubicBezTo>
                  <a:cubicBezTo>
                    <a:pt x="38" y="84"/>
                    <a:pt x="1" y="663"/>
                    <a:pt x="75" y="1130"/>
                  </a:cubicBezTo>
                  <a:lnTo>
                    <a:pt x="122" y="1167"/>
                  </a:lnTo>
                  <a:lnTo>
                    <a:pt x="159" y="1167"/>
                  </a:lnTo>
                  <a:cubicBezTo>
                    <a:pt x="197" y="1167"/>
                    <a:pt x="197" y="1130"/>
                    <a:pt x="197" y="1092"/>
                  </a:cubicBezTo>
                  <a:cubicBezTo>
                    <a:pt x="122" y="663"/>
                    <a:pt x="159" y="84"/>
                    <a:pt x="159" y="84"/>
                  </a:cubicBezTo>
                  <a:cubicBezTo>
                    <a:pt x="159" y="38"/>
                    <a:pt x="159" y="0"/>
                    <a:pt x="122" y="0"/>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125"/>
            <p:cNvSpPr/>
            <p:nvPr/>
          </p:nvSpPr>
          <p:spPr>
            <a:xfrm flipH="1">
              <a:off x="5282084" y="3909883"/>
              <a:ext cx="11152" cy="66112"/>
            </a:xfrm>
            <a:custGeom>
              <a:avLst/>
              <a:gdLst/>
              <a:ahLst/>
              <a:cxnLst/>
              <a:rect l="l" t="t" r="r" b="b"/>
              <a:pathLst>
                <a:path w="197" h="1168" extrusionOk="0">
                  <a:moveTo>
                    <a:pt x="122" y="1"/>
                  </a:moveTo>
                  <a:cubicBezTo>
                    <a:pt x="84" y="1"/>
                    <a:pt x="84" y="38"/>
                    <a:pt x="47" y="38"/>
                  </a:cubicBezTo>
                  <a:cubicBezTo>
                    <a:pt x="47" y="85"/>
                    <a:pt x="0" y="663"/>
                    <a:pt x="84" y="1130"/>
                  </a:cubicBezTo>
                  <a:lnTo>
                    <a:pt x="122" y="1167"/>
                  </a:lnTo>
                  <a:lnTo>
                    <a:pt x="159" y="1167"/>
                  </a:lnTo>
                  <a:cubicBezTo>
                    <a:pt x="159" y="1130"/>
                    <a:pt x="196" y="1130"/>
                    <a:pt x="196" y="1093"/>
                  </a:cubicBezTo>
                  <a:cubicBezTo>
                    <a:pt x="84" y="663"/>
                    <a:pt x="159" y="85"/>
                    <a:pt x="159" y="85"/>
                  </a:cubicBezTo>
                  <a:cubicBezTo>
                    <a:pt x="159" y="38"/>
                    <a:pt x="159" y="1"/>
                    <a:pt x="122" y="1"/>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125"/>
            <p:cNvSpPr/>
            <p:nvPr/>
          </p:nvSpPr>
          <p:spPr>
            <a:xfrm flipH="1">
              <a:off x="5233459" y="3920128"/>
              <a:ext cx="11208" cy="64866"/>
            </a:xfrm>
            <a:custGeom>
              <a:avLst/>
              <a:gdLst/>
              <a:ahLst/>
              <a:cxnLst/>
              <a:rect l="l" t="t" r="r" b="b"/>
              <a:pathLst>
                <a:path w="198" h="1146" extrusionOk="0">
                  <a:moveTo>
                    <a:pt x="113" y="0"/>
                  </a:moveTo>
                  <a:cubicBezTo>
                    <a:pt x="99" y="0"/>
                    <a:pt x="76" y="27"/>
                    <a:pt x="76" y="53"/>
                  </a:cubicBezTo>
                  <a:cubicBezTo>
                    <a:pt x="76" y="53"/>
                    <a:pt x="1" y="641"/>
                    <a:pt x="76" y="1108"/>
                  </a:cubicBezTo>
                  <a:cubicBezTo>
                    <a:pt x="76" y="1108"/>
                    <a:pt x="122" y="1145"/>
                    <a:pt x="160" y="1145"/>
                  </a:cubicBezTo>
                  <a:cubicBezTo>
                    <a:pt x="197" y="1145"/>
                    <a:pt x="197" y="1108"/>
                    <a:pt x="197" y="1070"/>
                  </a:cubicBezTo>
                  <a:cubicBezTo>
                    <a:pt x="122" y="641"/>
                    <a:pt x="160" y="53"/>
                    <a:pt x="160" y="53"/>
                  </a:cubicBezTo>
                  <a:cubicBezTo>
                    <a:pt x="197" y="16"/>
                    <a:pt x="160" y="16"/>
                    <a:pt x="122" y="16"/>
                  </a:cubicBezTo>
                  <a:cubicBezTo>
                    <a:pt x="122" y="5"/>
                    <a:pt x="118" y="0"/>
                    <a:pt x="113" y="0"/>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125"/>
            <p:cNvSpPr/>
            <p:nvPr/>
          </p:nvSpPr>
          <p:spPr>
            <a:xfrm flipH="1">
              <a:off x="5187494" y="3925222"/>
              <a:ext cx="10642" cy="66112"/>
            </a:xfrm>
            <a:custGeom>
              <a:avLst/>
              <a:gdLst/>
              <a:ahLst/>
              <a:cxnLst/>
              <a:rect l="l" t="t" r="r" b="b"/>
              <a:pathLst>
                <a:path w="188" h="1168" extrusionOk="0">
                  <a:moveTo>
                    <a:pt x="112" y="0"/>
                  </a:moveTo>
                  <a:cubicBezTo>
                    <a:pt x="75" y="0"/>
                    <a:pt x="75" y="47"/>
                    <a:pt x="38" y="47"/>
                  </a:cubicBezTo>
                  <a:cubicBezTo>
                    <a:pt x="38" y="84"/>
                    <a:pt x="0" y="663"/>
                    <a:pt x="75" y="1130"/>
                  </a:cubicBezTo>
                  <a:lnTo>
                    <a:pt x="112" y="1167"/>
                  </a:lnTo>
                  <a:lnTo>
                    <a:pt x="150" y="1167"/>
                  </a:lnTo>
                  <a:cubicBezTo>
                    <a:pt x="150" y="1130"/>
                    <a:pt x="187" y="1130"/>
                    <a:pt x="187" y="1092"/>
                  </a:cubicBezTo>
                  <a:cubicBezTo>
                    <a:pt x="75" y="663"/>
                    <a:pt x="150" y="84"/>
                    <a:pt x="150" y="84"/>
                  </a:cubicBezTo>
                  <a:cubicBezTo>
                    <a:pt x="150" y="47"/>
                    <a:pt x="150" y="0"/>
                    <a:pt x="112" y="0"/>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125"/>
            <p:cNvSpPr/>
            <p:nvPr/>
          </p:nvSpPr>
          <p:spPr>
            <a:xfrm flipH="1">
              <a:off x="5136774" y="3929977"/>
              <a:ext cx="11152" cy="63961"/>
            </a:xfrm>
            <a:custGeom>
              <a:avLst/>
              <a:gdLst/>
              <a:ahLst/>
              <a:cxnLst/>
              <a:rect l="l" t="t" r="r" b="b"/>
              <a:pathLst>
                <a:path w="197" h="1130" extrusionOk="0">
                  <a:moveTo>
                    <a:pt x="159" y="0"/>
                  </a:moveTo>
                  <a:cubicBezTo>
                    <a:pt x="121" y="0"/>
                    <a:pt x="84" y="0"/>
                    <a:pt x="84" y="38"/>
                  </a:cubicBezTo>
                  <a:cubicBezTo>
                    <a:pt x="84" y="38"/>
                    <a:pt x="0" y="616"/>
                    <a:pt x="121" y="1083"/>
                  </a:cubicBezTo>
                  <a:cubicBezTo>
                    <a:pt x="121" y="1130"/>
                    <a:pt x="121" y="1130"/>
                    <a:pt x="159" y="1130"/>
                  </a:cubicBezTo>
                  <a:cubicBezTo>
                    <a:pt x="196" y="1130"/>
                    <a:pt x="196" y="1083"/>
                    <a:pt x="196" y="1046"/>
                  </a:cubicBezTo>
                  <a:cubicBezTo>
                    <a:pt x="121" y="616"/>
                    <a:pt x="196" y="38"/>
                    <a:pt x="196" y="38"/>
                  </a:cubicBezTo>
                  <a:cubicBezTo>
                    <a:pt x="196" y="0"/>
                    <a:pt x="159" y="0"/>
                    <a:pt x="159" y="0"/>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125"/>
            <p:cNvSpPr/>
            <p:nvPr/>
          </p:nvSpPr>
          <p:spPr>
            <a:xfrm flipH="1">
              <a:off x="4940745" y="3911977"/>
              <a:ext cx="11152" cy="64017"/>
            </a:xfrm>
            <a:custGeom>
              <a:avLst/>
              <a:gdLst/>
              <a:ahLst/>
              <a:cxnLst/>
              <a:rect l="l" t="t" r="r" b="b"/>
              <a:pathLst>
                <a:path w="197" h="1131" extrusionOk="0">
                  <a:moveTo>
                    <a:pt x="37" y="1"/>
                  </a:moveTo>
                  <a:cubicBezTo>
                    <a:pt x="0" y="48"/>
                    <a:pt x="0" y="48"/>
                    <a:pt x="0" y="85"/>
                  </a:cubicBezTo>
                  <a:cubicBezTo>
                    <a:pt x="84" y="514"/>
                    <a:pt x="0" y="1056"/>
                    <a:pt x="0" y="1056"/>
                  </a:cubicBezTo>
                  <a:cubicBezTo>
                    <a:pt x="0" y="1093"/>
                    <a:pt x="37" y="1130"/>
                    <a:pt x="84" y="1130"/>
                  </a:cubicBezTo>
                  <a:cubicBezTo>
                    <a:pt x="84" y="1130"/>
                    <a:pt x="121" y="1093"/>
                    <a:pt x="121" y="1056"/>
                  </a:cubicBezTo>
                  <a:cubicBezTo>
                    <a:pt x="121" y="1056"/>
                    <a:pt x="196" y="514"/>
                    <a:pt x="84" y="48"/>
                  </a:cubicBezTo>
                  <a:cubicBezTo>
                    <a:pt x="84" y="48"/>
                    <a:pt x="84" y="1"/>
                    <a:pt x="37" y="1"/>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125"/>
            <p:cNvSpPr/>
            <p:nvPr/>
          </p:nvSpPr>
          <p:spPr>
            <a:xfrm flipH="1">
              <a:off x="4980426" y="3920977"/>
              <a:ext cx="13246" cy="70357"/>
            </a:xfrm>
            <a:custGeom>
              <a:avLst/>
              <a:gdLst/>
              <a:ahLst/>
              <a:cxnLst/>
              <a:rect l="l" t="t" r="r" b="b"/>
              <a:pathLst>
                <a:path w="234" h="1243" extrusionOk="0">
                  <a:moveTo>
                    <a:pt x="75" y="1"/>
                  </a:moveTo>
                  <a:cubicBezTo>
                    <a:pt x="38" y="38"/>
                    <a:pt x="38" y="38"/>
                    <a:pt x="38" y="75"/>
                  </a:cubicBezTo>
                  <a:cubicBezTo>
                    <a:pt x="122" y="505"/>
                    <a:pt x="38" y="1167"/>
                    <a:pt x="38" y="1167"/>
                  </a:cubicBezTo>
                  <a:cubicBezTo>
                    <a:pt x="1" y="1205"/>
                    <a:pt x="38" y="1242"/>
                    <a:pt x="75" y="1242"/>
                  </a:cubicBezTo>
                  <a:cubicBezTo>
                    <a:pt x="122" y="1242"/>
                    <a:pt x="122" y="1205"/>
                    <a:pt x="122" y="1205"/>
                  </a:cubicBezTo>
                  <a:cubicBezTo>
                    <a:pt x="122" y="1167"/>
                    <a:pt x="234" y="505"/>
                    <a:pt x="122" y="38"/>
                  </a:cubicBezTo>
                  <a:cubicBezTo>
                    <a:pt x="122" y="38"/>
                    <a:pt x="122" y="1"/>
                    <a:pt x="75" y="1"/>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125"/>
            <p:cNvSpPr/>
            <p:nvPr/>
          </p:nvSpPr>
          <p:spPr>
            <a:xfrm flipH="1">
              <a:off x="5033240" y="3926750"/>
              <a:ext cx="13246" cy="71432"/>
            </a:xfrm>
            <a:custGeom>
              <a:avLst/>
              <a:gdLst/>
              <a:ahLst/>
              <a:cxnLst/>
              <a:rect l="l" t="t" r="r" b="b"/>
              <a:pathLst>
                <a:path w="234" h="1262" extrusionOk="0">
                  <a:moveTo>
                    <a:pt x="85" y="0"/>
                  </a:moveTo>
                  <a:cubicBezTo>
                    <a:pt x="79" y="0"/>
                    <a:pt x="75" y="6"/>
                    <a:pt x="75" y="20"/>
                  </a:cubicBezTo>
                  <a:cubicBezTo>
                    <a:pt x="38" y="20"/>
                    <a:pt x="0" y="20"/>
                    <a:pt x="38" y="57"/>
                  </a:cubicBezTo>
                  <a:cubicBezTo>
                    <a:pt x="122" y="487"/>
                    <a:pt x="38" y="1224"/>
                    <a:pt x="38" y="1224"/>
                  </a:cubicBezTo>
                  <a:cubicBezTo>
                    <a:pt x="38" y="1261"/>
                    <a:pt x="75" y="1261"/>
                    <a:pt x="75" y="1261"/>
                  </a:cubicBezTo>
                  <a:lnTo>
                    <a:pt x="122" y="1261"/>
                  </a:lnTo>
                  <a:cubicBezTo>
                    <a:pt x="122" y="1261"/>
                    <a:pt x="159" y="1261"/>
                    <a:pt x="159" y="1224"/>
                  </a:cubicBezTo>
                  <a:cubicBezTo>
                    <a:pt x="159" y="1187"/>
                    <a:pt x="234" y="487"/>
                    <a:pt x="122" y="57"/>
                  </a:cubicBezTo>
                  <a:cubicBezTo>
                    <a:pt x="122" y="31"/>
                    <a:pt x="99" y="0"/>
                    <a:pt x="85" y="0"/>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125"/>
            <p:cNvSpPr/>
            <p:nvPr/>
          </p:nvSpPr>
          <p:spPr>
            <a:xfrm flipH="1">
              <a:off x="5077111" y="3927826"/>
              <a:ext cx="11152" cy="72451"/>
            </a:xfrm>
            <a:custGeom>
              <a:avLst/>
              <a:gdLst/>
              <a:ahLst/>
              <a:cxnLst/>
              <a:rect l="l" t="t" r="r" b="b"/>
              <a:pathLst>
                <a:path w="197" h="1280" extrusionOk="0">
                  <a:moveTo>
                    <a:pt x="38" y="1"/>
                  </a:moveTo>
                  <a:cubicBezTo>
                    <a:pt x="38" y="38"/>
                    <a:pt x="1" y="38"/>
                    <a:pt x="1" y="76"/>
                  </a:cubicBezTo>
                  <a:cubicBezTo>
                    <a:pt x="113" y="505"/>
                    <a:pt x="1" y="1205"/>
                    <a:pt x="1" y="1205"/>
                  </a:cubicBezTo>
                  <a:cubicBezTo>
                    <a:pt x="1" y="1242"/>
                    <a:pt x="1" y="1280"/>
                    <a:pt x="38" y="1280"/>
                  </a:cubicBezTo>
                  <a:cubicBezTo>
                    <a:pt x="76" y="1280"/>
                    <a:pt x="113" y="1242"/>
                    <a:pt x="113" y="1242"/>
                  </a:cubicBezTo>
                  <a:cubicBezTo>
                    <a:pt x="113" y="1205"/>
                    <a:pt x="197" y="505"/>
                    <a:pt x="113" y="38"/>
                  </a:cubicBezTo>
                  <a:cubicBezTo>
                    <a:pt x="113" y="38"/>
                    <a:pt x="76" y="1"/>
                    <a:pt x="38" y="1"/>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125"/>
            <p:cNvSpPr/>
            <p:nvPr/>
          </p:nvSpPr>
          <p:spPr>
            <a:xfrm flipH="1">
              <a:off x="5264139" y="3135394"/>
              <a:ext cx="152218" cy="259466"/>
            </a:xfrm>
            <a:custGeom>
              <a:avLst/>
              <a:gdLst/>
              <a:ahLst/>
              <a:cxnLst/>
              <a:rect l="l" t="t" r="r" b="b"/>
              <a:pathLst>
                <a:path w="2689" h="4584" extrusionOk="0">
                  <a:moveTo>
                    <a:pt x="2689" y="0"/>
                  </a:moveTo>
                  <a:lnTo>
                    <a:pt x="2689" y="0"/>
                  </a:lnTo>
                  <a:cubicBezTo>
                    <a:pt x="2689" y="0"/>
                    <a:pt x="1597" y="37"/>
                    <a:pt x="1522" y="149"/>
                  </a:cubicBezTo>
                  <a:cubicBezTo>
                    <a:pt x="1522" y="149"/>
                    <a:pt x="542" y="1279"/>
                    <a:pt x="0" y="4583"/>
                  </a:cubicBezTo>
                  <a:lnTo>
                    <a:pt x="2026" y="971"/>
                  </a:lnTo>
                  <a:cubicBezTo>
                    <a:pt x="2026" y="971"/>
                    <a:pt x="2175" y="653"/>
                    <a:pt x="2689" y="0"/>
                  </a:cubicBezTo>
                  <a:close/>
                </a:path>
              </a:pathLst>
            </a:custGeom>
            <a:solidFill>
              <a:srgbClr val="01A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125"/>
            <p:cNvSpPr/>
            <p:nvPr/>
          </p:nvSpPr>
          <p:spPr>
            <a:xfrm flipH="1">
              <a:off x="5343388" y="3124300"/>
              <a:ext cx="193994" cy="504045"/>
            </a:xfrm>
            <a:custGeom>
              <a:avLst/>
              <a:gdLst/>
              <a:ahLst/>
              <a:cxnLst/>
              <a:rect l="l" t="t" r="r" b="b"/>
              <a:pathLst>
                <a:path w="3427" h="8905" extrusionOk="0">
                  <a:moveTo>
                    <a:pt x="3343" y="0"/>
                  </a:moveTo>
                  <a:cubicBezTo>
                    <a:pt x="3305" y="0"/>
                    <a:pt x="2176" y="75"/>
                    <a:pt x="1513" y="1708"/>
                  </a:cubicBezTo>
                  <a:cubicBezTo>
                    <a:pt x="972" y="3034"/>
                    <a:pt x="1" y="6263"/>
                    <a:pt x="197" y="8867"/>
                  </a:cubicBezTo>
                  <a:cubicBezTo>
                    <a:pt x="197" y="8905"/>
                    <a:pt x="234" y="8905"/>
                    <a:pt x="272" y="8905"/>
                  </a:cubicBezTo>
                  <a:cubicBezTo>
                    <a:pt x="309" y="8905"/>
                    <a:pt x="346" y="8867"/>
                    <a:pt x="346" y="8830"/>
                  </a:cubicBezTo>
                  <a:cubicBezTo>
                    <a:pt x="160" y="6301"/>
                    <a:pt x="1130" y="3108"/>
                    <a:pt x="1672" y="1746"/>
                  </a:cubicBezTo>
                  <a:cubicBezTo>
                    <a:pt x="2297" y="233"/>
                    <a:pt x="3305" y="196"/>
                    <a:pt x="3343" y="196"/>
                  </a:cubicBezTo>
                  <a:cubicBezTo>
                    <a:pt x="3380" y="149"/>
                    <a:pt x="3427" y="149"/>
                    <a:pt x="3427" y="75"/>
                  </a:cubicBezTo>
                  <a:cubicBezTo>
                    <a:pt x="3427" y="37"/>
                    <a:pt x="3380" y="0"/>
                    <a:pt x="3343" y="0"/>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125"/>
            <p:cNvSpPr/>
            <p:nvPr/>
          </p:nvSpPr>
          <p:spPr>
            <a:xfrm flipH="1">
              <a:off x="5178549" y="3559119"/>
              <a:ext cx="98837" cy="86772"/>
            </a:xfrm>
            <a:custGeom>
              <a:avLst/>
              <a:gdLst/>
              <a:ahLst/>
              <a:cxnLst/>
              <a:rect l="l" t="t" r="r" b="b"/>
              <a:pathLst>
                <a:path w="1746" h="1533" extrusionOk="0">
                  <a:moveTo>
                    <a:pt x="831" y="0"/>
                  </a:moveTo>
                  <a:cubicBezTo>
                    <a:pt x="734" y="0"/>
                    <a:pt x="636" y="18"/>
                    <a:pt x="542" y="56"/>
                  </a:cubicBezTo>
                  <a:cubicBezTo>
                    <a:pt x="150" y="252"/>
                    <a:pt x="0" y="681"/>
                    <a:pt x="150" y="1064"/>
                  </a:cubicBezTo>
                  <a:cubicBezTo>
                    <a:pt x="293" y="1351"/>
                    <a:pt x="562" y="1533"/>
                    <a:pt x="849" y="1533"/>
                  </a:cubicBezTo>
                  <a:cubicBezTo>
                    <a:pt x="954" y="1533"/>
                    <a:pt x="1062" y="1509"/>
                    <a:pt x="1167" y="1456"/>
                  </a:cubicBezTo>
                  <a:cubicBezTo>
                    <a:pt x="1550" y="1297"/>
                    <a:pt x="1746" y="831"/>
                    <a:pt x="1550" y="448"/>
                  </a:cubicBezTo>
                  <a:cubicBezTo>
                    <a:pt x="1436" y="178"/>
                    <a:pt x="1139" y="0"/>
                    <a:pt x="831" y="0"/>
                  </a:cubicBezTo>
                  <a:close/>
                </a:path>
              </a:pathLst>
            </a:custGeom>
            <a:solidFill>
              <a:srgbClr val="FFA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125"/>
            <p:cNvSpPr/>
            <p:nvPr/>
          </p:nvSpPr>
          <p:spPr>
            <a:xfrm flipH="1">
              <a:off x="4958233" y="2666105"/>
              <a:ext cx="374628" cy="405444"/>
            </a:xfrm>
            <a:custGeom>
              <a:avLst/>
              <a:gdLst/>
              <a:ahLst/>
              <a:cxnLst/>
              <a:rect l="l" t="t" r="r" b="b"/>
              <a:pathLst>
                <a:path w="6618" h="7163" extrusionOk="0">
                  <a:moveTo>
                    <a:pt x="3317" y="0"/>
                  </a:moveTo>
                  <a:cubicBezTo>
                    <a:pt x="3275" y="0"/>
                    <a:pt x="3234" y="1"/>
                    <a:pt x="3192" y="3"/>
                  </a:cubicBezTo>
                  <a:cubicBezTo>
                    <a:pt x="1400" y="40"/>
                    <a:pt x="0" y="1711"/>
                    <a:pt x="84" y="3699"/>
                  </a:cubicBezTo>
                  <a:cubicBezTo>
                    <a:pt x="158" y="5617"/>
                    <a:pt x="1599" y="7162"/>
                    <a:pt x="3363" y="7162"/>
                  </a:cubicBezTo>
                  <a:cubicBezTo>
                    <a:pt x="3384" y="7162"/>
                    <a:pt x="3405" y="7162"/>
                    <a:pt x="3426" y="7162"/>
                  </a:cubicBezTo>
                  <a:cubicBezTo>
                    <a:pt x="5218" y="7078"/>
                    <a:pt x="6618" y="5444"/>
                    <a:pt x="6534" y="3465"/>
                  </a:cubicBezTo>
                  <a:cubicBezTo>
                    <a:pt x="6498" y="1523"/>
                    <a:pt x="5054" y="0"/>
                    <a:pt x="3317" y="0"/>
                  </a:cubicBezTo>
                  <a:close/>
                </a:path>
              </a:pathLst>
            </a:custGeom>
            <a:solidFill>
              <a:srgbClr val="FF9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125"/>
            <p:cNvSpPr/>
            <p:nvPr/>
          </p:nvSpPr>
          <p:spPr>
            <a:xfrm flipH="1">
              <a:off x="5284235" y="2837950"/>
              <a:ext cx="90402" cy="88413"/>
            </a:xfrm>
            <a:custGeom>
              <a:avLst/>
              <a:gdLst/>
              <a:ahLst/>
              <a:cxnLst/>
              <a:rect l="l" t="t" r="r" b="b"/>
              <a:pathLst>
                <a:path w="1597" h="1562" extrusionOk="0">
                  <a:moveTo>
                    <a:pt x="822" y="0"/>
                  </a:moveTo>
                  <a:cubicBezTo>
                    <a:pt x="393" y="0"/>
                    <a:pt x="38" y="355"/>
                    <a:pt x="38" y="775"/>
                  </a:cubicBezTo>
                  <a:cubicBezTo>
                    <a:pt x="1" y="1204"/>
                    <a:pt x="356" y="1559"/>
                    <a:pt x="785" y="1559"/>
                  </a:cubicBezTo>
                  <a:cubicBezTo>
                    <a:pt x="805" y="1561"/>
                    <a:pt x="826" y="1562"/>
                    <a:pt x="846" y="1562"/>
                  </a:cubicBezTo>
                  <a:cubicBezTo>
                    <a:pt x="1239" y="1562"/>
                    <a:pt x="1561" y="1221"/>
                    <a:pt x="1597" y="822"/>
                  </a:cubicBezTo>
                  <a:cubicBezTo>
                    <a:pt x="1597" y="392"/>
                    <a:pt x="1252" y="37"/>
                    <a:pt x="822" y="0"/>
                  </a:cubicBezTo>
                  <a:close/>
                </a:path>
              </a:pathLst>
            </a:custGeom>
            <a:solidFill>
              <a:srgbClr val="FF9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125"/>
            <p:cNvSpPr/>
            <p:nvPr/>
          </p:nvSpPr>
          <p:spPr>
            <a:xfrm flipH="1">
              <a:off x="5334955" y="2873326"/>
              <a:ext cx="19586" cy="28584"/>
            </a:xfrm>
            <a:custGeom>
              <a:avLst/>
              <a:gdLst/>
              <a:ahLst/>
              <a:cxnLst/>
              <a:rect l="l" t="t" r="r" b="b"/>
              <a:pathLst>
                <a:path w="346" h="505" extrusionOk="0">
                  <a:moveTo>
                    <a:pt x="346" y="1"/>
                  </a:moveTo>
                  <a:cubicBezTo>
                    <a:pt x="271" y="1"/>
                    <a:pt x="234" y="1"/>
                    <a:pt x="150" y="38"/>
                  </a:cubicBezTo>
                  <a:cubicBezTo>
                    <a:pt x="113" y="75"/>
                    <a:pt x="38" y="150"/>
                    <a:pt x="38" y="234"/>
                  </a:cubicBezTo>
                  <a:cubicBezTo>
                    <a:pt x="1" y="346"/>
                    <a:pt x="75" y="430"/>
                    <a:pt x="113" y="467"/>
                  </a:cubicBezTo>
                  <a:cubicBezTo>
                    <a:pt x="150" y="467"/>
                    <a:pt x="197" y="505"/>
                    <a:pt x="234" y="505"/>
                  </a:cubicBezTo>
                  <a:lnTo>
                    <a:pt x="346" y="505"/>
                  </a:lnTo>
                  <a:lnTo>
                    <a:pt x="197" y="383"/>
                  </a:lnTo>
                  <a:cubicBezTo>
                    <a:pt x="150" y="346"/>
                    <a:pt x="150" y="309"/>
                    <a:pt x="150" y="271"/>
                  </a:cubicBezTo>
                  <a:cubicBezTo>
                    <a:pt x="150" y="234"/>
                    <a:pt x="197" y="150"/>
                    <a:pt x="234" y="113"/>
                  </a:cubicBezTo>
                  <a:cubicBezTo>
                    <a:pt x="271" y="75"/>
                    <a:pt x="309" y="38"/>
                    <a:pt x="346" y="1"/>
                  </a:cubicBezTo>
                  <a:close/>
                </a:path>
              </a:pathLst>
            </a:custGeom>
            <a:solidFill>
              <a:srgbClr val="F974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125"/>
            <p:cNvSpPr/>
            <p:nvPr/>
          </p:nvSpPr>
          <p:spPr>
            <a:xfrm flipH="1">
              <a:off x="5037485" y="2943569"/>
              <a:ext cx="88251" cy="33905"/>
            </a:xfrm>
            <a:custGeom>
              <a:avLst/>
              <a:gdLst/>
              <a:ahLst/>
              <a:cxnLst/>
              <a:rect l="l" t="t" r="r" b="b"/>
              <a:pathLst>
                <a:path w="1559" h="599" extrusionOk="0">
                  <a:moveTo>
                    <a:pt x="0" y="1"/>
                  </a:moveTo>
                  <a:cubicBezTo>
                    <a:pt x="37" y="76"/>
                    <a:pt x="75" y="122"/>
                    <a:pt x="121" y="197"/>
                  </a:cubicBezTo>
                  <a:cubicBezTo>
                    <a:pt x="159" y="272"/>
                    <a:pt x="233" y="309"/>
                    <a:pt x="271" y="393"/>
                  </a:cubicBezTo>
                  <a:cubicBezTo>
                    <a:pt x="430" y="468"/>
                    <a:pt x="542" y="542"/>
                    <a:pt x="738" y="589"/>
                  </a:cubicBezTo>
                  <a:cubicBezTo>
                    <a:pt x="771" y="595"/>
                    <a:pt x="803" y="598"/>
                    <a:pt x="834" y="598"/>
                  </a:cubicBezTo>
                  <a:cubicBezTo>
                    <a:pt x="987" y="598"/>
                    <a:pt x="1117" y="530"/>
                    <a:pt x="1242" y="468"/>
                  </a:cubicBezTo>
                  <a:cubicBezTo>
                    <a:pt x="1363" y="356"/>
                    <a:pt x="1475" y="234"/>
                    <a:pt x="1559" y="76"/>
                  </a:cubicBezTo>
                  <a:lnTo>
                    <a:pt x="1559" y="76"/>
                  </a:lnTo>
                  <a:cubicBezTo>
                    <a:pt x="1400" y="197"/>
                    <a:pt x="1288" y="272"/>
                    <a:pt x="1167" y="309"/>
                  </a:cubicBezTo>
                  <a:cubicBezTo>
                    <a:pt x="1084" y="371"/>
                    <a:pt x="976" y="407"/>
                    <a:pt x="877" y="407"/>
                  </a:cubicBezTo>
                  <a:cubicBezTo>
                    <a:pt x="841" y="407"/>
                    <a:pt x="807" y="403"/>
                    <a:pt x="775" y="393"/>
                  </a:cubicBezTo>
                  <a:cubicBezTo>
                    <a:pt x="626" y="393"/>
                    <a:pt x="504" y="309"/>
                    <a:pt x="392" y="234"/>
                  </a:cubicBezTo>
                  <a:lnTo>
                    <a:pt x="196" y="122"/>
                  </a:lnTo>
                  <a:cubicBezTo>
                    <a:pt x="121" y="76"/>
                    <a:pt x="75" y="38"/>
                    <a:pt x="0" y="1"/>
                  </a:cubicBezTo>
                  <a:close/>
                </a:path>
              </a:pathLst>
            </a:custGeom>
            <a:solidFill>
              <a:srgbClr val="F974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125"/>
            <p:cNvSpPr/>
            <p:nvPr/>
          </p:nvSpPr>
          <p:spPr>
            <a:xfrm flipH="1">
              <a:off x="5039580" y="2854477"/>
              <a:ext cx="35436" cy="63112"/>
            </a:xfrm>
            <a:custGeom>
              <a:avLst/>
              <a:gdLst/>
              <a:ahLst/>
              <a:cxnLst/>
              <a:rect l="l" t="t" r="r" b="b"/>
              <a:pathLst>
                <a:path w="626" h="1115" extrusionOk="0">
                  <a:moveTo>
                    <a:pt x="90" y="1"/>
                  </a:moveTo>
                  <a:cubicBezTo>
                    <a:pt x="57" y="1"/>
                    <a:pt x="0" y="29"/>
                    <a:pt x="0" y="63"/>
                  </a:cubicBezTo>
                  <a:cubicBezTo>
                    <a:pt x="0" y="371"/>
                    <a:pt x="0" y="912"/>
                    <a:pt x="196" y="1108"/>
                  </a:cubicBezTo>
                  <a:cubicBezTo>
                    <a:pt x="200" y="1112"/>
                    <a:pt x="208" y="1114"/>
                    <a:pt x="219" y="1114"/>
                  </a:cubicBezTo>
                  <a:cubicBezTo>
                    <a:pt x="312" y="1114"/>
                    <a:pt x="626" y="980"/>
                    <a:pt x="626" y="838"/>
                  </a:cubicBezTo>
                  <a:cubicBezTo>
                    <a:pt x="626" y="604"/>
                    <a:pt x="234" y="249"/>
                    <a:pt x="112" y="16"/>
                  </a:cubicBezTo>
                  <a:cubicBezTo>
                    <a:pt x="112" y="5"/>
                    <a:pt x="103" y="1"/>
                    <a:pt x="90" y="1"/>
                  </a:cubicBezTo>
                  <a:close/>
                </a:path>
              </a:pathLst>
            </a:custGeom>
            <a:solidFill>
              <a:srgbClr val="F974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125"/>
            <p:cNvSpPr/>
            <p:nvPr/>
          </p:nvSpPr>
          <p:spPr>
            <a:xfrm flipH="1">
              <a:off x="5129925" y="2837950"/>
              <a:ext cx="59778" cy="43867"/>
            </a:xfrm>
            <a:custGeom>
              <a:avLst/>
              <a:gdLst/>
              <a:ahLst/>
              <a:cxnLst/>
              <a:rect l="l" t="t" r="r" b="b"/>
              <a:pathLst>
                <a:path w="1056" h="775" extrusionOk="0">
                  <a:moveTo>
                    <a:pt x="589" y="0"/>
                  </a:moveTo>
                  <a:cubicBezTo>
                    <a:pt x="159" y="37"/>
                    <a:pt x="1" y="626"/>
                    <a:pt x="1" y="663"/>
                  </a:cubicBezTo>
                  <a:cubicBezTo>
                    <a:pt x="1" y="700"/>
                    <a:pt x="1" y="738"/>
                    <a:pt x="38" y="738"/>
                  </a:cubicBezTo>
                  <a:cubicBezTo>
                    <a:pt x="85" y="738"/>
                    <a:pt x="122" y="738"/>
                    <a:pt x="159" y="700"/>
                  </a:cubicBezTo>
                  <a:cubicBezTo>
                    <a:pt x="159" y="663"/>
                    <a:pt x="271" y="196"/>
                    <a:pt x="626" y="159"/>
                  </a:cubicBezTo>
                  <a:cubicBezTo>
                    <a:pt x="663" y="159"/>
                    <a:pt x="738" y="159"/>
                    <a:pt x="785" y="196"/>
                  </a:cubicBezTo>
                  <a:cubicBezTo>
                    <a:pt x="859" y="308"/>
                    <a:pt x="859" y="588"/>
                    <a:pt x="859" y="700"/>
                  </a:cubicBezTo>
                  <a:cubicBezTo>
                    <a:pt x="859" y="738"/>
                    <a:pt x="897" y="775"/>
                    <a:pt x="934" y="775"/>
                  </a:cubicBezTo>
                  <a:cubicBezTo>
                    <a:pt x="971" y="775"/>
                    <a:pt x="1018" y="738"/>
                    <a:pt x="1018" y="700"/>
                  </a:cubicBezTo>
                  <a:cubicBezTo>
                    <a:pt x="1018" y="700"/>
                    <a:pt x="1055" y="308"/>
                    <a:pt x="859" y="121"/>
                  </a:cubicBezTo>
                  <a:cubicBezTo>
                    <a:pt x="822" y="37"/>
                    <a:pt x="701" y="0"/>
                    <a:pt x="589" y="0"/>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125"/>
            <p:cNvSpPr/>
            <p:nvPr/>
          </p:nvSpPr>
          <p:spPr>
            <a:xfrm flipH="1">
              <a:off x="4976180" y="2832855"/>
              <a:ext cx="59211" cy="42622"/>
            </a:xfrm>
            <a:custGeom>
              <a:avLst/>
              <a:gdLst/>
              <a:ahLst/>
              <a:cxnLst/>
              <a:rect l="l" t="t" r="r" b="b"/>
              <a:pathLst>
                <a:path w="1046" h="753" extrusionOk="0">
                  <a:moveTo>
                    <a:pt x="668" y="1"/>
                  </a:moveTo>
                  <a:cubicBezTo>
                    <a:pt x="641" y="1"/>
                    <a:pt x="611" y="5"/>
                    <a:pt x="579" y="15"/>
                  </a:cubicBezTo>
                  <a:cubicBezTo>
                    <a:pt x="159" y="15"/>
                    <a:pt x="0" y="631"/>
                    <a:pt x="0" y="631"/>
                  </a:cubicBezTo>
                  <a:cubicBezTo>
                    <a:pt x="0" y="678"/>
                    <a:pt x="0" y="716"/>
                    <a:pt x="38" y="753"/>
                  </a:cubicBezTo>
                  <a:cubicBezTo>
                    <a:pt x="75" y="753"/>
                    <a:pt x="112" y="716"/>
                    <a:pt x="159" y="678"/>
                  </a:cubicBezTo>
                  <a:cubicBezTo>
                    <a:pt x="159" y="678"/>
                    <a:pt x="271" y="165"/>
                    <a:pt x="579" y="127"/>
                  </a:cubicBezTo>
                  <a:cubicBezTo>
                    <a:pt x="663" y="127"/>
                    <a:pt x="700" y="165"/>
                    <a:pt x="738" y="211"/>
                  </a:cubicBezTo>
                  <a:cubicBezTo>
                    <a:pt x="859" y="323"/>
                    <a:pt x="859" y="594"/>
                    <a:pt x="859" y="678"/>
                  </a:cubicBezTo>
                  <a:cubicBezTo>
                    <a:pt x="859" y="716"/>
                    <a:pt x="896" y="753"/>
                    <a:pt x="934" y="753"/>
                  </a:cubicBezTo>
                  <a:cubicBezTo>
                    <a:pt x="971" y="753"/>
                    <a:pt x="1008" y="753"/>
                    <a:pt x="1008" y="716"/>
                  </a:cubicBezTo>
                  <a:cubicBezTo>
                    <a:pt x="1008" y="678"/>
                    <a:pt x="1046" y="286"/>
                    <a:pt x="859" y="90"/>
                  </a:cubicBezTo>
                  <a:cubicBezTo>
                    <a:pt x="797" y="35"/>
                    <a:pt x="741" y="1"/>
                    <a:pt x="668" y="1"/>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125"/>
            <p:cNvSpPr/>
            <p:nvPr/>
          </p:nvSpPr>
          <p:spPr>
            <a:xfrm flipH="1">
              <a:off x="5264138" y="3143042"/>
              <a:ext cx="152218" cy="259466"/>
            </a:xfrm>
            <a:custGeom>
              <a:avLst/>
              <a:gdLst/>
              <a:ahLst/>
              <a:cxnLst/>
              <a:rect l="l" t="t" r="r" b="b"/>
              <a:pathLst>
                <a:path w="2689" h="4584" extrusionOk="0">
                  <a:moveTo>
                    <a:pt x="2689" y="0"/>
                  </a:moveTo>
                  <a:lnTo>
                    <a:pt x="2689" y="0"/>
                  </a:lnTo>
                  <a:cubicBezTo>
                    <a:pt x="2689" y="0"/>
                    <a:pt x="1597" y="37"/>
                    <a:pt x="1522" y="149"/>
                  </a:cubicBezTo>
                  <a:cubicBezTo>
                    <a:pt x="1522" y="149"/>
                    <a:pt x="542" y="1279"/>
                    <a:pt x="0" y="4583"/>
                  </a:cubicBezTo>
                  <a:lnTo>
                    <a:pt x="2026" y="971"/>
                  </a:lnTo>
                  <a:cubicBezTo>
                    <a:pt x="2026" y="971"/>
                    <a:pt x="2175" y="653"/>
                    <a:pt x="2689"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125"/>
            <p:cNvSpPr/>
            <p:nvPr/>
          </p:nvSpPr>
          <p:spPr>
            <a:xfrm flipH="1">
              <a:off x="5046426" y="3113546"/>
              <a:ext cx="365684" cy="639099"/>
            </a:xfrm>
            <a:custGeom>
              <a:avLst/>
              <a:gdLst/>
              <a:ahLst/>
              <a:cxnLst/>
              <a:rect l="l" t="t" r="r" b="b"/>
              <a:pathLst>
                <a:path w="6460" h="11291" extrusionOk="0">
                  <a:moveTo>
                    <a:pt x="2487" y="1"/>
                  </a:moveTo>
                  <a:cubicBezTo>
                    <a:pt x="1971" y="1"/>
                    <a:pt x="1217" y="459"/>
                    <a:pt x="747" y="1786"/>
                  </a:cubicBezTo>
                  <a:cubicBezTo>
                    <a:pt x="747" y="1786"/>
                    <a:pt x="1244" y="760"/>
                    <a:pt x="1980" y="760"/>
                  </a:cubicBezTo>
                  <a:cubicBezTo>
                    <a:pt x="2140" y="760"/>
                    <a:pt x="2312" y="809"/>
                    <a:pt x="2492" y="927"/>
                  </a:cubicBezTo>
                  <a:cubicBezTo>
                    <a:pt x="3659" y="1740"/>
                    <a:pt x="4667" y="4157"/>
                    <a:pt x="5218" y="8087"/>
                  </a:cubicBezTo>
                  <a:cubicBezTo>
                    <a:pt x="5367" y="9095"/>
                    <a:pt x="4788" y="9795"/>
                    <a:pt x="3780" y="10065"/>
                  </a:cubicBezTo>
                  <a:cubicBezTo>
                    <a:pt x="3391" y="10173"/>
                    <a:pt x="2980" y="10215"/>
                    <a:pt x="2577" y="10215"/>
                  </a:cubicBezTo>
                  <a:cubicBezTo>
                    <a:pt x="1241" y="10215"/>
                    <a:pt x="0" y="9757"/>
                    <a:pt x="0" y="9757"/>
                  </a:cubicBezTo>
                  <a:lnTo>
                    <a:pt x="0" y="10765"/>
                  </a:lnTo>
                  <a:cubicBezTo>
                    <a:pt x="0" y="10765"/>
                    <a:pt x="672" y="11290"/>
                    <a:pt x="1899" y="11290"/>
                  </a:cubicBezTo>
                  <a:cubicBezTo>
                    <a:pt x="2471" y="11290"/>
                    <a:pt x="3165" y="11176"/>
                    <a:pt x="3967" y="10840"/>
                  </a:cubicBezTo>
                  <a:cubicBezTo>
                    <a:pt x="6459" y="9757"/>
                    <a:pt x="6189" y="8432"/>
                    <a:pt x="6189" y="8432"/>
                  </a:cubicBezTo>
                  <a:cubicBezTo>
                    <a:pt x="6189" y="8432"/>
                    <a:pt x="6030" y="1702"/>
                    <a:pt x="2800" y="69"/>
                  </a:cubicBezTo>
                  <a:cubicBezTo>
                    <a:pt x="2713" y="25"/>
                    <a:pt x="2606" y="1"/>
                    <a:pt x="2487" y="1"/>
                  </a:cubicBezTo>
                  <a:close/>
                </a:path>
              </a:pathLst>
            </a:custGeom>
            <a:solidFill>
              <a:srgbClr val="01A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19" name="Google Shape;4519;p125"/>
            <p:cNvGrpSpPr/>
            <p:nvPr/>
          </p:nvGrpSpPr>
          <p:grpSpPr>
            <a:xfrm flipH="1">
              <a:off x="5037170" y="3431627"/>
              <a:ext cx="209282" cy="210114"/>
              <a:chOff x="8068825" y="3584541"/>
              <a:chExt cx="169295" cy="169982"/>
            </a:xfrm>
          </p:grpSpPr>
          <p:sp>
            <p:nvSpPr>
              <p:cNvPr id="4520" name="Google Shape;4520;p125"/>
              <p:cNvSpPr/>
              <p:nvPr/>
            </p:nvSpPr>
            <p:spPr>
              <a:xfrm>
                <a:off x="8068825" y="3631341"/>
                <a:ext cx="138980" cy="123182"/>
              </a:xfrm>
              <a:custGeom>
                <a:avLst/>
                <a:gdLst/>
                <a:ahLst/>
                <a:cxnLst/>
                <a:rect l="l" t="t" r="r" b="b"/>
                <a:pathLst>
                  <a:path w="3035" h="2690" extrusionOk="0">
                    <a:moveTo>
                      <a:pt x="1746" y="1"/>
                    </a:moveTo>
                    <a:cubicBezTo>
                      <a:pt x="1746" y="48"/>
                      <a:pt x="1709" y="85"/>
                      <a:pt x="1671" y="122"/>
                    </a:cubicBezTo>
                    <a:cubicBezTo>
                      <a:pt x="1242" y="664"/>
                      <a:pt x="663" y="1056"/>
                      <a:pt x="1" y="1289"/>
                    </a:cubicBezTo>
                    <a:lnTo>
                      <a:pt x="626" y="2689"/>
                    </a:lnTo>
                    <a:cubicBezTo>
                      <a:pt x="1363" y="2334"/>
                      <a:pt x="2960" y="1597"/>
                      <a:pt x="3034" y="1289"/>
                    </a:cubicBezTo>
                    <a:cubicBezTo>
                      <a:pt x="2913" y="430"/>
                      <a:pt x="2259" y="122"/>
                      <a:pt x="1746" y="1"/>
                    </a:cubicBezTo>
                    <a:close/>
                  </a:path>
                </a:pathLst>
              </a:custGeom>
              <a:solidFill>
                <a:srgbClr val="FF9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125"/>
              <p:cNvSpPr/>
              <p:nvPr/>
            </p:nvSpPr>
            <p:spPr>
              <a:xfrm>
                <a:off x="8115762" y="3584541"/>
                <a:ext cx="56554" cy="97401"/>
              </a:xfrm>
              <a:custGeom>
                <a:avLst/>
                <a:gdLst/>
                <a:ahLst/>
                <a:cxnLst/>
                <a:rect l="l" t="t" r="r" b="b"/>
                <a:pathLst>
                  <a:path w="1235" h="2127" extrusionOk="0">
                    <a:moveTo>
                      <a:pt x="778" y="0"/>
                    </a:moveTo>
                    <a:cubicBezTo>
                      <a:pt x="753" y="0"/>
                      <a:pt x="734" y="5"/>
                      <a:pt x="721" y="15"/>
                    </a:cubicBezTo>
                    <a:cubicBezTo>
                      <a:pt x="768" y="248"/>
                      <a:pt x="646" y="640"/>
                      <a:pt x="488" y="1023"/>
                    </a:cubicBezTo>
                    <a:cubicBezTo>
                      <a:pt x="376" y="1256"/>
                      <a:pt x="254" y="1452"/>
                      <a:pt x="142" y="1648"/>
                    </a:cubicBezTo>
                    <a:cubicBezTo>
                      <a:pt x="0" y="1857"/>
                      <a:pt x="143" y="2126"/>
                      <a:pt x="342" y="2126"/>
                    </a:cubicBezTo>
                    <a:cubicBezTo>
                      <a:pt x="365" y="2126"/>
                      <a:pt x="389" y="2123"/>
                      <a:pt x="413" y="2115"/>
                    </a:cubicBezTo>
                    <a:lnTo>
                      <a:pt x="450" y="2115"/>
                    </a:lnTo>
                    <a:cubicBezTo>
                      <a:pt x="805" y="2003"/>
                      <a:pt x="1076" y="1648"/>
                      <a:pt x="1076" y="1256"/>
                    </a:cubicBezTo>
                    <a:cubicBezTo>
                      <a:pt x="1076" y="1107"/>
                      <a:pt x="1113" y="948"/>
                      <a:pt x="1113" y="948"/>
                    </a:cubicBezTo>
                    <a:cubicBezTo>
                      <a:pt x="1113" y="948"/>
                      <a:pt x="1234" y="481"/>
                      <a:pt x="1001" y="89"/>
                    </a:cubicBezTo>
                    <a:cubicBezTo>
                      <a:pt x="940" y="35"/>
                      <a:pt x="843" y="0"/>
                      <a:pt x="778" y="0"/>
                    </a:cubicBezTo>
                    <a:close/>
                  </a:path>
                </a:pathLst>
              </a:custGeom>
              <a:solidFill>
                <a:srgbClr val="FF9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125"/>
              <p:cNvSpPr/>
              <p:nvPr/>
            </p:nvSpPr>
            <p:spPr>
              <a:xfrm>
                <a:off x="8179093" y="3669627"/>
                <a:ext cx="53486" cy="24087"/>
              </a:xfrm>
              <a:custGeom>
                <a:avLst/>
                <a:gdLst/>
                <a:ahLst/>
                <a:cxnLst/>
                <a:rect l="l" t="t" r="r" b="b"/>
                <a:pathLst>
                  <a:path w="1168" h="526" extrusionOk="0">
                    <a:moveTo>
                      <a:pt x="964" y="1"/>
                    </a:moveTo>
                    <a:cubicBezTo>
                      <a:pt x="940" y="1"/>
                      <a:pt x="917" y="6"/>
                      <a:pt x="897" y="16"/>
                    </a:cubicBezTo>
                    <a:cubicBezTo>
                      <a:pt x="552" y="174"/>
                      <a:pt x="1" y="324"/>
                      <a:pt x="38" y="482"/>
                    </a:cubicBezTo>
                    <a:cubicBezTo>
                      <a:pt x="50" y="513"/>
                      <a:pt x="96" y="526"/>
                      <a:pt x="163" y="526"/>
                    </a:cubicBezTo>
                    <a:cubicBezTo>
                      <a:pt x="363" y="526"/>
                      <a:pt x="753" y="414"/>
                      <a:pt x="1018" y="324"/>
                    </a:cubicBezTo>
                    <a:cubicBezTo>
                      <a:pt x="1130" y="324"/>
                      <a:pt x="1168" y="212"/>
                      <a:pt x="1130" y="90"/>
                    </a:cubicBezTo>
                    <a:cubicBezTo>
                      <a:pt x="1103" y="36"/>
                      <a:pt x="1031" y="1"/>
                      <a:pt x="964" y="1"/>
                    </a:cubicBezTo>
                    <a:close/>
                  </a:path>
                </a:pathLst>
              </a:custGeom>
              <a:solidFill>
                <a:srgbClr val="FF9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125"/>
              <p:cNvSpPr/>
              <p:nvPr/>
            </p:nvSpPr>
            <p:spPr>
              <a:xfrm>
                <a:off x="8161600" y="3651711"/>
                <a:ext cx="74824" cy="35634"/>
              </a:xfrm>
              <a:custGeom>
                <a:avLst/>
                <a:gdLst/>
                <a:ahLst/>
                <a:cxnLst/>
                <a:rect l="l" t="t" r="r" b="b"/>
                <a:pathLst>
                  <a:path w="1401" h="667" extrusionOk="0">
                    <a:moveTo>
                      <a:pt x="1184" y="0"/>
                    </a:moveTo>
                    <a:cubicBezTo>
                      <a:pt x="1164" y="0"/>
                      <a:pt x="1143" y="5"/>
                      <a:pt x="1121" y="15"/>
                    </a:cubicBezTo>
                    <a:cubicBezTo>
                      <a:pt x="738" y="211"/>
                      <a:pt x="0" y="481"/>
                      <a:pt x="112" y="640"/>
                    </a:cubicBezTo>
                    <a:cubicBezTo>
                      <a:pt x="137" y="659"/>
                      <a:pt x="173" y="667"/>
                      <a:pt x="217" y="667"/>
                    </a:cubicBezTo>
                    <a:cubicBezTo>
                      <a:pt x="457" y="667"/>
                      <a:pt x="948" y="421"/>
                      <a:pt x="1279" y="295"/>
                    </a:cubicBezTo>
                    <a:cubicBezTo>
                      <a:pt x="1354" y="248"/>
                      <a:pt x="1401" y="173"/>
                      <a:pt x="1354" y="99"/>
                    </a:cubicBezTo>
                    <a:lnTo>
                      <a:pt x="1317" y="99"/>
                    </a:lnTo>
                    <a:cubicBezTo>
                      <a:pt x="1289" y="37"/>
                      <a:pt x="1241" y="0"/>
                      <a:pt x="1184" y="0"/>
                    </a:cubicBezTo>
                    <a:close/>
                  </a:path>
                </a:pathLst>
              </a:custGeom>
              <a:solidFill>
                <a:srgbClr val="FF9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125"/>
              <p:cNvSpPr/>
              <p:nvPr/>
            </p:nvSpPr>
            <p:spPr>
              <a:xfrm>
                <a:off x="8159448" y="3630337"/>
                <a:ext cx="74825" cy="40023"/>
              </a:xfrm>
              <a:custGeom>
                <a:avLst/>
                <a:gdLst/>
                <a:ahLst/>
                <a:cxnLst/>
                <a:rect l="l" t="t" r="r" b="b"/>
                <a:pathLst>
                  <a:path w="1634" h="874" extrusionOk="0">
                    <a:moveTo>
                      <a:pt x="1377" y="1"/>
                    </a:moveTo>
                    <a:cubicBezTo>
                      <a:pt x="1347" y="1"/>
                      <a:pt x="1316" y="6"/>
                      <a:pt x="1289" y="15"/>
                    </a:cubicBezTo>
                    <a:cubicBezTo>
                      <a:pt x="785" y="295"/>
                      <a:pt x="0" y="603"/>
                      <a:pt x="122" y="836"/>
                    </a:cubicBezTo>
                    <a:cubicBezTo>
                      <a:pt x="128" y="862"/>
                      <a:pt x="154" y="873"/>
                      <a:pt x="197" y="873"/>
                    </a:cubicBezTo>
                    <a:cubicBezTo>
                      <a:pt x="417" y="873"/>
                      <a:pt x="1062" y="571"/>
                      <a:pt x="1485" y="407"/>
                    </a:cubicBezTo>
                    <a:cubicBezTo>
                      <a:pt x="1597" y="370"/>
                      <a:pt x="1634" y="248"/>
                      <a:pt x="1597" y="136"/>
                    </a:cubicBezTo>
                    <a:cubicBezTo>
                      <a:pt x="1568" y="45"/>
                      <a:pt x="1471" y="1"/>
                      <a:pt x="1377" y="1"/>
                    </a:cubicBezTo>
                    <a:close/>
                  </a:path>
                </a:pathLst>
              </a:custGeom>
              <a:solidFill>
                <a:srgbClr val="FF9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125"/>
              <p:cNvSpPr/>
              <p:nvPr/>
            </p:nvSpPr>
            <p:spPr>
              <a:xfrm>
                <a:off x="8156014" y="3626307"/>
                <a:ext cx="82106" cy="47487"/>
              </a:xfrm>
              <a:custGeom>
                <a:avLst/>
                <a:gdLst/>
                <a:ahLst/>
                <a:cxnLst/>
                <a:rect l="l" t="t" r="r" b="b"/>
                <a:pathLst>
                  <a:path w="1793" h="1037" extrusionOk="0">
                    <a:moveTo>
                      <a:pt x="1522" y="187"/>
                    </a:moveTo>
                    <a:cubicBezTo>
                      <a:pt x="1560" y="187"/>
                      <a:pt x="1597" y="224"/>
                      <a:pt x="1597" y="262"/>
                    </a:cubicBezTo>
                    <a:cubicBezTo>
                      <a:pt x="1634" y="336"/>
                      <a:pt x="1597" y="420"/>
                      <a:pt x="1522" y="420"/>
                    </a:cubicBezTo>
                    <a:cubicBezTo>
                      <a:pt x="1401" y="458"/>
                      <a:pt x="1289" y="532"/>
                      <a:pt x="1168" y="570"/>
                    </a:cubicBezTo>
                    <a:cubicBezTo>
                      <a:pt x="882" y="682"/>
                      <a:pt x="428" y="891"/>
                      <a:pt x="266" y="891"/>
                    </a:cubicBezTo>
                    <a:cubicBezTo>
                      <a:pt x="254" y="891"/>
                      <a:pt x="243" y="890"/>
                      <a:pt x="234" y="887"/>
                    </a:cubicBezTo>
                    <a:cubicBezTo>
                      <a:pt x="234" y="766"/>
                      <a:pt x="776" y="495"/>
                      <a:pt x="1009" y="383"/>
                    </a:cubicBezTo>
                    <a:cubicBezTo>
                      <a:pt x="1168" y="299"/>
                      <a:pt x="1289" y="262"/>
                      <a:pt x="1401" y="187"/>
                    </a:cubicBezTo>
                    <a:close/>
                    <a:moveTo>
                      <a:pt x="1462" y="0"/>
                    </a:moveTo>
                    <a:cubicBezTo>
                      <a:pt x="1413" y="0"/>
                      <a:pt x="1364" y="10"/>
                      <a:pt x="1326" y="28"/>
                    </a:cubicBezTo>
                    <a:cubicBezTo>
                      <a:pt x="1205" y="103"/>
                      <a:pt x="1093" y="187"/>
                      <a:pt x="934" y="224"/>
                    </a:cubicBezTo>
                    <a:cubicBezTo>
                      <a:pt x="430" y="495"/>
                      <a:pt x="1" y="728"/>
                      <a:pt x="122" y="924"/>
                    </a:cubicBezTo>
                    <a:cubicBezTo>
                      <a:pt x="122" y="999"/>
                      <a:pt x="197" y="1036"/>
                      <a:pt x="271" y="1036"/>
                    </a:cubicBezTo>
                    <a:cubicBezTo>
                      <a:pt x="467" y="1036"/>
                      <a:pt x="776" y="924"/>
                      <a:pt x="1205" y="728"/>
                    </a:cubicBezTo>
                    <a:cubicBezTo>
                      <a:pt x="1364" y="691"/>
                      <a:pt x="1476" y="616"/>
                      <a:pt x="1597" y="570"/>
                    </a:cubicBezTo>
                    <a:cubicBezTo>
                      <a:pt x="1709" y="532"/>
                      <a:pt x="1793" y="336"/>
                      <a:pt x="1756" y="187"/>
                    </a:cubicBezTo>
                    <a:cubicBezTo>
                      <a:pt x="1709" y="103"/>
                      <a:pt x="1672" y="66"/>
                      <a:pt x="1597" y="28"/>
                    </a:cubicBezTo>
                    <a:cubicBezTo>
                      <a:pt x="1560" y="10"/>
                      <a:pt x="1511" y="0"/>
                      <a:pt x="1462" y="0"/>
                    </a:cubicBezTo>
                    <a:close/>
                  </a:path>
                </a:pathLst>
              </a:custGeom>
              <a:solidFill>
                <a:srgbClr val="FF9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125"/>
              <p:cNvSpPr/>
              <p:nvPr/>
            </p:nvSpPr>
            <p:spPr>
              <a:xfrm>
                <a:off x="8152625" y="3615821"/>
                <a:ext cx="60309" cy="33016"/>
              </a:xfrm>
              <a:custGeom>
                <a:avLst/>
                <a:gdLst/>
                <a:ahLst/>
                <a:cxnLst/>
                <a:rect l="l" t="t" r="r" b="b"/>
                <a:pathLst>
                  <a:path w="1317" h="721" extrusionOk="0">
                    <a:moveTo>
                      <a:pt x="1076" y="0"/>
                    </a:moveTo>
                    <a:cubicBezTo>
                      <a:pt x="1041" y="0"/>
                      <a:pt x="1005" y="8"/>
                      <a:pt x="971" y="24"/>
                    </a:cubicBezTo>
                    <a:cubicBezTo>
                      <a:pt x="429" y="295"/>
                      <a:pt x="0" y="612"/>
                      <a:pt x="112" y="687"/>
                    </a:cubicBezTo>
                    <a:cubicBezTo>
                      <a:pt x="138" y="710"/>
                      <a:pt x="181" y="721"/>
                      <a:pt x="237" y="721"/>
                    </a:cubicBezTo>
                    <a:cubicBezTo>
                      <a:pt x="444" y="721"/>
                      <a:pt x="829" y="578"/>
                      <a:pt x="1167" y="453"/>
                    </a:cubicBezTo>
                    <a:cubicBezTo>
                      <a:pt x="1242" y="453"/>
                      <a:pt x="1316" y="332"/>
                      <a:pt x="1316" y="220"/>
                    </a:cubicBezTo>
                    <a:cubicBezTo>
                      <a:pt x="1316" y="96"/>
                      <a:pt x="1202" y="0"/>
                      <a:pt x="1076" y="0"/>
                    </a:cubicBezTo>
                    <a:close/>
                  </a:path>
                </a:pathLst>
              </a:custGeom>
              <a:solidFill>
                <a:srgbClr val="FF9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125"/>
              <p:cNvSpPr/>
              <p:nvPr/>
            </p:nvSpPr>
            <p:spPr>
              <a:xfrm>
                <a:off x="8154320" y="3612203"/>
                <a:ext cx="62461" cy="40206"/>
              </a:xfrm>
              <a:custGeom>
                <a:avLst/>
                <a:gdLst/>
                <a:ahLst/>
                <a:cxnLst/>
                <a:rect l="l" t="t" r="r" b="b"/>
                <a:pathLst>
                  <a:path w="1364" h="878" extrusionOk="0">
                    <a:moveTo>
                      <a:pt x="1033" y="149"/>
                    </a:moveTo>
                    <a:cubicBezTo>
                      <a:pt x="1058" y="149"/>
                      <a:pt x="1088" y="159"/>
                      <a:pt x="1130" y="177"/>
                    </a:cubicBezTo>
                    <a:cubicBezTo>
                      <a:pt x="1167" y="177"/>
                      <a:pt x="1205" y="262"/>
                      <a:pt x="1205" y="299"/>
                    </a:cubicBezTo>
                    <a:lnTo>
                      <a:pt x="1205" y="336"/>
                    </a:lnTo>
                    <a:cubicBezTo>
                      <a:pt x="1205" y="374"/>
                      <a:pt x="1167" y="458"/>
                      <a:pt x="1093" y="495"/>
                    </a:cubicBezTo>
                    <a:cubicBezTo>
                      <a:pt x="542" y="691"/>
                      <a:pt x="234" y="728"/>
                      <a:pt x="159" y="728"/>
                    </a:cubicBezTo>
                    <a:cubicBezTo>
                      <a:pt x="196" y="644"/>
                      <a:pt x="430" y="458"/>
                      <a:pt x="971" y="177"/>
                    </a:cubicBezTo>
                    <a:cubicBezTo>
                      <a:pt x="990" y="159"/>
                      <a:pt x="1009" y="149"/>
                      <a:pt x="1033" y="149"/>
                    </a:cubicBezTo>
                    <a:close/>
                    <a:moveTo>
                      <a:pt x="1037" y="0"/>
                    </a:moveTo>
                    <a:cubicBezTo>
                      <a:pt x="983" y="0"/>
                      <a:pt x="934" y="9"/>
                      <a:pt x="897" y="28"/>
                    </a:cubicBezTo>
                    <a:cubicBezTo>
                      <a:pt x="467" y="224"/>
                      <a:pt x="0" y="532"/>
                      <a:pt x="0" y="728"/>
                    </a:cubicBezTo>
                    <a:cubicBezTo>
                      <a:pt x="0" y="766"/>
                      <a:pt x="0" y="803"/>
                      <a:pt x="38" y="840"/>
                    </a:cubicBezTo>
                    <a:cubicBezTo>
                      <a:pt x="38" y="840"/>
                      <a:pt x="75" y="878"/>
                      <a:pt x="196" y="878"/>
                    </a:cubicBezTo>
                    <a:cubicBezTo>
                      <a:pt x="346" y="878"/>
                      <a:pt x="626" y="840"/>
                      <a:pt x="1167" y="607"/>
                    </a:cubicBezTo>
                    <a:cubicBezTo>
                      <a:pt x="1279" y="570"/>
                      <a:pt x="1363" y="458"/>
                      <a:pt x="1363" y="299"/>
                    </a:cubicBezTo>
                    <a:cubicBezTo>
                      <a:pt x="1363" y="177"/>
                      <a:pt x="1279" y="103"/>
                      <a:pt x="1205" y="28"/>
                    </a:cubicBezTo>
                    <a:cubicBezTo>
                      <a:pt x="1149" y="9"/>
                      <a:pt x="1090" y="0"/>
                      <a:pt x="1037" y="0"/>
                    </a:cubicBezTo>
                    <a:close/>
                  </a:path>
                </a:pathLst>
              </a:custGeom>
              <a:solidFill>
                <a:srgbClr val="FF9A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28" name="Google Shape;4528;p125"/>
            <p:cNvSpPr/>
            <p:nvPr/>
          </p:nvSpPr>
          <p:spPr>
            <a:xfrm flipH="1">
              <a:off x="5156357" y="3151752"/>
              <a:ext cx="330248" cy="565006"/>
            </a:xfrm>
            <a:custGeom>
              <a:avLst/>
              <a:gdLst/>
              <a:ahLst/>
              <a:cxnLst/>
              <a:rect l="l" t="t" r="r" b="b"/>
              <a:pathLst>
                <a:path w="5834" h="9982" extrusionOk="0">
                  <a:moveTo>
                    <a:pt x="4026" y="0"/>
                  </a:moveTo>
                  <a:cubicBezTo>
                    <a:pt x="3597" y="0"/>
                    <a:pt x="3171" y="216"/>
                    <a:pt x="2912" y="598"/>
                  </a:cubicBezTo>
                  <a:cubicBezTo>
                    <a:pt x="0" y="5153"/>
                    <a:pt x="663" y="8420"/>
                    <a:pt x="663" y="8420"/>
                  </a:cubicBezTo>
                  <a:cubicBezTo>
                    <a:pt x="775" y="9857"/>
                    <a:pt x="1633" y="9894"/>
                    <a:pt x="1633" y="9894"/>
                  </a:cubicBezTo>
                  <a:cubicBezTo>
                    <a:pt x="1870" y="9954"/>
                    <a:pt x="2109" y="9982"/>
                    <a:pt x="2346" y="9982"/>
                  </a:cubicBezTo>
                  <a:cubicBezTo>
                    <a:pt x="3658" y="9982"/>
                    <a:pt x="4940" y="9147"/>
                    <a:pt x="5834" y="8420"/>
                  </a:cubicBezTo>
                  <a:cubicBezTo>
                    <a:pt x="5796" y="8261"/>
                    <a:pt x="5750" y="8112"/>
                    <a:pt x="5712" y="7953"/>
                  </a:cubicBezTo>
                  <a:cubicBezTo>
                    <a:pt x="5600" y="7412"/>
                    <a:pt x="5442" y="6898"/>
                    <a:pt x="5367" y="6357"/>
                  </a:cubicBezTo>
                  <a:lnTo>
                    <a:pt x="3696" y="6824"/>
                  </a:lnTo>
                  <a:cubicBezTo>
                    <a:pt x="5050" y="4453"/>
                    <a:pt x="5367" y="3249"/>
                    <a:pt x="5516" y="2231"/>
                  </a:cubicBezTo>
                  <a:cubicBezTo>
                    <a:pt x="5516" y="2119"/>
                    <a:pt x="5563" y="1998"/>
                    <a:pt x="5563" y="1886"/>
                  </a:cubicBezTo>
                  <a:cubicBezTo>
                    <a:pt x="5600" y="953"/>
                    <a:pt x="5171" y="449"/>
                    <a:pt x="4667" y="178"/>
                  </a:cubicBezTo>
                  <a:cubicBezTo>
                    <a:pt x="4467" y="57"/>
                    <a:pt x="4246" y="0"/>
                    <a:pt x="4026" y="0"/>
                  </a:cubicBezTo>
                  <a:close/>
                </a:path>
              </a:pathLst>
            </a:custGeom>
            <a:solidFill>
              <a:srgbClr val="FE5F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125"/>
            <p:cNvSpPr/>
            <p:nvPr/>
          </p:nvSpPr>
          <p:spPr>
            <a:xfrm flipH="1">
              <a:off x="5178550" y="3377369"/>
              <a:ext cx="72458" cy="145299"/>
            </a:xfrm>
            <a:custGeom>
              <a:avLst/>
              <a:gdLst/>
              <a:ahLst/>
              <a:cxnLst/>
              <a:rect l="l" t="t" r="r" b="b"/>
              <a:pathLst>
                <a:path w="1280" h="2567" extrusionOk="0">
                  <a:moveTo>
                    <a:pt x="850" y="0"/>
                  </a:moveTo>
                  <a:cubicBezTo>
                    <a:pt x="813" y="0"/>
                    <a:pt x="776" y="0"/>
                    <a:pt x="776" y="37"/>
                  </a:cubicBezTo>
                  <a:cubicBezTo>
                    <a:pt x="738" y="112"/>
                    <a:pt x="1" y="1596"/>
                    <a:pt x="38" y="2371"/>
                  </a:cubicBezTo>
                  <a:cubicBezTo>
                    <a:pt x="38" y="2408"/>
                    <a:pt x="38" y="2492"/>
                    <a:pt x="113" y="2530"/>
                  </a:cubicBezTo>
                  <a:cubicBezTo>
                    <a:pt x="150" y="2567"/>
                    <a:pt x="272" y="2567"/>
                    <a:pt x="384" y="2567"/>
                  </a:cubicBezTo>
                  <a:cubicBezTo>
                    <a:pt x="738" y="2567"/>
                    <a:pt x="1168" y="2446"/>
                    <a:pt x="1242" y="2408"/>
                  </a:cubicBezTo>
                  <a:cubicBezTo>
                    <a:pt x="1280" y="2408"/>
                    <a:pt x="1280" y="2371"/>
                    <a:pt x="1280" y="2371"/>
                  </a:cubicBezTo>
                  <a:cubicBezTo>
                    <a:pt x="1280" y="2334"/>
                    <a:pt x="1242" y="2334"/>
                    <a:pt x="1205" y="2334"/>
                  </a:cubicBezTo>
                  <a:cubicBezTo>
                    <a:pt x="1043" y="2385"/>
                    <a:pt x="692" y="2460"/>
                    <a:pt x="427" y="2460"/>
                  </a:cubicBezTo>
                  <a:cubicBezTo>
                    <a:pt x="310" y="2460"/>
                    <a:pt x="210" y="2445"/>
                    <a:pt x="150" y="2408"/>
                  </a:cubicBezTo>
                  <a:cubicBezTo>
                    <a:pt x="150" y="2408"/>
                    <a:pt x="113" y="2371"/>
                    <a:pt x="113" y="2334"/>
                  </a:cubicBezTo>
                  <a:cubicBezTo>
                    <a:pt x="76" y="1633"/>
                    <a:pt x="850" y="112"/>
                    <a:pt x="850" y="75"/>
                  </a:cubicBezTo>
                  <a:lnTo>
                    <a:pt x="850" y="0"/>
                  </a:ln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125"/>
            <p:cNvSpPr/>
            <p:nvPr/>
          </p:nvSpPr>
          <p:spPr>
            <a:xfrm flipH="1">
              <a:off x="4887257" y="2558162"/>
              <a:ext cx="472668" cy="309904"/>
            </a:xfrm>
            <a:custGeom>
              <a:avLst/>
              <a:gdLst/>
              <a:ahLst/>
              <a:cxnLst/>
              <a:rect l="l" t="t" r="r" b="b"/>
              <a:pathLst>
                <a:path w="7935" h="5203" extrusionOk="0">
                  <a:moveTo>
                    <a:pt x="4310" y="0"/>
                  </a:moveTo>
                  <a:cubicBezTo>
                    <a:pt x="3380" y="0"/>
                    <a:pt x="2619" y="412"/>
                    <a:pt x="1942" y="1002"/>
                  </a:cubicBezTo>
                  <a:cubicBezTo>
                    <a:pt x="1205" y="1664"/>
                    <a:pt x="701" y="2476"/>
                    <a:pt x="393" y="3335"/>
                  </a:cubicBezTo>
                  <a:cubicBezTo>
                    <a:pt x="393" y="3335"/>
                    <a:pt x="1" y="4539"/>
                    <a:pt x="467" y="5202"/>
                  </a:cubicBezTo>
                  <a:cubicBezTo>
                    <a:pt x="467" y="5202"/>
                    <a:pt x="472" y="5203"/>
                    <a:pt x="482" y="5203"/>
                  </a:cubicBezTo>
                  <a:cubicBezTo>
                    <a:pt x="555" y="5203"/>
                    <a:pt x="890" y="5144"/>
                    <a:pt x="1130" y="4110"/>
                  </a:cubicBezTo>
                  <a:cubicBezTo>
                    <a:pt x="1322" y="3281"/>
                    <a:pt x="2088" y="2711"/>
                    <a:pt x="2790" y="2711"/>
                  </a:cubicBezTo>
                  <a:cubicBezTo>
                    <a:pt x="2942" y="2711"/>
                    <a:pt x="3091" y="2737"/>
                    <a:pt x="3230" y="2794"/>
                  </a:cubicBezTo>
                  <a:cubicBezTo>
                    <a:pt x="3893" y="3027"/>
                    <a:pt x="5097" y="3643"/>
                    <a:pt x="5909" y="3839"/>
                  </a:cubicBezTo>
                  <a:cubicBezTo>
                    <a:pt x="6068" y="3861"/>
                    <a:pt x="6230" y="3886"/>
                    <a:pt x="6392" y="3886"/>
                  </a:cubicBezTo>
                  <a:cubicBezTo>
                    <a:pt x="6505" y="3886"/>
                    <a:pt x="6619" y="3874"/>
                    <a:pt x="6730" y="3839"/>
                  </a:cubicBezTo>
                  <a:cubicBezTo>
                    <a:pt x="7076" y="3727"/>
                    <a:pt x="7272" y="3457"/>
                    <a:pt x="7347" y="3177"/>
                  </a:cubicBezTo>
                  <a:cubicBezTo>
                    <a:pt x="7935" y="1310"/>
                    <a:pt x="6180" y="1272"/>
                    <a:pt x="6180" y="1272"/>
                  </a:cubicBezTo>
                  <a:cubicBezTo>
                    <a:pt x="6180" y="1272"/>
                    <a:pt x="6460" y="535"/>
                    <a:pt x="5442" y="190"/>
                  </a:cubicBezTo>
                  <a:cubicBezTo>
                    <a:pt x="5038" y="59"/>
                    <a:pt x="4662" y="0"/>
                    <a:pt x="4310" y="0"/>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31" name="Google Shape;4531;p125"/>
          <p:cNvGrpSpPr/>
          <p:nvPr/>
        </p:nvGrpSpPr>
        <p:grpSpPr>
          <a:xfrm>
            <a:off x="1565851" y="1060729"/>
            <a:ext cx="499543" cy="380751"/>
            <a:chOff x="1565851" y="1060729"/>
            <a:chExt cx="499543" cy="380751"/>
          </a:xfrm>
        </p:grpSpPr>
        <p:sp>
          <p:nvSpPr>
            <p:cNvPr id="4532" name="Google Shape;4532;p125"/>
            <p:cNvSpPr/>
            <p:nvPr/>
          </p:nvSpPr>
          <p:spPr>
            <a:xfrm>
              <a:off x="1860576" y="1346782"/>
              <a:ext cx="54816" cy="94681"/>
            </a:xfrm>
            <a:custGeom>
              <a:avLst/>
              <a:gdLst/>
              <a:ahLst/>
              <a:cxnLst/>
              <a:rect l="l" t="t" r="r" b="b"/>
              <a:pathLst>
                <a:path w="3626" h="6263" extrusionOk="0">
                  <a:moveTo>
                    <a:pt x="2347" y="1"/>
                  </a:moveTo>
                  <a:cubicBezTo>
                    <a:pt x="2159" y="1"/>
                    <a:pt x="1984" y="222"/>
                    <a:pt x="2147" y="414"/>
                  </a:cubicBezTo>
                  <a:cubicBezTo>
                    <a:pt x="3101" y="1486"/>
                    <a:pt x="3042" y="3371"/>
                    <a:pt x="1659" y="4014"/>
                  </a:cubicBezTo>
                  <a:cubicBezTo>
                    <a:pt x="1622" y="4014"/>
                    <a:pt x="1622" y="4044"/>
                    <a:pt x="1622" y="4044"/>
                  </a:cubicBezTo>
                  <a:cubicBezTo>
                    <a:pt x="1534" y="4044"/>
                    <a:pt x="1437" y="4044"/>
                    <a:pt x="1378" y="4140"/>
                  </a:cubicBezTo>
                  <a:cubicBezTo>
                    <a:pt x="1296" y="4155"/>
                    <a:pt x="1214" y="4163"/>
                    <a:pt x="1133" y="4163"/>
                  </a:cubicBezTo>
                  <a:cubicBezTo>
                    <a:pt x="911" y="4163"/>
                    <a:pt x="698" y="4106"/>
                    <a:pt x="513" y="4014"/>
                  </a:cubicBezTo>
                  <a:cubicBezTo>
                    <a:pt x="468" y="3991"/>
                    <a:pt x="425" y="3981"/>
                    <a:pt x="384" y="3981"/>
                  </a:cubicBezTo>
                  <a:cubicBezTo>
                    <a:pt x="147" y="3981"/>
                    <a:pt x="0" y="4312"/>
                    <a:pt x="240" y="4413"/>
                  </a:cubicBezTo>
                  <a:cubicBezTo>
                    <a:pt x="484" y="4539"/>
                    <a:pt x="765" y="4628"/>
                    <a:pt x="1038" y="4665"/>
                  </a:cubicBezTo>
                  <a:cubicBezTo>
                    <a:pt x="853" y="4909"/>
                    <a:pt x="669" y="5093"/>
                    <a:pt x="365" y="5093"/>
                  </a:cubicBezTo>
                  <a:cubicBezTo>
                    <a:pt x="55" y="5093"/>
                    <a:pt x="25" y="5589"/>
                    <a:pt x="329" y="5589"/>
                  </a:cubicBezTo>
                  <a:cubicBezTo>
                    <a:pt x="346" y="5589"/>
                    <a:pt x="363" y="5590"/>
                    <a:pt x="380" y="5590"/>
                  </a:cubicBezTo>
                  <a:cubicBezTo>
                    <a:pt x="1025" y="5590"/>
                    <a:pt x="1328" y="5051"/>
                    <a:pt x="1659" y="4568"/>
                  </a:cubicBezTo>
                  <a:lnTo>
                    <a:pt x="1659" y="4568"/>
                  </a:lnTo>
                  <a:cubicBezTo>
                    <a:pt x="1903" y="4968"/>
                    <a:pt x="1844" y="5707"/>
                    <a:pt x="1319" y="5774"/>
                  </a:cubicBezTo>
                  <a:cubicBezTo>
                    <a:pt x="1018" y="5831"/>
                    <a:pt x="1099" y="6263"/>
                    <a:pt x="1380" y="6263"/>
                  </a:cubicBezTo>
                  <a:cubicBezTo>
                    <a:pt x="1389" y="6263"/>
                    <a:pt x="1398" y="6262"/>
                    <a:pt x="1408" y="6261"/>
                  </a:cubicBezTo>
                  <a:cubicBezTo>
                    <a:pt x="2273" y="6173"/>
                    <a:pt x="2517" y="4997"/>
                    <a:pt x="2088" y="4354"/>
                  </a:cubicBezTo>
                  <a:cubicBezTo>
                    <a:pt x="3567" y="3460"/>
                    <a:pt x="3626" y="1338"/>
                    <a:pt x="2517" y="74"/>
                  </a:cubicBezTo>
                  <a:cubicBezTo>
                    <a:pt x="2466" y="23"/>
                    <a:pt x="2406" y="1"/>
                    <a:pt x="2347" y="1"/>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33" name="Google Shape;4533;p125"/>
            <p:cNvGrpSpPr/>
            <p:nvPr/>
          </p:nvGrpSpPr>
          <p:grpSpPr>
            <a:xfrm>
              <a:off x="1585676" y="1253722"/>
              <a:ext cx="160752" cy="140613"/>
              <a:chOff x="4037921" y="1824340"/>
              <a:chExt cx="151639" cy="132641"/>
            </a:xfrm>
          </p:grpSpPr>
          <p:sp>
            <p:nvSpPr>
              <p:cNvPr id="4534" name="Google Shape;4534;p125"/>
              <p:cNvSpPr/>
              <p:nvPr/>
            </p:nvSpPr>
            <p:spPr>
              <a:xfrm>
                <a:off x="4068015" y="1824340"/>
                <a:ext cx="118065" cy="89112"/>
              </a:xfrm>
              <a:custGeom>
                <a:avLst/>
                <a:gdLst/>
                <a:ahLst/>
                <a:cxnLst/>
                <a:rect l="l" t="t" r="r" b="b"/>
                <a:pathLst>
                  <a:path w="8278" h="6248" extrusionOk="0">
                    <a:moveTo>
                      <a:pt x="1650" y="1"/>
                    </a:moveTo>
                    <a:cubicBezTo>
                      <a:pt x="794" y="1"/>
                      <a:pt x="1" y="766"/>
                      <a:pt x="234" y="1639"/>
                    </a:cubicBezTo>
                    <a:cubicBezTo>
                      <a:pt x="1129" y="4537"/>
                      <a:pt x="4544" y="5609"/>
                      <a:pt x="7287" y="6230"/>
                    </a:cubicBezTo>
                    <a:cubicBezTo>
                      <a:pt x="7344" y="6242"/>
                      <a:pt x="7399" y="6248"/>
                      <a:pt x="7450" y="6248"/>
                    </a:cubicBezTo>
                    <a:cubicBezTo>
                      <a:pt x="8042" y="6248"/>
                      <a:pt x="8278" y="5475"/>
                      <a:pt x="7938" y="4965"/>
                    </a:cubicBezTo>
                    <a:lnTo>
                      <a:pt x="7901" y="4965"/>
                    </a:lnTo>
                    <a:cubicBezTo>
                      <a:pt x="6053" y="3332"/>
                      <a:pt x="4485" y="1269"/>
                      <a:pt x="2171" y="101"/>
                    </a:cubicBezTo>
                    <a:cubicBezTo>
                      <a:pt x="2000" y="32"/>
                      <a:pt x="1824" y="1"/>
                      <a:pt x="1650" y="1"/>
                    </a:cubicBezTo>
                    <a:close/>
                  </a:path>
                </a:pathLst>
              </a:custGeom>
              <a:solidFill>
                <a:srgbClr val="EF41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125"/>
              <p:cNvSpPr/>
              <p:nvPr/>
            </p:nvSpPr>
            <p:spPr>
              <a:xfrm>
                <a:off x="4037921" y="1895994"/>
                <a:ext cx="151639" cy="60986"/>
              </a:xfrm>
              <a:custGeom>
                <a:avLst/>
                <a:gdLst/>
                <a:ahLst/>
                <a:cxnLst/>
                <a:rect l="l" t="t" r="r" b="b"/>
                <a:pathLst>
                  <a:path w="10632" h="4276" extrusionOk="0">
                    <a:moveTo>
                      <a:pt x="9427" y="1"/>
                    </a:moveTo>
                    <a:cubicBezTo>
                      <a:pt x="6721" y="311"/>
                      <a:pt x="3912" y="67"/>
                      <a:pt x="1265" y="1080"/>
                    </a:cubicBezTo>
                    <a:cubicBezTo>
                      <a:pt x="186" y="1605"/>
                      <a:pt x="1" y="3239"/>
                      <a:pt x="1051" y="3793"/>
                    </a:cubicBezTo>
                    <a:cubicBezTo>
                      <a:pt x="1772" y="4131"/>
                      <a:pt x="2516" y="4275"/>
                      <a:pt x="3265" y="4275"/>
                    </a:cubicBezTo>
                    <a:cubicBezTo>
                      <a:pt x="5650" y="4275"/>
                      <a:pt x="8085" y="2811"/>
                      <a:pt x="9981" y="1450"/>
                    </a:cubicBezTo>
                    <a:cubicBezTo>
                      <a:pt x="10632" y="991"/>
                      <a:pt x="10166" y="97"/>
                      <a:pt x="9427" y="1"/>
                    </a:cubicBezTo>
                    <a:close/>
                  </a:path>
                </a:pathLst>
              </a:custGeom>
              <a:solidFill>
                <a:srgbClr val="EF41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6" name="Google Shape;4536;p125"/>
            <p:cNvSpPr/>
            <p:nvPr/>
          </p:nvSpPr>
          <p:spPr>
            <a:xfrm>
              <a:off x="1696091" y="1095495"/>
              <a:ext cx="356637" cy="279311"/>
            </a:xfrm>
            <a:custGeom>
              <a:avLst/>
              <a:gdLst/>
              <a:ahLst/>
              <a:cxnLst/>
              <a:rect l="l" t="t" r="r" b="b"/>
              <a:pathLst>
                <a:path w="23591" h="18476" extrusionOk="0">
                  <a:moveTo>
                    <a:pt x="17466" y="0"/>
                  </a:moveTo>
                  <a:cubicBezTo>
                    <a:pt x="14735" y="0"/>
                    <a:pt x="12204" y="1552"/>
                    <a:pt x="10594" y="3601"/>
                  </a:cubicBezTo>
                  <a:cubicBezTo>
                    <a:pt x="10380" y="3845"/>
                    <a:pt x="10165" y="4126"/>
                    <a:pt x="9980" y="4370"/>
                  </a:cubicBezTo>
                  <a:cubicBezTo>
                    <a:pt x="9640" y="4836"/>
                    <a:pt x="9330" y="5294"/>
                    <a:pt x="9027" y="5789"/>
                  </a:cubicBezTo>
                  <a:cubicBezTo>
                    <a:pt x="8775" y="6129"/>
                    <a:pt x="8502" y="6528"/>
                    <a:pt x="8221" y="6957"/>
                  </a:cubicBezTo>
                  <a:cubicBezTo>
                    <a:pt x="6099" y="10498"/>
                    <a:pt x="2957" y="13152"/>
                    <a:pt x="0" y="15954"/>
                  </a:cubicBezTo>
                  <a:cubicBezTo>
                    <a:pt x="2476" y="18306"/>
                    <a:pt x="6214" y="18474"/>
                    <a:pt x="9671" y="18474"/>
                  </a:cubicBezTo>
                  <a:cubicBezTo>
                    <a:pt x="10247" y="18474"/>
                    <a:pt x="10815" y="18470"/>
                    <a:pt x="11368" y="18470"/>
                  </a:cubicBezTo>
                  <a:cubicBezTo>
                    <a:pt x="11669" y="18470"/>
                    <a:pt x="11966" y="18471"/>
                    <a:pt x="12257" y="18475"/>
                  </a:cubicBezTo>
                  <a:cubicBezTo>
                    <a:pt x="12812" y="18446"/>
                    <a:pt x="13366" y="18357"/>
                    <a:pt x="13921" y="18261"/>
                  </a:cubicBezTo>
                  <a:cubicBezTo>
                    <a:pt x="17743" y="17522"/>
                    <a:pt x="21188" y="15185"/>
                    <a:pt x="22607" y="11238"/>
                  </a:cubicBezTo>
                  <a:cubicBezTo>
                    <a:pt x="22792" y="10713"/>
                    <a:pt x="22977" y="10225"/>
                    <a:pt x="23103" y="9700"/>
                  </a:cubicBezTo>
                  <a:cubicBezTo>
                    <a:pt x="23591" y="7637"/>
                    <a:pt x="23502" y="5449"/>
                    <a:pt x="22637" y="3475"/>
                  </a:cubicBezTo>
                  <a:cubicBezTo>
                    <a:pt x="22422" y="2987"/>
                    <a:pt x="22149" y="2522"/>
                    <a:pt x="21838" y="2093"/>
                  </a:cubicBezTo>
                  <a:cubicBezTo>
                    <a:pt x="21498" y="1627"/>
                    <a:pt x="21099" y="1257"/>
                    <a:pt x="20670" y="984"/>
                  </a:cubicBezTo>
                  <a:cubicBezTo>
                    <a:pt x="20205" y="644"/>
                    <a:pt x="19709" y="400"/>
                    <a:pt x="19192" y="245"/>
                  </a:cubicBezTo>
                  <a:cubicBezTo>
                    <a:pt x="18940" y="178"/>
                    <a:pt x="18667" y="119"/>
                    <a:pt x="18386" y="60"/>
                  </a:cubicBezTo>
                  <a:cubicBezTo>
                    <a:pt x="18077" y="20"/>
                    <a:pt x="17770" y="0"/>
                    <a:pt x="17466" y="0"/>
                  </a:cubicBezTo>
                  <a:close/>
                </a:path>
              </a:pathLst>
            </a:custGeom>
            <a:solidFill>
              <a:srgbClr val="EF41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125"/>
            <p:cNvSpPr/>
            <p:nvPr/>
          </p:nvSpPr>
          <p:spPr>
            <a:xfrm>
              <a:off x="1767289" y="1210767"/>
              <a:ext cx="279855" cy="164055"/>
            </a:xfrm>
            <a:custGeom>
              <a:avLst/>
              <a:gdLst/>
              <a:ahLst/>
              <a:cxnLst/>
              <a:rect l="l" t="t" r="r" b="b"/>
              <a:pathLst>
                <a:path w="18512" h="10852" extrusionOk="0">
                  <a:moveTo>
                    <a:pt x="15090" y="1"/>
                  </a:moveTo>
                  <a:cubicBezTo>
                    <a:pt x="11622" y="1"/>
                    <a:pt x="8672" y="2352"/>
                    <a:pt x="6839" y="5188"/>
                  </a:cubicBezTo>
                  <a:cubicBezTo>
                    <a:pt x="5700" y="6970"/>
                    <a:pt x="4406" y="8419"/>
                    <a:pt x="2285" y="8914"/>
                  </a:cubicBezTo>
                  <a:cubicBezTo>
                    <a:pt x="1508" y="9099"/>
                    <a:pt x="0" y="9742"/>
                    <a:pt x="1080" y="10607"/>
                  </a:cubicBezTo>
                  <a:cubicBezTo>
                    <a:pt x="1080" y="10637"/>
                    <a:pt x="1109" y="10666"/>
                    <a:pt x="1139" y="10666"/>
                  </a:cubicBezTo>
                  <a:cubicBezTo>
                    <a:pt x="2530" y="10829"/>
                    <a:pt x="3959" y="10846"/>
                    <a:pt x="5335" y="10846"/>
                  </a:cubicBezTo>
                  <a:cubicBezTo>
                    <a:pt x="5718" y="10846"/>
                    <a:pt x="6097" y="10845"/>
                    <a:pt x="6470" y="10845"/>
                  </a:cubicBezTo>
                  <a:cubicBezTo>
                    <a:pt x="6836" y="10845"/>
                    <a:pt x="7196" y="10846"/>
                    <a:pt x="7548" y="10851"/>
                  </a:cubicBezTo>
                  <a:cubicBezTo>
                    <a:pt x="8103" y="10822"/>
                    <a:pt x="8657" y="10733"/>
                    <a:pt x="9212" y="10637"/>
                  </a:cubicBezTo>
                  <a:cubicBezTo>
                    <a:pt x="13034" y="9898"/>
                    <a:pt x="16479" y="7561"/>
                    <a:pt x="17898" y="3614"/>
                  </a:cubicBezTo>
                  <a:cubicBezTo>
                    <a:pt x="18083" y="3089"/>
                    <a:pt x="18268" y="2601"/>
                    <a:pt x="18394" y="2076"/>
                  </a:cubicBezTo>
                  <a:cubicBezTo>
                    <a:pt x="18423" y="1891"/>
                    <a:pt x="18482" y="1706"/>
                    <a:pt x="18512" y="1492"/>
                  </a:cubicBezTo>
                  <a:cubicBezTo>
                    <a:pt x="18054" y="597"/>
                    <a:pt x="17033" y="132"/>
                    <a:pt x="15895" y="43"/>
                  </a:cubicBezTo>
                  <a:cubicBezTo>
                    <a:pt x="15624" y="15"/>
                    <a:pt x="15355" y="1"/>
                    <a:pt x="15090" y="1"/>
                  </a:cubicBezTo>
                  <a:close/>
                </a:path>
              </a:pathLst>
            </a:custGeom>
            <a:solidFill>
              <a:srgbClr val="FE5F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125"/>
            <p:cNvSpPr/>
            <p:nvPr/>
          </p:nvSpPr>
          <p:spPr>
            <a:xfrm>
              <a:off x="1968681" y="1127655"/>
              <a:ext cx="28224" cy="19970"/>
            </a:xfrm>
            <a:custGeom>
              <a:avLst/>
              <a:gdLst/>
              <a:ahLst/>
              <a:cxnLst/>
              <a:rect l="l" t="t" r="r" b="b"/>
              <a:pathLst>
                <a:path w="1867" h="1321" extrusionOk="0">
                  <a:moveTo>
                    <a:pt x="936" y="1"/>
                  </a:moveTo>
                  <a:cubicBezTo>
                    <a:pt x="879" y="1"/>
                    <a:pt x="819" y="8"/>
                    <a:pt x="756" y="25"/>
                  </a:cubicBezTo>
                  <a:cubicBezTo>
                    <a:pt x="0" y="248"/>
                    <a:pt x="218" y="1320"/>
                    <a:pt x="891" y="1320"/>
                  </a:cubicBezTo>
                  <a:cubicBezTo>
                    <a:pt x="955" y="1320"/>
                    <a:pt x="1024" y="1310"/>
                    <a:pt x="1096" y="1289"/>
                  </a:cubicBezTo>
                  <a:cubicBezTo>
                    <a:pt x="1867" y="1091"/>
                    <a:pt x="1612" y="1"/>
                    <a:pt x="936" y="1"/>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125"/>
            <p:cNvSpPr/>
            <p:nvPr/>
          </p:nvSpPr>
          <p:spPr>
            <a:xfrm>
              <a:off x="2014191" y="1132266"/>
              <a:ext cx="51203" cy="30885"/>
            </a:xfrm>
            <a:custGeom>
              <a:avLst/>
              <a:gdLst/>
              <a:ahLst/>
              <a:cxnLst/>
              <a:rect l="l" t="t" r="r" b="b"/>
              <a:pathLst>
                <a:path w="3387" h="2043" extrusionOk="0">
                  <a:moveTo>
                    <a:pt x="1568" y="1"/>
                  </a:moveTo>
                  <a:cubicBezTo>
                    <a:pt x="1228" y="1"/>
                    <a:pt x="829" y="90"/>
                    <a:pt x="518" y="304"/>
                  </a:cubicBezTo>
                  <a:cubicBezTo>
                    <a:pt x="1" y="703"/>
                    <a:pt x="186" y="1938"/>
                    <a:pt x="770" y="2034"/>
                  </a:cubicBezTo>
                  <a:cubicBezTo>
                    <a:pt x="805" y="2040"/>
                    <a:pt x="842" y="2043"/>
                    <a:pt x="878" y="2043"/>
                  </a:cubicBezTo>
                  <a:cubicBezTo>
                    <a:pt x="1192" y="2043"/>
                    <a:pt x="1541" y="1833"/>
                    <a:pt x="1812" y="1694"/>
                  </a:cubicBezTo>
                  <a:cubicBezTo>
                    <a:pt x="1938" y="1627"/>
                    <a:pt x="2034" y="1568"/>
                    <a:pt x="2123" y="1509"/>
                  </a:cubicBezTo>
                  <a:cubicBezTo>
                    <a:pt x="2152" y="1509"/>
                    <a:pt x="2677" y="1228"/>
                    <a:pt x="2921" y="1073"/>
                  </a:cubicBezTo>
                  <a:cubicBezTo>
                    <a:pt x="3047" y="1014"/>
                    <a:pt x="3232" y="984"/>
                    <a:pt x="3261" y="799"/>
                  </a:cubicBezTo>
                  <a:cubicBezTo>
                    <a:pt x="3387" y="489"/>
                    <a:pt x="3017" y="304"/>
                    <a:pt x="2862" y="245"/>
                  </a:cubicBezTo>
                  <a:cubicBezTo>
                    <a:pt x="2648" y="149"/>
                    <a:pt x="2367" y="119"/>
                    <a:pt x="2152" y="60"/>
                  </a:cubicBezTo>
                  <a:cubicBezTo>
                    <a:pt x="1967" y="30"/>
                    <a:pt x="1753" y="1"/>
                    <a:pt x="1568" y="1"/>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40" name="Google Shape;4540;p125"/>
            <p:cNvGrpSpPr/>
            <p:nvPr/>
          </p:nvGrpSpPr>
          <p:grpSpPr>
            <a:xfrm>
              <a:off x="1947754" y="1160272"/>
              <a:ext cx="34377" cy="30779"/>
              <a:chOff x="3323588" y="-610525"/>
              <a:chExt cx="56850" cy="50900"/>
            </a:xfrm>
          </p:grpSpPr>
          <p:sp>
            <p:nvSpPr>
              <p:cNvPr id="4541" name="Google Shape;4541;p125"/>
              <p:cNvSpPr/>
              <p:nvPr/>
            </p:nvSpPr>
            <p:spPr>
              <a:xfrm>
                <a:off x="3341338" y="-610525"/>
                <a:ext cx="23850" cy="49575"/>
              </a:xfrm>
              <a:custGeom>
                <a:avLst/>
                <a:gdLst/>
                <a:ahLst/>
                <a:cxnLst/>
                <a:rect l="l" t="t" r="r" b="b"/>
                <a:pathLst>
                  <a:path w="954" h="1983" extrusionOk="0">
                    <a:moveTo>
                      <a:pt x="555" y="0"/>
                    </a:moveTo>
                    <a:cubicBezTo>
                      <a:pt x="555" y="0"/>
                      <a:pt x="555" y="30"/>
                      <a:pt x="525" y="30"/>
                    </a:cubicBezTo>
                    <a:cubicBezTo>
                      <a:pt x="215" y="333"/>
                      <a:pt x="59" y="887"/>
                      <a:pt x="30" y="1257"/>
                    </a:cubicBezTo>
                    <a:cubicBezTo>
                      <a:pt x="3" y="1426"/>
                      <a:pt x="0" y="1983"/>
                      <a:pt x="231" y="1983"/>
                    </a:cubicBezTo>
                    <a:cubicBezTo>
                      <a:pt x="253" y="1983"/>
                      <a:pt x="277" y="1977"/>
                      <a:pt x="303" y="1967"/>
                    </a:cubicBezTo>
                    <a:cubicBezTo>
                      <a:pt x="584" y="1848"/>
                      <a:pt x="739" y="1323"/>
                      <a:pt x="799" y="1042"/>
                    </a:cubicBezTo>
                    <a:cubicBezTo>
                      <a:pt x="858" y="702"/>
                      <a:pt x="954" y="59"/>
                      <a:pt x="614" y="0"/>
                    </a:cubicBezTo>
                    <a:close/>
                  </a:path>
                </a:pathLst>
              </a:custGeom>
              <a:solidFill>
                <a:srgbClr val="FFB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125"/>
              <p:cNvSpPr/>
              <p:nvPr/>
            </p:nvSpPr>
            <p:spPr>
              <a:xfrm>
                <a:off x="3323588" y="-599825"/>
                <a:ext cx="15375" cy="40200"/>
              </a:xfrm>
              <a:custGeom>
                <a:avLst/>
                <a:gdLst/>
                <a:ahLst/>
                <a:cxnLst/>
                <a:rect l="l" t="t" r="r" b="b"/>
                <a:pathLst>
                  <a:path w="615" h="1608" extrusionOk="0">
                    <a:moveTo>
                      <a:pt x="429" y="1"/>
                    </a:moveTo>
                    <a:cubicBezTo>
                      <a:pt x="400" y="1"/>
                      <a:pt x="400" y="1"/>
                      <a:pt x="370" y="30"/>
                    </a:cubicBezTo>
                    <a:cubicBezTo>
                      <a:pt x="370" y="30"/>
                      <a:pt x="341" y="30"/>
                      <a:pt x="341" y="60"/>
                    </a:cubicBezTo>
                    <a:cubicBezTo>
                      <a:pt x="89" y="430"/>
                      <a:pt x="30" y="829"/>
                      <a:pt x="30" y="1198"/>
                    </a:cubicBezTo>
                    <a:cubicBezTo>
                      <a:pt x="2" y="1318"/>
                      <a:pt x="0" y="1607"/>
                      <a:pt x="136" y="1607"/>
                    </a:cubicBezTo>
                    <a:cubicBezTo>
                      <a:pt x="142" y="1607"/>
                      <a:pt x="149" y="1606"/>
                      <a:pt x="156" y="1605"/>
                    </a:cubicBezTo>
                    <a:cubicBezTo>
                      <a:pt x="341" y="1539"/>
                      <a:pt x="459" y="1110"/>
                      <a:pt x="496" y="955"/>
                    </a:cubicBezTo>
                    <a:cubicBezTo>
                      <a:pt x="525" y="681"/>
                      <a:pt x="614" y="156"/>
                      <a:pt x="429" y="1"/>
                    </a:cubicBezTo>
                    <a:close/>
                  </a:path>
                </a:pathLst>
              </a:custGeom>
              <a:solidFill>
                <a:srgbClr val="FFB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125"/>
              <p:cNvSpPr/>
              <p:nvPr/>
            </p:nvSpPr>
            <p:spPr>
              <a:xfrm>
                <a:off x="3362763" y="-609075"/>
                <a:ext cx="17675" cy="37800"/>
              </a:xfrm>
              <a:custGeom>
                <a:avLst/>
                <a:gdLst/>
                <a:ahLst/>
                <a:cxnLst/>
                <a:rect l="l" t="t" r="r" b="b"/>
                <a:pathLst>
                  <a:path w="707" h="1512" extrusionOk="0">
                    <a:moveTo>
                      <a:pt x="480" y="0"/>
                    </a:moveTo>
                    <a:cubicBezTo>
                      <a:pt x="476" y="0"/>
                      <a:pt x="471" y="1"/>
                      <a:pt x="466" y="1"/>
                    </a:cubicBezTo>
                    <a:cubicBezTo>
                      <a:pt x="341" y="1"/>
                      <a:pt x="252" y="245"/>
                      <a:pt x="222" y="430"/>
                    </a:cubicBezTo>
                    <a:cubicBezTo>
                      <a:pt x="97" y="800"/>
                      <a:pt x="1" y="1236"/>
                      <a:pt x="156" y="1450"/>
                    </a:cubicBezTo>
                    <a:cubicBezTo>
                      <a:pt x="183" y="1493"/>
                      <a:pt x="212" y="1511"/>
                      <a:pt x="241" y="1511"/>
                    </a:cubicBezTo>
                    <a:cubicBezTo>
                      <a:pt x="380" y="1511"/>
                      <a:pt x="531" y="1102"/>
                      <a:pt x="555" y="925"/>
                    </a:cubicBezTo>
                    <a:cubicBezTo>
                      <a:pt x="620" y="715"/>
                      <a:pt x="707" y="0"/>
                      <a:pt x="480" y="0"/>
                    </a:cubicBezTo>
                    <a:close/>
                  </a:path>
                </a:pathLst>
              </a:custGeom>
              <a:solidFill>
                <a:srgbClr val="FFB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4" name="Google Shape;4544;p125"/>
            <p:cNvGrpSpPr/>
            <p:nvPr/>
          </p:nvGrpSpPr>
          <p:grpSpPr>
            <a:xfrm>
              <a:off x="1681010" y="1060729"/>
              <a:ext cx="217773" cy="185473"/>
              <a:chOff x="4145574" y="1649439"/>
              <a:chExt cx="186753" cy="174958"/>
            </a:xfrm>
          </p:grpSpPr>
          <p:sp>
            <p:nvSpPr>
              <p:cNvPr id="4545" name="Google Shape;4545;p125"/>
              <p:cNvSpPr/>
              <p:nvPr/>
            </p:nvSpPr>
            <p:spPr>
              <a:xfrm>
                <a:off x="4145574" y="1757777"/>
                <a:ext cx="170095" cy="66620"/>
              </a:xfrm>
              <a:custGeom>
                <a:avLst/>
                <a:gdLst/>
                <a:ahLst/>
                <a:cxnLst/>
                <a:rect l="l" t="t" r="r" b="b"/>
                <a:pathLst>
                  <a:path w="11926" h="4671" extrusionOk="0">
                    <a:moveTo>
                      <a:pt x="5003" y="1"/>
                    </a:moveTo>
                    <a:cubicBezTo>
                      <a:pt x="3652" y="1"/>
                      <a:pt x="2343" y="311"/>
                      <a:pt x="1169" y="1101"/>
                    </a:cubicBezTo>
                    <a:cubicBezTo>
                      <a:pt x="1" y="1959"/>
                      <a:pt x="526" y="3933"/>
                      <a:pt x="1945" y="4361"/>
                    </a:cubicBezTo>
                    <a:cubicBezTo>
                      <a:pt x="2976" y="4586"/>
                      <a:pt x="4000" y="4670"/>
                      <a:pt x="5020" y="4670"/>
                    </a:cubicBezTo>
                    <a:cubicBezTo>
                      <a:pt x="6379" y="4670"/>
                      <a:pt x="7731" y="4522"/>
                      <a:pt x="9087" y="4361"/>
                    </a:cubicBezTo>
                    <a:cubicBezTo>
                      <a:pt x="9612" y="3689"/>
                      <a:pt x="10262" y="3038"/>
                      <a:pt x="11001" y="2454"/>
                    </a:cubicBezTo>
                    <a:cubicBezTo>
                      <a:pt x="11275" y="2269"/>
                      <a:pt x="11586" y="2084"/>
                      <a:pt x="11926" y="1929"/>
                    </a:cubicBezTo>
                    <a:cubicBezTo>
                      <a:pt x="9816" y="935"/>
                      <a:pt x="7346" y="1"/>
                      <a:pt x="5003" y="1"/>
                    </a:cubicBezTo>
                    <a:close/>
                  </a:path>
                </a:pathLst>
              </a:custGeom>
              <a:solidFill>
                <a:srgbClr val="EF41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125"/>
              <p:cNvSpPr/>
              <p:nvPr/>
            </p:nvSpPr>
            <p:spPr>
              <a:xfrm>
                <a:off x="4191200" y="1649439"/>
                <a:ext cx="141127" cy="146818"/>
              </a:xfrm>
              <a:custGeom>
                <a:avLst/>
                <a:gdLst/>
                <a:ahLst/>
                <a:cxnLst/>
                <a:rect l="l" t="t" r="r" b="b"/>
                <a:pathLst>
                  <a:path w="9895" h="10294" extrusionOk="0">
                    <a:moveTo>
                      <a:pt x="2350" y="0"/>
                    </a:moveTo>
                    <a:cubicBezTo>
                      <a:pt x="970" y="0"/>
                      <a:pt x="0" y="1723"/>
                      <a:pt x="654" y="3056"/>
                    </a:cubicBezTo>
                    <a:cubicBezTo>
                      <a:pt x="2376" y="6043"/>
                      <a:pt x="5089" y="8047"/>
                      <a:pt x="7492" y="10294"/>
                    </a:cubicBezTo>
                    <a:cubicBezTo>
                      <a:pt x="7618" y="10235"/>
                      <a:pt x="7706" y="10146"/>
                      <a:pt x="7802" y="10050"/>
                    </a:cubicBezTo>
                    <a:cubicBezTo>
                      <a:pt x="8387" y="9621"/>
                      <a:pt x="9126" y="9281"/>
                      <a:pt x="9895" y="9067"/>
                    </a:cubicBezTo>
                    <a:cubicBezTo>
                      <a:pt x="8690" y="5274"/>
                      <a:pt x="6753" y="994"/>
                      <a:pt x="2716" y="40"/>
                    </a:cubicBezTo>
                    <a:cubicBezTo>
                      <a:pt x="2592" y="13"/>
                      <a:pt x="2469" y="0"/>
                      <a:pt x="2350" y="0"/>
                    </a:cubicBezTo>
                    <a:close/>
                  </a:path>
                </a:pathLst>
              </a:custGeom>
              <a:solidFill>
                <a:srgbClr val="EF41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47" name="Google Shape;4547;p125"/>
            <p:cNvSpPr/>
            <p:nvPr/>
          </p:nvSpPr>
          <p:spPr>
            <a:xfrm>
              <a:off x="1784691" y="1361932"/>
              <a:ext cx="77160" cy="79548"/>
            </a:xfrm>
            <a:custGeom>
              <a:avLst/>
              <a:gdLst/>
              <a:ahLst/>
              <a:cxnLst/>
              <a:rect l="l" t="t" r="r" b="b"/>
              <a:pathLst>
                <a:path w="5104" h="5262" extrusionOk="0">
                  <a:moveTo>
                    <a:pt x="4441" y="1"/>
                  </a:moveTo>
                  <a:cubicBezTo>
                    <a:pt x="4297" y="1"/>
                    <a:pt x="4156" y="118"/>
                    <a:pt x="4209" y="299"/>
                  </a:cubicBezTo>
                  <a:cubicBezTo>
                    <a:pt x="4546" y="1676"/>
                    <a:pt x="3699" y="3323"/>
                    <a:pt x="2158" y="3323"/>
                  </a:cubicBezTo>
                  <a:cubicBezTo>
                    <a:pt x="2144" y="3323"/>
                    <a:pt x="2131" y="3323"/>
                    <a:pt x="2117" y="3323"/>
                  </a:cubicBezTo>
                  <a:lnTo>
                    <a:pt x="2087" y="3323"/>
                  </a:lnTo>
                  <a:cubicBezTo>
                    <a:pt x="2047" y="3282"/>
                    <a:pt x="1998" y="3255"/>
                    <a:pt x="1939" y="3255"/>
                  </a:cubicBezTo>
                  <a:cubicBezTo>
                    <a:pt x="1900" y="3255"/>
                    <a:pt x="1856" y="3267"/>
                    <a:pt x="1806" y="3293"/>
                  </a:cubicBezTo>
                  <a:cubicBezTo>
                    <a:pt x="1533" y="3226"/>
                    <a:pt x="1281" y="3012"/>
                    <a:pt x="1097" y="2768"/>
                  </a:cubicBezTo>
                  <a:cubicBezTo>
                    <a:pt x="1042" y="2694"/>
                    <a:pt x="967" y="2664"/>
                    <a:pt x="892" y="2664"/>
                  </a:cubicBezTo>
                  <a:cubicBezTo>
                    <a:pt x="713" y="2664"/>
                    <a:pt x="537" y="2840"/>
                    <a:pt x="668" y="3012"/>
                  </a:cubicBezTo>
                  <a:cubicBezTo>
                    <a:pt x="853" y="3256"/>
                    <a:pt x="1067" y="3441"/>
                    <a:pt x="1281" y="3596"/>
                  </a:cubicBezTo>
                  <a:cubicBezTo>
                    <a:pt x="1118" y="3680"/>
                    <a:pt x="942" y="3748"/>
                    <a:pt x="758" y="3748"/>
                  </a:cubicBezTo>
                  <a:cubicBezTo>
                    <a:pt x="668" y="3748"/>
                    <a:pt x="576" y="3731"/>
                    <a:pt x="483" y="3692"/>
                  </a:cubicBezTo>
                  <a:cubicBezTo>
                    <a:pt x="442" y="3669"/>
                    <a:pt x="402" y="3659"/>
                    <a:pt x="364" y="3659"/>
                  </a:cubicBezTo>
                  <a:cubicBezTo>
                    <a:pt x="146" y="3659"/>
                    <a:pt x="0" y="3989"/>
                    <a:pt x="239" y="4121"/>
                  </a:cubicBezTo>
                  <a:cubicBezTo>
                    <a:pt x="412" y="4208"/>
                    <a:pt x="576" y="4244"/>
                    <a:pt x="733" y="4244"/>
                  </a:cubicBezTo>
                  <a:cubicBezTo>
                    <a:pt x="1134" y="4244"/>
                    <a:pt x="1496" y="4012"/>
                    <a:pt x="1873" y="3810"/>
                  </a:cubicBezTo>
                  <a:lnTo>
                    <a:pt x="1873" y="3810"/>
                  </a:lnTo>
                  <a:cubicBezTo>
                    <a:pt x="1925" y="4220"/>
                    <a:pt x="1622" y="4767"/>
                    <a:pt x="1212" y="4767"/>
                  </a:cubicBezTo>
                  <a:cubicBezTo>
                    <a:pt x="1155" y="4767"/>
                    <a:pt x="1097" y="4757"/>
                    <a:pt x="1038" y="4735"/>
                  </a:cubicBezTo>
                  <a:cubicBezTo>
                    <a:pt x="1004" y="4722"/>
                    <a:pt x="973" y="4716"/>
                    <a:pt x="945" y="4716"/>
                  </a:cubicBezTo>
                  <a:cubicBezTo>
                    <a:pt x="707" y="4716"/>
                    <a:pt x="641" y="5114"/>
                    <a:pt x="912" y="5200"/>
                  </a:cubicBezTo>
                  <a:cubicBezTo>
                    <a:pt x="1021" y="5242"/>
                    <a:pt x="1130" y="5262"/>
                    <a:pt x="1235" y="5262"/>
                  </a:cubicBezTo>
                  <a:cubicBezTo>
                    <a:pt x="1904" y="5262"/>
                    <a:pt x="2448" y="4477"/>
                    <a:pt x="2390" y="3781"/>
                  </a:cubicBezTo>
                  <a:cubicBezTo>
                    <a:pt x="4091" y="3663"/>
                    <a:pt x="5104" y="1777"/>
                    <a:pt x="4675" y="181"/>
                  </a:cubicBezTo>
                  <a:cubicBezTo>
                    <a:pt x="4636" y="55"/>
                    <a:pt x="4538" y="1"/>
                    <a:pt x="4441" y="1"/>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48" name="Google Shape;4548;p125"/>
            <p:cNvGrpSpPr/>
            <p:nvPr/>
          </p:nvGrpSpPr>
          <p:grpSpPr>
            <a:xfrm>
              <a:off x="1681010" y="1060732"/>
              <a:ext cx="217773" cy="185473"/>
              <a:chOff x="4145574" y="1649439"/>
              <a:chExt cx="186753" cy="174958"/>
            </a:xfrm>
          </p:grpSpPr>
          <p:sp>
            <p:nvSpPr>
              <p:cNvPr id="4549" name="Google Shape;4549;p125"/>
              <p:cNvSpPr/>
              <p:nvPr/>
            </p:nvSpPr>
            <p:spPr>
              <a:xfrm>
                <a:off x="4145574" y="1757777"/>
                <a:ext cx="170095" cy="66620"/>
              </a:xfrm>
              <a:custGeom>
                <a:avLst/>
                <a:gdLst/>
                <a:ahLst/>
                <a:cxnLst/>
                <a:rect l="l" t="t" r="r" b="b"/>
                <a:pathLst>
                  <a:path w="11926" h="4671" extrusionOk="0">
                    <a:moveTo>
                      <a:pt x="5003" y="1"/>
                    </a:moveTo>
                    <a:cubicBezTo>
                      <a:pt x="3652" y="1"/>
                      <a:pt x="2343" y="311"/>
                      <a:pt x="1169" y="1101"/>
                    </a:cubicBezTo>
                    <a:cubicBezTo>
                      <a:pt x="1" y="1959"/>
                      <a:pt x="526" y="3933"/>
                      <a:pt x="1945" y="4361"/>
                    </a:cubicBezTo>
                    <a:cubicBezTo>
                      <a:pt x="2976" y="4586"/>
                      <a:pt x="4000" y="4670"/>
                      <a:pt x="5020" y="4670"/>
                    </a:cubicBezTo>
                    <a:cubicBezTo>
                      <a:pt x="6379" y="4670"/>
                      <a:pt x="7731" y="4522"/>
                      <a:pt x="9087" y="4361"/>
                    </a:cubicBezTo>
                    <a:cubicBezTo>
                      <a:pt x="9612" y="3689"/>
                      <a:pt x="10262" y="3038"/>
                      <a:pt x="11001" y="2454"/>
                    </a:cubicBezTo>
                    <a:cubicBezTo>
                      <a:pt x="11275" y="2269"/>
                      <a:pt x="11586" y="2084"/>
                      <a:pt x="11926" y="1929"/>
                    </a:cubicBezTo>
                    <a:cubicBezTo>
                      <a:pt x="9816" y="935"/>
                      <a:pt x="7346" y="1"/>
                      <a:pt x="5003"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125"/>
              <p:cNvSpPr/>
              <p:nvPr/>
            </p:nvSpPr>
            <p:spPr>
              <a:xfrm>
                <a:off x="4191200" y="1649439"/>
                <a:ext cx="141127" cy="146818"/>
              </a:xfrm>
              <a:custGeom>
                <a:avLst/>
                <a:gdLst/>
                <a:ahLst/>
                <a:cxnLst/>
                <a:rect l="l" t="t" r="r" b="b"/>
                <a:pathLst>
                  <a:path w="9895" h="10294" extrusionOk="0">
                    <a:moveTo>
                      <a:pt x="2350" y="0"/>
                    </a:moveTo>
                    <a:cubicBezTo>
                      <a:pt x="970" y="0"/>
                      <a:pt x="0" y="1723"/>
                      <a:pt x="654" y="3056"/>
                    </a:cubicBezTo>
                    <a:cubicBezTo>
                      <a:pt x="2376" y="6043"/>
                      <a:pt x="5089" y="8047"/>
                      <a:pt x="7492" y="10294"/>
                    </a:cubicBezTo>
                    <a:cubicBezTo>
                      <a:pt x="7618" y="10235"/>
                      <a:pt x="7706" y="10146"/>
                      <a:pt x="7802" y="10050"/>
                    </a:cubicBezTo>
                    <a:cubicBezTo>
                      <a:pt x="8387" y="9621"/>
                      <a:pt x="9126" y="9281"/>
                      <a:pt x="9895" y="9067"/>
                    </a:cubicBezTo>
                    <a:cubicBezTo>
                      <a:pt x="8690" y="5274"/>
                      <a:pt x="6753" y="994"/>
                      <a:pt x="2716" y="40"/>
                    </a:cubicBezTo>
                    <a:cubicBezTo>
                      <a:pt x="2592" y="13"/>
                      <a:pt x="2469" y="0"/>
                      <a:pt x="2350" y="0"/>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51" name="Google Shape;4551;p125"/>
            <p:cNvSpPr/>
            <p:nvPr/>
          </p:nvSpPr>
          <p:spPr>
            <a:xfrm>
              <a:off x="1674182" y="1118220"/>
              <a:ext cx="217495" cy="118340"/>
            </a:xfrm>
            <a:custGeom>
              <a:avLst/>
              <a:gdLst/>
              <a:ahLst/>
              <a:cxnLst/>
              <a:rect l="l" t="t" r="r" b="b"/>
              <a:pathLst>
                <a:path w="14387" h="7828" extrusionOk="0">
                  <a:moveTo>
                    <a:pt x="3888" y="0"/>
                  </a:moveTo>
                  <a:cubicBezTo>
                    <a:pt x="3245" y="0"/>
                    <a:pt x="2594" y="79"/>
                    <a:pt x="1937" y="250"/>
                  </a:cubicBezTo>
                  <a:cubicBezTo>
                    <a:pt x="185" y="775"/>
                    <a:pt x="0" y="3333"/>
                    <a:pt x="1479" y="4404"/>
                  </a:cubicBezTo>
                  <a:cubicBezTo>
                    <a:pt x="4591" y="6319"/>
                    <a:pt x="8103" y="6962"/>
                    <a:pt x="11518" y="7827"/>
                  </a:cubicBezTo>
                  <a:cubicBezTo>
                    <a:pt x="11858" y="7428"/>
                    <a:pt x="12257" y="7088"/>
                    <a:pt x="12693" y="6748"/>
                  </a:cubicBezTo>
                  <a:cubicBezTo>
                    <a:pt x="13181" y="6408"/>
                    <a:pt x="13765" y="6105"/>
                    <a:pt x="14386" y="5883"/>
                  </a:cubicBezTo>
                  <a:cubicBezTo>
                    <a:pt x="11571" y="3049"/>
                    <a:pt x="7889" y="0"/>
                    <a:pt x="3888" y="0"/>
                  </a:cubicBezTo>
                  <a:close/>
                </a:path>
              </a:pathLst>
            </a:custGeom>
            <a:solidFill>
              <a:srgbClr val="EF41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52" name="Google Shape;4552;p125"/>
            <p:cNvGrpSpPr/>
            <p:nvPr/>
          </p:nvGrpSpPr>
          <p:grpSpPr>
            <a:xfrm>
              <a:off x="1585676" y="1253734"/>
              <a:ext cx="160752" cy="140613"/>
              <a:chOff x="4037921" y="1824340"/>
              <a:chExt cx="151639" cy="132641"/>
            </a:xfrm>
          </p:grpSpPr>
          <p:sp>
            <p:nvSpPr>
              <p:cNvPr id="4553" name="Google Shape;4553;p125"/>
              <p:cNvSpPr/>
              <p:nvPr/>
            </p:nvSpPr>
            <p:spPr>
              <a:xfrm>
                <a:off x="4068015" y="1824340"/>
                <a:ext cx="118065" cy="89112"/>
              </a:xfrm>
              <a:custGeom>
                <a:avLst/>
                <a:gdLst/>
                <a:ahLst/>
                <a:cxnLst/>
                <a:rect l="l" t="t" r="r" b="b"/>
                <a:pathLst>
                  <a:path w="8278" h="6248" extrusionOk="0">
                    <a:moveTo>
                      <a:pt x="1650" y="1"/>
                    </a:moveTo>
                    <a:cubicBezTo>
                      <a:pt x="794" y="1"/>
                      <a:pt x="1" y="766"/>
                      <a:pt x="234" y="1639"/>
                    </a:cubicBezTo>
                    <a:cubicBezTo>
                      <a:pt x="1129" y="4537"/>
                      <a:pt x="4544" y="5609"/>
                      <a:pt x="7287" y="6230"/>
                    </a:cubicBezTo>
                    <a:cubicBezTo>
                      <a:pt x="7344" y="6242"/>
                      <a:pt x="7399" y="6248"/>
                      <a:pt x="7450" y="6248"/>
                    </a:cubicBezTo>
                    <a:cubicBezTo>
                      <a:pt x="8042" y="6248"/>
                      <a:pt x="8278" y="5475"/>
                      <a:pt x="7938" y="4965"/>
                    </a:cubicBezTo>
                    <a:lnTo>
                      <a:pt x="7901" y="4965"/>
                    </a:lnTo>
                    <a:cubicBezTo>
                      <a:pt x="6053" y="3332"/>
                      <a:pt x="4485" y="1269"/>
                      <a:pt x="2171" y="101"/>
                    </a:cubicBezTo>
                    <a:cubicBezTo>
                      <a:pt x="2000" y="32"/>
                      <a:pt x="1824" y="1"/>
                      <a:pt x="1650"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125"/>
              <p:cNvSpPr/>
              <p:nvPr/>
            </p:nvSpPr>
            <p:spPr>
              <a:xfrm>
                <a:off x="4037921" y="1895994"/>
                <a:ext cx="151639" cy="60986"/>
              </a:xfrm>
              <a:custGeom>
                <a:avLst/>
                <a:gdLst/>
                <a:ahLst/>
                <a:cxnLst/>
                <a:rect l="l" t="t" r="r" b="b"/>
                <a:pathLst>
                  <a:path w="10632" h="4276" extrusionOk="0">
                    <a:moveTo>
                      <a:pt x="9427" y="1"/>
                    </a:moveTo>
                    <a:cubicBezTo>
                      <a:pt x="6721" y="311"/>
                      <a:pt x="3912" y="67"/>
                      <a:pt x="1265" y="1080"/>
                    </a:cubicBezTo>
                    <a:cubicBezTo>
                      <a:pt x="186" y="1605"/>
                      <a:pt x="1" y="3239"/>
                      <a:pt x="1051" y="3793"/>
                    </a:cubicBezTo>
                    <a:cubicBezTo>
                      <a:pt x="1772" y="4131"/>
                      <a:pt x="2516" y="4275"/>
                      <a:pt x="3265" y="4275"/>
                    </a:cubicBezTo>
                    <a:cubicBezTo>
                      <a:pt x="5650" y="4275"/>
                      <a:pt x="8085" y="2811"/>
                      <a:pt x="9981" y="1450"/>
                    </a:cubicBezTo>
                    <a:cubicBezTo>
                      <a:pt x="10632" y="991"/>
                      <a:pt x="10166" y="97"/>
                      <a:pt x="9427"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55" name="Google Shape;4555;p125"/>
            <p:cNvSpPr/>
            <p:nvPr/>
          </p:nvSpPr>
          <p:spPr>
            <a:xfrm>
              <a:off x="1565851" y="1276991"/>
              <a:ext cx="179520" cy="80183"/>
            </a:xfrm>
            <a:custGeom>
              <a:avLst/>
              <a:gdLst/>
              <a:ahLst/>
              <a:cxnLst/>
              <a:rect l="l" t="t" r="r" b="b"/>
              <a:pathLst>
                <a:path w="11875" h="5304" extrusionOk="0">
                  <a:moveTo>
                    <a:pt x="2315" y="1"/>
                  </a:moveTo>
                  <a:cubicBezTo>
                    <a:pt x="999" y="1"/>
                    <a:pt x="0" y="1538"/>
                    <a:pt x="726" y="2627"/>
                  </a:cubicBezTo>
                  <a:cubicBezTo>
                    <a:pt x="2310" y="4753"/>
                    <a:pt x="5014" y="5303"/>
                    <a:pt x="7688" y="5303"/>
                  </a:cubicBezTo>
                  <a:cubicBezTo>
                    <a:pt x="8809" y="5303"/>
                    <a:pt x="9924" y="5207"/>
                    <a:pt x="10950" y="5089"/>
                  </a:cubicBezTo>
                  <a:cubicBezTo>
                    <a:pt x="11845" y="4934"/>
                    <a:pt x="11874" y="3795"/>
                    <a:pt x="11172" y="3329"/>
                  </a:cubicBezTo>
                  <a:cubicBezTo>
                    <a:pt x="8274" y="2161"/>
                    <a:pt x="5590" y="409"/>
                    <a:pt x="2389" y="3"/>
                  </a:cubicBezTo>
                  <a:cubicBezTo>
                    <a:pt x="2364" y="1"/>
                    <a:pt x="2340" y="1"/>
                    <a:pt x="2315" y="1"/>
                  </a:cubicBezTo>
                  <a:close/>
                </a:path>
              </a:pathLst>
            </a:custGeom>
            <a:solidFill>
              <a:srgbClr val="EF41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531"/>
                                        </p:tgtEl>
                                        <p:attrNameLst>
                                          <p:attrName>style.visibility</p:attrName>
                                        </p:attrNameLst>
                                      </p:cBhvr>
                                      <p:to>
                                        <p:strVal val="visible"/>
                                      </p:to>
                                    </p:set>
                                    <p:anim calcmode="lin" valueType="num">
                                      <p:cBhvr additive="base">
                                        <p:cTn id="7" dur="1000"/>
                                        <p:tgtEl>
                                          <p:spTgt spid="4531"/>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 presetClass="exit" presetSubtype="2" fill="hold" nodeType="afterEffect">
                                  <p:stCondLst>
                                    <p:cond delay="0"/>
                                  </p:stCondLst>
                                  <p:childTnLst>
                                    <p:anim calcmode="lin" valueType="num">
                                      <p:cBhvr additive="base">
                                        <p:cTn id="10" dur="2000"/>
                                        <p:tgtEl>
                                          <p:spTgt spid="4531"/>
                                        </p:tgtEl>
                                        <p:attrNameLst>
                                          <p:attrName>ppt_x</p:attrName>
                                        </p:attrNameLst>
                                      </p:cBhvr>
                                      <p:tavLst>
                                        <p:tav tm="0">
                                          <p:val>
                                            <p:strVal val="#ppt_x"/>
                                          </p:val>
                                        </p:tav>
                                        <p:tav tm="100000">
                                          <p:val>
                                            <p:strVal val="#ppt_x+1"/>
                                          </p:val>
                                        </p:tav>
                                      </p:tavLst>
                                    </p:anim>
                                    <p:set>
                                      <p:cBhvr>
                                        <p:cTn id="11" dur="1" fill="hold">
                                          <p:stCondLst>
                                            <p:cond delay="2000"/>
                                          </p:stCondLst>
                                        </p:cTn>
                                        <p:tgtEl>
                                          <p:spTgt spid="453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8" presetClass="emph" presetSubtype="0" fill="hold" nodeType="clickEffect">
                                  <p:stCondLst>
                                    <p:cond delay="0"/>
                                  </p:stCondLst>
                                  <p:childTnLst>
                                    <p:animRot by="-21600000">
                                      <p:cBhvr>
                                        <p:cTn id="15" dur="1000" fill="hold"/>
                                        <p:tgtEl>
                                          <p:spTgt spid="4322"/>
                                        </p:tgtEl>
                                        <p:attrNameLst>
                                          <p:attrName>r</p:attrName>
                                        </p:attrNameLst>
                                      </p:cBhvr>
                                    </p:animRot>
                                  </p:childTnLst>
                                </p:cTn>
                              </p:par>
                            </p:childTnLst>
                          </p:cTn>
                        </p:par>
                        <p:par>
                          <p:cTn id="16" fill="hold">
                            <p:stCondLst>
                              <p:cond delay="1000"/>
                            </p:stCondLst>
                            <p:childTnLst>
                              <p:par>
                                <p:cTn id="17" presetID="23" presetClass="entr" presetSubtype="16" fill="hold" nodeType="afterEffect">
                                  <p:stCondLst>
                                    <p:cond delay="0"/>
                                  </p:stCondLst>
                                  <p:childTnLst>
                                    <p:set>
                                      <p:cBhvr>
                                        <p:cTn id="18" dur="1" fill="hold">
                                          <p:stCondLst>
                                            <p:cond delay="0"/>
                                          </p:stCondLst>
                                        </p:cTn>
                                        <p:tgtEl>
                                          <p:spTgt spid="4321"/>
                                        </p:tgtEl>
                                        <p:attrNameLst>
                                          <p:attrName>style.visibility</p:attrName>
                                        </p:attrNameLst>
                                      </p:cBhvr>
                                      <p:to>
                                        <p:strVal val="visible"/>
                                      </p:to>
                                    </p:set>
                                    <p:anim calcmode="lin" valueType="num">
                                      <p:cBhvr additive="base">
                                        <p:cTn id="19" dur="1000"/>
                                        <p:tgtEl>
                                          <p:spTgt spid="4321"/>
                                        </p:tgtEl>
                                        <p:attrNameLst>
                                          <p:attrName>ppt_w</p:attrName>
                                        </p:attrNameLst>
                                      </p:cBhvr>
                                      <p:tavLst>
                                        <p:tav tm="0">
                                          <p:val>
                                            <p:strVal val="0"/>
                                          </p:val>
                                        </p:tav>
                                        <p:tav tm="100000">
                                          <p:val>
                                            <p:strVal val="#ppt_w"/>
                                          </p:val>
                                        </p:tav>
                                      </p:tavLst>
                                    </p:anim>
                                    <p:anim calcmode="lin" valueType="num">
                                      <p:cBhvr additive="base">
                                        <p:cTn id="20" dur="1000"/>
                                        <p:tgtEl>
                                          <p:spTgt spid="4321"/>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4323"/>
                                        </p:tgtEl>
                                        <p:attrNameLst>
                                          <p:attrName>style.visibility</p:attrName>
                                        </p:attrNameLst>
                                      </p:cBhvr>
                                      <p:to>
                                        <p:strVal val="visible"/>
                                      </p:to>
                                    </p:set>
                                    <p:anim calcmode="lin" valueType="num">
                                      <p:cBhvr additive="base">
                                        <p:cTn id="23" dur="1000"/>
                                        <p:tgtEl>
                                          <p:spTgt spid="4323"/>
                                        </p:tgtEl>
                                        <p:attrNameLst>
                                          <p:attrName>ppt_w</p:attrName>
                                        </p:attrNameLst>
                                      </p:cBhvr>
                                      <p:tavLst>
                                        <p:tav tm="0">
                                          <p:val>
                                            <p:strVal val="0"/>
                                          </p:val>
                                        </p:tav>
                                        <p:tav tm="100000">
                                          <p:val>
                                            <p:strVal val="#ppt_w"/>
                                          </p:val>
                                        </p:tav>
                                      </p:tavLst>
                                    </p:anim>
                                    <p:anim calcmode="lin" valueType="num">
                                      <p:cBhvr additive="base">
                                        <p:cTn id="24" dur="1000"/>
                                        <p:tgtEl>
                                          <p:spTgt spid="432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59"/>
        <p:cNvGrpSpPr/>
        <p:nvPr/>
      </p:nvGrpSpPr>
      <p:grpSpPr>
        <a:xfrm>
          <a:off x="0" y="0"/>
          <a:ext cx="0" cy="0"/>
          <a:chOff x="0" y="0"/>
          <a:chExt cx="0" cy="0"/>
        </a:xfrm>
      </p:grpSpPr>
      <p:sp>
        <p:nvSpPr>
          <p:cNvPr id="4560" name="Google Shape;4560;p126"/>
          <p:cNvSpPr txBox="1">
            <a:spLocks noGrp="1"/>
          </p:cNvSpPr>
          <p:nvPr>
            <p:ph type="title"/>
          </p:nvPr>
        </p:nvSpPr>
        <p:spPr>
          <a:xfrm>
            <a:off x="1151250" y="494750"/>
            <a:ext cx="6841500" cy="4785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a:t>Thoughts on Data Collection </a:t>
            </a:r>
            <a:endParaRPr/>
          </a:p>
          <a:p>
            <a:pPr marL="0" lvl="0" indent="0" algn="ctr" rtl="0">
              <a:spcBef>
                <a:spcPts val="0"/>
              </a:spcBef>
              <a:spcAft>
                <a:spcPts val="0"/>
              </a:spcAft>
              <a:buNone/>
            </a:pPr>
            <a:endParaRPr/>
          </a:p>
        </p:txBody>
      </p:sp>
      <p:sp>
        <p:nvSpPr>
          <p:cNvPr id="4561" name="Google Shape;4561;p126"/>
          <p:cNvSpPr txBox="1">
            <a:spLocks noGrp="1"/>
          </p:cNvSpPr>
          <p:nvPr>
            <p:ph type="title" idx="2"/>
          </p:nvPr>
        </p:nvSpPr>
        <p:spPr>
          <a:xfrm>
            <a:off x="1471600" y="1076550"/>
            <a:ext cx="3015600" cy="353400"/>
          </a:xfrm>
          <a:prstGeom prst="rect">
            <a:avLst/>
          </a:prstGeom>
        </p:spPr>
        <p:txBody>
          <a:bodyPr spcFirstLastPara="1" wrap="square" lIns="14400" tIns="14400" rIns="14400" bIns="14400" anchor="t" anchorCtr="0">
            <a:noAutofit/>
          </a:bodyPr>
          <a:lstStyle/>
          <a:p>
            <a:pPr marL="0" lvl="0" indent="0" algn="ctr" rtl="0">
              <a:spcBef>
                <a:spcPts val="0"/>
              </a:spcBef>
              <a:spcAft>
                <a:spcPts val="0"/>
              </a:spcAft>
              <a:buNone/>
            </a:pPr>
            <a:r>
              <a:rPr lang="en"/>
              <a:t>Outcomes</a:t>
            </a:r>
            <a:endParaRPr/>
          </a:p>
        </p:txBody>
      </p:sp>
      <p:sp>
        <p:nvSpPr>
          <p:cNvPr id="4562" name="Google Shape;4562;p126"/>
          <p:cNvSpPr txBox="1">
            <a:spLocks noGrp="1"/>
          </p:cNvSpPr>
          <p:nvPr>
            <p:ph type="subTitle" idx="4"/>
          </p:nvPr>
        </p:nvSpPr>
        <p:spPr>
          <a:xfrm>
            <a:off x="1272550" y="1533250"/>
            <a:ext cx="3413700" cy="2201400"/>
          </a:xfrm>
          <a:prstGeom prst="rect">
            <a:avLst/>
          </a:prstGeom>
        </p:spPr>
        <p:txBody>
          <a:bodyPr spcFirstLastPara="1" wrap="square" lIns="14400" tIns="14400" rIns="14400" bIns="14400" anchor="t" anchorCtr="0">
            <a:noAutofit/>
          </a:bodyPr>
          <a:lstStyle/>
          <a:p>
            <a:pPr marL="457200" lvl="0" indent="-323850" algn="l" rtl="0">
              <a:spcBef>
                <a:spcPts val="0"/>
              </a:spcBef>
              <a:spcAft>
                <a:spcPts val="0"/>
              </a:spcAft>
              <a:buSzPts val="1500"/>
              <a:buChar char="●"/>
            </a:pPr>
            <a:r>
              <a:rPr lang="en" sz="1500" b="1">
                <a:latin typeface="Arvo"/>
                <a:ea typeface="Arvo"/>
                <a:cs typeface="Arvo"/>
                <a:sym typeface="Arvo"/>
              </a:rPr>
              <a:t>Promote </a:t>
            </a:r>
            <a:r>
              <a:rPr lang="en" sz="1500">
                <a:latin typeface="Arvo"/>
                <a:ea typeface="Arvo"/>
                <a:cs typeface="Arvo"/>
                <a:sym typeface="Arvo"/>
              </a:rPr>
              <a:t>walking with friends</a:t>
            </a:r>
            <a:endParaRPr sz="1500">
              <a:latin typeface="Arvo"/>
              <a:ea typeface="Arvo"/>
              <a:cs typeface="Arvo"/>
              <a:sym typeface="Arvo"/>
            </a:endParaRPr>
          </a:p>
          <a:p>
            <a:pPr marL="457200" lvl="0" indent="-323850" algn="l" rtl="0">
              <a:spcBef>
                <a:spcPts val="0"/>
              </a:spcBef>
              <a:spcAft>
                <a:spcPts val="0"/>
              </a:spcAft>
              <a:buSzPts val="1500"/>
              <a:buChar char="●"/>
            </a:pPr>
            <a:r>
              <a:rPr lang="en" sz="1500" b="1">
                <a:latin typeface="Arvo"/>
                <a:ea typeface="Arvo"/>
                <a:cs typeface="Arvo"/>
                <a:sym typeface="Arvo"/>
              </a:rPr>
              <a:t>Capitalize </a:t>
            </a:r>
            <a:r>
              <a:rPr lang="en" sz="1500">
                <a:latin typeface="Arvo"/>
                <a:ea typeface="Arvo"/>
                <a:cs typeface="Arvo"/>
                <a:sym typeface="Arvo"/>
              </a:rPr>
              <a:t>on Israeli fitness culture</a:t>
            </a:r>
            <a:endParaRPr sz="1500">
              <a:latin typeface="Arvo"/>
              <a:ea typeface="Arvo"/>
              <a:cs typeface="Arvo"/>
              <a:sym typeface="Arvo"/>
            </a:endParaRPr>
          </a:p>
          <a:p>
            <a:pPr marL="914400" lvl="1" indent="-323850" algn="l" rtl="0">
              <a:spcBef>
                <a:spcPts val="0"/>
              </a:spcBef>
              <a:spcAft>
                <a:spcPts val="0"/>
              </a:spcAft>
              <a:buSzPts val="1500"/>
              <a:buFont typeface="Arvo"/>
              <a:buChar char="○"/>
            </a:pPr>
            <a:r>
              <a:rPr lang="en" sz="1500">
                <a:latin typeface="Arvo"/>
                <a:ea typeface="Arvo"/>
                <a:cs typeface="Arvo"/>
                <a:sym typeface="Arvo"/>
              </a:rPr>
              <a:t>Military service looms over students</a:t>
            </a:r>
            <a:endParaRPr sz="1500">
              <a:latin typeface="Arvo"/>
              <a:ea typeface="Arvo"/>
              <a:cs typeface="Arvo"/>
              <a:sym typeface="Arvo"/>
            </a:endParaRPr>
          </a:p>
          <a:p>
            <a:pPr marL="457200" lvl="0" indent="-323850" algn="l" rtl="0">
              <a:spcBef>
                <a:spcPts val="0"/>
              </a:spcBef>
              <a:spcAft>
                <a:spcPts val="0"/>
              </a:spcAft>
              <a:buSzPts val="1500"/>
              <a:buFont typeface="Spartan"/>
              <a:buChar char="●"/>
            </a:pPr>
            <a:r>
              <a:rPr lang="en" sz="1500" b="1">
                <a:latin typeface="Arvo"/>
                <a:ea typeface="Arvo"/>
                <a:cs typeface="Arvo"/>
                <a:sym typeface="Arvo"/>
              </a:rPr>
              <a:t>Realize </a:t>
            </a:r>
            <a:r>
              <a:rPr lang="en" sz="1500">
                <a:latin typeface="Arvo"/>
                <a:ea typeface="Arvo"/>
                <a:cs typeface="Arvo"/>
                <a:sym typeface="Arvo"/>
              </a:rPr>
              <a:t>prospect of rewards</a:t>
            </a:r>
            <a:endParaRPr sz="1500">
              <a:latin typeface="Arvo"/>
              <a:ea typeface="Arvo"/>
              <a:cs typeface="Arvo"/>
              <a:sym typeface="Arvo"/>
            </a:endParaRPr>
          </a:p>
          <a:p>
            <a:pPr marL="914400" lvl="1" indent="-323850" algn="l" rtl="0">
              <a:spcBef>
                <a:spcPts val="0"/>
              </a:spcBef>
              <a:spcAft>
                <a:spcPts val="0"/>
              </a:spcAft>
              <a:buSzPts val="1500"/>
              <a:buFont typeface="Arvo"/>
              <a:buChar char="○"/>
            </a:pPr>
            <a:r>
              <a:rPr lang="en" sz="1500">
                <a:latin typeface="Arvo"/>
                <a:ea typeface="Arvo"/>
                <a:cs typeface="Arvo"/>
                <a:sym typeface="Arvo"/>
              </a:rPr>
              <a:t>Coupons for cafeteria or local restaurants</a:t>
            </a:r>
            <a:endParaRPr sz="1500">
              <a:latin typeface="Arvo"/>
              <a:ea typeface="Arvo"/>
              <a:cs typeface="Arvo"/>
              <a:sym typeface="Arvo"/>
            </a:endParaRPr>
          </a:p>
          <a:p>
            <a:pPr marL="914400" lvl="1" indent="-323850" algn="l" rtl="0">
              <a:spcBef>
                <a:spcPts val="0"/>
              </a:spcBef>
              <a:spcAft>
                <a:spcPts val="0"/>
              </a:spcAft>
              <a:buSzPts val="1500"/>
              <a:buFont typeface="Arvo"/>
              <a:buChar char="○"/>
            </a:pPr>
            <a:r>
              <a:rPr lang="en" sz="1500">
                <a:latin typeface="Arvo"/>
                <a:ea typeface="Arvo"/>
                <a:cs typeface="Arvo"/>
                <a:sym typeface="Arvo"/>
              </a:rPr>
              <a:t>Free gym credit</a:t>
            </a:r>
            <a:endParaRPr sz="1500">
              <a:latin typeface="Arvo"/>
              <a:ea typeface="Arvo"/>
              <a:cs typeface="Arvo"/>
              <a:sym typeface="Arvo"/>
            </a:endParaRPr>
          </a:p>
        </p:txBody>
      </p:sp>
      <p:grpSp>
        <p:nvGrpSpPr>
          <p:cNvPr id="4563" name="Google Shape;4563;p126"/>
          <p:cNvGrpSpPr/>
          <p:nvPr/>
        </p:nvGrpSpPr>
        <p:grpSpPr>
          <a:xfrm>
            <a:off x="269275" y="2780838"/>
            <a:ext cx="881968" cy="2438875"/>
            <a:chOff x="7798425" y="2151375"/>
            <a:chExt cx="881968" cy="2438875"/>
          </a:xfrm>
        </p:grpSpPr>
        <p:sp>
          <p:nvSpPr>
            <p:cNvPr id="4564" name="Google Shape;4564;p126"/>
            <p:cNvSpPr/>
            <p:nvPr/>
          </p:nvSpPr>
          <p:spPr>
            <a:xfrm>
              <a:off x="7798425" y="2151375"/>
              <a:ext cx="881968" cy="1115702"/>
            </a:xfrm>
            <a:custGeom>
              <a:avLst/>
              <a:gdLst/>
              <a:ahLst/>
              <a:cxnLst/>
              <a:rect l="l" t="t" r="r" b="b"/>
              <a:pathLst>
                <a:path w="9839" h="10660" extrusionOk="0">
                  <a:moveTo>
                    <a:pt x="4901" y="1"/>
                  </a:moveTo>
                  <a:cubicBezTo>
                    <a:pt x="2213" y="1"/>
                    <a:pt x="1" y="2997"/>
                    <a:pt x="1" y="6693"/>
                  </a:cubicBezTo>
                  <a:cubicBezTo>
                    <a:pt x="1" y="8205"/>
                    <a:pt x="346" y="9568"/>
                    <a:pt x="934" y="10660"/>
                  </a:cubicBezTo>
                  <a:lnTo>
                    <a:pt x="8868" y="10660"/>
                  </a:lnTo>
                  <a:cubicBezTo>
                    <a:pt x="9484" y="9568"/>
                    <a:pt x="9839" y="8205"/>
                    <a:pt x="9839" y="6693"/>
                  </a:cubicBezTo>
                  <a:cubicBezTo>
                    <a:pt x="9839" y="2997"/>
                    <a:pt x="7617" y="1"/>
                    <a:pt x="4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65" name="Google Shape;4565;p126"/>
            <p:cNvGrpSpPr/>
            <p:nvPr/>
          </p:nvGrpSpPr>
          <p:grpSpPr>
            <a:xfrm>
              <a:off x="8010896" y="2544161"/>
              <a:ext cx="482490" cy="519685"/>
              <a:chOff x="4503500" y="1326150"/>
              <a:chExt cx="327689" cy="352975"/>
            </a:xfrm>
          </p:grpSpPr>
          <p:sp>
            <p:nvSpPr>
              <p:cNvPr id="4566" name="Google Shape;4566;p126"/>
              <p:cNvSpPr/>
              <p:nvPr/>
            </p:nvSpPr>
            <p:spPr>
              <a:xfrm>
                <a:off x="4658239" y="1416275"/>
                <a:ext cx="172950" cy="143250"/>
              </a:xfrm>
              <a:custGeom>
                <a:avLst/>
                <a:gdLst/>
                <a:ahLst/>
                <a:cxnLst/>
                <a:rect l="l" t="t" r="r" b="b"/>
                <a:pathLst>
                  <a:path w="6918" h="5730" extrusionOk="0">
                    <a:moveTo>
                      <a:pt x="6540" y="1"/>
                    </a:moveTo>
                    <a:cubicBezTo>
                      <a:pt x="6378" y="1"/>
                      <a:pt x="6258" y="114"/>
                      <a:pt x="6217" y="278"/>
                    </a:cubicBezTo>
                    <a:cubicBezTo>
                      <a:pt x="5947" y="1604"/>
                      <a:pt x="5209" y="2892"/>
                      <a:pt x="4164" y="3741"/>
                    </a:cubicBezTo>
                    <a:cubicBezTo>
                      <a:pt x="3109" y="4562"/>
                      <a:pt x="1784" y="5029"/>
                      <a:pt x="468" y="5029"/>
                    </a:cubicBezTo>
                    <a:lnTo>
                      <a:pt x="346" y="5029"/>
                    </a:lnTo>
                    <a:cubicBezTo>
                      <a:pt x="150" y="5029"/>
                      <a:pt x="1" y="5178"/>
                      <a:pt x="1" y="5374"/>
                    </a:cubicBezTo>
                    <a:cubicBezTo>
                      <a:pt x="1" y="5533"/>
                      <a:pt x="150" y="5692"/>
                      <a:pt x="309" y="5729"/>
                    </a:cubicBezTo>
                    <a:lnTo>
                      <a:pt x="468" y="5729"/>
                    </a:lnTo>
                    <a:cubicBezTo>
                      <a:pt x="1942" y="5729"/>
                      <a:pt x="3417" y="5178"/>
                      <a:pt x="4584" y="4245"/>
                    </a:cubicBezTo>
                    <a:cubicBezTo>
                      <a:pt x="5751" y="3274"/>
                      <a:pt x="6609" y="1912"/>
                      <a:pt x="6880" y="399"/>
                    </a:cubicBezTo>
                    <a:cubicBezTo>
                      <a:pt x="6917" y="203"/>
                      <a:pt x="6805" y="45"/>
                      <a:pt x="6609" y="7"/>
                    </a:cubicBezTo>
                    <a:cubicBezTo>
                      <a:pt x="6585" y="3"/>
                      <a:pt x="6562" y="1"/>
                      <a:pt x="6540" y="1"/>
                    </a:cubicBezTo>
                    <a:close/>
                  </a:path>
                </a:pathLst>
              </a:cu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126"/>
              <p:cNvSpPr/>
              <p:nvPr/>
            </p:nvSpPr>
            <p:spPr>
              <a:xfrm>
                <a:off x="4546450" y="1326150"/>
                <a:ext cx="107825" cy="154675"/>
              </a:xfrm>
              <a:custGeom>
                <a:avLst/>
                <a:gdLst/>
                <a:ahLst/>
                <a:cxnLst/>
                <a:rect l="l" t="t" r="r" b="b"/>
                <a:pathLst>
                  <a:path w="4313" h="6187" extrusionOk="0">
                    <a:moveTo>
                      <a:pt x="345" y="0"/>
                    </a:moveTo>
                    <a:cubicBezTo>
                      <a:pt x="149" y="0"/>
                      <a:pt x="0" y="112"/>
                      <a:pt x="0" y="308"/>
                    </a:cubicBezTo>
                    <a:lnTo>
                      <a:pt x="0" y="616"/>
                    </a:lnTo>
                    <a:cubicBezTo>
                      <a:pt x="0" y="1783"/>
                      <a:pt x="271" y="2950"/>
                      <a:pt x="849" y="3930"/>
                    </a:cubicBezTo>
                    <a:cubicBezTo>
                      <a:pt x="1512" y="5013"/>
                      <a:pt x="2604" y="5909"/>
                      <a:pt x="3883" y="6179"/>
                    </a:cubicBezTo>
                    <a:cubicBezTo>
                      <a:pt x="3903" y="6184"/>
                      <a:pt x="3924" y="6186"/>
                      <a:pt x="3946" y="6186"/>
                    </a:cubicBezTo>
                    <a:cubicBezTo>
                      <a:pt x="4089" y="6186"/>
                      <a:pt x="4242" y="6079"/>
                      <a:pt x="4275" y="5909"/>
                    </a:cubicBezTo>
                    <a:cubicBezTo>
                      <a:pt x="4312" y="5750"/>
                      <a:pt x="4200" y="5563"/>
                      <a:pt x="4004" y="5517"/>
                    </a:cubicBezTo>
                    <a:cubicBezTo>
                      <a:pt x="2950" y="5283"/>
                      <a:pt x="2016" y="4546"/>
                      <a:pt x="1437" y="3575"/>
                    </a:cubicBezTo>
                    <a:cubicBezTo>
                      <a:pt x="933" y="2716"/>
                      <a:pt x="653" y="1671"/>
                      <a:pt x="653" y="616"/>
                    </a:cubicBezTo>
                    <a:lnTo>
                      <a:pt x="653" y="346"/>
                    </a:lnTo>
                    <a:cubicBezTo>
                      <a:pt x="700" y="150"/>
                      <a:pt x="541" y="0"/>
                      <a:pt x="345" y="0"/>
                    </a:cubicBezTo>
                    <a:close/>
                  </a:path>
                </a:pathLst>
              </a:cu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126"/>
              <p:cNvSpPr/>
              <p:nvPr/>
            </p:nvSpPr>
            <p:spPr>
              <a:xfrm>
                <a:off x="4503500" y="1515625"/>
                <a:ext cx="154725" cy="163500"/>
              </a:xfrm>
              <a:custGeom>
                <a:avLst/>
                <a:gdLst/>
                <a:ahLst/>
                <a:cxnLst/>
                <a:rect l="l" t="t" r="r" b="b"/>
                <a:pathLst>
                  <a:path w="6189" h="6540" extrusionOk="0">
                    <a:moveTo>
                      <a:pt x="355" y="0"/>
                    </a:moveTo>
                    <a:cubicBezTo>
                      <a:pt x="159" y="0"/>
                      <a:pt x="1" y="159"/>
                      <a:pt x="1" y="355"/>
                    </a:cubicBezTo>
                    <a:cubicBezTo>
                      <a:pt x="1" y="1904"/>
                      <a:pt x="626" y="3426"/>
                      <a:pt x="1671" y="4555"/>
                    </a:cubicBezTo>
                    <a:cubicBezTo>
                      <a:pt x="2763" y="5722"/>
                      <a:pt x="4238" y="6422"/>
                      <a:pt x="5797" y="6534"/>
                    </a:cubicBezTo>
                    <a:cubicBezTo>
                      <a:pt x="5817" y="6538"/>
                      <a:pt x="5837" y="6540"/>
                      <a:pt x="5857" y="6540"/>
                    </a:cubicBezTo>
                    <a:cubicBezTo>
                      <a:pt x="6024" y="6540"/>
                      <a:pt x="6152" y="6402"/>
                      <a:pt x="6152" y="6226"/>
                    </a:cubicBezTo>
                    <a:cubicBezTo>
                      <a:pt x="6189" y="6067"/>
                      <a:pt x="6030" y="5871"/>
                      <a:pt x="5834" y="5871"/>
                    </a:cubicBezTo>
                    <a:cubicBezTo>
                      <a:pt x="4472" y="5759"/>
                      <a:pt x="3118" y="5097"/>
                      <a:pt x="2185" y="4089"/>
                    </a:cubicBezTo>
                    <a:cubicBezTo>
                      <a:pt x="1251" y="3071"/>
                      <a:pt x="701" y="1718"/>
                      <a:pt x="663" y="318"/>
                    </a:cubicBezTo>
                    <a:cubicBezTo>
                      <a:pt x="663" y="159"/>
                      <a:pt x="505" y="0"/>
                      <a:pt x="355" y="0"/>
                    </a:cubicBezTo>
                    <a:close/>
                  </a:path>
                </a:pathLst>
              </a:custGeom>
              <a:solidFill>
                <a:schemeClr val="accen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69" name="Google Shape;4569;p126"/>
            <p:cNvSpPr/>
            <p:nvPr/>
          </p:nvSpPr>
          <p:spPr>
            <a:xfrm>
              <a:off x="8220075" y="2649550"/>
              <a:ext cx="38700" cy="19407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570" name="Google Shape;4570;p126"/>
          <p:cNvPicPr preferRelativeResize="0"/>
          <p:nvPr/>
        </p:nvPicPr>
        <p:blipFill>
          <a:blip r:embed="rId3">
            <a:alphaModFix/>
          </a:blip>
          <a:stretch>
            <a:fillRect/>
          </a:stretch>
        </p:blipFill>
        <p:spPr>
          <a:xfrm>
            <a:off x="4959373" y="1429948"/>
            <a:ext cx="3516550" cy="2142550"/>
          </a:xfrm>
          <a:prstGeom prst="rect">
            <a:avLst/>
          </a:prstGeom>
          <a:noFill/>
          <a:ln w="38100"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pic>
      <p:pic>
        <p:nvPicPr>
          <p:cNvPr id="4571" name="Google Shape;4571;p126"/>
          <p:cNvPicPr preferRelativeResize="0"/>
          <p:nvPr/>
        </p:nvPicPr>
        <p:blipFill>
          <a:blip r:embed="rId4">
            <a:alphaModFix/>
          </a:blip>
          <a:stretch>
            <a:fillRect/>
          </a:stretch>
        </p:blipFill>
        <p:spPr>
          <a:xfrm rot="846249">
            <a:off x="5286450" y="4455901"/>
            <a:ext cx="581025" cy="581025"/>
          </a:xfrm>
          <a:prstGeom prst="rect">
            <a:avLst/>
          </a:prstGeom>
          <a:noFill/>
          <a:ln>
            <a:noFill/>
          </a:ln>
          <a:effectLst>
            <a:outerShdw blurRad="57150" dist="47625" dir="5400000" algn="bl" rotWithShape="0">
              <a:srgbClr val="000000">
                <a:alpha val="5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75"/>
        <p:cNvGrpSpPr/>
        <p:nvPr/>
      </p:nvGrpSpPr>
      <p:grpSpPr>
        <a:xfrm>
          <a:off x="0" y="0"/>
          <a:ext cx="0" cy="0"/>
          <a:chOff x="0" y="0"/>
          <a:chExt cx="0" cy="0"/>
        </a:xfrm>
      </p:grpSpPr>
      <p:sp>
        <p:nvSpPr>
          <p:cNvPr id="4576" name="Google Shape;4576;p127"/>
          <p:cNvSpPr/>
          <p:nvPr/>
        </p:nvSpPr>
        <p:spPr>
          <a:xfrm flipH="1">
            <a:off x="6490630" y="1953274"/>
            <a:ext cx="2653447" cy="866078"/>
          </a:xfrm>
          <a:custGeom>
            <a:avLst/>
            <a:gdLst/>
            <a:ahLst/>
            <a:cxnLst/>
            <a:rect l="l" t="t" r="r" b="b"/>
            <a:pathLst>
              <a:path w="32203" h="19124" extrusionOk="0">
                <a:moveTo>
                  <a:pt x="8949" y="0"/>
                </a:moveTo>
                <a:cubicBezTo>
                  <a:pt x="8412" y="0"/>
                  <a:pt x="7875" y="48"/>
                  <a:pt x="7346" y="148"/>
                </a:cubicBezTo>
                <a:cubicBezTo>
                  <a:pt x="4583" y="652"/>
                  <a:pt x="2250" y="2444"/>
                  <a:pt x="38" y="4190"/>
                </a:cubicBezTo>
                <a:lnTo>
                  <a:pt x="0" y="19124"/>
                </a:lnTo>
                <a:lnTo>
                  <a:pt x="32202" y="19124"/>
                </a:lnTo>
                <a:cubicBezTo>
                  <a:pt x="31932" y="13645"/>
                  <a:pt x="27843" y="8586"/>
                  <a:pt x="22598" y="7149"/>
                </a:cubicBezTo>
                <a:cubicBezTo>
                  <a:pt x="21664" y="6878"/>
                  <a:pt x="20731" y="6719"/>
                  <a:pt x="19872" y="6336"/>
                </a:cubicBezTo>
                <a:cubicBezTo>
                  <a:pt x="18313" y="5552"/>
                  <a:pt x="17268" y="4078"/>
                  <a:pt x="16017" y="2874"/>
                </a:cubicBezTo>
                <a:cubicBezTo>
                  <a:pt x="14125" y="1105"/>
                  <a:pt x="11529" y="0"/>
                  <a:pt x="89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77" name="Google Shape;4577;p127"/>
          <p:cNvGrpSpPr/>
          <p:nvPr/>
        </p:nvGrpSpPr>
        <p:grpSpPr>
          <a:xfrm>
            <a:off x="765396" y="729689"/>
            <a:ext cx="1098025" cy="2032726"/>
            <a:chOff x="7797029" y="2174230"/>
            <a:chExt cx="1161931" cy="2151032"/>
          </a:xfrm>
        </p:grpSpPr>
        <p:sp>
          <p:nvSpPr>
            <p:cNvPr id="4578" name="Google Shape;4578;p127"/>
            <p:cNvSpPr/>
            <p:nvPr/>
          </p:nvSpPr>
          <p:spPr>
            <a:xfrm>
              <a:off x="7797029" y="2174230"/>
              <a:ext cx="1161931" cy="1382760"/>
            </a:xfrm>
            <a:custGeom>
              <a:avLst/>
              <a:gdLst/>
              <a:ahLst/>
              <a:cxnLst/>
              <a:rect l="l" t="t" r="r" b="b"/>
              <a:pathLst>
                <a:path w="21273" h="25316" extrusionOk="0">
                  <a:moveTo>
                    <a:pt x="11920" y="0"/>
                  </a:moveTo>
                  <a:cubicBezTo>
                    <a:pt x="9767" y="0"/>
                    <a:pt x="7648" y="927"/>
                    <a:pt x="6217" y="2390"/>
                  </a:cubicBezTo>
                  <a:cubicBezTo>
                    <a:pt x="4630" y="4024"/>
                    <a:pt x="3883" y="6245"/>
                    <a:pt x="3883" y="8383"/>
                  </a:cubicBezTo>
                  <a:cubicBezTo>
                    <a:pt x="3846" y="9045"/>
                    <a:pt x="3930" y="9745"/>
                    <a:pt x="3650" y="10361"/>
                  </a:cubicBezTo>
                  <a:cubicBezTo>
                    <a:pt x="3417" y="10828"/>
                    <a:pt x="3034" y="11220"/>
                    <a:pt x="2679" y="11650"/>
                  </a:cubicBezTo>
                  <a:cubicBezTo>
                    <a:pt x="1046" y="13516"/>
                    <a:pt x="0" y="15850"/>
                    <a:pt x="75" y="18183"/>
                  </a:cubicBezTo>
                  <a:cubicBezTo>
                    <a:pt x="150" y="20554"/>
                    <a:pt x="1438" y="22888"/>
                    <a:pt x="3613" y="24213"/>
                  </a:cubicBezTo>
                  <a:cubicBezTo>
                    <a:pt x="4824" y="24931"/>
                    <a:pt x="6299" y="25315"/>
                    <a:pt x="7769" y="25315"/>
                  </a:cubicBezTo>
                  <a:cubicBezTo>
                    <a:pt x="8994" y="25315"/>
                    <a:pt x="10215" y="25048"/>
                    <a:pt x="11276" y="24484"/>
                  </a:cubicBezTo>
                  <a:cubicBezTo>
                    <a:pt x="12090" y="24825"/>
                    <a:pt x="13002" y="24989"/>
                    <a:pt x="13926" y="24989"/>
                  </a:cubicBezTo>
                  <a:cubicBezTo>
                    <a:pt x="15830" y="24989"/>
                    <a:pt x="17782" y="24291"/>
                    <a:pt x="19014" y="23009"/>
                  </a:cubicBezTo>
                  <a:cubicBezTo>
                    <a:pt x="20843" y="21142"/>
                    <a:pt x="21273" y="18417"/>
                    <a:pt x="20498" y="16083"/>
                  </a:cubicBezTo>
                  <a:cubicBezTo>
                    <a:pt x="20143" y="14954"/>
                    <a:pt x="19518" y="13908"/>
                    <a:pt x="18864" y="12891"/>
                  </a:cubicBezTo>
                  <a:cubicBezTo>
                    <a:pt x="18743" y="12742"/>
                    <a:pt x="18668" y="12546"/>
                    <a:pt x="18631" y="12350"/>
                  </a:cubicBezTo>
                  <a:cubicBezTo>
                    <a:pt x="18631" y="12191"/>
                    <a:pt x="18743" y="11995"/>
                    <a:pt x="18780" y="11808"/>
                  </a:cubicBezTo>
                  <a:cubicBezTo>
                    <a:pt x="20843" y="3090"/>
                    <a:pt x="16718" y="561"/>
                    <a:pt x="12835" y="57"/>
                  </a:cubicBezTo>
                  <a:cubicBezTo>
                    <a:pt x="12530" y="19"/>
                    <a:pt x="12225" y="0"/>
                    <a:pt x="1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79" name="Google Shape;4579;p127"/>
            <p:cNvGrpSpPr/>
            <p:nvPr/>
          </p:nvGrpSpPr>
          <p:grpSpPr>
            <a:xfrm>
              <a:off x="8149431" y="2521491"/>
              <a:ext cx="429313" cy="1803771"/>
              <a:chOff x="6097050" y="1346450"/>
              <a:chExt cx="196500" cy="825600"/>
            </a:xfrm>
          </p:grpSpPr>
          <p:sp>
            <p:nvSpPr>
              <p:cNvPr id="4580" name="Google Shape;4580;p127"/>
              <p:cNvSpPr/>
              <p:nvPr/>
            </p:nvSpPr>
            <p:spPr>
              <a:xfrm>
                <a:off x="6203225" y="1432075"/>
                <a:ext cx="20325" cy="739975"/>
              </a:xfrm>
              <a:custGeom>
                <a:avLst/>
                <a:gdLst/>
                <a:ahLst/>
                <a:cxnLst/>
                <a:rect l="l" t="t" r="r" b="b"/>
                <a:pathLst>
                  <a:path w="813" h="29599" extrusionOk="0">
                    <a:moveTo>
                      <a:pt x="420" y="1"/>
                    </a:moveTo>
                    <a:cubicBezTo>
                      <a:pt x="187" y="1"/>
                      <a:pt x="0" y="197"/>
                      <a:pt x="0" y="430"/>
                    </a:cubicBezTo>
                    <a:lnTo>
                      <a:pt x="0" y="29207"/>
                    </a:lnTo>
                    <a:cubicBezTo>
                      <a:pt x="0" y="29440"/>
                      <a:pt x="187" y="29599"/>
                      <a:pt x="420" y="29599"/>
                    </a:cubicBezTo>
                    <a:cubicBezTo>
                      <a:pt x="616" y="29599"/>
                      <a:pt x="812" y="29440"/>
                      <a:pt x="812" y="29207"/>
                    </a:cubicBezTo>
                    <a:lnTo>
                      <a:pt x="812" y="430"/>
                    </a:lnTo>
                    <a:cubicBezTo>
                      <a:pt x="812" y="197"/>
                      <a:pt x="616" y="1"/>
                      <a:pt x="42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127"/>
              <p:cNvSpPr/>
              <p:nvPr/>
            </p:nvSpPr>
            <p:spPr>
              <a:xfrm>
                <a:off x="6097050" y="1389375"/>
                <a:ext cx="124625" cy="276800"/>
              </a:xfrm>
              <a:custGeom>
                <a:avLst/>
                <a:gdLst/>
                <a:ahLst/>
                <a:cxnLst/>
                <a:rect l="l" t="t" r="r" b="b"/>
                <a:pathLst>
                  <a:path w="4985" h="11072" extrusionOk="0">
                    <a:moveTo>
                      <a:pt x="430" y="1"/>
                    </a:moveTo>
                    <a:cubicBezTo>
                      <a:pt x="234" y="1"/>
                      <a:pt x="84" y="113"/>
                      <a:pt x="84" y="309"/>
                    </a:cubicBezTo>
                    <a:cubicBezTo>
                      <a:pt x="47" y="971"/>
                      <a:pt x="0" y="1587"/>
                      <a:pt x="0" y="2250"/>
                    </a:cubicBezTo>
                    <a:cubicBezTo>
                      <a:pt x="0" y="3809"/>
                      <a:pt x="159" y="5405"/>
                      <a:pt x="747" y="6917"/>
                    </a:cubicBezTo>
                    <a:cubicBezTo>
                      <a:pt x="1447" y="8672"/>
                      <a:pt x="2763" y="10147"/>
                      <a:pt x="4396" y="11043"/>
                    </a:cubicBezTo>
                    <a:cubicBezTo>
                      <a:pt x="4449" y="11063"/>
                      <a:pt x="4501" y="11072"/>
                      <a:pt x="4550" y="11072"/>
                    </a:cubicBezTo>
                    <a:cubicBezTo>
                      <a:pt x="4688" y="11072"/>
                      <a:pt x="4808" y="11001"/>
                      <a:pt x="4863" y="10884"/>
                    </a:cubicBezTo>
                    <a:cubicBezTo>
                      <a:pt x="4985" y="10735"/>
                      <a:pt x="4901" y="10539"/>
                      <a:pt x="4751" y="10417"/>
                    </a:cubicBezTo>
                    <a:cubicBezTo>
                      <a:pt x="3230" y="9605"/>
                      <a:pt x="2026" y="8243"/>
                      <a:pt x="1363" y="6646"/>
                    </a:cubicBezTo>
                    <a:cubicBezTo>
                      <a:pt x="822" y="5284"/>
                      <a:pt x="700" y="3772"/>
                      <a:pt x="700" y="2250"/>
                    </a:cubicBezTo>
                    <a:cubicBezTo>
                      <a:pt x="700" y="1634"/>
                      <a:pt x="700" y="971"/>
                      <a:pt x="747" y="346"/>
                    </a:cubicBezTo>
                    <a:cubicBezTo>
                      <a:pt x="747" y="150"/>
                      <a:pt x="588" y="1"/>
                      <a:pt x="43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127"/>
              <p:cNvSpPr/>
              <p:nvPr/>
            </p:nvSpPr>
            <p:spPr>
              <a:xfrm>
                <a:off x="6207875" y="1346450"/>
                <a:ext cx="85675" cy="205950"/>
              </a:xfrm>
              <a:custGeom>
                <a:avLst/>
                <a:gdLst/>
                <a:ahLst/>
                <a:cxnLst/>
                <a:rect l="l" t="t" r="r" b="b"/>
                <a:pathLst>
                  <a:path w="3427" h="8238" extrusionOk="0">
                    <a:moveTo>
                      <a:pt x="2997" y="0"/>
                    </a:moveTo>
                    <a:cubicBezTo>
                      <a:pt x="2801" y="0"/>
                      <a:pt x="2652" y="159"/>
                      <a:pt x="2689" y="355"/>
                    </a:cubicBezTo>
                    <a:cubicBezTo>
                      <a:pt x="2726" y="1055"/>
                      <a:pt x="2764" y="1718"/>
                      <a:pt x="2764" y="2371"/>
                    </a:cubicBezTo>
                    <a:cubicBezTo>
                      <a:pt x="2764" y="3118"/>
                      <a:pt x="2726" y="3818"/>
                      <a:pt x="2530" y="4518"/>
                    </a:cubicBezTo>
                    <a:cubicBezTo>
                      <a:pt x="2381" y="5171"/>
                      <a:pt x="2101" y="5797"/>
                      <a:pt x="1718" y="6338"/>
                    </a:cubicBezTo>
                    <a:cubicBezTo>
                      <a:pt x="1326" y="6889"/>
                      <a:pt x="822" y="7318"/>
                      <a:pt x="234" y="7589"/>
                    </a:cubicBezTo>
                    <a:cubicBezTo>
                      <a:pt x="85" y="7663"/>
                      <a:pt x="1" y="7859"/>
                      <a:pt x="85" y="8018"/>
                    </a:cubicBezTo>
                    <a:cubicBezTo>
                      <a:pt x="112" y="8156"/>
                      <a:pt x="246" y="8237"/>
                      <a:pt x="378" y="8237"/>
                    </a:cubicBezTo>
                    <a:cubicBezTo>
                      <a:pt x="425" y="8237"/>
                      <a:pt x="472" y="8227"/>
                      <a:pt x="514" y="8205"/>
                    </a:cubicBezTo>
                    <a:cubicBezTo>
                      <a:pt x="1214" y="7897"/>
                      <a:pt x="1830" y="7355"/>
                      <a:pt x="2260" y="6730"/>
                    </a:cubicBezTo>
                    <a:cubicBezTo>
                      <a:pt x="2726" y="6151"/>
                      <a:pt x="3034" y="5405"/>
                      <a:pt x="3193" y="4667"/>
                    </a:cubicBezTo>
                    <a:cubicBezTo>
                      <a:pt x="3389" y="3930"/>
                      <a:pt x="3426" y="3155"/>
                      <a:pt x="3426" y="2371"/>
                    </a:cubicBezTo>
                    <a:cubicBezTo>
                      <a:pt x="3426" y="1671"/>
                      <a:pt x="3389" y="971"/>
                      <a:pt x="3352" y="318"/>
                    </a:cubicBezTo>
                    <a:cubicBezTo>
                      <a:pt x="3352" y="122"/>
                      <a:pt x="3156" y="0"/>
                      <a:pt x="299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583" name="Google Shape;4583;p127"/>
          <p:cNvSpPr txBox="1">
            <a:spLocks noGrp="1"/>
          </p:cNvSpPr>
          <p:nvPr>
            <p:ph type="title"/>
          </p:nvPr>
        </p:nvSpPr>
        <p:spPr>
          <a:xfrm>
            <a:off x="2955450" y="680063"/>
            <a:ext cx="3233100" cy="1607700"/>
          </a:xfrm>
          <a:prstGeom prst="rect">
            <a:avLst/>
          </a:prstGeom>
        </p:spPr>
        <p:txBody>
          <a:bodyPr spcFirstLastPara="1" wrap="square" lIns="14400" tIns="14400" rIns="14400" bIns="14400" anchor="t" anchorCtr="0">
            <a:noAutofit/>
          </a:bodyPr>
          <a:lstStyle/>
          <a:p>
            <a:pPr marL="0" lvl="0" indent="0" algn="ctr" rtl="0">
              <a:spcBef>
                <a:spcPts val="0"/>
              </a:spcBef>
              <a:spcAft>
                <a:spcPts val="0"/>
              </a:spcAft>
              <a:buNone/>
            </a:pPr>
            <a:r>
              <a:rPr lang="en"/>
              <a:t>Goals and Solutions</a:t>
            </a:r>
            <a:endParaRPr/>
          </a:p>
          <a:p>
            <a:pPr marL="0" lvl="0" indent="0" algn="ctr" rtl="0">
              <a:spcBef>
                <a:spcPts val="0"/>
              </a:spcBef>
              <a:spcAft>
                <a:spcPts val="0"/>
              </a:spcAft>
              <a:buNone/>
            </a:pPr>
            <a:endParaRPr/>
          </a:p>
        </p:txBody>
      </p:sp>
      <p:sp>
        <p:nvSpPr>
          <p:cNvPr id="4584" name="Google Shape;4584;p127"/>
          <p:cNvSpPr txBox="1">
            <a:spLocks noGrp="1"/>
          </p:cNvSpPr>
          <p:nvPr>
            <p:ph type="subTitle" idx="1"/>
          </p:nvPr>
        </p:nvSpPr>
        <p:spPr>
          <a:xfrm>
            <a:off x="3001475" y="1953275"/>
            <a:ext cx="3233100" cy="2032800"/>
          </a:xfrm>
          <a:prstGeom prst="rect">
            <a:avLst/>
          </a:prstGeom>
        </p:spPr>
        <p:txBody>
          <a:bodyPr spcFirstLastPara="1" wrap="square" lIns="14400" tIns="14400" rIns="14400" bIns="14400" anchor="t" anchorCtr="0">
            <a:noAutofit/>
          </a:bodyPr>
          <a:lstStyle/>
          <a:p>
            <a:pPr marL="0" lvl="0" indent="0" algn="l" rtl="0">
              <a:spcBef>
                <a:spcPts val="0"/>
              </a:spcBef>
              <a:spcAft>
                <a:spcPts val="0"/>
              </a:spcAft>
              <a:buNone/>
            </a:pPr>
            <a:endParaRPr sz="1600">
              <a:latin typeface="Arvo"/>
              <a:ea typeface="Arvo"/>
              <a:cs typeface="Arvo"/>
              <a:sym typeface="Arvo"/>
            </a:endParaRPr>
          </a:p>
          <a:p>
            <a:pPr marL="457200" lvl="0" indent="-330200" algn="l" rtl="0">
              <a:spcBef>
                <a:spcPts val="0"/>
              </a:spcBef>
              <a:spcAft>
                <a:spcPts val="0"/>
              </a:spcAft>
              <a:buSzPts val="1600"/>
              <a:buFont typeface="Arvo"/>
              <a:buChar char="●"/>
            </a:pPr>
            <a:r>
              <a:rPr lang="en" sz="1600" b="1">
                <a:latin typeface="Arvo"/>
                <a:ea typeface="Arvo"/>
                <a:cs typeface="Arvo"/>
                <a:sym typeface="Arvo"/>
              </a:rPr>
              <a:t>Move students away from other transportation methods</a:t>
            </a:r>
            <a:endParaRPr sz="1600" b="1">
              <a:latin typeface="Arvo"/>
              <a:ea typeface="Arvo"/>
              <a:cs typeface="Arvo"/>
              <a:sym typeface="Arvo"/>
            </a:endParaRPr>
          </a:p>
          <a:p>
            <a:pPr marL="457200" lvl="0" indent="-330200" algn="l" rtl="0">
              <a:spcBef>
                <a:spcPts val="0"/>
              </a:spcBef>
              <a:spcAft>
                <a:spcPts val="0"/>
              </a:spcAft>
              <a:buSzPts val="1600"/>
              <a:buFont typeface="Arvo"/>
              <a:buChar char="●"/>
            </a:pPr>
            <a:r>
              <a:rPr lang="en" sz="1600">
                <a:latin typeface="Arvo"/>
                <a:ea typeface="Arvo"/>
                <a:cs typeface="Arvo"/>
                <a:sym typeface="Arvo"/>
              </a:rPr>
              <a:t>Incentivization</a:t>
            </a:r>
            <a:endParaRPr sz="1600">
              <a:latin typeface="Arvo"/>
              <a:ea typeface="Arvo"/>
              <a:cs typeface="Arvo"/>
              <a:sym typeface="Arvo"/>
            </a:endParaRPr>
          </a:p>
          <a:p>
            <a:pPr marL="914400" lvl="1" indent="-330200" algn="l" rtl="0">
              <a:spcBef>
                <a:spcPts val="0"/>
              </a:spcBef>
              <a:spcAft>
                <a:spcPts val="0"/>
              </a:spcAft>
              <a:buSzPts val="1600"/>
              <a:buFont typeface="Arvo"/>
              <a:buChar char="○"/>
            </a:pPr>
            <a:r>
              <a:rPr lang="en" sz="1600">
                <a:latin typeface="Arvo"/>
                <a:ea typeface="Arvo"/>
                <a:cs typeface="Arvo"/>
                <a:sym typeface="Arvo"/>
              </a:rPr>
              <a:t>Intrinsic vs extrinsic motivations</a:t>
            </a:r>
            <a:endParaRPr sz="1600">
              <a:latin typeface="Arvo"/>
              <a:ea typeface="Arvo"/>
              <a:cs typeface="Arvo"/>
              <a:sym typeface="Arvo"/>
            </a:endParaRPr>
          </a:p>
          <a:p>
            <a:pPr marL="457200" lvl="0" indent="-330200" algn="l" rtl="0">
              <a:spcBef>
                <a:spcPts val="0"/>
              </a:spcBef>
              <a:spcAft>
                <a:spcPts val="0"/>
              </a:spcAft>
              <a:buSzPts val="1600"/>
              <a:buFont typeface="Arvo"/>
              <a:buChar char="●"/>
            </a:pPr>
            <a:r>
              <a:rPr lang="en" sz="1600">
                <a:latin typeface="Arvo"/>
                <a:ea typeface="Arvo"/>
                <a:cs typeface="Arvo"/>
                <a:sym typeface="Arvo"/>
              </a:rPr>
              <a:t>Gamification of walking to school</a:t>
            </a:r>
            <a:endParaRPr sz="1600">
              <a:latin typeface="Arvo"/>
              <a:ea typeface="Arvo"/>
              <a:cs typeface="Arvo"/>
              <a:sym typeface="Arvo"/>
            </a:endParaRPr>
          </a:p>
          <a:p>
            <a:pPr marL="457200" lvl="0" indent="-330200" algn="l" rtl="0">
              <a:spcBef>
                <a:spcPts val="0"/>
              </a:spcBef>
              <a:spcAft>
                <a:spcPts val="0"/>
              </a:spcAft>
              <a:buSzPts val="1600"/>
              <a:buFont typeface="Arvo"/>
              <a:buChar char="●"/>
            </a:pPr>
            <a:r>
              <a:rPr lang="en" sz="1600">
                <a:latin typeface="Arvo"/>
                <a:ea typeface="Arvo"/>
                <a:cs typeface="Arvo"/>
                <a:sym typeface="Arvo"/>
              </a:rPr>
              <a:t>Hold walk-to-school days</a:t>
            </a:r>
            <a:endParaRPr sz="1600">
              <a:latin typeface="Arvo"/>
              <a:ea typeface="Arvo"/>
              <a:cs typeface="Arvo"/>
              <a:sym typeface="Arvo"/>
            </a:endParaRPr>
          </a:p>
          <a:p>
            <a:pPr marL="0" lvl="0" indent="0" algn="l" rtl="0">
              <a:spcBef>
                <a:spcPts val="0"/>
              </a:spcBef>
              <a:spcAft>
                <a:spcPts val="0"/>
              </a:spcAft>
              <a:buNone/>
            </a:pPr>
            <a:endParaRPr sz="1250"/>
          </a:p>
        </p:txBody>
      </p:sp>
      <p:sp>
        <p:nvSpPr>
          <p:cNvPr id="4585" name="Google Shape;4585;p127"/>
          <p:cNvSpPr/>
          <p:nvPr/>
        </p:nvSpPr>
        <p:spPr>
          <a:xfrm>
            <a:off x="75" y="2120253"/>
            <a:ext cx="2200189" cy="718154"/>
          </a:xfrm>
          <a:custGeom>
            <a:avLst/>
            <a:gdLst/>
            <a:ahLst/>
            <a:cxnLst/>
            <a:rect l="l" t="t" r="r" b="b"/>
            <a:pathLst>
              <a:path w="32203" h="19124" extrusionOk="0">
                <a:moveTo>
                  <a:pt x="8949" y="0"/>
                </a:moveTo>
                <a:cubicBezTo>
                  <a:pt x="8412" y="0"/>
                  <a:pt x="7875" y="48"/>
                  <a:pt x="7346" y="148"/>
                </a:cubicBezTo>
                <a:cubicBezTo>
                  <a:pt x="4583" y="652"/>
                  <a:pt x="2250" y="2444"/>
                  <a:pt x="38" y="4190"/>
                </a:cubicBezTo>
                <a:lnTo>
                  <a:pt x="0" y="19124"/>
                </a:lnTo>
                <a:lnTo>
                  <a:pt x="32202" y="19124"/>
                </a:lnTo>
                <a:cubicBezTo>
                  <a:pt x="31932" y="13645"/>
                  <a:pt x="27843" y="8586"/>
                  <a:pt x="22598" y="7149"/>
                </a:cubicBezTo>
                <a:cubicBezTo>
                  <a:pt x="21664" y="6878"/>
                  <a:pt x="20731" y="6719"/>
                  <a:pt x="19872" y="6336"/>
                </a:cubicBezTo>
                <a:cubicBezTo>
                  <a:pt x="18313" y="5552"/>
                  <a:pt x="17268" y="4078"/>
                  <a:pt x="16017" y="2874"/>
                </a:cubicBezTo>
                <a:cubicBezTo>
                  <a:pt x="14125" y="1105"/>
                  <a:pt x="11529" y="0"/>
                  <a:pt x="89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86" name="Google Shape;4586;p127"/>
          <p:cNvGrpSpPr/>
          <p:nvPr/>
        </p:nvGrpSpPr>
        <p:grpSpPr>
          <a:xfrm>
            <a:off x="-590481" y="943809"/>
            <a:ext cx="1590694" cy="1890940"/>
            <a:chOff x="6903325" y="768150"/>
            <a:chExt cx="1883592" cy="2239654"/>
          </a:xfrm>
        </p:grpSpPr>
        <p:sp>
          <p:nvSpPr>
            <p:cNvPr id="4587" name="Google Shape;4587;p127"/>
            <p:cNvSpPr/>
            <p:nvPr/>
          </p:nvSpPr>
          <p:spPr>
            <a:xfrm>
              <a:off x="6903325" y="768150"/>
              <a:ext cx="1883592" cy="1572042"/>
            </a:xfrm>
            <a:custGeom>
              <a:avLst/>
              <a:gdLst/>
              <a:ahLst/>
              <a:cxnLst/>
              <a:rect l="l" t="t" r="r" b="b"/>
              <a:pathLst>
                <a:path w="29832" h="23219" extrusionOk="0">
                  <a:moveTo>
                    <a:pt x="14892" y="1"/>
                  </a:moveTo>
                  <a:cubicBezTo>
                    <a:pt x="14202" y="1"/>
                    <a:pt x="13511" y="388"/>
                    <a:pt x="13217" y="1163"/>
                  </a:cubicBezTo>
                  <a:lnTo>
                    <a:pt x="13217" y="1209"/>
                  </a:lnTo>
                  <a:cubicBezTo>
                    <a:pt x="13105" y="1517"/>
                    <a:pt x="12984" y="1863"/>
                    <a:pt x="12750" y="2096"/>
                  </a:cubicBezTo>
                  <a:cubicBezTo>
                    <a:pt x="12480" y="2414"/>
                    <a:pt x="12050" y="2526"/>
                    <a:pt x="11668" y="2684"/>
                  </a:cubicBezTo>
                  <a:cubicBezTo>
                    <a:pt x="9642" y="3422"/>
                    <a:pt x="8279" y="5643"/>
                    <a:pt x="8475" y="7818"/>
                  </a:cubicBezTo>
                  <a:cubicBezTo>
                    <a:pt x="7150" y="8247"/>
                    <a:pt x="6067" y="9330"/>
                    <a:pt x="5638" y="10655"/>
                  </a:cubicBezTo>
                  <a:cubicBezTo>
                    <a:pt x="5479" y="11197"/>
                    <a:pt x="5405" y="11822"/>
                    <a:pt x="5096" y="12326"/>
                  </a:cubicBezTo>
                  <a:cubicBezTo>
                    <a:pt x="4779" y="12914"/>
                    <a:pt x="4163" y="13297"/>
                    <a:pt x="3696" y="13726"/>
                  </a:cubicBezTo>
                  <a:cubicBezTo>
                    <a:pt x="3612" y="13810"/>
                    <a:pt x="3538" y="13848"/>
                    <a:pt x="3500" y="13922"/>
                  </a:cubicBezTo>
                  <a:cubicBezTo>
                    <a:pt x="0" y="17310"/>
                    <a:pt x="2530" y="23219"/>
                    <a:pt x="7383" y="23219"/>
                  </a:cubicBezTo>
                  <a:lnTo>
                    <a:pt x="22439" y="23219"/>
                  </a:lnTo>
                  <a:cubicBezTo>
                    <a:pt x="27302" y="23219"/>
                    <a:pt x="29832" y="17310"/>
                    <a:pt x="26331" y="13922"/>
                  </a:cubicBezTo>
                  <a:cubicBezTo>
                    <a:pt x="26247" y="13848"/>
                    <a:pt x="26210" y="13810"/>
                    <a:pt x="26135" y="13726"/>
                  </a:cubicBezTo>
                  <a:cubicBezTo>
                    <a:pt x="25631" y="13297"/>
                    <a:pt x="25043" y="12914"/>
                    <a:pt x="24698" y="12326"/>
                  </a:cubicBezTo>
                  <a:cubicBezTo>
                    <a:pt x="24418" y="11822"/>
                    <a:pt x="24343" y="11197"/>
                    <a:pt x="24147" y="10655"/>
                  </a:cubicBezTo>
                  <a:cubicBezTo>
                    <a:pt x="23764" y="9330"/>
                    <a:pt x="22672" y="8247"/>
                    <a:pt x="21310" y="7818"/>
                  </a:cubicBezTo>
                  <a:cubicBezTo>
                    <a:pt x="21543" y="5643"/>
                    <a:pt x="20143" y="3422"/>
                    <a:pt x="18117" y="2684"/>
                  </a:cubicBezTo>
                  <a:cubicBezTo>
                    <a:pt x="17735" y="2526"/>
                    <a:pt x="17305" y="2414"/>
                    <a:pt x="17035" y="2096"/>
                  </a:cubicBezTo>
                  <a:cubicBezTo>
                    <a:pt x="16801" y="1863"/>
                    <a:pt x="16717" y="1517"/>
                    <a:pt x="16605" y="1209"/>
                  </a:cubicBezTo>
                  <a:cubicBezTo>
                    <a:pt x="16605" y="1163"/>
                    <a:pt x="16605" y="1163"/>
                    <a:pt x="16568" y="1163"/>
                  </a:cubicBezTo>
                  <a:cubicBezTo>
                    <a:pt x="16274" y="388"/>
                    <a:pt x="15583" y="1"/>
                    <a:pt x="148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88" name="Google Shape;4588;p127"/>
            <p:cNvGrpSpPr/>
            <p:nvPr/>
          </p:nvGrpSpPr>
          <p:grpSpPr>
            <a:xfrm>
              <a:off x="7376316" y="1424126"/>
              <a:ext cx="866544" cy="842824"/>
              <a:chOff x="5260025" y="1303750"/>
              <a:chExt cx="391800" cy="381075"/>
            </a:xfrm>
          </p:grpSpPr>
          <p:sp>
            <p:nvSpPr>
              <p:cNvPr id="4589" name="Google Shape;4589;p127"/>
              <p:cNvSpPr/>
              <p:nvPr/>
            </p:nvSpPr>
            <p:spPr>
              <a:xfrm>
                <a:off x="5466075" y="1303750"/>
                <a:ext cx="118800" cy="204175"/>
              </a:xfrm>
              <a:custGeom>
                <a:avLst/>
                <a:gdLst/>
                <a:ahLst/>
                <a:cxnLst/>
                <a:rect l="l" t="t" r="r" b="b"/>
                <a:pathLst>
                  <a:path w="4752" h="8167" extrusionOk="0">
                    <a:moveTo>
                      <a:pt x="4396" y="0"/>
                    </a:moveTo>
                    <a:cubicBezTo>
                      <a:pt x="4200" y="0"/>
                      <a:pt x="4051" y="159"/>
                      <a:pt x="4051" y="345"/>
                    </a:cubicBezTo>
                    <a:cubicBezTo>
                      <a:pt x="4051" y="1746"/>
                      <a:pt x="3659" y="3146"/>
                      <a:pt x="2996" y="4434"/>
                    </a:cubicBezTo>
                    <a:cubicBezTo>
                      <a:pt x="2334" y="5675"/>
                      <a:pt x="1363" y="6767"/>
                      <a:pt x="196" y="7542"/>
                    </a:cubicBezTo>
                    <a:cubicBezTo>
                      <a:pt x="37" y="7663"/>
                      <a:pt x="0" y="7897"/>
                      <a:pt x="121" y="8009"/>
                    </a:cubicBezTo>
                    <a:cubicBezTo>
                      <a:pt x="172" y="8115"/>
                      <a:pt x="293" y="8167"/>
                      <a:pt x="416" y="8167"/>
                    </a:cubicBezTo>
                    <a:cubicBezTo>
                      <a:pt x="476" y="8167"/>
                      <a:pt x="536" y="8155"/>
                      <a:pt x="588" y="8130"/>
                    </a:cubicBezTo>
                    <a:cubicBezTo>
                      <a:pt x="1830" y="7271"/>
                      <a:pt x="2884" y="6067"/>
                      <a:pt x="3584" y="4742"/>
                    </a:cubicBezTo>
                    <a:cubicBezTo>
                      <a:pt x="4322" y="3379"/>
                      <a:pt x="4704" y="1904"/>
                      <a:pt x="4751" y="345"/>
                    </a:cubicBezTo>
                    <a:cubicBezTo>
                      <a:pt x="4751" y="159"/>
                      <a:pt x="4592" y="37"/>
                      <a:pt x="4396"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127"/>
              <p:cNvSpPr/>
              <p:nvPr/>
            </p:nvSpPr>
            <p:spPr>
              <a:xfrm>
                <a:off x="5528375" y="1430350"/>
                <a:ext cx="123450" cy="46550"/>
              </a:xfrm>
              <a:custGeom>
                <a:avLst/>
                <a:gdLst/>
                <a:ahLst/>
                <a:cxnLst/>
                <a:rect l="l" t="t" r="r" b="b"/>
                <a:pathLst>
                  <a:path w="4938" h="1862" extrusionOk="0">
                    <a:moveTo>
                      <a:pt x="406" y="1"/>
                    </a:moveTo>
                    <a:cubicBezTo>
                      <a:pt x="302" y="1"/>
                      <a:pt x="186" y="53"/>
                      <a:pt x="112" y="144"/>
                    </a:cubicBezTo>
                    <a:cubicBezTo>
                      <a:pt x="0" y="266"/>
                      <a:pt x="38" y="499"/>
                      <a:pt x="196" y="611"/>
                    </a:cubicBezTo>
                    <a:cubicBezTo>
                      <a:pt x="1279" y="1433"/>
                      <a:pt x="2605" y="1862"/>
                      <a:pt x="3930" y="1862"/>
                    </a:cubicBezTo>
                    <a:cubicBezTo>
                      <a:pt x="4163" y="1862"/>
                      <a:pt x="4397" y="1862"/>
                      <a:pt x="4630" y="1815"/>
                    </a:cubicBezTo>
                    <a:cubicBezTo>
                      <a:pt x="4779" y="1815"/>
                      <a:pt x="4938" y="1629"/>
                      <a:pt x="4901" y="1433"/>
                    </a:cubicBezTo>
                    <a:cubicBezTo>
                      <a:pt x="4901" y="1293"/>
                      <a:pt x="4749" y="1154"/>
                      <a:pt x="4605" y="1154"/>
                    </a:cubicBezTo>
                    <a:cubicBezTo>
                      <a:pt x="4585" y="1154"/>
                      <a:pt x="4565" y="1156"/>
                      <a:pt x="4546" y="1162"/>
                    </a:cubicBezTo>
                    <a:cubicBezTo>
                      <a:pt x="4359" y="1162"/>
                      <a:pt x="4126" y="1199"/>
                      <a:pt x="3930" y="1199"/>
                    </a:cubicBezTo>
                    <a:cubicBezTo>
                      <a:pt x="2763" y="1199"/>
                      <a:pt x="1559" y="770"/>
                      <a:pt x="579" y="70"/>
                    </a:cubicBezTo>
                    <a:cubicBezTo>
                      <a:pt x="535" y="22"/>
                      <a:pt x="473" y="1"/>
                      <a:pt x="40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127"/>
              <p:cNvSpPr/>
              <p:nvPr/>
            </p:nvSpPr>
            <p:spPr>
              <a:xfrm>
                <a:off x="5330950" y="1323875"/>
                <a:ext cx="149850" cy="294900"/>
              </a:xfrm>
              <a:custGeom>
                <a:avLst/>
                <a:gdLst/>
                <a:ahLst/>
                <a:cxnLst/>
                <a:rect l="l" t="t" r="r" b="b"/>
                <a:pathLst>
                  <a:path w="5994" h="11796" extrusionOk="0">
                    <a:moveTo>
                      <a:pt x="709" y="0"/>
                    </a:moveTo>
                    <a:cubicBezTo>
                      <a:pt x="552" y="0"/>
                      <a:pt x="426" y="115"/>
                      <a:pt x="393" y="287"/>
                    </a:cubicBezTo>
                    <a:cubicBezTo>
                      <a:pt x="159" y="1603"/>
                      <a:pt x="38" y="2966"/>
                      <a:pt x="1" y="4329"/>
                    </a:cubicBezTo>
                    <a:lnTo>
                      <a:pt x="1" y="4721"/>
                    </a:lnTo>
                    <a:cubicBezTo>
                      <a:pt x="1" y="5533"/>
                      <a:pt x="38" y="6354"/>
                      <a:pt x="197" y="7166"/>
                    </a:cubicBezTo>
                    <a:cubicBezTo>
                      <a:pt x="355" y="7941"/>
                      <a:pt x="626" y="8725"/>
                      <a:pt x="1056" y="9462"/>
                    </a:cubicBezTo>
                    <a:cubicBezTo>
                      <a:pt x="1438" y="10125"/>
                      <a:pt x="2026" y="10704"/>
                      <a:pt x="2689" y="11133"/>
                    </a:cubicBezTo>
                    <a:cubicBezTo>
                      <a:pt x="3342" y="11563"/>
                      <a:pt x="4089" y="11796"/>
                      <a:pt x="4901" y="11796"/>
                    </a:cubicBezTo>
                    <a:cubicBezTo>
                      <a:pt x="5172" y="11796"/>
                      <a:pt x="5442" y="11796"/>
                      <a:pt x="5723" y="11721"/>
                    </a:cubicBezTo>
                    <a:cubicBezTo>
                      <a:pt x="5909" y="11675"/>
                      <a:pt x="5993" y="11488"/>
                      <a:pt x="5956" y="11292"/>
                    </a:cubicBezTo>
                    <a:cubicBezTo>
                      <a:pt x="5915" y="11154"/>
                      <a:pt x="5769" y="11051"/>
                      <a:pt x="5627" y="11051"/>
                    </a:cubicBezTo>
                    <a:cubicBezTo>
                      <a:pt x="5606" y="11051"/>
                      <a:pt x="5585" y="11054"/>
                      <a:pt x="5564" y="11059"/>
                    </a:cubicBezTo>
                    <a:cubicBezTo>
                      <a:pt x="5330" y="11096"/>
                      <a:pt x="5097" y="11133"/>
                      <a:pt x="4901" y="11133"/>
                    </a:cubicBezTo>
                    <a:cubicBezTo>
                      <a:pt x="4238" y="11133"/>
                      <a:pt x="3622" y="10937"/>
                      <a:pt x="3034" y="10555"/>
                    </a:cubicBezTo>
                    <a:cubicBezTo>
                      <a:pt x="2493" y="10200"/>
                      <a:pt x="1989" y="9696"/>
                      <a:pt x="1634" y="9108"/>
                    </a:cubicBezTo>
                    <a:cubicBezTo>
                      <a:pt x="1242" y="8492"/>
                      <a:pt x="1009" y="7754"/>
                      <a:pt x="860" y="7008"/>
                    </a:cubicBezTo>
                    <a:cubicBezTo>
                      <a:pt x="701" y="6270"/>
                      <a:pt x="664" y="5496"/>
                      <a:pt x="664" y="4721"/>
                    </a:cubicBezTo>
                    <a:lnTo>
                      <a:pt x="664" y="4329"/>
                    </a:lnTo>
                    <a:cubicBezTo>
                      <a:pt x="701" y="3003"/>
                      <a:pt x="822" y="1687"/>
                      <a:pt x="1056" y="399"/>
                    </a:cubicBezTo>
                    <a:cubicBezTo>
                      <a:pt x="1093" y="203"/>
                      <a:pt x="972" y="54"/>
                      <a:pt x="776" y="7"/>
                    </a:cubicBezTo>
                    <a:cubicBezTo>
                      <a:pt x="753" y="3"/>
                      <a:pt x="731" y="0"/>
                      <a:pt x="709"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127"/>
              <p:cNvSpPr/>
              <p:nvPr/>
            </p:nvSpPr>
            <p:spPr>
              <a:xfrm>
                <a:off x="5334000" y="1373750"/>
                <a:ext cx="70950" cy="128175"/>
              </a:xfrm>
              <a:custGeom>
                <a:avLst/>
                <a:gdLst/>
                <a:ahLst/>
                <a:cxnLst/>
                <a:rect l="l" t="t" r="r" b="b"/>
                <a:pathLst>
                  <a:path w="2838" h="5127" extrusionOk="0">
                    <a:moveTo>
                      <a:pt x="2483" y="0"/>
                    </a:moveTo>
                    <a:cubicBezTo>
                      <a:pt x="2287" y="0"/>
                      <a:pt x="2138" y="159"/>
                      <a:pt x="2138" y="346"/>
                    </a:cubicBezTo>
                    <a:cubicBezTo>
                      <a:pt x="2138" y="1904"/>
                      <a:pt x="1400" y="3501"/>
                      <a:pt x="149" y="4509"/>
                    </a:cubicBezTo>
                    <a:cubicBezTo>
                      <a:pt x="0" y="4630"/>
                      <a:pt x="0" y="4863"/>
                      <a:pt x="112" y="5013"/>
                    </a:cubicBezTo>
                    <a:cubicBezTo>
                      <a:pt x="183" y="5084"/>
                      <a:pt x="277" y="5126"/>
                      <a:pt x="375" y="5126"/>
                    </a:cubicBezTo>
                    <a:cubicBezTo>
                      <a:pt x="443" y="5126"/>
                      <a:pt x="513" y="5105"/>
                      <a:pt x="579" y="5059"/>
                    </a:cubicBezTo>
                    <a:cubicBezTo>
                      <a:pt x="1979" y="3893"/>
                      <a:pt x="2800" y="2138"/>
                      <a:pt x="2838" y="346"/>
                    </a:cubicBezTo>
                    <a:cubicBezTo>
                      <a:pt x="2838" y="159"/>
                      <a:pt x="2679" y="0"/>
                      <a:pt x="248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127"/>
              <p:cNvSpPr/>
              <p:nvPr/>
            </p:nvSpPr>
            <p:spPr>
              <a:xfrm>
                <a:off x="5470025" y="1594725"/>
                <a:ext cx="175050" cy="90100"/>
              </a:xfrm>
              <a:custGeom>
                <a:avLst/>
                <a:gdLst/>
                <a:ahLst/>
                <a:cxnLst/>
                <a:rect l="l" t="t" r="r" b="b"/>
                <a:pathLst>
                  <a:path w="7002" h="3604" extrusionOk="0">
                    <a:moveTo>
                      <a:pt x="6641" y="1"/>
                    </a:moveTo>
                    <a:cubicBezTo>
                      <a:pt x="6532" y="1"/>
                      <a:pt x="6427" y="50"/>
                      <a:pt x="6376" y="141"/>
                    </a:cubicBezTo>
                    <a:cubicBezTo>
                      <a:pt x="5713" y="1074"/>
                      <a:pt x="4742" y="1774"/>
                      <a:pt x="3697" y="2203"/>
                    </a:cubicBezTo>
                    <a:cubicBezTo>
                      <a:pt x="2642" y="2670"/>
                      <a:pt x="1476" y="2866"/>
                      <a:pt x="309" y="2903"/>
                    </a:cubicBezTo>
                    <a:cubicBezTo>
                      <a:pt x="160" y="2903"/>
                      <a:pt x="1" y="3099"/>
                      <a:pt x="1" y="3258"/>
                    </a:cubicBezTo>
                    <a:cubicBezTo>
                      <a:pt x="1" y="3454"/>
                      <a:pt x="160" y="3603"/>
                      <a:pt x="346" y="3603"/>
                    </a:cubicBezTo>
                    <a:cubicBezTo>
                      <a:pt x="1597" y="3529"/>
                      <a:pt x="2801" y="3333"/>
                      <a:pt x="3968" y="2829"/>
                    </a:cubicBezTo>
                    <a:cubicBezTo>
                      <a:pt x="5135" y="2362"/>
                      <a:pt x="6180" y="1587"/>
                      <a:pt x="6927" y="533"/>
                    </a:cubicBezTo>
                    <a:cubicBezTo>
                      <a:pt x="7001" y="374"/>
                      <a:pt x="7001" y="187"/>
                      <a:pt x="6843" y="66"/>
                    </a:cubicBezTo>
                    <a:cubicBezTo>
                      <a:pt x="6784" y="22"/>
                      <a:pt x="6712" y="1"/>
                      <a:pt x="664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127"/>
              <p:cNvSpPr/>
              <p:nvPr/>
            </p:nvSpPr>
            <p:spPr>
              <a:xfrm>
                <a:off x="5559400" y="1568425"/>
                <a:ext cx="34100" cy="93900"/>
              </a:xfrm>
              <a:custGeom>
                <a:avLst/>
                <a:gdLst/>
                <a:ahLst/>
                <a:cxnLst/>
                <a:rect l="l" t="t" r="r" b="b"/>
                <a:pathLst>
                  <a:path w="1364" h="3756" extrusionOk="0">
                    <a:moveTo>
                      <a:pt x="1010" y="1"/>
                    </a:moveTo>
                    <a:cubicBezTo>
                      <a:pt x="910" y="1"/>
                      <a:pt x="811" y="52"/>
                      <a:pt x="738" y="147"/>
                    </a:cubicBezTo>
                    <a:cubicBezTo>
                      <a:pt x="271" y="726"/>
                      <a:pt x="1" y="1510"/>
                      <a:pt x="1" y="2322"/>
                    </a:cubicBezTo>
                    <a:cubicBezTo>
                      <a:pt x="1" y="2714"/>
                      <a:pt x="85" y="3143"/>
                      <a:pt x="234" y="3573"/>
                    </a:cubicBezTo>
                    <a:cubicBezTo>
                      <a:pt x="295" y="3681"/>
                      <a:pt x="411" y="3755"/>
                      <a:pt x="530" y="3755"/>
                    </a:cubicBezTo>
                    <a:cubicBezTo>
                      <a:pt x="575" y="3755"/>
                      <a:pt x="620" y="3745"/>
                      <a:pt x="663" y="3722"/>
                    </a:cubicBezTo>
                    <a:cubicBezTo>
                      <a:pt x="859" y="3647"/>
                      <a:pt x="934" y="3451"/>
                      <a:pt x="859" y="3293"/>
                    </a:cubicBezTo>
                    <a:cubicBezTo>
                      <a:pt x="738" y="2985"/>
                      <a:pt x="663" y="2639"/>
                      <a:pt x="663" y="2322"/>
                    </a:cubicBezTo>
                    <a:cubicBezTo>
                      <a:pt x="663" y="1659"/>
                      <a:pt x="897" y="1006"/>
                      <a:pt x="1251" y="577"/>
                    </a:cubicBezTo>
                    <a:cubicBezTo>
                      <a:pt x="1364" y="418"/>
                      <a:pt x="1364" y="222"/>
                      <a:pt x="1205" y="72"/>
                    </a:cubicBezTo>
                    <a:cubicBezTo>
                      <a:pt x="1145" y="24"/>
                      <a:pt x="1077" y="1"/>
                      <a:pt x="101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127"/>
              <p:cNvSpPr/>
              <p:nvPr/>
            </p:nvSpPr>
            <p:spPr>
              <a:xfrm>
                <a:off x="5260025" y="1542200"/>
                <a:ext cx="132325" cy="60950"/>
              </a:xfrm>
              <a:custGeom>
                <a:avLst/>
                <a:gdLst/>
                <a:ahLst/>
                <a:cxnLst/>
                <a:rect l="l" t="t" r="r" b="b"/>
                <a:pathLst>
                  <a:path w="5293" h="2438" extrusionOk="0">
                    <a:moveTo>
                      <a:pt x="371" y="0"/>
                    </a:moveTo>
                    <a:cubicBezTo>
                      <a:pt x="323" y="0"/>
                      <a:pt x="276" y="10"/>
                      <a:pt x="234" y="29"/>
                    </a:cubicBezTo>
                    <a:cubicBezTo>
                      <a:pt x="75" y="104"/>
                      <a:pt x="0" y="300"/>
                      <a:pt x="38" y="459"/>
                    </a:cubicBezTo>
                    <a:cubicBezTo>
                      <a:pt x="392" y="1196"/>
                      <a:pt x="812" y="1700"/>
                      <a:pt x="1326" y="2008"/>
                    </a:cubicBezTo>
                    <a:cubicBezTo>
                      <a:pt x="1830" y="2326"/>
                      <a:pt x="2371" y="2438"/>
                      <a:pt x="2875" y="2438"/>
                    </a:cubicBezTo>
                    <a:cubicBezTo>
                      <a:pt x="3463" y="2438"/>
                      <a:pt x="4005" y="2288"/>
                      <a:pt x="4434" y="2167"/>
                    </a:cubicBezTo>
                    <a:cubicBezTo>
                      <a:pt x="4826" y="2008"/>
                      <a:pt x="5059" y="1859"/>
                      <a:pt x="5097" y="1859"/>
                    </a:cubicBezTo>
                    <a:cubicBezTo>
                      <a:pt x="5246" y="1775"/>
                      <a:pt x="5293" y="1541"/>
                      <a:pt x="5209" y="1392"/>
                    </a:cubicBezTo>
                    <a:cubicBezTo>
                      <a:pt x="5159" y="1286"/>
                      <a:pt x="5037" y="1217"/>
                      <a:pt x="4915" y="1217"/>
                    </a:cubicBezTo>
                    <a:cubicBezTo>
                      <a:pt x="4855" y="1217"/>
                      <a:pt x="4794" y="1234"/>
                      <a:pt x="4742" y="1271"/>
                    </a:cubicBezTo>
                    <a:cubicBezTo>
                      <a:pt x="4742" y="1271"/>
                      <a:pt x="4509" y="1392"/>
                      <a:pt x="4163" y="1504"/>
                    </a:cubicBezTo>
                    <a:cubicBezTo>
                      <a:pt x="3809" y="1663"/>
                      <a:pt x="3342" y="1775"/>
                      <a:pt x="2875" y="1775"/>
                    </a:cubicBezTo>
                    <a:cubicBezTo>
                      <a:pt x="2492" y="1775"/>
                      <a:pt x="2063" y="1663"/>
                      <a:pt x="1671" y="1467"/>
                    </a:cubicBezTo>
                    <a:cubicBezTo>
                      <a:pt x="1326" y="1233"/>
                      <a:pt x="971" y="841"/>
                      <a:pt x="663" y="188"/>
                    </a:cubicBezTo>
                    <a:cubicBezTo>
                      <a:pt x="636" y="72"/>
                      <a:pt x="502" y="0"/>
                      <a:pt x="37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96" name="Google Shape;4596;p127"/>
            <p:cNvSpPr/>
            <p:nvPr/>
          </p:nvSpPr>
          <p:spPr>
            <a:xfrm>
              <a:off x="7814686" y="1309204"/>
              <a:ext cx="60900" cy="1698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7" name="Google Shape;4597;p127"/>
          <p:cNvGrpSpPr/>
          <p:nvPr/>
        </p:nvGrpSpPr>
        <p:grpSpPr>
          <a:xfrm>
            <a:off x="6343917" y="1941830"/>
            <a:ext cx="907119" cy="2277408"/>
            <a:chOff x="6227392" y="1977642"/>
            <a:chExt cx="907119" cy="2277408"/>
          </a:xfrm>
        </p:grpSpPr>
        <p:grpSp>
          <p:nvGrpSpPr>
            <p:cNvPr id="4598" name="Google Shape;4598;p127"/>
            <p:cNvGrpSpPr/>
            <p:nvPr/>
          </p:nvGrpSpPr>
          <p:grpSpPr>
            <a:xfrm>
              <a:off x="6227392" y="1977642"/>
              <a:ext cx="907119" cy="1813075"/>
              <a:chOff x="3844927" y="1920266"/>
              <a:chExt cx="1427634" cy="2853439"/>
            </a:xfrm>
          </p:grpSpPr>
          <p:sp>
            <p:nvSpPr>
              <p:cNvPr id="4599" name="Google Shape;4599;p127"/>
              <p:cNvSpPr/>
              <p:nvPr/>
            </p:nvSpPr>
            <p:spPr>
              <a:xfrm>
                <a:off x="4503382" y="2814248"/>
                <a:ext cx="110754" cy="1959456"/>
              </a:xfrm>
              <a:custGeom>
                <a:avLst/>
                <a:gdLst/>
                <a:ahLst/>
                <a:cxnLst/>
                <a:rect l="l" t="t" r="r" b="b"/>
                <a:pathLst>
                  <a:path w="1289" h="30495" extrusionOk="0">
                    <a:moveTo>
                      <a:pt x="1" y="1"/>
                    </a:moveTo>
                    <a:lnTo>
                      <a:pt x="1" y="29869"/>
                    </a:lnTo>
                    <a:cubicBezTo>
                      <a:pt x="1" y="30224"/>
                      <a:pt x="309" y="30494"/>
                      <a:pt x="664" y="30494"/>
                    </a:cubicBezTo>
                    <a:cubicBezTo>
                      <a:pt x="1009" y="30494"/>
                      <a:pt x="1289" y="30224"/>
                      <a:pt x="1289" y="29869"/>
                    </a:cubicBezTo>
                    <a:lnTo>
                      <a:pt x="1289" y="1"/>
                    </a:ln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00" name="Google Shape;4600;p127"/>
              <p:cNvGrpSpPr/>
              <p:nvPr/>
            </p:nvGrpSpPr>
            <p:grpSpPr>
              <a:xfrm>
                <a:off x="3844927" y="1920266"/>
                <a:ext cx="1427634" cy="1247401"/>
                <a:chOff x="3892552" y="2309449"/>
                <a:chExt cx="1481256" cy="1294253"/>
              </a:xfrm>
            </p:grpSpPr>
            <p:sp>
              <p:nvSpPr>
                <p:cNvPr id="4601" name="Google Shape;4601;p127"/>
                <p:cNvSpPr/>
                <p:nvPr/>
              </p:nvSpPr>
              <p:spPr>
                <a:xfrm>
                  <a:off x="3892552" y="2309449"/>
                  <a:ext cx="1481256" cy="1294253"/>
                </a:xfrm>
                <a:custGeom>
                  <a:avLst/>
                  <a:gdLst/>
                  <a:ahLst/>
                  <a:cxnLst/>
                  <a:rect l="l" t="t" r="r" b="b"/>
                  <a:pathLst>
                    <a:path w="19961" h="17441" extrusionOk="0">
                      <a:moveTo>
                        <a:pt x="5826" y="0"/>
                      </a:moveTo>
                      <a:cubicBezTo>
                        <a:pt x="5390" y="0"/>
                        <a:pt x="4961" y="222"/>
                        <a:pt x="4746" y="592"/>
                      </a:cubicBezTo>
                      <a:lnTo>
                        <a:pt x="244" y="8073"/>
                      </a:lnTo>
                      <a:cubicBezTo>
                        <a:pt x="0" y="8473"/>
                        <a:pt x="0" y="8968"/>
                        <a:pt x="244" y="9367"/>
                      </a:cubicBezTo>
                      <a:lnTo>
                        <a:pt x="4746" y="16819"/>
                      </a:lnTo>
                      <a:cubicBezTo>
                        <a:pt x="4961" y="17189"/>
                        <a:pt x="5390" y="17440"/>
                        <a:pt x="5826" y="17440"/>
                      </a:cubicBezTo>
                      <a:lnTo>
                        <a:pt x="14143" y="17440"/>
                      </a:lnTo>
                      <a:cubicBezTo>
                        <a:pt x="14572" y="17440"/>
                        <a:pt x="14971" y="17189"/>
                        <a:pt x="15185" y="16819"/>
                      </a:cubicBezTo>
                      <a:lnTo>
                        <a:pt x="19717" y="9338"/>
                      </a:lnTo>
                      <a:cubicBezTo>
                        <a:pt x="19961" y="8968"/>
                        <a:pt x="19961" y="8473"/>
                        <a:pt x="19747" y="8073"/>
                      </a:cubicBezTo>
                      <a:lnTo>
                        <a:pt x="15525" y="651"/>
                      </a:lnTo>
                      <a:cubicBezTo>
                        <a:pt x="15311" y="252"/>
                        <a:pt x="14912" y="0"/>
                        <a:pt x="14446" y="0"/>
                      </a:cubicBezTo>
                      <a:close/>
                    </a:path>
                  </a:pathLst>
                </a:custGeom>
                <a:solidFill>
                  <a:srgbClr val="EF41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127"/>
                <p:cNvSpPr/>
                <p:nvPr/>
              </p:nvSpPr>
              <p:spPr>
                <a:xfrm>
                  <a:off x="3977137" y="2392905"/>
                  <a:ext cx="1291729" cy="1127315"/>
                </a:xfrm>
                <a:custGeom>
                  <a:avLst/>
                  <a:gdLst/>
                  <a:ahLst/>
                  <a:cxnLst/>
                  <a:rect l="l" t="t" r="r" b="b"/>
                  <a:pathLst>
                    <a:path w="18639" h="16266" extrusionOk="0">
                      <a:moveTo>
                        <a:pt x="13463" y="119"/>
                      </a:moveTo>
                      <a:cubicBezTo>
                        <a:pt x="13833" y="119"/>
                        <a:pt x="14202" y="334"/>
                        <a:pt x="14417" y="674"/>
                      </a:cubicBezTo>
                      <a:lnTo>
                        <a:pt x="18298" y="7579"/>
                      </a:lnTo>
                      <a:cubicBezTo>
                        <a:pt x="18483" y="7911"/>
                        <a:pt x="18483" y="8347"/>
                        <a:pt x="18268" y="8687"/>
                      </a:cubicBezTo>
                      <a:lnTo>
                        <a:pt x="14077" y="15615"/>
                      </a:lnTo>
                      <a:cubicBezTo>
                        <a:pt x="13892" y="15925"/>
                        <a:pt x="13522" y="16139"/>
                        <a:pt x="13153" y="16139"/>
                      </a:cubicBezTo>
                      <a:lnTo>
                        <a:pt x="5457" y="16139"/>
                      </a:lnTo>
                      <a:cubicBezTo>
                        <a:pt x="5087" y="16139"/>
                        <a:pt x="4717" y="15925"/>
                        <a:pt x="4533" y="15615"/>
                      </a:cubicBezTo>
                      <a:lnTo>
                        <a:pt x="341" y="8687"/>
                      </a:lnTo>
                      <a:cubicBezTo>
                        <a:pt x="126" y="8347"/>
                        <a:pt x="126" y="7911"/>
                        <a:pt x="341" y="7542"/>
                      </a:cubicBezTo>
                      <a:lnTo>
                        <a:pt x="4533" y="644"/>
                      </a:lnTo>
                      <a:cubicBezTo>
                        <a:pt x="4717" y="304"/>
                        <a:pt x="5087" y="119"/>
                        <a:pt x="5457" y="119"/>
                      </a:cubicBezTo>
                      <a:close/>
                      <a:moveTo>
                        <a:pt x="5457" y="1"/>
                      </a:moveTo>
                      <a:cubicBezTo>
                        <a:pt x="5020" y="1"/>
                        <a:pt x="4621" y="215"/>
                        <a:pt x="4407" y="585"/>
                      </a:cubicBezTo>
                      <a:lnTo>
                        <a:pt x="215" y="7482"/>
                      </a:lnTo>
                      <a:cubicBezTo>
                        <a:pt x="1" y="7882"/>
                        <a:pt x="1" y="8377"/>
                        <a:pt x="215" y="8747"/>
                      </a:cubicBezTo>
                      <a:lnTo>
                        <a:pt x="4407" y="15674"/>
                      </a:lnTo>
                      <a:cubicBezTo>
                        <a:pt x="4621" y="16043"/>
                        <a:pt x="5020" y="16265"/>
                        <a:pt x="5457" y="16265"/>
                      </a:cubicBezTo>
                      <a:lnTo>
                        <a:pt x="13153" y="16265"/>
                      </a:lnTo>
                      <a:cubicBezTo>
                        <a:pt x="13589" y="16265"/>
                        <a:pt x="13988" y="16043"/>
                        <a:pt x="14202" y="15674"/>
                      </a:cubicBezTo>
                      <a:lnTo>
                        <a:pt x="18394" y="8747"/>
                      </a:lnTo>
                      <a:cubicBezTo>
                        <a:pt x="18608" y="8377"/>
                        <a:pt x="18638" y="7882"/>
                        <a:pt x="18424" y="7512"/>
                      </a:cubicBezTo>
                      <a:lnTo>
                        <a:pt x="14513" y="614"/>
                      </a:lnTo>
                      <a:cubicBezTo>
                        <a:pt x="14291" y="215"/>
                        <a:pt x="13892" y="1"/>
                        <a:pt x="13463" y="1"/>
                      </a:cubicBezTo>
                      <a:close/>
                    </a:path>
                  </a:pathLst>
                </a:custGeom>
                <a:solidFill>
                  <a:srgbClr val="5A2543"/>
                </a:solidFill>
                <a:ln w="19050" cap="flat" cmpd="sng">
                  <a:solidFill>
                    <a:srgbClr val="5A2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03" name="Google Shape;4603;p127"/>
                <p:cNvGrpSpPr/>
                <p:nvPr/>
              </p:nvGrpSpPr>
              <p:grpSpPr>
                <a:xfrm>
                  <a:off x="4255933" y="2590668"/>
                  <a:ext cx="732379" cy="686878"/>
                  <a:chOff x="2185400" y="4351850"/>
                  <a:chExt cx="207950" cy="195025"/>
                </a:xfrm>
              </p:grpSpPr>
              <p:sp>
                <p:nvSpPr>
                  <p:cNvPr id="4604" name="Google Shape;4604;p127"/>
                  <p:cNvSpPr/>
                  <p:nvPr/>
                </p:nvSpPr>
                <p:spPr>
                  <a:xfrm>
                    <a:off x="2185400" y="4400475"/>
                    <a:ext cx="207950" cy="146400"/>
                  </a:xfrm>
                  <a:custGeom>
                    <a:avLst/>
                    <a:gdLst/>
                    <a:ahLst/>
                    <a:cxnLst/>
                    <a:rect l="l" t="t" r="r" b="b"/>
                    <a:pathLst>
                      <a:path w="8318" h="5856" extrusionOk="0">
                        <a:moveTo>
                          <a:pt x="5390" y="0"/>
                        </a:moveTo>
                        <a:cubicBezTo>
                          <a:pt x="5176" y="0"/>
                          <a:pt x="4961" y="126"/>
                          <a:pt x="4835" y="311"/>
                        </a:cubicBezTo>
                        <a:lnTo>
                          <a:pt x="4436" y="983"/>
                        </a:lnTo>
                        <a:cubicBezTo>
                          <a:pt x="4436" y="1013"/>
                          <a:pt x="4407" y="1013"/>
                          <a:pt x="4370" y="1050"/>
                        </a:cubicBezTo>
                        <a:lnTo>
                          <a:pt x="3786" y="1264"/>
                        </a:lnTo>
                        <a:cubicBezTo>
                          <a:pt x="3768" y="1273"/>
                          <a:pt x="3751" y="1277"/>
                          <a:pt x="3734" y="1277"/>
                        </a:cubicBezTo>
                        <a:cubicBezTo>
                          <a:pt x="3694" y="1277"/>
                          <a:pt x="3657" y="1256"/>
                          <a:pt x="3630" y="1235"/>
                        </a:cubicBezTo>
                        <a:lnTo>
                          <a:pt x="3172" y="555"/>
                        </a:lnTo>
                        <a:cubicBezTo>
                          <a:pt x="3076" y="458"/>
                          <a:pt x="2928" y="370"/>
                          <a:pt x="2802" y="370"/>
                        </a:cubicBezTo>
                        <a:lnTo>
                          <a:pt x="1908" y="370"/>
                        </a:lnTo>
                        <a:cubicBezTo>
                          <a:pt x="1753" y="370"/>
                          <a:pt x="1597" y="458"/>
                          <a:pt x="1509" y="614"/>
                        </a:cubicBezTo>
                        <a:lnTo>
                          <a:pt x="1169" y="1264"/>
                        </a:lnTo>
                        <a:cubicBezTo>
                          <a:pt x="1139" y="1294"/>
                          <a:pt x="1139" y="1294"/>
                          <a:pt x="1109" y="1323"/>
                        </a:cubicBezTo>
                        <a:lnTo>
                          <a:pt x="156" y="1723"/>
                        </a:lnTo>
                        <a:cubicBezTo>
                          <a:pt x="60" y="1752"/>
                          <a:pt x="1" y="1907"/>
                          <a:pt x="30" y="2033"/>
                        </a:cubicBezTo>
                        <a:cubicBezTo>
                          <a:pt x="74" y="2125"/>
                          <a:pt x="153" y="2182"/>
                          <a:pt x="242" y="2182"/>
                        </a:cubicBezTo>
                        <a:cubicBezTo>
                          <a:pt x="274" y="2182"/>
                          <a:pt x="307" y="2175"/>
                          <a:pt x="341" y="2159"/>
                        </a:cubicBezTo>
                        <a:lnTo>
                          <a:pt x="1324" y="1752"/>
                        </a:lnTo>
                        <a:cubicBezTo>
                          <a:pt x="1353" y="1752"/>
                          <a:pt x="1353" y="1752"/>
                          <a:pt x="1383" y="1723"/>
                        </a:cubicBezTo>
                        <a:lnTo>
                          <a:pt x="1723" y="1323"/>
                        </a:lnTo>
                        <a:lnTo>
                          <a:pt x="1723" y="2432"/>
                        </a:lnTo>
                        <a:lnTo>
                          <a:pt x="1723" y="2492"/>
                        </a:lnTo>
                        <a:lnTo>
                          <a:pt x="1169" y="3852"/>
                        </a:lnTo>
                        <a:cubicBezTo>
                          <a:pt x="1109" y="3941"/>
                          <a:pt x="1198" y="4066"/>
                          <a:pt x="1294" y="4066"/>
                        </a:cubicBezTo>
                        <a:lnTo>
                          <a:pt x="1479" y="4066"/>
                        </a:lnTo>
                        <a:lnTo>
                          <a:pt x="1198" y="5545"/>
                        </a:lnTo>
                        <a:cubicBezTo>
                          <a:pt x="1169" y="5700"/>
                          <a:pt x="1294" y="5855"/>
                          <a:pt x="1450" y="5855"/>
                        </a:cubicBezTo>
                        <a:cubicBezTo>
                          <a:pt x="1538" y="5855"/>
                          <a:pt x="1664" y="5789"/>
                          <a:pt x="1694" y="5670"/>
                        </a:cubicBezTo>
                        <a:lnTo>
                          <a:pt x="2122" y="4221"/>
                        </a:lnTo>
                        <a:cubicBezTo>
                          <a:pt x="2152" y="4155"/>
                          <a:pt x="2218" y="4125"/>
                          <a:pt x="2248" y="4125"/>
                        </a:cubicBezTo>
                        <a:lnTo>
                          <a:pt x="2492" y="4096"/>
                        </a:lnTo>
                        <a:lnTo>
                          <a:pt x="2958" y="5604"/>
                        </a:lnTo>
                        <a:cubicBezTo>
                          <a:pt x="2983" y="5737"/>
                          <a:pt x="3100" y="5826"/>
                          <a:pt x="3208" y="5826"/>
                        </a:cubicBezTo>
                        <a:cubicBezTo>
                          <a:pt x="3226" y="5826"/>
                          <a:pt x="3244" y="5824"/>
                          <a:pt x="3261" y="5818"/>
                        </a:cubicBezTo>
                        <a:cubicBezTo>
                          <a:pt x="3446" y="5789"/>
                          <a:pt x="3571" y="5633"/>
                          <a:pt x="3512" y="5449"/>
                        </a:cubicBezTo>
                        <a:lnTo>
                          <a:pt x="3172" y="4125"/>
                        </a:lnTo>
                        <a:lnTo>
                          <a:pt x="3512" y="4125"/>
                        </a:lnTo>
                        <a:cubicBezTo>
                          <a:pt x="3601" y="4096"/>
                          <a:pt x="3667" y="4007"/>
                          <a:pt x="3630" y="3911"/>
                        </a:cubicBezTo>
                        <a:lnTo>
                          <a:pt x="3483" y="3541"/>
                        </a:lnTo>
                        <a:lnTo>
                          <a:pt x="4340" y="3356"/>
                        </a:lnTo>
                        <a:cubicBezTo>
                          <a:pt x="4407" y="3327"/>
                          <a:pt x="4466" y="3231"/>
                          <a:pt x="4436" y="3172"/>
                        </a:cubicBezTo>
                        <a:lnTo>
                          <a:pt x="4251" y="2403"/>
                        </a:lnTo>
                        <a:cubicBezTo>
                          <a:pt x="4251" y="2354"/>
                          <a:pt x="4185" y="2299"/>
                          <a:pt x="4129" y="2299"/>
                        </a:cubicBezTo>
                        <a:cubicBezTo>
                          <a:pt x="4117" y="2299"/>
                          <a:pt x="4106" y="2302"/>
                          <a:pt x="4096" y="2307"/>
                        </a:cubicBezTo>
                        <a:lnTo>
                          <a:pt x="3727" y="2344"/>
                        </a:lnTo>
                        <a:lnTo>
                          <a:pt x="3727" y="1907"/>
                        </a:lnTo>
                        <a:cubicBezTo>
                          <a:pt x="3727" y="1848"/>
                          <a:pt x="3786" y="1789"/>
                          <a:pt x="3852" y="1752"/>
                        </a:cubicBezTo>
                        <a:cubicBezTo>
                          <a:pt x="4067" y="1723"/>
                          <a:pt x="4621" y="1567"/>
                          <a:pt x="4739" y="1420"/>
                        </a:cubicBezTo>
                        <a:cubicBezTo>
                          <a:pt x="4924" y="1235"/>
                          <a:pt x="5146" y="865"/>
                          <a:pt x="5146" y="865"/>
                        </a:cubicBezTo>
                        <a:lnTo>
                          <a:pt x="5146" y="2647"/>
                        </a:lnTo>
                        <a:cubicBezTo>
                          <a:pt x="5146" y="2647"/>
                          <a:pt x="5146" y="2676"/>
                          <a:pt x="5109" y="2713"/>
                        </a:cubicBezTo>
                        <a:cubicBezTo>
                          <a:pt x="5050" y="2861"/>
                          <a:pt x="4621" y="3822"/>
                          <a:pt x="4592" y="3970"/>
                        </a:cubicBezTo>
                        <a:cubicBezTo>
                          <a:pt x="4592" y="4096"/>
                          <a:pt x="4621" y="4894"/>
                          <a:pt x="4621" y="5389"/>
                        </a:cubicBezTo>
                        <a:cubicBezTo>
                          <a:pt x="4621" y="5574"/>
                          <a:pt x="4776" y="5700"/>
                          <a:pt x="4961" y="5700"/>
                        </a:cubicBezTo>
                        <a:cubicBezTo>
                          <a:pt x="5146" y="5700"/>
                          <a:pt x="5294" y="5545"/>
                          <a:pt x="5294" y="5360"/>
                        </a:cubicBezTo>
                        <a:lnTo>
                          <a:pt x="5294" y="4007"/>
                        </a:lnTo>
                        <a:cubicBezTo>
                          <a:pt x="5294" y="3970"/>
                          <a:pt x="5294" y="3941"/>
                          <a:pt x="5331" y="3911"/>
                        </a:cubicBezTo>
                        <a:lnTo>
                          <a:pt x="5663" y="3297"/>
                        </a:lnTo>
                        <a:cubicBezTo>
                          <a:pt x="5704" y="3244"/>
                          <a:pt x="5760" y="3219"/>
                          <a:pt x="5812" y="3219"/>
                        </a:cubicBezTo>
                        <a:cubicBezTo>
                          <a:pt x="5883" y="3219"/>
                          <a:pt x="5944" y="3267"/>
                          <a:pt x="5944" y="3356"/>
                        </a:cubicBezTo>
                        <a:lnTo>
                          <a:pt x="5944" y="4192"/>
                        </a:lnTo>
                        <a:lnTo>
                          <a:pt x="5944" y="4251"/>
                        </a:lnTo>
                        <a:lnTo>
                          <a:pt x="6440" y="5449"/>
                        </a:lnTo>
                        <a:cubicBezTo>
                          <a:pt x="6498" y="5593"/>
                          <a:pt x="6622" y="5669"/>
                          <a:pt x="6744" y="5669"/>
                        </a:cubicBezTo>
                        <a:cubicBezTo>
                          <a:pt x="6809" y="5669"/>
                          <a:pt x="6874" y="5648"/>
                          <a:pt x="6928" y="5604"/>
                        </a:cubicBezTo>
                        <a:cubicBezTo>
                          <a:pt x="7053" y="5515"/>
                          <a:pt x="7112" y="5360"/>
                          <a:pt x="7053" y="5205"/>
                        </a:cubicBezTo>
                        <a:lnTo>
                          <a:pt x="6625" y="4125"/>
                        </a:lnTo>
                        <a:lnTo>
                          <a:pt x="6625" y="4007"/>
                        </a:lnTo>
                        <a:lnTo>
                          <a:pt x="6684" y="3852"/>
                        </a:lnTo>
                        <a:lnTo>
                          <a:pt x="8192" y="3482"/>
                        </a:lnTo>
                        <a:cubicBezTo>
                          <a:pt x="8251" y="3482"/>
                          <a:pt x="8317" y="3386"/>
                          <a:pt x="8288" y="3327"/>
                        </a:cubicBezTo>
                        <a:lnTo>
                          <a:pt x="8103" y="2277"/>
                        </a:lnTo>
                        <a:cubicBezTo>
                          <a:pt x="8103" y="2218"/>
                          <a:pt x="8037" y="2159"/>
                          <a:pt x="7948" y="2159"/>
                        </a:cubicBezTo>
                        <a:lnTo>
                          <a:pt x="7297" y="2159"/>
                        </a:lnTo>
                        <a:lnTo>
                          <a:pt x="7327" y="1383"/>
                        </a:lnTo>
                        <a:cubicBezTo>
                          <a:pt x="7364" y="1198"/>
                          <a:pt x="7297" y="983"/>
                          <a:pt x="7179" y="828"/>
                        </a:cubicBezTo>
                        <a:lnTo>
                          <a:pt x="6772" y="311"/>
                        </a:lnTo>
                        <a:cubicBezTo>
                          <a:pt x="6654" y="126"/>
                          <a:pt x="6440" y="0"/>
                          <a:pt x="6218" y="0"/>
                        </a:cubicBezTo>
                        <a:close/>
                      </a:path>
                    </a:pathLst>
                  </a:custGeom>
                  <a:solidFill>
                    <a:srgbClr val="FDF0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127"/>
                  <p:cNvSpPr/>
                  <p:nvPr/>
                </p:nvSpPr>
                <p:spPr>
                  <a:xfrm>
                    <a:off x="2226250" y="4366650"/>
                    <a:ext cx="36050" cy="36975"/>
                  </a:xfrm>
                  <a:custGeom>
                    <a:avLst/>
                    <a:gdLst/>
                    <a:ahLst/>
                    <a:cxnLst/>
                    <a:rect l="l" t="t" r="r" b="b"/>
                    <a:pathLst>
                      <a:path w="1442" h="1479" extrusionOk="0">
                        <a:moveTo>
                          <a:pt x="703" y="0"/>
                        </a:moveTo>
                        <a:cubicBezTo>
                          <a:pt x="303" y="0"/>
                          <a:pt x="0" y="333"/>
                          <a:pt x="0" y="740"/>
                        </a:cubicBezTo>
                        <a:cubicBezTo>
                          <a:pt x="0" y="1139"/>
                          <a:pt x="303" y="1479"/>
                          <a:pt x="703" y="1479"/>
                        </a:cubicBezTo>
                        <a:cubicBezTo>
                          <a:pt x="1109" y="1479"/>
                          <a:pt x="1442" y="1139"/>
                          <a:pt x="1442" y="740"/>
                        </a:cubicBezTo>
                        <a:cubicBezTo>
                          <a:pt x="1442" y="333"/>
                          <a:pt x="1109" y="0"/>
                          <a:pt x="703" y="0"/>
                        </a:cubicBezTo>
                        <a:close/>
                      </a:path>
                    </a:pathLst>
                  </a:custGeom>
                  <a:solidFill>
                    <a:srgbClr val="FDF0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127"/>
                  <p:cNvSpPr/>
                  <p:nvPr/>
                </p:nvSpPr>
                <p:spPr>
                  <a:xfrm>
                    <a:off x="2314025" y="4351850"/>
                    <a:ext cx="38475" cy="39400"/>
                  </a:xfrm>
                  <a:custGeom>
                    <a:avLst/>
                    <a:gdLst/>
                    <a:ahLst/>
                    <a:cxnLst/>
                    <a:rect l="l" t="t" r="r" b="b"/>
                    <a:pathLst>
                      <a:path w="1539" h="1576" extrusionOk="0">
                        <a:moveTo>
                          <a:pt x="770" y="1"/>
                        </a:moveTo>
                        <a:cubicBezTo>
                          <a:pt x="334" y="1"/>
                          <a:pt x="1" y="370"/>
                          <a:pt x="1" y="807"/>
                        </a:cubicBezTo>
                        <a:cubicBezTo>
                          <a:pt x="1" y="1235"/>
                          <a:pt x="334" y="1575"/>
                          <a:pt x="770" y="1575"/>
                        </a:cubicBezTo>
                        <a:cubicBezTo>
                          <a:pt x="1199" y="1575"/>
                          <a:pt x="1539" y="1235"/>
                          <a:pt x="1539" y="807"/>
                        </a:cubicBezTo>
                        <a:cubicBezTo>
                          <a:pt x="1539" y="370"/>
                          <a:pt x="1199" y="1"/>
                          <a:pt x="770" y="1"/>
                        </a:cubicBezTo>
                        <a:close/>
                      </a:path>
                    </a:pathLst>
                  </a:custGeom>
                  <a:solidFill>
                    <a:srgbClr val="FDF0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4607" name="Google Shape;4607;p127"/>
            <p:cNvSpPr/>
            <p:nvPr/>
          </p:nvSpPr>
          <p:spPr>
            <a:xfrm>
              <a:off x="6605350" y="3517350"/>
              <a:ext cx="151200" cy="737700"/>
            </a:xfrm>
            <a:prstGeom prst="snip2SameRect">
              <a:avLst>
                <a:gd name="adj1" fmla="val 21830"/>
                <a:gd name="adj2" fmla="val 0"/>
              </a:avLst>
            </a:prstGeom>
            <a:solidFill>
              <a:srgbClr val="4015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08" name="Google Shape;4608;p127"/>
          <p:cNvGrpSpPr/>
          <p:nvPr/>
        </p:nvGrpSpPr>
        <p:grpSpPr>
          <a:xfrm flipH="1">
            <a:off x="6653223" y="355275"/>
            <a:ext cx="2052827" cy="4249086"/>
            <a:chOff x="1727982" y="3178261"/>
            <a:chExt cx="1640293" cy="3395195"/>
          </a:xfrm>
        </p:grpSpPr>
        <p:sp>
          <p:nvSpPr>
            <p:cNvPr id="4609" name="Google Shape;4609;p127"/>
            <p:cNvSpPr/>
            <p:nvPr/>
          </p:nvSpPr>
          <p:spPr>
            <a:xfrm>
              <a:off x="1814100" y="3339225"/>
              <a:ext cx="1540325" cy="20175"/>
            </a:xfrm>
            <a:custGeom>
              <a:avLst/>
              <a:gdLst/>
              <a:ahLst/>
              <a:cxnLst/>
              <a:rect l="l" t="t" r="r" b="b"/>
              <a:pathLst>
                <a:path w="61613" h="807" extrusionOk="0">
                  <a:moveTo>
                    <a:pt x="0" y="0"/>
                  </a:moveTo>
                  <a:lnTo>
                    <a:pt x="0" y="806"/>
                  </a:lnTo>
                  <a:lnTo>
                    <a:pt x="61612" y="806"/>
                  </a:lnTo>
                  <a:lnTo>
                    <a:pt x="61612" y="0"/>
                  </a:ln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127"/>
            <p:cNvSpPr/>
            <p:nvPr/>
          </p:nvSpPr>
          <p:spPr>
            <a:xfrm>
              <a:off x="1727982" y="3178261"/>
              <a:ext cx="86159" cy="3395195"/>
            </a:xfrm>
            <a:custGeom>
              <a:avLst/>
              <a:gdLst/>
              <a:ahLst/>
              <a:cxnLst/>
              <a:rect l="l" t="t" r="r" b="b"/>
              <a:pathLst>
                <a:path w="3446" h="88382" extrusionOk="0">
                  <a:moveTo>
                    <a:pt x="1723" y="0"/>
                  </a:moveTo>
                  <a:cubicBezTo>
                    <a:pt x="769" y="0"/>
                    <a:pt x="0" y="777"/>
                    <a:pt x="0" y="1730"/>
                  </a:cubicBezTo>
                  <a:lnTo>
                    <a:pt x="0" y="88382"/>
                  </a:lnTo>
                  <a:lnTo>
                    <a:pt x="3445" y="88382"/>
                  </a:lnTo>
                  <a:lnTo>
                    <a:pt x="3445" y="1730"/>
                  </a:lnTo>
                  <a:cubicBezTo>
                    <a:pt x="3445" y="777"/>
                    <a:pt x="2677" y="0"/>
                    <a:pt x="1723" y="0"/>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127"/>
            <p:cNvSpPr/>
            <p:nvPr/>
          </p:nvSpPr>
          <p:spPr>
            <a:xfrm>
              <a:off x="1798025" y="3437925"/>
              <a:ext cx="1563225" cy="792350"/>
            </a:xfrm>
            <a:custGeom>
              <a:avLst/>
              <a:gdLst/>
              <a:ahLst/>
              <a:cxnLst/>
              <a:rect l="l" t="t" r="r" b="b"/>
              <a:pathLst>
                <a:path w="62529" h="31694" extrusionOk="0">
                  <a:moveTo>
                    <a:pt x="24981" y="0"/>
                  </a:moveTo>
                  <a:cubicBezTo>
                    <a:pt x="18268" y="0"/>
                    <a:pt x="12782" y="2152"/>
                    <a:pt x="8716" y="6432"/>
                  </a:cubicBezTo>
                  <a:cubicBezTo>
                    <a:pt x="0" y="15614"/>
                    <a:pt x="643" y="31050"/>
                    <a:pt x="680" y="31693"/>
                  </a:cubicBezTo>
                  <a:lnTo>
                    <a:pt x="1723" y="31664"/>
                  </a:lnTo>
                  <a:cubicBezTo>
                    <a:pt x="1723" y="31508"/>
                    <a:pt x="1050" y="15984"/>
                    <a:pt x="9485" y="7142"/>
                  </a:cubicBezTo>
                  <a:cubicBezTo>
                    <a:pt x="13337" y="3076"/>
                    <a:pt x="18571" y="1013"/>
                    <a:pt x="24981" y="1013"/>
                  </a:cubicBezTo>
                  <a:lnTo>
                    <a:pt x="62529" y="1013"/>
                  </a:lnTo>
                  <a:lnTo>
                    <a:pt x="62529" y="0"/>
                  </a:ln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127"/>
            <p:cNvSpPr/>
            <p:nvPr/>
          </p:nvSpPr>
          <p:spPr>
            <a:xfrm>
              <a:off x="2727475" y="3216875"/>
              <a:ext cx="201850" cy="513650"/>
            </a:xfrm>
            <a:custGeom>
              <a:avLst/>
              <a:gdLst/>
              <a:ahLst/>
              <a:cxnLst/>
              <a:rect l="l" t="t" r="r" b="b"/>
              <a:pathLst>
                <a:path w="8074" h="20546" extrusionOk="0">
                  <a:moveTo>
                    <a:pt x="710" y="0"/>
                  </a:moveTo>
                  <a:cubicBezTo>
                    <a:pt x="311" y="0"/>
                    <a:pt x="1" y="303"/>
                    <a:pt x="1" y="673"/>
                  </a:cubicBezTo>
                  <a:lnTo>
                    <a:pt x="1" y="19865"/>
                  </a:lnTo>
                  <a:cubicBezTo>
                    <a:pt x="1" y="20235"/>
                    <a:pt x="311" y="20545"/>
                    <a:pt x="710" y="20545"/>
                  </a:cubicBezTo>
                  <a:lnTo>
                    <a:pt x="7394" y="20545"/>
                  </a:lnTo>
                  <a:cubicBezTo>
                    <a:pt x="7763" y="20545"/>
                    <a:pt x="8074" y="20235"/>
                    <a:pt x="8074" y="19865"/>
                  </a:cubicBezTo>
                  <a:lnTo>
                    <a:pt x="8074" y="673"/>
                  </a:lnTo>
                  <a:cubicBezTo>
                    <a:pt x="8074" y="303"/>
                    <a:pt x="7763" y="0"/>
                    <a:pt x="7394" y="0"/>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127"/>
            <p:cNvSpPr/>
            <p:nvPr/>
          </p:nvSpPr>
          <p:spPr>
            <a:xfrm>
              <a:off x="2772200" y="3269175"/>
              <a:ext cx="112400" cy="111650"/>
            </a:xfrm>
            <a:custGeom>
              <a:avLst/>
              <a:gdLst/>
              <a:ahLst/>
              <a:cxnLst/>
              <a:rect l="l" t="t" r="r" b="b"/>
              <a:pathLst>
                <a:path w="4496" h="4466" extrusionOk="0">
                  <a:moveTo>
                    <a:pt x="2248" y="1"/>
                  </a:moveTo>
                  <a:cubicBezTo>
                    <a:pt x="1014" y="1"/>
                    <a:pt x="1" y="984"/>
                    <a:pt x="1" y="2218"/>
                  </a:cubicBezTo>
                  <a:cubicBezTo>
                    <a:pt x="1" y="3483"/>
                    <a:pt x="1014" y="4466"/>
                    <a:pt x="2248" y="4466"/>
                  </a:cubicBezTo>
                  <a:cubicBezTo>
                    <a:pt x="3512" y="4466"/>
                    <a:pt x="4496" y="3483"/>
                    <a:pt x="4496" y="2218"/>
                  </a:cubicBezTo>
                  <a:cubicBezTo>
                    <a:pt x="4496" y="984"/>
                    <a:pt x="3512" y="1"/>
                    <a:pt x="2248" y="1"/>
                  </a:cubicBezTo>
                  <a:close/>
                </a:path>
              </a:pathLst>
            </a:custGeom>
            <a:solidFill>
              <a:srgbClr val="FE5F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127"/>
            <p:cNvSpPr/>
            <p:nvPr/>
          </p:nvSpPr>
          <p:spPr>
            <a:xfrm>
              <a:off x="2772200" y="3420925"/>
              <a:ext cx="112400" cy="112375"/>
            </a:xfrm>
            <a:custGeom>
              <a:avLst/>
              <a:gdLst/>
              <a:ahLst/>
              <a:cxnLst/>
              <a:rect l="l" t="t" r="r" b="b"/>
              <a:pathLst>
                <a:path w="4496" h="4495" extrusionOk="0">
                  <a:moveTo>
                    <a:pt x="2248" y="0"/>
                  </a:moveTo>
                  <a:cubicBezTo>
                    <a:pt x="1014" y="0"/>
                    <a:pt x="1" y="983"/>
                    <a:pt x="1" y="2247"/>
                  </a:cubicBezTo>
                  <a:cubicBezTo>
                    <a:pt x="1" y="3482"/>
                    <a:pt x="1014" y="4495"/>
                    <a:pt x="2248" y="4495"/>
                  </a:cubicBezTo>
                  <a:cubicBezTo>
                    <a:pt x="3512" y="4495"/>
                    <a:pt x="4496" y="3482"/>
                    <a:pt x="4496" y="2247"/>
                  </a:cubicBezTo>
                  <a:cubicBezTo>
                    <a:pt x="4496" y="983"/>
                    <a:pt x="3512" y="0"/>
                    <a:pt x="2248" y="0"/>
                  </a:cubicBezTo>
                  <a:close/>
                </a:path>
              </a:pathLst>
            </a:custGeom>
            <a:solidFill>
              <a:srgbClr val="FFB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127"/>
            <p:cNvSpPr/>
            <p:nvPr/>
          </p:nvSpPr>
          <p:spPr>
            <a:xfrm>
              <a:off x="2772200" y="3572650"/>
              <a:ext cx="112400" cy="112400"/>
            </a:xfrm>
            <a:custGeom>
              <a:avLst/>
              <a:gdLst/>
              <a:ahLst/>
              <a:cxnLst/>
              <a:rect l="l" t="t" r="r" b="b"/>
              <a:pathLst>
                <a:path w="4496" h="4496" extrusionOk="0">
                  <a:moveTo>
                    <a:pt x="2248" y="1"/>
                  </a:moveTo>
                  <a:cubicBezTo>
                    <a:pt x="1014" y="1"/>
                    <a:pt x="1" y="1013"/>
                    <a:pt x="1" y="2248"/>
                  </a:cubicBezTo>
                  <a:cubicBezTo>
                    <a:pt x="1" y="3483"/>
                    <a:pt x="1014" y="4495"/>
                    <a:pt x="2248" y="4495"/>
                  </a:cubicBezTo>
                  <a:cubicBezTo>
                    <a:pt x="3512" y="4495"/>
                    <a:pt x="4496" y="3483"/>
                    <a:pt x="4496" y="2248"/>
                  </a:cubicBezTo>
                  <a:cubicBezTo>
                    <a:pt x="4496" y="1013"/>
                    <a:pt x="3512" y="1"/>
                    <a:pt x="2248" y="1"/>
                  </a:cubicBezTo>
                  <a:close/>
                </a:path>
              </a:pathLst>
            </a:custGeom>
            <a:solidFill>
              <a:srgbClr val="CBD0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127"/>
            <p:cNvSpPr/>
            <p:nvPr/>
          </p:nvSpPr>
          <p:spPr>
            <a:xfrm>
              <a:off x="3166425" y="3216875"/>
              <a:ext cx="201850" cy="513650"/>
            </a:xfrm>
            <a:custGeom>
              <a:avLst/>
              <a:gdLst/>
              <a:ahLst/>
              <a:cxnLst/>
              <a:rect l="l" t="t" r="r" b="b"/>
              <a:pathLst>
                <a:path w="8074" h="20546" extrusionOk="0">
                  <a:moveTo>
                    <a:pt x="681" y="0"/>
                  </a:moveTo>
                  <a:cubicBezTo>
                    <a:pt x="311" y="0"/>
                    <a:pt x="1" y="303"/>
                    <a:pt x="1" y="673"/>
                  </a:cubicBezTo>
                  <a:lnTo>
                    <a:pt x="1" y="19865"/>
                  </a:lnTo>
                  <a:cubicBezTo>
                    <a:pt x="1" y="20235"/>
                    <a:pt x="311" y="20545"/>
                    <a:pt x="681" y="20545"/>
                  </a:cubicBezTo>
                  <a:lnTo>
                    <a:pt x="7364" y="20545"/>
                  </a:lnTo>
                  <a:cubicBezTo>
                    <a:pt x="7763" y="20545"/>
                    <a:pt x="8074" y="20235"/>
                    <a:pt x="8074" y="19865"/>
                  </a:cubicBezTo>
                  <a:lnTo>
                    <a:pt x="8074" y="673"/>
                  </a:lnTo>
                  <a:cubicBezTo>
                    <a:pt x="8074" y="303"/>
                    <a:pt x="7763" y="0"/>
                    <a:pt x="7364" y="0"/>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127"/>
            <p:cNvSpPr/>
            <p:nvPr/>
          </p:nvSpPr>
          <p:spPr>
            <a:xfrm>
              <a:off x="3211150" y="3269175"/>
              <a:ext cx="112400" cy="111650"/>
            </a:xfrm>
            <a:custGeom>
              <a:avLst/>
              <a:gdLst/>
              <a:ahLst/>
              <a:cxnLst/>
              <a:rect l="l" t="t" r="r" b="b"/>
              <a:pathLst>
                <a:path w="4496" h="4466" extrusionOk="0">
                  <a:moveTo>
                    <a:pt x="2248" y="1"/>
                  </a:moveTo>
                  <a:cubicBezTo>
                    <a:pt x="984" y="1"/>
                    <a:pt x="1" y="984"/>
                    <a:pt x="1" y="2218"/>
                  </a:cubicBezTo>
                  <a:cubicBezTo>
                    <a:pt x="1" y="3483"/>
                    <a:pt x="984" y="4466"/>
                    <a:pt x="2248" y="4466"/>
                  </a:cubicBezTo>
                  <a:cubicBezTo>
                    <a:pt x="3483" y="4466"/>
                    <a:pt x="4496" y="3483"/>
                    <a:pt x="4496" y="2218"/>
                  </a:cubicBezTo>
                  <a:cubicBezTo>
                    <a:pt x="4496" y="984"/>
                    <a:pt x="3483" y="1"/>
                    <a:pt x="2248" y="1"/>
                  </a:cubicBezTo>
                  <a:close/>
                </a:path>
              </a:pathLst>
            </a:custGeom>
            <a:solidFill>
              <a:srgbClr val="FE5F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127"/>
            <p:cNvSpPr/>
            <p:nvPr/>
          </p:nvSpPr>
          <p:spPr>
            <a:xfrm>
              <a:off x="3211150" y="3420925"/>
              <a:ext cx="112400" cy="112375"/>
            </a:xfrm>
            <a:custGeom>
              <a:avLst/>
              <a:gdLst/>
              <a:ahLst/>
              <a:cxnLst/>
              <a:rect l="l" t="t" r="r" b="b"/>
              <a:pathLst>
                <a:path w="4496" h="4495" extrusionOk="0">
                  <a:moveTo>
                    <a:pt x="2248" y="0"/>
                  </a:moveTo>
                  <a:cubicBezTo>
                    <a:pt x="984" y="0"/>
                    <a:pt x="1" y="983"/>
                    <a:pt x="1" y="2247"/>
                  </a:cubicBezTo>
                  <a:cubicBezTo>
                    <a:pt x="1" y="3482"/>
                    <a:pt x="984" y="4495"/>
                    <a:pt x="2248" y="4495"/>
                  </a:cubicBezTo>
                  <a:cubicBezTo>
                    <a:pt x="3483" y="4495"/>
                    <a:pt x="4496" y="3482"/>
                    <a:pt x="4496" y="2247"/>
                  </a:cubicBezTo>
                  <a:cubicBezTo>
                    <a:pt x="4496" y="983"/>
                    <a:pt x="3483" y="0"/>
                    <a:pt x="2248" y="0"/>
                  </a:cubicBezTo>
                  <a:close/>
                </a:path>
              </a:pathLst>
            </a:custGeom>
            <a:solidFill>
              <a:srgbClr val="FFB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127"/>
            <p:cNvSpPr/>
            <p:nvPr/>
          </p:nvSpPr>
          <p:spPr>
            <a:xfrm>
              <a:off x="3211150" y="3572650"/>
              <a:ext cx="112400" cy="112400"/>
            </a:xfrm>
            <a:custGeom>
              <a:avLst/>
              <a:gdLst/>
              <a:ahLst/>
              <a:cxnLst/>
              <a:rect l="l" t="t" r="r" b="b"/>
              <a:pathLst>
                <a:path w="4496" h="4496" extrusionOk="0">
                  <a:moveTo>
                    <a:pt x="2248" y="1"/>
                  </a:moveTo>
                  <a:cubicBezTo>
                    <a:pt x="984" y="1"/>
                    <a:pt x="1" y="1013"/>
                    <a:pt x="1" y="2248"/>
                  </a:cubicBezTo>
                  <a:cubicBezTo>
                    <a:pt x="1" y="3483"/>
                    <a:pt x="984" y="4495"/>
                    <a:pt x="2248" y="4495"/>
                  </a:cubicBezTo>
                  <a:cubicBezTo>
                    <a:pt x="3483" y="4495"/>
                    <a:pt x="4496" y="3483"/>
                    <a:pt x="4496" y="2248"/>
                  </a:cubicBezTo>
                  <a:cubicBezTo>
                    <a:pt x="4496" y="1013"/>
                    <a:pt x="3483" y="1"/>
                    <a:pt x="2248" y="1"/>
                  </a:cubicBezTo>
                  <a:close/>
                </a:path>
              </a:pathLst>
            </a:custGeom>
            <a:solidFill>
              <a:srgbClr val="CBD0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20" name="Google Shape;4620;p127"/>
          <p:cNvSpPr/>
          <p:nvPr/>
        </p:nvSpPr>
        <p:spPr>
          <a:xfrm>
            <a:off x="6883387" y="2647488"/>
            <a:ext cx="1664437" cy="866084"/>
          </a:xfrm>
          <a:custGeom>
            <a:avLst/>
            <a:gdLst/>
            <a:ahLst/>
            <a:cxnLst/>
            <a:rect l="l" t="t" r="r" b="b"/>
            <a:pathLst>
              <a:path w="45720" h="19870" extrusionOk="0">
                <a:moveTo>
                  <a:pt x="0" y="10287"/>
                </a:moveTo>
                <a:cubicBezTo>
                  <a:pt x="6887" y="9661"/>
                  <a:pt x="14389" y="9861"/>
                  <a:pt x="20574" y="12954"/>
                </a:cubicBezTo>
                <a:cubicBezTo>
                  <a:pt x="22729" y="14032"/>
                  <a:pt x="25245" y="19471"/>
                  <a:pt x="22860" y="19812"/>
                </a:cubicBezTo>
                <a:cubicBezTo>
                  <a:pt x="19591" y="20279"/>
                  <a:pt x="16513" y="12782"/>
                  <a:pt x="19050" y="10668"/>
                </a:cubicBezTo>
                <a:cubicBezTo>
                  <a:pt x="26406" y="4538"/>
                  <a:pt x="36637" y="3028"/>
                  <a:pt x="45720" y="0"/>
                </a:cubicBezTo>
              </a:path>
            </a:pathLst>
          </a:custGeom>
          <a:noFill/>
          <a:ln w="19050" cap="flat" cmpd="sng">
            <a:solidFill>
              <a:schemeClr val="dk2"/>
            </a:solidFill>
            <a:prstDash val="dash"/>
            <a:round/>
            <a:headEnd type="none" w="med" len="med"/>
            <a:tailEnd type="none" w="med" len="med"/>
          </a:ln>
        </p:spPr>
      </p:sp>
      <p:grpSp>
        <p:nvGrpSpPr>
          <p:cNvPr id="4621" name="Google Shape;4621;p127"/>
          <p:cNvGrpSpPr/>
          <p:nvPr/>
        </p:nvGrpSpPr>
        <p:grpSpPr>
          <a:xfrm>
            <a:off x="1946646" y="2287763"/>
            <a:ext cx="1169572" cy="2245513"/>
            <a:chOff x="-1996704" y="2287763"/>
            <a:chExt cx="1169572" cy="2245513"/>
          </a:xfrm>
        </p:grpSpPr>
        <p:sp>
          <p:nvSpPr>
            <p:cNvPr id="4622" name="Google Shape;4622;p127"/>
            <p:cNvSpPr/>
            <p:nvPr/>
          </p:nvSpPr>
          <p:spPr>
            <a:xfrm>
              <a:off x="-1820257" y="2531345"/>
              <a:ext cx="199666" cy="218903"/>
            </a:xfrm>
            <a:custGeom>
              <a:avLst/>
              <a:gdLst/>
              <a:ahLst/>
              <a:cxnLst/>
              <a:rect l="l" t="t" r="r" b="b"/>
              <a:pathLst>
                <a:path w="3697" h="4053" extrusionOk="0">
                  <a:moveTo>
                    <a:pt x="1891" y="1"/>
                  </a:moveTo>
                  <a:cubicBezTo>
                    <a:pt x="1871" y="1"/>
                    <a:pt x="1850" y="1"/>
                    <a:pt x="1830" y="2"/>
                  </a:cubicBezTo>
                  <a:cubicBezTo>
                    <a:pt x="822" y="2"/>
                    <a:pt x="1" y="935"/>
                    <a:pt x="38" y="2027"/>
                  </a:cubicBezTo>
                  <a:cubicBezTo>
                    <a:pt x="38" y="3157"/>
                    <a:pt x="897" y="4053"/>
                    <a:pt x="1905" y="4053"/>
                  </a:cubicBezTo>
                  <a:cubicBezTo>
                    <a:pt x="2922" y="4006"/>
                    <a:pt x="3697" y="3119"/>
                    <a:pt x="3697" y="1990"/>
                  </a:cubicBezTo>
                  <a:cubicBezTo>
                    <a:pt x="3697" y="883"/>
                    <a:pt x="2872" y="1"/>
                    <a:pt x="1891" y="1"/>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127"/>
            <p:cNvSpPr/>
            <p:nvPr/>
          </p:nvSpPr>
          <p:spPr>
            <a:xfrm>
              <a:off x="-1597371" y="2940545"/>
              <a:ext cx="473437" cy="415520"/>
            </a:xfrm>
            <a:custGeom>
              <a:avLst/>
              <a:gdLst/>
              <a:ahLst/>
              <a:cxnLst/>
              <a:rect l="l" t="t" r="r" b="b"/>
              <a:pathLst>
                <a:path w="8597" h="7546" extrusionOk="0">
                  <a:moveTo>
                    <a:pt x="4299" y="1"/>
                  </a:moveTo>
                  <a:cubicBezTo>
                    <a:pt x="3078" y="1"/>
                    <a:pt x="1870" y="610"/>
                    <a:pt x="1130" y="1723"/>
                  </a:cubicBezTo>
                  <a:cubicBezTo>
                    <a:pt x="0" y="3431"/>
                    <a:pt x="467" y="5765"/>
                    <a:pt x="2213" y="6931"/>
                  </a:cubicBezTo>
                  <a:cubicBezTo>
                    <a:pt x="2857" y="7346"/>
                    <a:pt x="3579" y="7546"/>
                    <a:pt x="4291" y="7546"/>
                  </a:cubicBezTo>
                  <a:cubicBezTo>
                    <a:pt x="5519" y="7546"/>
                    <a:pt x="6716" y="6953"/>
                    <a:pt x="7430" y="5849"/>
                  </a:cubicBezTo>
                  <a:cubicBezTo>
                    <a:pt x="8597" y="4094"/>
                    <a:pt x="8084" y="1760"/>
                    <a:pt x="6338" y="631"/>
                  </a:cubicBezTo>
                  <a:cubicBezTo>
                    <a:pt x="5713" y="204"/>
                    <a:pt x="5004" y="1"/>
                    <a:pt x="4299" y="1"/>
                  </a:cubicBezTo>
                  <a:close/>
                </a:path>
              </a:pathLst>
            </a:custGeom>
            <a:solidFill>
              <a:srgbClr val="EA7C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127"/>
            <p:cNvSpPr/>
            <p:nvPr/>
          </p:nvSpPr>
          <p:spPr>
            <a:xfrm>
              <a:off x="-1597371" y="2940545"/>
              <a:ext cx="473437" cy="415520"/>
            </a:xfrm>
            <a:custGeom>
              <a:avLst/>
              <a:gdLst/>
              <a:ahLst/>
              <a:cxnLst/>
              <a:rect l="l" t="t" r="r" b="b"/>
              <a:pathLst>
                <a:path w="8597" h="7546" extrusionOk="0">
                  <a:moveTo>
                    <a:pt x="4299" y="1"/>
                  </a:moveTo>
                  <a:cubicBezTo>
                    <a:pt x="3078" y="1"/>
                    <a:pt x="1870" y="610"/>
                    <a:pt x="1130" y="1723"/>
                  </a:cubicBezTo>
                  <a:cubicBezTo>
                    <a:pt x="0" y="3431"/>
                    <a:pt x="467" y="5765"/>
                    <a:pt x="2213" y="6931"/>
                  </a:cubicBezTo>
                  <a:cubicBezTo>
                    <a:pt x="2857" y="7346"/>
                    <a:pt x="3579" y="7546"/>
                    <a:pt x="4291" y="7546"/>
                  </a:cubicBezTo>
                  <a:cubicBezTo>
                    <a:pt x="5519" y="7546"/>
                    <a:pt x="6716" y="6953"/>
                    <a:pt x="7430" y="5849"/>
                  </a:cubicBezTo>
                  <a:cubicBezTo>
                    <a:pt x="8597" y="4094"/>
                    <a:pt x="8084" y="1760"/>
                    <a:pt x="6338" y="631"/>
                  </a:cubicBezTo>
                  <a:cubicBezTo>
                    <a:pt x="5713" y="204"/>
                    <a:pt x="5004" y="1"/>
                    <a:pt x="4299" y="1"/>
                  </a:cubicBezTo>
                  <a:close/>
                </a:path>
              </a:pathLst>
            </a:custGeom>
            <a:solidFill>
              <a:srgbClr val="FE5F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127"/>
            <p:cNvSpPr/>
            <p:nvPr/>
          </p:nvSpPr>
          <p:spPr>
            <a:xfrm>
              <a:off x="-1551739" y="3037317"/>
              <a:ext cx="377063" cy="180211"/>
            </a:xfrm>
            <a:custGeom>
              <a:avLst/>
              <a:gdLst/>
              <a:ahLst/>
              <a:cxnLst/>
              <a:rect l="l" t="t" r="r" b="b"/>
              <a:pathLst>
                <a:path w="7739" h="3830" extrusionOk="0">
                  <a:moveTo>
                    <a:pt x="2092" y="1"/>
                  </a:moveTo>
                  <a:cubicBezTo>
                    <a:pt x="849" y="1"/>
                    <a:pt x="1" y="347"/>
                    <a:pt x="1" y="366"/>
                  </a:cubicBezTo>
                  <a:lnTo>
                    <a:pt x="75" y="637"/>
                  </a:lnTo>
                  <a:cubicBezTo>
                    <a:pt x="100" y="617"/>
                    <a:pt x="919" y="280"/>
                    <a:pt x="2111" y="280"/>
                  </a:cubicBezTo>
                  <a:cubicBezTo>
                    <a:pt x="3168" y="280"/>
                    <a:pt x="4520" y="546"/>
                    <a:pt x="5872" y="1533"/>
                  </a:cubicBezTo>
                  <a:cubicBezTo>
                    <a:pt x="6376" y="1925"/>
                    <a:pt x="7431" y="2971"/>
                    <a:pt x="7356" y="3792"/>
                  </a:cubicBezTo>
                  <a:lnTo>
                    <a:pt x="7627" y="3829"/>
                  </a:lnTo>
                  <a:cubicBezTo>
                    <a:pt x="7739" y="2821"/>
                    <a:pt x="6497" y="1654"/>
                    <a:pt x="6031" y="1300"/>
                  </a:cubicBezTo>
                  <a:cubicBezTo>
                    <a:pt x="4619" y="275"/>
                    <a:pt x="3199" y="1"/>
                    <a:pt x="2092" y="1"/>
                  </a:cubicBezTo>
                  <a:close/>
                </a:path>
              </a:pathLst>
            </a:custGeom>
            <a:solidFill>
              <a:srgbClr val="E054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127"/>
            <p:cNvSpPr/>
            <p:nvPr/>
          </p:nvSpPr>
          <p:spPr>
            <a:xfrm>
              <a:off x="-1322486" y="3023342"/>
              <a:ext cx="126922" cy="320239"/>
            </a:xfrm>
            <a:custGeom>
              <a:avLst/>
              <a:gdLst/>
              <a:ahLst/>
              <a:cxnLst/>
              <a:rect l="l" t="t" r="r" b="b"/>
              <a:pathLst>
                <a:path w="2605" h="6806" extrusionOk="0">
                  <a:moveTo>
                    <a:pt x="2530" y="1"/>
                  </a:moveTo>
                  <a:cubicBezTo>
                    <a:pt x="0" y="934"/>
                    <a:pt x="551" y="6572"/>
                    <a:pt x="588" y="6805"/>
                  </a:cubicBezTo>
                  <a:lnTo>
                    <a:pt x="859" y="6768"/>
                  </a:lnTo>
                  <a:cubicBezTo>
                    <a:pt x="859" y="6730"/>
                    <a:pt x="317" y="1130"/>
                    <a:pt x="2604" y="234"/>
                  </a:cubicBezTo>
                  <a:lnTo>
                    <a:pt x="2530" y="1"/>
                  </a:lnTo>
                  <a:close/>
                </a:path>
              </a:pathLst>
            </a:custGeom>
            <a:solidFill>
              <a:srgbClr val="E054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127"/>
            <p:cNvSpPr/>
            <p:nvPr/>
          </p:nvSpPr>
          <p:spPr>
            <a:xfrm>
              <a:off x="-1235507" y="3198304"/>
              <a:ext cx="96152" cy="98236"/>
            </a:xfrm>
            <a:custGeom>
              <a:avLst/>
              <a:gdLst/>
              <a:ahLst/>
              <a:cxnLst/>
              <a:rect l="l" t="t" r="r" b="b"/>
              <a:pathLst>
                <a:path w="1746" h="1784" extrusionOk="0">
                  <a:moveTo>
                    <a:pt x="1363" y="1"/>
                  </a:moveTo>
                  <a:cubicBezTo>
                    <a:pt x="1363" y="1"/>
                    <a:pt x="1167" y="150"/>
                    <a:pt x="897" y="738"/>
                  </a:cubicBezTo>
                  <a:cubicBezTo>
                    <a:pt x="668" y="1155"/>
                    <a:pt x="667" y="1214"/>
                    <a:pt x="551" y="1214"/>
                  </a:cubicBezTo>
                  <a:cubicBezTo>
                    <a:pt x="507" y="1214"/>
                    <a:pt x="445" y="1205"/>
                    <a:pt x="346" y="1205"/>
                  </a:cubicBezTo>
                  <a:cubicBezTo>
                    <a:pt x="1" y="1205"/>
                    <a:pt x="346" y="1746"/>
                    <a:pt x="346" y="1746"/>
                  </a:cubicBezTo>
                  <a:cubicBezTo>
                    <a:pt x="346" y="1746"/>
                    <a:pt x="383" y="1784"/>
                    <a:pt x="466" y="1784"/>
                  </a:cubicBezTo>
                  <a:cubicBezTo>
                    <a:pt x="589" y="1784"/>
                    <a:pt x="814" y="1700"/>
                    <a:pt x="1167" y="1280"/>
                  </a:cubicBezTo>
                  <a:cubicBezTo>
                    <a:pt x="1746" y="542"/>
                    <a:pt x="1363" y="1"/>
                    <a:pt x="1363" y="1"/>
                  </a:cubicBezTo>
                  <a:close/>
                </a:path>
              </a:pathLst>
            </a:custGeom>
            <a:solidFill>
              <a:srgbClr val="A95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127"/>
            <p:cNvSpPr/>
            <p:nvPr/>
          </p:nvSpPr>
          <p:spPr>
            <a:xfrm>
              <a:off x="-1749191" y="4241348"/>
              <a:ext cx="143228" cy="243531"/>
            </a:xfrm>
            <a:custGeom>
              <a:avLst/>
              <a:gdLst/>
              <a:ahLst/>
              <a:cxnLst/>
              <a:rect l="l" t="t" r="r" b="b"/>
              <a:pathLst>
                <a:path w="2652" h="4509" extrusionOk="0">
                  <a:moveTo>
                    <a:pt x="2418" y="0"/>
                  </a:moveTo>
                  <a:lnTo>
                    <a:pt x="0" y="234"/>
                  </a:lnTo>
                  <a:lnTo>
                    <a:pt x="122" y="3613"/>
                  </a:lnTo>
                  <a:lnTo>
                    <a:pt x="588" y="4434"/>
                  </a:lnTo>
                  <a:lnTo>
                    <a:pt x="2334" y="4509"/>
                  </a:lnTo>
                  <a:lnTo>
                    <a:pt x="2651" y="3687"/>
                  </a:lnTo>
                  <a:cubicBezTo>
                    <a:pt x="2371" y="3575"/>
                    <a:pt x="2418" y="0"/>
                    <a:pt x="2418" y="0"/>
                  </a:cubicBezTo>
                  <a:close/>
                </a:path>
              </a:pathLst>
            </a:custGeom>
            <a:solidFill>
              <a:srgbClr val="A95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127"/>
            <p:cNvSpPr/>
            <p:nvPr/>
          </p:nvSpPr>
          <p:spPr>
            <a:xfrm>
              <a:off x="-1747193" y="4427795"/>
              <a:ext cx="294449" cy="105482"/>
            </a:xfrm>
            <a:custGeom>
              <a:avLst/>
              <a:gdLst/>
              <a:ahLst/>
              <a:cxnLst/>
              <a:rect l="l" t="t" r="r" b="b"/>
              <a:pathLst>
                <a:path w="5452" h="1953" extrusionOk="0">
                  <a:moveTo>
                    <a:pt x="51" y="1"/>
                  </a:moveTo>
                  <a:cubicBezTo>
                    <a:pt x="17" y="1"/>
                    <a:pt x="1" y="2"/>
                    <a:pt x="1" y="2"/>
                  </a:cubicBezTo>
                  <a:lnTo>
                    <a:pt x="85" y="1915"/>
                  </a:lnTo>
                  <a:lnTo>
                    <a:pt x="5414" y="1953"/>
                  </a:lnTo>
                  <a:cubicBezTo>
                    <a:pt x="5452" y="1757"/>
                    <a:pt x="5330" y="1290"/>
                    <a:pt x="5181" y="1169"/>
                  </a:cubicBezTo>
                  <a:lnTo>
                    <a:pt x="2530" y="198"/>
                  </a:lnTo>
                  <a:cubicBezTo>
                    <a:pt x="2530" y="198"/>
                    <a:pt x="2398" y="399"/>
                    <a:pt x="2050" y="399"/>
                  </a:cubicBezTo>
                  <a:cubicBezTo>
                    <a:pt x="1936" y="399"/>
                    <a:pt x="1798" y="377"/>
                    <a:pt x="1634" y="319"/>
                  </a:cubicBezTo>
                  <a:cubicBezTo>
                    <a:pt x="740" y="26"/>
                    <a:pt x="208" y="1"/>
                    <a:pt x="5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127"/>
            <p:cNvSpPr/>
            <p:nvPr/>
          </p:nvSpPr>
          <p:spPr>
            <a:xfrm>
              <a:off x="-1566217" y="4457609"/>
              <a:ext cx="100886" cy="39913"/>
            </a:xfrm>
            <a:custGeom>
              <a:avLst/>
              <a:gdLst/>
              <a:ahLst/>
              <a:cxnLst/>
              <a:rect l="l" t="t" r="r" b="b"/>
              <a:pathLst>
                <a:path w="1868" h="739" extrusionOk="0">
                  <a:moveTo>
                    <a:pt x="150" y="1"/>
                  </a:moveTo>
                  <a:lnTo>
                    <a:pt x="1" y="738"/>
                  </a:lnTo>
                  <a:lnTo>
                    <a:pt x="1830" y="738"/>
                  </a:lnTo>
                  <a:cubicBezTo>
                    <a:pt x="1867" y="738"/>
                    <a:pt x="1867" y="701"/>
                    <a:pt x="1830" y="701"/>
                  </a:cubicBezTo>
                  <a:lnTo>
                    <a:pt x="150" y="1"/>
                  </a:lnTo>
                  <a:close/>
                </a:path>
              </a:pathLst>
            </a:custGeom>
            <a:solidFill>
              <a:srgbClr val="338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127"/>
            <p:cNvSpPr/>
            <p:nvPr/>
          </p:nvSpPr>
          <p:spPr>
            <a:xfrm>
              <a:off x="-1568215" y="4455611"/>
              <a:ext cx="102884" cy="41912"/>
            </a:xfrm>
            <a:custGeom>
              <a:avLst/>
              <a:gdLst/>
              <a:ahLst/>
              <a:cxnLst/>
              <a:rect l="l" t="t" r="r" b="b"/>
              <a:pathLst>
                <a:path w="1905" h="776" extrusionOk="0">
                  <a:moveTo>
                    <a:pt x="187" y="75"/>
                  </a:moveTo>
                  <a:lnTo>
                    <a:pt x="1820" y="738"/>
                  </a:lnTo>
                  <a:lnTo>
                    <a:pt x="75" y="738"/>
                  </a:lnTo>
                  <a:lnTo>
                    <a:pt x="187" y="75"/>
                  </a:lnTo>
                  <a:close/>
                  <a:moveTo>
                    <a:pt x="150" y="0"/>
                  </a:moveTo>
                  <a:lnTo>
                    <a:pt x="0" y="775"/>
                  </a:lnTo>
                  <a:lnTo>
                    <a:pt x="1867" y="775"/>
                  </a:lnTo>
                  <a:cubicBezTo>
                    <a:pt x="1904" y="775"/>
                    <a:pt x="1904" y="775"/>
                    <a:pt x="1904" y="738"/>
                  </a:cubicBezTo>
                  <a:lnTo>
                    <a:pt x="1904" y="700"/>
                  </a:lnTo>
                  <a:lnTo>
                    <a:pt x="150" y="0"/>
                  </a:lnTo>
                  <a:close/>
                </a:path>
              </a:pathLst>
            </a:custGeom>
            <a:solidFill>
              <a:srgbClr val="338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127"/>
            <p:cNvSpPr/>
            <p:nvPr/>
          </p:nvSpPr>
          <p:spPr>
            <a:xfrm>
              <a:off x="-1747193" y="4427849"/>
              <a:ext cx="23277" cy="69673"/>
            </a:xfrm>
            <a:custGeom>
              <a:avLst/>
              <a:gdLst/>
              <a:ahLst/>
              <a:cxnLst/>
              <a:rect l="l" t="t" r="r" b="b"/>
              <a:pathLst>
                <a:path w="431" h="1290" extrusionOk="0">
                  <a:moveTo>
                    <a:pt x="1" y="1"/>
                  </a:moveTo>
                  <a:lnTo>
                    <a:pt x="47" y="1289"/>
                  </a:lnTo>
                  <a:lnTo>
                    <a:pt x="430" y="1252"/>
                  </a:lnTo>
                  <a:lnTo>
                    <a:pt x="355" y="48"/>
                  </a:lnTo>
                  <a:cubicBezTo>
                    <a:pt x="318" y="48"/>
                    <a:pt x="1" y="1"/>
                    <a:pt x="1" y="1"/>
                  </a:cubicBezTo>
                  <a:close/>
                </a:path>
              </a:pathLst>
            </a:custGeom>
            <a:solidFill>
              <a:srgbClr val="01A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127"/>
            <p:cNvSpPr/>
            <p:nvPr/>
          </p:nvSpPr>
          <p:spPr>
            <a:xfrm>
              <a:off x="-1744655" y="4495417"/>
              <a:ext cx="281325" cy="4105"/>
            </a:xfrm>
            <a:custGeom>
              <a:avLst/>
              <a:gdLst/>
              <a:ahLst/>
              <a:cxnLst/>
              <a:rect l="l" t="t" r="r" b="b"/>
              <a:pathLst>
                <a:path w="5209" h="76" extrusionOk="0">
                  <a:moveTo>
                    <a:pt x="38" y="1"/>
                  </a:moveTo>
                  <a:cubicBezTo>
                    <a:pt x="38" y="1"/>
                    <a:pt x="0" y="1"/>
                    <a:pt x="0" y="38"/>
                  </a:cubicBezTo>
                  <a:lnTo>
                    <a:pt x="38" y="38"/>
                  </a:lnTo>
                  <a:lnTo>
                    <a:pt x="5171" y="75"/>
                  </a:lnTo>
                  <a:lnTo>
                    <a:pt x="5209" y="38"/>
                  </a:lnTo>
                  <a:lnTo>
                    <a:pt x="5171" y="1"/>
                  </a:lnTo>
                  <a:close/>
                </a:path>
              </a:pathLst>
            </a:custGeom>
            <a:solidFill>
              <a:srgbClr val="338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127"/>
            <p:cNvSpPr/>
            <p:nvPr/>
          </p:nvSpPr>
          <p:spPr>
            <a:xfrm>
              <a:off x="-1830849" y="3417860"/>
              <a:ext cx="317132" cy="963970"/>
            </a:xfrm>
            <a:custGeom>
              <a:avLst/>
              <a:gdLst/>
              <a:ahLst/>
              <a:cxnLst/>
              <a:rect l="l" t="t" r="r" b="b"/>
              <a:pathLst>
                <a:path w="5872" h="17848" extrusionOk="0">
                  <a:moveTo>
                    <a:pt x="5713" y="1"/>
                  </a:moveTo>
                  <a:lnTo>
                    <a:pt x="0" y="776"/>
                  </a:lnTo>
                  <a:lnTo>
                    <a:pt x="1083" y="8709"/>
                  </a:lnTo>
                  <a:cubicBezTo>
                    <a:pt x="1242" y="9913"/>
                    <a:pt x="1400" y="17577"/>
                    <a:pt x="1400" y="17577"/>
                  </a:cubicBezTo>
                  <a:lnTo>
                    <a:pt x="4079" y="17847"/>
                  </a:lnTo>
                  <a:lnTo>
                    <a:pt x="5479" y="12331"/>
                  </a:lnTo>
                  <a:cubicBezTo>
                    <a:pt x="5750" y="11351"/>
                    <a:pt x="5871" y="10343"/>
                    <a:pt x="5871" y="9335"/>
                  </a:cubicBezTo>
                  <a:lnTo>
                    <a:pt x="5713" y="1"/>
                  </a:ln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127"/>
            <p:cNvSpPr/>
            <p:nvPr/>
          </p:nvSpPr>
          <p:spPr>
            <a:xfrm>
              <a:off x="-1830849" y="3417845"/>
              <a:ext cx="317132" cy="963970"/>
            </a:xfrm>
            <a:custGeom>
              <a:avLst/>
              <a:gdLst/>
              <a:ahLst/>
              <a:cxnLst/>
              <a:rect l="l" t="t" r="r" b="b"/>
              <a:pathLst>
                <a:path w="5872" h="17848" extrusionOk="0">
                  <a:moveTo>
                    <a:pt x="5713" y="1"/>
                  </a:moveTo>
                  <a:lnTo>
                    <a:pt x="0" y="776"/>
                  </a:lnTo>
                  <a:lnTo>
                    <a:pt x="1083" y="8709"/>
                  </a:lnTo>
                  <a:cubicBezTo>
                    <a:pt x="1242" y="9913"/>
                    <a:pt x="1400" y="17577"/>
                    <a:pt x="1400" y="17577"/>
                  </a:cubicBezTo>
                  <a:lnTo>
                    <a:pt x="4079" y="17847"/>
                  </a:lnTo>
                  <a:lnTo>
                    <a:pt x="5479" y="12331"/>
                  </a:lnTo>
                  <a:cubicBezTo>
                    <a:pt x="5750" y="11351"/>
                    <a:pt x="5871" y="10343"/>
                    <a:pt x="5871" y="9335"/>
                  </a:cubicBezTo>
                  <a:lnTo>
                    <a:pt x="5713" y="1"/>
                  </a:ln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127"/>
            <p:cNvSpPr/>
            <p:nvPr/>
          </p:nvSpPr>
          <p:spPr>
            <a:xfrm>
              <a:off x="-1230458" y="4127925"/>
              <a:ext cx="231422" cy="249580"/>
            </a:xfrm>
            <a:custGeom>
              <a:avLst/>
              <a:gdLst/>
              <a:ahLst/>
              <a:cxnLst/>
              <a:rect l="l" t="t" r="r" b="b"/>
              <a:pathLst>
                <a:path w="4285" h="4621" extrusionOk="0">
                  <a:moveTo>
                    <a:pt x="2025" y="0"/>
                  </a:moveTo>
                  <a:lnTo>
                    <a:pt x="0" y="1316"/>
                  </a:lnTo>
                  <a:lnTo>
                    <a:pt x="1913" y="4117"/>
                  </a:lnTo>
                  <a:lnTo>
                    <a:pt x="2688" y="4621"/>
                  </a:lnTo>
                  <a:lnTo>
                    <a:pt x="4284" y="3921"/>
                  </a:lnTo>
                  <a:lnTo>
                    <a:pt x="4200" y="3071"/>
                  </a:lnTo>
                  <a:cubicBezTo>
                    <a:pt x="3892" y="3071"/>
                    <a:pt x="2025" y="0"/>
                    <a:pt x="2025" y="0"/>
                  </a:cubicBezTo>
                  <a:close/>
                </a:path>
              </a:pathLst>
            </a:custGeom>
            <a:solidFill>
              <a:srgbClr val="A95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127"/>
            <p:cNvSpPr/>
            <p:nvPr/>
          </p:nvSpPr>
          <p:spPr>
            <a:xfrm>
              <a:off x="-1133678" y="4274619"/>
              <a:ext cx="306547" cy="161868"/>
            </a:xfrm>
            <a:custGeom>
              <a:avLst/>
              <a:gdLst/>
              <a:ahLst/>
              <a:cxnLst/>
              <a:rect l="l" t="t" r="r" b="b"/>
              <a:pathLst>
                <a:path w="5676" h="2997" extrusionOk="0">
                  <a:moveTo>
                    <a:pt x="5134" y="0"/>
                  </a:moveTo>
                  <a:lnTo>
                    <a:pt x="2334" y="318"/>
                  </a:lnTo>
                  <a:cubicBezTo>
                    <a:pt x="2334" y="318"/>
                    <a:pt x="2296" y="738"/>
                    <a:pt x="1596" y="859"/>
                  </a:cubicBezTo>
                  <a:cubicBezTo>
                    <a:pt x="467" y="1018"/>
                    <a:pt x="0" y="1326"/>
                    <a:pt x="0" y="1326"/>
                  </a:cubicBezTo>
                  <a:lnTo>
                    <a:pt x="934" y="2997"/>
                  </a:lnTo>
                  <a:lnTo>
                    <a:pt x="5675" y="589"/>
                  </a:lnTo>
                  <a:cubicBezTo>
                    <a:pt x="5638" y="392"/>
                    <a:pt x="5330" y="0"/>
                    <a:pt x="51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127"/>
            <p:cNvSpPr/>
            <p:nvPr/>
          </p:nvSpPr>
          <p:spPr>
            <a:xfrm>
              <a:off x="-953242" y="4276618"/>
              <a:ext cx="98888" cy="48447"/>
            </a:xfrm>
            <a:custGeom>
              <a:avLst/>
              <a:gdLst/>
              <a:ahLst/>
              <a:cxnLst/>
              <a:rect l="l" t="t" r="r" b="b"/>
              <a:pathLst>
                <a:path w="1831" h="897" extrusionOk="0">
                  <a:moveTo>
                    <a:pt x="1830" y="1"/>
                  </a:moveTo>
                  <a:lnTo>
                    <a:pt x="1" y="159"/>
                  </a:lnTo>
                  <a:lnTo>
                    <a:pt x="197" y="897"/>
                  </a:lnTo>
                  <a:lnTo>
                    <a:pt x="1830" y="47"/>
                  </a:lnTo>
                  <a:lnTo>
                    <a:pt x="1830" y="1"/>
                  </a:lnTo>
                  <a:close/>
                </a:path>
              </a:pathLst>
            </a:custGeom>
            <a:solidFill>
              <a:srgbClr val="338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127"/>
            <p:cNvSpPr/>
            <p:nvPr/>
          </p:nvSpPr>
          <p:spPr>
            <a:xfrm>
              <a:off x="-955241" y="4276618"/>
              <a:ext cx="102884" cy="50499"/>
            </a:xfrm>
            <a:custGeom>
              <a:avLst/>
              <a:gdLst/>
              <a:ahLst/>
              <a:cxnLst/>
              <a:rect l="l" t="t" r="r" b="b"/>
              <a:pathLst>
                <a:path w="1905" h="935" extrusionOk="0">
                  <a:moveTo>
                    <a:pt x="1792" y="47"/>
                  </a:moveTo>
                  <a:lnTo>
                    <a:pt x="234" y="860"/>
                  </a:lnTo>
                  <a:lnTo>
                    <a:pt x="84" y="159"/>
                  </a:lnTo>
                  <a:lnTo>
                    <a:pt x="1792" y="47"/>
                  </a:lnTo>
                  <a:close/>
                  <a:moveTo>
                    <a:pt x="1867" y="1"/>
                  </a:moveTo>
                  <a:lnTo>
                    <a:pt x="38" y="122"/>
                  </a:lnTo>
                  <a:lnTo>
                    <a:pt x="0" y="122"/>
                  </a:lnTo>
                  <a:lnTo>
                    <a:pt x="234" y="934"/>
                  </a:lnTo>
                  <a:lnTo>
                    <a:pt x="1867" y="85"/>
                  </a:lnTo>
                  <a:cubicBezTo>
                    <a:pt x="1904" y="85"/>
                    <a:pt x="1904" y="47"/>
                    <a:pt x="1904" y="47"/>
                  </a:cubicBezTo>
                  <a:cubicBezTo>
                    <a:pt x="1904" y="1"/>
                    <a:pt x="1867" y="1"/>
                    <a:pt x="1867" y="1"/>
                  </a:cubicBezTo>
                  <a:close/>
                </a:path>
              </a:pathLst>
            </a:custGeom>
            <a:solidFill>
              <a:srgbClr val="338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127"/>
            <p:cNvSpPr/>
            <p:nvPr/>
          </p:nvSpPr>
          <p:spPr>
            <a:xfrm>
              <a:off x="-1133678" y="4337650"/>
              <a:ext cx="50443" cy="67567"/>
            </a:xfrm>
            <a:custGeom>
              <a:avLst/>
              <a:gdLst/>
              <a:ahLst/>
              <a:cxnLst/>
              <a:rect l="l" t="t" r="r" b="b"/>
              <a:pathLst>
                <a:path w="934" h="1251" extrusionOk="0">
                  <a:moveTo>
                    <a:pt x="308" y="0"/>
                  </a:moveTo>
                  <a:cubicBezTo>
                    <a:pt x="271" y="0"/>
                    <a:pt x="0" y="159"/>
                    <a:pt x="0" y="159"/>
                  </a:cubicBezTo>
                  <a:lnTo>
                    <a:pt x="626" y="1251"/>
                  </a:lnTo>
                  <a:lnTo>
                    <a:pt x="934" y="1055"/>
                  </a:lnTo>
                  <a:lnTo>
                    <a:pt x="308" y="0"/>
                  </a:lnTo>
                  <a:close/>
                </a:path>
              </a:pathLst>
            </a:custGeom>
            <a:solidFill>
              <a:srgbClr val="01A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127"/>
            <p:cNvSpPr/>
            <p:nvPr/>
          </p:nvSpPr>
          <p:spPr>
            <a:xfrm>
              <a:off x="-1101922" y="4276618"/>
              <a:ext cx="252107" cy="128598"/>
            </a:xfrm>
            <a:custGeom>
              <a:avLst/>
              <a:gdLst/>
              <a:ahLst/>
              <a:cxnLst/>
              <a:rect l="l" t="t" r="r" b="b"/>
              <a:pathLst>
                <a:path w="4668" h="2381" extrusionOk="0">
                  <a:moveTo>
                    <a:pt x="4620" y="1"/>
                  </a:moveTo>
                  <a:lnTo>
                    <a:pt x="38" y="2334"/>
                  </a:lnTo>
                  <a:lnTo>
                    <a:pt x="0" y="2381"/>
                  </a:lnTo>
                  <a:lnTo>
                    <a:pt x="38" y="2381"/>
                  </a:lnTo>
                  <a:lnTo>
                    <a:pt x="4620" y="85"/>
                  </a:lnTo>
                  <a:lnTo>
                    <a:pt x="4667" y="47"/>
                  </a:lnTo>
                  <a:lnTo>
                    <a:pt x="4620" y="1"/>
                  </a:lnTo>
                  <a:close/>
                </a:path>
              </a:pathLst>
            </a:custGeom>
            <a:solidFill>
              <a:srgbClr val="338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127"/>
            <p:cNvSpPr/>
            <p:nvPr/>
          </p:nvSpPr>
          <p:spPr>
            <a:xfrm>
              <a:off x="-1832902" y="3463965"/>
              <a:ext cx="794018" cy="815227"/>
            </a:xfrm>
            <a:custGeom>
              <a:avLst/>
              <a:gdLst/>
              <a:ahLst/>
              <a:cxnLst/>
              <a:rect l="l" t="t" r="r" b="b"/>
              <a:pathLst>
                <a:path w="14702" h="15094" extrusionOk="0">
                  <a:moveTo>
                    <a:pt x="6843" y="1"/>
                  </a:moveTo>
                  <a:lnTo>
                    <a:pt x="505" y="234"/>
                  </a:lnTo>
                  <a:lnTo>
                    <a:pt x="1" y="271"/>
                  </a:lnTo>
                  <a:cubicBezTo>
                    <a:pt x="309" y="2642"/>
                    <a:pt x="972" y="4359"/>
                    <a:pt x="2754" y="5946"/>
                  </a:cubicBezTo>
                  <a:lnTo>
                    <a:pt x="6535" y="8830"/>
                  </a:lnTo>
                  <a:cubicBezTo>
                    <a:pt x="7272" y="9530"/>
                    <a:pt x="8009" y="10268"/>
                    <a:pt x="8635" y="11127"/>
                  </a:cubicBezTo>
                  <a:lnTo>
                    <a:pt x="11706" y="15093"/>
                  </a:lnTo>
                  <a:lnTo>
                    <a:pt x="14702" y="13647"/>
                  </a:lnTo>
                  <a:lnTo>
                    <a:pt x="12676" y="8980"/>
                  </a:lnTo>
                  <a:cubicBezTo>
                    <a:pt x="11976" y="7430"/>
                    <a:pt x="11118" y="5946"/>
                    <a:pt x="10147" y="4546"/>
                  </a:cubicBezTo>
                  <a:lnTo>
                    <a:pt x="6843" y="1"/>
                  </a:ln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127"/>
            <p:cNvSpPr/>
            <p:nvPr/>
          </p:nvSpPr>
          <p:spPr>
            <a:xfrm>
              <a:off x="-1996704" y="2855907"/>
              <a:ext cx="256158" cy="450335"/>
            </a:xfrm>
            <a:custGeom>
              <a:avLst/>
              <a:gdLst/>
              <a:ahLst/>
              <a:cxnLst/>
              <a:rect l="l" t="t" r="r" b="b"/>
              <a:pathLst>
                <a:path w="4743" h="8338" extrusionOk="0">
                  <a:moveTo>
                    <a:pt x="4236" y="1"/>
                  </a:moveTo>
                  <a:cubicBezTo>
                    <a:pt x="3236" y="1"/>
                    <a:pt x="1066" y="208"/>
                    <a:pt x="616" y="1962"/>
                  </a:cubicBezTo>
                  <a:cubicBezTo>
                    <a:pt x="383" y="2895"/>
                    <a:pt x="112" y="3987"/>
                    <a:pt x="38" y="5425"/>
                  </a:cubicBezTo>
                  <a:cubicBezTo>
                    <a:pt x="0" y="6433"/>
                    <a:pt x="504" y="7992"/>
                    <a:pt x="2017" y="8337"/>
                  </a:cubicBezTo>
                  <a:lnTo>
                    <a:pt x="3417" y="7796"/>
                  </a:lnTo>
                  <a:lnTo>
                    <a:pt x="4742" y="21"/>
                  </a:lnTo>
                  <a:cubicBezTo>
                    <a:pt x="4742" y="21"/>
                    <a:pt x="4545" y="1"/>
                    <a:pt x="4236" y="1"/>
                  </a:cubicBezTo>
                  <a:close/>
                </a:path>
              </a:pathLst>
            </a:custGeom>
            <a:solidFill>
              <a:srgbClr val="FFAE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127"/>
            <p:cNvSpPr/>
            <p:nvPr/>
          </p:nvSpPr>
          <p:spPr>
            <a:xfrm>
              <a:off x="-1988657" y="2804812"/>
              <a:ext cx="231476" cy="295705"/>
            </a:xfrm>
            <a:custGeom>
              <a:avLst/>
              <a:gdLst/>
              <a:ahLst/>
              <a:cxnLst/>
              <a:rect l="l" t="t" r="r" b="b"/>
              <a:pathLst>
                <a:path w="4286" h="5475" extrusionOk="0">
                  <a:moveTo>
                    <a:pt x="3251" y="1"/>
                  </a:moveTo>
                  <a:cubicBezTo>
                    <a:pt x="2797" y="1"/>
                    <a:pt x="2345" y="121"/>
                    <a:pt x="1952" y="341"/>
                  </a:cubicBezTo>
                  <a:cubicBezTo>
                    <a:pt x="393" y="1275"/>
                    <a:pt x="1" y="4233"/>
                    <a:pt x="85" y="4663"/>
                  </a:cubicBezTo>
                  <a:cubicBezTo>
                    <a:pt x="186" y="5063"/>
                    <a:pt x="359" y="5474"/>
                    <a:pt x="621" y="5474"/>
                  </a:cubicBezTo>
                  <a:cubicBezTo>
                    <a:pt x="842" y="5474"/>
                    <a:pt x="1126" y="5182"/>
                    <a:pt x="1485" y="4345"/>
                  </a:cubicBezTo>
                  <a:cubicBezTo>
                    <a:pt x="1905" y="3375"/>
                    <a:pt x="3305" y="845"/>
                    <a:pt x="3305" y="845"/>
                  </a:cubicBezTo>
                  <a:lnTo>
                    <a:pt x="4285" y="229"/>
                  </a:lnTo>
                  <a:cubicBezTo>
                    <a:pt x="3958" y="74"/>
                    <a:pt x="3604" y="1"/>
                    <a:pt x="3251" y="1"/>
                  </a:cubicBezTo>
                  <a:close/>
                </a:path>
              </a:pathLst>
            </a:custGeom>
            <a:solidFill>
              <a:srgbClr val="EF41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127"/>
            <p:cNvSpPr/>
            <p:nvPr/>
          </p:nvSpPr>
          <p:spPr>
            <a:xfrm>
              <a:off x="-1578801" y="2776348"/>
              <a:ext cx="239469" cy="557599"/>
            </a:xfrm>
            <a:custGeom>
              <a:avLst/>
              <a:gdLst/>
              <a:ahLst/>
              <a:cxnLst/>
              <a:rect l="l" t="t" r="r" b="b"/>
              <a:pathLst>
                <a:path w="4434" h="10324" extrusionOk="0">
                  <a:moveTo>
                    <a:pt x="971" y="1"/>
                  </a:moveTo>
                  <a:cubicBezTo>
                    <a:pt x="945" y="1"/>
                    <a:pt x="920" y="3"/>
                    <a:pt x="896" y="9"/>
                  </a:cubicBezTo>
                  <a:cubicBezTo>
                    <a:pt x="738" y="9"/>
                    <a:pt x="663" y="56"/>
                    <a:pt x="663" y="56"/>
                  </a:cubicBezTo>
                  <a:lnTo>
                    <a:pt x="579" y="93"/>
                  </a:lnTo>
                  <a:cubicBezTo>
                    <a:pt x="0" y="868"/>
                    <a:pt x="4434" y="10323"/>
                    <a:pt x="4434" y="10323"/>
                  </a:cubicBezTo>
                  <a:cubicBezTo>
                    <a:pt x="4434" y="10323"/>
                    <a:pt x="4163" y="7169"/>
                    <a:pt x="4117" y="6935"/>
                  </a:cubicBezTo>
                  <a:cubicBezTo>
                    <a:pt x="3463" y="2576"/>
                    <a:pt x="1867" y="672"/>
                    <a:pt x="1400" y="205"/>
                  </a:cubicBezTo>
                  <a:cubicBezTo>
                    <a:pt x="1267" y="80"/>
                    <a:pt x="1107" y="1"/>
                    <a:pt x="971" y="1"/>
                  </a:cubicBezTo>
                  <a:close/>
                </a:path>
              </a:pathLst>
            </a:custGeom>
            <a:solidFill>
              <a:srgbClr val="415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127"/>
            <p:cNvSpPr/>
            <p:nvPr/>
          </p:nvSpPr>
          <p:spPr>
            <a:xfrm>
              <a:off x="-1688218" y="2722391"/>
              <a:ext cx="165911" cy="174452"/>
            </a:xfrm>
            <a:custGeom>
              <a:avLst/>
              <a:gdLst/>
              <a:ahLst/>
              <a:cxnLst/>
              <a:rect l="l" t="t" r="r" b="b"/>
              <a:pathLst>
                <a:path w="3072" h="3230" extrusionOk="0">
                  <a:moveTo>
                    <a:pt x="505" y="0"/>
                  </a:moveTo>
                  <a:lnTo>
                    <a:pt x="271" y="1167"/>
                  </a:lnTo>
                  <a:lnTo>
                    <a:pt x="1" y="2838"/>
                  </a:lnTo>
                  <a:lnTo>
                    <a:pt x="2876" y="3230"/>
                  </a:lnTo>
                  <a:lnTo>
                    <a:pt x="3072" y="75"/>
                  </a:lnTo>
                  <a:lnTo>
                    <a:pt x="505" y="0"/>
                  </a:lnTo>
                  <a:close/>
                </a:path>
              </a:pathLst>
            </a:custGeom>
            <a:solidFill>
              <a:srgbClr val="A95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127"/>
            <p:cNvSpPr/>
            <p:nvPr/>
          </p:nvSpPr>
          <p:spPr>
            <a:xfrm>
              <a:off x="-1675580" y="2722391"/>
              <a:ext cx="153273" cy="77666"/>
            </a:xfrm>
            <a:custGeom>
              <a:avLst/>
              <a:gdLst/>
              <a:ahLst/>
              <a:cxnLst/>
              <a:rect l="l" t="t" r="r" b="b"/>
              <a:pathLst>
                <a:path w="2838" h="1438" extrusionOk="0">
                  <a:moveTo>
                    <a:pt x="271" y="0"/>
                  </a:moveTo>
                  <a:lnTo>
                    <a:pt x="37" y="1167"/>
                  </a:lnTo>
                  <a:lnTo>
                    <a:pt x="0" y="1438"/>
                  </a:lnTo>
                  <a:cubicBezTo>
                    <a:pt x="2334" y="1130"/>
                    <a:pt x="2838" y="75"/>
                    <a:pt x="2838" y="75"/>
                  </a:cubicBezTo>
                  <a:lnTo>
                    <a:pt x="271" y="0"/>
                  </a:lnTo>
                  <a:close/>
                </a:path>
              </a:pathLst>
            </a:custGeom>
            <a:solidFill>
              <a:srgbClr val="000000">
                <a:alpha val="21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127"/>
            <p:cNvSpPr/>
            <p:nvPr/>
          </p:nvSpPr>
          <p:spPr>
            <a:xfrm>
              <a:off x="-1950852" y="2837867"/>
              <a:ext cx="252107" cy="395245"/>
            </a:xfrm>
            <a:custGeom>
              <a:avLst/>
              <a:gdLst/>
              <a:ahLst/>
              <a:cxnLst/>
              <a:rect l="l" t="t" r="r" b="b"/>
              <a:pathLst>
                <a:path w="4668" h="7318" extrusionOk="0">
                  <a:moveTo>
                    <a:pt x="3282" y="0"/>
                  </a:moveTo>
                  <a:cubicBezTo>
                    <a:pt x="1887" y="0"/>
                    <a:pt x="1252" y="1400"/>
                    <a:pt x="1252" y="1400"/>
                  </a:cubicBezTo>
                  <a:cubicBezTo>
                    <a:pt x="318" y="2996"/>
                    <a:pt x="1" y="6926"/>
                    <a:pt x="1" y="6926"/>
                  </a:cubicBezTo>
                  <a:lnTo>
                    <a:pt x="3230" y="7318"/>
                  </a:lnTo>
                  <a:cubicBezTo>
                    <a:pt x="3968" y="6422"/>
                    <a:pt x="4668" y="6338"/>
                    <a:pt x="4668" y="6338"/>
                  </a:cubicBezTo>
                  <a:lnTo>
                    <a:pt x="4397" y="270"/>
                  </a:lnTo>
                  <a:cubicBezTo>
                    <a:pt x="3982" y="78"/>
                    <a:pt x="3611" y="0"/>
                    <a:pt x="3282" y="0"/>
                  </a:cubicBezTo>
                  <a:close/>
                </a:path>
              </a:pathLst>
            </a:custGeom>
            <a:solidFill>
              <a:srgbClr val="FD7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127"/>
            <p:cNvSpPr/>
            <p:nvPr/>
          </p:nvSpPr>
          <p:spPr>
            <a:xfrm>
              <a:off x="-1860985" y="3255752"/>
              <a:ext cx="217218" cy="205400"/>
            </a:xfrm>
            <a:custGeom>
              <a:avLst/>
              <a:gdLst/>
              <a:ahLst/>
              <a:cxnLst/>
              <a:rect l="l" t="t" r="r" b="b"/>
              <a:pathLst>
                <a:path w="4022" h="3803" extrusionOk="0">
                  <a:moveTo>
                    <a:pt x="792" y="1"/>
                  </a:moveTo>
                  <a:cubicBezTo>
                    <a:pt x="792" y="1"/>
                    <a:pt x="1" y="3802"/>
                    <a:pt x="2935" y="3802"/>
                  </a:cubicBezTo>
                  <a:cubicBezTo>
                    <a:pt x="3251" y="3802"/>
                    <a:pt x="3612" y="3758"/>
                    <a:pt x="4021" y="3660"/>
                  </a:cubicBezTo>
                  <a:cubicBezTo>
                    <a:pt x="4021" y="3660"/>
                    <a:pt x="1454" y="3622"/>
                    <a:pt x="1604" y="159"/>
                  </a:cubicBezTo>
                  <a:lnTo>
                    <a:pt x="792" y="1"/>
                  </a:lnTo>
                  <a:close/>
                </a:path>
              </a:pathLst>
            </a:custGeom>
            <a:solidFill>
              <a:srgbClr val="274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127"/>
            <p:cNvSpPr/>
            <p:nvPr/>
          </p:nvSpPr>
          <p:spPr>
            <a:xfrm>
              <a:off x="-1648361" y="3167173"/>
              <a:ext cx="75665" cy="136051"/>
            </a:xfrm>
            <a:custGeom>
              <a:avLst/>
              <a:gdLst/>
              <a:ahLst/>
              <a:cxnLst/>
              <a:rect l="l" t="t" r="r" b="b"/>
              <a:pathLst>
                <a:path w="1401" h="2519" extrusionOk="0">
                  <a:moveTo>
                    <a:pt x="564" y="1"/>
                  </a:moveTo>
                  <a:cubicBezTo>
                    <a:pt x="532" y="1"/>
                    <a:pt x="499" y="3"/>
                    <a:pt x="467" y="7"/>
                  </a:cubicBezTo>
                  <a:cubicBezTo>
                    <a:pt x="196" y="54"/>
                    <a:pt x="0" y="287"/>
                    <a:pt x="38" y="521"/>
                  </a:cubicBezTo>
                  <a:lnTo>
                    <a:pt x="355" y="2191"/>
                  </a:lnTo>
                  <a:cubicBezTo>
                    <a:pt x="386" y="2384"/>
                    <a:pt x="575" y="2519"/>
                    <a:pt x="792" y="2519"/>
                  </a:cubicBezTo>
                  <a:cubicBezTo>
                    <a:pt x="838" y="2519"/>
                    <a:pt x="886" y="2513"/>
                    <a:pt x="934" y="2499"/>
                  </a:cubicBezTo>
                  <a:cubicBezTo>
                    <a:pt x="1251" y="2462"/>
                    <a:pt x="1400" y="2229"/>
                    <a:pt x="1363" y="1995"/>
                  </a:cubicBezTo>
                  <a:lnTo>
                    <a:pt x="1055" y="325"/>
                  </a:lnTo>
                  <a:cubicBezTo>
                    <a:pt x="1022" y="119"/>
                    <a:pt x="801" y="1"/>
                    <a:pt x="564" y="1"/>
                  </a:cubicBezTo>
                  <a:close/>
                </a:path>
              </a:pathLst>
            </a:custGeom>
            <a:solidFill>
              <a:srgbClr val="3B8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127"/>
            <p:cNvSpPr/>
            <p:nvPr/>
          </p:nvSpPr>
          <p:spPr>
            <a:xfrm>
              <a:off x="-1772360" y="3170036"/>
              <a:ext cx="86250" cy="50499"/>
            </a:xfrm>
            <a:custGeom>
              <a:avLst/>
              <a:gdLst/>
              <a:ahLst/>
              <a:cxnLst/>
              <a:rect l="l" t="t" r="r" b="b"/>
              <a:pathLst>
                <a:path w="1597" h="935" extrusionOk="0">
                  <a:moveTo>
                    <a:pt x="1521" y="1"/>
                  </a:moveTo>
                  <a:cubicBezTo>
                    <a:pt x="1363" y="1"/>
                    <a:pt x="1213" y="38"/>
                    <a:pt x="1055" y="76"/>
                  </a:cubicBezTo>
                  <a:cubicBezTo>
                    <a:pt x="933" y="113"/>
                    <a:pt x="784" y="150"/>
                    <a:pt x="663" y="234"/>
                  </a:cubicBezTo>
                  <a:cubicBezTo>
                    <a:pt x="513" y="309"/>
                    <a:pt x="392" y="384"/>
                    <a:pt x="280" y="505"/>
                  </a:cubicBezTo>
                  <a:cubicBezTo>
                    <a:pt x="196" y="580"/>
                    <a:pt x="84" y="738"/>
                    <a:pt x="47" y="850"/>
                  </a:cubicBezTo>
                  <a:cubicBezTo>
                    <a:pt x="0" y="888"/>
                    <a:pt x="0" y="888"/>
                    <a:pt x="47" y="934"/>
                  </a:cubicBezTo>
                  <a:cubicBezTo>
                    <a:pt x="84" y="934"/>
                    <a:pt x="84" y="934"/>
                    <a:pt x="121" y="888"/>
                  </a:cubicBezTo>
                  <a:cubicBezTo>
                    <a:pt x="196" y="776"/>
                    <a:pt x="280" y="654"/>
                    <a:pt x="392" y="580"/>
                  </a:cubicBezTo>
                  <a:cubicBezTo>
                    <a:pt x="467" y="505"/>
                    <a:pt x="588" y="421"/>
                    <a:pt x="747" y="346"/>
                  </a:cubicBezTo>
                  <a:cubicBezTo>
                    <a:pt x="859" y="309"/>
                    <a:pt x="980" y="272"/>
                    <a:pt x="1129" y="234"/>
                  </a:cubicBezTo>
                  <a:cubicBezTo>
                    <a:pt x="1251" y="188"/>
                    <a:pt x="1400" y="188"/>
                    <a:pt x="1521" y="188"/>
                  </a:cubicBezTo>
                  <a:cubicBezTo>
                    <a:pt x="1559" y="188"/>
                    <a:pt x="1596" y="150"/>
                    <a:pt x="1596" y="76"/>
                  </a:cubicBezTo>
                  <a:cubicBezTo>
                    <a:pt x="1596" y="38"/>
                    <a:pt x="1559" y="1"/>
                    <a:pt x="1521" y="1"/>
                  </a:cubicBezTo>
                  <a:close/>
                </a:path>
              </a:pathLst>
            </a:custGeom>
            <a:solidFill>
              <a:srgbClr val="415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127"/>
            <p:cNvSpPr/>
            <p:nvPr/>
          </p:nvSpPr>
          <p:spPr>
            <a:xfrm>
              <a:off x="-1984120" y="2804218"/>
              <a:ext cx="266743" cy="535779"/>
            </a:xfrm>
            <a:custGeom>
              <a:avLst/>
              <a:gdLst/>
              <a:ahLst/>
              <a:cxnLst/>
              <a:rect l="l" t="t" r="r" b="b"/>
              <a:pathLst>
                <a:path w="4939" h="9920" extrusionOk="0">
                  <a:moveTo>
                    <a:pt x="3783" y="0"/>
                  </a:moveTo>
                  <a:cubicBezTo>
                    <a:pt x="2765" y="0"/>
                    <a:pt x="1350" y="659"/>
                    <a:pt x="738" y="4011"/>
                  </a:cubicBezTo>
                  <a:cubicBezTo>
                    <a:pt x="738" y="4011"/>
                    <a:pt x="271" y="5486"/>
                    <a:pt x="113" y="7082"/>
                  </a:cubicBezTo>
                  <a:cubicBezTo>
                    <a:pt x="1" y="8211"/>
                    <a:pt x="775" y="9257"/>
                    <a:pt x="1942" y="9453"/>
                  </a:cubicBezTo>
                  <a:lnTo>
                    <a:pt x="4388" y="9919"/>
                  </a:lnTo>
                  <a:lnTo>
                    <a:pt x="4938" y="277"/>
                  </a:lnTo>
                  <a:cubicBezTo>
                    <a:pt x="4938" y="277"/>
                    <a:pt x="4444" y="0"/>
                    <a:pt x="3783" y="0"/>
                  </a:cubicBezTo>
                  <a:close/>
                </a:path>
              </a:pathLst>
            </a:custGeom>
            <a:solidFill>
              <a:srgbClr val="BC7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127"/>
            <p:cNvSpPr/>
            <p:nvPr/>
          </p:nvSpPr>
          <p:spPr>
            <a:xfrm>
              <a:off x="-1835386" y="2817181"/>
              <a:ext cx="145226" cy="247582"/>
            </a:xfrm>
            <a:custGeom>
              <a:avLst/>
              <a:gdLst/>
              <a:ahLst/>
              <a:cxnLst/>
              <a:rect l="l" t="t" r="r" b="b"/>
              <a:pathLst>
                <a:path w="2689" h="4584" extrusionOk="0">
                  <a:moveTo>
                    <a:pt x="2688" y="0"/>
                  </a:moveTo>
                  <a:lnTo>
                    <a:pt x="2688" y="0"/>
                  </a:lnTo>
                  <a:cubicBezTo>
                    <a:pt x="2688" y="0"/>
                    <a:pt x="1596" y="37"/>
                    <a:pt x="1522" y="149"/>
                  </a:cubicBezTo>
                  <a:cubicBezTo>
                    <a:pt x="1522" y="149"/>
                    <a:pt x="551" y="1279"/>
                    <a:pt x="0" y="4583"/>
                  </a:cubicBezTo>
                  <a:lnTo>
                    <a:pt x="2026" y="971"/>
                  </a:lnTo>
                  <a:cubicBezTo>
                    <a:pt x="2026" y="971"/>
                    <a:pt x="2184" y="653"/>
                    <a:pt x="2688" y="0"/>
                  </a:cubicBezTo>
                  <a:close/>
                </a:path>
              </a:pathLst>
            </a:custGeom>
            <a:solidFill>
              <a:srgbClr val="2741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127"/>
            <p:cNvSpPr/>
            <p:nvPr/>
          </p:nvSpPr>
          <p:spPr>
            <a:xfrm>
              <a:off x="-1950852" y="2800005"/>
              <a:ext cx="195669" cy="487548"/>
            </a:xfrm>
            <a:custGeom>
              <a:avLst/>
              <a:gdLst/>
              <a:ahLst/>
              <a:cxnLst/>
              <a:rect l="l" t="t" r="r" b="b"/>
              <a:pathLst>
                <a:path w="3623" h="9027" extrusionOk="0">
                  <a:moveTo>
                    <a:pt x="3538" y="1"/>
                  </a:moveTo>
                  <a:cubicBezTo>
                    <a:pt x="3464" y="1"/>
                    <a:pt x="2185" y="197"/>
                    <a:pt x="1522" y="1830"/>
                  </a:cubicBezTo>
                  <a:cubicBezTo>
                    <a:pt x="972" y="3156"/>
                    <a:pt x="1" y="6385"/>
                    <a:pt x="197" y="8989"/>
                  </a:cubicBezTo>
                  <a:cubicBezTo>
                    <a:pt x="197" y="9027"/>
                    <a:pt x="234" y="9027"/>
                    <a:pt x="271" y="9027"/>
                  </a:cubicBezTo>
                  <a:cubicBezTo>
                    <a:pt x="318" y="9027"/>
                    <a:pt x="355" y="8989"/>
                    <a:pt x="355" y="8952"/>
                  </a:cubicBezTo>
                  <a:cubicBezTo>
                    <a:pt x="159" y="6423"/>
                    <a:pt x="1130" y="3230"/>
                    <a:pt x="1672" y="1868"/>
                  </a:cubicBezTo>
                  <a:cubicBezTo>
                    <a:pt x="2297" y="355"/>
                    <a:pt x="3538" y="159"/>
                    <a:pt x="3538" y="159"/>
                  </a:cubicBezTo>
                  <a:cubicBezTo>
                    <a:pt x="3585" y="159"/>
                    <a:pt x="3622" y="122"/>
                    <a:pt x="3622" y="85"/>
                  </a:cubicBezTo>
                  <a:cubicBezTo>
                    <a:pt x="3622" y="38"/>
                    <a:pt x="3585" y="1"/>
                    <a:pt x="3538" y="1"/>
                  </a:cubicBezTo>
                  <a:close/>
                </a:path>
              </a:pathLst>
            </a:custGeom>
            <a:solidFill>
              <a:srgbClr val="FFAE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127"/>
            <p:cNvSpPr/>
            <p:nvPr/>
          </p:nvSpPr>
          <p:spPr>
            <a:xfrm>
              <a:off x="-1860607" y="2785422"/>
              <a:ext cx="552551" cy="854978"/>
            </a:xfrm>
            <a:custGeom>
              <a:avLst/>
              <a:gdLst/>
              <a:ahLst/>
              <a:cxnLst/>
              <a:rect l="l" t="t" r="r" b="b"/>
              <a:pathLst>
                <a:path w="10231" h="15830" extrusionOk="0">
                  <a:moveTo>
                    <a:pt x="3426" y="0"/>
                  </a:moveTo>
                  <a:cubicBezTo>
                    <a:pt x="1" y="4275"/>
                    <a:pt x="467" y="13338"/>
                    <a:pt x="467" y="13338"/>
                  </a:cubicBezTo>
                  <a:cubicBezTo>
                    <a:pt x="355" y="15634"/>
                    <a:pt x="4714" y="15709"/>
                    <a:pt x="4714" y="15709"/>
                  </a:cubicBezTo>
                  <a:cubicBezTo>
                    <a:pt x="5426" y="15791"/>
                    <a:pt x="6034" y="15829"/>
                    <a:pt x="6554" y="15829"/>
                  </a:cubicBezTo>
                  <a:cubicBezTo>
                    <a:pt x="9274" y="15829"/>
                    <a:pt x="9581" y="14792"/>
                    <a:pt x="9652" y="13656"/>
                  </a:cubicBezTo>
                  <a:cubicBezTo>
                    <a:pt x="10231" y="5096"/>
                    <a:pt x="6189" y="429"/>
                    <a:pt x="6189" y="429"/>
                  </a:cubicBezTo>
                  <a:cubicBezTo>
                    <a:pt x="6085" y="730"/>
                    <a:pt x="5841" y="840"/>
                    <a:pt x="5538" y="840"/>
                  </a:cubicBezTo>
                  <a:cubicBezTo>
                    <a:pt x="4704" y="840"/>
                    <a:pt x="3426" y="0"/>
                    <a:pt x="3426" y="0"/>
                  </a:cubicBezTo>
                  <a:close/>
                </a:path>
              </a:pathLst>
            </a:custGeom>
            <a:solidFill>
              <a:srgbClr val="EF41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127"/>
            <p:cNvSpPr/>
            <p:nvPr/>
          </p:nvSpPr>
          <p:spPr>
            <a:xfrm>
              <a:off x="-1698803" y="2842890"/>
              <a:ext cx="199720" cy="30786"/>
            </a:xfrm>
            <a:custGeom>
              <a:avLst/>
              <a:gdLst/>
              <a:ahLst/>
              <a:cxnLst/>
              <a:rect l="l" t="t" r="r" b="b"/>
              <a:pathLst>
                <a:path w="3698" h="570" extrusionOk="0">
                  <a:moveTo>
                    <a:pt x="3660" y="0"/>
                  </a:moveTo>
                  <a:cubicBezTo>
                    <a:pt x="3650" y="0"/>
                    <a:pt x="3641" y="9"/>
                    <a:pt x="3622" y="28"/>
                  </a:cubicBezTo>
                  <a:cubicBezTo>
                    <a:pt x="3060" y="357"/>
                    <a:pt x="2460" y="463"/>
                    <a:pt x="1918" y="463"/>
                  </a:cubicBezTo>
                  <a:cubicBezTo>
                    <a:pt x="921" y="463"/>
                    <a:pt x="122" y="103"/>
                    <a:pt x="122" y="103"/>
                  </a:cubicBezTo>
                  <a:cubicBezTo>
                    <a:pt x="85" y="103"/>
                    <a:pt x="38" y="103"/>
                    <a:pt x="38" y="140"/>
                  </a:cubicBezTo>
                  <a:cubicBezTo>
                    <a:pt x="1" y="177"/>
                    <a:pt x="38" y="177"/>
                    <a:pt x="38" y="224"/>
                  </a:cubicBezTo>
                  <a:cubicBezTo>
                    <a:pt x="85" y="224"/>
                    <a:pt x="859" y="570"/>
                    <a:pt x="1868" y="570"/>
                  </a:cubicBezTo>
                  <a:cubicBezTo>
                    <a:pt x="2456" y="570"/>
                    <a:pt x="3072" y="458"/>
                    <a:pt x="3660" y="103"/>
                  </a:cubicBezTo>
                  <a:cubicBezTo>
                    <a:pt x="3697" y="103"/>
                    <a:pt x="3697" y="65"/>
                    <a:pt x="3697" y="28"/>
                  </a:cubicBezTo>
                  <a:cubicBezTo>
                    <a:pt x="3678" y="9"/>
                    <a:pt x="3669" y="0"/>
                    <a:pt x="3660" y="0"/>
                  </a:cubicBezTo>
                  <a:close/>
                </a:path>
              </a:pathLst>
            </a:custGeom>
            <a:solidFill>
              <a:srgbClr val="F4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127"/>
            <p:cNvSpPr/>
            <p:nvPr/>
          </p:nvSpPr>
          <p:spPr>
            <a:xfrm>
              <a:off x="-1696751" y="2877673"/>
              <a:ext cx="220837" cy="33810"/>
            </a:xfrm>
            <a:custGeom>
              <a:avLst/>
              <a:gdLst/>
              <a:ahLst/>
              <a:cxnLst/>
              <a:rect l="l" t="t" r="r" b="b"/>
              <a:pathLst>
                <a:path w="4089" h="626" extrusionOk="0">
                  <a:moveTo>
                    <a:pt x="3967" y="0"/>
                  </a:moveTo>
                  <a:cubicBezTo>
                    <a:pt x="3314" y="404"/>
                    <a:pt x="2546" y="522"/>
                    <a:pt x="1867" y="522"/>
                  </a:cubicBezTo>
                  <a:cubicBezTo>
                    <a:pt x="897" y="522"/>
                    <a:pt x="106" y="280"/>
                    <a:pt x="84" y="280"/>
                  </a:cubicBezTo>
                  <a:cubicBezTo>
                    <a:pt x="47" y="280"/>
                    <a:pt x="47" y="280"/>
                    <a:pt x="0" y="318"/>
                  </a:cubicBezTo>
                  <a:lnTo>
                    <a:pt x="47" y="355"/>
                  </a:lnTo>
                  <a:cubicBezTo>
                    <a:pt x="84" y="392"/>
                    <a:pt x="859" y="626"/>
                    <a:pt x="1867" y="626"/>
                  </a:cubicBezTo>
                  <a:cubicBezTo>
                    <a:pt x="2567" y="626"/>
                    <a:pt x="3351" y="514"/>
                    <a:pt x="4051" y="84"/>
                  </a:cubicBezTo>
                  <a:cubicBezTo>
                    <a:pt x="4051" y="84"/>
                    <a:pt x="4088" y="47"/>
                    <a:pt x="4051" y="0"/>
                  </a:cubicBezTo>
                  <a:close/>
                </a:path>
              </a:pathLst>
            </a:custGeom>
            <a:solidFill>
              <a:srgbClr val="F4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127"/>
            <p:cNvSpPr/>
            <p:nvPr/>
          </p:nvSpPr>
          <p:spPr>
            <a:xfrm>
              <a:off x="-1696751" y="2909432"/>
              <a:ext cx="237471" cy="37861"/>
            </a:xfrm>
            <a:custGeom>
              <a:avLst/>
              <a:gdLst/>
              <a:ahLst/>
              <a:cxnLst/>
              <a:rect l="l" t="t" r="r" b="b"/>
              <a:pathLst>
                <a:path w="4397" h="701" extrusionOk="0">
                  <a:moveTo>
                    <a:pt x="4322" y="0"/>
                  </a:moveTo>
                  <a:cubicBezTo>
                    <a:pt x="3567" y="459"/>
                    <a:pt x="2579" y="580"/>
                    <a:pt x="1743" y="580"/>
                  </a:cubicBezTo>
                  <a:cubicBezTo>
                    <a:pt x="810" y="580"/>
                    <a:pt x="66" y="430"/>
                    <a:pt x="47" y="430"/>
                  </a:cubicBezTo>
                  <a:cubicBezTo>
                    <a:pt x="47" y="430"/>
                    <a:pt x="0" y="430"/>
                    <a:pt x="0" y="467"/>
                  </a:cubicBezTo>
                  <a:cubicBezTo>
                    <a:pt x="0" y="504"/>
                    <a:pt x="0" y="542"/>
                    <a:pt x="47" y="542"/>
                  </a:cubicBezTo>
                  <a:cubicBezTo>
                    <a:pt x="47" y="542"/>
                    <a:pt x="784" y="700"/>
                    <a:pt x="1718" y="700"/>
                  </a:cubicBezTo>
                  <a:cubicBezTo>
                    <a:pt x="2567" y="700"/>
                    <a:pt x="3584" y="542"/>
                    <a:pt x="4359" y="75"/>
                  </a:cubicBezTo>
                  <a:cubicBezTo>
                    <a:pt x="4396" y="75"/>
                    <a:pt x="4396" y="38"/>
                    <a:pt x="4396" y="38"/>
                  </a:cubicBezTo>
                  <a:cubicBezTo>
                    <a:pt x="4359" y="0"/>
                    <a:pt x="4322" y="0"/>
                    <a:pt x="4322" y="0"/>
                  </a:cubicBezTo>
                  <a:close/>
                </a:path>
              </a:pathLst>
            </a:custGeom>
            <a:solidFill>
              <a:srgbClr val="F4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127"/>
            <p:cNvSpPr/>
            <p:nvPr/>
          </p:nvSpPr>
          <p:spPr>
            <a:xfrm>
              <a:off x="-1679631" y="2942055"/>
              <a:ext cx="239523" cy="36457"/>
            </a:xfrm>
            <a:custGeom>
              <a:avLst/>
              <a:gdLst/>
              <a:ahLst/>
              <a:cxnLst/>
              <a:rect l="l" t="t" r="r" b="b"/>
              <a:pathLst>
                <a:path w="4435" h="675" extrusionOk="0">
                  <a:moveTo>
                    <a:pt x="4351" y="1"/>
                  </a:moveTo>
                  <a:cubicBezTo>
                    <a:pt x="4339" y="1"/>
                    <a:pt x="4325" y="6"/>
                    <a:pt x="4313" y="22"/>
                  </a:cubicBezTo>
                  <a:cubicBezTo>
                    <a:pt x="3553" y="466"/>
                    <a:pt x="2564" y="582"/>
                    <a:pt x="1733" y="582"/>
                  </a:cubicBezTo>
                  <a:cubicBezTo>
                    <a:pt x="819" y="582"/>
                    <a:pt x="95" y="442"/>
                    <a:pt x="75" y="442"/>
                  </a:cubicBezTo>
                  <a:cubicBezTo>
                    <a:pt x="64" y="431"/>
                    <a:pt x="54" y="426"/>
                    <a:pt x="44" y="426"/>
                  </a:cubicBezTo>
                  <a:cubicBezTo>
                    <a:pt x="20" y="426"/>
                    <a:pt x="0" y="455"/>
                    <a:pt x="0" y="488"/>
                  </a:cubicBezTo>
                  <a:lnTo>
                    <a:pt x="38" y="526"/>
                  </a:lnTo>
                  <a:cubicBezTo>
                    <a:pt x="75" y="526"/>
                    <a:pt x="813" y="675"/>
                    <a:pt x="1746" y="675"/>
                  </a:cubicBezTo>
                  <a:cubicBezTo>
                    <a:pt x="2605" y="675"/>
                    <a:pt x="3613" y="563"/>
                    <a:pt x="4397" y="96"/>
                  </a:cubicBezTo>
                  <a:cubicBezTo>
                    <a:pt x="4397" y="96"/>
                    <a:pt x="4434" y="59"/>
                    <a:pt x="4397" y="22"/>
                  </a:cubicBezTo>
                  <a:cubicBezTo>
                    <a:pt x="4397" y="22"/>
                    <a:pt x="4376" y="1"/>
                    <a:pt x="4351" y="1"/>
                  </a:cubicBezTo>
                  <a:close/>
                </a:path>
              </a:pathLst>
            </a:custGeom>
            <a:solidFill>
              <a:srgbClr val="F4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127"/>
            <p:cNvSpPr/>
            <p:nvPr/>
          </p:nvSpPr>
          <p:spPr>
            <a:xfrm>
              <a:off x="-1664995" y="2970411"/>
              <a:ext cx="239469" cy="37861"/>
            </a:xfrm>
            <a:custGeom>
              <a:avLst/>
              <a:gdLst/>
              <a:ahLst/>
              <a:cxnLst/>
              <a:rect l="l" t="t" r="r" b="b"/>
              <a:pathLst>
                <a:path w="4434" h="701" extrusionOk="0">
                  <a:moveTo>
                    <a:pt x="4312" y="1"/>
                  </a:moveTo>
                  <a:cubicBezTo>
                    <a:pt x="3580" y="460"/>
                    <a:pt x="2601" y="581"/>
                    <a:pt x="1769" y="581"/>
                  </a:cubicBezTo>
                  <a:cubicBezTo>
                    <a:pt x="841" y="581"/>
                    <a:pt x="95" y="430"/>
                    <a:pt x="75" y="430"/>
                  </a:cubicBezTo>
                  <a:cubicBezTo>
                    <a:pt x="37" y="430"/>
                    <a:pt x="0" y="467"/>
                    <a:pt x="0" y="467"/>
                  </a:cubicBezTo>
                  <a:cubicBezTo>
                    <a:pt x="0" y="505"/>
                    <a:pt x="37" y="542"/>
                    <a:pt x="37" y="542"/>
                  </a:cubicBezTo>
                  <a:cubicBezTo>
                    <a:pt x="75" y="542"/>
                    <a:pt x="812" y="701"/>
                    <a:pt x="1746" y="701"/>
                  </a:cubicBezTo>
                  <a:cubicBezTo>
                    <a:pt x="2604" y="701"/>
                    <a:pt x="3612" y="579"/>
                    <a:pt x="4396" y="113"/>
                  </a:cubicBezTo>
                  <a:cubicBezTo>
                    <a:pt x="4434" y="75"/>
                    <a:pt x="4434" y="38"/>
                    <a:pt x="4396" y="38"/>
                  </a:cubicBezTo>
                  <a:cubicBezTo>
                    <a:pt x="4396" y="1"/>
                    <a:pt x="4359" y="1"/>
                    <a:pt x="4312" y="1"/>
                  </a:cubicBezTo>
                  <a:close/>
                </a:path>
              </a:pathLst>
            </a:custGeom>
            <a:solidFill>
              <a:srgbClr val="F4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127"/>
            <p:cNvSpPr/>
            <p:nvPr/>
          </p:nvSpPr>
          <p:spPr>
            <a:xfrm>
              <a:off x="-1650413" y="3010757"/>
              <a:ext cx="239523" cy="37375"/>
            </a:xfrm>
            <a:custGeom>
              <a:avLst/>
              <a:gdLst/>
              <a:ahLst/>
              <a:cxnLst/>
              <a:rect l="l" t="t" r="r" b="b"/>
              <a:pathLst>
                <a:path w="4435" h="692" extrusionOk="0">
                  <a:moveTo>
                    <a:pt x="4378" y="0"/>
                  </a:moveTo>
                  <a:cubicBezTo>
                    <a:pt x="4369" y="0"/>
                    <a:pt x="4360" y="10"/>
                    <a:pt x="4360" y="28"/>
                  </a:cubicBezTo>
                  <a:cubicBezTo>
                    <a:pt x="3605" y="469"/>
                    <a:pt x="2618" y="590"/>
                    <a:pt x="1780" y="590"/>
                  </a:cubicBezTo>
                  <a:cubicBezTo>
                    <a:pt x="846" y="590"/>
                    <a:pt x="100" y="440"/>
                    <a:pt x="76" y="420"/>
                  </a:cubicBezTo>
                  <a:cubicBezTo>
                    <a:pt x="38" y="420"/>
                    <a:pt x="38" y="458"/>
                    <a:pt x="1" y="495"/>
                  </a:cubicBezTo>
                  <a:cubicBezTo>
                    <a:pt x="1" y="495"/>
                    <a:pt x="38" y="532"/>
                    <a:pt x="76" y="532"/>
                  </a:cubicBezTo>
                  <a:cubicBezTo>
                    <a:pt x="76" y="532"/>
                    <a:pt x="822" y="691"/>
                    <a:pt x="1756" y="691"/>
                  </a:cubicBezTo>
                  <a:cubicBezTo>
                    <a:pt x="2605" y="691"/>
                    <a:pt x="3622" y="570"/>
                    <a:pt x="4397" y="103"/>
                  </a:cubicBezTo>
                  <a:cubicBezTo>
                    <a:pt x="4434" y="66"/>
                    <a:pt x="4434" y="66"/>
                    <a:pt x="4397" y="28"/>
                  </a:cubicBezTo>
                  <a:cubicBezTo>
                    <a:pt x="4397" y="10"/>
                    <a:pt x="4388" y="0"/>
                    <a:pt x="4378" y="0"/>
                  </a:cubicBezTo>
                  <a:close/>
                </a:path>
              </a:pathLst>
            </a:custGeom>
            <a:solidFill>
              <a:srgbClr val="F4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127"/>
            <p:cNvSpPr/>
            <p:nvPr/>
          </p:nvSpPr>
          <p:spPr>
            <a:xfrm>
              <a:off x="-1742657" y="3048079"/>
              <a:ext cx="344352" cy="39859"/>
            </a:xfrm>
            <a:custGeom>
              <a:avLst/>
              <a:gdLst/>
              <a:ahLst/>
              <a:cxnLst/>
              <a:rect l="l" t="t" r="r" b="b"/>
              <a:pathLst>
                <a:path w="6376" h="738" extrusionOk="0">
                  <a:moveTo>
                    <a:pt x="6301" y="0"/>
                  </a:moveTo>
                  <a:cubicBezTo>
                    <a:pt x="5446" y="479"/>
                    <a:pt x="4152" y="613"/>
                    <a:pt x="2965" y="613"/>
                  </a:cubicBezTo>
                  <a:cubicBezTo>
                    <a:pt x="1443" y="613"/>
                    <a:pt x="96" y="392"/>
                    <a:pt x="75" y="392"/>
                  </a:cubicBezTo>
                  <a:cubicBezTo>
                    <a:pt x="38" y="392"/>
                    <a:pt x="1" y="392"/>
                    <a:pt x="1" y="429"/>
                  </a:cubicBezTo>
                  <a:cubicBezTo>
                    <a:pt x="1" y="467"/>
                    <a:pt x="38" y="467"/>
                    <a:pt x="38" y="504"/>
                  </a:cubicBezTo>
                  <a:cubicBezTo>
                    <a:pt x="150" y="504"/>
                    <a:pt x="1475" y="737"/>
                    <a:pt x="2997" y="737"/>
                  </a:cubicBezTo>
                  <a:cubicBezTo>
                    <a:pt x="4201" y="737"/>
                    <a:pt x="5480" y="579"/>
                    <a:pt x="6338" y="112"/>
                  </a:cubicBezTo>
                  <a:cubicBezTo>
                    <a:pt x="6376" y="75"/>
                    <a:pt x="6376" y="75"/>
                    <a:pt x="6376" y="37"/>
                  </a:cubicBezTo>
                  <a:cubicBezTo>
                    <a:pt x="6376" y="0"/>
                    <a:pt x="6338" y="0"/>
                    <a:pt x="6301" y="0"/>
                  </a:cubicBezTo>
                  <a:close/>
                </a:path>
              </a:pathLst>
            </a:custGeom>
            <a:solidFill>
              <a:srgbClr val="F4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127"/>
            <p:cNvSpPr/>
            <p:nvPr/>
          </p:nvSpPr>
          <p:spPr>
            <a:xfrm>
              <a:off x="-1730019" y="3083834"/>
              <a:ext cx="346350" cy="39913"/>
            </a:xfrm>
            <a:custGeom>
              <a:avLst/>
              <a:gdLst/>
              <a:ahLst/>
              <a:cxnLst/>
              <a:rect l="l" t="t" r="r" b="b"/>
              <a:pathLst>
                <a:path w="6413" h="739" extrusionOk="0">
                  <a:moveTo>
                    <a:pt x="6300" y="1"/>
                  </a:moveTo>
                  <a:cubicBezTo>
                    <a:pt x="5470" y="473"/>
                    <a:pt x="4187" y="606"/>
                    <a:pt x="3001" y="606"/>
                  </a:cubicBezTo>
                  <a:cubicBezTo>
                    <a:pt x="1467" y="606"/>
                    <a:pt x="96" y="383"/>
                    <a:pt x="75" y="383"/>
                  </a:cubicBezTo>
                  <a:cubicBezTo>
                    <a:pt x="37" y="383"/>
                    <a:pt x="37" y="383"/>
                    <a:pt x="37" y="430"/>
                  </a:cubicBezTo>
                  <a:cubicBezTo>
                    <a:pt x="0" y="467"/>
                    <a:pt x="37" y="505"/>
                    <a:pt x="75" y="505"/>
                  </a:cubicBezTo>
                  <a:cubicBezTo>
                    <a:pt x="149" y="505"/>
                    <a:pt x="1512" y="738"/>
                    <a:pt x="3034" y="738"/>
                  </a:cubicBezTo>
                  <a:cubicBezTo>
                    <a:pt x="4200" y="738"/>
                    <a:pt x="5516" y="579"/>
                    <a:pt x="6375" y="113"/>
                  </a:cubicBezTo>
                  <a:cubicBezTo>
                    <a:pt x="6375" y="75"/>
                    <a:pt x="6412" y="75"/>
                    <a:pt x="6375" y="38"/>
                  </a:cubicBezTo>
                  <a:cubicBezTo>
                    <a:pt x="6375" y="1"/>
                    <a:pt x="6338" y="1"/>
                    <a:pt x="6300" y="1"/>
                  </a:cubicBezTo>
                  <a:close/>
                </a:path>
              </a:pathLst>
            </a:custGeom>
            <a:solidFill>
              <a:srgbClr val="F4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127"/>
            <p:cNvSpPr/>
            <p:nvPr/>
          </p:nvSpPr>
          <p:spPr>
            <a:xfrm>
              <a:off x="-1719434" y="3120130"/>
              <a:ext cx="344352" cy="39373"/>
            </a:xfrm>
            <a:custGeom>
              <a:avLst/>
              <a:gdLst/>
              <a:ahLst/>
              <a:cxnLst/>
              <a:rect l="l" t="t" r="r" b="b"/>
              <a:pathLst>
                <a:path w="6376" h="729" extrusionOk="0">
                  <a:moveTo>
                    <a:pt x="6324" y="1"/>
                  </a:moveTo>
                  <a:cubicBezTo>
                    <a:pt x="6310" y="1"/>
                    <a:pt x="6301" y="10"/>
                    <a:pt x="6301" y="29"/>
                  </a:cubicBezTo>
                  <a:cubicBezTo>
                    <a:pt x="5467" y="476"/>
                    <a:pt x="4215" y="604"/>
                    <a:pt x="3049" y="604"/>
                  </a:cubicBezTo>
                  <a:cubicBezTo>
                    <a:pt x="1487" y="604"/>
                    <a:pt x="80" y="374"/>
                    <a:pt x="37" y="374"/>
                  </a:cubicBezTo>
                  <a:cubicBezTo>
                    <a:pt x="37" y="374"/>
                    <a:pt x="0" y="374"/>
                    <a:pt x="0" y="411"/>
                  </a:cubicBezTo>
                  <a:cubicBezTo>
                    <a:pt x="0" y="458"/>
                    <a:pt x="0" y="496"/>
                    <a:pt x="37" y="496"/>
                  </a:cubicBezTo>
                  <a:cubicBezTo>
                    <a:pt x="149" y="496"/>
                    <a:pt x="1475" y="729"/>
                    <a:pt x="2987" y="729"/>
                  </a:cubicBezTo>
                  <a:cubicBezTo>
                    <a:pt x="4200" y="729"/>
                    <a:pt x="5479" y="570"/>
                    <a:pt x="6338" y="103"/>
                  </a:cubicBezTo>
                  <a:cubicBezTo>
                    <a:pt x="6375" y="103"/>
                    <a:pt x="6375" y="66"/>
                    <a:pt x="6375" y="29"/>
                  </a:cubicBezTo>
                  <a:cubicBezTo>
                    <a:pt x="6357" y="10"/>
                    <a:pt x="6338" y="1"/>
                    <a:pt x="6324" y="1"/>
                  </a:cubicBezTo>
                  <a:close/>
                </a:path>
              </a:pathLst>
            </a:custGeom>
            <a:solidFill>
              <a:srgbClr val="F4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127"/>
            <p:cNvSpPr/>
            <p:nvPr/>
          </p:nvSpPr>
          <p:spPr>
            <a:xfrm>
              <a:off x="-1713385" y="3157451"/>
              <a:ext cx="346836" cy="39859"/>
            </a:xfrm>
            <a:custGeom>
              <a:avLst/>
              <a:gdLst/>
              <a:ahLst/>
              <a:cxnLst/>
              <a:rect l="l" t="t" r="r" b="b"/>
              <a:pathLst>
                <a:path w="6422" h="738" extrusionOk="0">
                  <a:moveTo>
                    <a:pt x="6301" y="1"/>
                  </a:moveTo>
                  <a:cubicBezTo>
                    <a:pt x="5470" y="473"/>
                    <a:pt x="4189" y="606"/>
                    <a:pt x="3004" y="606"/>
                  </a:cubicBezTo>
                  <a:cubicBezTo>
                    <a:pt x="1472" y="606"/>
                    <a:pt x="101" y="383"/>
                    <a:pt x="75" y="383"/>
                  </a:cubicBezTo>
                  <a:cubicBezTo>
                    <a:pt x="37" y="383"/>
                    <a:pt x="37" y="383"/>
                    <a:pt x="0" y="421"/>
                  </a:cubicBezTo>
                  <a:cubicBezTo>
                    <a:pt x="0" y="467"/>
                    <a:pt x="37" y="505"/>
                    <a:pt x="75" y="505"/>
                  </a:cubicBezTo>
                  <a:cubicBezTo>
                    <a:pt x="159" y="505"/>
                    <a:pt x="1522" y="738"/>
                    <a:pt x="2996" y="738"/>
                  </a:cubicBezTo>
                  <a:cubicBezTo>
                    <a:pt x="4200" y="738"/>
                    <a:pt x="5488" y="579"/>
                    <a:pt x="6375" y="113"/>
                  </a:cubicBezTo>
                  <a:cubicBezTo>
                    <a:pt x="6375" y="75"/>
                    <a:pt x="6422" y="75"/>
                    <a:pt x="6375" y="38"/>
                  </a:cubicBezTo>
                  <a:cubicBezTo>
                    <a:pt x="6375" y="1"/>
                    <a:pt x="6338" y="1"/>
                    <a:pt x="6301" y="1"/>
                  </a:cubicBezTo>
                  <a:close/>
                </a:path>
              </a:pathLst>
            </a:custGeom>
            <a:solidFill>
              <a:srgbClr val="F4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127"/>
            <p:cNvSpPr/>
            <p:nvPr/>
          </p:nvSpPr>
          <p:spPr>
            <a:xfrm>
              <a:off x="-1702800" y="3197798"/>
              <a:ext cx="346350" cy="39373"/>
            </a:xfrm>
            <a:custGeom>
              <a:avLst/>
              <a:gdLst/>
              <a:ahLst/>
              <a:cxnLst/>
              <a:rect l="l" t="t" r="r" b="b"/>
              <a:pathLst>
                <a:path w="6413" h="729" extrusionOk="0">
                  <a:moveTo>
                    <a:pt x="6352" y="0"/>
                  </a:moveTo>
                  <a:cubicBezTo>
                    <a:pt x="6338" y="0"/>
                    <a:pt x="6319" y="10"/>
                    <a:pt x="6301" y="28"/>
                  </a:cubicBezTo>
                  <a:cubicBezTo>
                    <a:pt x="5487" y="475"/>
                    <a:pt x="4238" y="603"/>
                    <a:pt x="3071" y="603"/>
                  </a:cubicBezTo>
                  <a:cubicBezTo>
                    <a:pt x="1510" y="603"/>
                    <a:pt x="96" y="374"/>
                    <a:pt x="75" y="374"/>
                  </a:cubicBezTo>
                  <a:cubicBezTo>
                    <a:pt x="37" y="374"/>
                    <a:pt x="37" y="420"/>
                    <a:pt x="0" y="420"/>
                  </a:cubicBezTo>
                  <a:cubicBezTo>
                    <a:pt x="0" y="458"/>
                    <a:pt x="37" y="495"/>
                    <a:pt x="75" y="495"/>
                  </a:cubicBezTo>
                  <a:cubicBezTo>
                    <a:pt x="159" y="495"/>
                    <a:pt x="1512" y="728"/>
                    <a:pt x="2996" y="728"/>
                  </a:cubicBezTo>
                  <a:cubicBezTo>
                    <a:pt x="4200" y="728"/>
                    <a:pt x="5479" y="570"/>
                    <a:pt x="6375" y="103"/>
                  </a:cubicBezTo>
                  <a:cubicBezTo>
                    <a:pt x="6375" y="103"/>
                    <a:pt x="6413" y="66"/>
                    <a:pt x="6375" y="28"/>
                  </a:cubicBezTo>
                  <a:cubicBezTo>
                    <a:pt x="6375" y="10"/>
                    <a:pt x="6366" y="0"/>
                    <a:pt x="6352" y="0"/>
                  </a:cubicBezTo>
                  <a:close/>
                </a:path>
              </a:pathLst>
            </a:custGeom>
            <a:solidFill>
              <a:srgbClr val="F4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127"/>
            <p:cNvSpPr/>
            <p:nvPr/>
          </p:nvSpPr>
          <p:spPr>
            <a:xfrm>
              <a:off x="-1694267" y="3237118"/>
              <a:ext cx="344352" cy="39859"/>
            </a:xfrm>
            <a:custGeom>
              <a:avLst/>
              <a:gdLst/>
              <a:ahLst/>
              <a:cxnLst/>
              <a:rect l="l" t="t" r="r" b="b"/>
              <a:pathLst>
                <a:path w="6376" h="738" extrusionOk="0">
                  <a:moveTo>
                    <a:pt x="6301" y="0"/>
                  </a:moveTo>
                  <a:cubicBezTo>
                    <a:pt x="5446" y="479"/>
                    <a:pt x="4152" y="613"/>
                    <a:pt x="2965" y="613"/>
                  </a:cubicBezTo>
                  <a:cubicBezTo>
                    <a:pt x="1443" y="613"/>
                    <a:pt x="96" y="392"/>
                    <a:pt x="75" y="392"/>
                  </a:cubicBezTo>
                  <a:cubicBezTo>
                    <a:pt x="38" y="392"/>
                    <a:pt x="1" y="392"/>
                    <a:pt x="1" y="430"/>
                  </a:cubicBezTo>
                  <a:cubicBezTo>
                    <a:pt x="1" y="467"/>
                    <a:pt x="1" y="467"/>
                    <a:pt x="38" y="467"/>
                  </a:cubicBezTo>
                  <a:cubicBezTo>
                    <a:pt x="150" y="504"/>
                    <a:pt x="1476" y="738"/>
                    <a:pt x="2988" y="738"/>
                  </a:cubicBezTo>
                  <a:cubicBezTo>
                    <a:pt x="4201" y="738"/>
                    <a:pt x="5480" y="579"/>
                    <a:pt x="6339" y="112"/>
                  </a:cubicBezTo>
                  <a:cubicBezTo>
                    <a:pt x="6376" y="75"/>
                    <a:pt x="6376" y="38"/>
                    <a:pt x="6376" y="38"/>
                  </a:cubicBezTo>
                  <a:cubicBezTo>
                    <a:pt x="6339" y="0"/>
                    <a:pt x="6339" y="0"/>
                    <a:pt x="6301" y="0"/>
                  </a:cubicBezTo>
                  <a:close/>
                </a:path>
              </a:pathLst>
            </a:custGeom>
            <a:solidFill>
              <a:srgbClr val="F4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127"/>
            <p:cNvSpPr/>
            <p:nvPr/>
          </p:nvSpPr>
          <p:spPr>
            <a:xfrm>
              <a:off x="-1692214" y="3274926"/>
              <a:ext cx="346350" cy="37861"/>
            </a:xfrm>
            <a:custGeom>
              <a:avLst/>
              <a:gdLst/>
              <a:ahLst/>
              <a:cxnLst/>
              <a:rect l="l" t="t" r="r" b="b"/>
              <a:pathLst>
                <a:path w="6413" h="701" extrusionOk="0">
                  <a:moveTo>
                    <a:pt x="6301" y="0"/>
                  </a:moveTo>
                  <a:cubicBezTo>
                    <a:pt x="5466" y="479"/>
                    <a:pt x="4175" y="613"/>
                    <a:pt x="2984" y="613"/>
                  </a:cubicBezTo>
                  <a:cubicBezTo>
                    <a:pt x="1457" y="613"/>
                    <a:pt x="96" y="392"/>
                    <a:pt x="75" y="392"/>
                  </a:cubicBezTo>
                  <a:cubicBezTo>
                    <a:pt x="64" y="378"/>
                    <a:pt x="56" y="373"/>
                    <a:pt x="49" y="373"/>
                  </a:cubicBezTo>
                  <a:cubicBezTo>
                    <a:pt x="34" y="373"/>
                    <a:pt x="26" y="404"/>
                    <a:pt x="0" y="430"/>
                  </a:cubicBezTo>
                  <a:cubicBezTo>
                    <a:pt x="0" y="430"/>
                    <a:pt x="37" y="467"/>
                    <a:pt x="75" y="467"/>
                  </a:cubicBezTo>
                  <a:cubicBezTo>
                    <a:pt x="149" y="504"/>
                    <a:pt x="1512" y="700"/>
                    <a:pt x="2996" y="700"/>
                  </a:cubicBezTo>
                  <a:cubicBezTo>
                    <a:pt x="4200" y="700"/>
                    <a:pt x="5479" y="579"/>
                    <a:pt x="6375" y="75"/>
                  </a:cubicBezTo>
                  <a:cubicBezTo>
                    <a:pt x="6375" y="75"/>
                    <a:pt x="6413" y="38"/>
                    <a:pt x="6375" y="0"/>
                  </a:cubicBezTo>
                  <a:close/>
                </a:path>
              </a:pathLst>
            </a:custGeom>
            <a:solidFill>
              <a:srgbClr val="F4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127"/>
            <p:cNvSpPr/>
            <p:nvPr/>
          </p:nvSpPr>
          <p:spPr>
            <a:xfrm>
              <a:off x="-1681629" y="3311815"/>
              <a:ext cx="344352" cy="38779"/>
            </a:xfrm>
            <a:custGeom>
              <a:avLst/>
              <a:gdLst/>
              <a:ahLst/>
              <a:cxnLst/>
              <a:rect l="l" t="t" r="r" b="b"/>
              <a:pathLst>
                <a:path w="6376" h="718" extrusionOk="0">
                  <a:moveTo>
                    <a:pt x="6310" y="1"/>
                  </a:moveTo>
                  <a:cubicBezTo>
                    <a:pt x="6305" y="1"/>
                    <a:pt x="6301" y="5"/>
                    <a:pt x="6301" y="17"/>
                  </a:cubicBezTo>
                  <a:cubicBezTo>
                    <a:pt x="5447" y="475"/>
                    <a:pt x="4148" y="607"/>
                    <a:pt x="2954" y="607"/>
                  </a:cubicBezTo>
                  <a:cubicBezTo>
                    <a:pt x="1419" y="607"/>
                    <a:pt x="58" y="389"/>
                    <a:pt x="37" y="363"/>
                  </a:cubicBezTo>
                  <a:lnTo>
                    <a:pt x="0" y="409"/>
                  </a:lnTo>
                  <a:cubicBezTo>
                    <a:pt x="0" y="447"/>
                    <a:pt x="0" y="484"/>
                    <a:pt x="37" y="484"/>
                  </a:cubicBezTo>
                  <a:cubicBezTo>
                    <a:pt x="112" y="521"/>
                    <a:pt x="1475" y="717"/>
                    <a:pt x="2987" y="717"/>
                  </a:cubicBezTo>
                  <a:cubicBezTo>
                    <a:pt x="4154" y="717"/>
                    <a:pt x="5479" y="596"/>
                    <a:pt x="6338" y="92"/>
                  </a:cubicBezTo>
                  <a:cubicBezTo>
                    <a:pt x="6375" y="92"/>
                    <a:pt x="6375" y="55"/>
                    <a:pt x="6338" y="17"/>
                  </a:cubicBezTo>
                  <a:cubicBezTo>
                    <a:pt x="6338" y="17"/>
                    <a:pt x="6321" y="1"/>
                    <a:pt x="6310" y="1"/>
                  </a:cubicBezTo>
                  <a:close/>
                </a:path>
              </a:pathLst>
            </a:custGeom>
            <a:solidFill>
              <a:srgbClr val="F4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127"/>
            <p:cNvSpPr/>
            <p:nvPr/>
          </p:nvSpPr>
          <p:spPr>
            <a:xfrm>
              <a:off x="-1791046" y="3354592"/>
              <a:ext cx="455769" cy="37861"/>
            </a:xfrm>
            <a:custGeom>
              <a:avLst/>
              <a:gdLst/>
              <a:ahLst/>
              <a:cxnLst/>
              <a:rect l="l" t="t" r="r" b="b"/>
              <a:pathLst>
                <a:path w="8439" h="701" extrusionOk="0">
                  <a:moveTo>
                    <a:pt x="75" y="0"/>
                  </a:moveTo>
                  <a:cubicBezTo>
                    <a:pt x="38" y="0"/>
                    <a:pt x="38" y="0"/>
                    <a:pt x="1" y="37"/>
                  </a:cubicBezTo>
                  <a:cubicBezTo>
                    <a:pt x="1" y="84"/>
                    <a:pt x="38" y="84"/>
                    <a:pt x="38" y="121"/>
                  </a:cubicBezTo>
                  <a:cubicBezTo>
                    <a:pt x="75" y="121"/>
                    <a:pt x="1867" y="700"/>
                    <a:pt x="4313" y="700"/>
                  </a:cubicBezTo>
                  <a:cubicBezTo>
                    <a:pt x="5564" y="700"/>
                    <a:pt x="6964" y="551"/>
                    <a:pt x="8401" y="121"/>
                  </a:cubicBezTo>
                  <a:cubicBezTo>
                    <a:pt x="8439" y="121"/>
                    <a:pt x="8439" y="84"/>
                    <a:pt x="8439" y="37"/>
                  </a:cubicBezTo>
                  <a:cubicBezTo>
                    <a:pt x="8439" y="0"/>
                    <a:pt x="8401" y="0"/>
                    <a:pt x="8364" y="0"/>
                  </a:cubicBezTo>
                  <a:cubicBezTo>
                    <a:pt x="6951" y="442"/>
                    <a:pt x="5564" y="589"/>
                    <a:pt x="4340" y="589"/>
                  </a:cubicBezTo>
                  <a:cubicBezTo>
                    <a:pt x="1892" y="589"/>
                    <a:pt x="100" y="0"/>
                    <a:pt x="75" y="0"/>
                  </a:cubicBezTo>
                  <a:close/>
                </a:path>
              </a:pathLst>
            </a:custGeom>
            <a:solidFill>
              <a:srgbClr val="F4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127"/>
            <p:cNvSpPr/>
            <p:nvPr/>
          </p:nvSpPr>
          <p:spPr>
            <a:xfrm>
              <a:off x="-1839436" y="3386351"/>
              <a:ext cx="506158" cy="45908"/>
            </a:xfrm>
            <a:custGeom>
              <a:avLst/>
              <a:gdLst/>
              <a:ahLst/>
              <a:cxnLst/>
              <a:rect l="l" t="t" r="r" b="b"/>
              <a:pathLst>
                <a:path w="9372" h="850" extrusionOk="0">
                  <a:moveTo>
                    <a:pt x="75" y="0"/>
                  </a:moveTo>
                  <a:cubicBezTo>
                    <a:pt x="75" y="0"/>
                    <a:pt x="38" y="0"/>
                    <a:pt x="38" y="37"/>
                  </a:cubicBezTo>
                  <a:cubicBezTo>
                    <a:pt x="1" y="75"/>
                    <a:pt x="38" y="75"/>
                    <a:pt x="38" y="112"/>
                  </a:cubicBezTo>
                  <a:cubicBezTo>
                    <a:pt x="75" y="112"/>
                    <a:pt x="2297" y="849"/>
                    <a:pt x="5172" y="849"/>
                  </a:cubicBezTo>
                  <a:cubicBezTo>
                    <a:pt x="6460" y="849"/>
                    <a:pt x="7897" y="700"/>
                    <a:pt x="9335" y="233"/>
                  </a:cubicBezTo>
                  <a:lnTo>
                    <a:pt x="9372" y="196"/>
                  </a:lnTo>
                  <a:cubicBezTo>
                    <a:pt x="9345" y="163"/>
                    <a:pt x="9338" y="134"/>
                    <a:pt x="9322" y="134"/>
                  </a:cubicBezTo>
                  <a:cubicBezTo>
                    <a:pt x="9316" y="134"/>
                    <a:pt x="9308" y="139"/>
                    <a:pt x="9297" y="149"/>
                  </a:cubicBezTo>
                  <a:cubicBezTo>
                    <a:pt x="7903" y="601"/>
                    <a:pt x="6489" y="756"/>
                    <a:pt x="5202" y="756"/>
                  </a:cubicBezTo>
                  <a:cubicBezTo>
                    <a:pt x="2361" y="756"/>
                    <a:pt x="133" y="0"/>
                    <a:pt x="75" y="0"/>
                  </a:cubicBezTo>
                  <a:close/>
                </a:path>
              </a:pathLst>
            </a:custGeom>
            <a:solidFill>
              <a:srgbClr val="F4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127"/>
            <p:cNvSpPr/>
            <p:nvPr/>
          </p:nvSpPr>
          <p:spPr>
            <a:xfrm>
              <a:off x="-1839436" y="3428156"/>
              <a:ext cx="506158" cy="46449"/>
            </a:xfrm>
            <a:custGeom>
              <a:avLst/>
              <a:gdLst/>
              <a:ahLst/>
              <a:cxnLst/>
              <a:rect l="l" t="t" r="r" b="b"/>
              <a:pathLst>
                <a:path w="9372" h="860" extrusionOk="0">
                  <a:moveTo>
                    <a:pt x="75" y="1"/>
                  </a:moveTo>
                  <a:cubicBezTo>
                    <a:pt x="75" y="1"/>
                    <a:pt x="38" y="1"/>
                    <a:pt x="38" y="38"/>
                  </a:cubicBezTo>
                  <a:cubicBezTo>
                    <a:pt x="1" y="75"/>
                    <a:pt x="38" y="75"/>
                    <a:pt x="38" y="122"/>
                  </a:cubicBezTo>
                  <a:cubicBezTo>
                    <a:pt x="75" y="122"/>
                    <a:pt x="2297" y="860"/>
                    <a:pt x="5172" y="860"/>
                  </a:cubicBezTo>
                  <a:cubicBezTo>
                    <a:pt x="6460" y="860"/>
                    <a:pt x="7897" y="701"/>
                    <a:pt x="9335" y="234"/>
                  </a:cubicBezTo>
                  <a:cubicBezTo>
                    <a:pt x="9335" y="234"/>
                    <a:pt x="9372" y="197"/>
                    <a:pt x="9372" y="160"/>
                  </a:cubicBezTo>
                  <a:cubicBezTo>
                    <a:pt x="9347" y="160"/>
                    <a:pt x="9339" y="143"/>
                    <a:pt x="9325" y="143"/>
                  </a:cubicBezTo>
                  <a:cubicBezTo>
                    <a:pt x="9318" y="143"/>
                    <a:pt x="9310" y="147"/>
                    <a:pt x="9297" y="160"/>
                  </a:cubicBezTo>
                  <a:cubicBezTo>
                    <a:pt x="7909" y="606"/>
                    <a:pt x="6502" y="760"/>
                    <a:pt x="5219" y="760"/>
                  </a:cubicBezTo>
                  <a:cubicBezTo>
                    <a:pt x="2370" y="760"/>
                    <a:pt x="133" y="1"/>
                    <a:pt x="75" y="1"/>
                  </a:cubicBezTo>
                  <a:close/>
                </a:path>
              </a:pathLst>
            </a:custGeom>
            <a:solidFill>
              <a:srgbClr val="F4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127"/>
            <p:cNvSpPr/>
            <p:nvPr/>
          </p:nvSpPr>
          <p:spPr>
            <a:xfrm>
              <a:off x="-1839436" y="3470014"/>
              <a:ext cx="506158" cy="46449"/>
            </a:xfrm>
            <a:custGeom>
              <a:avLst/>
              <a:gdLst/>
              <a:ahLst/>
              <a:cxnLst/>
              <a:rect l="l" t="t" r="r" b="b"/>
              <a:pathLst>
                <a:path w="9372" h="860" extrusionOk="0">
                  <a:moveTo>
                    <a:pt x="75" y="1"/>
                  </a:moveTo>
                  <a:cubicBezTo>
                    <a:pt x="75" y="1"/>
                    <a:pt x="38" y="1"/>
                    <a:pt x="38" y="47"/>
                  </a:cubicBezTo>
                  <a:cubicBezTo>
                    <a:pt x="1" y="85"/>
                    <a:pt x="38" y="85"/>
                    <a:pt x="38" y="122"/>
                  </a:cubicBezTo>
                  <a:cubicBezTo>
                    <a:pt x="75" y="122"/>
                    <a:pt x="2297" y="859"/>
                    <a:pt x="5134" y="859"/>
                  </a:cubicBezTo>
                  <a:cubicBezTo>
                    <a:pt x="6460" y="859"/>
                    <a:pt x="7897" y="701"/>
                    <a:pt x="9335" y="234"/>
                  </a:cubicBezTo>
                  <a:cubicBezTo>
                    <a:pt x="9335" y="234"/>
                    <a:pt x="9372" y="197"/>
                    <a:pt x="9372" y="159"/>
                  </a:cubicBezTo>
                  <a:cubicBezTo>
                    <a:pt x="9347" y="159"/>
                    <a:pt x="9339" y="143"/>
                    <a:pt x="9325" y="143"/>
                  </a:cubicBezTo>
                  <a:cubicBezTo>
                    <a:pt x="9318" y="143"/>
                    <a:pt x="9310" y="147"/>
                    <a:pt x="9297" y="159"/>
                  </a:cubicBezTo>
                  <a:cubicBezTo>
                    <a:pt x="7909" y="606"/>
                    <a:pt x="6502" y="759"/>
                    <a:pt x="5219" y="759"/>
                  </a:cubicBezTo>
                  <a:cubicBezTo>
                    <a:pt x="2370" y="759"/>
                    <a:pt x="133" y="1"/>
                    <a:pt x="75" y="1"/>
                  </a:cubicBezTo>
                  <a:close/>
                </a:path>
              </a:pathLst>
            </a:custGeom>
            <a:solidFill>
              <a:srgbClr val="F4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127"/>
            <p:cNvSpPr/>
            <p:nvPr/>
          </p:nvSpPr>
          <p:spPr>
            <a:xfrm>
              <a:off x="-1839436" y="3512359"/>
              <a:ext cx="506158" cy="45908"/>
            </a:xfrm>
            <a:custGeom>
              <a:avLst/>
              <a:gdLst/>
              <a:ahLst/>
              <a:cxnLst/>
              <a:rect l="l" t="t" r="r" b="b"/>
              <a:pathLst>
                <a:path w="9372" h="850" extrusionOk="0">
                  <a:moveTo>
                    <a:pt x="75" y="1"/>
                  </a:moveTo>
                  <a:cubicBezTo>
                    <a:pt x="75" y="1"/>
                    <a:pt x="38" y="1"/>
                    <a:pt x="38" y="38"/>
                  </a:cubicBezTo>
                  <a:cubicBezTo>
                    <a:pt x="1" y="75"/>
                    <a:pt x="38" y="75"/>
                    <a:pt x="38" y="113"/>
                  </a:cubicBezTo>
                  <a:cubicBezTo>
                    <a:pt x="75" y="113"/>
                    <a:pt x="2297" y="850"/>
                    <a:pt x="5172" y="850"/>
                  </a:cubicBezTo>
                  <a:cubicBezTo>
                    <a:pt x="6460" y="850"/>
                    <a:pt x="7897" y="701"/>
                    <a:pt x="9335" y="234"/>
                  </a:cubicBezTo>
                  <a:cubicBezTo>
                    <a:pt x="9335" y="234"/>
                    <a:pt x="9372" y="197"/>
                    <a:pt x="9372" y="150"/>
                  </a:cubicBezTo>
                  <a:cubicBezTo>
                    <a:pt x="9347" y="150"/>
                    <a:pt x="9339" y="133"/>
                    <a:pt x="9325" y="133"/>
                  </a:cubicBezTo>
                  <a:cubicBezTo>
                    <a:pt x="9318" y="133"/>
                    <a:pt x="9310" y="137"/>
                    <a:pt x="9297" y="150"/>
                  </a:cubicBezTo>
                  <a:cubicBezTo>
                    <a:pt x="7903" y="601"/>
                    <a:pt x="6489" y="756"/>
                    <a:pt x="5202" y="756"/>
                  </a:cubicBezTo>
                  <a:cubicBezTo>
                    <a:pt x="2361" y="756"/>
                    <a:pt x="133" y="1"/>
                    <a:pt x="75" y="1"/>
                  </a:cubicBezTo>
                  <a:close/>
                </a:path>
              </a:pathLst>
            </a:custGeom>
            <a:solidFill>
              <a:srgbClr val="F4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127"/>
            <p:cNvSpPr/>
            <p:nvPr/>
          </p:nvSpPr>
          <p:spPr>
            <a:xfrm>
              <a:off x="-1820264" y="3558215"/>
              <a:ext cx="474402" cy="44450"/>
            </a:xfrm>
            <a:custGeom>
              <a:avLst/>
              <a:gdLst/>
              <a:ahLst/>
              <a:cxnLst/>
              <a:rect l="l" t="t" r="r" b="b"/>
              <a:pathLst>
                <a:path w="8784" h="823" extrusionOk="0">
                  <a:moveTo>
                    <a:pt x="75" y="1"/>
                  </a:moveTo>
                  <a:cubicBezTo>
                    <a:pt x="38" y="1"/>
                    <a:pt x="0" y="1"/>
                    <a:pt x="0" y="48"/>
                  </a:cubicBezTo>
                  <a:cubicBezTo>
                    <a:pt x="0" y="85"/>
                    <a:pt x="0" y="85"/>
                    <a:pt x="38" y="122"/>
                  </a:cubicBezTo>
                  <a:cubicBezTo>
                    <a:pt x="75" y="122"/>
                    <a:pt x="2054" y="822"/>
                    <a:pt x="4779" y="822"/>
                  </a:cubicBezTo>
                  <a:cubicBezTo>
                    <a:pt x="5983" y="822"/>
                    <a:pt x="7346" y="664"/>
                    <a:pt x="8746" y="281"/>
                  </a:cubicBezTo>
                  <a:cubicBezTo>
                    <a:pt x="8784" y="281"/>
                    <a:pt x="8784" y="234"/>
                    <a:pt x="8784" y="197"/>
                  </a:cubicBezTo>
                  <a:cubicBezTo>
                    <a:pt x="8784" y="197"/>
                    <a:pt x="8746" y="160"/>
                    <a:pt x="8709" y="160"/>
                  </a:cubicBezTo>
                  <a:cubicBezTo>
                    <a:pt x="7317" y="569"/>
                    <a:pt x="5966" y="710"/>
                    <a:pt x="4761" y="710"/>
                  </a:cubicBezTo>
                  <a:cubicBezTo>
                    <a:pt x="2063" y="710"/>
                    <a:pt x="101" y="1"/>
                    <a:pt x="75" y="1"/>
                  </a:cubicBezTo>
                  <a:close/>
                </a:path>
              </a:pathLst>
            </a:custGeom>
            <a:solidFill>
              <a:srgbClr val="F4F4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127"/>
            <p:cNvSpPr/>
            <p:nvPr/>
          </p:nvSpPr>
          <p:spPr>
            <a:xfrm>
              <a:off x="-1830849" y="2796333"/>
              <a:ext cx="338303" cy="621547"/>
            </a:xfrm>
            <a:custGeom>
              <a:avLst/>
              <a:gdLst/>
              <a:ahLst/>
              <a:cxnLst/>
              <a:rect l="l" t="t" r="r" b="b"/>
              <a:pathLst>
                <a:path w="6264" h="11508" extrusionOk="0">
                  <a:moveTo>
                    <a:pt x="2486" y="1"/>
                  </a:moveTo>
                  <a:cubicBezTo>
                    <a:pt x="1968" y="1"/>
                    <a:pt x="1208" y="459"/>
                    <a:pt x="738" y="1786"/>
                  </a:cubicBezTo>
                  <a:cubicBezTo>
                    <a:pt x="738" y="1786"/>
                    <a:pt x="1235" y="760"/>
                    <a:pt x="1971" y="760"/>
                  </a:cubicBezTo>
                  <a:cubicBezTo>
                    <a:pt x="2131" y="760"/>
                    <a:pt x="2303" y="809"/>
                    <a:pt x="2483" y="927"/>
                  </a:cubicBezTo>
                  <a:cubicBezTo>
                    <a:pt x="3650" y="1740"/>
                    <a:pt x="4705" y="4157"/>
                    <a:pt x="5209" y="8087"/>
                  </a:cubicBezTo>
                  <a:cubicBezTo>
                    <a:pt x="5367" y="9095"/>
                    <a:pt x="4742" y="10103"/>
                    <a:pt x="3734" y="10373"/>
                  </a:cubicBezTo>
                  <a:cubicBezTo>
                    <a:pt x="3438" y="10456"/>
                    <a:pt x="3129" y="10490"/>
                    <a:pt x="2822" y="10490"/>
                  </a:cubicBezTo>
                  <a:cubicBezTo>
                    <a:pt x="1396" y="10490"/>
                    <a:pt x="0" y="9757"/>
                    <a:pt x="0" y="9757"/>
                  </a:cubicBezTo>
                  <a:lnTo>
                    <a:pt x="0" y="10765"/>
                  </a:lnTo>
                  <a:cubicBezTo>
                    <a:pt x="0" y="10765"/>
                    <a:pt x="658" y="11508"/>
                    <a:pt x="1993" y="11508"/>
                  </a:cubicBezTo>
                  <a:cubicBezTo>
                    <a:pt x="2491" y="11508"/>
                    <a:pt x="3084" y="11404"/>
                    <a:pt x="3771" y="11120"/>
                  </a:cubicBezTo>
                  <a:cubicBezTo>
                    <a:pt x="6263" y="10065"/>
                    <a:pt x="6179" y="8432"/>
                    <a:pt x="6179" y="8432"/>
                  </a:cubicBezTo>
                  <a:cubicBezTo>
                    <a:pt x="6179" y="8432"/>
                    <a:pt x="6030" y="1702"/>
                    <a:pt x="2800" y="69"/>
                  </a:cubicBezTo>
                  <a:cubicBezTo>
                    <a:pt x="2713" y="25"/>
                    <a:pt x="2606" y="1"/>
                    <a:pt x="2486" y="1"/>
                  </a:cubicBezTo>
                  <a:close/>
                </a:path>
              </a:pathLst>
            </a:custGeom>
            <a:solidFill>
              <a:srgbClr val="415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127"/>
            <p:cNvSpPr/>
            <p:nvPr/>
          </p:nvSpPr>
          <p:spPr>
            <a:xfrm>
              <a:off x="-1702800" y="3221509"/>
              <a:ext cx="94297" cy="82797"/>
            </a:xfrm>
            <a:custGeom>
              <a:avLst/>
              <a:gdLst/>
              <a:ahLst/>
              <a:cxnLst/>
              <a:rect l="l" t="t" r="r" b="b"/>
              <a:pathLst>
                <a:path w="1746" h="1533" extrusionOk="0">
                  <a:moveTo>
                    <a:pt x="831" y="0"/>
                  </a:moveTo>
                  <a:cubicBezTo>
                    <a:pt x="734" y="0"/>
                    <a:pt x="635" y="18"/>
                    <a:pt x="541" y="56"/>
                  </a:cubicBezTo>
                  <a:cubicBezTo>
                    <a:pt x="159" y="252"/>
                    <a:pt x="0" y="681"/>
                    <a:pt x="159" y="1064"/>
                  </a:cubicBezTo>
                  <a:cubicBezTo>
                    <a:pt x="295" y="1351"/>
                    <a:pt x="562" y="1533"/>
                    <a:pt x="849" y="1533"/>
                  </a:cubicBezTo>
                  <a:cubicBezTo>
                    <a:pt x="954" y="1533"/>
                    <a:pt x="1062" y="1509"/>
                    <a:pt x="1167" y="1456"/>
                  </a:cubicBezTo>
                  <a:cubicBezTo>
                    <a:pt x="1559" y="1297"/>
                    <a:pt x="1746" y="831"/>
                    <a:pt x="1559" y="448"/>
                  </a:cubicBezTo>
                  <a:cubicBezTo>
                    <a:pt x="1438" y="178"/>
                    <a:pt x="1139" y="0"/>
                    <a:pt x="831" y="0"/>
                  </a:cubicBezTo>
                  <a:close/>
                </a:path>
              </a:pathLst>
            </a:custGeom>
            <a:solidFill>
              <a:srgbClr val="FFA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127"/>
            <p:cNvSpPr/>
            <p:nvPr/>
          </p:nvSpPr>
          <p:spPr>
            <a:xfrm>
              <a:off x="-1673582" y="3154913"/>
              <a:ext cx="163859" cy="145287"/>
            </a:xfrm>
            <a:custGeom>
              <a:avLst/>
              <a:gdLst/>
              <a:ahLst/>
              <a:cxnLst/>
              <a:rect l="l" t="t" r="r" b="b"/>
              <a:pathLst>
                <a:path w="3034" h="2690" extrusionOk="0">
                  <a:moveTo>
                    <a:pt x="1755" y="1"/>
                  </a:moveTo>
                  <a:cubicBezTo>
                    <a:pt x="1755" y="48"/>
                    <a:pt x="1718" y="85"/>
                    <a:pt x="1671" y="122"/>
                  </a:cubicBezTo>
                  <a:cubicBezTo>
                    <a:pt x="1251" y="664"/>
                    <a:pt x="663" y="1056"/>
                    <a:pt x="0" y="1289"/>
                  </a:cubicBezTo>
                  <a:lnTo>
                    <a:pt x="626" y="2689"/>
                  </a:lnTo>
                  <a:cubicBezTo>
                    <a:pt x="1363" y="2334"/>
                    <a:pt x="2959" y="1597"/>
                    <a:pt x="3034" y="1289"/>
                  </a:cubicBezTo>
                  <a:cubicBezTo>
                    <a:pt x="2922" y="430"/>
                    <a:pt x="2259" y="122"/>
                    <a:pt x="1755" y="1"/>
                  </a:cubicBezTo>
                  <a:close/>
                </a:path>
              </a:pathLst>
            </a:custGeom>
            <a:solidFill>
              <a:srgbClr val="A95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127"/>
            <p:cNvSpPr/>
            <p:nvPr/>
          </p:nvSpPr>
          <p:spPr>
            <a:xfrm>
              <a:off x="-1617793" y="3099713"/>
              <a:ext cx="66267" cy="114879"/>
            </a:xfrm>
            <a:custGeom>
              <a:avLst/>
              <a:gdLst/>
              <a:ahLst/>
              <a:cxnLst/>
              <a:rect l="l" t="t" r="r" b="b"/>
              <a:pathLst>
                <a:path w="1227" h="2127" extrusionOk="0">
                  <a:moveTo>
                    <a:pt x="791" y="0"/>
                  </a:moveTo>
                  <a:cubicBezTo>
                    <a:pt x="766" y="0"/>
                    <a:pt x="742" y="5"/>
                    <a:pt x="722" y="15"/>
                  </a:cubicBezTo>
                  <a:cubicBezTo>
                    <a:pt x="760" y="248"/>
                    <a:pt x="638" y="640"/>
                    <a:pt x="489" y="1023"/>
                  </a:cubicBezTo>
                  <a:cubicBezTo>
                    <a:pt x="368" y="1256"/>
                    <a:pt x="256" y="1452"/>
                    <a:pt x="134" y="1648"/>
                  </a:cubicBezTo>
                  <a:cubicBezTo>
                    <a:pt x="0" y="1857"/>
                    <a:pt x="136" y="2126"/>
                    <a:pt x="334" y="2126"/>
                  </a:cubicBezTo>
                  <a:cubicBezTo>
                    <a:pt x="357" y="2126"/>
                    <a:pt x="381" y="2123"/>
                    <a:pt x="405" y="2115"/>
                  </a:cubicBezTo>
                  <a:lnTo>
                    <a:pt x="452" y="2115"/>
                  </a:lnTo>
                  <a:cubicBezTo>
                    <a:pt x="797" y="2003"/>
                    <a:pt x="1068" y="1648"/>
                    <a:pt x="1068" y="1256"/>
                  </a:cubicBezTo>
                  <a:cubicBezTo>
                    <a:pt x="1068" y="1107"/>
                    <a:pt x="1105" y="948"/>
                    <a:pt x="1105" y="948"/>
                  </a:cubicBezTo>
                  <a:cubicBezTo>
                    <a:pt x="1105" y="948"/>
                    <a:pt x="1226" y="481"/>
                    <a:pt x="993" y="89"/>
                  </a:cubicBezTo>
                  <a:cubicBezTo>
                    <a:pt x="938" y="35"/>
                    <a:pt x="859" y="0"/>
                    <a:pt x="791" y="0"/>
                  </a:cubicBezTo>
                  <a:close/>
                </a:path>
              </a:pathLst>
            </a:custGeom>
            <a:solidFill>
              <a:srgbClr val="A95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127"/>
            <p:cNvSpPr/>
            <p:nvPr/>
          </p:nvSpPr>
          <p:spPr>
            <a:xfrm>
              <a:off x="-1543050" y="3195114"/>
              <a:ext cx="63066" cy="33792"/>
            </a:xfrm>
            <a:custGeom>
              <a:avLst/>
              <a:gdLst/>
              <a:ahLst/>
              <a:cxnLst/>
              <a:rect l="l" t="t" r="r" b="b"/>
              <a:pathLst>
                <a:path w="1168" h="526" extrusionOk="0">
                  <a:moveTo>
                    <a:pt x="959" y="1"/>
                  </a:moveTo>
                  <a:cubicBezTo>
                    <a:pt x="935" y="1"/>
                    <a:pt x="910" y="6"/>
                    <a:pt x="888" y="16"/>
                  </a:cubicBezTo>
                  <a:cubicBezTo>
                    <a:pt x="542" y="174"/>
                    <a:pt x="1" y="324"/>
                    <a:pt x="76" y="482"/>
                  </a:cubicBezTo>
                  <a:cubicBezTo>
                    <a:pt x="85" y="513"/>
                    <a:pt x="127" y="526"/>
                    <a:pt x="190" y="526"/>
                  </a:cubicBezTo>
                  <a:cubicBezTo>
                    <a:pt x="375" y="526"/>
                    <a:pt x="744" y="414"/>
                    <a:pt x="1009" y="324"/>
                  </a:cubicBezTo>
                  <a:cubicBezTo>
                    <a:pt x="1121" y="324"/>
                    <a:pt x="1168" y="212"/>
                    <a:pt x="1121" y="90"/>
                  </a:cubicBezTo>
                  <a:cubicBezTo>
                    <a:pt x="1094" y="36"/>
                    <a:pt x="1026" y="1"/>
                    <a:pt x="959" y="1"/>
                  </a:cubicBezTo>
                  <a:close/>
                </a:path>
              </a:pathLst>
            </a:custGeom>
            <a:solidFill>
              <a:srgbClr val="A95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127"/>
            <p:cNvSpPr/>
            <p:nvPr/>
          </p:nvSpPr>
          <p:spPr>
            <a:xfrm>
              <a:off x="-1551581" y="3179380"/>
              <a:ext cx="75665" cy="36025"/>
            </a:xfrm>
            <a:custGeom>
              <a:avLst/>
              <a:gdLst/>
              <a:ahLst/>
              <a:cxnLst/>
              <a:rect l="l" t="t" r="r" b="b"/>
              <a:pathLst>
                <a:path w="1401" h="667" extrusionOk="0">
                  <a:moveTo>
                    <a:pt x="1189" y="0"/>
                  </a:moveTo>
                  <a:cubicBezTo>
                    <a:pt x="1169" y="0"/>
                    <a:pt x="1149" y="5"/>
                    <a:pt x="1130" y="15"/>
                  </a:cubicBezTo>
                  <a:cubicBezTo>
                    <a:pt x="738" y="211"/>
                    <a:pt x="0" y="481"/>
                    <a:pt x="112" y="640"/>
                  </a:cubicBezTo>
                  <a:cubicBezTo>
                    <a:pt x="137" y="659"/>
                    <a:pt x="173" y="667"/>
                    <a:pt x="217" y="667"/>
                  </a:cubicBezTo>
                  <a:cubicBezTo>
                    <a:pt x="459" y="667"/>
                    <a:pt x="956" y="421"/>
                    <a:pt x="1279" y="295"/>
                  </a:cubicBezTo>
                  <a:cubicBezTo>
                    <a:pt x="1363" y="248"/>
                    <a:pt x="1400" y="173"/>
                    <a:pt x="1363" y="99"/>
                  </a:cubicBezTo>
                  <a:cubicBezTo>
                    <a:pt x="1301" y="37"/>
                    <a:pt x="1244" y="0"/>
                    <a:pt x="1189" y="0"/>
                  </a:cubicBezTo>
                  <a:close/>
                </a:path>
              </a:pathLst>
            </a:custGeom>
            <a:solidFill>
              <a:srgbClr val="A95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127"/>
            <p:cNvSpPr/>
            <p:nvPr/>
          </p:nvSpPr>
          <p:spPr>
            <a:xfrm>
              <a:off x="-1566217" y="3154157"/>
              <a:ext cx="88302" cy="47205"/>
            </a:xfrm>
            <a:custGeom>
              <a:avLst/>
              <a:gdLst/>
              <a:ahLst/>
              <a:cxnLst/>
              <a:rect l="l" t="t" r="r" b="b"/>
              <a:pathLst>
                <a:path w="1635" h="874" extrusionOk="0">
                  <a:moveTo>
                    <a:pt x="1372" y="1"/>
                  </a:moveTo>
                  <a:cubicBezTo>
                    <a:pt x="1341" y="1"/>
                    <a:pt x="1309" y="6"/>
                    <a:pt x="1279" y="15"/>
                  </a:cubicBezTo>
                  <a:cubicBezTo>
                    <a:pt x="775" y="295"/>
                    <a:pt x="1" y="603"/>
                    <a:pt x="113" y="836"/>
                  </a:cubicBezTo>
                  <a:cubicBezTo>
                    <a:pt x="126" y="862"/>
                    <a:pt x="158" y="873"/>
                    <a:pt x="204" y="873"/>
                  </a:cubicBezTo>
                  <a:cubicBezTo>
                    <a:pt x="440" y="873"/>
                    <a:pt x="1053" y="571"/>
                    <a:pt x="1475" y="407"/>
                  </a:cubicBezTo>
                  <a:cubicBezTo>
                    <a:pt x="1597" y="370"/>
                    <a:pt x="1634" y="248"/>
                    <a:pt x="1597" y="136"/>
                  </a:cubicBezTo>
                  <a:cubicBezTo>
                    <a:pt x="1562" y="45"/>
                    <a:pt x="1468" y="1"/>
                    <a:pt x="1372" y="1"/>
                  </a:cubicBezTo>
                  <a:close/>
                </a:path>
              </a:pathLst>
            </a:custGeom>
            <a:solidFill>
              <a:srgbClr val="A95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127"/>
            <p:cNvSpPr/>
            <p:nvPr/>
          </p:nvSpPr>
          <p:spPr>
            <a:xfrm>
              <a:off x="-1570754" y="3149404"/>
              <a:ext cx="96835" cy="56008"/>
            </a:xfrm>
            <a:custGeom>
              <a:avLst/>
              <a:gdLst/>
              <a:ahLst/>
              <a:cxnLst/>
              <a:rect l="l" t="t" r="r" b="b"/>
              <a:pathLst>
                <a:path w="1793" h="1037" extrusionOk="0">
                  <a:moveTo>
                    <a:pt x="1522" y="187"/>
                  </a:moveTo>
                  <a:cubicBezTo>
                    <a:pt x="1559" y="187"/>
                    <a:pt x="1597" y="224"/>
                    <a:pt x="1597" y="262"/>
                  </a:cubicBezTo>
                  <a:cubicBezTo>
                    <a:pt x="1634" y="336"/>
                    <a:pt x="1597" y="420"/>
                    <a:pt x="1522" y="420"/>
                  </a:cubicBezTo>
                  <a:cubicBezTo>
                    <a:pt x="1401" y="458"/>
                    <a:pt x="1289" y="532"/>
                    <a:pt x="1167" y="570"/>
                  </a:cubicBezTo>
                  <a:cubicBezTo>
                    <a:pt x="916" y="682"/>
                    <a:pt x="433" y="891"/>
                    <a:pt x="267" y="891"/>
                  </a:cubicBezTo>
                  <a:cubicBezTo>
                    <a:pt x="254" y="891"/>
                    <a:pt x="243" y="890"/>
                    <a:pt x="234" y="887"/>
                  </a:cubicBezTo>
                  <a:cubicBezTo>
                    <a:pt x="234" y="766"/>
                    <a:pt x="785" y="495"/>
                    <a:pt x="1018" y="383"/>
                  </a:cubicBezTo>
                  <a:cubicBezTo>
                    <a:pt x="1167" y="299"/>
                    <a:pt x="1289" y="262"/>
                    <a:pt x="1401" y="187"/>
                  </a:cubicBezTo>
                  <a:close/>
                  <a:moveTo>
                    <a:pt x="1461" y="0"/>
                  </a:moveTo>
                  <a:cubicBezTo>
                    <a:pt x="1412" y="0"/>
                    <a:pt x="1363" y="10"/>
                    <a:pt x="1326" y="28"/>
                  </a:cubicBezTo>
                  <a:cubicBezTo>
                    <a:pt x="1214" y="103"/>
                    <a:pt x="1093" y="187"/>
                    <a:pt x="981" y="224"/>
                  </a:cubicBezTo>
                  <a:cubicBezTo>
                    <a:pt x="430" y="495"/>
                    <a:pt x="1" y="691"/>
                    <a:pt x="122" y="924"/>
                  </a:cubicBezTo>
                  <a:cubicBezTo>
                    <a:pt x="122" y="999"/>
                    <a:pt x="197" y="1036"/>
                    <a:pt x="281" y="1036"/>
                  </a:cubicBezTo>
                  <a:cubicBezTo>
                    <a:pt x="467" y="1036"/>
                    <a:pt x="785" y="924"/>
                    <a:pt x="1214" y="728"/>
                  </a:cubicBezTo>
                  <a:cubicBezTo>
                    <a:pt x="1363" y="691"/>
                    <a:pt x="1485" y="616"/>
                    <a:pt x="1597" y="570"/>
                  </a:cubicBezTo>
                  <a:cubicBezTo>
                    <a:pt x="1755" y="532"/>
                    <a:pt x="1793" y="336"/>
                    <a:pt x="1755" y="187"/>
                  </a:cubicBezTo>
                  <a:cubicBezTo>
                    <a:pt x="1718" y="103"/>
                    <a:pt x="1681" y="66"/>
                    <a:pt x="1597" y="28"/>
                  </a:cubicBezTo>
                  <a:cubicBezTo>
                    <a:pt x="1559" y="10"/>
                    <a:pt x="1510" y="0"/>
                    <a:pt x="1461" y="0"/>
                  </a:cubicBezTo>
                  <a:close/>
                </a:path>
              </a:pathLst>
            </a:custGeom>
            <a:solidFill>
              <a:srgbClr val="A95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127"/>
            <p:cNvSpPr/>
            <p:nvPr/>
          </p:nvSpPr>
          <p:spPr>
            <a:xfrm>
              <a:off x="-1574804" y="3137035"/>
              <a:ext cx="71668" cy="38941"/>
            </a:xfrm>
            <a:custGeom>
              <a:avLst/>
              <a:gdLst/>
              <a:ahLst/>
              <a:cxnLst/>
              <a:rect l="l" t="t" r="r" b="b"/>
              <a:pathLst>
                <a:path w="1327" h="721" extrusionOk="0">
                  <a:moveTo>
                    <a:pt x="1078" y="0"/>
                  </a:moveTo>
                  <a:cubicBezTo>
                    <a:pt x="1043" y="0"/>
                    <a:pt x="1006" y="8"/>
                    <a:pt x="972" y="24"/>
                  </a:cubicBezTo>
                  <a:cubicBezTo>
                    <a:pt x="430" y="295"/>
                    <a:pt x="1" y="612"/>
                    <a:pt x="122" y="687"/>
                  </a:cubicBezTo>
                  <a:cubicBezTo>
                    <a:pt x="146" y="710"/>
                    <a:pt x="187" y="721"/>
                    <a:pt x="242" y="721"/>
                  </a:cubicBezTo>
                  <a:cubicBezTo>
                    <a:pt x="445" y="721"/>
                    <a:pt x="829" y="578"/>
                    <a:pt x="1168" y="453"/>
                  </a:cubicBezTo>
                  <a:cubicBezTo>
                    <a:pt x="1242" y="453"/>
                    <a:pt x="1326" y="332"/>
                    <a:pt x="1326" y="220"/>
                  </a:cubicBezTo>
                  <a:cubicBezTo>
                    <a:pt x="1326" y="96"/>
                    <a:pt x="1206" y="0"/>
                    <a:pt x="1078" y="0"/>
                  </a:cubicBezTo>
                  <a:close/>
                </a:path>
              </a:pathLst>
            </a:custGeom>
            <a:solidFill>
              <a:srgbClr val="A95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127"/>
            <p:cNvSpPr/>
            <p:nvPr/>
          </p:nvSpPr>
          <p:spPr>
            <a:xfrm>
              <a:off x="-1572752" y="3132768"/>
              <a:ext cx="73666" cy="47421"/>
            </a:xfrm>
            <a:custGeom>
              <a:avLst/>
              <a:gdLst/>
              <a:ahLst/>
              <a:cxnLst/>
              <a:rect l="l" t="t" r="r" b="b"/>
              <a:pathLst>
                <a:path w="1364" h="878" extrusionOk="0">
                  <a:moveTo>
                    <a:pt x="1040" y="149"/>
                  </a:moveTo>
                  <a:cubicBezTo>
                    <a:pt x="1064" y="149"/>
                    <a:pt x="1092" y="159"/>
                    <a:pt x="1130" y="177"/>
                  </a:cubicBezTo>
                  <a:cubicBezTo>
                    <a:pt x="1167" y="177"/>
                    <a:pt x="1204" y="262"/>
                    <a:pt x="1204" y="299"/>
                  </a:cubicBezTo>
                  <a:lnTo>
                    <a:pt x="1204" y="336"/>
                  </a:lnTo>
                  <a:cubicBezTo>
                    <a:pt x="1204" y="374"/>
                    <a:pt x="1167" y="458"/>
                    <a:pt x="1092" y="495"/>
                  </a:cubicBezTo>
                  <a:cubicBezTo>
                    <a:pt x="551" y="691"/>
                    <a:pt x="234" y="728"/>
                    <a:pt x="159" y="728"/>
                  </a:cubicBezTo>
                  <a:cubicBezTo>
                    <a:pt x="196" y="644"/>
                    <a:pt x="430" y="458"/>
                    <a:pt x="971" y="177"/>
                  </a:cubicBezTo>
                  <a:cubicBezTo>
                    <a:pt x="994" y="159"/>
                    <a:pt x="1015" y="149"/>
                    <a:pt x="1040" y="149"/>
                  </a:cubicBezTo>
                  <a:close/>
                  <a:moveTo>
                    <a:pt x="1036" y="0"/>
                  </a:moveTo>
                  <a:cubicBezTo>
                    <a:pt x="983" y="0"/>
                    <a:pt x="934" y="9"/>
                    <a:pt x="896" y="28"/>
                  </a:cubicBezTo>
                  <a:cubicBezTo>
                    <a:pt x="504" y="224"/>
                    <a:pt x="0" y="532"/>
                    <a:pt x="0" y="728"/>
                  </a:cubicBezTo>
                  <a:cubicBezTo>
                    <a:pt x="0" y="766"/>
                    <a:pt x="0" y="803"/>
                    <a:pt x="38" y="840"/>
                  </a:cubicBezTo>
                  <a:cubicBezTo>
                    <a:pt x="38" y="840"/>
                    <a:pt x="84" y="878"/>
                    <a:pt x="196" y="878"/>
                  </a:cubicBezTo>
                  <a:cubicBezTo>
                    <a:pt x="355" y="878"/>
                    <a:pt x="626" y="840"/>
                    <a:pt x="1167" y="607"/>
                  </a:cubicBezTo>
                  <a:cubicBezTo>
                    <a:pt x="1288" y="570"/>
                    <a:pt x="1363" y="458"/>
                    <a:pt x="1363" y="299"/>
                  </a:cubicBezTo>
                  <a:cubicBezTo>
                    <a:pt x="1363" y="177"/>
                    <a:pt x="1288" y="103"/>
                    <a:pt x="1204" y="28"/>
                  </a:cubicBezTo>
                  <a:cubicBezTo>
                    <a:pt x="1148" y="9"/>
                    <a:pt x="1090" y="0"/>
                    <a:pt x="1036" y="0"/>
                  </a:cubicBezTo>
                  <a:close/>
                </a:path>
              </a:pathLst>
            </a:custGeom>
            <a:solidFill>
              <a:srgbClr val="A95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127"/>
            <p:cNvSpPr/>
            <p:nvPr/>
          </p:nvSpPr>
          <p:spPr>
            <a:xfrm>
              <a:off x="-1902462" y="2832790"/>
              <a:ext cx="315134" cy="539128"/>
            </a:xfrm>
            <a:custGeom>
              <a:avLst/>
              <a:gdLst/>
              <a:ahLst/>
              <a:cxnLst/>
              <a:rect l="l" t="t" r="r" b="b"/>
              <a:pathLst>
                <a:path w="5835" h="9982" extrusionOk="0">
                  <a:moveTo>
                    <a:pt x="4031" y="0"/>
                  </a:moveTo>
                  <a:cubicBezTo>
                    <a:pt x="3603" y="0"/>
                    <a:pt x="3175" y="216"/>
                    <a:pt x="2922" y="598"/>
                  </a:cubicBezTo>
                  <a:cubicBezTo>
                    <a:pt x="1" y="5153"/>
                    <a:pt x="664" y="8420"/>
                    <a:pt x="664" y="8420"/>
                  </a:cubicBezTo>
                  <a:cubicBezTo>
                    <a:pt x="776" y="9857"/>
                    <a:pt x="1634" y="9894"/>
                    <a:pt x="1634" y="9894"/>
                  </a:cubicBezTo>
                  <a:cubicBezTo>
                    <a:pt x="1873" y="9954"/>
                    <a:pt x="2112" y="9982"/>
                    <a:pt x="2350" y="9982"/>
                  </a:cubicBezTo>
                  <a:cubicBezTo>
                    <a:pt x="3668" y="9982"/>
                    <a:pt x="4949" y="9147"/>
                    <a:pt x="5835" y="8420"/>
                  </a:cubicBezTo>
                  <a:cubicBezTo>
                    <a:pt x="5797" y="8261"/>
                    <a:pt x="5760" y="8112"/>
                    <a:pt x="5723" y="7953"/>
                  </a:cubicBezTo>
                  <a:cubicBezTo>
                    <a:pt x="5601" y="7412"/>
                    <a:pt x="5443" y="6898"/>
                    <a:pt x="5405" y="6357"/>
                  </a:cubicBezTo>
                  <a:lnTo>
                    <a:pt x="3697" y="6824"/>
                  </a:lnTo>
                  <a:cubicBezTo>
                    <a:pt x="5060" y="4453"/>
                    <a:pt x="5368" y="3249"/>
                    <a:pt x="5527" y="2231"/>
                  </a:cubicBezTo>
                  <a:cubicBezTo>
                    <a:pt x="5527" y="2119"/>
                    <a:pt x="5564" y="1998"/>
                    <a:pt x="5564" y="1886"/>
                  </a:cubicBezTo>
                  <a:cubicBezTo>
                    <a:pt x="5601" y="953"/>
                    <a:pt x="5172" y="449"/>
                    <a:pt x="4668" y="178"/>
                  </a:cubicBezTo>
                  <a:cubicBezTo>
                    <a:pt x="4471" y="57"/>
                    <a:pt x="4251" y="0"/>
                    <a:pt x="4031" y="0"/>
                  </a:cubicBezTo>
                  <a:close/>
                </a:path>
              </a:pathLst>
            </a:custGeom>
            <a:solidFill>
              <a:srgbClr val="01A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127"/>
            <p:cNvSpPr/>
            <p:nvPr/>
          </p:nvSpPr>
          <p:spPr>
            <a:xfrm>
              <a:off x="-1822802" y="2287763"/>
              <a:ext cx="378161" cy="378232"/>
            </a:xfrm>
            <a:custGeom>
              <a:avLst/>
              <a:gdLst/>
              <a:ahLst/>
              <a:cxnLst/>
              <a:rect l="l" t="t" r="r" b="b"/>
              <a:pathLst>
                <a:path w="7002" h="7003" extrusionOk="0">
                  <a:moveTo>
                    <a:pt x="3617" y="1"/>
                  </a:moveTo>
                  <a:cubicBezTo>
                    <a:pt x="3594" y="1"/>
                    <a:pt x="3571" y="1"/>
                    <a:pt x="3548" y="2"/>
                  </a:cubicBezTo>
                  <a:cubicBezTo>
                    <a:pt x="1597" y="39"/>
                    <a:pt x="1" y="1514"/>
                    <a:pt x="47" y="3539"/>
                  </a:cubicBezTo>
                  <a:cubicBezTo>
                    <a:pt x="84" y="5530"/>
                    <a:pt x="877" y="7003"/>
                    <a:pt x="2731" y="7003"/>
                  </a:cubicBezTo>
                  <a:cubicBezTo>
                    <a:pt x="2754" y="7003"/>
                    <a:pt x="2777" y="7002"/>
                    <a:pt x="2801" y="7002"/>
                  </a:cubicBezTo>
                  <a:cubicBezTo>
                    <a:pt x="4752" y="6955"/>
                    <a:pt x="7001" y="5873"/>
                    <a:pt x="6964" y="3847"/>
                  </a:cubicBezTo>
                  <a:cubicBezTo>
                    <a:pt x="6927" y="1846"/>
                    <a:pt x="5488" y="1"/>
                    <a:pt x="3617" y="1"/>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127"/>
            <p:cNvSpPr/>
            <p:nvPr/>
          </p:nvSpPr>
          <p:spPr>
            <a:xfrm>
              <a:off x="-1753242" y="2366835"/>
              <a:ext cx="365523" cy="387900"/>
            </a:xfrm>
            <a:custGeom>
              <a:avLst/>
              <a:gdLst/>
              <a:ahLst/>
              <a:cxnLst/>
              <a:rect l="l" t="t" r="r" b="b"/>
              <a:pathLst>
                <a:path w="6768" h="7182" extrusionOk="0">
                  <a:moveTo>
                    <a:pt x="3334" y="1"/>
                  </a:moveTo>
                  <a:cubicBezTo>
                    <a:pt x="3247" y="1"/>
                    <a:pt x="3160" y="4"/>
                    <a:pt x="3072" y="12"/>
                  </a:cubicBezTo>
                  <a:cubicBezTo>
                    <a:pt x="1279" y="171"/>
                    <a:pt x="1" y="1916"/>
                    <a:pt x="159" y="3858"/>
                  </a:cubicBezTo>
                  <a:cubicBezTo>
                    <a:pt x="302" y="5753"/>
                    <a:pt x="1759" y="7182"/>
                    <a:pt x="3447" y="7182"/>
                  </a:cubicBezTo>
                  <a:cubicBezTo>
                    <a:pt x="3530" y="7182"/>
                    <a:pt x="3613" y="7178"/>
                    <a:pt x="3697" y="7171"/>
                  </a:cubicBezTo>
                  <a:cubicBezTo>
                    <a:pt x="5480" y="7013"/>
                    <a:pt x="6768" y="5258"/>
                    <a:pt x="6609" y="3316"/>
                  </a:cubicBezTo>
                  <a:cubicBezTo>
                    <a:pt x="6423" y="1435"/>
                    <a:pt x="5013" y="1"/>
                    <a:pt x="3334" y="1"/>
                  </a:cubicBezTo>
                  <a:close/>
                </a:path>
              </a:pathLst>
            </a:custGeom>
            <a:solidFill>
              <a:srgbClr val="A95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127"/>
            <p:cNvSpPr/>
            <p:nvPr/>
          </p:nvSpPr>
          <p:spPr>
            <a:xfrm>
              <a:off x="-1786996" y="2541886"/>
              <a:ext cx="84252" cy="83770"/>
            </a:xfrm>
            <a:custGeom>
              <a:avLst/>
              <a:gdLst/>
              <a:ahLst/>
              <a:cxnLst/>
              <a:rect l="l" t="t" r="r" b="b"/>
              <a:pathLst>
                <a:path w="1560" h="1551" extrusionOk="0">
                  <a:moveTo>
                    <a:pt x="738" y="1"/>
                  </a:moveTo>
                  <a:cubicBezTo>
                    <a:pt x="318" y="1"/>
                    <a:pt x="0" y="346"/>
                    <a:pt x="0" y="776"/>
                  </a:cubicBezTo>
                  <a:cubicBezTo>
                    <a:pt x="0" y="1205"/>
                    <a:pt x="355" y="1550"/>
                    <a:pt x="784" y="1550"/>
                  </a:cubicBezTo>
                  <a:cubicBezTo>
                    <a:pt x="1204" y="1550"/>
                    <a:pt x="1559" y="1205"/>
                    <a:pt x="1559" y="776"/>
                  </a:cubicBezTo>
                  <a:cubicBezTo>
                    <a:pt x="1559" y="346"/>
                    <a:pt x="1167" y="1"/>
                    <a:pt x="738" y="1"/>
                  </a:cubicBezTo>
                  <a:close/>
                </a:path>
              </a:pathLst>
            </a:custGeom>
            <a:solidFill>
              <a:srgbClr val="A95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127"/>
            <p:cNvSpPr/>
            <p:nvPr/>
          </p:nvSpPr>
          <p:spPr>
            <a:xfrm>
              <a:off x="-1767824" y="2573158"/>
              <a:ext cx="16688" cy="29814"/>
            </a:xfrm>
            <a:custGeom>
              <a:avLst/>
              <a:gdLst/>
              <a:ahLst/>
              <a:cxnLst/>
              <a:rect l="l" t="t" r="r" b="b"/>
              <a:pathLst>
                <a:path w="309" h="552" extrusionOk="0">
                  <a:moveTo>
                    <a:pt x="308" y="1"/>
                  </a:moveTo>
                  <a:cubicBezTo>
                    <a:pt x="233" y="38"/>
                    <a:pt x="149" y="38"/>
                    <a:pt x="112" y="85"/>
                  </a:cubicBezTo>
                  <a:cubicBezTo>
                    <a:pt x="75" y="159"/>
                    <a:pt x="0" y="197"/>
                    <a:pt x="0" y="318"/>
                  </a:cubicBezTo>
                  <a:cubicBezTo>
                    <a:pt x="0" y="393"/>
                    <a:pt x="37" y="467"/>
                    <a:pt x="112" y="505"/>
                  </a:cubicBezTo>
                  <a:cubicBezTo>
                    <a:pt x="149" y="505"/>
                    <a:pt x="196" y="551"/>
                    <a:pt x="233" y="551"/>
                  </a:cubicBezTo>
                  <a:lnTo>
                    <a:pt x="308" y="551"/>
                  </a:lnTo>
                  <a:lnTo>
                    <a:pt x="196" y="430"/>
                  </a:lnTo>
                  <a:cubicBezTo>
                    <a:pt x="149" y="393"/>
                    <a:pt x="112" y="355"/>
                    <a:pt x="112" y="318"/>
                  </a:cubicBezTo>
                  <a:cubicBezTo>
                    <a:pt x="112" y="271"/>
                    <a:pt x="149" y="197"/>
                    <a:pt x="196" y="159"/>
                  </a:cubicBezTo>
                  <a:cubicBezTo>
                    <a:pt x="233" y="122"/>
                    <a:pt x="271" y="85"/>
                    <a:pt x="308" y="1"/>
                  </a:cubicBezTo>
                  <a:close/>
                </a:path>
              </a:pathLst>
            </a:custGeom>
            <a:solidFill>
              <a:srgbClr val="853F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127"/>
            <p:cNvSpPr/>
            <p:nvPr/>
          </p:nvSpPr>
          <p:spPr>
            <a:xfrm>
              <a:off x="-1549583" y="2630140"/>
              <a:ext cx="84252" cy="31272"/>
            </a:xfrm>
            <a:custGeom>
              <a:avLst/>
              <a:gdLst/>
              <a:ahLst/>
              <a:cxnLst/>
              <a:rect l="l" t="t" r="r" b="b"/>
              <a:pathLst>
                <a:path w="1560" h="579" extrusionOk="0">
                  <a:moveTo>
                    <a:pt x="1" y="0"/>
                  </a:moveTo>
                  <a:lnTo>
                    <a:pt x="1" y="0"/>
                  </a:lnTo>
                  <a:cubicBezTo>
                    <a:pt x="38" y="75"/>
                    <a:pt x="122" y="150"/>
                    <a:pt x="159" y="196"/>
                  </a:cubicBezTo>
                  <a:cubicBezTo>
                    <a:pt x="197" y="271"/>
                    <a:pt x="271" y="308"/>
                    <a:pt x="309" y="383"/>
                  </a:cubicBezTo>
                  <a:cubicBezTo>
                    <a:pt x="467" y="467"/>
                    <a:pt x="626" y="542"/>
                    <a:pt x="775" y="579"/>
                  </a:cubicBezTo>
                  <a:cubicBezTo>
                    <a:pt x="971" y="579"/>
                    <a:pt x="1167" y="504"/>
                    <a:pt x="1289" y="430"/>
                  </a:cubicBezTo>
                  <a:cubicBezTo>
                    <a:pt x="1401" y="308"/>
                    <a:pt x="1522" y="150"/>
                    <a:pt x="1559" y="0"/>
                  </a:cubicBezTo>
                  <a:lnTo>
                    <a:pt x="1559" y="0"/>
                  </a:lnTo>
                  <a:cubicBezTo>
                    <a:pt x="1438" y="112"/>
                    <a:pt x="1326" y="234"/>
                    <a:pt x="1205" y="271"/>
                  </a:cubicBezTo>
                  <a:cubicBezTo>
                    <a:pt x="1093" y="346"/>
                    <a:pt x="934" y="383"/>
                    <a:pt x="822" y="383"/>
                  </a:cubicBezTo>
                  <a:cubicBezTo>
                    <a:pt x="663" y="346"/>
                    <a:pt x="542" y="308"/>
                    <a:pt x="393" y="234"/>
                  </a:cubicBezTo>
                  <a:lnTo>
                    <a:pt x="197" y="150"/>
                  </a:lnTo>
                  <a:cubicBezTo>
                    <a:pt x="159" y="75"/>
                    <a:pt x="75" y="38"/>
                    <a:pt x="1" y="0"/>
                  </a:cubicBezTo>
                  <a:close/>
                </a:path>
              </a:pathLst>
            </a:custGeom>
            <a:solidFill>
              <a:srgbClr val="853F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127"/>
            <p:cNvSpPr/>
            <p:nvPr/>
          </p:nvSpPr>
          <p:spPr>
            <a:xfrm>
              <a:off x="-1511778" y="2548475"/>
              <a:ext cx="37859" cy="61031"/>
            </a:xfrm>
            <a:custGeom>
              <a:avLst/>
              <a:gdLst/>
              <a:ahLst/>
              <a:cxnLst/>
              <a:rect l="l" t="t" r="r" b="b"/>
              <a:pathLst>
                <a:path w="701" h="1130" extrusionOk="0">
                  <a:moveTo>
                    <a:pt x="248" y="0"/>
                  </a:moveTo>
                  <a:cubicBezTo>
                    <a:pt x="215" y="0"/>
                    <a:pt x="178" y="9"/>
                    <a:pt x="159" y="28"/>
                  </a:cubicBezTo>
                  <a:cubicBezTo>
                    <a:pt x="122" y="346"/>
                    <a:pt x="1" y="887"/>
                    <a:pt x="197" y="1120"/>
                  </a:cubicBezTo>
                  <a:cubicBezTo>
                    <a:pt x="203" y="1127"/>
                    <a:pt x="219" y="1130"/>
                    <a:pt x="240" y="1130"/>
                  </a:cubicBezTo>
                  <a:cubicBezTo>
                    <a:pt x="346" y="1130"/>
                    <a:pt x="595" y="1056"/>
                    <a:pt x="626" y="924"/>
                  </a:cubicBezTo>
                  <a:cubicBezTo>
                    <a:pt x="701" y="654"/>
                    <a:pt x="393" y="261"/>
                    <a:pt x="309" y="28"/>
                  </a:cubicBezTo>
                  <a:cubicBezTo>
                    <a:pt x="309" y="9"/>
                    <a:pt x="281" y="0"/>
                    <a:pt x="248" y="0"/>
                  </a:cubicBezTo>
                  <a:close/>
                </a:path>
              </a:pathLst>
            </a:custGeom>
            <a:solidFill>
              <a:srgbClr val="853F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127"/>
            <p:cNvSpPr/>
            <p:nvPr/>
          </p:nvSpPr>
          <p:spPr>
            <a:xfrm>
              <a:off x="-1444702" y="2531300"/>
              <a:ext cx="21225" cy="29327"/>
            </a:xfrm>
            <a:custGeom>
              <a:avLst/>
              <a:gdLst/>
              <a:ahLst/>
              <a:cxnLst/>
              <a:rect l="l" t="t" r="r" b="b"/>
              <a:pathLst>
                <a:path w="393" h="543" extrusionOk="0">
                  <a:moveTo>
                    <a:pt x="196" y="1"/>
                  </a:moveTo>
                  <a:cubicBezTo>
                    <a:pt x="84" y="1"/>
                    <a:pt x="0" y="113"/>
                    <a:pt x="0" y="271"/>
                  </a:cubicBezTo>
                  <a:cubicBezTo>
                    <a:pt x="0" y="393"/>
                    <a:pt x="84" y="542"/>
                    <a:pt x="196" y="542"/>
                  </a:cubicBezTo>
                  <a:cubicBezTo>
                    <a:pt x="317" y="542"/>
                    <a:pt x="392" y="430"/>
                    <a:pt x="392" y="271"/>
                  </a:cubicBezTo>
                  <a:cubicBezTo>
                    <a:pt x="392" y="113"/>
                    <a:pt x="317" y="1"/>
                    <a:pt x="196" y="1"/>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127"/>
            <p:cNvSpPr/>
            <p:nvPr/>
          </p:nvSpPr>
          <p:spPr>
            <a:xfrm>
              <a:off x="-1595975" y="2545937"/>
              <a:ext cx="21225" cy="29273"/>
            </a:xfrm>
            <a:custGeom>
              <a:avLst/>
              <a:gdLst/>
              <a:ahLst/>
              <a:cxnLst/>
              <a:rect l="l" t="t" r="r" b="b"/>
              <a:pathLst>
                <a:path w="393" h="542" extrusionOk="0">
                  <a:moveTo>
                    <a:pt x="197" y="0"/>
                  </a:moveTo>
                  <a:cubicBezTo>
                    <a:pt x="85" y="0"/>
                    <a:pt x="1" y="122"/>
                    <a:pt x="1" y="271"/>
                  </a:cubicBezTo>
                  <a:cubicBezTo>
                    <a:pt x="1" y="430"/>
                    <a:pt x="85" y="542"/>
                    <a:pt x="197" y="542"/>
                  </a:cubicBezTo>
                  <a:cubicBezTo>
                    <a:pt x="318" y="542"/>
                    <a:pt x="393" y="430"/>
                    <a:pt x="393" y="271"/>
                  </a:cubicBezTo>
                  <a:cubicBezTo>
                    <a:pt x="393" y="122"/>
                    <a:pt x="318" y="0"/>
                    <a:pt x="197" y="0"/>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127"/>
            <p:cNvSpPr/>
            <p:nvPr/>
          </p:nvSpPr>
          <p:spPr>
            <a:xfrm>
              <a:off x="-1643824" y="2497435"/>
              <a:ext cx="136153" cy="132757"/>
            </a:xfrm>
            <a:custGeom>
              <a:avLst/>
              <a:gdLst/>
              <a:ahLst/>
              <a:cxnLst/>
              <a:rect l="l" t="t" r="r" b="b"/>
              <a:pathLst>
                <a:path w="2521" h="2458" extrusionOk="0">
                  <a:moveTo>
                    <a:pt x="1242" y="124"/>
                  </a:moveTo>
                  <a:cubicBezTo>
                    <a:pt x="1820" y="124"/>
                    <a:pt x="2287" y="553"/>
                    <a:pt x="2334" y="1132"/>
                  </a:cubicBezTo>
                  <a:cubicBezTo>
                    <a:pt x="2371" y="1757"/>
                    <a:pt x="1904" y="2261"/>
                    <a:pt x="1316" y="2299"/>
                  </a:cubicBezTo>
                  <a:cubicBezTo>
                    <a:pt x="1295" y="2300"/>
                    <a:pt x="1273" y="2301"/>
                    <a:pt x="1251" y="2301"/>
                  </a:cubicBezTo>
                  <a:cubicBezTo>
                    <a:pt x="697" y="2301"/>
                    <a:pt x="185" y="1847"/>
                    <a:pt x="150" y="1291"/>
                  </a:cubicBezTo>
                  <a:cubicBezTo>
                    <a:pt x="150" y="973"/>
                    <a:pt x="234" y="702"/>
                    <a:pt x="420" y="506"/>
                  </a:cubicBezTo>
                  <a:cubicBezTo>
                    <a:pt x="616" y="273"/>
                    <a:pt x="887" y="161"/>
                    <a:pt x="1204" y="124"/>
                  </a:cubicBezTo>
                  <a:close/>
                  <a:moveTo>
                    <a:pt x="1240" y="0"/>
                  </a:moveTo>
                  <a:cubicBezTo>
                    <a:pt x="1216" y="0"/>
                    <a:pt x="1191" y="1"/>
                    <a:pt x="1167" y="2"/>
                  </a:cubicBezTo>
                  <a:cubicBezTo>
                    <a:pt x="850" y="2"/>
                    <a:pt x="542" y="161"/>
                    <a:pt x="346" y="394"/>
                  </a:cubicBezTo>
                  <a:cubicBezTo>
                    <a:pt x="112" y="665"/>
                    <a:pt x="0" y="973"/>
                    <a:pt x="38" y="1291"/>
                  </a:cubicBezTo>
                  <a:cubicBezTo>
                    <a:pt x="75" y="1953"/>
                    <a:pt x="616" y="2457"/>
                    <a:pt x="1279" y="2457"/>
                  </a:cubicBezTo>
                  <a:lnTo>
                    <a:pt x="1316" y="2457"/>
                  </a:lnTo>
                  <a:cubicBezTo>
                    <a:pt x="2016" y="2373"/>
                    <a:pt x="2520" y="1795"/>
                    <a:pt x="2483" y="1132"/>
                  </a:cubicBezTo>
                  <a:cubicBezTo>
                    <a:pt x="2447" y="492"/>
                    <a:pt x="1907" y="0"/>
                    <a:pt x="1240" y="0"/>
                  </a:cubicBezTo>
                  <a:close/>
                </a:path>
              </a:pathLst>
            </a:custGeom>
            <a:solidFill>
              <a:srgbClr val="FFB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127"/>
            <p:cNvSpPr/>
            <p:nvPr/>
          </p:nvSpPr>
          <p:spPr>
            <a:xfrm>
              <a:off x="-1477970" y="2486578"/>
              <a:ext cx="119519" cy="133027"/>
            </a:xfrm>
            <a:custGeom>
              <a:avLst/>
              <a:gdLst/>
              <a:ahLst/>
              <a:cxnLst/>
              <a:rect l="l" t="t" r="r" b="b"/>
              <a:pathLst>
                <a:path w="2213" h="2463" extrusionOk="0">
                  <a:moveTo>
                    <a:pt x="1083" y="129"/>
                  </a:moveTo>
                  <a:cubicBezTo>
                    <a:pt x="1279" y="129"/>
                    <a:pt x="1512" y="203"/>
                    <a:pt x="1671" y="362"/>
                  </a:cubicBezTo>
                  <a:cubicBezTo>
                    <a:pt x="1867" y="558"/>
                    <a:pt x="2016" y="829"/>
                    <a:pt x="2016" y="1137"/>
                  </a:cubicBezTo>
                  <a:cubicBezTo>
                    <a:pt x="2063" y="1762"/>
                    <a:pt x="1671" y="2266"/>
                    <a:pt x="1167" y="2304"/>
                  </a:cubicBezTo>
                  <a:cubicBezTo>
                    <a:pt x="1127" y="2310"/>
                    <a:pt x="1088" y="2313"/>
                    <a:pt x="1051" y="2313"/>
                  </a:cubicBezTo>
                  <a:cubicBezTo>
                    <a:pt x="867" y="2313"/>
                    <a:pt x="704" y="2239"/>
                    <a:pt x="541" y="2108"/>
                  </a:cubicBezTo>
                  <a:cubicBezTo>
                    <a:pt x="345" y="1921"/>
                    <a:pt x="196" y="1604"/>
                    <a:pt x="196" y="1295"/>
                  </a:cubicBezTo>
                  <a:cubicBezTo>
                    <a:pt x="149" y="670"/>
                    <a:pt x="541" y="166"/>
                    <a:pt x="1045" y="129"/>
                  </a:cubicBezTo>
                  <a:close/>
                  <a:moveTo>
                    <a:pt x="1134" y="1"/>
                  </a:moveTo>
                  <a:cubicBezTo>
                    <a:pt x="1104" y="1"/>
                    <a:pt x="1074" y="3"/>
                    <a:pt x="1045" y="7"/>
                  </a:cubicBezTo>
                  <a:cubicBezTo>
                    <a:pt x="467" y="54"/>
                    <a:pt x="0" y="633"/>
                    <a:pt x="37" y="1295"/>
                  </a:cubicBezTo>
                  <a:cubicBezTo>
                    <a:pt x="75" y="1641"/>
                    <a:pt x="233" y="1996"/>
                    <a:pt x="467" y="2192"/>
                  </a:cubicBezTo>
                  <a:cubicBezTo>
                    <a:pt x="663" y="2341"/>
                    <a:pt x="896" y="2462"/>
                    <a:pt x="1129" y="2462"/>
                  </a:cubicBezTo>
                  <a:lnTo>
                    <a:pt x="1167" y="2462"/>
                  </a:lnTo>
                  <a:cubicBezTo>
                    <a:pt x="1745" y="2388"/>
                    <a:pt x="2212" y="1837"/>
                    <a:pt x="2175" y="1137"/>
                  </a:cubicBezTo>
                  <a:cubicBezTo>
                    <a:pt x="2138" y="791"/>
                    <a:pt x="1979" y="474"/>
                    <a:pt x="1745" y="241"/>
                  </a:cubicBezTo>
                  <a:cubicBezTo>
                    <a:pt x="1574" y="110"/>
                    <a:pt x="1345" y="1"/>
                    <a:pt x="1134" y="1"/>
                  </a:cubicBezTo>
                  <a:close/>
                </a:path>
              </a:pathLst>
            </a:custGeom>
            <a:solidFill>
              <a:srgbClr val="FFB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127"/>
            <p:cNvSpPr/>
            <p:nvPr/>
          </p:nvSpPr>
          <p:spPr>
            <a:xfrm>
              <a:off x="-1515829" y="2548583"/>
              <a:ext cx="45960" cy="14043"/>
            </a:xfrm>
            <a:custGeom>
              <a:avLst/>
              <a:gdLst/>
              <a:ahLst/>
              <a:cxnLst/>
              <a:rect l="l" t="t" r="r" b="b"/>
              <a:pathLst>
                <a:path w="851" h="260" extrusionOk="0">
                  <a:moveTo>
                    <a:pt x="511" y="1"/>
                  </a:moveTo>
                  <a:cubicBezTo>
                    <a:pt x="338" y="1"/>
                    <a:pt x="163" y="52"/>
                    <a:pt x="1" y="147"/>
                  </a:cubicBezTo>
                  <a:lnTo>
                    <a:pt x="76" y="259"/>
                  </a:lnTo>
                  <a:cubicBezTo>
                    <a:pt x="190" y="194"/>
                    <a:pt x="329" y="155"/>
                    <a:pt x="471" y="155"/>
                  </a:cubicBezTo>
                  <a:cubicBezTo>
                    <a:pt x="574" y="155"/>
                    <a:pt x="678" y="175"/>
                    <a:pt x="776" y="222"/>
                  </a:cubicBezTo>
                  <a:lnTo>
                    <a:pt x="850" y="73"/>
                  </a:lnTo>
                  <a:cubicBezTo>
                    <a:pt x="742" y="24"/>
                    <a:pt x="627" y="1"/>
                    <a:pt x="511" y="1"/>
                  </a:cubicBezTo>
                  <a:close/>
                </a:path>
              </a:pathLst>
            </a:custGeom>
            <a:solidFill>
              <a:srgbClr val="FFB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127"/>
            <p:cNvSpPr/>
            <p:nvPr/>
          </p:nvSpPr>
          <p:spPr>
            <a:xfrm>
              <a:off x="-1736608" y="2535350"/>
              <a:ext cx="100886" cy="12638"/>
            </a:xfrm>
            <a:custGeom>
              <a:avLst/>
              <a:gdLst/>
              <a:ahLst/>
              <a:cxnLst/>
              <a:rect l="l" t="t" r="r" b="b"/>
              <a:pathLst>
                <a:path w="1868" h="234" extrusionOk="0">
                  <a:moveTo>
                    <a:pt x="1" y="0"/>
                  </a:moveTo>
                  <a:lnTo>
                    <a:pt x="1" y="159"/>
                  </a:lnTo>
                  <a:lnTo>
                    <a:pt x="1868" y="234"/>
                  </a:lnTo>
                  <a:lnTo>
                    <a:pt x="1868" y="122"/>
                  </a:lnTo>
                  <a:lnTo>
                    <a:pt x="1" y="0"/>
                  </a:lnTo>
                  <a:close/>
                </a:path>
              </a:pathLst>
            </a:custGeom>
            <a:solidFill>
              <a:srgbClr val="FFB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127"/>
            <p:cNvSpPr/>
            <p:nvPr/>
          </p:nvSpPr>
          <p:spPr>
            <a:xfrm>
              <a:off x="-1778409" y="2293002"/>
              <a:ext cx="356936" cy="259518"/>
            </a:xfrm>
            <a:custGeom>
              <a:avLst/>
              <a:gdLst/>
              <a:ahLst/>
              <a:cxnLst/>
              <a:rect l="l" t="t" r="r" b="b"/>
              <a:pathLst>
                <a:path w="6609" h="4805" extrusionOk="0">
                  <a:moveTo>
                    <a:pt x="2887" y="1"/>
                  </a:moveTo>
                  <a:cubicBezTo>
                    <a:pt x="2397" y="1"/>
                    <a:pt x="1850" y="97"/>
                    <a:pt x="1241" y="325"/>
                  </a:cubicBezTo>
                  <a:cubicBezTo>
                    <a:pt x="812" y="483"/>
                    <a:pt x="0" y="3825"/>
                    <a:pt x="579" y="4609"/>
                  </a:cubicBezTo>
                  <a:lnTo>
                    <a:pt x="812" y="4805"/>
                  </a:lnTo>
                  <a:cubicBezTo>
                    <a:pt x="812" y="4805"/>
                    <a:pt x="1596" y="4217"/>
                    <a:pt x="2604" y="1687"/>
                  </a:cubicBezTo>
                  <a:cubicBezTo>
                    <a:pt x="2604" y="1687"/>
                    <a:pt x="4546" y="3094"/>
                    <a:pt x="6389" y="3094"/>
                  </a:cubicBezTo>
                  <a:cubicBezTo>
                    <a:pt x="6462" y="3094"/>
                    <a:pt x="6535" y="3092"/>
                    <a:pt x="6608" y="3087"/>
                  </a:cubicBezTo>
                  <a:cubicBezTo>
                    <a:pt x="6608" y="3087"/>
                    <a:pt x="5658" y="1"/>
                    <a:pt x="2887" y="1"/>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0" name="Google Shape;4700;p127"/>
          <p:cNvGrpSpPr/>
          <p:nvPr/>
        </p:nvGrpSpPr>
        <p:grpSpPr>
          <a:xfrm>
            <a:off x="593894" y="2187684"/>
            <a:ext cx="1012576" cy="2345595"/>
            <a:chOff x="-3109969" y="2187553"/>
            <a:chExt cx="1012576" cy="2345595"/>
          </a:xfrm>
        </p:grpSpPr>
        <p:grpSp>
          <p:nvGrpSpPr>
            <p:cNvPr id="4701" name="Google Shape;4701;p127"/>
            <p:cNvGrpSpPr/>
            <p:nvPr/>
          </p:nvGrpSpPr>
          <p:grpSpPr>
            <a:xfrm>
              <a:off x="-3109969" y="2187553"/>
              <a:ext cx="1012576" cy="2345595"/>
              <a:chOff x="2734698" y="2795058"/>
              <a:chExt cx="865524" cy="2004782"/>
            </a:xfrm>
          </p:grpSpPr>
          <p:sp>
            <p:nvSpPr>
              <p:cNvPr id="4702" name="Google Shape;4702;p127"/>
              <p:cNvSpPr/>
              <p:nvPr/>
            </p:nvSpPr>
            <p:spPr>
              <a:xfrm rot="-1528486">
                <a:off x="2881372" y="2854674"/>
                <a:ext cx="355054" cy="344361"/>
              </a:xfrm>
              <a:custGeom>
                <a:avLst/>
                <a:gdLst/>
                <a:ahLst/>
                <a:cxnLst/>
                <a:rect l="l" t="t" r="r" b="b"/>
                <a:pathLst>
                  <a:path w="7002" h="7003" extrusionOk="0">
                    <a:moveTo>
                      <a:pt x="3617" y="1"/>
                    </a:moveTo>
                    <a:cubicBezTo>
                      <a:pt x="3594" y="1"/>
                      <a:pt x="3571" y="1"/>
                      <a:pt x="3548" y="2"/>
                    </a:cubicBezTo>
                    <a:cubicBezTo>
                      <a:pt x="1597" y="39"/>
                      <a:pt x="1" y="1514"/>
                      <a:pt x="47" y="3539"/>
                    </a:cubicBezTo>
                    <a:cubicBezTo>
                      <a:pt x="84" y="5530"/>
                      <a:pt x="877" y="7003"/>
                      <a:pt x="2731" y="7003"/>
                    </a:cubicBezTo>
                    <a:cubicBezTo>
                      <a:pt x="2754" y="7003"/>
                      <a:pt x="2777" y="7002"/>
                      <a:pt x="2801" y="7002"/>
                    </a:cubicBezTo>
                    <a:cubicBezTo>
                      <a:pt x="4752" y="6955"/>
                      <a:pt x="7001" y="5873"/>
                      <a:pt x="6964" y="3847"/>
                    </a:cubicBezTo>
                    <a:cubicBezTo>
                      <a:pt x="6927" y="1846"/>
                      <a:pt x="5488" y="1"/>
                      <a:pt x="3617" y="1"/>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127"/>
              <p:cNvSpPr/>
              <p:nvPr/>
            </p:nvSpPr>
            <p:spPr>
              <a:xfrm>
                <a:off x="2880860" y="4541675"/>
                <a:ext cx="131692" cy="215442"/>
              </a:xfrm>
              <a:custGeom>
                <a:avLst/>
                <a:gdLst/>
                <a:ahLst/>
                <a:cxnLst/>
                <a:rect l="l" t="t" r="r" b="b"/>
                <a:pathLst>
                  <a:path w="2876" h="4705" extrusionOk="0">
                    <a:moveTo>
                      <a:pt x="2875" y="0"/>
                    </a:moveTo>
                    <a:lnTo>
                      <a:pt x="346" y="233"/>
                    </a:lnTo>
                    <a:lnTo>
                      <a:pt x="1" y="3771"/>
                    </a:lnTo>
                    <a:lnTo>
                      <a:pt x="505" y="4630"/>
                    </a:lnTo>
                    <a:lnTo>
                      <a:pt x="2334" y="4704"/>
                    </a:lnTo>
                    <a:lnTo>
                      <a:pt x="2642" y="3883"/>
                    </a:lnTo>
                    <a:cubicBezTo>
                      <a:pt x="2371" y="3734"/>
                      <a:pt x="2875" y="0"/>
                      <a:pt x="2875" y="0"/>
                    </a:cubicBezTo>
                    <a:close/>
                  </a:path>
                </a:pathLst>
              </a:custGeom>
              <a:solidFill>
                <a:srgbClr val="FFA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127"/>
              <p:cNvSpPr/>
              <p:nvPr/>
            </p:nvSpPr>
            <p:spPr>
              <a:xfrm>
                <a:off x="2866345" y="4707024"/>
                <a:ext cx="272725" cy="92816"/>
              </a:xfrm>
              <a:custGeom>
                <a:avLst/>
                <a:gdLst/>
                <a:ahLst/>
                <a:cxnLst/>
                <a:rect l="l" t="t" r="r" b="b"/>
                <a:pathLst>
                  <a:path w="5956" h="2027" extrusionOk="0">
                    <a:moveTo>
                      <a:pt x="279" y="0"/>
                    </a:moveTo>
                    <a:cubicBezTo>
                      <a:pt x="249" y="0"/>
                      <a:pt x="234" y="1"/>
                      <a:pt x="234" y="1"/>
                    </a:cubicBezTo>
                    <a:lnTo>
                      <a:pt x="0" y="2027"/>
                    </a:lnTo>
                    <a:lnTo>
                      <a:pt x="5918" y="2027"/>
                    </a:lnTo>
                    <a:cubicBezTo>
                      <a:pt x="5955" y="1831"/>
                      <a:pt x="5881" y="1327"/>
                      <a:pt x="5685" y="1252"/>
                    </a:cubicBezTo>
                    <a:lnTo>
                      <a:pt x="2922" y="197"/>
                    </a:lnTo>
                    <a:cubicBezTo>
                      <a:pt x="2922" y="197"/>
                      <a:pt x="2761" y="430"/>
                      <a:pt x="2384" y="430"/>
                    </a:cubicBezTo>
                    <a:cubicBezTo>
                      <a:pt x="2272" y="430"/>
                      <a:pt x="2140" y="409"/>
                      <a:pt x="1988" y="356"/>
                    </a:cubicBezTo>
                    <a:cubicBezTo>
                      <a:pt x="1008" y="27"/>
                      <a:pt x="437" y="0"/>
                      <a:pt x="279"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127"/>
              <p:cNvSpPr/>
              <p:nvPr/>
            </p:nvSpPr>
            <p:spPr>
              <a:xfrm>
                <a:off x="3039432" y="4732254"/>
                <a:ext cx="88924" cy="35533"/>
              </a:xfrm>
              <a:custGeom>
                <a:avLst/>
                <a:gdLst/>
                <a:ahLst/>
                <a:cxnLst/>
                <a:rect l="l" t="t" r="r" b="b"/>
                <a:pathLst>
                  <a:path w="1942" h="776" extrusionOk="0">
                    <a:moveTo>
                      <a:pt x="150" y="1"/>
                    </a:moveTo>
                    <a:lnTo>
                      <a:pt x="0" y="776"/>
                    </a:lnTo>
                    <a:lnTo>
                      <a:pt x="1905" y="776"/>
                    </a:lnTo>
                    <a:cubicBezTo>
                      <a:pt x="1942" y="776"/>
                      <a:pt x="1942" y="776"/>
                      <a:pt x="1905" y="738"/>
                    </a:cubicBezTo>
                    <a:lnTo>
                      <a:pt x="150" y="1"/>
                    </a:lnTo>
                    <a:close/>
                  </a:path>
                </a:pathLst>
              </a:custGeom>
              <a:solidFill>
                <a:srgbClr val="01A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127"/>
              <p:cNvSpPr/>
              <p:nvPr/>
            </p:nvSpPr>
            <p:spPr>
              <a:xfrm>
                <a:off x="3037279" y="4730148"/>
                <a:ext cx="91076" cy="39334"/>
              </a:xfrm>
              <a:custGeom>
                <a:avLst/>
                <a:gdLst/>
                <a:ahLst/>
                <a:cxnLst/>
                <a:rect l="l" t="t" r="r" b="b"/>
                <a:pathLst>
                  <a:path w="1989" h="859" extrusionOk="0">
                    <a:moveTo>
                      <a:pt x="197" y="84"/>
                    </a:moveTo>
                    <a:lnTo>
                      <a:pt x="1914" y="822"/>
                    </a:lnTo>
                    <a:lnTo>
                      <a:pt x="47" y="822"/>
                    </a:lnTo>
                    <a:lnTo>
                      <a:pt x="197" y="84"/>
                    </a:lnTo>
                    <a:close/>
                    <a:moveTo>
                      <a:pt x="160" y="0"/>
                    </a:moveTo>
                    <a:lnTo>
                      <a:pt x="1" y="859"/>
                    </a:lnTo>
                    <a:lnTo>
                      <a:pt x="1952" y="859"/>
                    </a:lnTo>
                    <a:cubicBezTo>
                      <a:pt x="1989" y="859"/>
                      <a:pt x="1989" y="859"/>
                      <a:pt x="1989" y="822"/>
                    </a:cubicBezTo>
                    <a:lnTo>
                      <a:pt x="1989" y="784"/>
                    </a:lnTo>
                    <a:lnTo>
                      <a:pt x="160" y="0"/>
                    </a:lnTo>
                    <a:close/>
                  </a:path>
                </a:pathLst>
              </a:custGeom>
              <a:solidFill>
                <a:srgbClr val="01A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127"/>
              <p:cNvSpPr/>
              <p:nvPr/>
            </p:nvSpPr>
            <p:spPr>
              <a:xfrm>
                <a:off x="2870191" y="4707069"/>
                <a:ext cx="28252" cy="60718"/>
              </a:xfrm>
              <a:custGeom>
                <a:avLst/>
                <a:gdLst/>
                <a:ahLst/>
                <a:cxnLst/>
                <a:rect l="l" t="t" r="r" b="b"/>
                <a:pathLst>
                  <a:path w="617" h="1326" extrusionOk="0">
                    <a:moveTo>
                      <a:pt x="150" y="0"/>
                    </a:moveTo>
                    <a:lnTo>
                      <a:pt x="0" y="1326"/>
                    </a:lnTo>
                    <a:lnTo>
                      <a:pt x="616" y="1326"/>
                    </a:lnTo>
                    <a:lnTo>
                      <a:pt x="542" y="38"/>
                    </a:lnTo>
                    <a:cubicBezTo>
                      <a:pt x="467" y="38"/>
                      <a:pt x="150" y="0"/>
                      <a:pt x="150" y="0"/>
                    </a:cubicBezTo>
                    <a:close/>
                  </a:path>
                </a:pathLst>
              </a:custGeom>
              <a:solidFill>
                <a:srgbClr val="BC7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127"/>
              <p:cNvSpPr/>
              <p:nvPr/>
            </p:nvSpPr>
            <p:spPr>
              <a:xfrm>
                <a:off x="2868451" y="4766047"/>
                <a:ext cx="261644" cy="3434"/>
              </a:xfrm>
              <a:custGeom>
                <a:avLst/>
                <a:gdLst/>
                <a:ahLst/>
                <a:cxnLst/>
                <a:rect l="l" t="t" r="r" b="b"/>
                <a:pathLst>
                  <a:path w="5714" h="75" extrusionOk="0">
                    <a:moveTo>
                      <a:pt x="38" y="0"/>
                    </a:moveTo>
                    <a:lnTo>
                      <a:pt x="1" y="38"/>
                    </a:lnTo>
                    <a:cubicBezTo>
                      <a:pt x="1" y="75"/>
                      <a:pt x="38" y="75"/>
                      <a:pt x="38" y="75"/>
                    </a:cubicBezTo>
                    <a:lnTo>
                      <a:pt x="5713" y="75"/>
                    </a:lnTo>
                    <a:cubicBezTo>
                      <a:pt x="5713" y="38"/>
                      <a:pt x="5713" y="38"/>
                      <a:pt x="5676" y="38"/>
                    </a:cubicBezTo>
                    <a:lnTo>
                      <a:pt x="38" y="0"/>
                    </a:ln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127"/>
              <p:cNvSpPr/>
              <p:nvPr/>
            </p:nvSpPr>
            <p:spPr>
              <a:xfrm>
                <a:off x="3046254" y="3149013"/>
                <a:ext cx="553967" cy="964292"/>
              </a:xfrm>
              <a:custGeom>
                <a:avLst/>
                <a:gdLst/>
                <a:ahLst/>
                <a:cxnLst/>
                <a:rect l="l" t="t" r="r" b="b"/>
                <a:pathLst>
                  <a:path w="12098" h="21059" extrusionOk="0">
                    <a:moveTo>
                      <a:pt x="9254" y="1"/>
                    </a:moveTo>
                    <a:cubicBezTo>
                      <a:pt x="8255" y="1"/>
                      <a:pt x="7301" y="617"/>
                      <a:pt x="6889" y="1591"/>
                    </a:cubicBezTo>
                    <a:lnTo>
                      <a:pt x="505" y="17617"/>
                    </a:lnTo>
                    <a:cubicBezTo>
                      <a:pt x="1" y="18896"/>
                      <a:pt x="664" y="20380"/>
                      <a:pt x="1952" y="20884"/>
                    </a:cubicBezTo>
                    <a:cubicBezTo>
                      <a:pt x="2252" y="21002"/>
                      <a:pt x="2563" y="21059"/>
                      <a:pt x="2870" y="21059"/>
                    </a:cubicBezTo>
                    <a:cubicBezTo>
                      <a:pt x="3870" y="21059"/>
                      <a:pt x="4826" y="20463"/>
                      <a:pt x="5219" y="19484"/>
                    </a:cubicBezTo>
                    <a:lnTo>
                      <a:pt x="11594" y="3458"/>
                    </a:lnTo>
                    <a:cubicBezTo>
                      <a:pt x="12098" y="2179"/>
                      <a:pt x="11472" y="695"/>
                      <a:pt x="10194" y="191"/>
                    </a:cubicBezTo>
                    <a:cubicBezTo>
                      <a:pt x="9886" y="62"/>
                      <a:pt x="9568" y="1"/>
                      <a:pt x="9254" y="1"/>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127"/>
              <p:cNvSpPr/>
              <p:nvPr/>
            </p:nvSpPr>
            <p:spPr>
              <a:xfrm>
                <a:off x="3445453" y="3394494"/>
                <a:ext cx="17583" cy="15248"/>
              </a:xfrm>
              <a:custGeom>
                <a:avLst/>
                <a:gdLst/>
                <a:ahLst/>
                <a:cxnLst/>
                <a:rect l="l" t="t" r="r" b="b"/>
                <a:pathLst>
                  <a:path w="384" h="333" extrusionOk="0">
                    <a:moveTo>
                      <a:pt x="271" y="1"/>
                    </a:moveTo>
                    <a:cubicBezTo>
                      <a:pt x="150" y="1"/>
                      <a:pt x="75" y="47"/>
                      <a:pt x="38" y="122"/>
                    </a:cubicBezTo>
                    <a:cubicBezTo>
                      <a:pt x="1" y="197"/>
                      <a:pt x="38" y="281"/>
                      <a:pt x="113" y="318"/>
                    </a:cubicBezTo>
                    <a:cubicBezTo>
                      <a:pt x="145" y="328"/>
                      <a:pt x="173" y="333"/>
                      <a:pt x="199" y="333"/>
                    </a:cubicBezTo>
                    <a:cubicBezTo>
                      <a:pt x="271" y="333"/>
                      <a:pt x="319" y="296"/>
                      <a:pt x="346" y="234"/>
                    </a:cubicBezTo>
                    <a:cubicBezTo>
                      <a:pt x="383" y="159"/>
                      <a:pt x="346" y="47"/>
                      <a:pt x="271" y="1"/>
                    </a:cubicBez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127"/>
              <p:cNvSpPr/>
              <p:nvPr/>
            </p:nvSpPr>
            <p:spPr>
              <a:xfrm>
                <a:off x="3379240" y="3369035"/>
                <a:ext cx="16255" cy="13783"/>
              </a:xfrm>
              <a:custGeom>
                <a:avLst/>
                <a:gdLst/>
                <a:ahLst/>
                <a:cxnLst/>
                <a:rect l="l" t="t" r="r" b="b"/>
                <a:pathLst>
                  <a:path w="355" h="301" extrusionOk="0">
                    <a:moveTo>
                      <a:pt x="174" y="1"/>
                    </a:moveTo>
                    <a:cubicBezTo>
                      <a:pt x="121" y="1"/>
                      <a:pt x="74" y="35"/>
                      <a:pt x="47" y="90"/>
                    </a:cubicBezTo>
                    <a:cubicBezTo>
                      <a:pt x="0" y="174"/>
                      <a:pt x="47" y="249"/>
                      <a:pt x="121" y="286"/>
                    </a:cubicBezTo>
                    <a:cubicBezTo>
                      <a:pt x="141" y="296"/>
                      <a:pt x="165" y="301"/>
                      <a:pt x="189" y="301"/>
                    </a:cubicBezTo>
                    <a:cubicBezTo>
                      <a:pt x="255" y="301"/>
                      <a:pt x="327" y="266"/>
                      <a:pt x="355" y="211"/>
                    </a:cubicBezTo>
                    <a:cubicBezTo>
                      <a:pt x="355" y="137"/>
                      <a:pt x="317" y="15"/>
                      <a:pt x="233" y="15"/>
                    </a:cubicBezTo>
                    <a:cubicBezTo>
                      <a:pt x="213" y="5"/>
                      <a:pt x="193" y="1"/>
                      <a:pt x="174" y="1"/>
                    </a:cubicBez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127"/>
              <p:cNvSpPr/>
              <p:nvPr/>
            </p:nvSpPr>
            <p:spPr>
              <a:xfrm>
                <a:off x="3473660" y="3324618"/>
                <a:ext cx="16301" cy="13783"/>
              </a:xfrm>
              <a:custGeom>
                <a:avLst/>
                <a:gdLst/>
                <a:ahLst/>
                <a:cxnLst/>
                <a:rect l="l" t="t" r="r" b="b"/>
                <a:pathLst>
                  <a:path w="356" h="301" extrusionOk="0">
                    <a:moveTo>
                      <a:pt x="175" y="0"/>
                    </a:moveTo>
                    <a:cubicBezTo>
                      <a:pt x="121" y="0"/>
                      <a:pt x="72" y="35"/>
                      <a:pt x="38" y="89"/>
                    </a:cubicBezTo>
                    <a:cubicBezTo>
                      <a:pt x="1" y="173"/>
                      <a:pt x="38" y="285"/>
                      <a:pt x="122" y="285"/>
                    </a:cubicBezTo>
                    <a:cubicBezTo>
                      <a:pt x="142" y="295"/>
                      <a:pt x="166" y="300"/>
                      <a:pt x="190" y="300"/>
                    </a:cubicBezTo>
                    <a:cubicBezTo>
                      <a:pt x="256" y="300"/>
                      <a:pt x="328" y="265"/>
                      <a:pt x="356" y="211"/>
                    </a:cubicBezTo>
                    <a:cubicBezTo>
                      <a:pt x="356" y="127"/>
                      <a:pt x="318" y="52"/>
                      <a:pt x="234" y="15"/>
                    </a:cubicBezTo>
                    <a:cubicBezTo>
                      <a:pt x="214" y="5"/>
                      <a:pt x="194" y="0"/>
                      <a:pt x="175" y="0"/>
                    </a:cubicBez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127"/>
              <p:cNvSpPr/>
              <p:nvPr/>
            </p:nvSpPr>
            <p:spPr>
              <a:xfrm>
                <a:off x="3407859" y="3297694"/>
                <a:ext cx="16301" cy="15248"/>
              </a:xfrm>
              <a:custGeom>
                <a:avLst/>
                <a:gdLst/>
                <a:ahLst/>
                <a:cxnLst/>
                <a:rect l="l" t="t" r="r" b="b"/>
                <a:pathLst>
                  <a:path w="356" h="333" extrusionOk="0">
                    <a:moveTo>
                      <a:pt x="174" y="0"/>
                    </a:moveTo>
                    <a:cubicBezTo>
                      <a:pt x="118" y="0"/>
                      <a:pt x="65" y="37"/>
                      <a:pt x="38" y="99"/>
                    </a:cubicBezTo>
                    <a:cubicBezTo>
                      <a:pt x="0" y="173"/>
                      <a:pt x="38" y="295"/>
                      <a:pt x="122" y="332"/>
                    </a:cubicBezTo>
                    <a:cubicBezTo>
                      <a:pt x="196" y="332"/>
                      <a:pt x="308" y="295"/>
                      <a:pt x="308" y="211"/>
                    </a:cubicBezTo>
                    <a:cubicBezTo>
                      <a:pt x="355" y="136"/>
                      <a:pt x="308" y="61"/>
                      <a:pt x="234" y="15"/>
                    </a:cubicBezTo>
                    <a:cubicBezTo>
                      <a:pt x="214" y="5"/>
                      <a:pt x="194" y="0"/>
                      <a:pt x="174" y="0"/>
                    </a:cubicBez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127"/>
              <p:cNvSpPr/>
              <p:nvPr/>
            </p:nvSpPr>
            <p:spPr>
              <a:xfrm>
                <a:off x="3235185" y="3910549"/>
                <a:ext cx="17995" cy="15523"/>
              </a:xfrm>
              <a:custGeom>
                <a:avLst/>
                <a:gdLst/>
                <a:ahLst/>
                <a:cxnLst/>
                <a:rect l="l" t="t" r="r" b="b"/>
                <a:pathLst>
                  <a:path w="393" h="339" extrusionOk="0">
                    <a:moveTo>
                      <a:pt x="187" y="1"/>
                    </a:moveTo>
                    <a:cubicBezTo>
                      <a:pt x="117" y="1"/>
                      <a:pt x="65" y="36"/>
                      <a:pt x="38" y="90"/>
                    </a:cubicBezTo>
                    <a:cubicBezTo>
                      <a:pt x="0" y="212"/>
                      <a:pt x="38" y="286"/>
                      <a:pt x="112" y="324"/>
                    </a:cubicBezTo>
                    <a:cubicBezTo>
                      <a:pt x="145" y="334"/>
                      <a:pt x="174" y="338"/>
                      <a:pt x="200" y="338"/>
                    </a:cubicBezTo>
                    <a:cubicBezTo>
                      <a:pt x="271" y="338"/>
                      <a:pt x="318" y="304"/>
                      <a:pt x="346" y="249"/>
                    </a:cubicBezTo>
                    <a:cubicBezTo>
                      <a:pt x="392" y="128"/>
                      <a:pt x="346" y="53"/>
                      <a:pt x="271" y="16"/>
                    </a:cubicBezTo>
                    <a:cubicBezTo>
                      <a:pt x="241" y="5"/>
                      <a:pt x="213" y="1"/>
                      <a:pt x="187" y="1"/>
                    </a:cubicBez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127"/>
              <p:cNvSpPr/>
              <p:nvPr/>
            </p:nvSpPr>
            <p:spPr>
              <a:xfrm>
                <a:off x="3169384" y="3883670"/>
                <a:ext cx="15843" cy="15889"/>
              </a:xfrm>
              <a:custGeom>
                <a:avLst/>
                <a:gdLst/>
                <a:ahLst/>
                <a:cxnLst/>
                <a:rect l="l" t="t" r="r" b="b"/>
                <a:pathLst>
                  <a:path w="346" h="347" extrusionOk="0">
                    <a:moveTo>
                      <a:pt x="173" y="1"/>
                    </a:moveTo>
                    <a:cubicBezTo>
                      <a:pt x="115" y="1"/>
                      <a:pt x="66" y="44"/>
                      <a:pt x="37" y="136"/>
                    </a:cubicBezTo>
                    <a:cubicBezTo>
                      <a:pt x="0" y="210"/>
                      <a:pt x="37" y="285"/>
                      <a:pt x="112" y="332"/>
                    </a:cubicBezTo>
                    <a:cubicBezTo>
                      <a:pt x="134" y="342"/>
                      <a:pt x="158" y="346"/>
                      <a:pt x="182" y="346"/>
                    </a:cubicBezTo>
                    <a:cubicBezTo>
                      <a:pt x="250" y="346"/>
                      <a:pt x="318" y="310"/>
                      <a:pt x="345" y="248"/>
                    </a:cubicBezTo>
                    <a:cubicBezTo>
                      <a:pt x="345" y="173"/>
                      <a:pt x="308" y="52"/>
                      <a:pt x="233" y="14"/>
                    </a:cubicBezTo>
                    <a:cubicBezTo>
                      <a:pt x="213" y="5"/>
                      <a:pt x="193" y="1"/>
                      <a:pt x="173" y="1"/>
                    </a:cubicBez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127"/>
              <p:cNvSpPr/>
              <p:nvPr/>
            </p:nvSpPr>
            <p:spPr>
              <a:xfrm>
                <a:off x="3263803" y="3839849"/>
                <a:ext cx="17583" cy="15019"/>
              </a:xfrm>
              <a:custGeom>
                <a:avLst/>
                <a:gdLst/>
                <a:ahLst/>
                <a:cxnLst/>
                <a:rect l="l" t="t" r="r" b="b"/>
                <a:pathLst>
                  <a:path w="384" h="328" extrusionOk="0">
                    <a:moveTo>
                      <a:pt x="234" y="1"/>
                    </a:moveTo>
                    <a:cubicBezTo>
                      <a:pt x="150" y="1"/>
                      <a:pt x="76" y="38"/>
                      <a:pt x="38" y="122"/>
                    </a:cubicBezTo>
                    <a:cubicBezTo>
                      <a:pt x="1" y="197"/>
                      <a:pt x="38" y="271"/>
                      <a:pt x="113" y="309"/>
                    </a:cubicBezTo>
                    <a:cubicBezTo>
                      <a:pt x="134" y="322"/>
                      <a:pt x="158" y="327"/>
                      <a:pt x="183" y="327"/>
                    </a:cubicBezTo>
                    <a:cubicBezTo>
                      <a:pt x="248" y="327"/>
                      <a:pt x="319" y="288"/>
                      <a:pt x="346" y="234"/>
                    </a:cubicBezTo>
                    <a:cubicBezTo>
                      <a:pt x="384" y="159"/>
                      <a:pt x="309" y="38"/>
                      <a:pt x="234" y="1"/>
                    </a:cubicBez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127"/>
              <p:cNvSpPr/>
              <p:nvPr/>
            </p:nvSpPr>
            <p:spPr>
              <a:xfrm>
                <a:off x="3197591" y="3814390"/>
                <a:ext cx="16255" cy="13783"/>
              </a:xfrm>
              <a:custGeom>
                <a:avLst/>
                <a:gdLst/>
                <a:ahLst/>
                <a:cxnLst/>
                <a:rect l="l" t="t" r="r" b="b"/>
                <a:pathLst>
                  <a:path w="355" h="301" extrusionOk="0">
                    <a:moveTo>
                      <a:pt x="174" y="1"/>
                    </a:moveTo>
                    <a:cubicBezTo>
                      <a:pt x="121" y="1"/>
                      <a:pt x="74" y="35"/>
                      <a:pt x="47" y="90"/>
                    </a:cubicBezTo>
                    <a:cubicBezTo>
                      <a:pt x="0" y="165"/>
                      <a:pt x="47" y="249"/>
                      <a:pt x="121" y="286"/>
                    </a:cubicBezTo>
                    <a:cubicBezTo>
                      <a:pt x="141" y="296"/>
                      <a:pt x="165" y="301"/>
                      <a:pt x="188" y="301"/>
                    </a:cubicBezTo>
                    <a:cubicBezTo>
                      <a:pt x="252" y="301"/>
                      <a:pt x="317" y="266"/>
                      <a:pt x="317" y="211"/>
                    </a:cubicBezTo>
                    <a:cubicBezTo>
                      <a:pt x="355" y="127"/>
                      <a:pt x="317" y="15"/>
                      <a:pt x="233" y="15"/>
                    </a:cubicBezTo>
                    <a:cubicBezTo>
                      <a:pt x="213" y="5"/>
                      <a:pt x="193" y="1"/>
                      <a:pt x="174" y="1"/>
                    </a:cubicBez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127"/>
              <p:cNvSpPr/>
              <p:nvPr/>
            </p:nvSpPr>
            <p:spPr>
              <a:xfrm>
                <a:off x="3415140" y="3565474"/>
                <a:ext cx="79949" cy="94373"/>
              </a:xfrm>
              <a:custGeom>
                <a:avLst/>
                <a:gdLst/>
                <a:ahLst/>
                <a:cxnLst/>
                <a:rect l="l" t="t" r="r" b="b"/>
                <a:pathLst>
                  <a:path w="1746" h="2061" extrusionOk="0">
                    <a:moveTo>
                      <a:pt x="1363" y="0"/>
                    </a:moveTo>
                    <a:cubicBezTo>
                      <a:pt x="1363" y="0"/>
                      <a:pt x="971" y="196"/>
                      <a:pt x="700" y="784"/>
                    </a:cubicBezTo>
                    <a:cubicBezTo>
                      <a:pt x="383" y="1363"/>
                      <a:pt x="700" y="1484"/>
                      <a:pt x="345" y="1484"/>
                    </a:cubicBezTo>
                    <a:cubicBezTo>
                      <a:pt x="0" y="1484"/>
                      <a:pt x="345" y="2026"/>
                      <a:pt x="345" y="2026"/>
                    </a:cubicBezTo>
                    <a:cubicBezTo>
                      <a:pt x="345" y="2026"/>
                      <a:pt x="380" y="2061"/>
                      <a:pt x="458" y="2061"/>
                    </a:cubicBezTo>
                    <a:cubicBezTo>
                      <a:pt x="580" y="2061"/>
                      <a:pt x="807" y="1973"/>
                      <a:pt x="1167" y="1522"/>
                    </a:cubicBezTo>
                    <a:cubicBezTo>
                      <a:pt x="1745" y="822"/>
                      <a:pt x="1363" y="0"/>
                      <a:pt x="1363" y="0"/>
                    </a:cubicBezTo>
                    <a:close/>
                  </a:path>
                </a:pathLst>
              </a:custGeom>
              <a:solidFill>
                <a:srgbClr val="FFA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127"/>
              <p:cNvSpPr/>
              <p:nvPr/>
            </p:nvSpPr>
            <p:spPr>
              <a:xfrm>
                <a:off x="3233490" y="4541675"/>
                <a:ext cx="126518" cy="215442"/>
              </a:xfrm>
              <a:custGeom>
                <a:avLst/>
                <a:gdLst/>
                <a:ahLst/>
                <a:cxnLst/>
                <a:rect l="l" t="t" r="r" b="b"/>
                <a:pathLst>
                  <a:path w="2763" h="4705" extrusionOk="0">
                    <a:moveTo>
                      <a:pt x="2530" y="0"/>
                    </a:moveTo>
                    <a:lnTo>
                      <a:pt x="0" y="233"/>
                    </a:lnTo>
                    <a:lnTo>
                      <a:pt x="75" y="3771"/>
                    </a:lnTo>
                    <a:lnTo>
                      <a:pt x="579" y="4630"/>
                    </a:lnTo>
                    <a:lnTo>
                      <a:pt x="2408" y="4704"/>
                    </a:lnTo>
                    <a:lnTo>
                      <a:pt x="2763" y="3883"/>
                    </a:lnTo>
                    <a:cubicBezTo>
                      <a:pt x="2446" y="3734"/>
                      <a:pt x="2530" y="0"/>
                      <a:pt x="2530" y="0"/>
                    </a:cubicBezTo>
                    <a:close/>
                  </a:path>
                </a:pathLst>
              </a:custGeom>
              <a:solidFill>
                <a:srgbClr val="FFA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127"/>
              <p:cNvSpPr/>
              <p:nvPr/>
            </p:nvSpPr>
            <p:spPr>
              <a:xfrm>
                <a:off x="3235185" y="4707024"/>
                <a:ext cx="261598" cy="92816"/>
              </a:xfrm>
              <a:custGeom>
                <a:avLst/>
                <a:gdLst/>
                <a:ahLst/>
                <a:cxnLst/>
                <a:rect l="l" t="t" r="r" b="b"/>
                <a:pathLst>
                  <a:path w="5713" h="2027" extrusionOk="0">
                    <a:moveTo>
                      <a:pt x="42" y="0"/>
                    </a:moveTo>
                    <a:cubicBezTo>
                      <a:pt x="14" y="0"/>
                      <a:pt x="0" y="1"/>
                      <a:pt x="0" y="1"/>
                    </a:cubicBezTo>
                    <a:lnTo>
                      <a:pt x="75" y="2027"/>
                    </a:lnTo>
                    <a:lnTo>
                      <a:pt x="5638" y="2027"/>
                    </a:lnTo>
                    <a:cubicBezTo>
                      <a:pt x="5713" y="1831"/>
                      <a:pt x="5601" y="1327"/>
                      <a:pt x="5405" y="1252"/>
                    </a:cubicBezTo>
                    <a:lnTo>
                      <a:pt x="2642" y="197"/>
                    </a:lnTo>
                    <a:cubicBezTo>
                      <a:pt x="2642" y="197"/>
                      <a:pt x="2503" y="430"/>
                      <a:pt x="2119" y="430"/>
                    </a:cubicBezTo>
                    <a:cubicBezTo>
                      <a:pt x="2005" y="430"/>
                      <a:pt x="1869" y="409"/>
                      <a:pt x="1709" y="356"/>
                    </a:cubicBezTo>
                    <a:cubicBezTo>
                      <a:pt x="729" y="27"/>
                      <a:pt x="190" y="0"/>
                      <a:pt x="42"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127"/>
              <p:cNvSpPr/>
              <p:nvPr/>
            </p:nvSpPr>
            <p:spPr>
              <a:xfrm>
                <a:off x="3395450" y="4732254"/>
                <a:ext cx="88970" cy="35533"/>
              </a:xfrm>
              <a:custGeom>
                <a:avLst/>
                <a:gdLst/>
                <a:ahLst/>
                <a:cxnLst/>
                <a:rect l="l" t="t" r="r" b="b"/>
                <a:pathLst>
                  <a:path w="1943" h="776" extrusionOk="0">
                    <a:moveTo>
                      <a:pt x="159" y="1"/>
                    </a:moveTo>
                    <a:lnTo>
                      <a:pt x="1" y="776"/>
                    </a:lnTo>
                    <a:lnTo>
                      <a:pt x="1905" y="776"/>
                    </a:lnTo>
                    <a:cubicBezTo>
                      <a:pt x="1942" y="776"/>
                      <a:pt x="1942" y="776"/>
                      <a:pt x="1942" y="738"/>
                    </a:cubicBezTo>
                    <a:lnTo>
                      <a:pt x="159" y="1"/>
                    </a:lnTo>
                    <a:close/>
                  </a:path>
                </a:pathLst>
              </a:custGeom>
              <a:solidFill>
                <a:srgbClr val="01A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127"/>
              <p:cNvSpPr/>
              <p:nvPr/>
            </p:nvSpPr>
            <p:spPr>
              <a:xfrm>
                <a:off x="3393756" y="4730148"/>
                <a:ext cx="92358" cy="39334"/>
              </a:xfrm>
              <a:custGeom>
                <a:avLst/>
                <a:gdLst/>
                <a:ahLst/>
                <a:cxnLst/>
                <a:rect l="l" t="t" r="r" b="b"/>
                <a:pathLst>
                  <a:path w="2017" h="859" extrusionOk="0">
                    <a:moveTo>
                      <a:pt x="196" y="84"/>
                    </a:moveTo>
                    <a:lnTo>
                      <a:pt x="1904" y="822"/>
                    </a:lnTo>
                    <a:lnTo>
                      <a:pt x="75" y="822"/>
                    </a:lnTo>
                    <a:lnTo>
                      <a:pt x="196" y="84"/>
                    </a:lnTo>
                    <a:close/>
                    <a:moveTo>
                      <a:pt x="150" y="0"/>
                    </a:moveTo>
                    <a:lnTo>
                      <a:pt x="0" y="859"/>
                    </a:lnTo>
                    <a:lnTo>
                      <a:pt x="1942" y="859"/>
                    </a:lnTo>
                    <a:cubicBezTo>
                      <a:pt x="1979" y="859"/>
                      <a:pt x="1979" y="859"/>
                      <a:pt x="2016" y="822"/>
                    </a:cubicBezTo>
                    <a:lnTo>
                      <a:pt x="1979" y="784"/>
                    </a:lnTo>
                    <a:lnTo>
                      <a:pt x="150" y="0"/>
                    </a:lnTo>
                    <a:close/>
                  </a:path>
                </a:pathLst>
              </a:custGeom>
              <a:solidFill>
                <a:srgbClr val="01A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127"/>
              <p:cNvSpPr/>
              <p:nvPr/>
            </p:nvSpPr>
            <p:spPr>
              <a:xfrm>
                <a:off x="3235185" y="4707069"/>
                <a:ext cx="19690" cy="60718"/>
              </a:xfrm>
              <a:custGeom>
                <a:avLst/>
                <a:gdLst/>
                <a:ahLst/>
                <a:cxnLst/>
                <a:rect l="l" t="t" r="r" b="b"/>
                <a:pathLst>
                  <a:path w="430" h="1326" extrusionOk="0">
                    <a:moveTo>
                      <a:pt x="0" y="0"/>
                    </a:moveTo>
                    <a:lnTo>
                      <a:pt x="38" y="1326"/>
                    </a:lnTo>
                    <a:lnTo>
                      <a:pt x="430" y="1326"/>
                    </a:lnTo>
                    <a:lnTo>
                      <a:pt x="346" y="38"/>
                    </a:lnTo>
                    <a:cubicBezTo>
                      <a:pt x="308" y="38"/>
                      <a:pt x="1" y="0"/>
                      <a:pt x="0" y="0"/>
                    </a:cubicBezTo>
                    <a:close/>
                  </a:path>
                </a:pathLst>
              </a:custGeom>
              <a:solidFill>
                <a:srgbClr val="BC7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127"/>
              <p:cNvSpPr/>
              <p:nvPr/>
            </p:nvSpPr>
            <p:spPr>
              <a:xfrm>
                <a:off x="3236879" y="4767741"/>
                <a:ext cx="249235" cy="1740"/>
              </a:xfrm>
              <a:custGeom>
                <a:avLst/>
                <a:gdLst/>
                <a:ahLst/>
                <a:cxnLst/>
                <a:rect l="l" t="t" r="r" b="b"/>
                <a:pathLst>
                  <a:path w="5443" h="38" extrusionOk="0">
                    <a:moveTo>
                      <a:pt x="1" y="1"/>
                    </a:moveTo>
                    <a:lnTo>
                      <a:pt x="1" y="38"/>
                    </a:lnTo>
                    <a:lnTo>
                      <a:pt x="5442" y="38"/>
                    </a:lnTo>
                    <a:cubicBezTo>
                      <a:pt x="5442" y="1"/>
                      <a:pt x="5442" y="1"/>
                      <a:pt x="5405" y="1"/>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25" name="Google Shape;4725;p127"/>
              <p:cNvGrpSpPr/>
              <p:nvPr/>
            </p:nvGrpSpPr>
            <p:grpSpPr>
              <a:xfrm>
                <a:off x="2850501" y="3806102"/>
                <a:ext cx="534326" cy="853117"/>
                <a:chOff x="-1269189" y="2761738"/>
                <a:chExt cx="861260" cy="1375108"/>
              </a:xfrm>
            </p:grpSpPr>
            <p:sp>
              <p:nvSpPr>
                <p:cNvPr id="4726" name="Google Shape;4726;p127"/>
                <p:cNvSpPr/>
                <p:nvPr/>
              </p:nvSpPr>
              <p:spPr>
                <a:xfrm>
                  <a:off x="-1269189" y="2764126"/>
                  <a:ext cx="568465" cy="1372377"/>
                </a:xfrm>
                <a:custGeom>
                  <a:avLst/>
                  <a:gdLst/>
                  <a:ahLst/>
                  <a:cxnLst/>
                  <a:rect l="l" t="t" r="r" b="b"/>
                  <a:pathLst>
                    <a:path w="7702" h="18594" extrusionOk="0">
                      <a:moveTo>
                        <a:pt x="1560" y="0"/>
                      </a:moveTo>
                      <a:cubicBezTo>
                        <a:pt x="1560" y="0"/>
                        <a:pt x="701" y="10109"/>
                        <a:pt x="1" y="18594"/>
                      </a:cubicBezTo>
                      <a:lnTo>
                        <a:pt x="4239" y="18594"/>
                      </a:lnTo>
                      <a:cubicBezTo>
                        <a:pt x="4668" y="16913"/>
                        <a:pt x="5060" y="15243"/>
                        <a:pt x="5293" y="14347"/>
                      </a:cubicBezTo>
                      <a:cubicBezTo>
                        <a:pt x="6376" y="9876"/>
                        <a:pt x="7701" y="2138"/>
                        <a:pt x="7701" y="2138"/>
                      </a:cubicBezTo>
                      <a:lnTo>
                        <a:pt x="1560" y="0"/>
                      </a:lnTo>
                      <a:close/>
                    </a:path>
                  </a:pathLst>
                </a:custGeom>
                <a:solidFill>
                  <a:srgbClr val="01A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127"/>
                <p:cNvSpPr/>
                <p:nvPr/>
              </p:nvSpPr>
              <p:spPr>
                <a:xfrm>
                  <a:off x="-1269189" y="2761738"/>
                  <a:ext cx="568465" cy="1372377"/>
                </a:xfrm>
                <a:custGeom>
                  <a:avLst/>
                  <a:gdLst/>
                  <a:ahLst/>
                  <a:cxnLst/>
                  <a:rect l="l" t="t" r="r" b="b"/>
                  <a:pathLst>
                    <a:path w="7702" h="18594" extrusionOk="0">
                      <a:moveTo>
                        <a:pt x="1560" y="0"/>
                      </a:moveTo>
                      <a:cubicBezTo>
                        <a:pt x="1560" y="0"/>
                        <a:pt x="701" y="10109"/>
                        <a:pt x="1" y="18594"/>
                      </a:cubicBezTo>
                      <a:lnTo>
                        <a:pt x="4239" y="18594"/>
                      </a:lnTo>
                      <a:cubicBezTo>
                        <a:pt x="4668" y="16913"/>
                        <a:pt x="5060" y="15243"/>
                        <a:pt x="5293" y="14347"/>
                      </a:cubicBezTo>
                      <a:cubicBezTo>
                        <a:pt x="6376" y="9876"/>
                        <a:pt x="7701" y="2138"/>
                        <a:pt x="7701" y="2138"/>
                      </a:cubicBezTo>
                      <a:lnTo>
                        <a:pt x="1560" y="0"/>
                      </a:ln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127"/>
                <p:cNvSpPr/>
                <p:nvPr/>
              </p:nvSpPr>
              <p:spPr>
                <a:xfrm>
                  <a:off x="-1220255" y="2850602"/>
                  <a:ext cx="812325" cy="1286243"/>
                </a:xfrm>
                <a:custGeom>
                  <a:avLst/>
                  <a:gdLst/>
                  <a:ahLst/>
                  <a:cxnLst/>
                  <a:rect l="l" t="t" r="r" b="b"/>
                  <a:pathLst>
                    <a:path w="11006" h="17427" extrusionOk="0">
                      <a:moveTo>
                        <a:pt x="8168" y="0"/>
                      </a:moveTo>
                      <a:lnTo>
                        <a:pt x="150" y="271"/>
                      </a:lnTo>
                      <a:cubicBezTo>
                        <a:pt x="150" y="271"/>
                        <a:pt x="1" y="2838"/>
                        <a:pt x="1279" y="4555"/>
                      </a:cubicBezTo>
                      <a:cubicBezTo>
                        <a:pt x="1783" y="5255"/>
                        <a:pt x="4742" y="9334"/>
                        <a:pt x="5246" y="10389"/>
                      </a:cubicBezTo>
                      <a:cubicBezTo>
                        <a:pt x="5872" y="11743"/>
                        <a:pt x="6301" y="13189"/>
                        <a:pt x="6534" y="14627"/>
                      </a:cubicBezTo>
                      <a:cubicBezTo>
                        <a:pt x="6646" y="15439"/>
                        <a:pt x="6805" y="16409"/>
                        <a:pt x="7038" y="17427"/>
                      </a:cubicBezTo>
                      <a:lnTo>
                        <a:pt x="11005" y="17427"/>
                      </a:lnTo>
                      <a:cubicBezTo>
                        <a:pt x="11005" y="14505"/>
                        <a:pt x="10968" y="11042"/>
                        <a:pt x="10847" y="10072"/>
                      </a:cubicBezTo>
                      <a:cubicBezTo>
                        <a:pt x="10343" y="5526"/>
                        <a:pt x="8168" y="0"/>
                        <a:pt x="8168" y="0"/>
                      </a:cubicBezTo>
                      <a:close/>
                    </a:path>
                  </a:pathLst>
                </a:custGeom>
                <a:solidFill>
                  <a:srgbClr val="01A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29" name="Google Shape;4729;p127"/>
              <p:cNvSpPr/>
              <p:nvPr/>
            </p:nvSpPr>
            <p:spPr>
              <a:xfrm>
                <a:off x="3033891" y="4025620"/>
                <a:ext cx="236826" cy="562255"/>
              </a:xfrm>
              <a:custGeom>
                <a:avLst/>
                <a:gdLst/>
                <a:ahLst/>
                <a:cxnLst/>
                <a:rect l="l" t="t" r="r" b="b"/>
                <a:pathLst>
                  <a:path w="5172" h="12279" extrusionOk="0">
                    <a:moveTo>
                      <a:pt x="104" y="1"/>
                    </a:moveTo>
                    <a:cubicBezTo>
                      <a:pt x="78" y="1"/>
                      <a:pt x="53" y="12"/>
                      <a:pt x="37" y="32"/>
                    </a:cubicBezTo>
                    <a:cubicBezTo>
                      <a:pt x="0" y="69"/>
                      <a:pt x="0" y="144"/>
                      <a:pt x="37" y="219"/>
                    </a:cubicBezTo>
                    <a:cubicBezTo>
                      <a:pt x="37" y="219"/>
                      <a:pt x="1559" y="1815"/>
                      <a:pt x="3108" y="4811"/>
                    </a:cubicBezTo>
                    <a:cubicBezTo>
                      <a:pt x="4863" y="8274"/>
                      <a:pt x="4938" y="12119"/>
                      <a:pt x="4938" y="12166"/>
                    </a:cubicBezTo>
                    <a:cubicBezTo>
                      <a:pt x="4938" y="12203"/>
                      <a:pt x="4975" y="12278"/>
                      <a:pt x="5059" y="12278"/>
                    </a:cubicBezTo>
                    <a:cubicBezTo>
                      <a:pt x="5134" y="12278"/>
                      <a:pt x="5171" y="12203"/>
                      <a:pt x="5171" y="12166"/>
                    </a:cubicBezTo>
                    <a:cubicBezTo>
                      <a:pt x="5171" y="12119"/>
                      <a:pt x="5097" y="8237"/>
                      <a:pt x="3304" y="4736"/>
                    </a:cubicBezTo>
                    <a:cubicBezTo>
                      <a:pt x="1755" y="1703"/>
                      <a:pt x="234" y="69"/>
                      <a:pt x="196" y="69"/>
                    </a:cubicBezTo>
                    <a:cubicBezTo>
                      <a:pt x="175" y="21"/>
                      <a:pt x="138" y="1"/>
                      <a:pt x="104" y="1"/>
                    </a:cubicBezTo>
                    <a:close/>
                  </a:path>
                </a:pathLst>
              </a:custGeom>
              <a:solidFill>
                <a:srgbClr val="FFB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127"/>
              <p:cNvSpPr/>
              <p:nvPr/>
            </p:nvSpPr>
            <p:spPr>
              <a:xfrm>
                <a:off x="3146260" y="4031481"/>
                <a:ext cx="58611" cy="166584"/>
              </a:xfrm>
              <a:custGeom>
                <a:avLst/>
                <a:gdLst/>
                <a:ahLst/>
                <a:cxnLst/>
                <a:rect l="l" t="t" r="r" b="b"/>
                <a:pathLst>
                  <a:path w="1280" h="3638" extrusionOk="0">
                    <a:moveTo>
                      <a:pt x="116" y="1"/>
                    </a:moveTo>
                    <a:cubicBezTo>
                      <a:pt x="101" y="1"/>
                      <a:pt x="87" y="5"/>
                      <a:pt x="76" y="16"/>
                    </a:cubicBezTo>
                    <a:cubicBezTo>
                      <a:pt x="38" y="53"/>
                      <a:pt x="1" y="137"/>
                      <a:pt x="38" y="175"/>
                    </a:cubicBezTo>
                    <a:cubicBezTo>
                      <a:pt x="38" y="212"/>
                      <a:pt x="1009" y="1883"/>
                      <a:pt x="38" y="3479"/>
                    </a:cubicBezTo>
                    <a:cubicBezTo>
                      <a:pt x="1" y="3516"/>
                      <a:pt x="38" y="3591"/>
                      <a:pt x="76" y="3638"/>
                    </a:cubicBezTo>
                    <a:lnTo>
                      <a:pt x="113" y="3638"/>
                    </a:lnTo>
                    <a:cubicBezTo>
                      <a:pt x="150" y="3638"/>
                      <a:pt x="188" y="3638"/>
                      <a:pt x="234" y="3591"/>
                    </a:cubicBezTo>
                    <a:cubicBezTo>
                      <a:pt x="1280" y="1883"/>
                      <a:pt x="234" y="91"/>
                      <a:pt x="234" y="53"/>
                    </a:cubicBezTo>
                    <a:cubicBezTo>
                      <a:pt x="201" y="27"/>
                      <a:pt x="154" y="1"/>
                      <a:pt x="116" y="1"/>
                    </a:cubicBezTo>
                    <a:close/>
                  </a:path>
                </a:pathLst>
              </a:custGeom>
              <a:solidFill>
                <a:srgbClr val="FFB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127"/>
              <p:cNvSpPr/>
              <p:nvPr/>
            </p:nvSpPr>
            <p:spPr>
              <a:xfrm>
                <a:off x="3186876" y="4578857"/>
                <a:ext cx="194516" cy="12409"/>
              </a:xfrm>
              <a:custGeom>
                <a:avLst/>
                <a:gdLst/>
                <a:ahLst/>
                <a:cxnLst/>
                <a:rect l="l" t="t" r="r" b="b"/>
                <a:pathLst>
                  <a:path w="4248" h="271" extrusionOk="0">
                    <a:moveTo>
                      <a:pt x="4126" y="0"/>
                    </a:moveTo>
                    <a:lnTo>
                      <a:pt x="122" y="37"/>
                    </a:lnTo>
                    <a:cubicBezTo>
                      <a:pt x="47" y="84"/>
                      <a:pt x="1" y="121"/>
                      <a:pt x="1" y="159"/>
                    </a:cubicBezTo>
                    <a:cubicBezTo>
                      <a:pt x="1" y="233"/>
                      <a:pt x="47" y="271"/>
                      <a:pt x="122" y="271"/>
                    </a:cubicBezTo>
                    <a:lnTo>
                      <a:pt x="4126" y="233"/>
                    </a:lnTo>
                    <a:cubicBezTo>
                      <a:pt x="4201" y="233"/>
                      <a:pt x="4248" y="196"/>
                      <a:pt x="4248" y="121"/>
                    </a:cubicBezTo>
                    <a:cubicBezTo>
                      <a:pt x="4248" y="37"/>
                      <a:pt x="4201" y="0"/>
                      <a:pt x="4126" y="0"/>
                    </a:cubicBezTo>
                    <a:close/>
                  </a:path>
                </a:pathLst>
              </a:custGeom>
              <a:solidFill>
                <a:srgbClr val="FFB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127"/>
              <p:cNvSpPr/>
              <p:nvPr/>
            </p:nvSpPr>
            <p:spPr>
              <a:xfrm>
                <a:off x="3106972" y="3264267"/>
                <a:ext cx="213748" cy="497417"/>
              </a:xfrm>
              <a:custGeom>
                <a:avLst/>
                <a:gdLst/>
                <a:ahLst/>
                <a:cxnLst/>
                <a:rect l="l" t="t" r="r" b="b"/>
                <a:pathLst>
                  <a:path w="4668" h="10863" extrusionOk="0">
                    <a:moveTo>
                      <a:pt x="1008" y="0"/>
                    </a:moveTo>
                    <a:cubicBezTo>
                      <a:pt x="983" y="0"/>
                      <a:pt x="958" y="3"/>
                      <a:pt x="934" y="7"/>
                    </a:cubicBezTo>
                    <a:cubicBezTo>
                      <a:pt x="775" y="7"/>
                      <a:pt x="700" y="91"/>
                      <a:pt x="700" y="91"/>
                    </a:cubicBezTo>
                    <a:lnTo>
                      <a:pt x="626" y="91"/>
                    </a:lnTo>
                    <a:cubicBezTo>
                      <a:pt x="0" y="941"/>
                      <a:pt x="4667" y="10863"/>
                      <a:pt x="4667" y="10863"/>
                    </a:cubicBezTo>
                    <a:cubicBezTo>
                      <a:pt x="4667" y="10863"/>
                      <a:pt x="4397" y="7558"/>
                      <a:pt x="4359" y="7325"/>
                    </a:cubicBezTo>
                    <a:cubicBezTo>
                      <a:pt x="3659" y="2733"/>
                      <a:pt x="1979" y="707"/>
                      <a:pt x="1475" y="203"/>
                    </a:cubicBezTo>
                    <a:cubicBezTo>
                      <a:pt x="1345" y="105"/>
                      <a:pt x="1178" y="0"/>
                      <a:pt x="1008" y="0"/>
                    </a:cubicBezTo>
                    <a:close/>
                  </a:path>
                </a:pathLst>
              </a:custGeom>
              <a:solidFill>
                <a:srgbClr val="338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127"/>
              <p:cNvSpPr/>
              <p:nvPr/>
            </p:nvSpPr>
            <p:spPr>
              <a:xfrm>
                <a:off x="2734698" y="3335104"/>
                <a:ext cx="227851" cy="401349"/>
              </a:xfrm>
              <a:custGeom>
                <a:avLst/>
                <a:gdLst/>
                <a:ahLst/>
                <a:cxnLst/>
                <a:rect l="l" t="t" r="r" b="b"/>
                <a:pathLst>
                  <a:path w="4976" h="8765" extrusionOk="0">
                    <a:moveTo>
                      <a:pt x="4479" y="1"/>
                    </a:moveTo>
                    <a:cubicBezTo>
                      <a:pt x="3444" y="1"/>
                      <a:pt x="1111" y="213"/>
                      <a:pt x="663" y="2082"/>
                    </a:cubicBezTo>
                    <a:cubicBezTo>
                      <a:pt x="392" y="3053"/>
                      <a:pt x="122" y="4219"/>
                      <a:pt x="38" y="5731"/>
                    </a:cubicBezTo>
                    <a:cubicBezTo>
                      <a:pt x="0" y="6786"/>
                      <a:pt x="504" y="8420"/>
                      <a:pt x="2138" y="8765"/>
                    </a:cubicBezTo>
                    <a:lnTo>
                      <a:pt x="3622" y="8224"/>
                    </a:lnTo>
                    <a:lnTo>
                      <a:pt x="4975" y="19"/>
                    </a:lnTo>
                    <a:cubicBezTo>
                      <a:pt x="4975" y="19"/>
                      <a:pt x="4783" y="1"/>
                      <a:pt x="4479" y="1"/>
                    </a:cubicBezTo>
                    <a:close/>
                  </a:path>
                </a:pathLst>
              </a:custGeom>
              <a:solidFill>
                <a:srgbClr val="BC7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127"/>
              <p:cNvSpPr/>
              <p:nvPr/>
            </p:nvSpPr>
            <p:spPr>
              <a:xfrm>
                <a:off x="2741979" y="3290184"/>
                <a:ext cx="206467" cy="264025"/>
              </a:xfrm>
              <a:custGeom>
                <a:avLst/>
                <a:gdLst/>
                <a:ahLst/>
                <a:cxnLst/>
                <a:rect l="l" t="t" r="r" b="b"/>
                <a:pathLst>
                  <a:path w="4509" h="5766" extrusionOk="0">
                    <a:moveTo>
                      <a:pt x="3452" y="0"/>
                    </a:moveTo>
                    <a:cubicBezTo>
                      <a:pt x="2969" y="0"/>
                      <a:pt x="2484" y="130"/>
                      <a:pt x="2063" y="375"/>
                    </a:cubicBezTo>
                    <a:cubicBezTo>
                      <a:pt x="429" y="1308"/>
                      <a:pt x="0" y="4426"/>
                      <a:pt x="112" y="4892"/>
                    </a:cubicBezTo>
                    <a:cubicBezTo>
                      <a:pt x="219" y="5316"/>
                      <a:pt x="397" y="5765"/>
                      <a:pt x="668" y="5765"/>
                    </a:cubicBezTo>
                    <a:cubicBezTo>
                      <a:pt x="893" y="5765"/>
                      <a:pt x="1182" y="5458"/>
                      <a:pt x="1549" y="4575"/>
                    </a:cubicBezTo>
                    <a:cubicBezTo>
                      <a:pt x="1979" y="3530"/>
                      <a:pt x="3463" y="925"/>
                      <a:pt x="3463" y="925"/>
                    </a:cubicBezTo>
                    <a:lnTo>
                      <a:pt x="4508" y="225"/>
                    </a:lnTo>
                    <a:cubicBezTo>
                      <a:pt x="4176" y="73"/>
                      <a:pt x="3814" y="0"/>
                      <a:pt x="3452" y="0"/>
                    </a:cubicBezTo>
                    <a:close/>
                  </a:path>
                </a:pathLst>
              </a:custGeom>
              <a:solidFill>
                <a:srgbClr val="338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127"/>
              <p:cNvSpPr/>
              <p:nvPr/>
            </p:nvSpPr>
            <p:spPr>
              <a:xfrm>
                <a:off x="2775726" y="3319535"/>
                <a:ext cx="226157" cy="351118"/>
              </a:xfrm>
              <a:custGeom>
                <a:avLst/>
                <a:gdLst/>
                <a:ahLst/>
                <a:cxnLst/>
                <a:rect l="l" t="t" r="r" b="b"/>
                <a:pathLst>
                  <a:path w="4939" h="7668" extrusionOk="0">
                    <a:moveTo>
                      <a:pt x="3444" y="0"/>
                    </a:moveTo>
                    <a:cubicBezTo>
                      <a:pt x="1968" y="0"/>
                      <a:pt x="1279" y="1451"/>
                      <a:pt x="1279" y="1451"/>
                    </a:cubicBezTo>
                    <a:cubicBezTo>
                      <a:pt x="346" y="3159"/>
                      <a:pt x="0" y="7285"/>
                      <a:pt x="0" y="7285"/>
                    </a:cubicBezTo>
                    <a:lnTo>
                      <a:pt x="3379" y="7668"/>
                    </a:lnTo>
                    <a:cubicBezTo>
                      <a:pt x="4163" y="6771"/>
                      <a:pt x="4938" y="6659"/>
                      <a:pt x="4938" y="6659"/>
                    </a:cubicBezTo>
                    <a:lnTo>
                      <a:pt x="4630" y="284"/>
                    </a:lnTo>
                    <a:cubicBezTo>
                      <a:pt x="4190" y="82"/>
                      <a:pt x="3795" y="0"/>
                      <a:pt x="3444" y="0"/>
                    </a:cubicBezTo>
                    <a:close/>
                  </a:path>
                </a:pathLst>
              </a:custGeom>
              <a:solidFill>
                <a:srgbClr val="FD7D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127"/>
              <p:cNvSpPr/>
              <p:nvPr/>
            </p:nvSpPr>
            <p:spPr>
              <a:xfrm>
                <a:off x="2747107" y="3290184"/>
                <a:ext cx="236826" cy="476628"/>
              </a:xfrm>
              <a:custGeom>
                <a:avLst/>
                <a:gdLst/>
                <a:ahLst/>
                <a:cxnLst/>
                <a:rect l="l" t="t" r="r" b="b"/>
                <a:pathLst>
                  <a:path w="5172" h="10409" extrusionOk="0">
                    <a:moveTo>
                      <a:pt x="3944" y="1"/>
                    </a:moveTo>
                    <a:cubicBezTo>
                      <a:pt x="2875" y="1"/>
                      <a:pt x="1397" y="694"/>
                      <a:pt x="737" y="4192"/>
                    </a:cubicBezTo>
                    <a:cubicBezTo>
                      <a:pt x="737" y="4192"/>
                      <a:pt x="271" y="5742"/>
                      <a:pt x="121" y="7412"/>
                    </a:cubicBezTo>
                    <a:cubicBezTo>
                      <a:pt x="0" y="8626"/>
                      <a:pt x="821" y="9709"/>
                      <a:pt x="1988" y="9942"/>
                    </a:cubicBezTo>
                    <a:lnTo>
                      <a:pt x="4592" y="10409"/>
                    </a:lnTo>
                    <a:lnTo>
                      <a:pt x="5171" y="300"/>
                    </a:lnTo>
                    <a:cubicBezTo>
                      <a:pt x="5171" y="300"/>
                      <a:pt x="4646" y="1"/>
                      <a:pt x="3944" y="1"/>
                    </a:cubicBezTo>
                    <a:close/>
                  </a:path>
                </a:pathLst>
              </a:custGeom>
              <a:solidFill>
                <a:srgbClr val="EF41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127"/>
              <p:cNvSpPr/>
              <p:nvPr/>
            </p:nvSpPr>
            <p:spPr>
              <a:xfrm>
                <a:off x="2877243" y="3309355"/>
                <a:ext cx="129952" cy="220570"/>
              </a:xfrm>
              <a:custGeom>
                <a:avLst/>
                <a:gdLst/>
                <a:ahLst/>
                <a:cxnLst/>
                <a:rect l="l" t="t" r="r" b="b"/>
                <a:pathLst>
                  <a:path w="2838" h="4817" extrusionOk="0">
                    <a:moveTo>
                      <a:pt x="2838" y="0"/>
                    </a:moveTo>
                    <a:cubicBezTo>
                      <a:pt x="2838" y="0"/>
                      <a:pt x="1671" y="75"/>
                      <a:pt x="1587" y="150"/>
                    </a:cubicBezTo>
                    <a:cubicBezTo>
                      <a:pt x="1587" y="150"/>
                      <a:pt x="579" y="1354"/>
                      <a:pt x="0" y="4817"/>
                    </a:cubicBezTo>
                    <a:lnTo>
                      <a:pt x="2138" y="1046"/>
                    </a:lnTo>
                    <a:cubicBezTo>
                      <a:pt x="2138" y="1046"/>
                      <a:pt x="2287" y="700"/>
                      <a:pt x="2838" y="0"/>
                    </a:cubicBezTo>
                    <a:close/>
                  </a:path>
                </a:pathLst>
              </a:custGeom>
              <a:solidFill>
                <a:srgbClr val="338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127"/>
              <p:cNvSpPr/>
              <p:nvPr/>
            </p:nvSpPr>
            <p:spPr>
              <a:xfrm>
                <a:off x="2775726" y="3285925"/>
                <a:ext cx="174414" cy="434730"/>
              </a:xfrm>
              <a:custGeom>
                <a:avLst/>
                <a:gdLst/>
                <a:ahLst/>
                <a:cxnLst/>
                <a:rect l="l" t="t" r="r" b="b"/>
                <a:pathLst>
                  <a:path w="3809" h="9494" extrusionOk="0">
                    <a:moveTo>
                      <a:pt x="3697" y="1"/>
                    </a:moveTo>
                    <a:cubicBezTo>
                      <a:pt x="3659" y="1"/>
                      <a:pt x="2297" y="197"/>
                      <a:pt x="1597" y="1905"/>
                    </a:cubicBezTo>
                    <a:cubicBezTo>
                      <a:pt x="1009" y="3305"/>
                      <a:pt x="0" y="6731"/>
                      <a:pt x="196" y="9419"/>
                    </a:cubicBezTo>
                    <a:cubicBezTo>
                      <a:pt x="196" y="9456"/>
                      <a:pt x="234" y="9494"/>
                      <a:pt x="308" y="9494"/>
                    </a:cubicBezTo>
                    <a:cubicBezTo>
                      <a:pt x="346" y="9494"/>
                      <a:pt x="392" y="9456"/>
                      <a:pt x="392" y="9419"/>
                    </a:cubicBezTo>
                    <a:cubicBezTo>
                      <a:pt x="159" y="6731"/>
                      <a:pt x="1205" y="3389"/>
                      <a:pt x="1746" y="1989"/>
                    </a:cubicBezTo>
                    <a:cubicBezTo>
                      <a:pt x="2409" y="356"/>
                      <a:pt x="3734" y="160"/>
                      <a:pt x="3734" y="160"/>
                    </a:cubicBezTo>
                    <a:cubicBezTo>
                      <a:pt x="3771" y="160"/>
                      <a:pt x="3809" y="122"/>
                      <a:pt x="3809" y="85"/>
                    </a:cubicBezTo>
                    <a:cubicBezTo>
                      <a:pt x="3809" y="38"/>
                      <a:pt x="3771" y="1"/>
                      <a:pt x="3697" y="1"/>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127"/>
              <p:cNvSpPr/>
              <p:nvPr/>
            </p:nvSpPr>
            <p:spPr>
              <a:xfrm>
                <a:off x="3010813" y="3216691"/>
                <a:ext cx="147902" cy="154770"/>
              </a:xfrm>
              <a:custGeom>
                <a:avLst/>
                <a:gdLst/>
                <a:ahLst/>
                <a:cxnLst/>
                <a:rect l="l" t="t" r="r" b="b"/>
                <a:pathLst>
                  <a:path w="3230" h="3380" extrusionOk="0">
                    <a:moveTo>
                      <a:pt x="504" y="1"/>
                    </a:moveTo>
                    <a:lnTo>
                      <a:pt x="271" y="1242"/>
                    </a:lnTo>
                    <a:lnTo>
                      <a:pt x="0" y="2997"/>
                    </a:lnTo>
                    <a:lnTo>
                      <a:pt x="3034" y="3380"/>
                    </a:lnTo>
                    <a:lnTo>
                      <a:pt x="3230" y="76"/>
                    </a:lnTo>
                    <a:lnTo>
                      <a:pt x="504" y="1"/>
                    </a:lnTo>
                    <a:close/>
                  </a:path>
                </a:pathLst>
              </a:custGeom>
              <a:solidFill>
                <a:srgbClr val="FFA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127"/>
              <p:cNvSpPr/>
              <p:nvPr/>
            </p:nvSpPr>
            <p:spPr>
              <a:xfrm>
                <a:off x="3021482" y="3216691"/>
                <a:ext cx="137233" cy="69280"/>
              </a:xfrm>
              <a:custGeom>
                <a:avLst/>
                <a:gdLst/>
                <a:ahLst/>
                <a:cxnLst/>
                <a:rect l="l" t="t" r="r" b="b"/>
                <a:pathLst>
                  <a:path w="2997" h="1513" extrusionOk="0">
                    <a:moveTo>
                      <a:pt x="271" y="1"/>
                    </a:moveTo>
                    <a:lnTo>
                      <a:pt x="38" y="1242"/>
                    </a:lnTo>
                    <a:lnTo>
                      <a:pt x="0" y="1513"/>
                    </a:lnTo>
                    <a:cubicBezTo>
                      <a:pt x="2446" y="1168"/>
                      <a:pt x="2997" y="76"/>
                      <a:pt x="2997" y="76"/>
                    </a:cubicBezTo>
                    <a:lnTo>
                      <a:pt x="271" y="1"/>
                    </a:lnTo>
                    <a:close/>
                  </a:path>
                </a:pathLst>
              </a:custGeom>
              <a:solidFill>
                <a:srgbClr val="0000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127"/>
              <p:cNvSpPr/>
              <p:nvPr/>
            </p:nvSpPr>
            <p:spPr>
              <a:xfrm>
                <a:off x="2857782" y="3273562"/>
                <a:ext cx="491556" cy="761076"/>
              </a:xfrm>
              <a:custGeom>
                <a:avLst/>
                <a:gdLst/>
                <a:ahLst/>
                <a:cxnLst/>
                <a:rect l="l" t="t" r="r" b="b"/>
                <a:pathLst>
                  <a:path w="10735" h="16621" extrusionOk="0">
                    <a:moveTo>
                      <a:pt x="3575" y="0"/>
                    </a:moveTo>
                    <a:cubicBezTo>
                      <a:pt x="1" y="4471"/>
                      <a:pt x="467" y="14001"/>
                      <a:pt x="467" y="14001"/>
                    </a:cubicBezTo>
                    <a:cubicBezTo>
                      <a:pt x="309" y="16409"/>
                      <a:pt x="4938" y="16493"/>
                      <a:pt x="4938" y="16493"/>
                    </a:cubicBezTo>
                    <a:cubicBezTo>
                      <a:pt x="5683" y="16580"/>
                      <a:pt x="6319" y="16620"/>
                      <a:pt x="6864" y="16620"/>
                    </a:cubicBezTo>
                    <a:cubicBezTo>
                      <a:pt x="9708" y="16620"/>
                      <a:pt x="10047" y="15531"/>
                      <a:pt x="10109" y="14356"/>
                    </a:cubicBezTo>
                    <a:cubicBezTo>
                      <a:pt x="10735" y="5330"/>
                      <a:pt x="6488" y="467"/>
                      <a:pt x="6488" y="467"/>
                    </a:cubicBezTo>
                    <a:cubicBezTo>
                      <a:pt x="6377" y="774"/>
                      <a:pt x="6123" y="887"/>
                      <a:pt x="5809" y="887"/>
                    </a:cubicBezTo>
                    <a:cubicBezTo>
                      <a:pt x="4929" y="887"/>
                      <a:pt x="3575" y="0"/>
                      <a:pt x="3575" y="0"/>
                    </a:cubicBezTo>
                    <a:close/>
                  </a:path>
                </a:pathLst>
              </a:custGeom>
              <a:solidFill>
                <a:srgbClr val="BC7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127"/>
              <p:cNvSpPr/>
              <p:nvPr/>
            </p:nvSpPr>
            <p:spPr>
              <a:xfrm>
                <a:off x="2951835" y="2901196"/>
                <a:ext cx="318882" cy="343929"/>
              </a:xfrm>
              <a:custGeom>
                <a:avLst/>
                <a:gdLst/>
                <a:ahLst/>
                <a:cxnLst/>
                <a:rect l="l" t="t" r="r" b="b"/>
                <a:pathLst>
                  <a:path w="6964" h="7511" extrusionOk="0">
                    <a:moveTo>
                      <a:pt x="3474" y="0"/>
                    </a:moveTo>
                    <a:cubicBezTo>
                      <a:pt x="3433" y="0"/>
                      <a:pt x="3392" y="1"/>
                      <a:pt x="3351" y="2"/>
                    </a:cubicBezTo>
                    <a:cubicBezTo>
                      <a:pt x="1484" y="86"/>
                      <a:pt x="0" y="1832"/>
                      <a:pt x="84" y="3895"/>
                    </a:cubicBezTo>
                    <a:cubicBezTo>
                      <a:pt x="193" y="5907"/>
                      <a:pt x="1679" y="7510"/>
                      <a:pt x="3519" y="7510"/>
                    </a:cubicBezTo>
                    <a:cubicBezTo>
                      <a:pt x="3565" y="7510"/>
                      <a:pt x="3612" y="7509"/>
                      <a:pt x="3659" y="7507"/>
                    </a:cubicBezTo>
                    <a:cubicBezTo>
                      <a:pt x="5526" y="7432"/>
                      <a:pt x="6963" y="5687"/>
                      <a:pt x="6889" y="3624"/>
                    </a:cubicBezTo>
                    <a:cubicBezTo>
                      <a:pt x="6815" y="1607"/>
                      <a:pt x="5287" y="0"/>
                      <a:pt x="3474" y="0"/>
                    </a:cubicBezTo>
                    <a:close/>
                  </a:path>
                </a:pathLst>
              </a:custGeom>
              <a:solidFill>
                <a:srgbClr val="FFA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127"/>
              <p:cNvSpPr/>
              <p:nvPr/>
            </p:nvSpPr>
            <p:spPr>
              <a:xfrm>
                <a:off x="2918042" y="3049190"/>
                <a:ext cx="74867" cy="74912"/>
              </a:xfrm>
              <a:custGeom>
                <a:avLst/>
                <a:gdLst/>
                <a:ahLst/>
                <a:cxnLst/>
                <a:rect l="l" t="t" r="r" b="b"/>
                <a:pathLst>
                  <a:path w="1635" h="1636" extrusionOk="0">
                    <a:moveTo>
                      <a:pt x="859" y="0"/>
                    </a:moveTo>
                    <a:cubicBezTo>
                      <a:pt x="393" y="0"/>
                      <a:pt x="1" y="355"/>
                      <a:pt x="1" y="821"/>
                    </a:cubicBezTo>
                    <a:cubicBezTo>
                      <a:pt x="1" y="1241"/>
                      <a:pt x="355" y="1633"/>
                      <a:pt x="785" y="1633"/>
                    </a:cubicBezTo>
                    <a:cubicBezTo>
                      <a:pt x="806" y="1635"/>
                      <a:pt x="827" y="1636"/>
                      <a:pt x="848" y="1636"/>
                    </a:cubicBezTo>
                    <a:cubicBezTo>
                      <a:pt x="1285" y="1636"/>
                      <a:pt x="1634" y="1269"/>
                      <a:pt x="1634" y="859"/>
                    </a:cubicBezTo>
                    <a:cubicBezTo>
                      <a:pt x="1634" y="392"/>
                      <a:pt x="1289" y="37"/>
                      <a:pt x="859" y="0"/>
                    </a:cubicBezTo>
                    <a:close/>
                  </a:path>
                </a:pathLst>
              </a:custGeom>
              <a:solidFill>
                <a:srgbClr val="FFA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127"/>
              <p:cNvSpPr/>
              <p:nvPr/>
            </p:nvSpPr>
            <p:spPr>
              <a:xfrm>
                <a:off x="2934297" y="3077809"/>
                <a:ext cx="15843" cy="26558"/>
              </a:xfrm>
              <a:custGeom>
                <a:avLst/>
                <a:gdLst/>
                <a:ahLst/>
                <a:cxnLst/>
                <a:rect l="l" t="t" r="r" b="b"/>
                <a:pathLst>
                  <a:path w="346" h="580" extrusionOk="0">
                    <a:moveTo>
                      <a:pt x="346" y="0"/>
                    </a:moveTo>
                    <a:cubicBezTo>
                      <a:pt x="271" y="0"/>
                      <a:pt x="234" y="38"/>
                      <a:pt x="150" y="75"/>
                    </a:cubicBezTo>
                    <a:cubicBezTo>
                      <a:pt x="112" y="112"/>
                      <a:pt x="38" y="196"/>
                      <a:pt x="38" y="271"/>
                    </a:cubicBezTo>
                    <a:cubicBezTo>
                      <a:pt x="0" y="383"/>
                      <a:pt x="75" y="467"/>
                      <a:pt x="150" y="504"/>
                    </a:cubicBezTo>
                    <a:cubicBezTo>
                      <a:pt x="150" y="504"/>
                      <a:pt x="196" y="542"/>
                      <a:pt x="234" y="542"/>
                    </a:cubicBezTo>
                    <a:cubicBezTo>
                      <a:pt x="271" y="542"/>
                      <a:pt x="308" y="579"/>
                      <a:pt x="346" y="579"/>
                    </a:cubicBezTo>
                    <a:lnTo>
                      <a:pt x="196" y="430"/>
                    </a:lnTo>
                    <a:cubicBezTo>
                      <a:pt x="150" y="383"/>
                      <a:pt x="150" y="346"/>
                      <a:pt x="150" y="308"/>
                    </a:cubicBezTo>
                    <a:cubicBezTo>
                      <a:pt x="150" y="271"/>
                      <a:pt x="196" y="196"/>
                      <a:pt x="234" y="150"/>
                    </a:cubicBezTo>
                    <a:cubicBezTo>
                      <a:pt x="271" y="112"/>
                      <a:pt x="308" y="75"/>
                      <a:pt x="346" y="0"/>
                    </a:cubicBezTo>
                    <a:close/>
                  </a:path>
                </a:pathLst>
              </a:custGeom>
              <a:solidFill>
                <a:srgbClr val="EC7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127"/>
              <p:cNvSpPr/>
              <p:nvPr/>
            </p:nvSpPr>
            <p:spPr>
              <a:xfrm>
                <a:off x="3128310" y="3136375"/>
                <a:ext cx="74867" cy="29122"/>
              </a:xfrm>
              <a:custGeom>
                <a:avLst/>
                <a:gdLst/>
                <a:ahLst/>
                <a:cxnLst/>
                <a:rect l="l" t="t" r="r" b="b"/>
                <a:pathLst>
                  <a:path w="1635" h="636" extrusionOk="0">
                    <a:moveTo>
                      <a:pt x="1" y="0"/>
                    </a:moveTo>
                    <a:cubicBezTo>
                      <a:pt x="38" y="84"/>
                      <a:pt x="76" y="159"/>
                      <a:pt x="160" y="233"/>
                    </a:cubicBezTo>
                    <a:cubicBezTo>
                      <a:pt x="197" y="271"/>
                      <a:pt x="272" y="355"/>
                      <a:pt x="309" y="392"/>
                    </a:cubicBezTo>
                    <a:cubicBezTo>
                      <a:pt x="468" y="504"/>
                      <a:pt x="626" y="588"/>
                      <a:pt x="813" y="625"/>
                    </a:cubicBezTo>
                    <a:cubicBezTo>
                      <a:pt x="842" y="632"/>
                      <a:pt x="872" y="635"/>
                      <a:pt x="903" y="635"/>
                    </a:cubicBezTo>
                    <a:cubicBezTo>
                      <a:pt x="1042" y="635"/>
                      <a:pt x="1197" y="573"/>
                      <a:pt x="1326" y="504"/>
                    </a:cubicBezTo>
                    <a:cubicBezTo>
                      <a:pt x="1476" y="392"/>
                      <a:pt x="1597" y="233"/>
                      <a:pt x="1634" y="84"/>
                    </a:cubicBezTo>
                    <a:lnTo>
                      <a:pt x="1634" y="84"/>
                    </a:lnTo>
                    <a:cubicBezTo>
                      <a:pt x="1513" y="196"/>
                      <a:pt x="1364" y="271"/>
                      <a:pt x="1242" y="355"/>
                    </a:cubicBezTo>
                    <a:cubicBezTo>
                      <a:pt x="1093" y="429"/>
                      <a:pt x="972" y="429"/>
                      <a:pt x="813" y="429"/>
                    </a:cubicBezTo>
                    <a:cubicBezTo>
                      <a:pt x="701" y="392"/>
                      <a:pt x="542" y="355"/>
                      <a:pt x="430" y="271"/>
                    </a:cubicBezTo>
                    <a:lnTo>
                      <a:pt x="197" y="159"/>
                    </a:lnTo>
                    <a:cubicBezTo>
                      <a:pt x="160" y="84"/>
                      <a:pt x="76" y="37"/>
                      <a:pt x="1" y="0"/>
                    </a:cubicBezTo>
                    <a:close/>
                  </a:path>
                </a:pathLst>
              </a:custGeom>
              <a:solidFill>
                <a:srgbClr val="EC7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127"/>
              <p:cNvSpPr/>
              <p:nvPr/>
            </p:nvSpPr>
            <p:spPr>
              <a:xfrm>
                <a:off x="3163798" y="3065858"/>
                <a:ext cx="33839" cy="54353"/>
              </a:xfrm>
              <a:custGeom>
                <a:avLst/>
                <a:gdLst/>
                <a:ahLst/>
                <a:cxnLst/>
                <a:rect l="l" t="t" r="r" b="b"/>
                <a:pathLst>
                  <a:path w="739" h="1187" extrusionOk="0">
                    <a:moveTo>
                      <a:pt x="290" y="0"/>
                    </a:moveTo>
                    <a:cubicBezTo>
                      <a:pt x="255" y="0"/>
                      <a:pt x="215" y="9"/>
                      <a:pt x="197" y="28"/>
                    </a:cubicBezTo>
                    <a:cubicBezTo>
                      <a:pt x="159" y="336"/>
                      <a:pt x="1" y="924"/>
                      <a:pt x="159" y="1157"/>
                    </a:cubicBezTo>
                    <a:cubicBezTo>
                      <a:pt x="169" y="1177"/>
                      <a:pt x="207" y="1187"/>
                      <a:pt x="257" y="1187"/>
                    </a:cubicBezTo>
                    <a:cubicBezTo>
                      <a:pt x="397" y="1187"/>
                      <a:pt x="636" y="1115"/>
                      <a:pt x="663" y="999"/>
                    </a:cubicBezTo>
                    <a:cubicBezTo>
                      <a:pt x="738" y="728"/>
                      <a:pt x="430" y="261"/>
                      <a:pt x="355" y="28"/>
                    </a:cubicBezTo>
                    <a:cubicBezTo>
                      <a:pt x="355" y="9"/>
                      <a:pt x="325" y="0"/>
                      <a:pt x="290" y="0"/>
                    </a:cubicBezTo>
                    <a:close/>
                  </a:path>
                </a:pathLst>
              </a:custGeom>
              <a:solidFill>
                <a:srgbClr val="EC7D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127"/>
              <p:cNvSpPr/>
              <p:nvPr/>
            </p:nvSpPr>
            <p:spPr>
              <a:xfrm>
                <a:off x="3069333" y="3047450"/>
                <a:ext cx="50048" cy="35533"/>
              </a:xfrm>
              <a:custGeom>
                <a:avLst/>
                <a:gdLst/>
                <a:ahLst/>
                <a:cxnLst/>
                <a:rect l="l" t="t" r="r" b="b"/>
                <a:pathLst>
                  <a:path w="1093" h="776" extrusionOk="0">
                    <a:moveTo>
                      <a:pt x="626" y="1"/>
                    </a:moveTo>
                    <a:cubicBezTo>
                      <a:pt x="160" y="38"/>
                      <a:pt x="1" y="663"/>
                      <a:pt x="1" y="663"/>
                    </a:cubicBezTo>
                    <a:cubicBezTo>
                      <a:pt x="1" y="701"/>
                      <a:pt x="48" y="738"/>
                      <a:pt x="85" y="775"/>
                    </a:cubicBezTo>
                    <a:cubicBezTo>
                      <a:pt x="122" y="775"/>
                      <a:pt x="160" y="738"/>
                      <a:pt x="160" y="701"/>
                    </a:cubicBezTo>
                    <a:cubicBezTo>
                      <a:pt x="160" y="701"/>
                      <a:pt x="281" y="197"/>
                      <a:pt x="626" y="159"/>
                    </a:cubicBezTo>
                    <a:cubicBezTo>
                      <a:pt x="701" y="159"/>
                      <a:pt x="785" y="159"/>
                      <a:pt x="822" y="197"/>
                    </a:cubicBezTo>
                    <a:cubicBezTo>
                      <a:pt x="934" y="309"/>
                      <a:pt x="934" y="626"/>
                      <a:pt x="897" y="701"/>
                    </a:cubicBezTo>
                    <a:cubicBezTo>
                      <a:pt x="897" y="738"/>
                      <a:pt x="934" y="775"/>
                      <a:pt x="981" y="775"/>
                    </a:cubicBezTo>
                    <a:cubicBezTo>
                      <a:pt x="1018" y="775"/>
                      <a:pt x="1056" y="775"/>
                      <a:pt x="1056" y="738"/>
                    </a:cubicBezTo>
                    <a:cubicBezTo>
                      <a:pt x="1056" y="701"/>
                      <a:pt x="1093" y="309"/>
                      <a:pt x="897" y="113"/>
                    </a:cubicBezTo>
                    <a:cubicBezTo>
                      <a:pt x="860" y="38"/>
                      <a:pt x="748" y="1"/>
                      <a:pt x="626" y="1"/>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127"/>
              <p:cNvSpPr/>
              <p:nvPr/>
            </p:nvSpPr>
            <p:spPr>
              <a:xfrm>
                <a:off x="3199697" y="3040170"/>
                <a:ext cx="51331" cy="37685"/>
              </a:xfrm>
              <a:custGeom>
                <a:avLst/>
                <a:gdLst/>
                <a:ahLst/>
                <a:cxnLst/>
                <a:rect l="l" t="t" r="r" b="b"/>
                <a:pathLst>
                  <a:path w="1121" h="823" extrusionOk="0">
                    <a:moveTo>
                      <a:pt x="617" y="1"/>
                    </a:moveTo>
                    <a:cubicBezTo>
                      <a:pt x="150" y="38"/>
                      <a:pt x="38" y="664"/>
                      <a:pt x="38" y="701"/>
                    </a:cubicBezTo>
                    <a:cubicBezTo>
                      <a:pt x="1" y="738"/>
                      <a:pt x="38" y="785"/>
                      <a:pt x="75" y="822"/>
                    </a:cubicBezTo>
                    <a:cubicBezTo>
                      <a:pt x="113" y="822"/>
                      <a:pt x="150" y="785"/>
                      <a:pt x="150" y="738"/>
                    </a:cubicBezTo>
                    <a:cubicBezTo>
                      <a:pt x="187" y="738"/>
                      <a:pt x="309" y="197"/>
                      <a:pt x="654" y="197"/>
                    </a:cubicBezTo>
                    <a:cubicBezTo>
                      <a:pt x="668" y="186"/>
                      <a:pt x="684" y="182"/>
                      <a:pt x="701" y="182"/>
                    </a:cubicBezTo>
                    <a:cubicBezTo>
                      <a:pt x="741" y="182"/>
                      <a:pt x="786" y="208"/>
                      <a:pt x="813" y="234"/>
                    </a:cubicBezTo>
                    <a:cubicBezTo>
                      <a:pt x="934" y="356"/>
                      <a:pt x="934" y="664"/>
                      <a:pt x="934" y="738"/>
                    </a:cubicBezTo>
                    <a:cubicBezTo>
                      <a:pt x="934" y="785"/>
                      <a:pt x="971" y="822"/>
                      <a:pt x="1009" y="822"/>
                    </a:cubicBezTo>
                    <a:cubicBezTo>
                      <a:pt x="1046" y="822"/>
                      <a:pt x="1083" y="822"/>
                      <a:pt x="1083" y="738"/>
                    </a:cubicBezTo>
                    <a:cubicBezTo>
                      <a:pt x="1083" y="738"/>
                      <a:pt x="1121" y="318"/>
                      <a:pt x="934" y="122"/>
                    </a:cubicBezTo>
                    <a:cubicBezTo>
                      <a:pt x="850" y="38"/>
                      <a:pt x="738" y="1"/>
                      <a:pt x="617" y="1"/>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127"/>
              <p:cNvSpPr/>
              <p:nvPr/>
            </p:nvSpPr>
            <p:spPr>
              <a:xfrm>
                <a:off x="2937732" y="2920932"/>
                <a:ext cx="91076" cy="128487"/>
              </a:xfrm>
              <a:custGeom>
                <a:avLst/>
                <a:gdLst/>
                <a:ahLst/>
                <a:cxnLst/>
                <a:rect l="l" t="t" r="r" b="b"/>
                <a:pathLst>
                  <a:path w="1989" h="2806" extrusionOk="0">
                    <a:moveTo>
                      <a:pt x="1400" y="1"/>
                    </a:moveTo>
                    <a:cubicBezTo>
                      <a:pt x="1400" y="1"/>
                      <a:pt x="0" y="272"/>
                      <a:pt x="467" y="2801"/>
                    </a:cubicBezTo>
                    <a:cubicBezTo>
                      <a:pt x="467" y="2801"/>
                      <a:pt x="489" y="2805"/>
                      <a:pt x="525" y="2805"/>
                    </a:cubicBezTo>
                    <a:cubicBezTo>
                      <a:pt x="684" y="2805"/>
                      <a:pt x="1120" y="2725"/>
                      <a:pt x="1241" y="1868"/>
                    </a:cubicBezTo>
                    <a:cubicBezTo>
                      <a:pt x="1400" y="626"/>
                      <a:pt x="1988" y="356"/>
                      <a:pt x="1988" y="356"/>
                    </a:cubicBezTo>
                    <a:lnTo>
                      <a:pt x="14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127"/>
              <p:cNvSpPr/>
              <p:nvPr/>
            </p:nvSpPr>
            <p:spPr>
              <a:xfrm>
                <a:off x="2877243" y="3309355"/>
                <a:ext cx="129952" cy="220570"/>
              </a:xfrm>
              <a:custGeom>
                <a:avLst/>
                <a:gdLst/>
                <a:ahLst/>
                <a:cxnLst/>
                <a:rect l="l" t="t" r="r" b="b"/>
                <a:pathLst>
                  <a:path w="2838" h="4817" extrusionOk="0">
                    <a:moveTo>
                      <a:pt x="2838" y="0"/>
                    </a:moveTo>
                    <a:cubicBezTo>
                      <a:pt x="2838" y="0"/>
                      <a:pt x="1671" y="75"/>
                      <a:pt x="1587" y="150"/>
                    </a:cubicBezTo>
                    <a:cubicBezTo>
                      <a:pt x="1587" y="150"/>
                      <a:pt x="579" y="1354"/>
                      <a:pt x="0" y="4817"/>
                    </a:cubicBezTo>
                    <a:lnTo>
                      <a:pt x="2138" y="1046"/>
                    </a:lnTo>
                    <a:cubicBezTo>
                      <a:pt x="2138" y="1046"/>
                      <a:pt x="2287" y="700"/>
                      <a:pt x="2838" y="0"/>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127"/>
              <p:cNvSpPr/>
              <p:nvPr/>
            </p:nvSpPr>
            <p:spPr>
              <a:xfrm>
                <a:off x="2882554" y="3282858"/>
                <a:ext cx="324056" cy="544993"/>
              </a:xfrm>
              <a:custGeom>
                <a:avLst/>
                <a:gdLst/>
                <a:ahLst/>
                <a:cxnLst/>
                <a:rect l="l" t="t" r="r" b="b"/>
                <a:pathLst>
                  <a:path w="7077" h="11902" extrusionOk="0">
                    <a:moveTo>
                      <a:pt x="2627" y="1"/>
                    </a:moveTo>
                    <a:cubicBezTo>
                      <a:pt x="2076" y="1"/>
                      <a:pt x="1292" y="474"/>
                      <a:pt x="813" y="1897"/>
                    </a:cubicBezTo>
                    <a:cubicBezTo>
                      <a:pt x="813" y="1897"/>
                      <a:pt x="1310" y="810"/>
                      <a:pt x="2061" y="810"/>
                    </a:cubicBezTo>
                    <a:cubicBezTo>
                      <a:pt x="2230" y="810"/>
                      <a:pt x="2413" y="866"/>
                      <a:pt x="2605" y="1001"/>
                    </a:cubicBezTo>
                    <a:cubicBezTo>
                      <a:pt x="3847" y="1823"/>
                      <a:pt x="4939" y="4352"/>
                      <a:pt x="5480" y="8469"/>
                    </a:cubicBezTo>
                    <a:cubicBezTo>
                      <a:pt x="5639" y="9561"/>
                      <a:pt x="4976" y="10606"/>
                      <a:pt x="3931" y="10923"/>
                    </a:cubicBezTo>
                    <a:cubicBezTo>
                      <a:pt x="3630" y="11003"/>
                      <a:pt x="3317" y="11036"/>
                      <a:pt x="3005" y="11036"/>
                    </a:cubicBezTo>
                    <a:cubicBezTo>
                      <a:pt x="1495" y="11036"/>
                      <a:pt x="1" y="10261"/>
                      <a:pt x="1" y="10261"/>
                    </a:cubicBezTo>
                    <a:lnTo>
                      <a:pt x="1" y="11306"/>
                    </a:lnTo>
                    <a:cubicBezTo>
                      <a:pt x="1" y="11306"/>
                      <a:pt x="684" y="11901"/>
                      <a:pt x="2258" y="11901"/>
                    </a:cubicBezTo>
                    <a:cubicBezTo>
                      <a:pt x="2742" y="11901"/>
                      <a:pt x="3310" y="11845"/>
                      <a:pt x="3968" y="11698"/>
                    </a:cubicBezTo>
                    <a:cubicBezTo>
                      <a:pt x="7076" y="10998"/>
                      <a:pt x="6497" y="8861"/>
                      <a:pt x="6497" y="8861"/>
                    </a:cubicBezTo>
                    <a:cubicBezTo>
                      <a:pt x="6497" y="8861"/>
                      <a:pt x="6339" y="1785"/>
                      <a:pt x="2960" y="68"/>
                    </a:cubicBezTo>
                    <a:cubicBezTo>
                      <a:pt x="2865" y="25"/>
                      <a:pt x="2752" y="1"/>
                      <a:pt x="2627" y="1"/>
                    </a:cubicBezTo>
                    <a:close/>
                  </a:path>
                </a:pathLst>
              </a:custGeom>
              <a:solidFill>
                <a:srgbClr val="338E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52" name="Google Shape;4752;p127"/>
              <p:cNvGrpSpPr/>
              <p:nvPr/>
            </p:nvGrpSpPr>
            <p:grpSpPr>
              <a:xfrm>
                <a:off x="3047994" y="3561857"/>
                <a:ext cx="199645" cy="145842"/>
                <a:chOff x="-950857" y="2368049"/>
                <a:chExt cx="321801" cy="235077"/>
              </a:xfrm>
            </p:grpSpPr>
            <p:sp>
              <p:nvSpPr>
                <p:cNvPr id="4753" name="Google Shape;4753;p127"/>
                <p:cNvSpPr/>
                <p:nvPr/>
              </p:nvSpPr>
              <p:spPr>
                <a:xfrm>
                  <a:off x="-737997" y="2487838"/>
                  <a:ext cx="91669" cy="51001"/>
                </a:xfrm>
                <a:custGeom>
                  <a:avLst/>
                  <a:gdLst/>
                  <a:ahLst/>
                  <a:cxnLst/>
                  <a:rect l="l" t="t" r="r" b="b"/>
                  <a:pathLst>
                    <a:path w="1242" h="691" extrusionOk="0">
                      <a:moveTo>
                        <a:pt x="1001" y="0"/>
                      </a:moveTo>
                      <a:cubicBezTo>
                        <a:pt x="977" y="0"/>
                        <a:pt x="954" y="5"/>
                        <a:pt x="934" y="15"/>
                      </a:cubicBezTo>
                      <a:cubicBezTo>
                        <a:pt x="579" y="211"/>
                        <a:pt x="0" y="444"/>
                        <a:pt x="75" y="603"/>
                      </a:cubicBezTo>
                      <a:cubicBezTo>
                        <a:pt x="110" y="638"/>
                        <a:pt x="178" y="691"/>
                        <a:pt x="312" y="691"/>
                      </a:cubicBezTo>
                      <a:cubicBezTo>
                        <a:pt x="467" y="691"/>
                        <a:pt x="708" y="620"/>
                        <a:pt x="1083" y="370"/>
                      </a:cubicBezTo>
                      <a:cubicBezTo>
                        <a:pt x="1167" y="286"/>
                        <a:pt x="1242" y="211"/>
                        <a:pt x="1167" y="90"/>
                      </a:cubicBezTo>
                      <a:cubicBezTo>
                        <a:pt x="1140" y="35"/>
                        <a:pt x="1067" y="0"/>
                        <a:pt x="1001" y="0"/>
                      </a:cubicBezTo>
                      <a:close/>
                    </a:path>
                  </a:pathLst>
                </a:custGeom>
                <a:solidFill>
                  <a:srgbClr val="FFA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127"/>
                <p:cNvSpPr/>
                <p:nvPr/>
              </p:nvSpPr>
              <p:spPr>
                <a:xfrm>
                  <a:off x="-735266" y="2486067"/>
                  <a:ext cx="88938" cy="54618"/>
                </a:xfrm>
                <a:custGeom>
                  <a:avLst/>
                  <a:gdLst/>
                  <a:ahLst/>
                  <a:cxnLst/>
                  <a:rect l="l" t="t" r="r" b="b"/>
                  <a:pathLst>
                    <a:path w="1205" h="740" extrusionOk="0">
                      <a:moveTo>
                        <a:pt x="971" y="76"/>
                      </a:moveTo>
                      <a:cubicBezTo>
                        <a:pt x="1009" y="76"/>
                        <a:pt x="1093" y="76"/>
                        <a:pt x="1093" y="160"/>
                      </a:cubicBezTo>
                      <a:cubicBezTo>
                        <a:pt x="1167" y="235"/>
                        <a:pt x="1093" y="310"/>
                        <a:pt x="1046" y="347"/>
                      </a:cubicBezTo>
                      <a:cubicBezTo>
                        <a:pt x="666" y="615"/>
                        <a:pt x="418" y="681"/>
                        <a:pt x="287" y="681"/>
                      </a:cubicBezTo>
                      <a:cubicBezTo>
                        <a:pt x="245" y="681"/>
                        <a:pt x="215" y="674"/>
                        <a:pt x="197" y="665"/>
                      </a:cubicBezTo>
                      <a:cubicBezTo>
                        <a:pt x="113" y="665"/>
                        <a:pt x="75" y="627"/>
                        <a:pt x="75" y="627"/>
                      </a:cubicBezTo>
                      <a:lnTo>
                        <a:pt x="75" y="580"/>
                      </a:lnTo>
                      <a:cubicBezTo>
                        <a:pt x="113" y="468"/>
                        <a:pt x="393" y="347"/>
                        <a:pt x="579" y="235"/>
                      </a:cubicBezTo>
                      <a:cubicBezTo>
                        <a:pt x="701" y="198"/>
                        <a:pt x="813" y="114"/>
                        <a:pt x="897" y="76"/>
                      </a:cubicBezTo>
                      <a:close/>
                      <a:moveTo>
                        <a:pt x="990" y="0"/>
                      </a:moveTo>
                      <a:cubicBezTo>
                        <a:pt x="956" y="0"/>
                        <a:pt x="923" y="13"/>
                        <a:pt x="897" y="39"/>
                      </a:cubicBezTo>
                      <a:cubicBezTo>
                        <a:pt x="775" y="76"/>
                        <a:pt x="663" y="114"/>
                        <a:pt x="579" y="198"/>
                      </a:cubicBezTo>
                      <a:cubicBezTo>
                        <a:pt x="309" y="310"/>
                        <a:pt x="75" y="431"/>
                        <a:pt x="38" y="543"/>
                      </a:cubicBezTo>
                      <a:cubicBezTo>
                        <a:pt x="1" y="580"/>
                        <a:pt x="1" y="627"/>
                        <a:pt x="38" y="627"/>
                      </a:cubicBezTo>
                      <a:cubicBezTo>
                        <a:pt x="38" y="665"/>
                        <a:pt x="75" y="702"/>
                        <a:pt x="159" y="739"/>
                      </a:cubicBezTo>
                      <a:lnTo>
                        <a:pt x="271" y="739"/>
                      </a:lnTo>
                      <a:cubicBezTo>
                        <a:pt x="430" y="739"/>
                        <a:pt x="663" y="665"/>
                        <a:pt x="1046" y="431"/>
                      </a:cubicBezTo>
                      <a:cubicBezTo>
                        <a:pt x="1167" y="347"/>
                        <a:pt x="1205" y="198"/>
                        <a:pt x="1167" y="114"/>
                      </a:cubicBezTo>
                      <a:cubicBezTo>
                        <a:pt x="1119" y="41"/>
                        <a:pt x="1052" y="0"/>
                        <a:pt x="990" y="0"/>
                      </a:cubicBezTo>
                      <a:close/>
                    </a:path>
                  </a:pathLst>
                </a:custGeom>
                <a:solidFill>
                  <a:srgbClr val="FFA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127"/>
                <p:cNvSpPr/>
                <p:nvPr/>
              </p:nvSpPr>
              <p:spPr>
                <a:xfrm>
                  <a:off x="-749732" y="2456101"/>
                  <a:ext cx="103404" cy="58382"/>
                </a:xfrm>
                <a:custGeom>
                  <a:avLst/>
                  <a:gdLst/>
                  <a:ahLst/>
                  <a:cxnLst/>
                  <a:rect l="l" t="t" r="r" b="b"/>
                  <a:pathLst>
                    <a:path w="1401" h="791" extrusionOk="0">
                      <a:moveTo>
                        <a:pt x="1198" y="0"/>
                      </a:moveTo>
                      <a:cubicBezTo>
                        <a:pt x="1175" y="0"/>
                        <a:pt x="1152" y="5"/>
                        <a:pt x="1130" y="16"/>
                      </a:cubicBezTo>
                      <a:cubicBezTo>
                        <a:pt x="738" y="286"/>
                        <a:pt x="1" y="641"/>
                        <a:pt x="122" y="753"/>
                      </a:cubicBezTo>
                      <a:cubicBezTo>
                        <a:pt x="146" y="779"/>
                        <a:pt x="184" y="790"/>
                        <a:pt x="232" y="790"/>
                      </a:cubicBezTo>
                      <a:cubicBezTo>
                        <a:pt x="478" y="790"/>
                        <a:pt x="992" y="490"/>
                        <a:pt x="1289" y="333"/>
                      </a:cubicBezTo>
                      <a:cubicBezTo>
                        <a:pt x="1401" y="286"/>
                        <a:pt x="1401" y="174"/>
                        <a:pt x="1363" y="100"/>
                      </a:cubicBezTo>
                      <a:lnTo>
                        <a:pt x="1363" y="53"/>
                      </a:lnTo>
                      <a:cubicBezTo>
                        <a:pt x="1311" y="27"/>
                        <a:pt x="1253" y="0"/>
                        <a:pt x="1198" y="0"/>
                      </a:cubicBezTo>
                      <a:close/>
                    </a:path>
                  </a:pathLst>
                </a:custGeom>
                <a:solidFill>
                  <a:srgbClr val="FFA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127"/>
                <p:cNvSpPr/>
                <p:nvPr/>
              </p:nvSpPr>
              <p:spPr>
                <a:xfrm>
                  <a:off x="-744196" y="2453370"/>
                  <a:ext cx="100673" cy="64582"/>
                </a:xfrm>
                <a:custGeom>
                  <a:avLst/>
                  <a:gdLst/>
                  <a:ahLst/>
                  <a:cxnLst/>
                  <a:rect l="l" t="t" r="r" b="b"/>
                  <a:pathLst>
                    <a:path w="1364" h="875" extrusionOk="0">
                      <a:moveTo>
                        <a:pt x="1130" y="53"/>
                      </a:moveTo>
                      <a:cubicBezTo>
                        <a:pt x="1167" y="53"/>
                        <a:pt x="1214" y="90"/>
                        <a:pt x="1251" y="137"/>
                      </a:cubicBezTo>
                      <a:cubicBezTo>
                        <a:pt x="1288" y="174"/>
                        <a:pt x="1288" y="211"/>
                        <a:pt x="1288" y="249"/>
                      </a:cubicBezTo>
                      <a:cubicBezTo>
                        <a:pt x="1251" y="286"/>
                        <a:pt x="1251" y="323"/>
                        <a:pt x="1214" y="323"/>
                      </a:cubicBezTo>
                      <a:lnTo>
                        <a:pt x="1130" y="370"/>
                      </a:lnTo>
                      <a:cubicBezTo>
                        <a:pt x="876" y="524"/>
                        <a:pt x="405" y="793"/>
                        <a:pt x="186" y="793"/>
                      </a:cubicBezTo>
                      <a:cubicBezTo>
                        <a:pt x="139" y="793"/>
                        <a:pt x="104" y="781"/>
                        <a:pt x="84" y="753"/>
                      </a:cubicBezTo>
                      <a:cubicBezTo>
                        <a:pt x="84" y="678"/>
                        <a:pt x="430" y="445"/>
                        <a:pt x="700" y="286"/>
                      </a:cubicBezTo>
                      <a:cubicBezTo>
                        <a:pt x="859" y="211"/>
                        <a:pt x="980" y="137"/>
                        <a:pt x="1055" y="90"/>
                      </a:cubicBezTo>
                      <a:cubicBezTo>
                        <a:pt x="1092" y="53"/>
                        <a:pt x="1130" y="53"/>
                        <a:pt x="1130" y="53"/>
                      </a:cubicBezTo>
                      <a:close/>
                      <a:moveTo>
                        <a:pt x="1123" y="1"/>
                      </a:moveTo>
                      <a:cubicBezTo>
                        <a:pt x="1098" y="1"/>
                        <a:pt x="1075" y="5"/>
                        <a:pt x="1055" y="15"/>
                      </a:cubicBezTo>
                      <a:cubicBezTo>
                        <a:pt x="934" y="90"/>
                        <a:pt x="822" y="174"/>
                        <a:pt x="700" y="249"/>
                      </a:cubicBezTo>
                      <a:cubicBezTo>
                        <a:pt x="280" y="482"/>
                        <a:pt x="0" y="641"/>
                        <a:pt x="0" y="753"/>
                      </a:cubicBezTo>
                      <a:cubicBezTo>
                        <a:pt x="0" y="753"/>
                        <a:pt x="0" y="790"/>
                        <a:pt x="47" y="790"/>
                      </a:cubicBezTo>
                      <a:cubicBezTo>
                        <a:pt x="84" y="837"/>
                        <a:pt x="122" y="874"/>
                        <a:pt x="159" y="874"/>
                      </a:cubicBezTo>
                      <a:cubicBezTo>
                        <a:pt x="392" y="874"/>
                        <a:pt x="747" y="641"/>
                        <a:pt x="1167" y="445"/>
                      </a:cubicBezTo>
                      <a:lnTo>
                        <a:pt x="1251" y="370"/>
                      </a:lnTo>
                      <a:cubicBezTo>
                        <a:pt x="1288" y="370"/>
                        <a:pt x="1326" y="323"/>
                        <a:pt x="1326" y="249"/>
                      </a:cubicBezTo>
                      <a:cubicBezTo>
                        <a:pt x="1363" y="211"/>
                        <a:pt x="1326" y="137"/>
                        <a:pt x="1288" y="90"/>
                      </a:cubicBezTo>
                      <a:cubicBezTo>
                        <a:pt x="1261" y="35"/>
                        <a:pt x="1189" y="1"/>
                        <a:pt x="1123" y="1"/>
                      </a:cubicBezTo>
                      <a:close/>
                    </a:path>
                  </a:pathLst>
                </a:custGeom>
                <a:solidFill>
                  <a:srgbClr val="FFA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127"/>
                <p:cNvSpPr/>
                <p:nvPr/>
              </p:nvSpPr>
              <p:spPr>
                <a:xfrm>
                  <a:off x="-775196" y="2419935"/>
                  <a:ext cx="123406" cy="75062"/>
                </a:xfrm>
                <a:custGeom>
                  <a:avLst/>
                  <a:gdLst/>
                  <a:ahLst/>
                  <a:cxnLst/>
                  <a:rect l="l" t="t" r="r" b="b"/>
                  <a:pathLst>
                    <a:path w="1672" h="1017" extrusionOk="0">
                      <a:moveTo>
                        <a:pt x="1423" y="1"/>
                      </a:moveTo>
                      <a:cubicBezTo>
                        <a:pt x="1383" y="1"/>
                        <a:pt x="1346" y="13"/>
                        <a:pt x="1316" y="39"/>
                      </a:cubicBezTo>
                      <a:cubicBezTo>
                        <a:pt x="775" y="356"/>
                        <a:pt x="0" y="739"/>
                        <a:pt x="112" y="972"/>
                      </a:cubicBezTo>
                      <a:cubicBezTo>
                        <a:pt x="131" y="1003"/>
                        <a:pt x="168" y="1017"/>
                        <a:pt x="217" y="1017"/>
                      </a:cubicBezTo>
                      <a:cubicBezTo>
                        <a:pt x="481" y="1017"/>
                        <a:pt x="1125" y="628"/>
                        <a:pt x="1550" y="431"/>
                      </a:cubicBezTo>
                      <a:cubicBezTo>
                        <a:pt x="1634" y="394"/>
                        <a:pt x="1671" y="235"/>
                        <a:pt x="1634" y="123"/>
                      </a:cubicBezTo>
                      <a:cubicBezTo>
                        <a:pt x="1579" y="44"/>
                        <a:pt x="1497" y="1"/>
                        <a:pt x="1423" y="1"/>
                      </a:cubicBezTo>
                      <a:close/>
                    </a:path>
                  </a:pathLst>
                </a:custGeom>
                <a:solidFill>
                  <a:srgbClr val="FFA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127"/>
                <p:cNvSpPr/>
                <p:nvPr/>
              </p:nvSpPr>
              <p:spPr>
                <a:xfrm>
                  <a:off x="-775196" y="2417278"/>
                  <a:ext cx="126137" cy="80672"/>
                </a:xfrm>
                <a:custGeom>
                  <a:avLst/>
                  <a:gdLst/>
                  <a:ahLst/>
                  <a:cxnLst/>
                  <a:rect l="l" t="t" r="r" b="b"/>
                  <a:pathLst>
                    <a:path w="1709" h="1093" extrusionOk="0">
                      <a:moveTo>
                        <a:pt x="1396" y="47"/>
                      </a:moveTo>
                      <a:cubicBezTo>
                        <a:pt x="1426" y="47"/>
                        <a:pt x="1456" y="56"/>
                        <a:pt x="1475" y="75"/>
                      </a:cubicBezTo>
                      <a:cubicBezTo>
                        <a:pt x="1512" y="75"/>
                        <a:pt x="1587" y="112"/>
                        <a:pt x="1587" y="159"/>
                      </a:cubicBezTo>
                      <a:cubicBezTo>
                        <a:pt x="1671" y="271"/>
                        <a:pt x="1634" y="392"/>
                        <a:pt x="1512" y="430"/>
                      </a:cubicBezTo>
                      <a:cubicBezTo>
                        <a:pt x="1400" y="504"/>
                        <a:pt x="1279" y="542"/>
                        <a:pt x="1167" y="626"/>
                      </a:cubicBezTo>
                      <a:cubicBezTo>
                        <a:pt x="835" y="784"/>
                        <a:pt x="396" y="1035"/>
                        <a:pt x="219" y="1035"/>
                      </a:cubicBezTo>
                      <a:cubicBezTo>
                        <a:pt x="186" y="1035"/>
                        <a:pt x="163" y="1027"/>
                        <a:pt x="150" y="1008"/>
                      </a:cubicBezTo>
                      <a:cubicBezTo>
                        <a:pt x="75" y="859"/>
                        <a:pt x="542" y="579"/>
                        <a:pt x="934" y="308"/>
                      </a:cubicBezTo>
                      <a:cubicBezTo>
                        <a:pt x="1046" y="234"/>
                        <a:pt x="1204" y="159"/>
                        <a:pt x="1316" y="75"/>
                      </a:cubicBezTo>
                      <a:cubicBezTo>
                        <a:pt x="1335" y="56"/>
                        <a:pt x="1365" y="47"/>
                        <a:pt x="1396" y="47"/>
                      </a:cubicBezTo>
                      <a:close/>
                      <a:moveTo>
                        <a:pt x="1475" y="0"/>
                      </a:moveTo>
                      <a:cubicBezTo>
                        <a:pt x="1438" y="0"/>
                        <a:pt x="1354" y="0"/>
                        <a:pt x="1279" y="38"/>
                      </a:cubicBezTo>
                      <a:cubicBezTo>
                        <a:pt x="1167" y="112"/>
                        <a:pt x="1046" y="196"/>
                        <a:pt x="887" y="271"/>
                      </a:cubicBezTo>
                      <a:cubicBezTo>
                        <a:pt x="420" y="579"/>
                        <a:pt x="0" y="812"/>
                        <a:pt x="112" y="1008"/>
                      </a:cubicBezTo>
                      <a:cubicBezTo>
                        <a:pt x="112" y="1046"/>
                        <a:pt x="150" y="1092"/>
                        <a:pt x="234" y="1092"/>
                      </a:cubicBezTo>
                      <a:cubicBezTo>
                        <a:pt x="383" y="1092"/>
                        <a:pt x="738" y="934"/>
                        <a:pt x="1167" y="700"/>
                      </a:cubicBezTo>
                      <a:cubicBezTo>
                        <a:pt x="1316" y="626"/>
                        <a:pt x="1438" y="542"/>
                        <a:pt x="1550" y="504"/>
                      </a:cubicBezTo>
                      <a:cubicBezTo>
                        <a:pt x="1671" y="430"/>
                        <a:pt x="1708" y="271"/>
                        <a:pt x="1671" y="159"/>
                      </a:cubicBezTo>
                      <a:cubicBezTo>
                        <a:pt x="1634" y="75"/>
                        <a:pt x="1550" y="38"/>
                        <a:pt x="1475" y="0"/>
                      </a:cubicBezTo>
                      <a:close/>
                    </a:path>
                  </a:pathLst>
                </a:custGeom>
                <a:solidFill>
                  <a:srgbClr val="FFA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127"/>
                <p:cNvSpPr/>
                <p:nvPr/>
              </p:nvSpPr>
              <p:spPr>
                <a:xfrm>
                  <a:off x="-761394" y="2369082"/>
                  <a:ext cx="129532" cy="84805"/>
                </a:xfrm>
                <a:custGeom>
                  <a:avLst/>
                  <a:gdLst/>
                  <a:ahLst/>
                  <a:cxnLst/>
                  <a:rect l="l" t="t" r="r" b="b"/>
                  <a:pathLst>
                    <a:path w="1755" h="1149" extrusionOk="0">
                      <a:moveTo>
                        <a:pt x="1700" y="1"/>
                      </a:moveTo>
                      <a:cubicBezTo>
                        <a:pt x="1482" y="1"/>
                        <a:pt x="678" y="417"/>
                        <a:pt x="196" y="653"/>
                      </a:cubicBezTo>
                      <a:cubicBezTo>
                        <a:pt x="0" y="728"/>
                        <a:pt x="0" y="999"/>
                        <a:pt x="159" y="1083"/>
                      </a:cubicBezTo>
                      <a:lnTo>
                        <a:pt x="159" y="1120"/>
                      </a:lnTo>
                      <a:cubicBezTo>
                        <a:pt x="196" y="1139"/>
                        <a:pt x="245" y="1148"/>
                        <a:pt x="299" y="1148"/>
                      </a:cubicBezTo>
                      <a:cubicBezTo>
                        <a:pt x="352" y="1148"/>
                        <a:pt x="411" y="1139"/>
                        <a:pt x="467" y="1120"/>
                      </a:cubicBezTo>
                      <a:cubicBezTo>
                        <a:pt x="821" y="849"/>
                        <a:pt x="1755" y="187"/>
                        <a:pt x="1755" y="28"/>
                      </a:cubicBezTo>
                      <a:cubicBezTo>
                        <a:pt x="1750" y="9"/>
                        <a:pt x="1731" y="1"/>
                        <a:pt x="1700" y="1"/>
                      </a:cubicBezTo>
                      <a:close/>
                    </a:path>
                  </a:pathLst>
                </a:custGeom>
                <a:solidFill>
                  <a:srgbClr val="FFA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127"/>
                <p:cNvSpPr/>
                <p:nvPr/>
              </p:nvSpPr>
              <p:spPr>
                <a:xfrm>
                  <a:off x="-761394" y="2368049"/>
                  <a:ext cx="132337" cy="89233"/>
                </a:xfrm>
                <a:custGeom>
                  <a:avLst/>
                  <a:gdLst/>
                  <a:ahLst/>
                  <a:cxnLst/>
                  <a:rect l="l" t="t" r="r" b="b"/>
                  <a:pathLst>
                    <a:path w="1793" h="1209" extrusionOk="0">
                      <a:moveTo>
                        <a:pt x="1717" y="42"/>
                      </a:moveTo>
                      <a:cubicBezTo>
                        <a:pt x="1717" y="126"/>
                        <a:pt x="1325" y="471"/>
                        <a:pt x="429" y="1097"/>
                      </a:cubicBezTo>
                      <a:cubicBezTo>
                        <a:pt x="392" y="1115"/>
                        <a:pt x="343" y="1125"/>
                        <a:pt x="294" y="1125"/>
                      </a:cubicBezTo>
                      <a:cubicBezTo>
                        <a:pt x="245" y="1125"/>
                        <a:pt x="196" y="1115"/>
                        <a:pt x="159" y="1097"/>
                      </a:cubicBezTo>
                      <a:cubicBezTo>
                        <a:pt x="121" y="1059"/>
                        <a:pt x="84" y="975"/>
                        <a:pt x="84" y="901"/>
                      </a:cubicBezTo>
                      <a:cubicBezTo>
                        <a:pt x="84" y="826"/>
                        <a:pt x="121" y="742"/>
                        <a:pt x="196" y="705"/>
                      </a:cubicBezTo>
                      <a:cubicBezTo>
                        <a:pt x="1325" y="126"/>
                        <a:pt x="1633" y="42"/>
                        <a:pt x="1717" y="42"/>
                      </a:cubicBezTo>
                      <a:close/>
                      <a:moveTo>
                        <a:pt x="1718" y="0"/>
                      </a:moveTo>
                      <a:cubicBezTo>
                        <a:pt x="1545" y="0"/>
                        <a:pt x="1018" y="200"/>
                        <a:pt x="159" y="630"/>
                      </a:cubicBezTo>
                      <a:cubicBezTo>
                        <a:pt x="84" y="705"/>
                        <a:pt x="0" y="779"/>
                        <a:pt x="0" y="863"/>
                      </a:cubicBezTo>
                      <a:cubicBezTo>
                        <a:pt x="0" y="975"/>
                        <a:pt x="47" y="1097"/>
                        <a:pt x="121" y="1134"/>
                      </a:cubicBezTo>
                      <a:cubicBezTo>
                        <a:pt x="196" y="1171"/>
                        <a:pt x="233" y="1209"/>
                        <a:pt x="317" y="1209"/>
                      </a:cubicBezTo>
                      <a:cubicBezTo>
                        <a:pt x="355" y="1209"/>
                        <a:pt x="429" y="1171"/>
                        <a:pt x="467" y="1134"/>
                      </a:cubicBezTo>
                      <a:cubicBezTo>
                        <a:pt x="1363" y="546"/>
                        <a:pt x="1792" y="163"/>
                        <a:pt x="1792" y="42"/>
                      </a:cubicBezTo>
                      <a:lnTo>
                        <a:pt x="1755" y="5"/>
                      </a:lnTo>
                      <a:cubicBezTo>
                        <a:pt x="1745" y="2"/>
                        <a:pt x="1733" y="0"/>
                        <a:pt x="1718" y="0"/>
                      </a:cubicBezTo>
                      <a:close/>
                    </a:path>
                  </a:pathLst>
                </a:custGeom>
                <a:solidFill>
                  <a:srgbClr val="FFA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127"/>
                <p:cNvSpPr/>
                <p:nvPr/>
              </p:nvSpPr>
              <p:spPr>
                <a:xfrm>
                  <a:off x="-950857" y="2484074"/>
                  <a:ext cx="129532" cy="119051"/>
                </a:xfrm>
                <a:custGeom>
                  <a:avLst/>
                  <a:gdLst/>
                  <a:ahLst/>
                  <a:cxnLst/>
                  <a:rect l="l" t="t" r="r" b="b"/>
                  <a:pathLst>
                    <a:path w="1755" h="1613" extrusionOk="0">
                      <a:moveTo>
                        <a:pt x="902" y="0"/>
                      </a:moveTo>
                      <a:cubicBezTo>
                        <a:pt x="836" y="0"/>
                        <a:pt x="768" y="10"/>
                        <a:pt x="700" y="29"/>
                      </a:cubicBezTo>
                      <a:cubicBezTo>
                        <a:pt x="280" y="141"/>
                        <a:pt x="0" y="570"/>
                        <a:pt x="84" y="1000"/>
                      </a:cubicBezTo>
                      <a:cubicBezTo>
                        <a:pt x="179" y="1363"/>
                        <a:pt x="501" y="1613"/>
                        <a:pt x="859" y="1613"/>
                      </a:cubicBezTo>
                      <a:cubicBezTo>
                        <a:pt x="923" y="1613"/>
                        <a:pt x="989" y="1605"/>
                        <a:pt x="1055" y="1588"/>
                      </a:cubicBezTo>
                      <a:cubicBezTo>
                        <a:pt x="1484" y="1504"/>
                        <a:pt x="1755" y="1074"/>
                        <a:pt x="1634" y="654"/>
                      </a:cubicBezTo>
                      <a:cubicBezTo>
                        <a:pt x="1571" y="261"/>
                        <a:pt x="1256" y="0"/>
                        <a:pt x="902" y="0"/>
                      </a:cubicBezTo>
                      <a:close/>
                    </a:path>
                  </a:pathLst>
                </a:custGeom>
                <a:solidFill>
                  <a:srgbClr val="FFA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127"/>
                <p:cNvSpPr/>
                <p:nvPr/>
              </p:nvSpPr>
              <p:spPr>
                <a:xfrm>
                  <a:off x="-899192" y="2411743"/>
                  <a:ext cx="227401" cy="189538"/>
                </a:xfrm>
                <a:custGeom>
                  <a:avLst/>
                  <a:gdLst/>
                  <a:ahLst/>
                  <a:cxnLst/>
                  <a:rect l="l" t="t" r="r" b="b"/>
                  <a:pathLst>
                    <a:path w="3081" h="2568" extrusionOk="0">
                      <a:moveTo>
                        <a:pt x="2063" y="1"/>
                      </a:moveTo>
                      <a:cubicBezTo>
                        <a:pt x="2026" y="38"/>
                        <a:pt x="1988" y="75"/>
                        <a:pt x="1951" y="113"/>
                      </a:cubicBezTo>
                      <a:cubicBezTo>
                        <a:pt x="1400" y="617"/>
                        <a:pt x="700" y="850"/>
                        <a:pt x="0" y="1009"/>
                      </a:cubicBezTo>
                      <a:lnTo>
                        <a:pt x="355" y="2568"/>
                      </a:lnTo>
                      <a:cubicBezTo>
                        <a:pt x="1167" y="2372"/>
                        <a:pt x="2567" y="2213"/>
                        <a:pt x="3080" y="1475"/>
                      </a:cubicBezTo>
                      <a:lnTo>
                        <a:pt x="3080" y="1438"/>
                      </a:lnTo>
                      <a:cubicBezTo>
                        <a:pt x="3080" y="1242"/>
                        <a:pt x="2996" y="1009"/>
                        <a:pt x="2922" y="813"/>
                      </a:cubicBezTo>
                      <a:cubicBezTo>
                        <a:pt x="2651" y="271"/>
                        <a:pt x="2492" y="234"/>
                        <a:pt x="2063" y="1"/>
                      </a:cubicBezTo>
                      <a:close/>
                    </a:path>
                  </a:pathLst>
                </a:custGeom>
                <a:solidFill>
                  <a:srgbClr val="FFA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127"/>
                <p:cNvSpPr/>
                <p:nvPr/>
              </p:nvSpPr>
              <p:spPr>
                <a:xfrm>
                  <a:off x="-886792" y="2390782"/>
                  <a:ext cx="151601" cy="135437"/>
                </a:xfrm>
                <a:custGeom>
                  <a:avLst/>
                  <a:gdLst/>
                  <a:ahLst/>
                  <a:cxnLst/>
                  <a:rect l="l" t="t" r="r" b="b"/>
                  <a:pathLst>
                    <a:path w="2054" h="1835" extrusionOk="0">
                      <a:moveTo>
                        <a:pt x="1699" y="1"/>
                      </a:moveTo>
                      <a:cubicBezTo>
                        <a:pt x="1228" y="1"/>
                        <a:pt x="0" y="1007"/>
                        <a:pt x="262" y="1638"/>
                      </a:cubicBezTo>
                      <a:cubicBezTo>
                        <a:pt x="299" y="1759"/>
                        <a:pt x="420" y="1834"/>
                        <a:pt x="495" y="1834"/>
                      </a:cubicBezTo>
                      <a:cubicBezTo>
                        <a:pt x="532" y="1601"/>
                        <a:pt x="850" y="1293"/>
                        <a:pt x="1195" y="1022"/>
                      </a:cubicBezTo>
                      <a:cubicBezTo>
                        <a:pt x="1391" y="826"/>
                        <a:pt x="1587" y="705"/>
                        <a:pt x="1820" y="593"/>
                      </a:cubicBezTo>
                      <a:cubicBezTo>
                        <a:pt x="2054" y="434"/>
                        <a:pt x="2016" y="89"/>
                        <a:pt x="1746" y="5"/>
                      </a:cubicBezTo>
                      <a:cubicBezTo>
                        <a:pt x="1731" y="2"/>
                        <a:pt x="1716" y="1"/>
                        <a:pt x="1699" y="1"/>
                      </a:cubicBezTo>
                      <a:close/>
                    </a:path>
                  </a:pathLst>
                </a:custGeom>
                <a:solidFill>
                  <a:srgbClr val="FFA4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64" name="Google Shape;4764;p127"/>
              <p:cNvSpPr/>
              <p:nvPr/>
            </p:nvSpPr>
            <p:spPr>
              <a:xfrm>
                <a:off x="2818448" y="3314773"/>
                <a:ext cx="281288" cy="480978"/>
              </a:xfrm>
              <a:custGeom>
                <a:avLst/>
                <a:gdLst/>
                <a:ahLst/>
                <a:cxnLst/>
                <a:rect l="l" t="t" r="r" b="b"/>
                <a:pathLst>
                  <a:path w="6143" h="10504" extrusionOk="0">
                    <a:moveTo>
                      <a:pt x="4271" y="0"/>
                    </a:moveTo>
                    <a:cubicBezTo>
                      <a:pt x="3817" y="0"/>
                      <a:pt x="3370" y="243"/>
                      <a:pt x="3109" y="659"/>
                    </a:cubicBezTo>
                    <a:cubicBezTo>
                      <a:pt x="1" y="5438"/>
                      <a:pt x="701" y="8826"/>
                      <a:pt x="701" y="8826"/>
                    </a:cubicBezTo>
                    <a:cubicBezTo>
                      <a:pt x="860" y="10376"/>
                      <a:pt x="1709" y="10422"/>
                      <a:pt x="1709" y="10422"/>
                    </a:cubicBezTo>
                    <a:cubicBezTo>
                      <a:pt x="1952" y="10478"/>
                      <a:pt x="2196" y="10504"/>
                      <a:pt x="2438" y="10504"/>
                    </a:cubicBezTo>
                    <a:cubicBezTo>
                      <a:pt x="3857" y="10504"/>
                      <a:pt x="5218" y="9629"/>
                      <a:pt x="6143" y="8864"/>
                    </a:cubicBezTo>
                    <a:cubicBezTo>
                      <a:pt x="6105" y="8705"/>
                      <a:pt x="6068" y="8556"/>
                      <a:pt x="6031" y="8360"/>
                    </a:cubicBezTo>
                    <a:cubicBezTo>
                      <a:pt x="5872" y="7809"/>
                      <a:pt x="5760" y="7267"/>
                      <a:pt x="5676" y="6689"/>
                    </a:cubicBezTo>
                    <a:lnTo>
                      <a:pt x="3893" y="7193"/>
                    </a:lnTo>
                    <a:cubicBezTo>
                      <a:pt x="5331" y="4701"/>
                      <a:pt x="5676" y="3422"/>
                      <a:pt x="5797" y="2367"/>
                    </a:cubicBezTo>
                    <a:cubicBezTo>
                      <a:pt x="5835" y="2255"/>
                      <a:pt x="5835" y="2096"/>
                      <a:pt x="5872" y="1975"/>
                    </a:cubicBezTo>
                    <a:cubicBezTo>
                      <a:pt x="5909" y="1004"/>
                      <a:pt x="5443" y="463"/>
                      <a:pt x="4939" y="192"/>
                    </a:cubicBezTo>
                    <a:cubicBezTo>
                      <a:pt x="4729" y="61"/>
                      <a:pt x="4500" y="0"/>
                      <a:pt x="4271" y="0"/>
                    </a:cubicBezTo>
                    <a:close/>
                  </a:path>
                </a:pathLst>
              </a:custGeom>
              <a:solidFill>
                <a:srgbClr val="BC7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127"/>
              <p:cNvSpPr/>
              <p:nvPr/>
            </p:nvSpPr>
            <p:spPr>
              <a:xfrm>
                <a:off x="3015941" y="3517578"/>
                <a:ext cx="60718" cy="122717"/>
              </a:xfrm>
              <a:custGeom>
                <a:avLst/>
                <a:gdLst/>
                <a:ahLst/>
                <a:cxnLst/>
                <a:rect l="l" t="t" r="r" b="b"/>
                <a:pathLst>
                  <a:path w="1326" h="2680" extrusionOk="0">
                    <a:moveTo>
                      <a:pt x="822" y="1"/>
                    </a:moveTo>
                    <a:cubicBezTo>
                      <a:pt x="784" y="76"/>
                      <a:pt x="0" y="1672"/>
                      <a:pt x="47" y="2446"/>
                    </a:cubicBezTo>
                    <a:cubicBezTo>
                      <a:pt x="47" y="2493"/>
                      <a:pt x="84" y="2568"/>
                      <a:pt x="121" y="2605"/>
                    </a:cubicBezTo>
                    <a:cubicBezTo>
                      <a:pt x="196" y="2642"/>
                      <a:pt x="317" y="2680"/>
                      <a:pt x="429" y="2680"/>
                    </a:cubicBezTo>
                    <a:cubicBezTo>
                      <a:pt x="784" y="2680"/>
                      <a:pt x="1251" y="2530"/>
                      <a:pt x="1326" y="2530"/>
                    </a:cubicBezTo>
                    <a:lnTo>
                      <a:pt x="1288" y="2409"/>
                    </a:lnTo>
                    <a:cubicBezTo>
                      <a:pt x="1127" y="2467"/>
                      <a:pt x="741" y="2557"/>
                      <a:pt x="467" y="2557"/>
                    </a:cubicBezTo>
                    <a:cubicBezTo>
                      <a:pt x="345" y="2557"/>
                      <a:pt x="245" y="2539"/>
                      <a:pt x="196" y="2493"/>
                    </a:cubicBezTo>
                    <a:cubicBezTo>
                      <a:pt x="159" y="2493"/>
                      <a:pt x="159" y="2446"/>
                      <a:pt x="159" y="2446"/>
                    </a:cubicBezTo>
                    <a:cubicBezTo>
                      <a:pt x="121" y="1672"/>
                      <a:pt x="896" y="76"/>
                      <a:pt x="896" y="38"/>
                    </a:cubicBezTo>
                    <a:lnTo>
                      <a:pt x="822" y="1"/>
                    </a:ln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127"/>
              <p:cNvSpPr/>
              <p:nvPr/>
            </p:nvSpPr>
            <p:spPr>
              <a:xfrm>
                <a:off x="2855630" y="4578857"/>
                <a:ext cx="199644" cy="14561"/>
              </a:xfrm>
              <a:custGeom>
                <a:avLst/>
                <a:gdLst/>
                <a:ahLst/>
                <a:cxnLst/>
                <a:rect l="l" t="t" r="r" b="b"/>
                <a:pathLst>
                  <a:path w="4360" h="318" extrusionOk="0">
                    <a:moveTo>
                      <a:pt x="4248" y="0"/>
                    </a:moveTo>
                    <a:lnTo>
                      <a:pt x="122" y="84"/>
                    </a:lnTo>
                    <a:cubicBezTo>
                      <a:pt x="48" y="84"/>
                      <a:pt x="1" y="121"/>
                      <a:pt x="1" y="196"/>
                    </a:cubicBezTo>
                    <a:cubicBezTo>
                      <a:pt x="1" y="233"/>
                      <a:pt x="48" y="317"/>
                      <a:pt x="122" y="317"/>
                    </a:cubicBezTo>
                    <a:lnTo>
                      <a:pt x="4248" y="233"/>
                    </a:lnTo>
                    <a:cubicBezTo>
                      <a:pt x="4323" y="233"/>
                      <a:pt x="4360" y="196"/>
                      <a:pt x="4360" y="121"/>
                    </a:cubicBezTo>
                    <a:cubicBezTo>
                      <a:pt x="4360" y="84"/>
                      <a:pt x="4323" y="0"/>
                      <a:pt x="4248" y="0"/>
                    </a:cubicBezTo>
                    <a:close/>
                  </a:path>
                </a:pathLst>
              </a:custGeom>
              <a:solidFill>
                <a:srgbClr val="FFB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127"/>
              <p:cNvSpPr/>
              <p:nvPr/>
            </p:nvSpPr>
            <p:spPr>
              <a:xfrm>
                <a:off x="2939005" y="2849350"/>
                <a:ext cx="359596" cy="189978"/>
              </a:xfrm>
              <a:custGeom>
                <a:avLst/>
                <a:gdLst/>
                <a:ahLst/>
                <a:cxnLst/>
                <a:rect l="l" t="t" r="r" b="b"/>
                <a:pathLst>
                  <a:path w="6609" h="4805" extrusionOk="0">
                    <a:moveTo>
                      <a:pt x="2887" y="1"/>
                    </a:moveTo>
                    <a:cubicBezTo>
                      <a:pt x="2397" y="1"/>
                      <a:pt x="1850" y="97"/>
                      <a:pt x="1241" y="325"/>
                    </a:cubicBezTo>
                    <a:cubicBezTo>
                      <a:pt x="812" y="483"/>
                      <a:pt x="0" y="3825"/>
                      <a:pt x="579" y="4609"/>
                    </a:cubicBezTo>
                    <a:lnTo>
                      <a:pt x="812" y="4805"/>
                    </a:lnTo>
                    <a:cubicBezTo>
                      <a:pt x="812" y="4805"/>
                      <a:pt x="1596" y="4217"/>
                      <a:pt x="2604" y="1687"/>
                    </a:cubicBezTo>
                    <a:cubicBezTo>
                      <a:pt x="2604" y="1687"/>
                      <a:pt x="4546" y="3094"/>
                      <a:pt x="6389" y="3094"/>
                    </a:cubicBezTo>
                    <a:cubicBezTo>
                      <a:pt x="6462" y="3094"/>
                      <a:pt x="6535" y="3092"/>
                      <a:pt x="6608" y="3087"/>
                    </a:cubicBezTo>
                    <a:cubicBezTo>
                      <a:pt x="6608" y="3087"/>
                      <a:pt x="5658" y="1"/>
                      <a:pt x="2887" y="1"/>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68" name="Google Shape;4768;p127"/>
            <p:cNvGrpSpPr/>
            <p:nvPr/>
          </p:nvGrpSpPr>
          <p:grpSpPr>
            <a:xfrm>
              <a:off x="-2840417" y="2426329"/>
              <a:ext cx="386549" cy="146828"/>
              <a:chOff x="-2835650" y="2431575"/>
              <a:chExt cx="356924" cy="135563"/>
            </a:xfrm>
          </p:grpSpPr>
          <p:sp>
            <p:nvSpPr>
              <p:cNvPr id="4769" name="Google Shape;4769;p127"/>
              <p:cNvSpPr/>
              <p:nvPr/>
            </p:nvSpPr>
            <p:spPr>
              <a:xfrm>
                <a:off x="-2748076" y="2441823"/>
                <a:ext cx="128508" cy="125315"/>
              </a:xfrm>
              <a:custGeom>
                <a:avLst/>
                <a:gdLst/>
                <a:ahLst/>
                <a:cxnLst/>
                <a:rect l="l" t="t" r="r" b="b"/>
                <a:pathLst>
                  <a:path w="2521" h="2458" extrusionOk="0">
                    <a:moveTo>
                      <a:pt x="1242" y="124"/>
                    </a:moveTo>
                    <a:cubicBezTo>
                      <a:pt x="1820" y="124"/>
                      <a:pt x="2287" y="553"/>
                      <a:pt x="2334" y="1132"/>
                    </a:cubicBezTo>
                    <a:cubicBezTo>
                      <a:pt x="2371" y="1757"/>
                      <a:pt x="1904" y="2261"/>
                      <a:pt x="1316" y="2299"/>
                    </a:cubicBezTo>
                    <a:cubicBezTo>
                      <a:pt x="1295" y="2300"/>
                      <a:pt x="1273" y="2301"/>
                      <a:pt x="1251" y="2301"/>
                    </a:cubicBezTo>
                    <a:cubicBezTo>
                      <a:pt x="697" y="2301"/>
                      <a:pt x="185" y="1847"/>
                      <a:pt x="150" y="1291"/>
                    </a:cubicBezTo>
                    <a:cubicBezTo>
                      <a:pt x="150" y="973"/>
                      <a:pt x="234" y="702"/>
                      <a:pt x="420" y="506"/>
                    </a:cubicBezTo>
                    <a:cubicBezTo>
                      <a:pt x="616" y="273"/>
                      <a:pt x="887" y="161"/>
                      <a:pt x="1204" y="124"/>
                    </a:cubicBezTo>
                    <a:close/>
                    <a:moveTo>
                      <a:pt x="1240" y="0"/>
                    </a:moveTo>
                    <a:cubicBezTo>
                      <a:pt x="1216" y="0"/>
                      <a:pt x="1191" y="1"/>
                      <a:pt x="1167" y="2"/>
                    </a:cubicBezTo>
                    <a:cubicBezTo>
                      <a:pt x="850" y="2"/>
                      <a:pt x="542" y="161"/>
                      <a:pt x="346" y="394"/>
                    </a:cubicBezTo>
                    <a:cubicBezTo>
                      <a:pt x="112" y="665"/>
                      <a:pt x="0" y="973"/>
                      <a:pt x="38" y="1291"/>
                    </a:cubicBezTo>
                    <a:cubicBezTo>
                      <a:pt x="75" y="1953"/>
                      <a:pt x="616" y="2457"/>
                      <a:pt x="1279" y="2457"/>
                    </a:cubicBezTo>
                    <a:lnTo>
                      <a:pt x="1316" y="2457"/>
                    </a:lnTo>
                    <a:cubicBezTo>
                      <a:pt x="2016" y="2373"/>
                      <a:pt x="2520" y="1795"/>
                      <a:pt x="2483" y="1132"/>
                    </a:cubicBezTo>
                    <a:cubicBezTo>
                      <a:pt x="2447" y="492"/>
                      <a:pt x="1907" y="0"/>
                      <a:pt x="1240" y="0"/>
                    </a:cubicBezTo>
                    <a:close/>
                  </a:path>
                </a:pathLst>
              </a:custGeom>
              <a:solidFill>
                <a:srgbClr val="01A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127"/>
              <p:cNvSpPr/>
              <p:nvPr/>
            </p:nvSpPr>
            <p:spPr>
              <a:xfrm>
                <a:off x="-2591533" y="2431575"/>
                <a:ext cx="112808" cy="125570"/>
              </a:xfrm>
              <a:custGeom>
                <a:avLst/>
                <a:gdLst/>
                <a:ahLst/>
                <a:cxnLst/>
                <a:rect l="l" t="t" r="r" b="b"/>
                <a:pathLst>
                  <a:path w="2213" h="2463" extrusionOk="0">
                    <a:moveTo>
                      <a:pt x="1083" y="129"/>
                    </a:moveTo>
                    <a:cubicBezTo>
                      <a:pt x="1279" y="129"/>
                      <a:pt x="1512" y="203"/>
                      <a:pt x="1671" y="362"/>
                    </a:cubicBezTo>
                    <a:cubicBezTo>
                      <a:pt x="1867" y="558"/>
                      <a:pt x="2016" y="829"/>
                      <a:pt x="2016" y="1137"/>
                    </a:cubicBezTo>
                    <a:cubicBezTo>
                      <a:pt x="2063" y="1762"/>
                      <a:pt x="1671" y="2266"/>
                      <a:pt x="1167" y="2304"/>
                    </a:cubicBezTo>
                    <a:cubicBezTo>
                      <a:pt x="1127" y="2310"/>
                      <a:pt x="1088" y="2313"/>
                      <a:pt x="1051" y="2313"/>
                    </a:cubicBezTo>
                    <a:cubicBezTo>
                      <a:pt x="867" y="2313"/>
                      <a:pt x="704" y="2239"/>
                      <a:pt x="541" y="2108"/>
                    </a:cubicBezTo>
                    <a:cubicBezTo>
                      <a:pt x="345" y="1921"/>
                      <a:pt x="196" y="1604"/>
                      <a:pt x="196" y="1295"/>
                    </a:cubicBezTo>
                    <a:cubicBezTo>
                      <a:pt x="149" y="670"/>
                      <a:pt x="541" y="166"/>
                      <a:pt x="1045" y="129"/>
                    </a:cubicBezTo>
                    <a:close/>
                    <a:moveTo>
                      <a:pt x="1134" y="1"/>
                    </a:moveTo>
                    <a:cubicBezTo>
                      <a:pt x="1104" y="1"/>
                      <a:pt x="1074" y="3"/>
                      <a:pt x="1045" y="7"/>
                    </a:cubicBezTo>
                    <a:cubicBezTo>
                      <a:pt x="467" y="54"/>
                      <a:pt x="0" y="633"/>
                      <a:pt x="37" y="1295"/>
                    </a:cubicBezTo>
                    <a:cubicBezTo>
                      <a:pt x="75" y="1641"/>
                      <a:pt x="233" y="1996"/>
                      <a:pt x="467" y="2192"/>
                    </a:cubicBezTo>
                    <a:cubicBezTo>
                      <a:pt x="663" y="2341"/>
                      <a:pt x="896" y="2462"/>
                      <a:pt x="1129" y="2462"/>
                    </a:cubicBezTo>
                    <a:lnTo>
                      <a:pt x="1167" y="2462"/>
                    </a:lnTo>
                    <a:cubicBezTo>
                      <a:pt x="1745" y="2388"/>
                      <a:pt x="2212" y="1837"/>
                      <a:pt x="2175" y="1137"/>
                    </a:cubicBezTo>
                    <a:cubicBezTo>
                      <a:pt x="2138" y="791"/>
                      <a:pt x="1979" y="474"/>
                      <a:pt x="1745" y="241"/>
                    </a:cubicBezTo>
                    <a:cubicBezTo>
                      <a:pt x="1574" y="110"/>
                      <a:pt x="1345" y="1"/>
                      <a:pt x="1134" y="1"/>
                    </a:cubicBezTo>
                    <a:close/>
                  </a:path>
                </a:pathLst>
              </a:custGeom>
              <a:solidFill>
                <a:srgbClr val="01A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127"/>
              <p:cNvSpPr/>
              <p:nvPr/>
            </p:nvSpPr>
            <p:spPr>
              <a:xfrm>
                <a:off x="-2627266" y="2490105"/>
                <a:ext cx="43380" cy="13255"/>
              </a:xfrm>
              <a:custGeom>
                <a:avLst/>
                <a:gdLst/>
                <a:ahLst/>
                <a:cxnLst/>
                <a:rect l="l" t="t" r="r" b="b"/>
                <a:pathLst>
                  <a:path w="851" h="260" extrusionOk="0">
                    <a:moveTo>
                      <a:pt x="511" y="1"/>
                    </a:moveTo>
                    <a:cubicBezTo>
                      <a:pt x="338" y="1"/>
                      <a:pt x="163" y="52"/>
                      <a:pt x="1" y="147"/>
                    </a:cubicBezTo>
                    <a:lnTo>
                      <a:pt x="76" y="259"/>
                    </a:lnTo>
                    <a:cubicBezTo>
                      <a:pt x="190" y="194"/>
                      <a:pt x="329" y="155"/>
                      <a:pt x="471" y="155"/>
                    </a:cubicBezTo>
                    <a:cubicBezTo>
                      <a:pt x="574" y="155"/>
                      <a:pt x="678" y="175"/>
                      <a:pt x="776" y="222"/>
                    </a:cubicBezTo>
                    <a:lnTo>
                      <a:pt x="850" y="73"/>
                    </a:lnTo>
                    <a:cubicBezTo>
                      <a:pt x="742" y="24"/>
                      <a:pt x="627" y="1"/>
                      <a:pt x="511" y="1"/>
                    </a:cubicBezTo>
                    <a:close/>
                  </a:path>
                </a:pathLst>
              </a:custGeom>
              <a:solidFill>
                <a:srgbClr val="01A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127"/>
              <p:cNvSpPr/>
              <p:nvPr/>
            </p:nvSpPr>
            <p:spPr>
              <a:xfrm>
                <a:off x="-2835650" y="2477614"/>
                <a:ext cx="95221" cy="11930"/>
              </a:xfrm>
              <a:custGeom>
                <a:avLst/>
                <a:gdLst/>
                <a:ahLst/>
                <a:cxnLst/>
                <a:rect l="l" t="t" r="r" b="b"/>
                <a:pathLst>
                  <a:path w="1868" h="234" extrusionOk="0">
                    <a:moveTo>
                      <a:pt x="1" y="0"/>
                    </a:moveTo>
                    <a:lnTo>
                      <a:pt x="1" y="159"/>
                    </a:lnTo>
                    <a:lnTo>
                      <a:pt x="1868" y="234"/>
                    </a:lnTo>
                    <a:lnTo>
                      <a:pt x="1868" y="122"/>
                    </a:lnTo>
                    <a:lnTo>
                      <a:pt x="1" y="0"/>
                    </a:lnTo>
                    <a:close/>
                  </a:path>
                </a:pathLst>
              </a:custGeom>
              <a:solidFill>
                <a:srgbClr val="01A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773" name="Google Shape;4773;p127"/>
          <p:cNvSpPr/>
          <p:nvPr/>
        </p:nvSpPr>
        <p:spPr>
          <a:xfrm rot="-393071">
            <a:off x="1702304" y="369098"/>
            <a:ext cx="3021005" cy="280331"/>
          </a:xfrm>
          <a:prstGeom prst="rect">
            <a:avLst/>
          </a:prstGeom>
        </p:spPr>
        <p:txBody>
          <a:bodyPr>
            <a:prstTxWarp prst="textPlain">
              <a:avLst/>
            </a:prstTxWarp>
          </a:bodyPr>
          <a:lstStyle/>
          <a:p>
            <a:pPr lvl="0" algn="ctr"/>
            <a:r>
              <a:rPr b="0" i="0">
                <a:ln>
                  <a:noFill/>
                </a:ln>
                <a:solidFill>
                  <a:schemeClr val="accent2"/>
                </a:solidFill>
                <a:latin typeface="Nanum Pen Script"/>
              </a:rPr>
              <a:t>Admire the elements!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700"/>
                                        </p:tgtEl>
                                        <p:attrNameLst>
                                          <p:attrName>style.visibility</p:attrName>
                                        </p:attrNameLst>
                                      </p:cBhvr>
                                      <p:to>
                                        <p:strVal val="visible"/>
                                      </p:to>
                                    </p:set>
                                    <p:anim calcmode="lin" valueType="num">
                                      <p:cBhvr additive="base">
                                        <p:cTn id="7" dur="2000"/>
                                        <p:tgtEl>
                                          <p:spTgt spid="470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77"/>
        <p:cNvGrpSpPr/>
        <p:nvPr/>
      </p:nvGrpSpPr>
      <p:grpSpPr>
        <a:xfrm>
          <a:off x="0" y="0"/>
          <a:ext cx="0" cy="0"/>
          <a:chOff x="0" y="0"/>
          <a:chExt cx="0" cy="0"/>
        </a:xfrm>
      </p:grpSpPr>
      <p:grpSp>
        <p:nvGrpSpPr>
          <p:cNvPr id="4778" name="Google Shape;4778;p128"/>
          <p:cNvGrpSpPr/>
          <p:nvPr/>
        </p:nvGrpSpPr>
        <p:grpSpPr>
          <a:xfrm>
            <a:off x="1553273" y="3037035"/>
            <a:ext cx="876044" cy="1791155"/>
            <a:chOff x="3276572" y="2573299"/>
            <a:chExt cx="1211009" cy="2345364"/>
          </a:xfrm>
        </p:grpSpPr>
        <p:sp>
          <p:nvSpPr>
            <p:cNvPr id="4779" name="Google Shape;4779;p128"/>
            <p:cNvSpPr/>
            <p:nvPr/>
          </p:nvSpPr>
          <p:spPr>
            <a:xfrm flipH="1">
              <a:off x="4175301" y="2599385"/>
              <a:ext cx="171900" cy="180900"/>
            </a:xfrm>
            <a:prstGeom prst="ellipse">
              <a:avLst/>
            </a:pr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128"/>
            <p:cNvSpPr/>
            <p:nvPr/>
          </p:nvSpPr>
          <p:spPr>
            <a:xfrm flipH="1">
              <a:off x="4084547" y="4616023"/>
              <a:ext cx="145860" cy="252470"/>
            </a:xfrm>
            <a:custGeom>
              <a:avLst/>
              <a:gdLst/>
              <a:ahLst/>
              <a:cxnLst/>
              <a:rect l="l" t="t" r="r" b="b"/>
              <a:pathLst>
                <a:path w="2605" h="4509" extrusionOk="0">
                  <a:moveTo>
                    <a:pt x="2408" y="0"/>
                  </a:moveTo>
                  <a:lnTo>
                    <a:pt x="0" y="234"/>
                  </a:lnTo>
                  <a:lnTo>
                    <a:pt x="75" y="3613"/>
                  </a:lnTo>
                  <a:lnTo>
                    <a:pt x="542" y="4434"/>
                  </a:lnTo>
                  <a:lnTo>
                    <a:pt x="2287" y="4509"/>
                  </a:lnTo>
                  <a:lnTo>
                    <a:pt x="2604" y="3687"/>
                  </a:lnTo>
                  <a:cubicBezTo>
                    <a:pt x="2334" y="3575"/>
                    <a:pt x="2408" y="1"/>
                    <a:pt x="2408" y="0"/>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128"/>
            <p:cNvSpPr/>
            <p:nvPr/>
          </p:nvSpPr>
          <p:spPr>
            <a:xfrm flipH="1">
              <a:off x="3925696" y="4809310"/>
              <a:ext cx="304711" cy="109353"/>
            </a:xfrm>
            <a:custGeom>
              <a:avLst/>
              <a:gdLst/>
              <a:ahLst/>
              <a:cxnLst/>
              <a:rect l="l" t="t" r="r" b="b"/>
              <a:pathLst>
                <a:path w="5442" h="1953" extrusionOk="0">
                  <a:moveTo>
                    <a:pt x="52" y="1"/>
                  </a:moveTo>
                  <a:cubicBezTo>
                    <a:pt x="18" y="1"/>
                    <a:pt x="0" y="2"/>
                    <a:pt x="0" y="2"/>
                  </a:cubicBezTo>
                  <a:lnTo>
                    <a:pt x="75" y="1915"/>
                  </a:lnTo>
                  <a:lnTo>
                    <a:pt x="5405" y="1953"/>
                  </a:lnTo>
                  <a:cubicBezTo>
                    <a:pt x="5442" y="1757"/>
                    <a:pt x="5367" y="1290"/>
                    <a:pt x="5171" y="1169"/>
                  </a:cubicBezTo>
                  <a:lnTo>
                    <a:pt x="2567" y="198"/>
                  </a:lnTo>
                  <a:cubicBezTo>
                    <a:pt x="2567" y="198"/>
                    <a:pt x="2408" y="399"/>
                    <a:pt x="2068" y="399"/>
                  </a:cubicBezTo>
                  <a:cubicBezTo>
                    <a:pt x="1955" y="399"/>
                    <a:pt x="1823" y="377"/>
                    <a:pt x="1671" y="319"/>
                  </a:cubicBezTo>
                  <a:cubicBezTo>
                    <a:pt x="769" y="26"/>
                    <a:pt x="217" y="1"/>
                    <a:pt x="52" y="1"/>
                  </a:cubicBezTo>
                  <a:close/>
                </a:path>
              </a:pathLst>
            </a:custGeom>
            <a:solidFill>
              <a:srgbClr val="EFEFE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128"/>
            <p:cNvSpPr/>
            <p:nvPr/>
          </p:nvSpPr>
          <p:spPr>
            <a:xfrm flipH="1">
              <a:off x="3938742" y="4840218"/>
              <a:ext cx="104594" cy="41378"/>
            </a:xfrm>
            <a:custGeom>
              <a:avLst/>
              <a:gdLst/>
              <a:ahLst/>
              <a:cxnLst/>
              <a:rect l="l" t="t" r="r" b="b"/>
              <a:pathLst>
                <a:path w="1868" h="739" extrusionOk="0">
                  <a:moveTo>
                    <a:pt x="159" y="1"/>
                  </a:moveTo>
                  <a:lnTo>
                    <a:pt x="1" y="738"/>
                  </a:lnTo>
                  <a:lnTo>
                    <a:pt x="1830" y="738"/>
                  </a:lnTo>
                  <a:cubicBezTo>
                    <a:pt x="1868" y="738"/>
                    <a:pt x="1868" y="701"/>
                    <a:pt x="1868" y="701"/>
                  </a:cubicBezTo>
                  <a:lnTo>
                    <a:pt x="159" y="1"/>
                  </a:lnTo>
                  <a:close/>
                </a:path>
              </a:pathLst>
            </a:custGeom>
            <a:solidFill>
              <a:srgbClr val="BC7B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128"/>
            <p:cNvSpPr/>
            <p:nvPr/>
          </p:nvSpPr>
          <p:spPr>
            <a:xfrm flipH="1">
              <a:off x="3936670" y="4838146"/>
              <a:ext cx="108737" cy="43450"/>
            </a:xfrm>
            <a:custGeom>
              <a:avLst/>
              <a:gdLst/>
              <a:ahLst/>
              <a:cxnLst/>
              <a:rect l="l" t="t" r="r" b="b"/>
              <a:pathLst>
                <a:path w="1942" h="776" extrusionOk="0">
                  <a:moveTo>
                    <a:pt x="234" y="75"/>
                  </a:moveTo>
                  <a:lnTo>
                    <a:pt x="1830" y="738"/>
                  </a:lnTo>
                  <a:lnTo>
                    <a:pt x="75" y="738"/>
                  </a:lnTo>
                  <a:lnTo>
                    <a:pt x="234" y="75"/>
                  </a:lnTo>
                  <a:close/>
                  <a:moveTo>
                    <a:pt x="150" y="0"/>
                  </a:moveTo>
                  <a:lnTo>
                    <a:pt x="0" y="775"/>
                  </a:lnTo>
                  <a:lnTo>
                    <a:pt x="1867" y="775"/>
                  </a:lnTo>
                  <a:cubicBezTo>
                    <a:pt x="1905" y="775"/>
                    <a:pt x="1905" y="775"/>
                    <a:pt x="1905" y="738"/>
                  </a:cubicBezTo>
                  <a:cubicBezTo>
                    <a:pt x="1942" y="738"/>
                    <a:pt x="1905" y="700"/>
                    <a:pt x="1905" y="700"/>
                  </a:cubicBezTo>
                  <a:lnTo>
                    <a:pt x="150" y="0"/>
                  </a:lnTo>
                  <a:close/>
                </a:path>
              </a:pathLst>
            </a:custGeom>
            <a:solidFill>
              <a:srgbClr val="BC7B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128"/>
            <p:cNvSpPr/>
            <p:nvPr/>
          </p:nvSpPr>
          <p:spPr>
            <a:xfrm flipH="1">
              <a:off x="4204259" y="4809366"/>
              <a:ext cx="26148" cy="72230"/>
            </a:xfrm>
            <a:custGeom>
              <a:avLst/>
              <a:gdLst/>
              <a:ahLst/>
              <a:cxnLst/>
              <a:rect l="l" t="t" r="r" b="b"/>
              <a:pathLst>
                <a:path w="467" h="1290" extrusionOk="0">
                  <a:moveTo>
                    <a:pt x="0" y="1"/>
                  </a:moveTo>
                  <a:lnTo>
                    <a:pt x="75" y="1289"/>
                  </a:lnTo>
                  <a:lnTo>
                    <a:pt x="467" y="1252"/>
                  </a:lnTo>
                  <a:lnTo>
                    <a:pt x="346" y="48"/>
                  </a:lnTo>
                  <a:cubicBezTo>
                    <a:pt x="308" y="48"/>
                    <a:pt x="0" y="1"/>
                    <a:pt x="0" y="1"/>
                  </a:cubicBezTo>
                  <a:close/>
                </a:path>
              </a:pathLst>
            </a:custGeom>
            <a:solidFill>
              <a:srgbClr val="CBD04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128"/>
            <p:cNvSpPr/>
            <p:nvPr/>
          </p:nvSpPr>
          <p:spPr>
            <a:xfrm flipH="1">
              <a:off x="3988912" y="3755751"/>
              <a:ext cx="326716" cy="999354"/>
            </a:xfrm>
            <a:custGeom>
              <a:avLst/>
              <a:gdLst/>
              <a:ahLst/>
              <a:cxnLst/>
              <a:rect l="l" t="t" r="r" b="b"/>
              <a:pathLst>
                <a:path w="5835" h="17848" extrusionOk="0">
                  <a:moveTo>
                    <a:pt x="5676" y="1"/>
                  </a:moveTo>
                  <a:lnTo>
                    <a:pt x="1" y="776"/>
                  </a:lnTo>
                  <a:lnTo>
                    <a:pt x="1056" y="8709"/>
                  </a:lnTo>
                  <a:cubicBezTo>
                    <a:pt x="1205" y="9913"/>
                    <a:pt x="1364" y="17577"/>
                    <a:pt x="1364" y="17577"/>
                  </a:cubicBezTo>
                  <a:lnTo>
                    <a:pt x="4089" y="17847"/>
                  </a:lnTo>
                  <a:lnTo>
                    <a:pt x="5489" y="12331"/>
                  </a:lnTo>
                  <a:cubicBezTo>
                    <a:pt x="5722" y="11351"/>
                    <a:pt x="5834" y="10343"/>
                    <a:pt x="5834" y="9335"/>
                  </a:cubicBezTo>
                  <a:lnTo>
                    <a:pt x="5676" y="1"/>
                  </a:ln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128"/>
            <p:cNvSpPr/>
            <p:nvPr/>
          </p:nvSpPr>
          <p:spPr>
            <a:xfrm flipH="1">
              <a:off x="3988912" y="3757063"/>
              <a:ext cx="326716" cy="999354"/>
            </a:xfrm>
            <a:custGeom>
              <a:avLst/>
              <a:gdLst/>
              <a:ahLst/>
              <a:cxnLst/>
              <a:rect l="l" t="t" r="r" b="b"/>
              <a:pathLst>
                <a:path w="5835" h="17848" extrusionOk="0">
                  <a:moveTo>
                    <a:pt x="5676" y="1"/>
                  </a:moveTo>
                  <a:lnTo>
                    <a:pt x="1" y="776"/>
                  </a:lnTo>
                  <a:lnTo>
                    <a:pt x="1056" y="8709"/>
                  </a:lnTo>
                  <a:cubicBezTo>
                    <a:pt x="1205" y="9913"/>
                    <a:pt x="1364" y="17577"/>
                    <a:pt x="1364" y="17577"/>
                  </a:cubicBezTo>
                  <a:lnTo>
                    <a:pt x="4089" y="17847"/>
                  </a:lnTo>
                  <a:lnTo>
                    <a:pt x="5489" y="12331"/>
                  </a:lnTo>
                  <a:cubicBezTo>
                    <a:pt x="5722" y="11351"/>
                    <a:pt x="5834" y="10343"/>
                    <a:pt x="5834" y="9335"/>
                  </a:cubicBezTo>
                  <a:lnTo>
                    <a:pt x="5676" y="1"/>
                  </a:lnTo>
                  <a:close/>
                </a:path>
              </a:pathLst>
            </a:custGeom>
            <a:solidFill>
              <a:srgbClr val="000000">
                <a:alpha val="2849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128"/>
            <p:cNvSpPr/>
            <p:nvPr/>
          </p:nvSpPr>
          <p:spPr>
            <a:xfrm flipH="1">
              <a:off x="3455301" y="4498439"/>
              <a:ext cx="239424" cy="258741"/>
            </a:xfrm>
            <a:custGeom>
              <a:avLst/>
              <a:gdLst/>
              <a:ahLst/>
              <a:cxnLst/>
              <a:rect l="l" t="t" r="r" b="b"/>
              <a:pathLst>
                <a:path w="4276" h="4621" extrusionOk="0">
                  <a:moveTo>
                    <a:pt x="2017" y="0"/>
                  </a:moveTo>
                  <a:lnTo>
                    <a:pt x="1" y="1316"/>
                  </a:lnTo>
                  <a:lnTo>
                    <a:pt x="1905" y="4117"/>
                  </a:lnTo>
                  <a:lnTo>
                    <a:pt x="2717" y="4621"/>
                  </a:lnTo>
                  <a:lnTo>
                    <a:pt x="4275" y="3921"/>
                  </a:lnTo>
                  <a:lnTo>
                    <a:pt x="4201" y="3071"/>
                  </a:lnTo>
                  <a:cubicBezTo>
                    <a:pt x="3921" y="3071"/>
                    <a:pt x="2017" y="0"/>
                    <a:pt x="2017" y="0"/>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128"/>
            <p:cNvSpPr/>
            <p:nvPr/>
          </p:nvSpPr>
          <p:spPr>
            <a:xfrm flipH="1">
              <a:off x="3276572" y="4650515"/>
              <a:ext cx="318317" cy="167810"/>
            </a:xfrm>
            <a:custGeom>
              <a:avLst/>
              <a:gdLst/>
              <a:ahLst/>
              <a:cxnLst/>
              <a:rect l="l" t="t" r="r" b="b"/>
              <a:pathLst>
                <a:path w="5685" h="2997" extrusionOk="0">
                  <a:moveTo>
                    <a:pt x="5134" y="0"/>
                  </a:moveTo>
                  <a:lnTo>
                    <a:pt x="2334" y="318"/>
                  </a:lnTo>
                  <a:cubicBezTo>
                    <a:pt x="2334" y="318"/>
                    <a:pt x="2296" y="738"/>
                    <a:pt x="1596" y="859"/>
                  </a:cubicBezTo>
                  <a:cubicBezTo>
                    <a:pt x="467" y="1018"/>
                    <a:pt x="0" y="1326"/>
                    <a:pt x="0" y="1326"/>
                  </a:cubicBezTo>
                  <a:lnTo>
                    <a:pt x="934" y="2997"/>
                  </a:lnTo>
                  <a:lnTo>
                    <a:pt x="5685" y="589"/>
                  </a:lnTo>
                  <a:cubicBezTo>
                    <a:pt x="5638" y="392"/>
                    <a:pt x="5330" y="0"/>
                    <a:pt x="5134" y="0"/>
                  </a:cubicBezTo>
                  <a:close/>
                </a:path>
              </a:pathLst>
            </a:custGeom>
            <a:solidFill>
              <a:srgbClr val="EFEFE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128"/>
            <p:cNvSpPr/>
            <p:nvPr/>
          </p:nvSpPr>
          <p:spPr>
            <a:xfrm flipH="1">
              <a:off x="3302720" y="4652586"/>
              <a:ext cx="104538" cy="50225"/>
            </a:xfrm>
            <a:custGeom>
              <a:avLst/>
              <a:gdLst/>
              <a:ahLst/>
              <a:cxnLst/>
              <a:rect l="l" t="t" r="r" b="b"/>
              <a:pathLst>
                <a:path w="1867" h="897" extrusionOk="0">
                  <a:moveTo>
                    <a:pt x="1820" y="1"/>
                  </a:moveTo>
                  <a:lnTo>
                    <a:pt x="0" y="159"/>
                  </a:lnTo>
                  <a:lnTo>
                    <a:pt x="187" y="897"/>
                  </a:lnTo>
                  <a:lnTo>
                    <a:pt x="1820" y="47"/>
                  </a:lnTo>
                  <a:cubicBezTo>
                    <a:pt x="1867" y="47"/>
                    <a:pt x="1867" y="1"/>
                    <a:pt x="1820" y="1"/>
                  </a:cubicBezTo>
                  <a:close/>
                </a:path>
              </a:pathLst>
            </a:custGeom>
            <a:solidFill>
              <a:srgbClr val="BC7B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128"/>
            <p:cNvSpPr/>
            <p:nvPr/>
          </p:nvSpPr>
          <p:spPr>
            <a:xfrm flipH="1">
              <a:off x="3302720" y="4652586"/>
              <a:ext cx="107170" cy="52353"/>
            </a:xfrm>
            <a:custGeom>
              <a:avLst/>
              <a:gdLst/>
              <a:ahLst/>
              <a:cxnLst/>
              <a:rect l="l" t="t" r="r" b="b"/>
              <a:pathLst>
                <a:path w="1914" h="935" extrusionOk="0">
                  <a:moveTo>
                    <a:pt x="1830" y="47"/>
                  </a:moveTo>
                  <a:lnTo>
                    <a:pt x="281" y="860"/>
                  </a:lnTo>
                  <a:lnTo>
                    <a:pt x="85" y="159"/>
                  </a:lnTo>
                  <a:lnTo>
                    <a:pt x="1830" y="47"/>
                  </a:lnTo>
                  <a:close/>
                  <a:moveTo>
                    <a:pt x="1867" y="1"/>
                  </a:moveTo>
                  <a:lnTo>
                    <a:pt x="47" y="122"/>
                  </a:lnTo>
                  <a:lnTo>
                    <a:pt x="1" y="122"/>
                  </a:lnTo>
                  <a:lnTo>
                    <a:pt x="234" y="934"/>
                  </a:lnTo>
                  <a:lnTo>
                    <a:pt x="1914" y="85"/>
                  </a:lnTo>
                  <a:lnTo>
                    <a:pt x="1914" y="47"/>
                  </a:lnTo>
                  <a:cubicBezTo>
                    <a:pt x="1914" y="1"/>
                    <a:pt x="1914" y="1"/>
                    <a:pt x="1867" y="1"/>
                  </a:cubicBezTo>
                  <a:close/>
                </a:path>
              </a:pathLst>
            </a:custGeom>
            <a:solidFill>
              <a:srgbClr val="BC7B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128"/>
            <p:cNvSpPr/>
            <p:nvPr/>
          </p:nvSpPr>
          <p:spPr>
            <a:xfrm flipH="1">
              <a:off x="3542593" y="4715858"/>
              <a:ext cx="52297" cy="70047"/>
            </a:xfrm>
            <a:custGeom>
              <a:avLst/>
              <a:gdLst/>
              <a:ahLst/>
              <a:cxnLst/>
              <a:rect l="l" t="t" r="r" b="b"/>
              <a:pathLst>
                <a:path w="934" h="1251" extrusionOk="0">
                  <a:moveTo>
                    <a:pt x="318" y="0"/>
                  </a:moveTo>
                  <a:cubicBezTo>
                    <a:pt x="271" y="0"/>
                    <a:pt x="0" y="159"/>
                    <a:pt x="0" y="159"/>
                  </a:cubicBezTo>
                  <a:lnTo>
                    <a:pt x="626" y="1251"/>
                  </a:lnTo>
                  <a:lnTo>
                    <a:pt x="934" y="1055"/>
                  </a:lnTo>
                  <a:lnTo>
                    <a:pt x="318" y="0"/>
                  </a:lnTo>
                  <a:close/>
                </a:path>
              </a:pathLst>
            </a:custGeom>
            <a:solidFill>
              <a:srgbClr val="CBD04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128"/>
            <p:cNvSpPr/>
            <p:nvPr/>
          </p:nvSpPr>
          <p:spPr>
            <a:xfrm flipH="1">
              <a:off x="3300593" y="4652586"/>
              <a:ext cx="259301" cy="133318"/>
            </a:xfrm>
            <a:custGeom>
              <a:avLst/>
              <a:gdLst/>
              <a:ahLst/>
              <a:cxnLst/>
              <a:rect l="l" t="t" r="r" b="b"/>
              <a:pathLst>
                <a:path w="4631" h="2381" extrusionOk="0">
                  <a:moveTo>
                    <a:pt x="4593" y="1"/>
                  </a:moveTo>
                  <a:lnTo>
                    <a:pt x="1" y="2334"/>
                  </a:lnTo>
                  <a:lnTo>
                    <a:pt x="1" y="2381"/>
                  </a:lnTo>
                  <a:lnTo>
                    <a:pt x="38" y="2381"/>
                  </a:lnTo>
                  <a:lnTo>
                    <a:pt x="4630" y="85"/>
                  </a:lnTo>
                  <a:lnTo>
                    <a:pt x="4630" y="47"/>
                  </a:lnTo>
                  <a:lnTo>
                    <a:pt x="4593" y="1"/>
                  </a:lnTo>
                  <a:close/>
                </a:path>
              </a:pathLst>
            </a:custGeom>
            <a:solidFill>
              <a:srgbClr val="BC7B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128"/>
            <p:cNvSpPr/>
            <p:nvPr/>
          </p:nvSpPr>
          <p:spPr>
            <a:xfrm flipH="1">
              <a:off x="3496570" y="3810120"/>
              <a:ext cx="823202" cy="845151"/>
            </a:xfrm>
            <a:custGeom>
              <a:avLst/>
              <a:gdLst/>
              <a:ahLst/>
              <a:cxnLst/>
              <a:rect l="l" t="t" r="r" b="b"/>
              <a:pathLst>
                <a:path w="14702" h="15094" extrusionOk="0">
                  <a:moveTo>
                    <a:pt x="6842" y="1"/>
                  </a:moveTo>
                  <a:lnTo>
                    <a:pt x="504" y="234"/>
                  </a:lnTo>
                  <a:lnTo>
                    <a:pt x="0" y="271"/>
                  </a:lnTo>
                  <a:cubicBezTo>
                    <a:pt x="345" y="2642"/>
                    <a:pt x="971" y="4359"/>
                    <a:pt x="2763" y="5946"/>
                  </a:cubicBezTo>
                  <a:lnTo>
                    <a:pt x="6534" y="8830"/>
                  </a:lnTo>
                  <a:cubicBezTo>
                    <a:pt x="7309" y="9530"/>
                    <a:pt x="8009" y="10268"/>
                    <a:pt x="8634" y="11127"/>
                  </a:cubicBezTo>
                  <a:lnTo>
                    <a:pt x="11705" y="15093"/>
                  </a:lnTo>
                  <a:lnTo>
                    <a:pt x="14701" y="13647"/>
                  </a:lnTo>
                  <a:lnTo>
                    <a:pt x="12676" y="8980"/>
                  </a:lnTo>
                  <a:cubicBezTo>
                    <a:pt x="11976" y="7430"/>
                    <a:pt x="11164" y="5946"/>
                    <a:pt x="10146" y="4546"/>
                  </a:cubicBezTo>
                  <a:lnTo>
                    <a:pt x="6842" y="1"/>
                  </a:ln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128"/>
            <p:cNvSpPr/>
            <p:nvPr/>
          </p:nvSpPr>
          <p:spPr>
            <a:xfrm flipH="1">
              <a:off x="3808071" y="2604657"/>
              <a:ext cx="602987" cy="664795"/>
            </a:xfrm>
            <a:custGeom>
              <a:avLst/>
              <a:gdLst/>
              <a:ahLst/>
              <a:cxnLst/>
              <a:rect l="l" t="t" r="r" b="b"/>
              <a:pathLst>
                <a:path w="9530" h="8659" extrusionOk="0">
                  <a:moveTo>
                    <a:pt x="5306" y="0"/>
                  </a:moveTo>
                  <a:cubicBezTo>
                    <a:pt x="5185" y="0"/>
                    <a:pt x="5062" y="8"/>
                    <a:pt x="4938" y="24"/>
                  </a:cubicBezTo>
                  <a:cubicBezTo>
                    <a:pt x="2455" y="332"/>
                    <a:pt x="1092" y="2899"/>
                    <a:pt x="1092" y="2899"/>
                  </a:cubicBezTo>
                  <a:cubicBezTo>
                    <a:pt x="0" y="4925"/>
                    <a:pt x="1671" y="8658"/>
                    <a:pt x="1671" y="8658"/>
                  </a:cubicBezTo>
                  <a:lnTo>
                    <a:pt x="8755" y="8191"/>
                  </a:lnTo>
                  <a:cubicBezTo>
                    <a:pt x="8755" y="8191"/>
                    <a:pt x="9222" y="6903"/>
                    <a:pt x="9371" y="5429"/>
                  </a:cubicBezTo>
                  <a:cubicBezTo>
                    <a:pt x="9530" y="3636"/>
                    <a:pt x="8830" y="1891"/>
                    <a:pt x="7355" y="762"/>
                  </a:cubicBezTo>
                  <a:cubicBezTo>
                    <a:pt x="6781" y="325"/>
                    <a:pt x="6088" y="0"/>
                    <a:pt x="5306" y="0"/>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128"/>
            <p:cNvSpPr/>
            <p:nvPr/>
          </p:nvSpPr>
          <p:spPr>
            <a:xfrm flipH="1">
              <a:off x="4224081" y="3179754"/>
              <a:ext cx="263501" cy="466865"/>
            </a:xfrm>
            <a:custGeom>
              <a:avLst/>
              <a:gdLst/>
              <a:ahLst/>
              <a:cxnLst/>
              <a:rect l="l" t="t" r="r" b="b"/>
              <a:pathLst>
                <a:path w="4706" h="8338" extrusionOk="0">
                  <a:moveTo>
                    <a:pt x="4199" y="1"/>
                  </a:moveTo>
                  <a:cubicBezTo>
                    <a:pt x="3200" y="1"/>
                    <a:pt x="1029" y="208"/>
                    <a:pt x="580" y="1962"/>
                  </a:cubicBezTo>
                  <a:cubicBezTo>
                    <a:pt x="346" y="2895"/>
                    <a:pt x="76" y="3987"/>
                    <a:pt x="38" y="5425"/>
                  </a:cubicBezTo>
                  <a:cubicBezTo>
                    <a:pt x="1" y="6433"/>
                    <a:pt x="468" y="7992"/>
                    <a:pt x="2026" y="8337"/>
                  </a:cubicBezTo>
                  <a:lnTo>
                    <a:pt x="3426" y="7796"/>
                  </a:lnTo>
                  <a:lnTo>
                    <a:pt x="4705" y="21"/>
                  </a:lnTo>
                  <a:cubicBezTo>
                    <a:pt x="4705" y="21"/>
                    <a:pt x="4508" y="1"/>
                    <a:pt x="4199" y="1"/>
                  </a:cubicBezTo>
                  <a:close/>
                </a:path>
              </a:pathLst>
            </a:custGeom>
            <a:solidFill>
              <a:srgbClr val="FFAEC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128"/>
            <p:cNvSpPr/>
            <p:nvPr/>
          </p:nvSpPr>
          <p:spPr>
            <a:xfrm flipH="1">
              <a:off x="4241327" y="3130984"/>
              <a:ext cx="239984" cy="302360"/>
            </a:xfrm>
            <a:custGeom>
              <a:avLst/>
              <a:gdLst/>
              <a:ahLst/>
              <a:cxnLst/>
              <a:rect l="l" t="t" r="r" b="b"/>
              <a:pathLst>
                <a:path w="4286" h="5400" extrusionOk="0">
                  <a:moveTo>
                    <a:pt x="3569" y="0"/>
                  </a:moveTo>
                  <a:cubicBezTo>
                    <a:pt x="3047" y="0"/>
                    <a:pt x="2506" y="190"/>
                    <a:pt x="1952" y="266"/>
                  </a:cubicBezTo>
                  <a:cubicBezTo>
                    <a:pt x="701" y="499"/>
                    <a:pt x="1" y="4158"/>
                    <a:pt x="122" y="4588"/>
                  </a:cubicBezTo>
                  <a:cubicBezTo>
                    <a:pt x="229" y="4988"/>
                    <a:pt x="390" y="5399"/>
                    <a:pt x="641" y="5399"/>
                  </a:cubicBezTo>
                  <a:cubicBezTo>
                    <a:pt x="852" y="5399"/>
                    <a:pt x="1126" y="5107"/>
                    <a:pt x="1485" y="4270"/>
                  </a:cubicBezTo>
                  <a:cubicBezTo>
                    <a:pt x="1914" y="3300"/>
                    <a:pt x="3314" y="770"/>
                    <a:pt x="3314" y="770"/>
                  </a:cubicBezTo>
                  <a:lnTo>
                    <a:pt x="4285" y="154"/>
                  </a:lnTo>
                  <a:cubicBezTo>
                    <a:pt x="4051" y="41"/>
                    <a:pt x="3812" y="0"/>
                    <a:pt x="3569" y="0"/>
                  </a:cubicBezTo>
                  <a:close/>
                </a:path>
              </a:pathLst>
            </a:custGeom>
            <a:solidFill>
              <a:srgbClr val="EF41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128"/>
            <p:cNvSpPr/>
            <p:nvPr/>
          </p:nvSpPr>
          <p:spPr>
            <a:xfrm flipH="1">
              <a:off x="3808055" y="3097277"/>
              <a:ext cx="248327" cy="578067"/>
            </a:xfrm>
            <a:custGeom>
              <a:avLst/>
              <a:gdLst/>
              <a:ahLst/>
              <a:cxnLst/>
              <a:rect l="l" t="t" r="r" b="b"/>
              <a:pathLst>
                <a:path w="4435" h="10324" extrusionOk="0">
                  <a:moveTo>
                    <a:pt x="989" y="1"/>
                  </a:moveTo>
                  <a:cubicBezTo>
                    <a:pt x="959" y="1"/>
                    <a:pt x="928" y="3"/>
                    <a:pt x="896" y="9"/>
                  </a:cubicBezTo>
                  <a:cubicBezTo>
                    <a:pt x="738" y="9"/>
                    <a:pt x="663" y="56"/>
                    <a:pt x="663" y="56"/>
                  </a:cubicBezTo>
                  <a:lnTo>
                    <a:pt x="579" y="93"/>
                  </a:lnTo>
                  <a:cubicBezTo>
                    <a:pt x="0" y="868"/>
                    <a:pt x="4434" y="10323"/>
                    <a:pt x="4434" y="10323"/>
                  </a:cubicBezTo>
                  <a:cubicBezTo>
                    <a:pt x="4434" y="10323"/>
                    <a:pt x="4163" y="7169"/>
                    <a:pt x="4126" y="6935"/>
                  </a:cubicBezTo>
                  <a:cubicBezTo>
                    <a:pt x="3501" y="2576"/>
                    <a:pt x="1867" y="672"/>
                    <a:pt x="1401" y="205"/>
                  </a:cubicBezTo>
                  <a:cubicBezTo>
                    <a:pt x="1299" y="80"/>
                    <a:pt x="1150" y="1"/>
                    <a:pt x="989" y="1"/>
                  </a:cubicBez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128"/>
            <p:cNvSpPr/>
            <p:nvPr/>
          </p:nvSpPr>
          <p:spPr>
            <a:xfrm flipH="1">
              <a:off x="3997814" y="3041340"/>
              <a:ext cx="172009" cy="180856"/>
            </a:xfrm>
            <a:custGeom>
              <a:avLst/>
              <a:gdLst/>
              <a:ahLst/>
              <a:cxnLst/>
              <a:rect l="l" t="t" r="r" b="b"/>
              <a:pathLst>
                <a:path w="3072" h="3230" extrusionOk="0">
                  <a:moveTo>
                    <a:pt x="505" y="0"/>
                  </a:moveTo>
                  <a:lnTo>
                    <a:pt x="318" y="1167"/>
                  </a:lnTo>
                  <a:lnTo>
                    <a:pt x="1" y="2838"/>
                  </a:lnTo>
                  <a:lnTo>
                    <a:pt x="2922" y="3230"/>
                  </a:lnTo>
                  <a:lnTo>
                    <a:pt x="3072" y="75"/>
                  </a:lnTo>
                  <a:lnTo>
                    <a:pt x="505" y="0"/>
                  </a:ln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128"/>
            <p:cNvSpPr/>
            <p:nvPr/>
          </p:nvSpPr>
          <p:spPr>
            <a:xfrm flipH="1">
              <a:off x="3997814" y="3041340"/>
              <a:ext cx="158907" cy="80517"/>
            </a:xfrm>
            <a:custGeom>
              <a:avLst/>
              <a:gdLst/>
              <a:ahLst/>
              <a:cxnLst/>
              <a:rect l="l" t="t" r="r" b="b"/>
              <a:pathLst>
                <a:path w="2838" h="1438" extrusionOk="0">
                  <a:moveTo>
                    <a:pt x="271" y="0"/>
                  </a:moveTo>
                  <a:lnTo>
                    <a:pt x="84" y="1167"/>
                  </a:lnTo>
                  <a:lnTo>
                    <a:pt x="0" y="1438"/>
                  </a:lnTo>
                  <a:cubicBezTo>
                    <a:pt x="2371" y="1130"/>
                    <a:pt x="2838" y="75"/>
                    <a:pt x="2838" y="75"/>
                  </a:cubicBezTo>
                  <a:lnTo>
                    <a:pt x="271" y="0"/>
                  </a:lnTo>
                  <a:close/>
                </a:path>
              </a:pathLst>
            </a:custGeom>
            <a:solidFill>
              <a:srgbClr val="000000">
                <a:alpha val="223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128"/>
            <p:cNvSpPr/>
            <p:nvPr/>
          </p:nvSpPr>
          <p:spPr>
            <a:xfrm flipH="1">
              <a:off x="4180743" y="3161052"/>
              <a:ext cx="261373" cy="409753"/>
            </a:xfrm>
            <a:custGeom>
              <a:avLst/>
              <a:gdLst/>
              <a:ahLst/>
              <a:cxnLst/>
              <a:rect l="l" t="t" r="r" b="b"/>
              <a:pathLst>
                <a:path w="4668" h="7318" extrusionOk="0">
                  <a:moveTo>
                    <a:pt x="3282" y="0"/>
                  </a:moveTo>
                  <a:cubicBezTo>
                    <a:pt x="1887" y="0"/>
                    <a:pt x="1252" y="1400"/>
                    <a:pt x="1252" y="1400"/>
                  </a:cubicBezTo>
                  <a:cubicBezTo>
                    <a:pt x="318" y="2996"/>
                    <a:pt x="1" y="6926"/>
                    <a:pt x="1" y="6926"/>
                  </a:cubicBezTo>
                  <a:lnTo>
                    <a:pt x="3231" y="7318"/>
                  </a:lnTo>
                  <a:cubicBezTo>
                    <a:pt x="3968" y="6422"/>
                    <a:pt x="4668" y="6338"/>
                    <a:pt x="4668" y="6338"/>
                  </a:cubicBezTo>
                  <a:lnTo>
                    <a:pt x="4397" y="270"/>
                  </a:lnTo>
                  <a:cubicBezTo>
                    <a:pt x="3982" y="78"/>
                    <a:pt x="3611" y="0"/>
                    <a:pt x="3282" y="0"/>
                  </a:cubicBezTo>
                  <a:close/>
                </a:path>
              </a:pathLst>
            </a:custGeom>
            <a:solidFill>
              <a:srgbClr val="FD7DA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128"/>
            <p:cNvSpPr/>
            <p:nvPr/>
          </p:nvSpPr>
          <p:spPr>
            <a:xfrm flipH="1">
              <a:off x="4123742" y="3594268"/>
              <a:ext cx="223466" cy="212939"/>
            </a:xfrm>
            <a:custGeom>
              <a:avLst/>
              <a:gdLst/>
              <a:ahLst/>
              <a:cxnLst/>
              <a:rect l="l" t="t" r="r" b="b"/>
              <a:pathLst>
                <a:path w="3991" h="3803" extrusionOk="0">
                  <a:moveTo>
                    <a:pt x="761" y="1"/>
                  </a:moveTo>
                  <a:lnTo>
                    <a:pt x="761" y="1"/>
                  </a:lnTo>
                  <a:cubicBezTo>
                    <a:pt x="761" y="1"/>
                    <a:pt x="1" y="3802"/>
                    <a:pt x="2913" y="3802"/>
                  </a:cubicBezTo>
                  <a:cubicBezTo>
                    <a:pt x="3227" y="3802"/>
                    <a:pt x="3585" y="3758"/>
                    <a:pt x="3990" y="3660"/>
                  </a:cubicBezTo>
                  <a:cubicBezTo>
                    <a:pt x="3990" y="3660"/>
                    <a:pt x="1423" y="3622"/>
                    <a:pt x="1573" y="159"/>
                  </a:cubicBezTo>
                  <a:lnTo>
                    <a:pt x="761" y="1"/>
                  </a:lnTo>
                  <a:close/>
                </a:path>
              </a:pathLst>
            </a:custGeom>
            <a:solidFill>
              <a:srgbClr val="27415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128"/>
            <p:cNvSpPr/>
            <p:nvPr/>
          </p:nvSpPr>
          <p:spPr>
            <a:xfrm flipH="1">
              <a:off x="4165064" y="3505408"/>
              <a:ext cx="89420" cy="52353"/>
            </a:xfrm>
            <a:custGeom>
              <a:avLst/>
              <a:gdLst/>
              <a:ahLst/>
              <a:cxnLst/>
              <a:rect l="l" t="t" r="r" b="b"/>
              <a:pathLst>
                <a:path w="1597" h="935" extrusionOk="0">
                  <a:moveTo>
                    <a:pt x="1476" y="1"/>
                  </a:moveTo>
                  <a:cubicBezTo>
                    <a:pt x="1317" y="1"/>
                    <a:pt x="1168" y="38"/>
                    <a:pt x="1046" y="76"/>
                  </a:cubicBezTo>
                  <a:cubicBezTo>
                    <a:pt x="897" y="113"/>
                    <a:pt x="776" y="150"/>
                    <a:pt x="617" y="234"/>
                  </a:cubicBezTo>
                  <a:cubicBezTo>
                    <a:pt x="505" y="309"/>
                    <a:pt x="384" y="384"/>
                    <a:pt x="272" y="505"/>
                  </a:cubicBezTo>
                  <a:cubicBezTo>
                    <a:pt x="150" y="580"/>
                    <a:pt x="76" y="738"/>
                    <a:pt x="1" y="850"/>
                  </a:cubicBezTo>
                  <a:lnTo>
                    <a:pt x="1" y="934"/>
                  </a:lnTo>
                  <a:cubicBezTo>
                    <a:pt x="38" y="934"/>
                    <a:pt x="76" y="934"/>
                    <a:pt x="76" y="888"/>
                  </a:cubicBezTo>
                  <a:cubicBezTo>
                    <a:pt x="150" y="776"/>
                    <a:pt x="234" y="654"/>
                    <a:pt x="346" y="580"/>
                  </a:cubicBezTo>
                  <a:cubicBezTo>
                    <a:pt x="468" y="505"/>
                    <a:pt x="580" y="421"/>
                    <a:pt x="701" y="346"/>
                  </a:cubicBezTo>
                  <a:cubicBezTo>
                    <a:pt x="813" y="309"/>
                    <a:pt x="934" y="272"/>
                    <a:pt x="1084" y="234"/>
                  </a:cubicBezTo>
                  <a:cubicBezTo>
                    <a:pt x="1205" y="188"/>
                    <a:pt x="1364" y="188"/>
                    <a:pt x="1476" y="188"/>
                  </a:cubicBezTo>
                  <a:cubicBezTo>
                    <a:pt x="1550" y="188"/>
                    <a:pt x="1597" y="150"/>
                    <a:pt x="1597" y="76"/>
                  </a:cubicBezTo>
                  <a:cubicBezTo>
                    <a:pt x="1597" y="38"/>
                    <a:pt x="1513" y="1"/>
                    <a:pt x="1476" y="1"/>
                  </a:cubicBezTo>
                  <a:close/>
                </a:path>
              </a:pathLst>
            </a:custGeom>
            <a:solidFill>
              <a:srgbClr val="415C7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128"/>
            <p:cNvSpPr/>
            <p:nvPr/>
          </p:nvSpPr>
          <p:spPr>
            <a:xfrm flipH="1">
              <a:off x="4200060" y="3126169"/>
              <a:ext cx="274419" cy="555446"/>
            </a:xfrm>
            <a:custGeom>
              <a:avLst/>
              <a:gdLst/>
              <a:ahLst/>
              <a:cxnLst/>
              <a:rect l="l" t="t" r="r" b="b"/>
              <a:pathLst>
                <a:path w="4901" h="9920" extrusionOk="0">
                  <a:moveTo>
                    <a:pt x="3746" y="0"/>
                  </a:moveTo>
                  <a:cubicBezTo>
                    <a:pt x="2727" y="0"/>
                    <a:pt x="1312" y="659"/>
                    <a:pt x="700" y="4011"/>
                  </a:cubicBezTo>
                  <a:cubicBezTo>
                    <a:pt x="700" y="4011"/>
                    <a:pt x="234" y="5486"/>
                    <a:pt x="75" y="7082"/>
                  </a:cubicBezTo>
                  <a:cubicBezTo>
                    <a:pt x="0" y="8211"/>
                    <a:pt x="775" y="9257"/>
                    <a:pt x="1904" y="9453"/>
                  </a:cubicBezTo>
                  <a:lnTo>
                    <a:pt x="4359" y="9919"/>
                  </a:lnTo>
                  <a:lnTo>
                    <a:pt x="4901" y="277"/>
                  </a:lnTo>
                  <a:cubicBezTo>
                    <a:pt x="4901" y="277"/>
                    <a:pt x="4406" y="0"/>
                    <a:pt x="3746" y="0"/>
                  </a:cubicBezTo>
                  <a:close/>
                </a:path>
              </a:pathLst>
            </a:custGeom>
            <a:solidFill>
              <a:srgbClr val="FE5F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128"/>
            <p:cNvSpPr/>
            <p:nvPr/>
          </p:nvSpPr>
          <p:spPr>
            <a:xfrm flipH="1">
              <a:off x="3775693" y="3106683"/>
              <a:ext cx="570228" cy="886361"/>
            </a:xfrm>
            <a:custGeom>
              <a:avLst/>
              <a:gdLst/>
              <a:ahLst/>
              <a:cxnLst/>
              <a:rect l="l" t="t" r="r" b="b"/>
              <a:pathLst>
                <a:path w="10184" h="15830" extrusionOk="0">
                  <a:moveTo>
                    <a:pt x="3379" y="0"/>
                  </a:moveTo>
                  <a:cubicBezTo>
                    <a:pt x="0" y="4275"/>
                    <a:pt x="430" y="13338"/>
                    <a:pt x="430" y="13338"/>
                  </a:cubicBezTo>
                  <a:cubicBezTo>
                    <a:pt x="308" y="15634"/>
                    <a:pt x="4667" y="15709"/>
                    <a:pt x="4667" y="15709"/>
                  </a:cubicBezTo>
                  <a:cubicBezTo>
                    <a:pt x="5379" y="15791"/>
                    <a:pt x="5987" y="15829"/>
                    <a:pt x="6508" y="15829"/>
                  </a:cubicBezTo>
                  <a:cubicBezTo>
                    <a:pt x="9230" y="15829"/>
                    <a:pt x="9542" y="14792"/>
                    <a:pt x="9605" y="13656"/>
                  </a:cubicBezTo>
                  <a:cubicBezTo>
                    <a:pt x="10184" y="5096"/>
                    <a:pt x="6142" y="429"/>
                    <a:pt x="6142" y="429"/>
                  </a:cubicBezTo>
                  <a:cubicBezTo>
                    <a:pt x="6038" y="730"/>
                    <a:pt x="5794" y="840"/>
                    <a:pt x="5491" y="840"/>
                  </a:cubicBezTo>
                  <a:cubicBezTo>
                    <a:pt x="4657" y="840"/>
                    <a:pt x="3379" y="0"/>
                    <a:pt x="3379" y="0"/>
                  </a:cubicBezTo>
                  <a:close/>
                </a:path>
              </a:pathLst>
            </a:custGeom>
            <a:solidFill>
              <a:srgbClr val="BC7B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128"/>
            <p:cNvSpPr/>
            <p:nvPr/>
          </p:nvSpPr>
          <p:spPr>
            <a:xfrm flipH="1">
              <a:off x="4169768" y="3139607"/>
              <a:ext cx="152132" cy="256670"/>
            </a:xfrm>
            <a:custGeom>
              <a:avLst/>
              <a:gdLst/>
              <a:ahLst/>
              <a:cxnLst/>
              <a:rect l="l" t="t" r="r" b="b"/>
              <a:pathLst>
                <a:path w="2717" h="4584" extrusionOk="0">
                  <a:moveTo>
                    <a:pt x="2717" y="0"/>
                  </a:moveTo>
                  <a:lnTo>
                    <a:pt x="2717" y="0"/>
                  </a:lnTo>
                  <a:cubicBezTo>
                    <a:pt x="2717" y="0"/>
                    <a:pt x="1634" y="37"/>
                    <a:pt x="1513" y="149"/>
                  </a:cubicBezTo>
                  <a:cubicBezTo>
                    <a:pt x="1513" y="149"/>
                    <a:pt x="542" y="1279"/>
                    <a:pt x="1" y="4583"/>
                  </a:cubicBezTo>
                  <a:lnTo>
                    <a:pt x="2017" y="971"/>
                  </a:lnTo>
                  <a:cubicBezTo>
                    <a:pt x="2017" y="971"/>
                    <a:pt x="2176" y="653"/>
                    <a:pt x="2717" y="0"/>
                  </a:cubicBez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128"/>
            <p:cNvSpPr/>
            <p:nvPr/>
          </p:nvSpPr>
          <p:spPr>
            <a:xfrm flipH="1">
              <a:off x="4239255" y="3121801"/>
              <a:ext cx="202861" cy="505444"/>
            </a:xfrm>
            <a:custGeom>
              <a:avLst/>
              <a:gdLst/>
              <a:ahLst/>
              <a:cxnLst/>
              <a:rect l="l" t="t" r="r" b="b"/>
              <a:pathLst>
                <a:path w="3623" h="9027" extrusionOk="0">
                  <a:moveTo>
                    <a:pt x="3548" y="1"/>
                  </a:moveTo>
                  <a:cubicBezTo>
                    <a:pt x="3464" y="1"/>
                    <a:pt x="2185" y="197"/>
                    <a:pt x="1522" y="1830"/>
                  </a:cubicBezTo>
                  <a:cubicBezTo>
                    <a:pt x="981" y="3156"/>
                    <a:pt x="1" y="6385"/>
                    <a:pt x="197" y="8989"/>
                  </a:cubicBezTo>
                  <a:cubicBezTo>
                    <a:pt x="197" y="9027"/>
                    <a:pt x="234" y="9027"/>
                    <a:pt x="281" y="9027"/>
                  </a:cubicBezTo>
                  <a:cubicBezTo>
                    <a:pt x="356" y="9027"/>
                    <a:pt x="356" y="8989"/>
                    <a:pt x="356" y="8952"/>
                  </a:cubicBezTo>
                  <a:cubicBezTo>
                    <a:pt x="160" y="6423"/>
                    <a:pt x="1130" y="3230"/>
                    <a:pt x="1681" y="1868"/>
                  </a:cubicBezTo>
                  <a:cubicBezTo>
                    <a:pt x="2297" y="355"/>
                    <a:pt x="3548" y="159"/>
                    <a:pt x="3548" y="159"/>
                  </a:cubicBezTo>
                  <a:cubicBezTo>
                    <a:pt x="3623" y="159"/>
                    <a:pt x="3623" y="122"/>
                    <a:pt x="3623" y="85"/>
                  </a:cubicBezTo>
                  <a:cubicBezTo>
                    <a:pt x="3623" y="38"/>
                    <a:pt x="3585" y="1"/>
                    <a:pt x="3548" y="1"/>
                  </a:cubicBezTo>
                  <a:close/>
                </a:path>
              </a:pathLst>
            </a:custGeom>
            <a:solidFill>
              <a:srgbClr val="EF41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128"/>
            <p:cNvSpPr/>
            <p:nvPr/>
          </p:nvSpPr>
          <p:spPr>
            <a:xfrm flipH="1">
              <a:off x="3864552" y="2671508"/>
              <a:ext cx="387804" cy="399562"/>
            </a:xfrm>
            <a:custGeom>
              <a:avLst/>
              <a:gdLst/>
              <a:ahLst/>
              <a:cxnLst/>
              <a:rect l="l" t="t" r="r" b="b"/>
              <a:pathLst>
                <a:path w="6926" h="7136" extrusionOk="0">
                  <a:moveTo>
                    <a:pt x="3401" y="1"/>
                  </a:moveTo>
                  <a:cubicBezTo>
                    <a:pt x="3255" y="1"/>
                    <a:pt x="3108" y="12"/>
                    <a:pt x="2959" y="34"/>
                  </a:cubicBezTo>
                  <a:cubicBezTo>
                    <a:pt x="1204" y="268"/>
                    <a:pt x="0" y="2060"/>
                    <a:pt x="271" y="4001"/>
                  </a:cubicBezTo>
                  <a:cubicBezTo>
                    <a:pt x="521" y="5832"/>
                    <a:pt x="1938" y="7135"/>
                    <a:pt x="3568" y="7135"/>
                  </a:cubicBezTo>
                  <a:cubicBezTo>
                    <a:pt x="3700" y="7135"/>
                    <a:pt x="3833" y="7127"/>
                    <a:pt x="3967" y="7109"/>
                  </a:cubicBezTo>
                  <a:cubicBezTo>
                    <a:pt x="5713" y="6876"/>
                    <a:pt x="6926" y="5093"/>
                    <a:pt x="6646" y="3142"/>
                  </a:cubicBezTo>
                  <a:cubicBezTo>
                    <a:pt x="6398" y="1328"/>
                    <a:pt x="5004" y="1"/>
                    <a:pt x="3401" y="1"/>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128"/>
            <p:cNvSpPr/>
            <p:nvPr/>
          </p:nvSpPr>
          <p:spPr>
            <a:xfrm flipH="1">
              <a:off x="4193788" y="2860483"/>
              <a:ext cx="88916" cy="87516"/>
            </a:xfrm>
            <a:custGeom>
              <a:avLst/>
              <a:gdLst/>
              <a:ahLst/>
              <a:cxnLst/>
              <a:rect l="l" t="t" r="r" b="b"/>
              <a:pathLst>
                <a:path w="1588" h="1563" extrusionOk="0">
                  <a:moveTo>
                    <a:pt x="738" y="1"/>
                  </a:moveTo>
                  <a:cubicBezTo>
                    <a:pt x="309" y="38"/>
                    <a:pt x="1" y="430"/>
                    <a:pt x="38" y="860"/>
                  </a:cubicBezTo>
                  <a:cubicBezTo>
                    <a:pt x="38" y="1265"/>
                    <a:pt x="380" y="1563"/>
                    <a:pt x="780" y="1563"/>
                  </a:cubicBezTo>
                  <a:cubicBezTo>
                    <a:pt x="803" y="1563"/>
                    <a:pt x="827" y="1562"/>
                    <a:pt x="850" y="1560"/>
                  </a:cubicBezTo>
                  <a:cubicBezTo>
                    <a:pt x="1280" y="1522"/>
                    <a:pt x="1588" y="1168"/>
                    <a:pt x="1588" y="738"/>
                  </a:cubicBezTo>
                  <a:cubicBezTo>
                    <a:pt x="1550" y="318"/>
                    <a:pt x="1168" y="1"/>
                    <a:pt x="738" y="1"/>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128"/>
            <p:cNvSpPr/>
            <p:nvPr/>
          </p:nvSpPr>
          <p:spPr>
            <a:xfrm flipH="1">
              <a:off x="4243454" y="2895535"/>
              <a:ext cx="17806" cy="30348"/>
            </a:xfrm>
            <a:custGeom>
              <a:avLst/>
              <a:gdLst/>
              <a:ahLst/>
              <a:cxnLst/>
              <a:rect l="l" t="t" r="r" b="b"/>
              <a:pathLst>
                <a:path w="318" h="542" extrusionOk="0">
                  <a:moveTo>
                    <a:pt x="318" y="0"/>
                  </a:moveTo>
                  <a:cubicBezTo>
                    <a:pt x="234" y="0"/>
                    <a:pt x="159" y="38"/>
                    <a:pt x="122" y="75"/>
                  </a:cubicBezTo>
                  <a:cubicBezTo>
                    <a:pt x="38" y="112"/>
                    <a:pt x="1" y="196"/>
                    <a:pt x="1" y="271"/>
                  </a:cubicBezTo>
                  <a:cubicBezTo>
                    <a:pt x="1" y="392"/>
                    <a:pt x="85" y="430"/>
                    <a:pt x="122" y="467"/>
                  </a:cubicBezTo>
                  <a:cubicBezTo>
                    <a:pt x="159" y="504"/>
                    <a:pt x="197" y="504"/>
                    <a:pt x="234" y="504"/>
                  </a:cubicBezTo>
                  <a:cubicBezTo>
                    <a:pt x="271" y="504"/>
                    <a:pt x="318" y="542"/>
                    <a:pt x="318" y="542"/>
                  </a:cubicBezTo>
                  <a:lnTo>
                    <a:pt x="197" y="392"/>
                  </a:lnTo>
                  <a:cubicBezTo>
                    <a:pt x="159" y="346"/>
                    <a:pt x="122" y="308"/>
                    <a:pt x="122" y="271"/>
                  </a:cubicBezTo>
                  <a:cubicBezTo>
                    <a:pt x="122" y="234"/>
                    <a:pt x="159" y="196"/>
                    <a:pt x="159" y="159"/>
                  </a:cubicBezTo>
                  <a:cubicBezTo>
                    <a:pt x="197" y="75"/>
                    <a:pt x="234" y="38"/>
                    <a:pt x="318" y="0"/>
                  </a:cubicBezTo>
                  <a:close/>
                </a:path>
              </a:pathLst>
            </a:custGeom>
            <a:solidFill>
              <a:srgbClr val="853F3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128"/>
            <p:cNvSpPr/>
            <p:nvPr/>
          </p:nvSpPr>
          <p:spPr>
            <a:xfrm flipH="1">
              <a:off x="3945517" y="2938873"/>
              <a:ext cx="86844" cy="32980"/>
            </a:xfrm>
            <a:custGeom>
              <a:avLst/>
              <a:gdLst/>
              <a:ahLst/>
              <a:cxnLst/>
              <a:rect l="l" t="t" r="r" b="b"/>
              <a:pathLst>
                <a:path w="1551" h="589" extrusionOk="0">
                  <a:moveTo>
                    <a:pt x="1550" y="1"/>
                  </a:moveTo>
                  <a:cubicBezTo>
                    <a:pt x="1438" y="122"/>
                    <a:pt x="1317" y="197"/>
                    <a:pt x="1205" y="272"/>
                  </a:cubicBezTo>
                  <a:cubicBezTo>
                    <a:pt x="1084" y="356"/>
                    <a:pt x="934" y="393"/>
                    <a:pt x="813" y="393"/>
                  </a:cubicBezTo>
                  <a:cubicBezTo>
                    <a:pt x="663" y="393"/>
                    <a:pt x="542" y="356"/>
                    <a:pt x="430" y="272"/>
                  </a:cubicBezTo>
                  <a:lnTo>
                    <a:pt x="197" y="197"/>
                  </a:lnTo>
                  <a:cubicBezTo>
                    <a:pt x="150" y="160"/>
                    <a:pt x="75" y="122"/>
                    <a:pt x="1" y="85"/>
                  </a:cubicBezTo>
                  <a:lnTo>
                    <a:pt x="1" y="85"/>
                  </a:lnTo>
                  <a:cubicBezTo>
                    <a:pt x="38" y="122"/>
                    <a:pt x="113" y="197"/>
                    <a:pt x="150" y="272"/>
                  </a:cubicBezTo>
                  <a:cubicBezTo>
                    <a:pt x="197" y="318"/>
                    <a:pt x="271" y="356"/>
                    <a:pt x="346" y="430"/>
                  </a:cubicBezTo>
                  <a:cubicBezTo>
                    <a:pt x="467" y="505"/>
                    <a:pt x="617" y="589"/>
                    <a:pt x="813" y="589"/>
                  </a:cubicBezTo>
                  <a:cubicBezTo>
                    <a:pt x="972" y="589"/>
                    <a:pt x="1168" y="505"/>
                    <a:pt x="1280" y="393"/>
                  </a:cubicBezTo>
                  <a:cubicBezTo>
                    <a:pt x="1438" y="272"/>
                    <a:pt x="1513" y="160"/>
                    <a:pt x="1550" y="1"/>
                  </a:cubicBezTo>
                  <a:close/>
                </a:path>
              </a:pathLst>
            </a:custGeom>
            <a:solidFill>
              <a:srgbClr val="853F3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128"/>
            <p:cNvSpPr/>
            <p:nvPr/>
          </p:nvSpPr>
          <p:spPr>
            <a:xfrm flipH="1">
              <a:off x="3955987" y="2855444"/>
              <a:ext cx="39251" cy="62600"/>
            </a:xfrm>
            <a:custGeom>
              <a:avLst/>
              <a:gdLst/>
              <a:ahLst/>
              <a:cxnLst/>
              <a:rect l="l" t="t" r="r" b="b"/>
              <a:pathLst>
                <a:path w="701" h="1118" extrusionOk="0">
                  <a:moveTo>
                    <a:pt x="222" y="1"/>
                  </a:moveTo>
                  <a:cubicBezTo>
                    <a:pt x="173" y="1"/>
                    <a:pt x="112" y="27"/>
                    <a:pt x="112" y="53"/>
                  </a:cubicBezTo>
                  <a:cubicBezTo>
                    <a:pt x="112" y="361"/>
                    <a:pt x="0" y="912"/>
                    <a:pt x="187" y="1108"/>
                  </a:cubicBezTo>
                  <a:cubicBezTo>
                    <a:pt x="195" y="1114"/>
                    <a:pt x="211" y="1117"/>
                    <a:pt x="232" y="1117"/>
                  </a:cubicBezTo>
                  <a:cubicBezTo>
                    <a:pt x="346" y="1117"/>
                    <a:pt x="617" y="1038"/>
                    <a:pt x="617" y="912"/>
                  </a:cubicBezTo>
                  <a:cubicBezTo>
                    <a:pt x="701" y="642"/>
                    <a:pt x="346" y="249"/>
                    <a:pt x="271" y="16"/>
                  </a:cubicBezTo>
                  <a:cubicBezTo>
                    <a:pt x="260" y="5"/>
                    <a:pt x="242" y="1"/>
                    <a:pt x="222" y="1"/>
                  </a:cubicBezTo>
                  <a:close/>
                </a:path>
              </a:pathLst>
            </a:custGeom>
            <a:solidFill>
              <a:srgbClr val="853F3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128"/>
            <p:cNvSpPr/>
            <p:nvPr/>
          </p:nvSpPr>
          <p:spPr>
            <a:xfrm flipH="1">
              <a:off x="3903746" y="2825992"/>
              <a:ext cx="24077" cy="30404"/>
            </a:xfrm>
            <a:custGeom>
              <a:avLst/>
              <a:gdLst/>
              <a:ahLst/>
              <a:cxnLst/>
              <a:rect l="l" t="t" r="r" b="b"/>
              <a:pathLst>
                <a:path w="430" h="543" extrusionOk="0">
                  <a:moveTo>
                    <a:pt x="197" y="1"/>
                  </a:moveTo>
                  <a:cubicBezTo>
                    <a:pt x="113" y="1"/>
                    <a:pt x="1" y="113"/>
                    <a:pt x="38" y="271"/>
                  </a:cubicBezTo>
                  <a:cubicBezTo>
                    <a:pt x="38" y="421"/>
                    <a:pt x="113" y="542"/>
                    <a:pt x="234" y="542"/>
                  </a:cubicBezTo>
                  <a:cubicBezTo>
                    <a:pt x="346" y="542"/>
                    <a:pt x="430" y="383"/>
                    <a:pt x="430" y="271"/>
                  </a:cubicBezTo>
                  <a:cubicBezTo>
                    <a:pt x="383" y="113"/>
                    <a:pt x="309" y="1"/>
                    <a:pt x="197"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128"/>
            <p:cNvSpPr/>
            <p:nvPr/>
          </p:nvSpPr>
          <p:spPr>
            <a:xfrm flipH="1">
              <a:off x="4058398" y="2849509"/>
              <a:ext cx="24133" cy="30908"/>
            </a:xfrm>
            <a:custGeom>
              <a:avLst/>
              <a:gdLst/>
              <a:ahLst/>
              <a:cxnLst/>
              <a:rect l="l" t="t" r="r" b="b"/>
              <a:pathLst>
                <a:path w="431" h="552" extrusionOk="0">
                  <a:moveTo>
                    <a:pt x="197" y="1"/>
                  </a:moveTo>
                  <a:cubicBezTo>
                    <a:pt x="75" y="1"/>
                    <a:pt x="1" y="122"/>
                    <a:pt x="1" y="281"/>
                  </a:cubicBezTo>
                  <a:cubicBezTo>
                    <a:pt x="38" y="430"/>
                    <a:pt x="113" y="552"/>
                    <a:pt x="234" y="552"/>
                  </a:cubicBezTo>
                  <a:cubicBezTo>
                    <a:pt x="309" y="514"/>
                    <a:pt x="430" y="393"/>
                    <a:pt x="393" y="281"/>
                  </a:cubicBezTo>
                  <a:cubicBezTo>
                    <a:pt x="393" y="122"/>
                    <a:pt x="309" y="1"/>
                    <a:pt x="197"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128"/>
            <p:cNvSpPr/>
            <p:nvPr/>
          </p:nvSpPr>
          <p:spPr>
            <a:xfrm flipH="1">
              <a:off x="3871327" y="2637800"/>
              <a:ext cx="398275" cy="222738"/>
            </a:xfrm>
            <a:custGeom>
              <a:avLst/>
              <a:gdLst/>
              <a:ahLst/>
              <a:cxnLst/>
              <a:rect l="l" t="t" r="r" b="b"/>
              <a:pathLst>
                <a:path w="7113" h="3978" extrusionOk="0">
                  <a:moveTo>
                    <a:pt x="3661" y="1"/>
                  </a:moveTo>
                  <a:cubicBezTo>
                    <a:pt x="3151" y="1"/>
                    <a:pt x="2569" y="84"/>
                    <a:pt x="1904" y="282"/>
                  </a:cubicBezTo>
                  <a:cubicBezTo>
                    <a:pt x="112" y="832"/>
                    <a:pt x="0" y="3828"/>
                    <a:pt x="579" y="3978"/>
                  </a:cubicBezTo>
                  <a:cubicBezTo>
                    <a:pt x="579" y="3978"/>
                    <a:pt x="2016" y="3632"/>
                    <a:pt x="1942" y="1215"/>
                  </a:cubicBezTo>
                  <a:lnTo>
                    <a:pt x="1942" y="1215"/>
                  </a:lnTo>
                  <a:cubicBezTo>
                    <a:pt x="1942" y="1215"/>
                    <a:pt x="2371" y="2074"/>
                    <a:pt x="3920" y="2662"/>
                  </a:cubicBezTo>
                  <a:cubicBezTo>
                    <a:pt x="4540" y="2904"/>
                    <a:pt x="5112" y="2983"/>
                    <a:pt x="5597" y="2983"/>
                  </a:cubicBezTo>
                  <a:cubicBezTo>
                    <a:pt x="6513" y="2983"/>
                    <a:pt x="7113" y="2699"/>
                    <a:pt x="7113" y="2699"/>
                  </a:cubicBezTo>
                  <a:cubicBezTo>
                    <a:pt x="7113" y="2699"/>
                    <a:pt x="6553" y="1"/>
                    <a:pt x="3661"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128"/>
            <p:cNvSpPr/>
            <p:nvPr/>
          </p:nvSpPr>
          <p:spPr>
            <a:xfrm rot="2201616" flipH="1">
              <a:off x="4177571" y="2694553"/>
              <a:ext cx="128037" cy="26982"/>
            </a:xfrm>
            <a:custGeom>
              <a:avLst/>
              <a:gdLst/>
              <a:ahLst/>
              <a:cxnLst/>
              <a:rect l="l" t="t" r="r" b="b"/>
              <a:pathLst>
                <a:path w="2794" h="2041" extrusionOk="0">
                  <a:moveTo>
                    <a:pt x="2794" y="1"/>
                  </a:moveTo>
                  <a:lnTo>
                    <a:pt x="0" y="462"/>
                  </a:lnTo>
                  <a:lnTo>
                    <a:pt x="126" y="2040"/>
                  </a:lnTo>
                  <a:lnTo>
                    <a:pt x="2794" y="1565"/>
                  </a:lnTo>
                  <a:lnTo>
                    <a:pt x="2794" y="1"/>
                  </a:ln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128"/>
            <p:cNvSpPr/>
            <p:nvPr/>
          </p:nvSpPr>
          <p:spPr>
            <a:xfrm flipH="1">
              <a:off x="4169768" y="3139607"/>
              <a:ext cx="152132" cy="256670"/>
            </a:xfrm>
            <a:custGeom>
              <a:avLst/>
              <a:gdLst/>
              <a:ahLst/>
              <a:cxnLst/>
              <a:rect l="l" t="t" r="r" b="b"/>
              <a:pathLst>
                <a:path w="2717" h="4584" extrusionOk="0">
                  <a:moveTo>
                    <a:pt x="2717" y="0"/>
                  </a:moveTo>
                  <a:lnTo>
                    <a:pt x="2717" y="0"/>
                  </a:lnTo>
                  <a:cubicBezTo>
                    <a:pt x="2717" y="0"/>
                    <a:pt x="1634" y="37"/>
                    <a:pt x="1513" y="149"/>
                  </a:cubicBezTo>
                  <a:cubicBezTo>
                    <a:pt x="1513" y="149"/>
                    <a:pt x="542" y="1279"/>
                    <a:pt x="1" y="4583"/>
                  </a:cubicBezTo>
                  <a:lnTo>
                    <a:pt x="2017" y="971"/>
                  </a:lnTo>
                  <a:cubicBezTo>
                    <a:pt x="2017" y="971"/>
                    <a:pt x="2176" y="653"/>
                    <a:pt x="2717" y="0"/>
                  </a:cubicBezTo>
                  <a:close/>
                </a:path>
              </a:pathLst>
            </a:custGeom>
            <a:solidFill>
              <a:srgbClr val="000000">
                <a:alpha val="2849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128"/>
            <p:cNvSpPr/>
            <p:nvPr/>
          </p:nvSpPr>
          <p:spPr>
            <a:xfrm flipH="1">
              <a:off x="3955988" y="3117994"/>
              <a:ext cx="365911" cy="628852"/>
            </a:xfrm>
            <a:custGeom>
              <a:avLst/>
              <a:gdLst/>
              <a:ahLst/>
              <a:cxnLst/>
              <a:rect l="l" t="t" r="r" b="b"/>
              <a:pathLst>
                <a:path w="6535" h="11231" extrusionOk="0">
                  <a:moveTo>
                    <a:pt x="2583" y="1"/>
                  </a:moveTo>
                  <a:cubicBezTo>
                    <a:pt x="2047" y="1"/>
                    <a:pt x="1298" y="459"/>
                    <a:pt x="850" y="1786"/>
                  </a:cubicBezTo>
                  <a:cubicBezTo>
                    <a:pt x="850" y="1786"/>
                    <a:pt x="1322" y="760"/>
                    <a:pt x="2054" y="760"/>
                  </a:cubicBezTo>
                  <a:cubicBezTo>
                    <a:pt x="2214" y="760"/>
                    <a:pt x="2386" y="809"/>
                    <a:pt x="2568" y="927"/>
                  </a:cubicBezTo>
                  <a:cubicBezTo>
                    <a:pt x="3734" y="1740"/>
                    <a:pt x="4584" y="4036"/>
                    <a:pt x="5134" y="7965"/>
                  </a:cubicBezTo>
                  <a:cubicBezTo>
                    <a:pt x="5246" y="8973"/>
                    <a:pt x="4546" y="9757"/>
                    <a:pt x="3538" y="10028"/>
                  </a:cubicBezTo>
                  <a:cubicBezTo>
                    <a:pt x="3273" y="10104"/>
                    <a:pt x="3003" y="10136"/>
                    <a:pt x="2736" y="10136"/>
                  </a:cubicBezTo>
                  <a:cubicBezTo>
                    <a:pt x="1359" y="10136"/>
                    <a:pt x="75" y="9291"/>
                    <a:pt x="75" y="9291"/>
                  </a:cubicBezTo>
                  <a:lnTo>
                    <a:pt x="1" y="10261"/>
                  </a:lnTo>
                  <a:cubicBezTo>
                    <a:pt x="1" y="10261"/>
                    <a:pt x="878" y="11231"/>
                    <a:pt x="2414" y="11231"/>
                  </a:cubicBezTo>
                  <a:cubicBezTo>
                    <a:pt x="2895" y="11231"/>
                    <a:pt x="3440" y="11136"/>
                    <a:pt x="4042" y="10887"/>
                  </a:cubicBezTo>
                  <a:cubicBezTo>
                    <a:pt x="6535" y="9832"/>
                    <a:pt x="6217" y="8320"/>
                    <a:pt x="6217" y="8320"/>
                  </a:cubicBezTo>
                  <a:cubicBezTo>
                    <a:pt x="6217" y="8320"/>
                    <a:pt x="6105" y="1702"/>
                    <a:pt x="2913" y="69"/>
                  </a:cubicBezTo>
                  <a:cubicBezTo>
                    <a:pt x="2818" y="25"/>
                    <a:pt x="2706" y="1"/>
                    <a:pt x="2583" y="1"/>
                  </a:cubicBez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18" name="Google Shape;4818;p128"/>
            <p:cNvGrpSpPr/>
            <p:nvPr/>
          </p:nvGrpSpPr>
          <p:grpSpPr>
            <a:xfrm flipH="1">
              <a:off x="3899546" y="3433065"/>
              <a:ext cx="233154" cy="170946"/>
              <a:chOff x="11249467" y="2705621"/>
              <a:chExt cx="255399" cy="187256"/>
            </a:xfrm>
          </p:grpSpPr>
          <p:sp>
            <p:nvSpPr>
              <p:cNvPr id="4819" name="Google Shape;4819;p128"/>
              <p:cNvSpPr/>
              <p:nvPr/>
            </p:nvSpPr>
            <p:spPr>
              <a:xfrm>
                <a:off x="11418935" y="2802285"/>
                <a:ext cx="71639" cy="39561"/>
              </a:xfrm>
              <a:custGeom>
                <a:avLst/>
                <a:gdLst/>
                <a:ahLst/>
                <a:cxnLst/>
                <a:rect l="l" t="t" r="r" b="b"/>
                <a:pathLst>
                  <a:path w="1168" h="645" extrusionOk="0">
                    <a:moveTo>
                      <a:pt x="964" y="0"/>
                    </a:moveTo>
                    <a:cubicBezTo>
                      <a:pt x="928" y="0"/>
                      <a:pt x="890" y="9"/>
                      <a:pt x="859" y="25"/>
                    </a:cubicBezTo>
                    <a:cubicBezTo>
                      <a:pt x="542" y="221"/>
                      <a:pt x="1" y="417"/>
                      <a:pt x="75" y="566"/>
                    </a:cubicBezTo>
                    <a:cubicBezTo>
                      <a:pt x="91" y="603"/>
                      <a:pt x="145" y="645"/>
                      <a:pt x="255" y="645"/>
                    </a:cubicBezTo>
                    <a:cubicBezTo>
                      <a:pt x="398" y="645"/>
                      <a:pt x="635" y="575"/>
                      <a:pt x="1009" y="333"/>
                    </a:cubicBezTo>
                    <a:cubicBezTo>
                      <a:pt x="1093" y="258"/>
                      <a:pt x="1167" y="184"/>
                      <a:pt x="1093" y="62"/>
                    </a:cubicBezTo>
                    <a:cubicBezTo>
                      <a:pt x="1065" y="18"/>
                      <a:pt x="1015" y="0"/>
                      <a:pt x="964" y="0"/>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128"/>
              <p:cNvSpPr/>
              <p:nvPr/>
            </p:nvSpPr>
            <p:spPr>
              <a:xfrm>
                <a:off x="11421205" y="2800568"/>
                <a:ext cx="69370" cy="43916"/>
              </a:xfrm>
              <a:custGeom>
                <a:avLst/>
                <a:gdLst/>
                <a:ahLst/>
                <a:cxnLst/>
                <a:rect l="l" t="t" r="r" b="b"/>
                <a:pathLst>
                  <a:path w="1131" h="716" extrusionOk="0">
                    <a:moveTo>
                      <a:pt x="903" y="38"/>
                    </a:moveTo>
                    <a:cubicBezTo>
                      <a:pt x="952" y="38"/>
                      <a:pt x="1021" y="73"/>
                      <a:pt x="1056" y="128"/>
                    </a:cubicBezTo>
                    <a:cubicBezTo>
                      <a:pt x="1093" y="212"/>
                      <a:pt x="1056" y="286"/>
                      <a:pt x="972" y="324"/>
                    </a:cubicBezTo>
                    <a:cubicBezTo>
                      <a:pt x="603" y="567"/>
                      <a:pt x="380" y="647"/>
                      <a:pt x="247" y="647"/>
                    </a:cubicBezTo>
                    <a:cubicBezTo>
                      <a:pt x="212" y="647"/>
                      <a:pt x="183" y="641"/>
                      <a:pt x="160" y="632"/>
                    </a:cubicBezTo>
                    <a:cubicBezTo>
                      <a:pt x="76" y="632"/>
                      <a:pt x="76" y="594"/>
                      <a:pt x="76" y="557"/>
                    </a:cubicBezTo>
                    <a:cubicBezTo>
                      <a:pt x="76" y="445"/>
                      <a:pt x="356" y="324"/>
                      <a:pt x="542" y="212"/>
                    </a:cubicBezTo>
                    <a:cubicBezTo>
                      <a:pt x="664" y="165"/>
                      <a:pt x="776" y="128"/>
                      <a:pt x="860" y="53"/>
                    </a:cubicBezTo>
                    <a:cubicBezTo>
                      <a:pt x="870" y="43"/>
                      <a:pt x="885" y="38"/>
                      <a:pt x="903" y="38"/>
                    </a:cubicBezTo>
                    <a:close/>
                    <a:moveTo>
                      <a:pt x="889" y="1"/>
                    </a:moveTo>
                    <a:cubicBezTo>
                      <a:pt x="865" y="1"/>
                      <a:pt x="842" y="6"/>
                      <a:pt x="822" y="16"/>
                    </a:cubicBezTo>
                    <a:cubicBezTo>
                      <a:pt x="738" y="53"/>
                      <a:pt x="626" y="128"/>
                      <a:pt x="542" y="165"/>
                    </a:cubicBezTo>
                    <a:cubicBezTo>
                      <a:pt x="272" y="286"/>
                      <a:pt x="38" y="398"/>
                      <a:pt x="1" y="520"/>
                    </a:cubicBezTo>
                    <a:lnTo>
                      <a:pt x="1" y="594"/>
                    </a:lnTo>
                    <a:cubicBezTo>
                      <a:pt x="38" y="632"/>
                      <a:pt x="76" y="678"/>
                      <a:pt x="160" y="678"/>
                    </a:cubicBezTo>
                    <a:cubicBezTo>
                      <a:pt x="197" y="716"/>
                      <a:pt x="197" y="716"/>
                      <a:pt x="234" y="716"/>
                    </a:cubicBezTo>
                    <a:cubicBezTo>
                      <a:pt x="393" y="716"/>
                      <a:pt x="626" y="632"/>
                      <a:pt x="1009" y="398"/>
                    </a:cubicBezTo>
                    <a:cubicBezTo>
                      <a:pt x="1130" y="324"/>
                      <a:pt x="1130" y="212"/>
                      <a:pt x="1093" y="90"/>
                    </a:cubicBezTo>
                    <a:cubicBezTo>
                      <a:pt x="1031" y="36"/>
                      <a:pt x="955" y="1"/>
                      <a:pt x="889" y="1"/>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128"/>
              <p:cNvSpPr/>
              <p:nvPr/>
            </p:nvSpPr>
            <p:spPr>
              <a:xfrm>
                <a:off x="11409183" y="2775911"/>
                <a:ext cx="81392" cy="46799"/>
              </a:xfrm>
              <a:custGeom>
                <a:avLst/>
                <a:gdLst/>
                <a:ahLst/>
                <a:cxnLst/>
                <a:rect l="l" t="t" r="r" b="b"/>
                <a:pathLst>
                  <a:path w="1327" h="763" extrusionOk="0">
                    <a:moveTo>
                      <a:pt x="1163" y="1"/>
                    </a:moveTo>
                    <a:cubicBezTo>
                      <a:pt x="1125" y="1"/>
                      <a:pt x="1087" y="10"/>
                      <a:pt x="1056" y="26"/>
                    </a:cubicBezTo>
                    <a:cubicBezTo>
                      <a:pt x="701" y="259"/>
                      <a:pt x="1" y="614"/>
                      <a:pt x="122" y="726"/>
                    </a:cubicBezTo>
                    <a:cubicBezTo>
                      <a:pt x="146" y="751"/>
                      <a:pt x="183" y="763"/>
                      <a:pt x="229" y="763"/>
                    </a:cubicBezTo>
                    <a:cubicBezTo>
                      <a:pt x="467" y="763"/>
                      <a:pt x="954" y="460"/>
                      <a:pt x="1252" y="296"/>
                    </a:cubicBezTo>
                    <a:cubicBezTo>
                      <a:pt x="1326" y="259"/>
                      <a:pt x="1326" y="147"/>
                      <a:pt x="1289" y="63"/>
                    </a:cubicBezTo>
                    <a:cubicBezTo>
                      <a:pt x="1267" y="19"/>
                      <a:pt x="1216" y="1"/>
                      <a:pt x="1163" y="1"/>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128"/>
              <p:cNvSpPr/>
              <p:nvPr/>
            </p:nvSpPr>
            <p:spPr>
              <a:xfrm>
                <a:off x="11414335" y="2774255"/>
                <a:ext cx="78509" cy="48455"/>
              </a:xfrm>
              <a:custGeom>
                <a:avLst/>
                <a:gdLst/>
                <a:ahLst/>
                <a:cxnLst/>
                <a:rect l="l" t="t" r="r" b="b"/>
                <a:pathLst>
                  <a:path w="1280" h="790" extrusionOk="0">
                    <a:moveTo>
                      <a:pt x="1046" y="53"/>
                    </a:moveTo>
                    <a:cubicBezTo>
                      <a:pt x="1121" y="53"/>
                      <a:pt x="1168" y="90"/>
                      <a:pt x="1168" y="127"/>
                    </a:cubicBezTo>
                    <a:cubicBezTo>
                      <a:pt x="1205" y="174"/>
                      <a:pt x="1205" y="211"/>
                      <a:pt x="1205" y="249"/>
                    </a:cubicBezTo>
                    <a:lnTo>
                      <a:pt x="1121" y="323"/>
                    </a:lnTo>
                    <a:lnTo>
                      <a:pt x="1046" y="361"/>
                    </a:lnTo>
                    <a:cubicBezTo>
                      <a:pt x="784" y="496"/>
                      <a:pt x="345" y="739"/>
                      <a:pt x="129" y="739"/>
                    </a:cubicBezTo>
                    <a:cubicBezTo>
                      <a:pt x="91" y="739"/>
                      <a:pt x="60" y="732"/>
                      <a:pt x="38" y="715"/>
                    </a:cubicBezTo>
                    <a:cubicBezTo>
                      <a:pt x="76" y="641"/>
                      <a:pt x="421" y="445"/>
                      <a:pt x="654" y="286"/>
                    </a:cubicBezTo>
                    <a:cubicBezTo>
                      <a:pt x="776" y="211"/>
                      <a:pt x="888" y="127"/>
                      <a:pt x="1009" y="90"/>
                    </a:cubicBezTo>
                    <a:cubicBezTo>
                      <a:pt x="1009" y="53"/>
                      <a:pt x="1046" y="53"/>
                      <a:pt x="1046" y="53"/>
                    </a:cubicBezTo>
                    <a:close/>
                    <a:moveTo>
                      <a:pt x="1039" y="1"/>
                    </a:moveTo>
                    <a:cubicBezTo>
                      <a:pt x="1015" y="1"/>
                      <a:pt x="992" y="5"/>
                      <a:pt x="972" y="15"/>
                    </a:cubicBezTo>
                    <a:cubicBezTo>
                      <a:pt x="888" y="90"/>
                      <a:pt x="776" y="174"/>
                      <a:pt x="617" y="249"/>
                    </a:cubicBezTo>
                    <a:cubicBezTo>
                      <a:pt x="234" y="445"/>
                      <a:pt x="1" y="594"/>
                      <a:pt x="1" y="715"/>
                    </a:cubicBezTo>
                    <a:lnTo>
                      <a:pt x="1" y="753"/>
                    </a:lnTo>
                    <a:cubicBezTo>
                      <a:pt x="38" y="790"/>
                      <a:pt x="76" y="790"/>
                      <a:pt x="150" y="790"/>
                    </a:cubicBezTo>
                    <a:cubicBezTo>
                      <a:pt x="346" y="790"/>
                      <a:pt x="701" y="641"/>
                      <a:pt x="1084" y="407"/>
                    </a:cubicBezTo>
                    <a:lnTo>
                      <a:pt x="1168" y="361"/>
                    </a:lnTo>
                    <a:cubicBezTo>
                      <a:pt x="1205" y="323"/>
                      <a:pt x="1242" y="286"/>
                      <a:pt x="1242" y="249"/>
                    </a:cubicBezTo>
                    <a:cubicBezTo>
                      <a:pt x="1280" y="211"/>
                      <a:pt x="1242" y="127"/>
                      <a:pt x="1242" y="90"/>
                    </a:cubicBezTo>
                    <a:lnTo>
                      <a:pt x="1205" y="90"/>
                    </a:lnTo>
                    <a:cubicBezTo>
                      <a:pt x="1178" y="35"/>
                      <a:pt x="1105" y="1"/>
                      <a:pt x="1039" y="1"/>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128"/>
              <p:cNvSpPr/>
              <p:nvPr/>
            </p:nvSpPr>
            <p:spPr>
              <a:xfrm>
                <a:off x="11390292" y="2746409"/>
                <a:ext cx="97952" cy="60292"/>
              </a:xfrm>
              <a:custGeom>
                <a:avLst/>
                <a:gdLst/>
                <a:ahLst/>
                <a:cxnLst/>
                <a:rect l="l" t="t" r="r" b="b"/>
                <a:pathLst>
                  <a:path w="1597" h="983" extrusionOk="0">
                    <a:moveTo>
                      <a:pt x="1338" y="1"/>
                    </a:moveTo>
                    <a:cubicBezTo>
                      <a:pt x="1294" y="1"/>
                      <a:pt x="1248" y="13"/>
                      <a:pt x="1205" y="40"/>
                    </a:cubicBezTo>
                    <a:cubicBezTo>
                      <a:pt x="701" y="395"/>
                      <a:pt x="1" y="740"/>
                      <a:pt x="113" y="936"/>
                    </a:cubicBezTo>
                    <a:cubicBezTo>
                      <a:pt x="127" y="969"/>
                      <a:pt x="160" y="983"/>
                      <a:pt x="208" y="983"/>
                    </a:cubicBezTo>
                    <a:cubicBezTo>
                      <a:pt x="447" y="983"/>
                      <a:pt x="1049" y="626"/>
                      <a:pt x="1438" y="432"/>
                    </a:cubicBezTo>
                    <a:cubicBezTo>
                      <a:pt x="1560" y="395"/>
                      <a:pt x="1597" y="236"/>
                      <a:pt x="1513" y="161"/>
                    </a:cubicBezTo>
                    <a:lnTo>
                      <a:pt x="1513" y="114"/>
                    </a:lnTo>
                    <a:cubicBezTo>
                      <a:pt x="1489" y="42"/>
                      <a:pt x="1418" y="1"/>
                      <a:pt x="1338" y="1"/>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128"/>
              <p:cNvSpPr/>
              <p:nvPr/>
            </p:nvSpPr>
            <p:spPr>
              <a:xfrm>
                <a:off x="11388022" y="2745612"/>
                <a:ext cx="100221" cy="62807"/>
              </a:xfrm>
              <a:custGeom>
                <a:avLst/>
                <a:gdLst/>
                <a:ahLst/>
                <a:cxnLst/>
                <a:rect l="l" t="t" r="r" b="b"/>
                <a:pathLst>
                  <a:path w="1634" h="1024" extrusionOk="0">
                    <a:moveTo>
                      <a:pt x="1401" y="53"/>
                    </a:moveTo>
                    <a:cubicBezTo>
                      <a:pt x="1475" y="90"/>
                      <a:pt x="1513" y="90"/>
                      <a:pt x="1550" y="174"/>
                    </a:cubicBezTo>
                    <a:cubicBezTo>
                      <a:pt x="1597" y="249"/>
                      <a:pt x="1550" y="361"/>
                      <a:pt x="1475" y="408"/>
                    </a:cubicBezTo>
                    <a:cubicBezTo>
                      <a:pt x="1363" y="482"/>
                      <a:pt x="1242" y="520"/>
                      <a:pt x="1130" y="594"/>
                    </a:cubicBezTo>
                    <a:cubicBezTo>
                      <a:pt x="801" y="758"/>
                      <a:pt x="394" y="975"/>
                      <a:pt x="221" y="975"/>
                    </a:cubicBezTo>
                    <a:cubicBezTo>
                      <a:pt x="188" y="975"/>
                      <a:pt x="163" y="967"/>
                      <a:pt x="150" y="949"/>
                    </a:cubicBezTo>
                    <a:cubicBezTo>
                      <a:pt x="75" y="828"/>
                      <a:pt x="505" y="557"/>
                      <a:pt x="897" y="324"/>
                    </a:cubicBezTo>
                    <a:cubicBezTo>
                      <a:pt x="1009" y="249"/>
                      <a:pt x="1167" y="174"/>
                      <a:pt x="1279" y="90"/>
                    </a:cubicBezTo>
                    <a:cubicBezTo>
                      <a:pt x="1317" y="53"/>
                      <a:pt x="1363" y="53"/>
                      <a:pt x="1401" y="53"/>
                    </a:cubicBezTo>
                    <a:close/>
                    <a:moveTo>
                      <a:pt x="1371" y="0"/>
                    </a:moveTo>
                    <a:cubicBezTo>
                      <a:pt x="1318" y="0"/>
                      <a:pt x="1268" y="26"/>
                      <a:pt x="1242" y="53"/>
                    </a:cubicBezTo>
                    <a:cubicBezTo>
                      <a:pt x="1130" y="90"/>
                      <a:pt x="1009" y="174"/>
                      <a:pt x="850" y="249"/>
                    </a:cubicBezTo>
                    <a:cubicBezTo>
                      <a:pt x="430" y="557"/>
                      <a:pt x="0" y="790"/>
                      <a:pt x="112" y="986"/>
                    </a:cubicBezTo>
                    <a:cubicBezTo>
                      <a:pt x="112" y="1024"/>
                      <a:pt x="150" y="1024"/>
                      <a:pt x="234" y="1024"/>
                    </a:cubicBezTo>
                    <a:cubicBezTo>
                      <a:pt x="383" y="1024"/>
                      <a:pt x="701" y="874"/>
                      <a:pt x="1130" y="641"/>
                    </a:cubicBezTo>
                    <a:cubicBezTo>
                      <a:pt x="1242" y="594"/>
                      <a:pt x="1363" y="520"/>
                      <a:pt x="1475" y="482"/>
                    </a:cubicBezTo>
                    <a:cubicBezTo>
                      <a:pt x="1597" y="408"/>
                      <a:pt x="1634" y="286"/>
                      <a:pt x="1597" y="127"/>
                    </a:cubicBezTo>
                    <a:cubicBezTo>
                      <a:pt x="1550" y="53"/>
                      <a:pt x="1513" y="15"/>
                      <a:pt x="1438" y="15"/>
                    </a:cubicBezTo>
                    <a:cubicBezTo>
                      <a:pt x="1416" y="5"/>
                      <a:pt x="1393" y="0"/>
                      <a:pt x="1371" y="0"/>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128"/>
              <p:cNvSpPr/>
              <p:nvPr/>
            </p:nvSpPr>
            <p:spPr>
              <a:xfrm>
                <a:off x="11400044" y="2708688"/>
                <a:ext cx="102552" cy="65935"/>
              </a:xfrm>
              <a:custGeom>
                <a:avLst/>
                <a:gdLst/>
                <a:ahLst/>
                <a:cxnLst/>
                <a:rect l="l" t="t" r="r" b="b"/>
                <a:pathLst>
                  <a:path w="1672" h="1075" extrusionOk="0">
                    <a:moveTo>
                      <a:pt x="1612" y="1"/>
                    </a:moveTo>
                    <a:cubicBezTo>
                      <a:pt x="1393" y="1"/>
                      <a:pt x="627" y="383"/>
                      <a:pt x="150" y="617"/>
                    </a:cubicBezTo>
                    <a:cubicBezTo>
                      <a:pt x="0" y="692"/>
                      <a:pt x="0" y="926"/>
                      <a:pt x="150" y="1010"/>
                    </a:cubicBezTo>
                    <a:lnTo>
                      <a:pt x="150" y="1047"/>
                    </a:lnTo>
                    <a:cubicBezTo>
                      <a:pt x="192" y="1066"/>
                      <a:pt x="241" y="1075"/>
                      <a:pt x="289" y="1075"/>
                    </a:cubicBezTo>
                    <a:cubicBezTo>
                      <a:pt x="337" y="1075"/>
                      <a:pt x="383" y="1066"/>
                      <a:pt x="421" y="1047"/>
                    </a:cubicBezTo>
                    <a:cubicBezTo>
                      <a:pt x="775" y="776"/>
                      <a:pt x="1671" y="151"/>
                      <a:pt x="1671" y="29"/>
                    </a:cubicBezTo>
                    <a:cubicBezTo>
                      <a:pt x="1666" y="10"/>
                      <a:pt x="1646" y="1"/>
                      <a:pt x="1612" y="1"/>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128"/>
              <p:cNvSpPr/>
              <p:nvPr/>
            </p:nvSpPr>
            <p:spPr>
              <a:xfrm>
                <a:off x="11400044" y="2705621"/>
                <a:ext cx="104822" cy="71885"/>
              </a:xfrm>
              <a:custGeom>
                <a:avLst/>
                <a:gdLst/>
                <a:ahLst/>
                <a:cxnLst/>
                <a:rect l="l" t="t" r="r" b="b"/>
                <a:pathLst>
                  <a:path w="1709" h="1172" extrusionOk="0">
                    <a:moveTo>
                      <a:pt x="1634" y="79"/>
                    </a:moveTo>
                    <a:cubicBezTo>
                      <a:pt x="1634" y="126"/>
                      <a:pt x="1279" y="471"/>
                      <a:pt x="421" y="1060"/>
                    </a:cubicBezTo>
                    <a:cubicBezTo>
                      <a:pt x="383" y="1078"/>
                      <a:pt x="337" y="1088"/>
                      <a:pt x="289" y="1088"/>
                    </a:cubicBezTo>
                    <a:cubicBezTo>
                      <a:pt x="241" y="1088"/>
                      <a:pt x="192" y="1078"/>
                      <a:pt x="150" y="1060"/>
                    </a:cubicBezTo>
                    <a:cubicBezTo>
                      <a:pt x="75" y="1013"/>
                      <a:pt x="75" y="938"/>
                      <a:pt x="75" y="864"/>
                    </a:cubicBezTo>
                    <a:cubicBezTo>
                      <a:pt x="75" y="779"/>
                      <a:pt x="112" y="705"/>
                      <a:pt x="187" y="667"/>
                    </a:cubicBezTo>
                    <a:cubicBezTo>
                      <a:pt x="1279" y="126"/>
                      <a:pt x="1550" y="79"/>
                      <a:pt x="1587" y="79"/>
                    </a:cubicBezTo>
                    <a:close/>
                    <a:moveTo>
                      <a:pt x="1635" y="0"/>
                    </a:moveTo>
                    <a:cubicBezTo>
                      <a:pt x="1467" y="0"/>
                      <a:pt x="975" y="201"/>
                      <a:pt x="150" y="630"/>
                    </a:cubicBezTo>
                    <a:cubicBezTo>
                      <a:pt x="75" y="667"/>
                      <a:pt x="0" y="742"/>
                      <a:pt x="0" y="864"/>
                    </a:cubicBezTo>
                    <a:cubicBezTo>
                      <a:pt x="0" y="938"/>
                      <a:pt x="38" y="1060"/>
                      <a:pt x="112" y="1097"/>
                    </a:cubicBezTo>
                    <a:cubicBezTo>
                      <a:pt x="187" y="1134"/>
                      <a:pt x="234" y="1172"/>
                      <a:pt x="271" y="1172"/>
                    </a:cubicBezTo>
                    <a:cubicBezTo>
                      <a:pt x="346" y="1172"/>
                      <a:pt x="383" y="1134"/>
                      <a:pt x="421" y="1097"/>
                    </a:cubicBezTo>
                    <a:cubicBezTo>
                      <a:pt x="1279" y="509"/>
                      <a:pt x="1709" y="163"/>
                      <a:pt x="1671" y="79"/>
                    </a:cubicBezTo>
                    <a:lnTo>
                      <a:pt x="1671" y="5"/>
                    </a:lnTo>
                    <a:cubicBezTo>
                      <a:pt x="1662" y="2"/>
                      <a:pt x="1650" y="0"/>
                      <a:pt x="1635" y="0"/>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128"/>
              <p:cNvSpPr/>
              <p:nvPr/>
            </p:nvSpPr>
            <p:spPr>
              <a:xfrm>
                <a:off x="11249467" y="2798237"/>
                <a:ext cx="102552" cy="94640"/>
              </a:xfrm>
              <a:custGeom>
                <a:avLst/>
                <a:gdLst/>
                <a:ahLst/>
                <a:cxnLst/>
                <a:rect l="l" t="t" r="r" b="b"/>
                <a:pathLst>
                  <a:path w="1672" h="1543" extrusionOk="0">
                    <a:moveTo>
                      <a:pt x="820" y="1"/>
                    </a:moveTo>
                    <a:cubicBezTo>
                      <a:pt x="769" y="1"/>
                      <a:pt x="716" y="6"/>
                      <a:pt x="663" y="16"/>
                    </a:cubicBezTo>
                    <a:cubicBezTo>
                      <a:pt x="234" y="128"/>
                      <a:pt x="1" y="520"/>
                      <a:pt x="75" y="950"/>
                    </a:cubicBezTo>
                    <a:cubicBezTo>
                      <a:pt x="182" y="1317"/>
                      <a:pt x="495" y="1542"/>
                      <a:pt x="854" y="1542"/>
                    </a:cubicBezTo>
                    <a:cubicBezTo>
                      <a:pt x="905" y="1542"/>
                      <a:pt x="957" y="1538"/>
                      <a:pt x="1009" y="1528"/>
                    </a:cubicBezTo>
                    <a:cubicBezTo>
                      <a:pt x="1401" y="1416"/>
                      <a:pt x="1671" y="1024"/>
                      <a:pt x="1597" y="595"/>
                    </a:cubicBezTo>
                    <a:cubicBezTo>
                      <a:pt x="1490" y="251"/>
                      <a:pt x="1183" y="1"/>
                      <a:pt x="820" y="1"/>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128"/>
              <p:cNvSpPr/>
              <p:nvPr/>
            </p:nvSpPr>
            <p:spPr>
              <a:xfrm>
                <a:off x="11290132" y="2741932"/>
                <a:ext cx="181552" cy="150087"/>
              </a:xfrm>
              <a:custGeom>
                <a:avLst/>
                <a:gdLst/>
                <a:ahLst/>
                <a:cxnLst/>
                <a:rect l="l" t="t" r="r" b="b"/>
                <a:pathLst>
                  <a:path w="2960" h="2447" extrusionOk="0">
                    <a:moveTo>
                      <a:pt x="1979" y="1"/>
                    </a:moveTo>
                    <a:cubicBezTo>
                      <a:pt x="1942" y="38"/>
                      <a:pt x="1904" y="75"/>
                      <a:pt x="1867" y="113"/>
                    </a:cubicBezTo>
                    <a:cubicBezTo>
                      <a:pt x="1326" y="580"/>
                      <a:pt x="700" y="813"/>
                      <a:pt x="0" y="934"/>
                    </a:cubicBezTo>
                    <a:lnTo>
                      <a:pt x="346" y="2446"/>
                    </a:lnTo>
                    <a:cubicBezTo>
                      <a:pt x="1130" y="2213"/>
                      <a:pt x="2446" y="2101"/>
                      <a:pt x="2959" y="1401"/>
                    </a:cubicBezTo>
                    <a:lnTo>
                      <a:pt x="2959" y="1354"/>
                    </a:lnTo>
                    <a:cubicBezTo>
                      <a:pt x="2959" y="1168"/>
                      <a:pt x="2875" y="934"/>
                      <a:pt x="2801" y="738"/>
                    </a:cubicBezTo>
                    <a:cubicBezTo>
                      <a:pt x="2530" y="234"/>
                      <a:pt x="2371" y="187"/>
                      <a:pt x="1979" y="1"/>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128"/>
              <p:cNvSpPr/>
              <p:nvPr/>
            </p:nvSpPr>
            <p:spPr>
              <a:xfrm>
                <a:off x="11300436" y="2724513"/>
                <a:ext cx="120830" cy="107950"/>
              </a:xfrm>
              <a:custGeom>
                <a:avLst/>
                <a:gdLst/>
                <a:ahLst/>
                <a:cxnLst/>
                <a:rect l="l" t="t" r="r" b="b"/>
                <a:pathLst>
                  <a:path w="1970" h="1760" extrusionOk="0">
                    <a:moveTo>
                      <a:pt x="1617" y="1"/>
                    </a:moveTo>
                    <a:cubicBezTo>
                      <a:pt x="1181" y="1"/>
                      <a:pt x="1" y="960"/>
                      <a:pt x="262" y="1564"/>
                    </a:cubicBezTo>
                    <a:cubicBezTo>
                      <a:pt x="299" y="1685"/>
                      <a:pt x="374" y="1760"/>
                      <a:pt x="458" y="1760"/>
                    </a:cubicBezTo>
                    <a:cubicBezTo>
                      <a:pt x="532" y="1526"/>
                      <a:pt x="803" y="1218"/>
                      <a:pt x="1111" y="938"/>
                    </a:cubicBezTo>
                    <a:cubicBezTo>
                      <a:pt x="1307" y="789"/>
                      <a:pt x="1503" y="668"/>
                      <a:pt x="1736" y="556"/>
                    </a:cubicBezTo>
                    <a:cubicBezTo>
                      <a:pt x="1970" y="434"/>
                      <a:pt x="1933" y="89"/>
                      <a:pt x="1662" y="5"/>
                    </a:cubicBezTo>
                    <a:cubicBezTo>
                      <a:pt x="1648" y="2"/>
                      <a:pt x="1633" y="1"/>
                      <a:pt x="1617" y="1"/>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30" name="Google Shape;4830;p128"/>
            <p:cNvSpPr/>
            <p:nvPr/>
          </p:nvSpPr>
          <p:spPr>
            <a:xfrm flipH="1">
              <a:off x="4065230" y="3155789"/>
              <a:ext cx="326660" cy="558917"/>
            </a:xfrm>
            <a:custGeom>
              <a:avLst/>
              <a:gdLst/>
              <a:ahLst/>
              <a:cxnLst/>
              <a:rect l="l" t="t" r="r" b="b"/>
              <a:pathLst>
                <a:path w="5834" h="9982" extrusionOk="0">
                  <a:moveTo>
                    <a:pt x="4032" y="0"/>
                  </a:moveTo>
                  <a:cubicBezTo>
                    <a:pt x="3606" y="0"/>
                    <a:pt x="3187" y="216"/>
                    <a:pt x="2959" y="598"/>
                  </a:cubicBezTo>
                  <a:cubicBezTo>
                    <a:pt x="0" y="5153"/>
                    <a:pt x="663" y="8420"/>
                    <a:pt x="663" y="8420"/>
                  </a:cubicBezTo>
                  <a:cubicBezTo>
                    <a:pt x="821" y="9857"/>
                    <a:pt x="1633" y="9894"/>
                    <a:pt x="1633" y="9894"/>
                  </a:cubicBezTo>
                  <a:cubicBezTo>
                    <a:pt x="1872" y="9954"/>
                    <a:pt x="2112" y="9982"/>
                    <a:pt x="2351" y="9982"/>
                  </a:cubicBezTo>
                  <a:cubicBezTo>
                    <a:pt x="3677" y="9982"/>
                    <a:pt x="4980" y="9147"/>
                    <a:pt x="5834" y="8420"/>
                  </a:cubicBezTo>
                  <a:cubicBezTo>
                    <a:pt x="5796" y="8261"/>
                    <a:pt x="5759" y="8112"/>
                    <a:pt x="5722" y="7953"/>
                  </a:cubicBezTo>
                  <a:cubicBezTo>
                    <a:pt x="5600" y="7412"/>
                    <a:pt x="5488" y="6898"/>
                    <a:pt x="5404" y="6357"/>
                  </a:cubicBezTo>
                  <a:lnTo>
                    <a:pt x="3696" y="6824"/>
                  </a:lnTo>
                  <a:cubicBezTo>
                    <a:pt x="5059" y="4453"/>
                    <a:pt x="5367" y="3249"/>
                    <a:pt x="5526" y="2231"/>
                  </a:cubicBezTo>
                  <a:cubicBezTo>
                    <a:pt x="5563" y="2119"/>
                    <a:pt x="5563" y="1998"/>
                    <a:pt x="5563" y="1886"/>
                  </a:cubicBezTo>
                  <a:cubicBezTo>
                    <a:pt x="5600" y="953"/>
                    <a:pt x="5171" y="449"/>
                    <a:pt x="4667" y="178"/>
                  </a:cubicBezTo>
                  <a:cubicBezTo>
                    <a:pt x="4470" y="57"/>
                    <a:pt x="4250" y="0"/>
                    <a:pt x="4032" y="0"/>
                  </a:cubicBezTo>
                  <a:close/>
                </a:path>
              </a:pathLst>
            </a:custGeom>
            <a:solidFill>
              <a:srgbClr val="BC7B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128"/>
            <p:cNvSpPr/>
            <p:nvPr/>
          </p:nvSpPr>
          <p:spPr>
            <a:xfrm flipH="1">
              <a:off x="4112767" y="3393198"/>
              <a:ext cx="74302" cy="142613"/>
            </a:xfrm>
            <a:custGeom>
              <a:avLst/>
              <a:gdLst/>
              <a:ahLst/>
              <a:cxnLst/>
              <a:rect l="l" t="t" r="r" b="b"/>
              <a:pathLst>
                <a:path w="1327" h="2547" extrusionOk="0">
                  <a:moveTo>
                    <a:pt x="848" y="0"/>
                  </a:moveTo>
                  <a:cubicBezTo>
                    <a:pt x="834" y="0"/>
                    <a:pt x="813" y="17"/>
                    <a:pt x="813" y="17"/>
                  </a:cubicBezTo>
                  <a:cubicBezTo>
                    <a:pt x="776" y="91"/>
                    <a:pt x="1" y="1613"/>
                    <a:pt x="38" y="2350"/>
                  </a:cubicBezTo>
                  <a:cubicBezTo>
                    <a:pt x="76" y="2388"/>
                    <a:pt x="76" y="2472"/>
                    <a:pt x="160" y="2509"/>
                  </a:cubicBezTo>
                  <a:cubicBezTo>
                    <a:pt x="197" y="2546"/>
                    <a:pt x="309" y="2546"/>
                    <a:pt x="430" y="2546"/>
                  </a:cubicBezTo>
                  <a:cubicBezTo>
                    <a:pt x="776" y="2546"/>
                    <a:pt x="1205" y="2425"/>
                    <a:pt x="1280" y="2425"/>
                  </a:cubicBezTo>
                  <a:cubicBezTo>
                    <a:pt x="1326" y="2388"/>
                    <a:pt x="1326" y="2388"/>
                    <a:pt x="1326" y="2350"/>
                  </a:cubicBezTo>
                  <a:cubicBezTo>
                    <a:pt x="1326" y="2313"/>
                    <a:pt x="1280" y="2313"/>
                    <a:pt x="1242" y="2313"/>
                  </a:cubicBezTo>
                  <a:cubicBezTo>
                    <a:pt x="1082" y="2364"/>
                    <a:pt x="739" y="2456"/>
                    <a:pt x="478" y="2456"/>
                  </a:cubicBezTo>
                  <a:cubicBezTo>
                    <a:pt x="360" y="2456"/>
                    <a:pt x="258" y="2437"/>
                    <a:pt x="197" y="2388"/>
                  </a:cubicBezTo>
                  <a:lnTo>
                    <a:pt x="160" y="2350"/>
                  </a:lnTo>
                  <a:cubicBezTo>
                    <a:pt x="113" y="1613"/>
                    <a:pt x="897" y="91"/>
                    <a:pt x="897" y="54"/>
                  </a:cubicBezTo>
                  <a:cubicBezTo>
                    <a:pt x="897" y="54"/>
                    <a:pt x="897" y="17"/>
                    <a:pt x="860" y="17"/>
                  </a:cubicBezTo>
                  <a:cubicBezTo>
                    <a:pt x="860" y="4"/>
                    <a:pt x="854" y="0"/>
                    <a:pt x="848" y="0"/>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128"/>
            <p:cNvSpPr/>
            <p:nvPr/>
          </p:nvSpPr>
          <p:spPr>
            <a:xfrm flipH="1">
              <a:off x="3871442" y="2573299"/>
              <a:ext cx="171900" cy="180900"/>
            </a:xfrm>
            <a:prstGeom prst="ellipse">
              <a:avLst/>
            </a:pr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128"/>
            <p:cNvSpPr/>
            <p:nvPr/>
          </p:nvSpPr>
          <p:spPr>
            <a:xfrm rot="-2510255" flipH="1">
              <a:off x="3893323" y="2638656"/>
              <a:ext cx="128030" cy="26982"/>
            </a:xfrm>
            <a:custGeom>
              <a:avLst/>
              <a:gdLst/>
              <a:ahLst/>
              <a:cxnLst/>
              <a:rect l="l" t="t" r="r" b="b"/>
              <a:pathLst>
                <a:path w="2794" h="2041" extrusionOk="0">
                  <a:moveTo>
                    <a:pt x="2794" y="1"/>
                  </a:moveTo>
                  <a:lnTo>
                    <a:pt x="0" y="462"/>
                  </a:lnTo>
                  <a:lnTo>
                    <a:pt x="126" y="2040"/>
                  </a:lnTo>
                  <a:lnTo>
                    <a:pt x="2794" y="1565"/>
                  </a:lnTo>
                  <a:lnTo>
                    <a:pt x="2794" y="1"/>
                  </a:ln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4" name="Google Shape;4834;p128"/>
          <p:cNvGrpSpPr/>
          <p:nvPr/>
        </p:nvGrpSpPr>
        <p:grpSpPr>
          <a:xfrm>
            <a:off x="2113454" y="3025463"/>
            <a:ext cx="887172" cy="1814288"/>
            <a:chOff x="4359558" y="2558162"/>
            <a:chExt cx="1226392" cy="2375656"/>
          </a:xfrm>
        </p:grpSpPr>
        <p:sp>
          <p:nvSpPr>
            <p:cNvPr id="4835" name="Google Shape;4835;p128"/>
            <p:cNvSpPr/>
            <p:nvPr/>
          </p:nvSpPr>
          <p:spPr>
            <a:xfrm flipH="1">
              <a:off x="5176398" y="4627882"/>
              <a:ext cx="149614" cy="255221"/>
            </a:xfrm>
            <a:custGeom>
              <a:avLst/>
              <a:gdLst/>
              <a:ahLst/>
              <a:cxnLst/>
              <a:rect l="l" t="t" r="r" b="b"/>
              <a:pathLst>
                <a:path w="2643" h="4509" extrusionOk="0">
                  <a:moveTo>
                    <a:pt x="2409" y="0"/>
                  </a:moveTo>
                  <a:lnTo>
                    <a:pt x="1" y="234"/>
                  </a:lnTo>
                  <a:lnTo>
                    <a:pt x="113" y="3613"/>
                  </a:lnTo>
                  <a:lnTo>
                    <a:pt x="579" y="4434"/>
                  </a:lnTo>
                  <a:lnTo>
                    <a:pt x="2334" y="4509"/>
                  </a:lnTo>
                  <a:lnTo>
                    <a:pt x="2642" y="3687"/>
                  </a:lnTo>
                  <a:cubicBezTo>
                    <a:pt x="2371" y="3575"/>
                    <a:pt x="2409" y="1"/>
                    <a:pt x="2409" y="0"/>
                  </a:cubicBezTo>
                  <a:close/>
                </a:path>
              </a:pathLst>
            </a:custGeom>
            <a:solidFill>
              <a:srgbClr val="FF9A7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128"/>
            <p:cNvSpPr/>
            <p:nvPr/>
          </p:nvSpPr>
          <p:spPr>
            <a:xfrm flipH="1">
              <a:off x="5015802" y="4823273"/>
              <a:ext cx="308115" cy="110545"/>
            </a:xfrm>
            <a:custGeom>
              <a:avLst/>
              <a:gdLst/>
              <a:ahLst/>
              <a:cxnLst/>
              <a:rect l="l" t="t" r="r" b="b"/>
              <a:pathLst>
                <a:path w="5443" h="1953" extrusionOk="0">
                  <a:moveTo>
                    <a:pt x="50" y="1"/>
                  </a:moveTo>
                  <a:cubicBezTo>
                    <a:pt x="17" y="1"/>
                    <a:pt x="1" y="2"/>
                    <a:pt x="1" y="2"/>
                  </a:cubicBezTo>
                  <a:lnTo>
                    <a:pt x="76" y="1915"/>
                  </a:lnTo>
                  <a:lnTo>
                    <a:pt x="5405" y="1953"/>
                  </a:lnTo>
                  <a:cubicBezTo>
                    <a:pt x="5443" y="1757"/>
                    <a:pt x="5331" y="1290"/>
                    <a:pt x="5172" y="1169"/>
                  </a:cubicBezTo>
                  <a:lnTo>
                    <a:pt x="2530" y="198"/>
                  </a:lnTo>
                  <a:cubicBezTo>
                    <a:pt x="2530" y="198"/>
                    <a:pt x="2398" y="399"/>
                    <a:pt x="2051" y="399"/>
                  </a:cubicBezTo>
                  <a:cubicBezTo>
                    <a:pt x="1936" y="399"/>
                    <a:pt x="1798" y="377"/>
                    <a:pt x="1634" y="319"/>
                  </a:cubicBezTo>
                  <a:cubicBezTo>
                    <a:pt x="732" y="26"/>
                    <a:pt x="206" y="1"/>
                    <a:pt x="50" y="1"/>
                  </a:cubicBezTo>
                  <a:close/>
                </a:path>
              </a:pathLst>
            </a:custGeom>
            <a:solidFill>
              <a:srgbClr val="EFEFE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128"/>
            <p:cNvSpPr/>
            <p:nvPr/>
          </p:nvSpPr>
          <p:spPr>
            <a:xfrm flipH="1">
              <a:off x="5015802" y="4894139"/>
              <a:ext cx="305964" cy="39678"/>
            </a:xfrm>
            <a:custGeom>
              <a:avLst/>
              <a:gdLst/>
              <a:ahLst/>
              <a:cxnLst/>
              <a:rect l="l" t="t" r="r" b="b"/>
              <a:pathLst>
                <a:path w="5405" h="701" extrusionOk="0">
                  <a:moveTo>
                    <a:pt x="0" y="1"/>
                  </a:moveTo>
                  <a:lnTo>
                    <a:pt x="38" y="663"/>
                  </a:lnTo>
                  <a:lnTo>
                    <a:pt x="5367" y="701"/>
                  </a:lnTo>
                  <a:cubicBezTo>
                    <a:pt x="5405" y="505"/>
                    <a:pt x="5330" y="113"/>
                    <a:pt x="5171" y="1"/>
                  </a:cubicBezTo>
                  <a:close/>
                </a:path>
              </a:pathLst>
            </a:custGeom>
            <a:solidFill>
              <a:srgbClr val="BC7B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128"/>
            <p:cNvSpPr/>
            <p:nvPr/>
          </p:nvSpPr>
          <p:spPr>
            <a:xfrm flipH="1">
              <a:off x="5299519" y="4823330"/>
              <a:ext cx="24398" cy="73017"/>
            </a:xfrm>
            <a:custGeom>
              <a:avLst/>
              <a:gdLst/>
              <a:ahLst/>
              <a:cxnLst/>
              <a:rect l="l" t="t" r="r" b="b"/>
              <a:pathLst>
                <a:path w="431" h="1290" extrusionOk="0">
                  <a:moveTo>
                    <a:pt x="1" y="1"/>
                  </a:moveTo>
                  <a:lnTo>
                    <a:pt x="38" y="1289"/>
                  </a:lnTo>
                  <a:lnTo>
                    <a:pt x="430" y="1252"/>
                  </a:lnTo>
                  <a:lnTo>
                    <a:pt x="356" y="48"/>
                  </a:lnTo>
                  <a:cubicBezTo>
                    <a:pt x="309" y="48"/>
                    <a:pt x="1" y="1"/>
                    <a:pt x="1" y="1"/>
                  </a:cubicBezTo>
                  <a:close/>
                </a:path>
              </a:pathLst>
            </a:custGeom>
            <a:solidFill>
              <a:srgbClr val="EF41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128"/>
            <p:cNvSpPr/>
            <p:nvPr/>
          </p:nvSpPr>
          <p:spPr>
            <a:xfrm flipH="1">
              <a:off x="5024237" y="4894139"/>
              <a:ext cx="295435" cy="2207"/>
            </a:xfrm>
            <a:custGeom>
              <a:avLst/>
              <a:gdLst/>
              <a:ahLst/>
              <a:cxnLst/>
              <a:rect l="l" t="t" r="r" b="b"/>
              <a:pathLst>
                <a:path w="5219" h="39" extrusionOk="0">
                  <a:moveTo>
                    <a:pt x="1" y="38"/>
                  </a:moveTo>
                  <a:lnTo>
                    <a:pt x="5218" y="1"/>
                  </a:lnTo>
                  <a:close/>
                </a:path>
              </a:pathLst>
            </a:custGeom>
            <a:solidFill>
              <a:srgbClr val="FBF8F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128"/>
            <p:cNvSpPr/>
            <p:nvPr/>
          </p:nvSpPr>
          <p:spPr>
            <a:xfrm flipH="1">
              <a:off x="5024237" y="4894139"/>
              <a:ext cx="295435" cy="2207"/>
            </a:xfrm>
            <a:custGeom>
              <a:avLst/>
              <a:gdLst/>
              <a:ahLst/>
              <a:cxnLst/>
              <a:rect l="l" t="t" r="r" b="b"/>
              <a:pathLst>
                <a:path w="5219" h="39" extrusionOk="0">
                  <a:moveTo>
                    <a:pt x="1" y="1"/>
                  </a:moveTo>
                  <a:lnTo>
                    <a:pt x="1" y="38"/>
                  </a:lnTo>
                  <a:lnTo>
                    <a:pt x="5218" y="38"/>
                  </a:lnTo>
                  <a:lnTo>
                    <a:pt x="5218" y="1"/>
                  </a:lnTo>
                  <a:close/>
                </a:path>
              </a:pathLst>
            </a:custGeom>
            <a:solidFill>
              <a:srgbClr val="FBF8F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128"/>
            <p:cNvSpPr/>
            <p:nvPr/>
          </p:nvSpPr>
          <p:spPr>
            <a:xfrm flipH="1">
              <a:off x="5079202" y="3758245"/>
              <a:ext cx="332909" cy="1010241"/>
            </a:xfrm>
            <a:custGeom>
              <a:avLst/>
              <a:gdLst/>
              <a:ahLst/>
              <a:cxnLst/>
              <a:rect l="l" t="t" r="r" b="b"/>
              <a:pathLst>
                <a:path w="5881" h="17848" extrusionOk="0">
                  <a:moveTo>
                    <a:pt x="5722" y="1"/>
                  </a:moveTo>
                  <a:lnTo>
                    <a:pt x="0" y="776"/>
                  </a:lnTo>
                  <a:lnTo>
                    <a:pt x="1092" y="8709"/>
                  </a:lnTo>
                  <a:cubicBezTo>
                    <a:pt x="1251" y="9913"/>
                    <a:pt x="1400" y="17577"/>
                    <a:pt x="1400" y="17577"/>
                  </a:cubicBezTo>
                  <a:lnTo>
                    <a:pt x="4088" y="17847"/>
                  </a:lnTo>
                  <a:lnTo>
                    <a:pt x="5489" y="12331"/>
                  </a:lnTo>
                  <a:cubicBezTo>
                    <a:pt x="5759" y="11351"/>
                    <a:pt x="5881" y="10343"/>
                    <a:pt x="5881" y="9335"/>
                  </a:cubicBezTo>
                  <a:lnTo>
                    <a:pt x="5722" y="1"/>
                  </a:ln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128"/>
            <p:cNvSpPr/>
            <p:nvPr/>
          </p:nvSpPr>
          <p:spPr>
            <a:xfrm flipH="1">
              <a:off x="4584115" y="2971135"/>
              <a:ext cx="651552" cy="1133748"/>
            </a:xfrm>
            <a:custGeom>
              <a:avLst/>
              <a:gdLst/>
              <a:ahLst/>
              <a:cxnLst/>
              <a:rect l="l" t="t" r="r" b="b"/>
              <a:pathLst>
                <a:path w="11510" h="20030" extrusionOk="0">
                  <a:moveTo>
                    <a:pt x="8780" y="0"/>
                  </a:moveTo>
                  <a:cubicBezTo>
                    <a:pt x="7822" y="0"/>
                    <a:pt x="6918" y="578"/>
                    <a:pt x="6534" y="1502"/>
                  </a:cubicBezTo>
                  <a:lnTo>
                    <a:pt x="467" y="16744"/>
                  </a:lnTo>
                  <a:cubicBezTo>
                    <a:pt x="1" y="17986"/>
                    <a:pt x="579" y="19386"/>
                    <a:pt x="1830" y="19853"/>
                  </a:cubicBezTo>
                  <a:cubicBezTo>
                    <a:pt x="2117" y="19973"/>
                    <a:pt x="2418" y="20029"/>
                    <a:pt x="2715" y="20029"/>
                  </a:cubicBezTo>
                  <a:cubicBezTo>
                    <a:pt x="3665" y="20029"/>
                    <a:pt x="4583" y="19453"/>
                    <a:pt x="4938" y="18536"/>
                  </a:cubicBezTo>
                  <a:lnTo>
                    <a:pt x="11005" y="3285"/>
                  </a:lnTo>
                  <a:cubicBezTo>
                    <a:pt x="11509" y="2043"/>
                    <a:pt x="10884" y="643"/>
                    <a:pt x="9680" y="177"/>
                  </a:cubicBezTo>
                  <a:cubicBezTo>
                    <a:pt x="9384" y="57"/>
                    <a:pt x="9079" y="0"/>
                    <a:pt x="8780" y="0"/>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128"/>
            <p:cNvSpPr/>
            <p:nvPr/>
          </p:nvSpPr>
          <p:spPr>
            <a:xfrm flipH="1">
              <a:off x="4746866" y="3259749"/>
              <a:ext cx="20152" cy="17037"/>
            </a:xfrm>
            <a:custGeom>
              <a:avLst/>
              <a:gdLst/>
              <a:ahLst/>
              <a:cxnLst/>
              <a:rect l="l" t="t" r="r" b="b"/>
              <a:pathLst>
                <a:path w="356" h="301" extrusionOk="0">
                  <a:moveTo>
                    <a:pt x="175" y="1"/>
                  </a:moveTo>
                  <a:cubicBezTo>
                    <a:pt x="122" y="1"/>
                    <a:pt x="72" y="35"/>
                    <a:pt x="38" y="90"/>
                  </a:cubicBezTo>
                  <a:cubicBezTo>
                    <a:pt x="1" y="174"/>
                    <a:pt x="38" y="249"/>
                    <a:pt x="122" y="286"/>
                  </a:cubicBezTo>
                  <a:cubicBezTo>
                    <a:pt x="142" y="296"/>
                    <a:pt x="162" y="301"/>
                    <a:pt x="182" y="301"/>
                  </a:cubicBezTo>
                  <a:cubicBezTo>
                    <a:pt x="235" y="301"/>
                    <a:pt x="284" y="266"/>
                    <a:pt x="318" y="211"/>
                  </a:cubicBezTo>
                  <a:cubicBezTo>
                    <a:pt x="356" y="137"/>
                    <a:pt x="318" y="53"/>
                    <a:pt x="234" y="15"/>
                  </a:cubicBezTo>
                  <a:cubicBezTo>
                    <a:pt x="214" y="5"/>
                    <a:pt x="194" y="1"/>
                    <a:pt x="175" y="1"/>
                  </a:cubicBezTo>
                  <a:close/>
                </a:path>
              </a:pathLst>
            </a:custGeom>
            <a:solidFill>
              <a:srgbClr val="DFDFD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128"/>
            <p:cNvSpPr/>
            <p:nvPr/>
          </p:nvSpPr>
          <p:spPr>
            <a:xfrm flipH="1">
              <a:off x="4826116" y="3229128"/>
              <a:ext cx="18001" cy="17037"/>
            </a:xfrm>
            <a:custGeom>
              <a:avLst/>
              <a:gdLst/>
              <a:ahLst/>
              <a:cxnLst/>
              <a:rect l="l" t="t" r="r" b="b"/>
              <a:pathLst>
                <a:path w="318" h="301" extrusionOk="0">
                  <a:moveTo>
                    <a:pt x="137" y="0"/>
                  </a:moveTo>
                  <a:cubicBezTo>
                    <a:pt x="83" y="0"/>
                    <a:pt x="34" y="35"/>
                    <a:pt x="0" y="90"/>
                  </a:cubicBezTo>
                  <a:cubicBezTo>
                    <a:pt x="0" y="164"/>
                    <a:pt x="47" y="248"/>
                    <a:pt x="121" y="286"/>
                  </a:cubicBezTo>
                  <a:cubicBezTo>
                    <a:pt x="141" y="296"/>
                    <a:pt x="162" y="300"/>
                    <a:pt x="182" y="300"/>
                  </a:cubicBezTo>
                  <a:cubicBezTo>
                    <a:pt x="238" y="300"/>
                    <a:pt x="290" y="266"/>
                    <a:pt x="317" y="211"/>
                  </a:cubicBezTo>
                  <a:cubicBezTo>
                    <a:pt x="317" y="127"/>
                    <a:pt x="280" y="52"/>
                    <a:pt x="196" y="15"/>
                  </a:cubicBezTo>
                  <a:cubicBezTo>
                    <a:pt x="176" y="5"/>
                    <a:pt x="156" y="0"/>
                    <a:pt x="137" y="0"/>
                  </a:cubicBezTo>
                  <a:close/>
                </a:path>
              </a:pathLst>
            </a:custGeom>
            <a:solidFill>
              <a:srgbClr val="DFDFD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128"/>
            <p:cNvSpPr/>
            <p:nvPr/>
          </p:nvSpPr>
          <p:spPr>
            <a:xfrm flipH="1">
              <a:off x="4714090" y="3176261"/>
              <a:ext cx="19643" cy="17037"/>
            </a:xfrm>
            <a:custGeom>
              <a:avLst/>
              <a:gdLst/>
              <a:ahLst/>
              <a:cxnLst/>
              <a:rect l="l" t="t" r="r" b="b"/>
              <a:pathLst>
                <a:path w="347" h="301" extrusionOk="0">
                  <a:moveTo>
                    <a:pt x="169" y="1"/>
                  </a:moveTo>
                  <a:cubicBezTo>
                    <a:pt x="113" y="1"/>
                    <a:pt x="66" y="36"/>
                    <a:pt x="38" y="90"/>
                  </a:cubicBezTo>
                  <a:cubicBezTo>
                    <a:pt x="1" y="165"/>
                    <a:pt x="38" y="286"/>
                    <a:pt x="113" y="286"/>
                  </a:cubicBezTo>
                  <a:cubicBezTo>
                    <a:pt x="135" y="296"/>
                    <a:pt x="157" y="301"/>
                    <a:pt x="178" y="301"/>
                  </a:cubicBezTo>
                  <a:cubicBezTo>
                    <a:pt x="234" y="301"/>
                    <a:pt x="282" y="266"/>
                    <a:pt x="309" y="212"/>
                  </a:cubicBezTo>
                  <a:cubicBezTo>
                    <a:pt x="346" y="128"/>
                    <a:pt x="309" y="53"/>
                    <a:pt x="234" y="16"/>
                  </a:cubicBezTo>
                  <a:cubicBezTo>
                    <a:pt x="212" y="6"/>
                    <a:pt x="190" y="1"/>
                    <a:pt x="169" y="1"/>
                  </a:cubicBezTo>
                  <a:close/>
                </a:path>
              </a:pathLst>
            </a:custGeom>
            <a:solidFill>
              <a:srgbClr val="DFDFD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128"/>
            <p:cNvSpPr/>
            <p:nvPr/>
          </p:nvSpPr>
          <p:spPr>
            <a:xfrm flipH="1">
              <a:off x="4791246" y="3145130"/>
              <a:ext cx="19586" cy="17547"/>
            </a:xfrm>
            <a:custGeom>
              <a:avLst/>
              <a:gdLst/>
              <a:ahLst/>
              <a:cxnLst/>
              <a:rect l="l" t="t" r="r" b="b"/>
              <a:pathLst>
                <a:path w="346" h="310" extrusionOk="0">
                  <a:moveTo>
                    <a:pt x="147" y="0"/>
                  </a:moveTo>
                  <a:cubicBezTo>
                    <a:pt x="75" y="0"/>
                    <a:pt x="28" y="37"/>
                    <a:pt x="0" y="99"/>
                  </a:cubicBezTo>
                  <a:cubicBezTo>
                    <a:pt x="0" y="173"/>
                    <a:pt x="38" y="295"/>
                    <a:pt x="112" y="295"/>
                  </a:cubicBezTo>
                  <a:cubicBezTo>
                    <a:pt x="134" y="305"/>
                    <a:pt x="156" y="309"/>
                    <a:pt x="176" y="309"/>
                  </a:cubicBezTo>
                  <a:cubicBezTo>
                    <a:pt x="233" y="309"/>
                    <a:pt x="281" y="273"/>
                    <a:pt x="308" y="211"/>
                  </a:cubicBezTo>
                  <a:cubicBezTo>
                    <a:pt x="346" y="136"/>
                    <a:pt x="308" y="61"/>
                    <a:pt x="234" y="15"/>
                  </a:cubicBezTo>
                  <a:cubicBezTo>
                    <a:pt x="202" y="5"/>
                    <a:pt x="173" y="0"/>
                    <a:pt x="147" y="0"/>
                  </a:cubicBezTo>
                  <a:close/>
                </a:path>
              </a:pathLst>
            </a:custGeom>
            <a:solidFill>
              <a:srgbClr val="DFDFD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128"/>
            <p:cNvSpPr/>
            <p:nvPr/>
          </p:nvSpPr>
          <p:spPr>
            <a:xfrm flipH="1">
              <a:off x="4993615" y="3867318"/>
              <a:ext cx="19586" cy="17037"/>
            </a:xfrm>
            <a:custGeom>
              <a:avLst/>
              <a:gdLst/>
              <a:ahLst/>
              <a:cxnLst/>
              <a:rect l="l" t="t" r="r" b="b"/>
              <a:pathLst>
                <a:path w="346" h="301" extrusionOk="0">
                  <a:moveTo>
                    <a:pt x="163" y="1"/>
                  </a:moveTo>
                  <a:cubicBezTo>
                    <a:pt x="98" y="1"/>
                    <a:pt x="38" y="35"/>
                    <a:pt x="38" y="90"/>
                  </a:cubicBezTo>
                  <a:cubicBezTo>
                    <a:pt x="0" y="174"/>
                    <a:pt x="38" y="249"/>
                    <a:pt x="112" y="286"/>
                  </a:cubicBezTo>
                  <a:cubicBezTo>
                    <a:pt x="132" y="296"/>
                    <a:pt x="153" y="301"/>
                    <a:pt x="173" y="301"/>
                  </a:cubicBezTo>
                  <a:cubicBezTo>
                    <a:pt x="229" y="301"/>
                    <a:pt x="281" y="266"/>
                    <a:pt x="308" y="211"/>
                  </a:cubicBezTo>
                  <a:cubicBezTo>
                    <a:pt x="346" y="137"/>
                    <a:pt x="308" y="15"/>
                    <a:pt x="234" y="15"/>
                  </a:cubicBezTo>
                  <a:cubicBezTo>
                    <a:pt x="211" y="5"/>
                    <a:pt x="187" y="1"/>
                    <a:pt x="163" y="1"/>
                  </a:cubicBezTo>
                  <a:close/>
                </a:path>
              </a:pathLst>
            </a:custGeom>
            <a:solidFill>
              <a:srgbClr val="DFDFD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128"/>
            <p:cNvSpPr/>
            <p:nvPr/>
          </p:nvSpPr>
          <p:spPr>
            <a:xfrm flipH="1">
              <a:off x="5072865" y="3835394"/>
              <a:ext cx="19586" cy="18339"/>
            </a:xfrm>
            <a:custGeom>
              <a:avLst/>
              <a:gdLst/>
              <a:ahLst/>
              <a:cxnLst/>
              <a:rect l="l" t="t" r="r" b="b"/>
              <a:pathLst>
                <a:path w="346" h="324" extrusionOk="0">
                  <a:moveTo>
                    <a:pt x="234" y="1"/>
                  </a:moveTo>
                  <a:cubicBezTo>
                    <a:pt x="150" y="1"/>
                    <a:pt x="75" y="38"/>
                    <a:pt x="38" y="113"/>
                  </a:cubicBezTo>
                  <a:cubicBezTo>
                    <a:pt x="0" y="187"/>
                    <a:pt x="38" y="271"/>
                    <a:pt x="112" y="309"/>
                  </a:cubicBezTo>
                  <a:cubicBezTo>
                    <a:pt x="132" y="319"/>
                    <a:pt x="156" y="323"/>
                    <a:pt x="179" y="323"/>
                  </a:cubicBezTo>
                  <a:cubicBezTo>
                    <a:pt x="243" y="323"/>
                    <a:pt x="308" y="289"/>
                    <a:pt x="308" y="234"/>
                  </a:cubicBezTo>
                  <a:cubicBezTo>
                    <a:pt x="346" y="150"/>
                    <a:pt x="308" y="38"/>
                    <a:pt x="234" y="1"/>
                  </a:cubicBezTo>
                  <a:close/>
                </a:path>
              </a:pathLst>
            </a:custGeom>
            <a:solidFill>
              <a:srgbClr val="DFDFD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128"/>
            <p:cNvSpPr/>
            <p:nvPr/>
          </p:nvSpPr>
          <p:spPr>
            <a:xfrm flipH="1">
              <a:off x="4960331" y="3783830"/>
              <a:ext cx="20152" cy="17037"/>
            </a:xfrm>
            <a:custGeom>
              <a:avLst/>
              <a:gdLst/>
              <a:ahLst/>
              <a:cxnLst/>
              <a:rect l="l" t="t" r="r" b="b"/>
              <a:pathLst>
                <a:path w="356" h="301" extrusionOk="0">
                  <a:moveTo>
                    <a:pt x="167" y="1"/>
                  </a:moveTo>
                  <a:cubicBezTo>
                    <a:pt x="103" y="1"/>
                    <a:pt x="38" y="36"/>
                    <a:pt x="38" y="90"/>
                  </a:cubicBezTo>
                  <a:cubicBezTo>
                    <a:pt x="1" y="165"/>
                    <a:pt x="38" y="249"/>
                    <a:pt x="122" y="286"/>
                  </a:cubicBezTo>
                  <a:cubicBezTo>
                    <a:pt x="142" y="296"/>
                    <a:pt x="162" y="301"/>
                    <a:pt x="182" y="301"/>
                  </a:cubicBezTo>
                  <a:cubicBezTo>
                    <a:pt x="234" y="301"/>
                    <a:pt x="282" y="266"/>
                    <a:pt x="309" y="212"/>
                  </a:cubicBezTo>
                  <a:cubicBezTo>
                    <a:pt x="356" y="128"/>
                    <a:pt x="309" y="53"/>
                    <a:pt x="234" y="16"/>
                  </a:cubicBezTo>
                  <a:cubicBezTo>
                    <a:pt x="214" y="5"/>
                    <a:pt x="191" y="1"/>
                    <a:pt x="167" y="1"/>
                  </a:cubicBezTo>
                  <a:close/>
                </a:path>
              </a:pathLst>
            </a:custGeom>
            <a:solidFill>
              <a:srgbClr val="DFDFD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128"/>
            <p:cNvSpPr/>
            <p:nvPr/>
          </p:nvSpPr>
          <p:spPr>
            <a:xfrm flipH="1">
              <a:off x="5039580" y="3752698"/>
              <a:ext cx="20152" cy="17547"/>
            </a:xfrm>
            <a:custGeom>
              <a:avLst/>
              <a:gdLst/>
              <a:ahLst/>
              <a:cxnLst/>
              <a:rect l="l" t="t" r="r" b="b"/>
              <a:pathLst>
                <a:path w="356" h="310" extrusionOk="0">
                  <a:moveTo>
                    <a:pt x="174" y="0"/>
                  </a:moveTo>
                  <a:cubicBezTo>
                    <a:pt x="119" y="0"/>
                    <a:pt x="66" y="37"/>
                    <a:pt x="38" y="99"/>
                  </a:cubicBezTo>
                  <a:cubicBezTo>
                    <a:pt x="1" y="173"/>
                    <a:pt x="38" y="248"/>
                    <a:pt x="122" y="295"/>
                  </a:cubicBezTo>
                  <a:cubicBezTo>
                    <a:pt x="142" y="305"/>
                    <a:pt x="164" y="309"/>
                    <a:pt x="187" y="309"/>
                  </a:cubicBezTo>
                  <a:cubicBezTo>
                    <a:pt x="251" y="309"/>
                    <a:pt x="321" y="273"/>
                    <a:pt x="356" y="211"/>
                  </a:cubicBezTo>
                  <a:cubicBezTo>
                    <a:pt x="356" y="136"/>
                    <a:pt x="309" y="15"/>
                    <a:pt x="234" y="15"/>
                  </a:cubicBezTo>
                  <a:cubicBezTo>
                    <a:pt x="215" y="5"/>
                    <a:pt x="194" y="0"/>
                    <a:pt x="174" y="0"/>
                  </a:cubicBezTo>
                  <a:close/>
                </a:path>
              </a:pathLst>
            </a:custGeom>
            <a:solidFill>
              <a:srgbClr val="DFDFD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128"/>
            <p:cNvSpPr/>
            <p:nvPr/>
          </p:nvSpPr>
          <p:spPr>
            <a:xfrm flipH="1">
              <a:off x="5079189" y="3758245"/>
              <a:ext cx="332909" cy="1010241"/>
            </a:xfrm>
            <a:custGeom>
              <a:avLst/>
              <a:gdLst/>
              <a:ahLst/>
              <a:cxnLst/>
              <a:rect l="l" t="t" r="r" b="b"/>
              <a:pathLst>
                <a:path w="5881" h="17848" extrusionOk="0">
                  <a:moveTo>
                    <a:pt x="5722" y="1"/>
                  </a:moveTo>
                  <a:lnTo>
                    <a:pt x="0" y="776"/>
                  </a:lnTo>
                  <a:lnTo>
                    <a:pt x="1092" y="8709"/>
                  </a:lnTo>
                  <a:cubicBezTo>
                    <a:pt x="1251" y="9913"/>
                    <a:pt x="1400" y="17577"/>
                    <a:pt x="1400" y="17577"/>
                  </a:cubicBezTo>
                  <a:lnTo>
                    <a:pt x="4088" y="17847"/>
                  </a:lnTo>
                  <a:lnTo>
                    <a:pt x="5489" y="12331"/>
                  </a:lnTo>
                  <a:cubicBezTo>
                    <a:pt x="5759" y="11351"/>
                    <a:pt x="5881" y="10343"/>
                    <a:pt x="5881" y="9335"/>
                  </a:cubicBezTo>
                  <a:lnTo>
                    <a:pt x="5722" y="1"/>
                  </a:lnTo>
                  <a:close/>
                </a:path>
              </a:pathLst>
            </a:custGeom>
            <a:solidFill>
              <a:srgbClr val="000000">
                <a:alpha val="2849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128"/>
            <p:cNvSpPr/>
            <p:nvPr/>
          </p:nvSpPr>
          <p:spPr>
            <a:xfrm flipH="1">
              <a:off x="4540248" y="4509018"/>
              <a:ext cx="242054" cy="261560"/>
            </a:xfrm>
            <a:custGeom>
              <a:avLst/>
              <a:gdLst/>
              <a:ahLst/>
              <a:cxnLst/>
              <a:rect l="l" t="t" r="r" b="b"/>
              <a:pathLst>
                <a:path w="4276" h="4621" extrusionOk="0">
                  <a:moveTo>
                    <a:pt x="1988" y="0"/>
                  </a:moveTo>
                  <a:lnTo>
                    <a:pt x="0" y="1316"/>
                  </a:lnTo>
                  <a:lnTo>
                    <a:pt x="1904" y="4117"/>
                  </a:lnTo>
                  <a:lnTo>
                    <a:pt x="2688" y="4621"/>
                  </a:lnTo>
                  <a:lnTo>
                    <a:pt x="4275" y="3921"/>
                  </a:lnTo>
                  <a:lnTo>
                    <a:pt x="4200" y="3071"/>
                  </a:lnTo>
                  <a:cubicBezTo>
                    <a:pt x="3892" y="3071"/>
                    <a:pt x="1988" y="0"/>
                    <a:pt x="1988" y="0"/>
                  </a:cubicBezTo>
                  <a:close/>
                </a:path>
              </a:pathLst>
            </a:custGeom>
            <a:solidFill>
              <a:srgbClr val="FF9A7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128"/>
            <p:cNvSpPr/>
            <p:nvPr/>
          </p:nvSpPr>
          <p:spPr>
            <a:xfrm flipH="1">
              <a:off x="4359558" y="4662749"/>
              <a:ext cx="321304" cy="169638"/>
            </a:xfrm>
            <a:custGeom>
              <a:avLst/>
              <a:gdLst/>
              <a:ahLst/>
              <a:cxnLst/>
              <a:rect l="l" t="t" r="r" b="b"/>
              <a:pathLst>
                <a:path w="5676" h="2997" extrusionOk="0">
                  <a:moveTo>
                    <a:pt x="5134" y="0"/>
                  </a:moveTo>
                  <a:lnTo>
                    <a:pt x="2334" y="318"/>
                  </a:lnTo>
                  <a:cubicBezTo>
                    <a:pt x="2334" y="318"/>
                    <a:pt x="2250" y="738"/>
                    <a:pt x="1596" y="859"/>
                  </a:cubicBezTo>
                  <a:cubicBezTo>
                    <a:pt x="467" y="1018"/>
                    <a:pt x="0" y="1326"/>
                    <a:pt x="0" y="1326"/>
                  </a:cubicBezTo>
                  <a:lnTo>
                    <a:pt x="934" y="2997"/>
                  </a:lnTo>
                  <a:lnTo>
                    <a:pt x="5675" y="589"/>
                  </a:lnTo>
                  <a:cubicBezTo>
                    <a:pt x="5638" y="392"/>
                    <a:pt x="5330" y="0"/>
                    <a:pt x="5134" y="0"/>
                  </a:cubicBezTo>
                  <a:close/>
                </a:path>
              </a:pathLst>
            </a:custGeom>
            <a:solidFill>
              <a:srgbClr val="EFEFE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128"/>
            <p:cNvSpPr/>
            <p:nvPr/>
          </p:nvSpPr>
          <p:spPr>
            <a:xfrm flipH="1">
              <a:off x="4627991" y="4728804"/>
              <a:ext cx="52871" cy="70810"/>
            </a:xfrm>
            <a:custGeom>
              <a:avLst/>
              <a:gdLst/>
              <a:ahLst/>
              <a:cxnLst/>
              <a:rect l="l" t="t" r="r" b="b"/>
              <a:pathLst>
                <a:path w="934" h="1251" extrusionOk="0">
                  <a:moveTo>
                    <a:pt x="308" y="0"/>
                  </a:moveTo>
                  <a:cubicBezTo>
                    <a:pt x="271" y="0"/>
                    <a:pt x="0" y="159"/>
                    <a:pt x="0" y="159"/>
                  </a:cubicBezTo>
                  <a:lnTo>
                    <a:pt x="616" y="1251"/>
                  </a:lnTo>
                  <a:lnTo>
                    <a:pt x="934" y="1055"/>
                  </a:lnTo>
                  <a:lnTo>
                    <a:pt x="308" y="0"/>
                  </a:lnTo>
                  <a:close/>
                </a:path>
              </a:pathLst>
            </a:custGeom>
            <a:solidFill>
              <a:srgbClr val="EF41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128"/>
            <p:cNvSpPr/>
            <p:nvPr/>
          </p:nvSpPr>
          <p:spPr>
            <a:xfrm flipH="1">
              <a:off x="4359558" y="4667504"/>
              <a:ext cx="288528" cy="164883"/>
            </a:xfrm>
            <a:custGeom>
              <a:avLst/>
              <a:gdLst/>
              <a:ahLst/>
              <a:cxnLst/>
              <a:rect l="l" t="t" r="r" b="b"/>
              <a:pathLst>
                <a:path w="5097" h="2913" extrusionOk="0">
                  <a:moveTo>
                    <a:pt x="4704" y="0"/>
                  </a:moveTo>
                  <a:cubicBezTo>
                    <a:pt x="3388" y="654"/>
                    <a:pt x="1204" y="1709"/>
                    <a:pt x="0" y="2287"/>
                  </a:cubicBezTo>
                  <a:lnTo>
                    <a:pt x="355" y="2913"/>
                  </a:lnTo>
                  <a:lnTo>
                    <a:pt x="5096" y="505"/>
                  </a:lnTo>
                  <a:cubicBezTo>
                    <a:pt x="5059" y="346"/>
                    <a:pt x="4863" y="112"/>
                    <a:pt x="4704" y="0"/>
                  </a:cubicBezTo>
                  <a:close/>
                </a:path>
              </a:pathLst>
            </a:custGeom>
            <a:solidFill>
              <a:srgbClr val="BC7B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128"/>
            <p:cNvSpPr/>
            <p:nvPr/>
          </p:nvSpPr>
          <p:spPr>
            <a:xfrm flipH="1">
              <a:off x="4381749" y="4664844"/>
              <a:ext cx="264244" cy="134771"/>
            </a:xfrm>
            <a:custGeom>
              <a:avLst/>
              <a:gdLst/>
              <a:ahLst/>
              <a:cxnLst/>
              <a:rect l="l" t="t" r="r" b="b"/>
              <a:pathLst>
                <a:path w="4668" h="2381" extrusionOk="0">
                  <a:moveTo>
                    <a:pt x="0" y="2381"/>
                  </a:moveTo>
                  <a:lnTo>
                    <a:pt x="4667" y="1"/>
                  </a:lnTo>
                  <a:close/>
                </a:path>
              </a:pathLst>
            </a:custGeom>
            <a:solidFill>
              <a:srgbClr val="FBF8F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128"/>
            <p:cNvSpPr/>
            <p:nvPr/>
          </p:nvSpPr>
          <p:spPr>
            <a:xfrm flipH="1">
              <a:off x="4381749" y="4662749"/>
              <a:ext cx="264244" cy="136865"/>
            </a:xfrm>
            <a:custGeom>
              <a:avLst/>
              <a:gdLst/>
              <a:ahLst/>
              <a:cxnLst/>
              <a:rect l="l" t="t" r="r" b="b"/>
              <a:pathLst>
                <a:path w="4668" h="2418" extrusionOk="0">
                  <a:moveTo>
                    <a:pt x="4667" y="0"/>
                  </a:moveTo>
                  <a:lnTo>
                    <a:pt x="0" y="2371"/>
                  </a:lnTo>
                  <a:lnTo>
                    <a:pt x="0" y="2418"/>
                  </a:lnTo>
                  <a:lnTo>
                    <a:pt x="4667" y="84"/>
                  </a:lnTo>
                  <a:lnTo>
                    <a:pt x="4667" y="0"/>
                  </a:lnTo>
                  <a:close/>
                </a:path>
              </a:pathLst>
            </a:custGeom>
            <a:solidFill>
              <a:srgbClr val="FBF8F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128"/>
            <p:cNvSpPr/>
            <p:nvPr/>
          </p:nvSpPr>
          <p:spPr>
            <a:xfrm flipH="1">
              <a:off x="4582018" y="3813206"/>
              <a:ext cx="834338" cy="854358"/>
            </a:xfrm>
            <a:custGeom>
              <a:avLst/>
              <a:gdLst/>
              <a:ahLst/>
              <a:cxnLst/>
              <a:rect l="l" t="t" r="r" b="b"/>
              <a:pathLst>
                <a:path w="14739" h="15094" extrusionOk="0">
                  <a:moveTo>
                    <a:pt x="6889" y="1"/>
                  </a:moveTo>
                  <a:lnTo>
                    <a:pt x="542" y="234"/>
                  </a:lnTo>
                  <a:lnTo>
                    <a:pt x="0" y="271"/>
                  </a:lnTo>
                  <a:cubicBezTo>
                    <a:pt x="355" y="2642"/>
                    <a:pt x="1009" y="4359"/>
                    <a:pt x="2763" y="5946"/>
                  </a:cubicBezTo>
                  <a:lnTo>
                    <a:pt x="6534" y="8830"/>
                  </a:lnTo>
                  <a:cubicBezTo>
                    <a:pt x="7309" y="9530"/>
                    <a:pt x="8056" y="10268"/>
                    <a:pt x="8672" y="11127"/>
                  </a:cubicBezTo>
                  <a:lnTo>
                    <a:pt x="11743" y="15093"/>
                  </a:lnTo>
                  <a:lnTo>
                    <a:pt x="14739" y="13647"/>
                  </a:lnTo>
                  <a:lnTo>
                    <a:pt x="12676" y="8980"/>
                  </a:lnTo>
                  <a:cubicBezTo>
                    <a:pt x="12023" y="7430"/>
                    <a:pt x="11164" y="5946"/>
                    <a:pt x="10193" y="4546"/>
                  </a:cubicBezTo>
                  <a:lnTo>
                    <a:pt x="6889" y="1"/>
                  </a:ln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128"/>
            <p:cNvSpPr/>
            <p:nvPr/>
          </p:nvSpPr>
          <p:spPr>
            <a:xfrm flipH="1">
              <a:off x="4707240" y="3460801"/>
              <a:ext cx="94648" cy="109979"/>
            </a:xfrm>
            <a:custGeom>
              <a:avLst/>
              <a:gdLst/>
              <a:ahLst/>
              <a:cxnLst/>
              <a:rect l="l" t="t" r="r" b="b"/>
              <a:pathLst>
                <a:path w="1672" h="1943" extrusionOk="0">
                  <a:moveTo>
                    <a:pt x="1280" y="1"/>
                  </a:moveTo>
                  <a:cubicBezTo>
                    <a:pt x="1280" y="1"/>
                    <a:pt x="888" y="160"/>
                    <a:pt x="617" y="738"/>
                  </a:cubicBezTo>
                  <a:cubicBezTo>
                    <a:pt x="346" y="1289"/>
                    <a:pt x="654" y="1401"/>
                    <a:pt x="309" y="1401"/>
                  </a:cubicBezTo>
                  <a:cubicBezTo>
                    <a:pt x="1" y="1401"/>
                    <a:pt x="309" y="1905"/>
                    <a:pt x="309" y="1905"/>
                  </a:cubicBezTo>
                  <a:cubicBezTo>
                    <a:pt x="309" y="1905"/>
                    <a:pt x="346" y="1942"/>
                    <a:pt x="428" y="1942"/>
                  </a:cubicBezTo>
                  <a:cubicBezTo>
                    <a:pt x="551" y="1942"/>
                    <a:pt x="774" y="1858"/>
                    <a:pt x="1121" y="1438"/>
                  </a:cubicBezTo>
                  <a:cubicBezTo>
                    <a:pt x="1672" y="738"/>
                    <a:pt x="1280" y="1"/>
                    <a:pt x="1280" y="1"/>
                  </a:cubicBezTo>
                  <a:close/>
                </a:path>
              </a:pathLst>
            </a:custGeom>
            <a:solidFill>
              <a:srgbClr val="FF9A7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128"/>
            <p:cNvSpPr/>
            <p:nvPr/>
          </p:nvSpPr>
          <p:spPr>
            <a:xfrm flipH="1">
              <a:off x="5316952" y="3175978"/>
              <a:ext cx="268999" cy="471952"/>
            </a:xfrm>
            <a:custGeom>
              <a:avLst/>
              <a:gdLst/>
              <a:ahLst/>
              <a:cxnLst/>
              <a:rect l="l" t="t" r="r" b="b"/>
              <a:pathLst>
                <a:path w="4752" h="8338" extrusionOk="0">
                  <a:moveTo>
                    <a:pt x="4244" y="1"/>
                  </a:moveTo>
                  <a:cubicBezTo>
                    <a:pt x="3242" y="1"/>
                    <a:pt x="1068" y="208"/>
                    <a:pt x="626" y="1962"/>
                  </a:cubicBezTo>
                  <a:cubicBezTo>
                    <a:pt x="392" y="2895"/>
                    <a:pt x="122" y="3987"/>
                    <a:pt x="38" y="5425"/>
                  </a:cubicBezTo>
                  <a:cubicBezTo>
                    <a:pt x="0" y="6433"/>
                    <a:pt x="504" y="7992"/>
                    <a:pt x="2026" y="8337"/>
                  </a:cubicBezTo>
                  <a:lnTo>
                    <a:pt x="3426" y="7796"/>
                  </a:lnTo>
                  <a:lnTo>
                    <a:pt x="4751" y="21"/>
                  </a:lnTo>
                  <a:cubicBezTo>
                    <a:pt x="4751" y="21"/>
                    <a:pt x="4554" y="1"/>
                    <a:pt x="4244" y="1"/>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128"/>
            <p:cNvSpPr/>
            <p:nvPr/>
          </p:nvSpPr>
          <p:spPr>
            <a:xfrm flipH="1">
              <a:off x="5334953" y="3122432"/>
              <a:ext cx="244148" cy="309899"/>
            </a:xfrm>
            <a:custGeom>
              <a:avLst/>
              <a:gdLst/>
              <a:ahLst/>
              <a:cxnLst/>
              <a:rect l="l" t="t" r="r" b="b"/>
              <a:pathLst>
                <a:path w="4313" h="5475" extrusionOk="0">
                  <a:moveTo>
                    <a:pt x="3282" y="1"/>
                  </a:moveTo>
                  <a:cubicBezTo>
                    <a:pt x="2828" y="1"/>
                    <a:pt x="2373" y="121"/>
                    <a:pt x="1979" y="341"/>
                  </a:cubicBezTo>
                  <a:cubicBezTo>
                    <a:pt x="430" y="1275"/>
                    <a:pt x="1" y="4233"/>
                    <a:pt x="113" y="4663"/>
                  </a:cubicBezTo>
                  <a:cubicBezTo>
                    <a:pt x="219" y="5063"/>
                    <a:pt x="394" y="5474"/>
                    <a:pt x="656" y="5474"/>
                  </a:cubicBezTo>
                  <a:cubicBezTo>
                    <a:pt x="876" y="5474"/>
                    <a:pt x="1158" y="5182"/>
                    <a:pt x="1513" y="4345"/>
                  </a:cubicBezTo>
                  <a:cubicBezTo>
                    <a:pt x="1942" y="3375"/>
                    <a:pt x="3342" y="845"/>
                    <a:pt x="3342" y="845"/>
                  </a:cubicBezTo>
                  <a:lnTo>
                    <a:pt x="4313" y="229"/>
                  </a:lnTo>
                  <a:cubicBezTo>
                    <a:pt x="3990" y="74"/>
                    <a:pt x="3636" y="1"/>
                    <a:pt x="3282" y="1"/>
                  </a:cubicBezTo>
                  <a:close/>
                </a:path>
              </a:pathLst>
            </a:custGeom>
            <a:solidFill>
              <a:srgbClr val="BC7B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128"/>
            <p:cNvSpPr/>
            <p:nvPr/>
          </p:nvSpPr>
          <p:spPr>
            <a:xfrm flipH="1">
              <a:off x="4896928" y="3092603"/>
              <a:ext cx="250998" cy="584364"/>
            </a:xfrm>
            <a:custGeom>
              <a:avLst/>
              <a:gdLst/>
              <a:ahLst/>
              <a:cxnLst/>
              <a:rect l="l" t="t" r="r" b="b"/>
              <a:pathLst>
                <a:path w="4434" h="10324" extrusionOk="0">
                  <a:moveTo>
                    <a:pt x="975" y="1"/>
                  </a:moveTo>
                  <a:cubicBezTo>
                    <a:pt x="948" y="1"/>
                    <a:pt x="922" y="3"/>
                    <a:pt x="896" y="9"/>
                  </a:cubicBezTo>
                  <a:cubicBezTo>
                    <a:pt x="747" y="9"/>
                    <a:pt x="663" y="56"/>
                    <a:pt x="663" y="56"/>
                  </a:cubicBezTo>
                  <a:lnTo>
                    <a:pt x="551" y="93"/>
                  </a:lnTo>
                  <a:cubicBezTo>
                    <a:pt x="0" y="868"/>
                    <a:pt x="4434" y="10323"/>
                    <a:pt x="4434" y="10323"/>
                  </a:cubicBezTo>
                  <a:cubicBezTo>
                    <a:pt x="4434" y="10323"/>
                    <a:pt x="4163" y="7169"/>
                    <a:pt x="4126" y="6935"/>
                  </a:cubicBezTo>
                  <a:cubicBezTo>
                    <a:pt x="3463" y="2576"/>
                    <a:pt x="1867" y="672"/>
                    <a:pt x="1400" y="205"/>
                  </a:cubicBezTo>
                  <a:cubicBezTo>
                    <a:pt x="1275" y="80"/>
                    <a:pt x="1116" y="1"/>
                    <a:pt x="975" y="1"/>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128"/>
            <p:cNvSpPr/>
            <p:nvPr/>
          </p:nvSpPr>
          <p:spPr>
            <a:xfrm flipH="1">
              <a:off x="5088204" y="3036057"/>
              <a:ext cx="173898" cy="182826"/>
            </a:xfrm>
            <a:custGeom>
              <a:avLst/>
              <a:gdLst/>
              <a:ahLst/>
              <a:cxnLst/>
              <a:rect l="l" t="t" r="r" b="b"/>
              <a:pathLst>
                <a:path w="3072" h="3230" extrusionOk="0">
                  <a:moveTo>
                    <a:pt x="468" y="0"/>
                  </a:moveTo>
                  <a:lnTo>
                    <a:pt x="272" y="1167"/>
                  </a:lnTo>
                  <a:lnTo>
                    <a:pt x="1" y="2838"/>
                  </a:lnTo>
                  <a:lnTo>
                    <a:pt x="2876" y="3230"/>
                  </a:lnTo>
                  <a:lnTo>
                    <a:pt x="3072" y="75"/>
                  </a:lnTo>
                  <a:lnTo>
                    <a:pt x="468" y="0"/>
                  </a:lnTo>
                  <a:close/>
                </a:path>
              </a:pathLst>
            </a:custGeom>
            <a:solidFill>
              <a:srgbClr val="FF9A7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128"/>
            <p:cNvSpPr/>
            <p:nvPr/>
          </p:nvSpPr>
          <p:spPr>
            <a:xfrm flipH="1">
              <a:off x="5088204" y="3036057"/>
              <a:ext cx="160652" cy="81394"/>
            </a:xfrm>
            <a:custGeom>
              <a:avLst/>
              <a:gdLst/>
              <a:ahLst/>
              <a:cxnLst/>
              <a:rect l="l" t="t" r="r" b="b"/>
              <a:pathLst>
                <a:path w="2838" h="1438" extrusionOk="0">
                  <a:moveTo>
                    <a:pt x="234" y="0"/>
                  </a:moveTo>
                  <a:lnTo>
                    <a:pt x="38" y="1167"/>
                  </a:lnTo>
                  <a:lnTo>
                    <a:pt x="0" y="1438"/>
                  </a:lnTo>
                  <a:cubicBezTo>
                    <a:pt x="2334" y="1130"/>
                    <a:pt x="2838" y="75"/>
                    <a:pt x="2838" y="75"/>
                  </a:cubicBezTo>
                  <a:lnTo>
                    <a:pt x="234" y="0"/>
                  </a:lnTo>
                  <a:close/>
                </a:path>
              </a:pathLst>
            </a:custGeom>
            <a:solidFill>
              <a:srgbClr val="000000">
                <a:alpha val="1006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128"/>
            <p:cNvSpPr/>
            <p:nvPr/>
          </p:nvSpPr>
          <p:spPr>
            <a:xfrm flipH="1">
              <a:off x="5273138" y="3157073"/>
              <a:ext cx="264244" cy="414217"/>
            </a:xfrm>
            <a:custGeom>
              <a:avLst/>
              <a:gdLst/>
              <a:ahLst/>
              <a:cxnLst/>
              <a:rect l="l" t="t" r="r" b="b"/>
              <a:pathLst>
                <a:path w="4668" h="7318" extrusionOk="0">
                  <a:moveTo>
                    <a:pt x="3278" y="0"/>
                  </a:moveTo>
                  <a:cubicBezTo>
                    <a:pt x="1878" y="0"/>
                    <a:pt x="1242" y="1400"/>
                    <a:pt x="1242" y="1400"/>
                  </a:cubicBezTo>
                  <a:cubicBezTo>
                    <a:pt x="309" y="2996"/>
                    <a:pt x="1" y="6926"/>
                    <a:pt x="1" y="6926"/>
                  </a:cubicBezTo>
                  <a:lnTo>
                    <a:pt x="3231" y="7318"/>
                  </a:lnTo>
                  <a:cubicBezTo>
                    <a:pt x="3968" y="6422"/>
                    <a:pt x="4668" y="6338"/>
                    <a:pt x="4668" y="6338"/>
                  </a:cubicBezTo>
                  <a:lnTo>
                    <a:pt x="4397" y="270"/>
                  </a:lnTo>
                  <a:cubicBezTo>
                    <a:pt x="3981" y="78"/>
                    <a:pt x="3608" y="0"/>
                    <a:pt x="3278" y="0"/>
                  </a:cubicBezTo>
                  <a:close/>
                </a:path>
              </a:pathLst>
            </a:custGeom>
            <a:solidFill>
              <a:srgbClr val="FD7DA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128"/>
            <p:cNvSpPr/>
            <p:nvPr/>
          </p:nvSpPr>
          <p:spPr>
            <a:xfrm flipH="1">
              <a:off x="5141019" y="3502177"/>
              <a:ext cx="79307" cy="142582"/>
            </a:xfrm>
            <a:custGeom>
              <a:avLst/>
              <a:gdLst/>
              <a:ahLst/>
              <a:cxnLst/>
              <a:rect l="l" t="t" r="r" b="b"/>
              <a:pathLst>
                <a:path w="1401" h="2519" extrusionOk="0">
                  <a:moveTo>
                    <a:pt x="564" y="1"/>
                  </a:moveTo>
                  <a:cubicBezTo>
                    <a:pt x="532" y="1"/>
                    <a:pt x="499" y="3"/>
                    <a:pt x="467" y="7"/>
                  </a:cubicBezTo>
                  <a:cubicBezTo>
                    <a:pt x="196" y="54"/>
                    <a:pt x="0" y="287"/>
                    <a:pt x="38" y="521"/>
                  </a:cubicBezTo>
                  <a:lnTo>
                    <a:pt x="346" y="2191"/>
                  </a:lnTo>
                  <a:cubicBezTo>
                    <a:pt x="384" y="2384"/>
                    <a:pt x="575" y="2519"/>
                    <a:pt x="792" y="2519"/>
                  </a:cubicBezTo>
                  <a:cubicBezTo>
                    <a:pt x="838" y="2519"/>
                    <a:pt x="886" y="2513"/>
                    <a:pt x="934" y="2499"/>
                  </a:cubicBezTo>
                  <a:cubicBezTo>
                    <a:pt x="1204" y="2462"/>
                    <a:pt x="1400" y="2229"/>
                    <a:pt x="1363" y="1995"/>
                  </a:cubicBezTo>
                  <a:lnTo>
                    <a:pt x="1046" y="325"/>
                  </a:lnTo>
                  <a:cubicBezTo>
                    <a:pt x="1013" y="119"/>
                    <a:pt x="799" y="1"/>
                    <a:pt x="564" y="1"/>
                  </a:cubicBezTo>
                  <a:close/>
                </a:path>
              </a:pathLst>
            </a:custGeom>
            <a:solidFill>
              <a:srgbClr val="3B816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128"/>
            <p:cNvSpPr/>
            <p:nvPr/>
          </p:nvSpPr>
          <p:spPr>
            <a:xfrm flipH="1">
              <a:off x="5259894" y="3505177"/>
              <a:ext cx="90402" cy="52923"/>
            </a:xfrm>
            <a:custGeom>
              <a:avLst/>
              <a:gdLst/>
              <a:ahLst/>
              <a:cxnLst/>
              <a:rect l="l" t="t" r="r" b="b"/>
              <a:pathLst>
                <a:path w="1597" h="935" extrusionOk="0">
                  <a:moveTo>
                    <a:pt x="1522" y="1"/>
                  </a:moveTo>
                  <a:cubicBezTo>
                    <a:pt x="1363" y="1"/>
                    <a:pt x="1204" y="38"/>
                    <a:pt x="1055" y="76"/>
                  </a:cubicBezTo>
                  <a:cubicBezTo>
                    <a:pt x="934" y="113"/>
                    <a:pt x="775" y="150"/>
                    <a:pt x="663" y="234"/>
                  </a:cubicBezTo>
                  <a:cubicBezTo>
                    <a:pt x="504" y="309"/>
                    <a:pt x="392" y="384"/>
                    <a:pt x="271" y="505"/>
                  </a:cubicBezTo>
                  <a:cubicBezTo>
                    <a:pt x="196" y="580"/>
                    <a:pt x="75" y="738"/>
                    <a:pt x="0" y="850"/>
                  </a:cubicBezTo>
                  <a:cubicBezTo>
                    <a:pt x="0" y="888"/>
                    <a:pt x="0" y="888"/>
                    <a:pt x="38" y="934"/>
                  </a:cubicBezTo>
                  <a:cubicBezTo>
                    <a:pt x="38" y="934"/>
                    <a:pt x="75" y="934"/>
                    <a:pt x="122" y="888"/>
                  </a:cubicBezTo>
                  <a:cubicBezTo>
                    <a:pt x="196" y="776"/>
                    <a:pt x="271" y="654"/>
                    <a:pt x="392" y="580"/>
                  </a:cubicBezTo>
                  <a:cubicBezTo>
                    <a:pt x="467" y="505"/>
                    <a:pt x="588" y="421"/>
                    <a:pt x="738" y="346"/>
                  </a:cubicBezTo>
                  <a:cubicBezTo>
                    <a:pt x="859" y="309"/>
                    <a:pt x="971" y="272"/>
                    <a:pt x="1130" y="234"/>
                  </a:cubicBezTo>
                  <a:cubicBezTo>
                    <a:pt x="1242" y="188"/>
                    <a:pt x="1400" y="188"/>
                    <a:pt x="1522" y="188"/>
                  </a:cubicBezTo>
                  <a:cubicBezTo>
                    <a:pt x="1559" y="188"/>
                    <a:pt x="1596" y="150"/>
                    <a:pt x="1596" y="76"/>
                  </a:cubicBezTo>
                  <a:cubicBezTo>
                    <a:pt x="1596" y="38"/>
                    <a:pt x="1559" y="1"/>
                    <a:pt x="1522" y="1"/>
                  </a:cubicBezTo>
                  <a:close/>
                </a:path>
              </a:pathLst>
            </a:custGeom>
            <a:solidFill>
              <a:srgbClr val="415C7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128"/>
            <p:cNvSpPr/>
            <p:nvPr/>
          </p:nvSpPr>
          <p:spPr>
            <a:xfrm flipH="1">
              <a:off x="5293177" y="3121810"/>
              <a:ext cx="279584" cy="561497"/>
            </a:xfrm>
            <a:custGeom>
              <a:avLst/>
              <a:gdLst/>
              <a:ahLst/>
              <a:cxnLst/>
              <a:rect l="l" t="t" r="r" b="b"/>
              <a:pathLst>
                <a:path w="4939" h="9920" extrusionOk="0">
                  <a:moveTo>
                    <a:pt x="3786" y="0"/>
                  </a:moveTo>
                  <a:cubicBezTo>
                    <a:pt x="2769" y="0"/>
                    <a:pt x="1355" y="659"/>
                    <a:pt x="738" y="4011"/>
                  </a:cubicBezTo>
                  <a:cubicBezTo>
                    <a:pt x="738" y="4011"/>
                    <a:pt x="271" y="5486"/>
                    <a:pt x="122" y="7082"/>
                  </a:cubicBezTo>
                  <a:cubicBezTo>
                    <a:pt x="1" y="8211"/>
                    <a:pt x="785" y="9257"/>
                    <a:pt x="1905" y="9453"/>
                  </a:cubicBezTo>
                  <a:lnTo>
                    <a:pt x="4397" y="9919"/>
                  </a:lnTo>
                  <a:lnTo>
                    <a:pt x="4938" y="277"/>
                  </a:lnTo>
                  <a:cubicBezTo>
                    <a:pt x="4938" y="277"/>
                    <a:pt x="4446" y="0"/>
                    <a:pt x="3786" y="0"/>
                  </a:cubicBez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128"/>
            <p:cNvSpPr/>
            <p:nvPr/>
          </p:nvSpPr>
          <p:spPr>
            <a:xfrm flipH="1">
              <a:off x="4863640" y="3102112"/>
              <a:ext cx="579151" cy="896018"/>
            </a:xfrm>
            <a:custGeom>
              <a:avLst/>
              <a:gdLst/>
              <a:ahLst/>
              <a:cxnLst/>
              <a:rect l="l" t="t" r="r" b="b"/>
              <a:pathLst>
                <a:path w="10231" h="15830" extrusionOk="0">
                  <a:moveTo>
                    <a:pt x="3426" y="0"/>
                  </a:moveTo>
                  <a:cubicBezTo>
                    <a:pt x="1" y="4275"/>
                    <a:pt x="467" y="13338"/>
                    <a:pt x="467" y="13338"/>
                  </a:cubicBezTo>
                  <a:cubicBezTo>
                    <a:pt x="309" y="15634"/>
                    <a:pt x="4705" y="15709"/>
                    <a:pt x="4705" y="15709"/>
                  </a:cubicBezTo>
                  <a:cubicBezTo>
                    <a:pt x="5417" y="15791"/>
                    <a:pt x="6025" y="15829"/>
                    <a:pt x="6545" y="15829"/>
                  </a:cubicBezTo>
                  <a:cubicBezTo>
                    <a:pt x="9267" y="15829"/>
                    <a:pt x="9580" y="14792"/>
                    <a:pt x="9643" y="13656"/>
                  </a:cubicBezTo>
                  <a:cubicBezTo>
                    <a:pt x="10231" y="5096"/>
                    <a:pt x="6189" y="429"/>
                    <a:pt x="6189" y="429"/>
                  </a:cubicBezTo>
                  <a:cubicBezTo>
                    <a:pt x="6075" y="730"/>
                    <a:pt x="5826" y="840"/>
                    <a:pt x="5522" y="840"/>
                  </a:cubicBezTo>
                  <a:cubicBezTo>
                    <a:pt x="4684" y="840"/>
                    <a:pt x="3426" y="0"/>
                    <a:pt x="3426" y="0"/>
                  </a:cubicBezTo>
                  <a:close/>
                </a:path>
              </a:pathLst>
            </a:custGeom>
            <a:solidFill>
              <a:srgbClr val="FE5F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128"/>
            <p:cNvSpPr/>
            <p:nvPr/>
          </p:nvSpPr>
          <p:spPr>
            <a:xfrm flipH="1">
              <a:off x="4899020" y="3854922"/>
              <a:ext cx="521582" cy="77206"/>
            </a:xfrm>
            <a:custGeom>
              <a:avLst/>
              <a:gdLst/>
              <a:ahLst/>
              <a:cxnLst/>
              <a:rect l="l" t="t" r="r" b="b"/>
              <a:pathLst>
                <a:path w="9214" h="1364" extrusionOk="0">
                  <a:moveTo>
                    <a:pt x="1" y="1"/>
                  </a:moveTo>
                  <a:cubicBezTo>
                    <a:pt x="1" y="38"/>
                    <a:pt x="1" y="76"/>
                    <a:pt x="38" y="76"/>
                  </a:cubicBezTo>
                  <a:cubicBezTo>
                    <a:pt x="38" y="122"/>
                    <a:pt x="1597" y="1205"/>
                    <a:pt x="4546" y="1364"/>
                  </a:cubicBezTo>
                  <a:lnTo>
                    <a:pt x="5480" y="1364"/>
                  </a:lnTo>
                  <a:cubicBezTo>
                    <a:pt x="7813" y="1364"/>
                    <a:pt x="9176" y="934"/>
                    <a:pt x="9176" y="934"/>
                  </a:cubicBezTo>
                  <a:cubicBezTo>
                    <a:pt x="9213" y="934"/>
                    <a:pt x="9213" y="897"/>
                    <a:pt x="9213" y="860"/>
                  </a:cubicBezTo>
                  <a:cubicBezTo>
                    <a:pt x="9213" y="822"/>
                    <a:pt x="9176" y="822"/>
                    <a:pt x="9139" y="822"/>
                  </a:cubicBezTo>
                  <a:cubicBezTo>
                    <a:pt x="9139" y="822"/>
                    <a:pt x="7788" y="1260"/>
                    <a:pt x="5391" y="1260"/>
                  </a:cubicBezTo>
                  <a:cubicBezTo>
                    <a:pt x="5123" y="1260"/>
                    <a:pt x="4841" y="1255"/>
                    <a:pt x="4546" y="1242"/>
                  </a:cubicBezTo>
                  <a:cubicBezTo>
                    <a:pt x="1634" y="1093"/>
                    <a:pt x="113" y="1"/>
                    <a:pt x="75"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128"/>
            <p:cNvSpPr/>
            <p:nvPr/>
          </p:nvSpPr>
          <p:spPr>
            <a:xfrm flipH="1">
              <a:off x="5392015" y="3868167"/>
              <a:ext cx="11152" cy="54961"/>
            </a:xfrm>
            <a:custGeom>
              <a:avLst/>
              <a:gdLst/>
              <a:ahLst/>
              <a:cxnLst/>
              <a:rect l="l" t="t" r="r" b="b"/>
              <a:pathLst>
                <a:path w="197" h="971" extrusionOk="0">
                  <a:moveTo>
                    <a:pt x="122" y="0"/>
                  </a:moveTo>
                  <a:cubicBezTo>
                    <a:pt x="75" y="0"/>
                    <a:pt x="75" y="0"/>
                    <a:pt x="38" y="38"/>
                  </a:cubicBezTo>
                  <a:cubicBezTo>
                    <a:pt x="38" y="38"/>
                    <a:pt x="1" y="467"/>
                    <a:pt x="75" y="896"/>
                  </a:cubicBezTo>
                  <a:cubicBezTo>
                    <a:pt x="122" y="934"/>
                    <a:pt x="122" y="971"/>
                    <a:pt x="159" y="971"/>
                  </a:cubicBezTo>
                  <a:cubicBezTo>
                    <a:pt x="197" y="934"/>
                    <a:pt x="197" y="934"/>
                    <a:pt x="197" y="896"/>
                  </a:cubicBezTo>
                  <a:cubicBezTo>
                    <a:pt x="122" y="467"/>
                    <a:pt x="159" y="38"/>
                    <a:pt x="159" y="38"/>
                  </a:cubicBezTo>
                  <a:cubicBezTo>
                    <a:pt x="159" y="0"/>
                    <a:pt x="159" y="0"/>
                    <a:pt x="122" y="0"/>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128"/>
            <p:cNvSpPr/>
            <p:nvPr/>
          </p:nvSpPr>
          <p:spPr>
            <a:xfrm flipH="1">
              <a:off x="5361334" y="3881355"/>
              <a:ext cx="11152" cy="64017"/>
            </a:xfrm>
            <a:custGeom>
              <a:avLst/>
              <a:gdLst/>
              <a:ahLst/>
              <a:cxnLst/>
              <a:rect l="l" t="t" r="r" b="b"/>
              <a:pathLst>
                <a:path w="197" h="1131" extrusionOk="0">
                  <a:moveTo>
                    <a:pt x="122" y="1"/>
                  </a:moveTo>
                  <a:lnTo>
                    <a:pt x="84" y="38"/>
                  </a:lnTo>
                  <a:cubicBezTo>
                    <a:pt x="84" y="75"/>
                    <a:pt x="0" y="663"/>
                    <a:pt x="84" y="1093"/>
                  </a:cubicBezTo>
                  <a:cubicBezTo>
                    <a:pt x="84" y="1130"/>
                    <a:pt x="122" y="1130"/>
                    <a:pt x="159" y="1130"/>
                  </a:cubicBezTo>
                  <a:cubicBezTo>
                    <a:pt x="196" y="1130"/>
                    <a:pt x="196" y="1130"/>
                    <a:pt x="196" y="1093"/>
                  </a:cubicBezTo>
                  <a:cubicBezTo>
                    <a:pt x="122" y="663"/>
                    <a:pt x="159" y="75"/>
                    <a:pt x="159" y="75"/>
                  </a:cubicBezTo>
                  <a:cubicBezTo>
                    <a:pt x="196" y="38"/>
                    <a:pt x="159" y="1"/>
                    <a:pt x="122"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128"/>
            <p:cNvSpPr/>
            <p:nvPr/>
          </p:nvSpPr>
          <p:spPr>
            <a:xfrm flipH="1">
              <a:off x="5325955" y="3896695"/>
              <a:ext cx="11152" cy="66112"/>
            </a:xfrm>
            <a:custGeom>
              <a:avLst/>
              <a:gdLst/>
              <a:ahLst/>
              <a:cxnLst/>
              <a:rect l="l" t="t" r="r" b="b"/>
              <a:pathLst>
                <a:path w="197" h="1168" extrusionOk="0">
                  <a:moveTo>
                    <a:pt x="122" y="0"/>
                  </a:moveTo>
                  <a:cubicBezTo>
                    <a:pt x="75" y="0"/>
                    <a:pt x="75" y="38"/>
                    <a:pt x="75" y="84"/>
                  </a:cubicBezTo>
                  <a:cubicBezTo>
                    <a:pt x="38" y="84"/>
                    <a:pt x="1" y="663"/>
                    <a:pt x="75" y="1130"/>
                  </a:cubicBezTo>
                  <a:lnTo>
                    <a:pt x="122" y="1167"/>
                  </a:lnTo>
                  <a:lnTo>
                    <a:pt x="159" y="1167"/>
                  </a:lnTo>
                  <a:cubicBezTo>
                    <a:pt x="197" y="1167"/>
                    <a:pt x="197" y="1130"/>
                    <a:pt x="197" y="1092"/>
                  </a:cubicBezTo>
                  <a:cubicBezTo>
                    <a:pt x="122" y="663"/>
                    <a:pt x="159" y="84"/>
                    <a:pt x="159" y="84"/>
                  </a:cubicBezTo>
                  <a:cubicBezTo>
                    <a:pt x="159" y="38"/>
                    <a:pt x="159" y="0"/>
                    <a:pt x="122" y="0"/>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128"/>
            <p:cNvSpPr/>
            <p:nvPr/>
          </p:nvSpPr>
          <p:spPr>
            <a:xfrm flipH="1">
              <a:off x="5282084" y="3909883"/>
              <a:ext cx="11152" cy="66112"/>
            </a:xfrm>
            <a:custGeom>
              <a:avLst/>
              <a:gdLst/>
              <a:ahLst/>
              <a:cxnLst/>
              <a:rect l="l" t="t" r="r" b="b"/>
              <a:pathLst>
                <a:path w="197" h="1168" extrusionOk="0">
                  <a:moveTo>
                    <a:pt x="122" y="1"/>
                  </a:moveTo>
                  <a:cubicBezTo>
                    <a:pt x="84" y="1"/>
                    <a:pt x="84" y="38"/>
                    <a:pt x="47" y="38"/>
                  </a:cubicBezTo>
                  <a:cubicBezTo>
                    <a:pt x="47" y="85"/>
                    <a:pt x="0" y="663"/>
                    <a:pt x="84" y="1130"/>
                  </a:cubicBezTo>
                  <a:lnTo>
                    <a:pt x="122" y="1167"/>
                  </a:lnTo>
                  <a:lnTo>
                    <a:pt x="159" y="1167"/>
                  </a:lnTo>
                  <a:cubicBezTo>
                    <a:pt x="159" y="1130"/>
                    <a:pt x="196" y="1130"/>
                    <a:pt x="196" y="1093"/>
                  </a:cubicBezTo>
                  <a:cubicBezTo>
                    <a:pt x="84" y="663"/>
                    <a:pt x="159" y="85"/>
                    <a:pt x="159" y="85"/>
                  </a:cubicBezTo>
                  <a:cubicBezTo>
                    <a:pt x="159" y="38"/>
                    <a:pt x="159" y="1"/>
                    <a:pt x="122"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128"/>
            <p:cNvSpPr/>
            <p:nvPr/>
          </p:nvSpPr>
          <p:spPr>
            <a:xfrm flipH="1">
              <a:off x="5233459" y="3920128"/>
              <a:ext cx="11208" cy="64866"/>
            </a:xfrm>
            <a:custGeom>
              <a:avLst/>
              <a:gdLst/>
              <a:ahLst/>
              <a:cxnLst/>
              <a:rect l="l" t="t" r="r" b="b"/>
              <a:pathLst>
                <a:path w="198" h="1146" extrusionOk="0">
                  <a:moveTo>
                    <a:pt x="113" y="0"/>
                  </a:moveTo>
                  <a:cubicBezTo>
                    <a:pt x="99" y="0"/>
                    <a:pt x="76" y="27"/>
                    <a:pt x="76" y="53"/>
                  </a:cubicBezTo>
                  <a:cubicBezTo>
                    <a:pt x="76" y="53"/>
                    <a:pt x="1" y="641"/>
                    <a:pt x="76" y="1108"/>
                  </a:cubicBezTo>
                  <a:cubicBezTo>
                    <a:pt x="76" y="1108"/>
                    <a:pt x="122" y="1145"/>
                    <a:pt x="160" y="1145"/>
                  </a:cubicBezTo>
                  <a:cubicBezTo>
                    <a:pt x="197" y="1145"/>
                    <a:pt x="197" y="1108"/>
                    <a:pt x="197" y="1070"/>
                  </a:cubicBezTo>
                  <a:cubicBezTo>
                    <a:pt x="122" y="641"/>
                    <a:pt x="160" y="53"/>
                    <a:pt x="160" y="53"/>
                  </a:cubicBezTo>
                  <a:cubicBezTo>
                    <a:pt x="197" y="16"/>
                    <a:pt x="160" y="16"/>
                    <a:pt x="122" y="16"/>
                  </a:cubicBezTo>
                  <a:cubicBezTo>
                    <a:pt x="122" y="5"/>
                    <a:pt x="118" y="0"/>
                    <a:pt x="113" y="0"/>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128"/>
            <p:cNvSpPr/>
            <p:nvPr/>
          </p:nvSpPr>
          <p:spPr>
            <a:xfrm flipH="1">
              <a:off x="5187494" y="3925222"/>
              <a:ext cx="10642" cy="66112"/>
            </a:xfrm>
            <a:custGeom>
              <a:avLst/>
              <a:gdLst/>
              <a:ahLst/>
              <a:cxnLst/>
              <a:rect l="l" t="t" r="r" b="b"/>
              <a:pathLst>
                <a:path w="188" h="1168" extrusionOk="0">
                  <a:moveTo>
                    <a:pt x="112" y="0"/>
                  </a:moveTo>
                  <a:cubicBezTo>
                    <a:pt x="75" y="0"/>
                    <a:pt x="75" y="47"/>
                    <a:pt x="38" y="47"/>
                  </a:cubicBezTo>
                  <a:cubicBezTo>
                    <a:pt x="38" y="84"/>
                    <a:pt x="0" y="663"/>
                    <a:pt x="75" y="1130"/>
                  </a:cubicBezTo>
                  <a:lnTo>
                    <a:pt x="112" y="1167"/>
                  </a:lnTo>
                  <a:lnTo>
                    <a:pt x="150" y="1167"/>
                  </a:lnTo>
                  <a:cubicBezTo>
                    <a:pt x="150" y="1130"/>
                    <a:pt x="187" y="1130"/>
                    <a:pt x="187" y="1092"/>
                  </a:cubicBezTo>
                  <a:cubicBezTo>
                    <a:pt x="75" y="663"/>
                    <a:pt x="150" y="84"/>
                    <a:pt x="150" y="84"/>
                  </a:cubicBezTo>
                  <a:cubicBezTo>
                    <a:pt x="150" y="47"/>
                    <a:pt x="150" y="0"/>
                    <a:pt x="112" y="0"/>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128"/>
            <p:cNvSpPr/>
            <p:nvPr/>
          </p:nvSpPr>
          <p:spPr>
            <a:xfrm flipH="1">
              <a:off x="5136774" y="3929977"/>
              <a:ext cx="11152" cy="63961"/>
            </a:xfrm>
            <a:custGeom>
              <a:avLst/>
              <a:gdLst/>
              <a:ahLst/>
              <a:cxnLst/>
              <a:rect l="l" t="t" r="r" b="b"/>
              <a:pathLst>
                <a:path w="197" h="1130" extrusionOk="0">
                  <a:moveTo>
                    <a:pt x="159" y="0"/>
                  </a:moveTo>
                  <a:cubicBezTo>
                    <a:pt x="121" y="0"/>
                    <a:pt x="84" y="0"/>
                    <a:pt x="84" y="38"/>
                  </a:cubicBezTo>
                  <a:cubicBezTo>
                    <a:pt x="84" y="38"/>
                    <a:pt x="0" y="616"/>
                    <a:pt x="121" y="1083"/>
                  </a:cubicBezTo>
                  <a:cubicBezTo>
                    <a:pt x="121" y="1130"/>
                    <a:pt x="121" y="1130"/>
                    <a:pt x="159" y="1130"/>
                  </a:cubicBezTo>
                  <a:cubicBezTo>
                    <a:pt x="196" y="1130"/>
                    <a:pt x="196" y="1083"/>
                    <a:pt x="196" y="1046"/>
                  </a:cubicBezTo>
                  <a:cubicBezTo>
                    <a:pt x="121" y="616"/>
                    <a:pt x="196" y="38"/>
                    <a:pt x="196" y="38"/>
                  </a:cubicBezTo>
                  <a:cubicBezTo>
                    <a:pt x="196" y="0"/>
                    <a:pt x="159" y="0"/>
                    <a:pt x="159" y="0"/>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128"/>
            <p:cNvSpPr/>
            <p:nvPr/>
          </p:nvSpPr>
          <p:spPr>
            <a:xfrm flipH="1">
              <a:off x="4940745" y="3911977"/>
              <a:ext cx="11152" cy="64017"/>
            </a:xfrm>
            <a:custGeom>
              <a:avLst/>
              <a:gdLst/>
              <a:ahLst/>
              <a:cxnLst/>
              <a:rect l="l" t="t" r="r" b="b"/>
              <a:pathLst>
                <a:path w="197" h="1131" extrusionOk="0">
                  <a:moveTo>
                    <a:pt x="37" y="1"/>
                  </a:moveTo>
                  <a:cubicBezTo>
                    <a:pt x="0" y="48"/>
                    <a:pt x="0" y="48"/>
                    <a:pt x="0" y="85"/>
                  </a:cubicBezTo>
                  <a:cubicBezTo>
                    <a:pt x="84" y="514"/>
                    <a:pt x="0" y="1056"/>
                    <a:pt x="0" y="1056"/>
                  </a:cubicBezTo>
                  <a:cubicBezTo>
                    <a:pt x="0" y="1093"/>
                    <a:pt x="37" y="1130"/>
                    <a:pt x="84" y="1130"/>
                  </a:cubicBezTo>
                  <a:cubicBezTo>
                    <a:pt x="84" y="1130"/>
                    <a:pt x="121" y="1093"/>
                    <a:pt x="121" y="1056"/>
                  </a:cubicBezTo>
                  <a:cubicBezTo>
                    <a:pt x="121" y="1056"/>
                    <a:pt x="196" y="514"/>
                    <a:pt x="84" y="48"/>
                  </a:cubicBezTo>
                  <a:cubicBezTo>
                    <a:pt x="84" y="48"/>
                    <a:pt x="84" y="1"/>
                    <a:pt x="37"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128"/>
            <p:cNvSpPr/>
            <p:nvPr/>
          </p:nvSpPr>
          <p:spPr>
            <a:xfrm flipH="1">
              <a:off x="4980426" y="3920977"/>
              <a:ext cx="13246" cy="70357"/>
            </a:xfrm>
            <a:custGeom>
              <a:avLst/>
              <a:gdLst/>
              <a:ahLst/>
              <a:cxnLst/>
              <a:rect l="l" t="t" r="r" b="b"/>
              <a:pathLst>
                <a:path w="234" h="1243" extrusionOk="0">
                  <a:moveTo>
                    <a:pt x="75" y="1"/>
                  </a:moveTo>
                  <a:cubicBezTo>
                    <a:pt x="38" y="38"/>
                    <a:pt x="38" y="38"/>
                    <a:pt x="38" y="75"/>
                  </a:cubicBezTo>
                  <a:cubicBezTo>
                    <a:pt x="122" y="505"/>
                    <a:pt x="38" y="1167"/>
                    <a:pt x="38" y="1167"/>
                  </a:cubicBezTo>
                  <a:cubicBezTo>
                    <a:pt x="1" y="1205"/>
                    <a:pt x="38" y="1242"/>
                    <a:pt x="75" y="1242"/>
                  </a:cubicBezTo>
                  <a:cubicBezTo>
                    <a:pt x="122" y="1242"/>
                    <a:pt x="122" y="1205"/>
                    <a:pt x="122" y="1205"/>
                  </a:cubicBezTo>
                  <a:cubicBezTo>
                    <a:pt x="122" y="1167"/>
                    <a:pt x="234" y="505"/>
                    <a:pt x="122" y="38"/>
                  </a:cubicBezTo>
                  <a:cubicBezTo>
                    <a:pt x="122" y="38"/>
                    <a:pt x="122" y="1"/>
                    <a:pt x="75"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128"/>
            <p:cNvSpPr/>
            <p:nvPr/>
          </p:nvSpPr>
          <p:spPr>
            <a:xfrm flipH="1">
              <a:off x="5033240" y="3926750"/>
              <a:ext cx="13246" cy="71432"/>
            </a:xfrm>
            <a:custGeom>
              <a:avLst/>
              <a:gdLst/>
              <a:ahLst/>
              <a:cxnLst/>
              <a:rect l="l" t="t" r="r" b="b"/>
              <a:pathLst>
                <a:path w="234" h="1262" extrusionOk="0">
                  <a:moveTo>
                    <a:pt x="85" y="0"/>
                  </a:moveTo>
                  <a:cubicBezTo>
                    <a:pt x="79" y="0"/>
                    <a:pt x="75" y="6"/>
                    <a:pt x="75" y="20"/>
                  </a:cubicBezTo>
                  <a:cubicBezTo>
                    <a:pt x="38" y="20"/>
                    <a:pt x="0" y="20"/>
                    <a:pt x="38" y="57"/>
                  </a:cubicBezTo>
                  <a:cubicBezTo>
                    <a:pt x="122" y="487"/>
                    <a:pt x="38" y="1224"/>
                    <a:pt x="38" y="1224"/>
                  </a:cubicBezTo>
                  <a:cubicBezTo>
                    <a:pt x="38" y="1261"/>
                    <a:pt x="75" y="1261"/>
                    <a:pt x="75" y="1261"/>
                  </a:cubicBezTo>
                  <a:lnTo>
                    <a:pt x="122" y="1261"/>
                  </a:lnTo>
                  <a:cubicBezTo>
                    <a:pt x="122" y="1261"/>
                    <a:pt x="159" y="1261"/>
                    <a:pt x="159" y="1224"/>
                  </a:cubicBezTo>
                  <a:cubicBezTo>
                    <a:pt x="159" y="1187"/>
                    <a:pt x="234" y="487"/>
                    <a:pt x="122" y="57"/>
                  </a:cubicBezTo>
                  <a:cubicBezTo>
                    <a:pt x="122" y="31"/>
                    <a:pt x="99" y="0"/>
                    <a:pt x="85" y="0"/>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128"/>
            <p:cNvSpPr/>
            <p:nvPr/>
          </p:nvSpPr>
          <p:spPr>
            <a:xfrm flipH="1">
              <a:off x="5077111" y="3927826"/>
              <a:ext cx="11152" cy="72451"/>
            </a:xfrm>
            <a:custGeom>
              <a:avLst/>
              <a:gdLst/>
              <a:ahLst/>
              <a:cxnLst/>
              <a:rect l="l" t="t" r="r" b="b"/>
              <a:pathLst>
                <a:path w="197" h="1280" extrusionOk="0">
                  <a:moveTo>
                    <a:pt x="38" y="1"/>
                  </a:moveTo>
                  <a:cubicBezTo>
                    <a:pt x="38" y="38"/>
                    <a:pt x="1" y="38"/>
                    <a:pt x="1" y="76"/>
                  </a:cubicBezTo>
                  <a:cubicBezTo>
                    <a:pt x="113" y="505"/>
                    <a:pt x="1" y="1205"/>
                    <a:pt x="1" y="1205"/>
                  </a:cubicBezTo>
                  <a:cubicBezTo>
                    <a:pt x="1" y="1242"/>
                    <a:pt x="1" y="1280"/>
                    <a:pt x="38" y="1280"/>
                  </a:cubicBezTo>
                  <a:cubicBezTo>
                    <a:pt x="76" y="1280"/>
                    <a:pt x="113" y="1242"/>
                    <a:pt x="113" y="1242"/>
                  </a:cubicBezTo>
                  <a:cubicBezTo>
                    <a:pt x="113" y="1205"/>
                    <a:pt x="197" y="505"/>
                    <a:pt x="113" y="38"/>
                  </a:cubicBezTo>
                  <a:cubicBezTo>
                    <a:pt x="113" y="38"/>
                    <a:pt x="76" y="1"/>
                    <a:pt x="38"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128"/>
            <p:cNvSpPr/>
            <p:nvPr/>
          </p:nvSpPr>
          <p:spPr>
            <a:xfrm flipH="1">
              <a:off x="5264139" y="3135394"/>
              <a:ext cx="152218" cy="259466"/>
            </a:xfrm>
            <a:custGeom>
              <a:avLst/>
              <a:gdLst/>
              <a:ahLst/>
              <a:cxnLst/>
              <a:rect l="l" t="t" r="r" b="b"/>
              <a:pathLst>
                <a:path w="2689" h="4584" extrusionOk="0">
                  <a:moveTo>
                    <a:pt x="2689" y="0"/>
                  </a:moveTo>
                  <a:lnTo>
                    <a:pt x="2689" y="0"/>
                  </a:lnTo>
                  <a:cubicBezTo>
                    <a:pt x="2689" y="0"/>
                    <a:pt x="1597" y="37"/>
                    <a:pt x="1522" y="149"/>
                  </a:cubicBezTo>
                  <a:cubicBezTo>
                    <a:pt x="1522" y="149"/>
                    <a:pt x="542" y="1279"/>
                    <a:pt x="0" y="4583"/>
                  </a:cubicBezTo>
                  <a:lnTo>
                    <a:pt x="2026" y="971"/>
                  </a:lnTo>
                  <a:cubicBezTo>
                    <a:pt x="2026" y="971"/>
                    <a:pt x="2175" y="653"/>
                    <a:pt x="2689" y="0"/>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128"/>
            <p:cNvSpPr/>
            <p:nvPr/>
          </p:nvSpPr>
          <p:spPr>
            <a:xfrm flipH="1">
              <a:off x="5343388" y="3124300"/>
              <a:ext cx="193994" cy="504045"/>
            </a:xfrm>
            <a:custGeom>
              <a:avLst/>
              <a:gdLst/>
              <a:ahLst/>
              <a:cxnLst/>
              <a:rect l="l" t="t" r="r" b="b"/>
              <a:pathLst>
                <a:path w="3427" h="8905" extrusionOk="0">
                  <a:moveTo>
                    <a:pt x="3343" y="0"/>
                  </a:moveTo>
                  <a:cubicBezTo>
                    <a:pt x="3305" y="0"/>
                    <a:pt x="2176" y="75"/>
                    <a:pt x="1513" y="1708"/>
                  </a:cubicBezTo>
                  <a:cubicBezTo>
                    <a:pt x="972" y="3034"/>
                    <a:pt x="1" y="6263"/>
                    <a:pt x="197" y="8867"/>
                  </a:cubicBezTo>
                  <a:cubicBezTo>
                    <a:pt x="197" y="8905"/>
                    <a:pt x="234" y="8905"/>
                    <a:pt x="272" y="8905"/>
                  </a:cubicBezTo>
                  <a:cubicBezTo>
                    <a:pt x="309" y="8905"/>
                    <a:pt x="346" y="8867"/>
                    <a:pt x="346" y="8830"/>
                  </a:cubicBezTo>
                  <a:cubicBezTo>
                    <a:pt x="160" y="6301"/>
                    <a:pt x="1130" y="3108"/>
                    <a:pt x="1672" y="1746"/>
                  </a:cubicBezTo>
                  <a:cubicBezTo>
                    <a:pt x="2297" y="233"/>
                    <a:pt x="3305" y="196"/>
                    <a:pt x="3343" y="196"/>
                  </a:cubicBezTo>
                  <a:cubicBezTo>
                    <a:pt x="3380" y="149"/>
                    <a:pt x="3427" y="149"/>
                    <a:pt x="3427" y="75"/>
                  </a:cubicBezTo>
                  <a:cubicBezTo>
                    <a:pt x="3427" y="37"/>
                    <a:pt x="3380" y="0"/>
                    <a:pt x="3343" y="0"/>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128"/>
            <p:cNvSpPr/>
            <p:nvPr/>
          </p:nvSpPr>
          <p:spPr>
            <a:xfrm flipH="1">
              <a:off x="5178549" y="3559119"/>
              <a:ext cx="98837" cy="86772"/>
            </a:xfrm>
            <a:custGeom>
              <a:avLst/>
              <a:gdLst/>
              <a:ahLst/>
              <a:cxnLst/>
              <a:rect l="l" t="t" r="r" b="b"/>
              <a:pathLst>
                <a:path w="1746" h="1533" extrusionOk="0">
                  <a:moveTo>
                    <a:pt x="831" y="0"/>
                  </a:moveTo>
                  <a:cubicBezTo>
                    <a:pt x="734" y="0"/>
                    <a:pt x="636" y="18"/>
                    <a:pt x="542" y="56"/>
                  </a:cubicBezTo>
                  <a:cubicBezTo>
                    <a:pt x="150" y="252"/>
                    <a:pt x="0" y="681"/>
                    <a:pt x="150" y="1064"/>
                  </a:cubicBezTo>
                  <a:cubicBezTo>
                    <a:pt x="293" y="1351"/>
                    <a:pt x="562" y="1533"/>
                    <a:pt x="849" y="1533"/>
                  </a:cubicBezTo>
                  <a:cubicBezTo>
                    <a:pt x="954" y="1533"/>
                    <a:pt x="1062" y="1509"/>
                    <a:pt x="1167" y="1456"/>
                  </a:cubicBezTo>
                  <a:cubicBezTo>
                    <a:pt x="1550" y="1297"/>
                    <a:pt x="1746" y="831"/>
                    <a:pt x="1550" y="448"/>
                  </a:cubicBezTo>
                  <a:cubicBezTo>
                    <a:pt x="1436" y="178"/>
                    <a:pt x="1139" y="0"/>
                    <a:pt x="831" y="0"/>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128"/>
            <p:cNvSpPr/>
            <p:nvPr/>
          </p:nvSpPr>
          <p:spPr>
            <a:xfrm flipH="1">
              <a:off x="4958233" y="2666105"/>
              <a:ext cx="374628" cy="405444"/>
            </a:xfrm>
            <a:custGeom>
              <a:avLst/>
              <a:gdLst/>
              <a:ahLst/>
              <a:cxnLst/>
              <a:rect l="l" t="t" r="r" b="b"/>
              <a:pathLst>
                <a:path w="6618" h="7163" extrusionOk="0">
                  <a:moveTo>
                    <a:pt x="3317" y="0"/>
                  </a:moveTo>
                  <a:cubicBezTo>
                    <a:pt x="3275" y="0"/>
                    <a:pt x="3234" y="1"/>
                    <a:pt x="3192" y="3"/>
                  </a:cubicBezTo>
                  <a:cubicBezTo>
                    <a:pt x="1400" y="40"/>
                    <a:pt x="0" y="1711"/>
                    <a:pt x="84" y="3699"/>
                  </a:cubicBezTo>
                  <a:cubicBezTo>
                    <a:pt x="158" y="5617"/>
                    <a:pt x="1599" y="7162"/>
                    <a:pt x="3363" y="7162"/>
                  </a:cubicBezTo>
                  <a:cubicBezTo>
                    <a:pt x="3384" y="7162"/>
                    <a:pt x="3405" y="7162"/>
                    <a:pt x="3426" y="7162"/>
                  </a:cubicBezTo>
                  <a:cubicBezTo>
                    <a:pt x="5218" y="7078"/>
                    <a:pt x="6618" y="5444"/>
                    <a:pt x="6534" y="3465"/>
                  </a:cubicBezTo>
                  <a:cubicBezTo>
                    <a:pt x="6498" y="1523"/>
                    <a:pt x="5054" y="0"/>
                    <a:pt x="3317" y="0"/>
                  </a:cubicBezTo>
                  <a:close/>
                </a:path>
              </a:pathLst>
            </a:custGeom>
            <a:solidFill>
              <a:srgbClr val="FF9A7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128"/>
            <p:cNvSpPr/>
            <p:nvPr/>
          </p:nvSpPr>
          <p:spPr>
            <a:xfrm flipH="1">
              <a:off x="5284235" y="2837950"/>
              <a:ext cx="90402" cy="88413"/>
            </a:xfrm>
            <a:custGeom>
              <a:avLst/>
              <a:gdLst/>
              <a:ahLst/>
              <a:cxnLst/>
              <a:rect l="l" t="t" r="r" b="b"/>
              <a:pathLst>
                <a:path w="1597" h="1562" extrusionOk="0">
                  <a:moveTo>
                    <a:pt x="822" y="0"/>
                  </a:moveTo>
                  <a:cubicBezTo>
                    <a:pt x="393" y="0"/>
                    <a:pt x="38" y="355"/>
                    <a:pt x="38" y="775"/>
                  </a:cubicBezTo>
                  <a:cubicBezTo>
                    <a:pt x="1" y="1204"/>
                    <a:pt x="356" y="1559"/>
                    <a:pt x="785" y="1559"/>
                  </a:cubicBezTo>
                  <a:cubicBezTo>
                    <a:pt x="805" y="1561"/>
                    <a:pt x="826" y="1562"/>
                    <a:pt x="846" y="1562"/>
                  </a:cubicBezTo>
                  <a:cubicBezTo>
                    <a:pt x="1239" y="1562"/>
                    <a:pt x="1561" y="1221"/>
                    <a:pt x="1597" y="822"/>
                  </a:cubicBezTo>
                  <a:cubicBezTo>
                    <a:pt x="1597" y="392"/>
                    <a:pt x="1252" y="37"/>
                    <a:pt x="822" y="0"/>
                  </a:cubicBezTo>
                  <a:close/>
                </a:path>
              </a:pathLst>
            </a:custGeom>
            <a:solidFill>
              <a:srgbClr val="FF9A7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128"/>
            <p:cNvSpPr/>
            <p:nvPr/>
          </p:nvSpPr>
          <p:spPr>
            <a:xfrm flipH="1">
              <a:off x="5334955" y="2873326"/>
              <a:ext cx="19586" cy="28584"/>
            </a:xfrm>
            <a:custGeom>
              <a:avLst/>
              <a:gdLst/>
              <a:ahLst/>
              <a:cxnLst/>
              <a:rect l="l" t="t" r="r" b="b"/>
              <a:pathLst>
                <a:path w="346" h="505" extrusionOk="0">
                  <a:moveTo>
                    <a:pt x="346" y="1"/>
                  </a:moveTo>
                  <a:cubicBezTo>
                    <a:pt x="271" y="1"/>
                    <a:pt x="234" y="1"/>
                    <a:pt x="150" y="38"/>
                  </a:cubicBezTo>
                  <a:cubicBezTo>
                    <a:pt x="113" y="75"/>
                    <a:pt x="38" y="150"/>
                    <a:pt x="38" y="234"/>
                  </a:cubicBezTo>
                  <a:cubicBezTo>
                    <a:pt x="1" y="346"/>
                    <a:pt x="75" y="430"/>
                    <a:pt x="113" y="467"/>
                  </a:cubicBezTo>
                  <a:cubicBezTo>
                    <a:pt x="150" y="467"/>
                    <a:pt x="197" y="505"/>
                    <a:pt x="234" y="505"/>
                  </a:cubicBezTo>
                  <a:lnTo>
                    <a:pt x="346" y="505"/>
                  </a:lnTo>
                  <a:lnTo>
                    <a:pt x="197" y="383"/>
                  </a:lnTo>
                  <a:cubicBezTo>
                    <a:pt x="150" y="346"/>
                    <a:pt x="150" y="309"/>
                    <a:pt x="150" y="271"/>
                  </a:cubicBezTo>
                  <a:cubicBezTo>
                    <a:pt x="150" y="234"/>
                    <a:pt x="197" y="150"/>
                    <a:pt x="234" y="113"/>
                  </a:cubicBezTo>
                  <a:cubicBezTo>
                    <a:pt x="271" y="75"/>
                    <a:pt x="309" y="38"/>
                    <a:pt x="346" y="1"/>
                  </a:cubicBezTo>
                  <a:close/>
                </a:path>
              </a:pathLst>
            </a:custGeom>
            <a:solidFill>
              <a:srgbClr val="F9745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128"/>
            <p:cNvSpPr/>
            <p:nvPr/>
          </p:nvSpPr>
          <p:spPr>
            <a:xfrm flipH="1">
              <a:off x="5037485" y="2943569"/>
              <a:ext cx="88251" cy="33905"/>
            </a:xfrm>
            <a:custGeom>
              <a:avLst/>
              <a:gdLst/>
              <a:ahLst/>
              <a:cxnLst/>
              <a:rect l="l" t="t" r="r" b="b"/>
              <a:pathLst>
                <a:path w="1559" h="599" extrusionOk="0">
                  <a:moveTo>
                    <a:pt x="0" y="1"/>
                  </a:moveTo>
                  <a:cubicBezTo>
                    <a:pt x="37" y="76"/>
                    <a:pt x="75" y="122"/>
                    <a:pt x="121" y="197"/>
                  </a:cubicBezTo>
                  <a:cubicBezTo>
                    <a:pt x="159" y="272"/>
                    <a:pt x="233" y="309"/>
                    <a:pt x="271" y="393"/>
                  </a:cubicBezTo>
                  <a:cubicBezTo>
                    <a:pt x="430" y="468"/>
                    <a:pt x="542" y="542"/>
                    <a:pt x="738" y="589"/>
                  </a:cubicBezTo>
                  <a:cubicBezTo>
                    <a:pt x="771" y="595"/>
                    <a:pt x="803" y="598"/>
                    <a:pt x="834" y="598"/>
                  </a:cubicBezTo>
                  <a:cubicBezTo>
                    <a:pt x="987" y="598"/>
                    <a:pt x="1117" y="530"/>
                    <a:pt x="1242" y="468"/>
                  </a:cubicBezTo>
                  <a:cubicBezTo>
                    <a:pt x="1363" y="356"/>
                    <a:pt x="1475" y="234"/>
                    <a:pt x="1559" y="76"/>
                  </a:cubicBezTo>
                  <a:lnTo>
                    <a:pt x="1559" y="76"/>
                  </a:lnTo>
                  <a:cubicBezTo>
                    <a:pt x="1400" y="197"/>
                    <a:pt x="1288" y="272"/>
                    <a:pt x="1167" y="309"/>
                  </a:cubicBezTo>
                  <a:cubicBezTo>
                    <a:pt x="1084" y="371"/>
                    <a:pt x="976" y="407"/>
                    <a:pt x="877" y="407"/>
                  </a:cubicBezTo>
                  <a:cubicBezTo>
                    <a:pt x="841" y="407"/>
                    <a:pt x="807" y="403"/>
                    <a:pt x="775" y="393"/>
                  </a:cubicBezTo>
                  <a:cubicBezTo>
                    <a:pt x="626" y="393"/>
                    <a:pt x="504" y="309"/>
                    <a:pt x="392" y="234"/>
                  </a:cubicBezTo>
                  <a:lnTo>
                    <a:pt x="196" y="122"/>
                  </a:lnTo>
                  <a:cubicBezTo>
                    <a:pt x="121" y="76"/>
                    <a:pt x="75" y="38"/>
                    <a:pt x="0" y="1"/>
                  </a:cubicBezTo>
                  <a:close/>
                </a:path>
              </a:pathLst>
            </a:custGeom>
            <a:solidFill>
              <a:srgbClr val="F9745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128"/>
            <p:cNvSpPr/>
            <p:nvPr/>
          </p:nvSpPr>
          <p:spPr>
            <a:xfrm flipH="1">
              <a:off x="5039580" y="2854477"/>
              <a:ext cx="35436" cy="63112"/>
            </a:xfrm>
            <a:custGeom>
              <a:avLst/>
              <a:gdLst/>
              <a:ahLst/>
              <a:cxnLst/>
              <a:rect l="l" t="t" r="r" b="b"/>
              <a:pathLst>
                <a:path w="626" h="1115" extrusionOk="0">
                  <a:moveTo>
                    <a:pt x="90" y="1"/>
                  </a:moveTo>
                  <a:cubicBezTo>
                    <a:pt x="57" y="1"/>
                    <a:pt x="0" y="29"/>
                    <a:pt x="0" y="63"/>
                  </a:cubicBezTo>
                  <a:cubicBezTo>
                    <a:pt x="0" y="371"/>
                    <a:pt x="0" y="912"/>
                    <a:pt x="196" y="1108"/>
                  </a:cubicBezTo>
                  <a:cubicBezTo>
                    <a:pt x="200" y="1112"/>
                    <a:pt x="208" y="1114"/>
                    <a:pt x="219" y="1114"/>
                  </a:cubicBezTo>
                  <a:cubicBezTo>
                    <a:pt x="312" y="1114"/>
                    <a:pt x="626" y="980"/>
                    <a:pt x="626" y="838"/>
                  </a:cubicBezTo>
                  <a:cubicBezTo>
                    <a:pt x="626" y="604"/>
                    <a:pt x="234" y="249"/>
                    <a:pt x="112" y="16"/>
                  </a:cubicBezTo>
                  <a:cubicBezTo>
                    <a:pt x="112" y="5"/>
                    <a:pt x="103" y="1"/>
                    <a:pt x="90" y="1"/>
                  </a:cubicBezTo>
                  <a:close/>
                </a:path>
              </a:pathLst>
            </a:custGeom>
            <a:solidFill>
              <a:srgbClr val="F9745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128"/>
            <p:cNvSpPr/>
            <p:nvPr/>
          </p:nvSpPr>
          <p:spPr>
            <a:xfrm flipH="1">
              <a:off x="5129925" y="2837950"/>
              <a:ext cx="59778" cy="43867"/>
            </a:xfrm>
            <a:custGeom>
              <a:avLst/>
              <a:gdLst/>
              <a:ahLst/>
              <a:cxnLst/>
              <a:rect l="l" t="t" r="r" b="b"/>
              <a:pathLst>
                <a:path w="1056" h="775" extrusionOk="0">
                  <a:moveTo>
                    <a:pt x="589" y="0"/>
                  </a:moveTo>
                  <a:cubicBezTo>
                    <a:pt x="159" y="37"/>
                    <a:pt x="1" y="626"/>
                    <a:pt x="1" y="663"/>
                  </a:cubicBezTo>
                  <a:cubicBezTo>
                    <a:pt x="1" y="700"/>
                    <a:pt x="1" y="738"/>
                    <a:pt x="38" y="738"/>
                  </a:cubicBezTo>
                  <a:cubicBezTo>
                    <a:pt x="85" y="738"/>
                    <a:pt x="122" y="738"/>
                    <a:pt x="159" y="700"/>
                  </a:cubicBezTo>
                  <a:cubicBezTo>
                    <a:pt x="159" y="663"/>
                    <a:pt x="271" y="196"/>
                    <a:pt x="626" y="159"/>
                  </a:cubicBezTo>
                  <a:cubicBezTo>
                    <a:pt x="663" y="159"/>
                    <a:pt x="738" y="159"/>
                    <a:pt x="785" y="196"/>
                  </a:cubicBezTo>
                  <a:cubicBezTo>
                    <a:pt x="859" y="308"/>
                    <a:pt x="859" y="588"/>
                    <a:pt x="859" y="700"/>
                  </a:cubicBezTo>
                  <a:cubicBezTo>
                    <a:pt x="859" y="738"/>
                    <a:pt x="897" y="775"/>
                    <a:pt x="934" y="775"/>
                  </a:cubicBezTo>
                  <a:cubicBezTo>
                    <a:pt x="971" y="775"/>
                    <a:pt x="1018" y="738"/>
                    <a:pt x="1018" y="700"/>
                  </a:cubicBezTo>
                  <a:cubicBezTo>
                    <a:pt x="1018" y="700"/>
                    <a:pt x="1055" y="308"/>
                    <a:pt x="859" y="121"/>
                  </a:cubicBezTo>
                  <a:cubicBezTo>
                    <a:pt x="822" y="37"/>
                    <a:pt x="701" y="0"/>
                    <a:pt x="589" y="0"/>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128"/>
            <p:cNvSpPr/>
            <p:nvPr/>
          </p:nvSpPr>
          <p:spPr>
            <a:xfrm flipH="1">
              <a:off x="4976180" y="2832855"/>
              <a:ext cx="59211" cy="42622"/>
            </a:xfrm>
            <a:custGeom>
              <a:avLst/>
              <a:gdLst/>
              <a:ahLst/>
              <a:cxnLst/>
              <a:rect l="l" t="t" r="r" b="b"/>
              <a:pathLst>
                <a:path w="1046" h="753" extrusionOk="0">
                  <a:moveTo>
                    <a:pt x="668" y="1"/>
                  </a:moveTo>
                  <a:cubicBezTo>
                    <a:pt x="641" y="1"/>
                    <a:pt x="611" y="5"/>
                    <a:pt x="579" y="15"/>
                  </a:cubicBezTo>
                  <a:cubicBezTo>
                    <a:pt x="159" y="15"/>
                    <a:pt x="0" y="631"/>
                    <a:pt x="0" y="631"/>
                  </a:cubicBezTo>
                  <a:cubicBezTo>
                    <a:pt x="0" y="678"/>
                    <a:pt x="0" y="716"/>
                    <a:pt x="38" y="753"/>
                  </a:cubicBezTo>
                  <a:cubicBezTo>
                    <a:pt x="75" y="753"/>
                    <a:pt x="112" y="716"/>
                    <a:pt x="159" y="678"/>
                  </a:cubicBezTo>
                  <a:cubicBezTo>
                    <a:pt x="159" y="678"/>
                    <a:pt x="271" y="165"/>
                    <a:pt x="579" y="127"/>
                  </a:cubicBezTo>
                  <a:cubicBezTo>
                    <a:pt x="663" y="127"/>
                    <a:pt x="700" y="165"/>
                    <a:pt x="738" y="211"/>
                  </a:cubicBezTo>
                  <a:cubicBezTo>
                    <a:pt x="859" y="323"/>
                    <a:pt x="859" y="594"/>
                    <a:pt x="859" y="678"/>
                  </a:cubicBezTo>
                  <a:cubicBezTo>
                    <a:pt x="859" y="716"/>
                    <a:pt x="896" y="753"/>
                    <a:pt x="934" y="753"/>
                  </a:cubicBezTo>
                  <a:cubicBezTo>
                    <a:pt x="971" y="753"/>
                    <a:pt x="1008" y="753"/>
                    <a:pt x="1008" y="716"/>
                  </a:cubicBezTo>
                  <a:cubicBezTo>
                    <a:pt x="1008" y="678"/>
                    <a:pt x="1046" y="286"/>
                    <a:pt x="859" y="90"/>
                  </a:cubicBezTo>
                  <a:cubicBezTo>
                    <a:pt x="797" y="35"/>
                    <a:pt x="741" y="1"/>
                    <a:pt x="668"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128"/>
            <p:cNvSpPr/>
            <p:nvPr/>
          </p:nvSpPr>
          <p:spPr>
            <a:xfrm flipH="1">
              <a:off x="5264138" y="3143042"/>
              <a:ext cx="152218" cy="259466"/>
            </a:xfrm>
            <a:custGeom>
              <a:avLst/>
              <a:gdLst/>
              <a:ahLst/>
              <a:cxnLst/>
              <a:rect l="l" t="t" r="r" b="b"/>
              <a:pathLst>
                <a:path w="2689" h="4584" extrusionOk="0">
                  <a:moveTo>
                    <a:pt x="2689" y="0"/>
                  </a:moveTo>
                  <a:lnTo>
                    <a:pt x="2689" y="0"/>
                  </a:lnTo>
                  <a:cubicBezTo>
                    <a:pt x="2689" y="0"/>
                    <a:pt x="1597" y="37"/>
                    <a:pt x="1522" y="149"/>
                  </a:cubicBezTo>
                  <a:cubicBezTo>
                    <a:pt x="1522" y="149"/>
                    <a:pt x="542" y="1279"/>
                    <a:pt x="0" y="4583"/>
                  </a:cubicBezTo>
                  <a:lnTo>
                    <a:pt x="2026" y="971"/>
                  </a:lnTo>
                  <a:cubicBezTo>
                    <a:pt x="2026" y="971"/>
                    <a:pt x="2175" y="653"/>
                    <a:pt x="2689" y="0"/>
                  </a:cubicBezTo>
                  <a:close/>
                </a:path>
              </a:pathLst>
            </a:custGeom>
            <a:solidFill>
              <a:srgbClr val="000000">
                <a:alpha val="2849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128"/>
            <p:cNvSpPr/>
            <p:nvPr/>
          </p:nvSpPr>
          <p:spPr>
            <a:xfrm flipH="1">
              <a:off x="5046426" y="3113546"/>
              <a:ext cx="365684" cy="639099"/>
            </a:xfrm>
            <a:custGeom>
              <a:avLst/>
              <a:gdLst/>
              <a:ahLst/>
              <a:cxnLst/>
              <a:rect l="l" t="t" r="r" b="b"/>
              <a:pathLst>
                <a:path w="6460" h="11291" extrusionOk="0">
                  <a:moveTo>
                    <a:pt x="2487" y="1"/>
                  </a:moveTo>
                  <a:cubicBezTo>
                    <a:pt x="1971" y="1"/>
                    <a:pt x="1217" y="459"/>
                    <a:pt x="747" y="1786"/>
                  </a:cubicBezTo>
                  <a:cubicBezTo>
                    <a:pt x="747" y="1786"/>
                    <a:pt x="1244" y="760"/>
                    <a:pt x="1980" y="760"/>
                  </a:cubicBezTo>
                  <a:cubicBezTo>
                    <a:pt x="2140" y="760"/>
                    <a:pt x="2312" y="809"/>
                    <a:pt x="2492" y="927"/>
                  </a:cubicBezTo>
                  <a:cubicBezTo>
                    <a:pt x="3659" y="1740"/>
                    <a:pt x="4667" y="4157"/>
                    <a:pt x="5218" y="8087"/>
                  </a:cubicBezTo>
                  <a:cubicBezTo>
                    <a:pt x="5367" y="9095"/>
                    <a:pt x="4788" y="9795"/>
                    <a:pt x="3780" y="10065"/>
                  </a:cubicBezTo>
                  <a:cubicBezTo>
                    <a:pt x="3391" y="10173"/>
                    <a:pt x="2980" y="10215"/>
                    <a:pt x="2577" y="10215"/>
                  </a:cubicBezTo>
                  <a:cubicBezTo>
                    <a:pt x="1241" y="10215"/>
                    <a:pt x="0" y="9757"/>
                    <a:pt x="0" y="9757"/>
                  </a:cubicBezTo>
                  <a:lnTo>
                    <a:pt x="0" y="10765"/>
                  </a:lnTo>
                  <a:cubicBezTo>
                    <a:pt x="0" y="10765"/>
                    <a:pt x="672" y="11290"/>
                    <a:pt x="1899" y="11290"/>
                  </a:cubicBezTo>
                  <a:cubicBezTo>
                    <a:pt x="2471" y="11290"/>
                    <a:pt x="3165" y="11176"/>
                    <a:pt x="3967" y="10840"/>
                  </a:cubicBezTo>
                  <a:cubicBezTo>
                    <a:pt x="6459" y="9757"/>
                    <a:pt x="6189" y="8432"/>
                    <a:pt x="6189" y="8432"/>
                  </a:cubicBezTo>
                  <a:cubicBezTo>
                    <a:pt x="6189" y="8432"/>
                    <a:pt x="6030" y="1702"/>
                    <a:pt x="2800" y="69"/>
                  </a:cubicBezTo>
                  <a:cubicBezTo>
                    <a:pt x="2713" y="25"/>
                    <a:pt x="2606" y="1"/>
                    <a:pt x="2487" y="1"/>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94" name="Google Shape;4894;p128"/>
            <p:cNvGrpSpPr/>
            <p:nvPr/>
          </p:nvGrpSpPr>
          <p:grpSpPr>
            <a:xfrm flipH="1">
              <a:off x="5037170" y="3431627"/>
              <a:ext cx="209282" cy="210114"/>
              <a:chOff x="8068825" y="3584541"/>
              <a:chExt cx="169295" cy="169982"/>
            </a:xfrm>
          </p:grpSpPr>
          <p:sp>
            <p:nvSpPr>
              <p:cNvPr id="4895" name="Google Shape;4895;p128"/>
              <p:cNvSpPr/>
              <p:nvPr/>
            </p:nvSpPr>
            <p:spPr>
              <a:xfrm>
                <a:off x="8068825" y="3631341"/>
                <a:ext cx="138980" cy="123182"/>
              </a:xfrm>
              <a:custGeom>
                <a:avLst/>
                <a:gdLst/>
                <a:ahLst/>
                <a:cxnLst/>
                <a:rect l="l" t="t" r="r" b="b"/>
                <a:pathLst>
                  <a:path w="3035" h="2690" extrusionOk="0">
                    <a:moveTo>
                      <a:pt x="1746" y="1"/>
                    </a:moveTo>
                    <a:cubicBezTo>
                      <a:pt x="1746" y="48"/>
                      <a:pt x="1709" y="85"/>
                      <a:pt x="1671" y="122"/>
                    </a:cubicBezTo>
                    <a:cubicBezTo>
                      <a:pt x="1242" y="664"/>
                      <a:pt x="663" y="1056"/>
                      <a:pt x="1" y="1289"/>
                    </a:cubicBezTo>
                    <a:lnTo>
                      <a:pt x="626" y="2689"/>
                    </a:lnTo>
                    <a:cubicBezTo>
                      <a:pt x="1363" y="2334"/>
                      <a:pt x="2960" y="1597"/>
                      <a:pt x="3034" y="1289"/>
                    </a:cubicBezTo>
                    <a:cubicBezTo>
                      <a:pt x="2913" y="430"/>
                      <a:pt x="2259" y="122"/>
                      <a:pt x="1746" y="1"/>
                    </a:cubicBezTo>
                    <a:close/>
                  </a:path>
                </a:pathLst>
              </a:custGeom>
              <a:solidFill>
                <a:srgbClr val="FF9A7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128"/>
              <p:cNvSpPr/>
              <p:nvPr/>
            </p:nvSpPr>
            <p:spPr>
              <a:xfrm>
                <a:off x="8115762" y="3584541"/>
                <a:ext cx="56554" cy="97401"/>
              </a:xfrm>
              <a:custGeom>
                <a:avLst/>
                <a:gdLst/>
                <a:ahLst/>
                <a:cxnLst/>
                <a:rect l="l" t="t" r="r" b="b"/>
                <a:pathLst>
                  <a:path w="1235" h="2127" extrusionOk="0">
                    <a:moveTo>
                      <a:pt x="778" y="0"/>
                    </a:moveTo>
                    <a:cubicBezTo>
                      <a:pt x="753" y="0"/>
                      <a:pt x="734" y="5"/>
                      <a:pt x="721" y="15"/>
                    </a:cubicBezTo>
                    <a:cubicBezTo>
                      <a:pt x="768" y="248"/>
                      <a:pt x="646" y="640"/>
                      <a:pt x="488" y="1023"/>
                    </a:cubicBezTo>
                    <a:cubicBezTo>
                      <a:pt x="376" y="1256"/>
                      <a:pt x="254" y="1452"/>
                      <a:pt x="142" y="1648"/>
                    </a:cubicBezTo>
                    <a:cubicBezTo>
                      <a:pt x="0" y="1857"/>
                      <a:pt x="143" y="2126"/>
                      <a:pt x="342" y="2126"/>
                    </a:cubicBezTo>
                    <a:cubicBezTo>
                      <a:pt x="365" y="2126"/>
                      <a:pt x="389" y="2123"/>
                      <a:pt x="413" y="2115"/>
                    </a:cubicBezTo>
                    <a:lnTo>
                      <a:pt x="450" y="2115"/>
                    </a:lnTo>
                    <a:cubicBezTo>
                      <a:pt x="805" y="2003"/>
                      <a:pt x="1076" y="1648"/>
                      <a:pt x="1076" y="1256"/>
                    </a:cubicBezTo>
                    <a:cubicBezTo>
                      <a:pt x="1076" y="1107"/>
                      <a:pt x="1113" y="948"/>
                      <a:pt x="1113" y="948"/>
                    </a:cubicBezTo>
                    <a:cubicBezTo>
                      <a:pt x="1113" y="948"/>
                      <a:pt x="1234" y="481"/>
                      <a:pt x="1001" y="89"/>
                    </a:cubicBezTo>
                    <a:cubicBezTo>
                      <a:pt x="940" y="35"/>
                      <a:pt x="843" y="0"/>
                      <a:pt x="778" y="0"/>
                    </a:cubicBezTo>
                    <a:close/>
                  </a:path>
                </a:pathLst>
              </a:custGeom>
              <a:solidFill>
                <a:srgbClr val="FF9A7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128"/>
              <p:cNvSpPr/>
              <p:nvPr/>
            </p:nvSpPr>
            <p:spPr>
              <a:xfrm>
                <a:off x="8179093" y="3669627"/>
                <a:ext cx="53486" cy="24087"/>
              </a:xfrm>
              <a:custGeom>
                <a:avLst/>
                <a:gdLst/>
                <a:ahLst/>
                <a:cxnLst/>
                <a:rect l="l" t="t" r="r" b="b"/>
                <a:pathLst>
                  <a:path w="1168" h="526" extrusionOk="0">
                    <a:moveTo>
                      <a:pt x="964" y="1"/>
                    </a:moveTo>
                    <a:cubicBezTo>
                      <a:pt x="940" y="1"/>
                      <a:pt x="917" y="6"/>
                      <a:pt x="897" y="16"/>
                    </a:cubicBezTo>
                    <a:cubicBezTo>
                      <a:pt x="552" y="174"/>
                      <a:pt x="1" y="324"/>
                      <a:pt x="38" y="482"/>
                    </a:cubicBezTo>
                    <a:cubicBezTo>
                      <a:pt x="50" y="513"/>
                      <a:pt x="96" y="526"/>
                      <a:pt x="163" y="526"/>
                    </a:cubicBezTo>
                    <a:cubicBezTo>
                      <a:pt x="363" y="526"/>
                      <a:pt x="753" y="414"/>
                      <a:pt x="1018" y="324"/>
                    </a:cubicBezTo>
                    <a:cubicBezTo>
                      <a:pt x="1130" y="324"/>
                      <a:pt x="1168" y="212"/>
                      <a:pt x="1130" y="90"/>
                    </a:cubicBezTo>
                    <a:cubicBezTo>
                      <a:pt x="1103" y="36"/>
                      <a:pt x="1031" y="1"/>
                      <a:pt x="964" y="1"/>
                    </a:cubicBezTo>
                    <a:close/>
                  </a:path>
                </a:pathLst>
              </a:custGeom>
              <a:solidFill>
                <a:srgbClr val="FF9A7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128"/>
              <p:cNvSpPr/>
              <p:nvPr/>
            </p:nvSpPr>
            <p:spPr>
              <a:xfrm>
                <a:off x="8161600" y="3651711"/>
                <a:ext cx="74824" cy="35634"/>
              </a:xfrm>
              <a:custGeom>
                <a:avLst/>
                <a:gdLst/>
                <a:ahLst/>
                <a:cxnLst/>
                <a:rect l="l" t="t" r="r" b="b"/>
                <a:pathLst>
                  <a:path w="1401" h="667" extrusionOk="0">
                    <a:moveTo>
                      <a:pt x="1184" y="0"/>
                    </a:moveTo>
                    <a:cubicBezTo>
                      <a:pt x="1164" y="0"/>
                      <a:pt x="1143" y="5"/>
                      <a:pt x="1121" y="15"/>
                    </a:cubicBezTo>
                    <a:cubicBezTo>
                      <a:pt x="738" y="211"/>
                      <a:pt x="0" y="481"/>
                      <a:pt x="112" y="640"/>
                    </a:cubicBezTo>
                    <a:cubicBezTo>
                      <a:pt x="137" y="659"/>
                      <a:pt x="173" y="667"/>
                      <a:pt x="217" y="667"/>
                    </a:cubicBezTo>
                    <a:cubicBezTo>
                      <a:pt x="457" y="667"/>
                      <a:pt x="948" y="421"/>
                      <a:pt x="1279" y="295"/>
                    </a:cubicBezTo>
                    <a:cubicBezTo>
                      <a:pt x="1354" y="248"/>
                      <a:pt x="1401" y="173"/>
                      <a:pt x="1354" y="99"/>
                    </a:cubicBezTo>
                    <a:lnTo>
                      <a:pt x="1317" y="99"/>
                    </a:lnTo>
                    <a:cubicBezTo>
                      <a:pt x="1289" y="37"/>
                      <a:pt x="1241" y="0"/>
                      <a:pt x="1184" y="0"/>
                    </a:cubicBezTo>
                    <a:close/>
                  </a:path>
                </a:pathLst>
              </a:custGeom>
              <a:solidFill>
                <a:srgbClr val="FF9A7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128"/>
              <p:cNvSpPr/>
              <p:nvPr/>
            </p:nvSpPr>
            <p:spPr>
              <a:xfrm>
                <a:off x="8159448" y="3630337"/>
                <a:ext cx="74825" cy="40023"/>
              </a:xfrm>
              <a:custGeom>
                <a:avLst/>
                <a:gdLst/>
                <a:ahLst/>
                <a:cxnLst/>
                <a:rect l="l" t="t" r="r" b="b"/>
                <a:pathLst>
                  <a:path w="1634" h="874" extrusionOk="0">
                    <a:moveTo>
                      <a:pt x="1377" y="1"/>
                    </a:moveTo>
                    <a:cubicBezTo>
                      <a:pt x="1347" y="1"/>
                      <a:pt x="1316" y="6"/>
                      <a:pt x="1289" y="15"/>
                    </a:cubicBezTo>
                    <a:cubicBezTo>
                      <a:pt x="785" y="295"/>
                      <a:pt x="0" y="603"/>
                      <a:pt x="122" y="836"/>
                    </a:cubicBezTo>
                    <a:cubicBezTo>
                      <a:pt x="128" y="862"/>
                      <a:pt x="154" y="873"/>
                      <a:pt x="197" y="873"/>
                    </a:cubicBezTo>
                    <a:cubicBezTo>
                      <a:pt x="417" y="873"/>
                      <a:pt x="1062" y="571"/>
                      <a:pt x="1485" y="407"/>
                    </a:cubicBezTo>
                    <a:cubicBezTo>
                      <a:pt x="1597" y="370"/>
                      <a:pt x="1634" y="248"/>
                      <a:pt x="1597" y="136"/>
                    </a:cubicBezTo>
                    <a:cubicBezTo>
                      <a:pt x="1568" y="45"/>
                      <a:pt x="1471" y="1"/>
                      <a:pt x="1377" y="1"/>
                    </a:cubicBezTo>
                    <a:close/>
                  </a:path>
                </a:pathLst>
              </a:custGeom>
              <a:solidFill>
                <a:srgbClr val="FF9A7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128"/>
              <p:cNvSpPr/>
              <p:nvPr/>
            </p:nvSpPr>
            <p:spPr>
              <a:xfrm>
                <a:off x="8156014" y="3626307"/>
                <a:ext cx="82106" cy="47487"/>
              </a:xfrm>
              <a:custGeom>
                <a:avLst/>
                <a:gdLst/>
                <a:ahLst/>
                <a:cxnLst/>
                <a:rect l="l" t="t" r="r" b="b"/>
                <a:pathLst>
                  <a:path w="1793" h="1037" extrusionOk="0">
                    <a:moveTo>
                      <a:pt x="1522" y="187"/>
                    </a:moveTo>
                    <a:cubicBezTo>
                      <a:pt x="1560" y="187"/>
                      <a:pt x="1597" y="224"/>
                      <a:pt x="1597" y="262"/>
                    </a:cubicBezTo>
                    <a:cubicBezTo>
                      <a:pt x="1634" y="336"/>
                      <a:pt x="1597" y="420"/>
                      <a:pt x="1522" y="420"/>
                    </a:cubicBezTo>
                    <a:cubicBezTo>
                      <a:pt x="1401" y="458"/>
                      <a:pt x="1289" y="532"/>
                      <a:pt x="1168" y="570"/>
                    </a:cubicBezTo>
                    <a:cubicBezTo>
                      <a:pt x="882" y="682"/>
                      <a:pt x="428" y="891"/>
                      <a:pt x="266" y="891"/>
                    </a:cubicBezTo>
                    <a:cubicBezTo>
                      <a:pt x="254" y="891"/>
                      <a:pt x="243" y="890"/>
                      <a:pt x="234" y="887"/>
                    </a:cubicBezTo>
                    <a:cubicBezTo>
                      <a:pt x="234" y="766"/>
                      <a:pt x="776" y="495"/>
                      <a:pt x="1009" y="383"/>
                    </a:cubicBezTo>
                    <a:cubicBezTo>
                      <a:pt x="1168" y="299"/>
                      <a:pt x="1289" y="262"/>
                      <a:pt x="1401" y="187"/>
                    </a:cubicBezTo>
                    <a:close/>
                    <a:moveTo>
                      <a:pt x="1462" y="0"/>
                    </a:moveTo>
                    <a:cubicBezTo>
                      <a:pt x="1413" y="0"/>
                      <a:pt x="1364" y="10"/>
                      <a:pt x="1326" y="28"/>
                    </a:cubicBezTo>
                    <a:cubicBezTo>
                      <a:pt x="1205" y="103"/>
                      <a:pt x="1093" y="187"/>
                      <a:pt x="934" y="224"/>
                    </a:cubicBezTo>
                    <a:cubicBezTo>
                      <a:pt x="430" y="495"/>
                      <a:pt x="1" y="728"/>
                      <a:pt x="122" y="924"/>
                    </a:cubicBezTo>
                    <a:cubicBezTo>
                      <a:pt x="122" y="999"/>
                      <a:pt x="197" y="1036"/>
                      <a:pt x="271" y="1036"/>
                    </a:cubicBezTo>
                    <a:cubicBezTo>
                      <a:pt x="467" y="1036"/>
                      <a:pt x="776" y="924"/>
                      <a:pt x="1205" y="728"/>
                    </a:cubicBezTo>
                    <a:cubicBezTo>
                      <a:pt x="1364" y="691"/>
                      <a:pt x="1476" y="616"/>
                      <a:pt x="1597" y="570"/>
                    </a:cubicBezTo>
                    <a:cubicBezTo>
                      <a:pt x="1709" y="532"/>
                      <a:pt x="1793" y="336"/>
                      <a:pt x="1756" y="187"/>
                    </a:cubicBezTo>
                    <a:cubicBezTo>
                      <a:pt x="1709" y="103"/>
                      <a:pt x="1672" y="66"/>
                      <a:pt x="1597" y="28"/>
                    </a:cubicBezTo>
                    <a:cubicBezTo>
                      <a:pt x="1560" y="10"/>
                      <a:pt x="1511" y="0"/>
                      <a:pt x="1462" y="0"/>
                    </a:cubicBezTo>
                    <a:close/>
                  </a:path>
                </a:pathLst>
              </a:custGeom>
              <a:solidFill>
                <a:srgbClr val="FF9A7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128"/>
              <p:cNvSpPr/>
              <p:nvPr/>
            </p:nvSpPr>
            <p:spPr>
              <a:xfrm>
                <a:off x="8152625" y="3615821"/>
                <a:ext cx="60309" cy="33016"/>
              </a:xfrm>
              <a:custGeom>
                <a:avLst/>
                <a:gdLst/>
                <a:ahLst/>
                <a:cxnLst/>
                <a:rect l="l" t="t" r="r" b="b"/>
                <a:pathLst>
                  <a:path w="1317" h="721" extrusionOk="0">
                    <a:moveTo>
                      <a:pt x="1076" y="0"/>
                    </a:moveTo>
                    <a:cubicBezTo>
                      <a:pt x="1041" y="0"/>
                      <a:pt x="1005" y="8"/>
                      <a:pt x="971" y="24"/>
                    </a:cubicBezTo>
                    <a:cubicBezTo>
                      <a:pt x="429" y="295"/>
                      <a:pt x="0" y="612"/>
                      <a:pt x="112" y="687"/>
                    </a:cubicBezTo>
                    <a:cubicBezTo>
                      <a:pt x="138" y="710"/>
                      <a:pt x="181" y="721"/>
                      <a:pt x="237" y="721"/>
                    </a:cubicBezTo>
                    <a:cubicBezTo>
                      <a:pt x="444" y="721"/>
                      <a:pt x="829" y="578"/>
                      <a:pt x="1167" y="453"/>
                    </a:cubicBezTo>
                    <a:cubicBezTo>
                      <a:pt x="1242" y="453"/>
                      <a:pt x="1316" y="332"/>
                      <a:pt x="1316" y="220"/>
                    </a:cubicBezTo>
                    <a:cubicBezTo>
                      <a:pt x="1316" y="96"/>
                      <a:pt x="1202" y="0"/>
                      <a:pt x="1076" y="0"/>
                    </a:cubicBezTo>
                    <a:close/>
                  </a:path>
                </a:pathLst>
              </a:custGeom>
              <a:solidFill>
                <a:srgbClr val="FF9A7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128"/>
              <p:cNvSpPr/>
              <p:nvPr/>
            </p:nvSpPr>
            <p:spPr>
              <a:xfrm>
                <a:off x="8154320" y="3612203"/>
                <a:ext cx="62461" cy="40206"/>
              </a:xfrm>
              <a:custGeom>
                <a:avLst/>
                <a:gdLst/>
                <a:ahLst/>
                <a:cxnLst/>
                <a:rect l="l" t="t" r="r" b="b"/>
                <a:pathLst>
                  <a:path w="1364" h="878" extrusionOk="0">
                    <a:moveTo>
                      <a:pt x="1033" y="149"/>
                    </a:moveTo>
                    <a:cubicBezTo>
                      <a:pt x="1058" y="149"/>
                      <a:pt x="1088" y="159"/>
                      <a:pt x="1130" y="177"/>
                    </a:cubicBezTo>
                    <a:cubicBezTo>
                      <a:pt x="1167" y="177"/>
                      <a:pt x="1205" y="262"/>
                      <a:pt x="1205" y="299"/>
                    </a:cubicBezTo>
                    <a:lnTo>
                      <a:pt x="1205" y="336"/>
                    </a:lnTo>
                    <a:cubicBezTo>
                      <a:pt x="1205" y="374"/>
                      <a:pt x="1167" y="458"/>
                      <a:pt x="1093" y="495"/>
                    </a:cubicBezTo>
                    <a:cubicBezTo>
                      <a:pt x="542" y="691"/>
                      <a:pt x="234" y="728"/>
                      <a:pt x="159" y="728"/>
                    </a:cubicBezTo>
                    <a:cubicBezTo>
                      <a:pt x="196" y="644"/>
                      <a:pt x="430" y="458"/>
                      <a:pt x="971" y="177"/>
                    </a:cubicBezTo>
                    <a:cubicBezTo>
                      <a:pt x="990" y="159"/>
                      <a:pt x="1009" y="149"/>
                      <a:pt x="1033" y="149"/>
                    </a:cubicBezTo>
                    <a:close/>
                    <a:moveTo>
                      <a:pt x="1037" y="0"/>
                    </a:moveTo>
                    <a:cubicBezTo>
                      <a:pt x="983" y="0"/>
                      <a:pt x="934" y="9"/>
                      <a:pt x="897" y="28"/>
                    </a:cubicBezTo>
                    <a:cubicBezTo>
                      <a:pt x="467" y="224"/>
                      <a:pt x="0" y="532"/>
                      <a:pt x="0" y="728"/>
                    </a:cubicBezTo>
                    <a:cubicBezTo>
                      <a:pt x="0" y="766"/>
                      <a:pt x="0" y="803"/>
                      <a:pt x="38" y="840"/>
                    </a:cubicBezTo>
                    <a:cubicBezTo>
                      <a:pt x="38" y="840"/>
                      <a:pt x="75" y="878"/>
                      <a:pt x="196" y="878"/>
                    </a:cubicBezTo>
                    <a:cubicBezTo>
                      <a:pt x="346" y="878"/>
                      <a:pt x="626" y="840"/>
                      <a:pt x="1167" y="607"/>
                    </a:cubicBezTo>
                    <a:cubicBezTo>
                      <a:pt x="1279" y="570"/>
                      <a:pt x="1363" y="458"/>
                      <a:pt x="1363" y="299"/>
                    </a:cubicBezTo>
                    <a:cubicBezTo>
                      <a:pt x="1363" y="177"/>
                      <a:pt x="1279" y="103"/>
                      <a:pt x="1205" y="28"/>
                    </a:cubicBezTo>
                    <a:cubicBezTo>
                      <a:pt x="1149" y="9"/>
                      <a:pt x="1090" y="0"/>
                      <a:pt x="1037" y="0"/>
                    </a:cubicBezTo>
                    <a:close/>
                  </a:path>
                </a:pathLst>
              </a:custGeom>
              <a:solidFill>
                <a:srgbClr val="FF9A7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3" name="Google Shape;4903;p128"/>
            <p:cNvSpPr/>
            <p:nvPr/>
          </p:nvSpPr>
          <p:spPr>
            <a:xfrm flipH="1">
              <a:off x="5156357" y="3151752"/>
              <a:ext cx="330248" cy="565006"/>
            </a:xfrm>
            <a:custGeom>
              <a:avLst/>
              <a:gdLst/>
              <a:ahLst/>
              <a:cxnLst/>
              <a:rect l="l" t="t" r="r" b="b"/>
              <a:pathLst>
                <a:path w="5834" h="9982" extrusionOk="0">
                  <a:moveTo>
                    <a:pt x="4026" y="0"/>
                  </a:moveTo>
                  <a:cubicBezTo>
                    <a:pt x="3597" y="0"/>
                    <a:pt x="3171" y="216"/>
                    <a:pt x="2912" y="598"/>
                  </a:cubicBezTo>
                  <a:cubicBezTo>
                    <a:pt x="0" y="5153"/>
                    <a:pt x="663" y="8420"/>
                    <a:pt x="663" y="8420"/>
                  </a:cubicBezTo>
                  <a:cubicBezTo>
                    <a:pt x="775" y="9857"/>
                    <a:pt x="1633" y="9894"/>
                    <a:pt x="1633" y="9894"/>
                  </a:cubicBezTo>
                  <a:cubicBezTo>
                    <a:pt x="1870" y="9954"/>
                    <a:pt x="2109" y="9982"/>
                    <a:pt x="2346" y="9982"/>
                  </a:cubicBezTo>
                  <a:cubicBezTo>
                    <a:pt x="3658" y="9982"/>
                    <a:pt x="4940" y="9147"/>
                    <a:pt x="5834" y="8420"/>
                  </a:cubicBezTo>
                  <a:cubicBezTo>
                    <a:pt x="5796" y="8261"/>
                    <a:pt x="5750" y="8112"/>
                    <a:pt x="5712" y="7953"/>
                  </a:cubicBezTo>
                  <a:cubicBezTo>
                    <a:pt x="5600" y="7412"/>
                    <a:pt x="5442" y="6898"/>
                    <a:pt x="5367" y="6357"/>
                  </a:cubicBezTo>
                  <a:lnTo>
                    <a:pt x="3696" y="6824"/>
                  </a:lnTo>
                  <a:cubicBezTo>
                    <a:pt x="5050" y="4453"/>
                    <a:pt x="5367" y="3249"/>
                    <a:pt x="5516" y="2231"/>
                  </a:cubicBezTo>
                  <a:cubicBezTo>
                    <a:pt x="5516" y="2119"/>
                    <a:pt x="5563" y="1998"/>
                    <a:pt x="5563" y="1886"/>
                  </a:cubicBezTo>
                  <a:cubicBezTo>
                    <a:pt x="5600" y="953"/>
                    <a:pt x="5171" y="449"/>
                    <a:pt x="4667" y="178"/>
                  </a:cubicBezTo>
                  <a:cubicBezTo>
                    <a:pt x="4467" y="57"/>
                    <a:pt x="4246" y="0"/>
                    <a:pt x="4026" y="0"/>
                  </a:cubicBezTo>
                  <a:close/>
                </a:path>
              </a:pathLst>
            </a:custGeom>
            <a:solidFill>
              <a:srgbClr val="FE5F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128"/>
            <p:cNvSpPr/>
            <p:nvPr/>
          </p:nvSpPr>
          <p:spPr>
            <a:xfrm flipH="1">
              <a:off x="5178550" y="3377369"/>
              <a:ext cx="72458" cy="145299"/>
            </a:xfrm>
            <a:custGeom>
              <a:avLst/>
              <a:gdLst/>
              <a:ahLst/>
              <a:cxnLst/>
              <a:rect l="l" t="t" r="r" b="b"/>
              <a:pathLst>
                <a:path w="1280" h="2567" extrusionOk="0">
                  <a:moveTo>
                    <a:pt x="850" y="0"/>
                  </a:moveTo>
                  <a:cubicBezTo>
                    <a:pt x="813" y="0"/>
                    <a:pt x="776" y="0"/>
                    <a:pt x="776" y="37"/>
                  </a:cubicBezTo>
                  <a:cubicBezTo>
                    <a:pt x="738" y="112"/>
                    <a:pt x="1" y="1596"/>
                    <a:pt x="38" y="2371"/>
                  </a:cubicBezTo>
                  <a:cubicBezTo>
                    <a:pt x="38" y="2408"/>
                    <a:pt x="38" y="2492"/>
                    <a:pt x="113" y="2530"/>
                  </a:cubicBezTo>
                  <a:cubicBezTo>
                    <a:pt x="150" y="2567"/>
                    <a:pt x="272" y="2567"/>
                    <a:pt x="384" y="2567"/>
                  </a:cubicBezTo>
                  <a:cubicBezTo>
                    <a:pt x="738" y="2567"/>
                    <a:pt x="1168" y="2446"/>
                    <a:pt x="1242" y="2408"/>
                  </a:cubicBezTo>
                  <a:cubicBezTo>
                    <a:pt x="1280" y="2408"/>
                    <a:pt x="1280" y="2371"/>
                    <a:pt x="1280" y="2371"/>
                  </a:cubicBezTo>
                  <a:cubicBezTo>
                    <a:pt x="1280" y="2334"/>
                    <a:pt x="1242" y="2334"/>
                    <a:pt x="1205" y="2334"/>
                  </a:cubicBezTo>
                  <a:cubicBezTo>
                    <a:pt x="1043" y="2385"/>
                    <a:pt x="692" y="2460"/>
                    <a:pt x="427" y="2460"/>
                  </a:cubicBezTo>
                  <a:cubicBezTo>
                    <a:pt x="310" y="2460"/>
                    <a:pt x="210" y="2445"/>
                    <a:pt x="150" y="2408"/>
                  </a:cubicBezTo>
                  <a:cubicBezTo>
                    <a:pt x="150" y="2408"/>
                    <a:pt x="113" y="2371"/>
                    <a:pt x="113" y="2334"/>
                  </a:cubicBezTo>
                  <a:cubicBezTo>
                    <a:pt x="76" y="1633"/>
                    <a:pt x="850" y="112"/>
                    <a:pt x="850" y="75"/>
                  </a:cubicBezTo>
                  <a:lnTo>
                    <a:pt x="850" y="0"/>
                  </a:ln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128"/>
            <p:cNvSpPr/>
            <p:nvPr/>
          </p:nvSpPr>
          <p:spPr>
            <a:xfrm flipH="1">
              <a:off x="4887257" y="2558162"/>
              <a:ext cx="472668" cy="309904"/>
            </a:xfrm>
            <a:custGeom>
              <a:avLst/>
              <a:gdLst/>
              <a:ahLst/>
              <a:cxnLst/>
              <a:rect l="l" t="t" r="r" b="b"/>
              <a:pathLst>
                <a:path w="7935" h="5203" extrusionOk="0">
                  <a:moveTo>
                    <a:pt x="4310" y="0"/>
                  </a:moveTo>
                  <a:cubicBezTo>
                    <a:pt x="3380" y="0"/>
                    <a:pt x="2619" y="412"/>
                    <a:pt x="1942" y="1002"/>
                  </a:cubicBezTo>
                  <a:cubicBezTo>
                    <a:pt x="1205" y="1664"/>
                    <a:pt x="701" y="2476"/>
                    <a:pt x="393" y="3335"/>
                  </a:cubicBezTo>
                  <a:cubicBezTo>
                    <a:pt x="393" y="3335"/>
                    <a:pt x="1" y="4539"/>
                    <a:pt x="467" y="5202"/>
                  </a:cubicBezTo>
                  <a:cubicBezTo>
                    <a:pt x="467" y="5202"/>
                    <a:pt x="472" y="5203"/>
                    <a:pt x="482" y="5203"/>
                  </a:cubicBezTo>
                  <a:cubicBezTo>
                    <a:pt x="555" y="5203"/>
                    <a:pt x="890" y="5144"/>
                    <a:pt x="1130" y="4110"/>
                  </a:cubicBezTo>
                  <a:cubicBezTo>
                    <a:pt x="1322" y="3281"/>
                    <a:pt x="2088" y="2711"/>
                    <a:pt x="2790" y="2711"/>
                  </a:cubicBezTo>
                  <a:cubicBezTo>
                    <a:pt x="2942" y="2711"/>
                    <a:pt x="3091" y="2737"/>
                    <a:pt x="3230" y="2794"/>
                  </a:cubicBezTo>
                  <a:cubicBezTo>
                    <a:pt x="3893" y="3027"/>
                    <a:pt x="5097" y="3643"/>
                    <a:pt x="5909" y="3839"/>
                  </a:cubicBezTo>
                  <a:cubicBezTo>
                    <a:pt x="6068" y="3861"/>
                    <a:pt x="6230" y="3886"/>
                    <a:pt x="6392" y="3886"/>
                  </a:cubicBezTo>
                  <a:cubicBezTo>
                    <a:pt x="6505" y="3886"/>
                    <a:pt x="6619" y="3874"/>
                    <a:pt x="6730" y="3839"/>
                  </a:cubicBezTo>
                  <a:cubicBezTo>
                    <a:pt x="7076" y="3727"/>
                    <a:pt x="7272" y="3457"/>
                    <a:pt x="7347" y="3177"/>
                  </a:cubicBezTo>
                  <a:cubicBezTo>
                    <a:pt x="7935" y="1310"/>
                    <a:pt x="6180" y="1272"/>
                    <a:pt x="6180" y="1272"/>
                  </a:cubicBezTo>
                  <a:cubicBezTo>
                    <a:pt x="6180" y="1272"/>
                    <a:pt x="6460" y="535"/>
                    <a:pt x="5442" y="190"/>
                  </a:cubicBezTo>
                  <a:cubicBezTo>
                    <a:pt x="5038" y="59"/>
                    <a:pt x="4662" y="0"/>
                    <a:pt x="4310" y="0"/>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06" name="Google Shape;4906;p128"/>
          <p:cNvGrpSpPr/>
          <p:nvPr/>
        </p:nvGrpSpPr>
        <p:grpSpPr>
          <a:xfrm flipH="1">
            <a:off x="6702132" y="3101676"/>
            <a:ext cx="825367" cy="1607338"/>
            <a:chOff x="-1996704" y="2287763"/>
            <a:chExt cx="1169572" cy="2245513"/>
          </a:xfrm>
        </p:grpSpPr>
        <p:sp>
          <p:nvSpPr>
            <p:cNvPr id="4907" name="Google Shape;4907;p128"/>
            <p:cNvSpPr/>
            <p:nvPr/>
          </p:nvSpPr>
          <p:spPr>
            <a:xfrm>
              <a:off x="-1820257" y="2531345"/>
              <a:ext cx="199666" cy="218903"/>
            </a:xfrm>
            <a:custGeom>
              <a:avLst/>
              <a:gdLst/>
              <a:ahLst/>
              <a:cxnLst/>
              <a:rect l="l" t="t" r="r" b="b"/>
              <a:pathLst>
                <a:path w="3697" h="4053" extrusionOk="0">
                  <a:moveTo>
                    <a:pt x="1891" y="1"/>
                  </a:moveTo>
                  <a:cubicBezTo>
                    <a:pt x="1871" y="1"/>
                    <a:pt x="1850" y="1"/>
                    <a:pt x="1830" y="2"/>
                  </a:cubicBezTo>
                  <a:cubicBezTo>
                    <a:pt x="822" y="2"/>
                    <a:pt x="1" y="935"/>
                    <a:pt x="38" y="2027"/>
                  </a:cubicBezTo>
                  <a:cubicBezTo>
                    <a:pt x="38" y="3157"/>
                    <a:pt x="897" y="4053"/>
                    <a:pt x="1905" y="4053"/>
                  </a:cubicBezTo>
                  <a:cubicBezTo>
                    <a:pt x="2922" y="4006"/>
                    <a:pt x="3697" y="3119"/>
                    <a:pt x="3697" y="1990"/>
                  </a:cubicBezTo>
                  <a:cubicBezTo>
                    <a:pt x="3697" y="883"/>
                    <a:pt x="2872" y="1"/>
                    <a:pt x="1891"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128"/>
            <p:cNvSpPr/>
            <p:nvPr/>
          </p:nvSpPr>
          <p:spPr>
            <a:xfrm>
              <a:off x="-1597371" y="2940545"/>
              <a:ext cx="473437" cy="415520"/>
            </a:xfrm>
            <a:custGeom>
              <a:avLst/>
              <a:gdLst/>
              <a:ahLst/>
              <a:cxnLst/>
              <a:rect l="l" t="t" r="r" b="b"/>
              <a:pathLst>
                <a:path w="8597" h="7546" extrusionOk="0">
                  <a:moveTo>
                    <a:pt x="4299" y="1"/>
                  </a:moveTo>
                  <a:cubicBezTo>
                    <a:pt x="3078" y="1"/>
                    <a:pt x="1870" y="610"/>
                    <a:pt x="1130" y="1723"/>
                  </a:cubicBezTo>
                  <a:cubicBezTo>
                    <a:pt x="0" y="3431"/>
                    <a:pt x="467" y="5765"/>
                    <a:pt x="2213" y="6931"/>
                  </a:cubicBezTo>
                  <a:cubicBezTo>
                    <a:pt x="2857" y="7346"/>
                    <a:pt x="3579" y="7546"/>
                    <a:pt x="4291" y="7546"/>
                  </a:cubicBezTo>
                  <a:cubicBezTo>
                    <a:pt x="5519" y="7546"/>
                    <a:pt x="6716" y="6953"/>
                    <a:pt x="7430" y="5849"/>
                  </a:cubicBezTo>
                  <a:cubicBezTo>
                    <a:pt x="8597" y="4094"/>
                    <a:pt x="8084" y="1760"/>
                    <a:pt x="6338" y="631"/>
                  </a:cubicBezTo>
                  <a:cubicBezTo>
                    <a:pt x="5713" y="204"/>
                    <a:pt x="5004" y="1"/>
                    <a:pt x="4299" y="1"/>
                  </a:cubicBezTo>
                  <a:close/>
                </a:path>
              </a:pathLst>
            </a:custGeom>
            <a:solidFill>
              <a:srgbClr val="EA7C2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128"/>
            <p:cNvSpPr/>
            <p:nvPr/>
          </p:nvSpPr>
          <p:spPr>
            <a:xfrm>
              <a:off x="-1597371" y="2940545"/>
              <a:ext cx="473437" cy="415520"/>
            </a:xfrm>
            <a:custGeom>
              <a:avLst/>
              <a:gdLst/>
              <a:ahLst/>
              <a:cxnLst/>
              <a:rect l="l" t="t" r="r" b="b"/>
              <a:pathLst>
                <a:path w="8597" h="7546" extrusionOk="0">
                  <a:moveTo>
                    <a:pt x="4299" y="1"/>
                  </a:moveTo>
                  <a:cubicBezTo>
                    <a:pt x="3078" y="1"/>
                    <a:pt x="1870" y="610"/>
                    <a:pt x="1130" y="1723"/>
                  </a:cubicBezTo>
                  <a:cubicBezTo>
                    <a:pt x="0" y="3431"/>
                    <a:pt x="467" y="5765"/>
                    <a:pt x="2213" y="6931"/>
                  </a:cubicBezTo>
                  <a:cubicBezTo>
                    <a:pt x="2857" y="7346"/>
                    <a:pt x="3579" y="7546"/>
                    <a:pt x="4291" y="7546"/>
                  </a:cubicBezTo>
                  <a:cubicBezTo>
                    <a:pt x="5519" y="7546"/>
                    <a:pt x="6716" y="6953"/>
                    <a:pt x="7430" y="5849"/>
                  </a:cubicBezTo>
                  <a:cubicBezTo>
                    <a:pt x="8597" y="4094"/>
                    <a:pt x="8084" y="1760"/>
                    <a:pt x="6338" y="631"/>
                  </a:cubicBezTo>
                  <a:cubicBezTo>
                    <a:pt x="5713" y="204"/>
                    <a:pt x="5004" y="1"/>
                    <a:pt x="4299" y="1"/>
                  </a:cubicBezTo>
                  <a:close/>
                </a:path>
              </a:pathLst>
            </a:custGeom>
            <a:solidFill>
              <a:srgbClr val="FE5F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128"/>
            <p:cNvSpPr/>
            <p:nvPr/>
          </p:nvSpPr>
          <p:spPr>
            <a:xfrm>
              <a:off x="-1551739" y="3037317"/>
              <a:ext cx="377063" cy="180211"/>
            </a:xfrm>
            <a:custGeom>
              <a:avLst/>
              <a:gdLst/>
              <a:ahLst/>
              <a:cxnLst/>
              <a:rect l="l" t="t" r="r" b="b"/>
              <a:pathLst>
                <a:path w="7739" h="3830" extrusionOk="0">
                  <a:moveTo>
                    <a:pt x="2092" y="1"/>
                  </a:moveTo>
                  <a:cubicBezTo>
                    <a:pt x="849" y="1"/>
                    <a:pt x="1" y="347"/>
                    <a:pt x="1" y="366"/>
                  </a:cubicBezTo>
                  <a:lnTo>
                    <a:pt x="75" y="637"/>
                  </a:lnTo>
                  <a:cubicBezTo>
                    <a:pt x="100" y="617"/>
                    <a:pt x="919" y="280"/>
                    <a:pt x="2111" y="280"/>
                  </a:cubicBezTo>
                  <a:cubicBezTo>
                    <a:pt x="3168" y="280"/>
                    <a:pt x="4520" y="546"/>
                    <a:pt x="5872" y="1533"/>
                  </a:cubicBezTo>
                  <a:cubicBezTo>
                    <a:pt x="6376" y="1925"/>
                    <a:pt x="7431" y="2971"/>
                    <a:pt x="7356" y="3792"/>
                  </a:cubicBezTo>
                  <a:lnTo>
                    <a:pt x="7627" y="3829"/>
                  </a:lnTo>
                  <a:cubicBezTo>
                    <a:pt x="7739" y="2821"/>
                    <a:pt x="6497" y="1654"/>
                    <a:pt x="6031" y="1300"/>
                  </a:cubicBezTo>
                  <a:cubicBezTo>
                    <a:pt x="4619" y="275"/>
                    <a:pt x="3199" y="1"/>
                    <a:pt x="2092" y="1"/>
                  </a:cubicBezTo>
                  <a:close/>
                </a:path>
              </a:pathLst>
            </a:custGeom>
            <a:solidFill>
              <a:srgbClr val="E0542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128"/>
            <p:cNvSpPr/>
            <p:nvPr/>
          </p:nvSpPr>
          <p:spPr>
            <a:xfrm>
              <a:off x="-1322486" y="3023342"/>
              <a:ext cx="126922" cy="320239"/>
            </a:xfrm>
            <a:custGeom>
              <a:avLst/>
              <a:gdLst/>
              <a:ahLst/>
              <a:cxnLst/>
              <a:rect l="l" t="t" r="r" b="b"/>
              <a:pathLst>
                <a:path w="2605" h="6806" extrusionOk="0">
                  <a:moveTo>
                    <a:pt x="2530" y="1"/>
                  </a:moveTo>
                  <a:cubicBezTo>
                    <a:pt x="0" y="934"/>
                    <a:pt x="551" y="6572"/>
                    <a:pt x="588" y="6805"/>
                  </a:cubicBezTo>
                  <a:lnTo>
                    <a:pt x="859" y="6768"/>
                  </a:lnTo>
                  <a:cubicBezTo>
                    <a:pt x="859" y="6730"/>
                    <a:pt x="317" y="1130"/>
                    <a:pt x="2604" y="234"/>
                  </a:cubicBezTo>
                  <a:lnTo>
                    <a:pt x="2530" y="1"/>
                  </a:lnTo>
                  <a:close/>
                </a:path>
              </a:pathLst>
            </a:custGeom>
            <a:solidFill>
              <a:srgbClr val="E0542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128"/>
            <p:cNvSpPr/>
            <p:nvPr/>
          </p:nvSpPr>
          <p:spPr>
            <a:xfrm>
              <a:off x="-1235507" y="3198304"/>
              <a:ext cx="96152" cy="98236"/>
            </a:xfrm>
            <a:custGeom>
              <a:avLst/>
              <a:gdLst/>
              <a:ahLst/>
              <a:cxnLst/>
              <a:rect l="l" t="t" r="r" b="b"/>
              <a:pathLst>
                <a:path w="1746" h="1784" extrusionOk="0">
                  <a:moveTo>
                    <a:pt x="1363" y="1"/>
                  </a:moveTo>
                  <a:cubicBezTo>
                    <a:pt x="1363" y="1"/>
                    <a:pt x="1167" y="150"/>
                    <a:pt x="897" y="738"/>
                  </a:cubicBezTo>
                  <a:cubicBezTo>
                    <a:pt x="668" y="1155"/>
                    <a:pt x="667" y="1214"/>
                    <a:pt x="551" y="1214"/>
                  </a:cubicBezTo>
                  <a:cubicBezTo>
                    <a:pt x="507" y="1214"/>
                    <a:pt x="445" y="1205"/>
                    <a:pt x="346" y="1205"/>
                  </a:cubicBezTo>
                  <a:cubicBezTo>
                    <a:pt x="1" y="1205"/>
                    <a:pt x="346" y="1746"/>
                    <a:pt x="346" y="1746"/>
                  </a:cubicBezTo>
                  <a:cubicBezTo>
                    <a:pt x="346" y="1746"/>
                    <a:pt x="383" y="1784"/>
                    <a:pt x="466" y="1784"/>
                  </a:cubicBezTo>
                  <a:cubicBezTo>
                    <a:pt x="589" y="1784"/>
                    <a:pt x="814" y="1700"/>
                    <a:pt x="1167" y="1280"/>
                  </a:cubicBezTo>
                  <a:cubicBezTo>
                    <a:pt x="1746" y="542"/>
                    <a:pt x="1363" y="1"/>
                    <a:pt x="1363" y="1"/>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128"/>
            <p:cNvSpPr/>
            <p:nvPr/>
          </p:nvSpPr>
          <p:spPr>
            <a:xfrm>
              <a:off x="-1749191" y="4241348"/>
              <a:ext cx="143228" cy="243531"/>
            </a:xfrm>
            <a:custGeom>
              <a:avLst/>
              <a:gdLst/>
              <a:ahLst/>
              <a:cxnLst/>
              <a:rect l="l" t="t" r="r" b="b"/>
              <a:pathLst>
                <a:path w="2652" h="4509" extrusionOk="0">
                  <a:moveTo>
                    <a:pt x="2418" y="0"/>
                  </a:moveTo>
                  <a:lnTo>
                    <a:pt x="0" y="234"/>
                  </a:lnTo>
                  <a:lnTo>
                    <a:pt x="122" y="3613"/>
                  </a:lnTo>
                  <a:lnTo>
                    <a:pt x="588" y="4434"/>
                  </a:lnTo>
                  <a:lnTo>
                    <a:pt x="2334" y="4509"/>
                  </a:lnTo>
                  <a:lnTo>
                    <a:pt x="2651" y="3687"/>
                  </a:lnTo>
                  <a:cubicBezTo>
                    <a:pt x="2371" y="3575"/>
                    <a:pt x="2418" y="0"/>
                    <a:pt x="2418" y="0"/>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128"/>
            <p:cNvSpPr/>
            <p:nvPr/>
          </p:nvSpPr>
          <p:spPr>
            <a:xfrm>
              <a:off x="-1747193" y="4427795"/>
              <a:ext cx="294449" cy="105482"/>
            </a:xfrm>
            <a:custGeom>
              <a:avLst/>
              <a:gdLst/>
              <a:ahLst/>
              <a:cxnLst/>
              <a:rect l="l" t="t" r="r" b="b"/>
              <a:pathLst>
                <a:path w="5452" h="1953" extrusionOk="0">
                  <a:moveTo>
                    <a:pt x="51" y="1"/>
                  </a:moveTo>
                  <a:cubicBezTo>
                    <a:pt x="17" y="1"/>
                    <a:pt x="1" y="2"/>
                    <a:pt x="1" y="2"/>
                  </a:cubicBezTo>
                  <a:lnTo>
                    <a:pt x="85" y="1915"/>
                  </a:lnTo>
                  <a:lnTo>
                    <a:pt x="5414" y="1953"/>
                  </a:lnTo>
                  <a:cubicBezTo>
                    <a:pt x="5452" y="1757"/>
                    <a:pt x="5330" y="1290"/>
                    <a:pt x="5181" y="1169"/>
                  </a:cubicBezTo>
                  <a:lnTo>
                    <a:pt x="2530" y="198"/>
                  </a:lnTo>
                  <a:cubicBezTo>
                    <a:pt x="2530" y="198"/>
                    <a:pt x="2398" y="399"/>
                    <a:pt x="2050" y="399"/>
                  </a:cubicBezTo>
                  <a:cubicBezTo>
                    <a:pt x="1936" y="399"/>
                    <a:pt x="1798" y="377"/>
                    <a:pt x="1634" y="319"/>
                  </a:cubicBezTo>
                  <a:cubicBezTo>
                    <a:pt x="740" y="26"/>
                    <a:pt x="208" y="1"/>
                    <a:pt x="51" y="1"/>
                  </a:cubicBezTo>
                  <a:close/>
                </a:path>
              </a:pathLst>
            </a:custGeom>
            <a:solidFill>
              <a:srgbClr val="EFEFE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128"/>
            <p:cNvSpPr/>
            <p:nvPr/>
          </p:nvSpPr>
          <p:spPr>
            <a:xfrm>
              <a:off x="-1566217" y="4457609"/>
              <a:ext cx="100886" cy="39913"/>
            </a:xfrm>
            <a:custGeom>
              <a:avLst/>
              <a:gdLst/>
              <a:ahLst/>
              <a:cxnLst/>
              <a:rect l="l" t="t" r="r" b="b"/>
              <a:pathLst>
                <a:path w="1868" h="739" extrusionOk="0">
                  <a:moveTo>
                    <a:pt x="150" y="1"/>
                  </a:moveTo>
                  <a:lnTo>
                    <a:pt x="1" y="738"/>
                  </a:lnTo>
                  <a:lnTo>
                    <a:pt x="1830" y="738"/>
                  </a:lnTo>
                  <a:cubicBezTo>
                    <a:pt x="1867" y="738"/>
                    <a:pt x="1867" y="701"/>
                    <a:pt x="1830" y="701"/>
                  </a:cubicBezTo>
                  <a:lnTo>
                    <a:pt x="150" y="1"/>
                  </a:ln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128"/>
            <p:cNvSpPr/>
            <p:nvPr/>
          </p:nvSpPr>
          <p:spPr>
            <a:xfrm>
              <a:off x="-1568215" y="4455611"/>
              <a:ext cx="102884" cy="41912"/>
            </a:xfrm>
            <a:custGeom>
              <a:avLst/>
              <a:gdLst/>
              <a:ahLst/>
              <a:cxnLst/>
              <a:rect l="l" t="t" r="r" b="b"/>
              <a:pathLst>
                <a:path w="1905" h="776" extrusionOk="0">
                  <a:moveTo>
                    <a:pt x="187" y="75"/>
                  </a:moveTo>
                  <a:lnTo>
                    <a:pt x="1820" y="738"/>
                  </a:lnTo>
                  <a:lnTo>
                    <a:pt x="75" y="738"/>
                  </a:lnTo>
                  <a:lnTo>
                    <a:pt x="187" y="75"/>
                  </a:lnTo>
                  <a:close/>
                  <a:moveTo>
                    <a:pt x="150" y="0"/>
                  </a:moveTo>
                  <a:lnTo>
                    <a:pt x="0" y="775"/>
                  </a:lnTo>
                  <a:lnTo>
                    <a:pt x="1867" y="775"/>
                  </a:lnTo>
                  <a:cubicBezTo>
                    <a:pt x="1904" y="775"/>
                    <a:pt x="1904" y="775"/>
                    <a:pt x="1904" y="738"/>
                  </a:cubicBezTo>
                  <a:lnTo>
                    <a:pt x="1904" y="700"/>
                  </a:lnTo>
                  <a:lnTo>
                    <a:pt x="150" y="0"/>
                  </a:ln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128"/>
            <p:cNvSpPr/>
            <p:nvPr/>
          </p:nvSpPr>
          <p:spPr>
            <a:xfrm>
              <a:off x="-1747193" y="4427849"/>
              <a:ext cx="23277" cy="69673"/>
            </a:xfrm>
            <a:custGeom>
              <a:avLst/>
              <a:gdLst/>
              <a:ahLst/>
              <a:cxnLst/>
              <a:rect l="l" t="t" r="r" b="b"/>
              <a:pathLst>
                <a:path w="431" h="1290" extrusionOk="0">
                  <a:moveTo>
                    <a:pt x="1" y="1"/>
                  </a:moveTo>
                  <a:lnTo>
                    <a:pt x="47" y="1289"/>
                  </a:lnTo>
                  <a:lnTo>
                    <a:pt x="430" y="1252"/>
                  </a:lnTo>
                  <a:lnTo>
                    <a:pt x="355" y="48"/>
                  </a:lnTo>
                  <a:cubicBezTo>
                    <a:pt x="318" y="48"/>
                    <a:pt x="1" y="1"/>
                    <a:pt x="1" y="1"/>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128"/>
            <p:cNvSpPr/>
            <p:nvPr/>
          </p:nvSpPr>
          <p:spPr>
            <a:xfrm>
              <a:off x="-1744655" y="4495417"/>
              <a:ext cx="281325" cy="4105"/>
            </a:xfrm>
            <a:custGeom>
              <a:avLst/>
              <a:gdLst/>
              <a:ahLst/>
              <a:cxnLst/>
              <a:rect l="l" t="t" r="r" b="b"/>
              <a:pathLst>
                <a:path w="5209" h="76" extrusionOk="0">
                  <a:moveTo>
                    <a:pt x="38" y="1"/>
                  </a:moveTo>
                  <a:cubicBezTo>
                    <a:pt x="38" y="1"/>
                    <a:pt x="0" y="1"/>
                    <a:pt x="0" y="38"/>
                  </a:cubicBezTo>
                  <a:lnTo>
                    <a:pt x="38" y="38"/>
                  </a:lnTo>
                  <a:lnTo>
                    <a:pt x="5171" y="75"/>
                  </a:lnTo>
                  <a:lnTo>
                    <a:pt x="5209" y="38"/>
                  </a:lnTo>
                  <a:lnTo>
                    <a:pt x="5171" y="1"/>
                  </a:ln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128"/>
            <p:cNvSpPr/>
            <p:nvPr/>
          </p:nvSpPr>
          <p:spPr>
            <a:xfrm>
              <a:off x="-1830849" y="3417860"/>
              <a:ext cx="317132" cy="963970"/>
            </a:xfrm>
            <a:custGeom>
              <a:avLst/>
              <a:gdLst/>
              <a:ahLst/>
              <a:cxnLst/>
              <a:rect l="l" t="t" r="r" b="b"/>
              <a:pathLst>
                <a:path w="5872" h="17848" extrusionOk="0">
                  <a:moveTo>
                    <a:pt x="5713" y="1"/>
                  </a:moveTo>
                  <a:lnTo>
                    <a:pt x="0" y="776"/>
                  </a:lnTo>
                  <a:lnTo>
                    <a:pt x="1083" y="8709"/>
                  </a:lnTo>
                  <a:cubicBezTo>
                    <a:pt x="1242" y="9913"/>
                    <a:pt x="1400" y="17577"/>
                    <a:pt x="1400" y="17577"/>
                  </a:cubicBezTo>
                  <a:lnTo>
                    <a:pt x="4079" y="17847"/>
                  </a:lnTo>
                  <a:lnTo>
                    <a:pt x="5479" y="12331"/>
                  </a:lnTo>
                  <a:cubicBezTo>
                    <a:pt x="5750" y="11351"/>
                    <a:pt x="5871" y="10343"/>
                    <a:pt x="5871" y="9335"/>
                  </a:cubicBezTo>
                  <a:lnTo>
                    <a:pt x="5713" y="1"/>
                  </a:ln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128"/>
            <p:cNvSpPr/>
            <p:nvPr/>
          </p:nvSpPr>
          <p:spPr>
            <a:xfrm>
              <a:off x="-1830849" y="3417845"/>
              <a:ext cx="317132" cy="963970"/>
            </a:xfrm>
            <a:custGeom>
              <a:avLst/>
              <a:gdLst/>
              <a:ahLst/>
              <a:cxnLst/>
              <a:rect l="l" t="t" r="r" b="b"/>
              <a:pathLst>
                <a:path w="5872" h="17848" extrusionOk="0">
                  <a:moveTo>
                    <a:pt x="5713" y="1"/>
                  </a:moveTo>
                  <a:lnTo>
                    <a:pt x="0" y="776"/>
                  </a:lnTo>
                  <a:lnTo>
                    <a:pt x="1083" y="8709"/>
                  </a:lnTo>
                  <a:cubicBezTo>
                    <a:pt x="1242" y="9913"/>
                    <a:pt x="1400" y="17577"/>
                    <a:pt x="1400" y="17577"/>
                  </a:cubicBezTo>
                  <a:lnTo>
                    <a:pt x="4079" y="17847"/>
                  </a:lnTo>
                  <a:lnTo>
                    <a:pt x="5479" y="12331"/>
                  </a:lnTo>
                  <a:cubicBezTo>
                    <a:pt x="5750" y="11351"/>
                    <a:pt x="5871" y="10343"/>
                    <a:pt x="5871" y="9335"/>
                  </a:cubicBezTo>
                  <a:lnTo>
                    <a:pt x="5713" y="1"/>
                  </a:lnTo>
                  <a:close/>
                </a:path>
              </a:pathLst>
            </a:custGeom>
            <a:solidFill>
              <a:srgbClr val="000000">
                <a:alpha val="2849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128"/>
            <p:cNvSpPr/>
            <p:nvPr/>
          </p:nvSpPr>
          <p:spPr>
            <a:xfrm>
              <a:off x="-1230458" y="4127925"/>
              <a:ext cx="231422" cy="249580"/>
            </a:xfrm>
            <a:custGeom>
              <a:avLst/>
              <a:gdLst/>
              <a:ahLst/>
              <a:cxnLst/>
              <a:rect l="l" t="t" r="r" b="b"/>
              <a:pathLst>
                <a:path w="4285" h="4621" extrusionOk="0">
                  <a:moveTo>
                    <a:pt x="2025" y="0"/>
                  </a:moveTo>
                  <a:lnTo>
                    <a:pt x="0" y="1316"/>
                  </a:lnTo>
                  <a:lnTo>
                    <a:pt x="1913" y="4117"/>
                  </a:lnTo>
                  <a:lnTo>
                    <a:pt x="2688" y="4621"/>
                  </a:lnTo>
                  <a:lnTo>
                    <a:pt x="4284" y="3921"/>
                  </a:lnTo>
                  <a:lnTo>
                    <a:pt x="4200" y="3071"/>
                  </a:lnTo>
                  <a:cubicBezTo>
                    <a:pt x="3892" y="3071"/>
                    <a:pt x="2025" y="0"/>
                    <a:pt x="2025" y="0"/>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128"/>
            <p:cNvSpPr/>
            <p:nvPr/>
          </p:nvSpPr>
          <p:spPr>
            <a:xfrm>
              <a:off x="-1133678" y="4274619"/>
              <a:ext cx="306547" cy="161868"/>
            </a:xfrm>
            <a:custGeom>
              <a:avLst/>
              <a:gdLst/>
              <a:ahLst/>
              <a:cxnLst/>
              <a:rect l="l" t="t" r="r" b="b"/>
              <a:pathLst>
                <a:path w="5676" h="2997" extrusionOk="0">
                  <a:moveTo>
                    <a:pt x="5134" y="0"/>
                  </a:moveTo>
                  <a:lnTo>
                    <a:pt x="2334" y="318"/>
                  </a:lnTo>
                  <a:cubicBezTo>
                    <a:pt x="2334" y="318"/>
                    <a:pt x="2296" y="738"/>
                    <a:pt x="1596" y="859"/>
                  </a:cubicBezTo>
                  <a:cubicBezTo>
                    <a:pt x="467" y="1018"/>
                    <a:pt x="0" y="1326"/>
                    <a:pt x="0" y="1326"/>
                  </a:cubicBezTo>
                  <a:lnTo>
                    <a:pt x="934" y="2997"/>
                  </a:lnTo>
                  <a:lnTo>
                    <a:pt x="5675" y="589"/>
                  </a:lnTo>
                  <a:cubicBezTo>
                    <a:pt x="5638" y="392"/>
                    <a:pt x="5330" y="0"/>
                    <a:pt x="5134" y="0"/>
                  </a:cubicBezTo>
                  <a:close/>
                </a:path>
              </a:pathLst>
            </a:custGeom>
            <a:solidFill>
              <a:srgbClr val="EFEFE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128"/>
            <p:cNvSpPr/>
            <p:nvPr/>
          </p:nvSpPr>
          <p:spPr>
            <a:xfrm>
              <a:off x="-953242" y="4276618"/>
              <a:ext cx="98888" cy="48447"/>
            </a:xfrm>
            <a:custGeom>
              <a:avLst/>
              <a:gdLst/>
              <a:ahLst/>
              <a:cxnLst/>
              <a:rect l="l" t="t" r="r" b="b"/>
              <a:pathLst>
                <a:path w="1831" h="897" extrusionOk="0">
                  <a:moveTo>
                    <a:pt x="1830" y="1"/>
                  </a:moveTo>
                  <a:lnTo>
                    <a:pt x="1" y="159"/>
                  </a:lnTo>
                  <a:lnTo>
                    <a:pt x="197" y="897"/>
                  </a:lnTo>
                  <a:lnTo>
                    <a:pt x="1830" y="47"/>
                  </a:lnTo>
                  <a:lnTo>
                    <a:pt x="1830" y="1"/>
                  </a:ln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128"/>
            <p:cNvSpPr/>
            <p:nvPr/>
          </p:nvSpPr>
          <p:spPr>
            <a:xfrm>
              <a:off x="-955241" y="4276618"/>
              <a:ext cx="102884" cy="50499"/>
            </a:xfrm>
            <a:custGeom>
              <a:avLst/>
              <a:gdLst/>
              <a:ahLst/>
              <a:cxnLst/>
              <a:rect l="l" t="t" r="r" b="b"/>
              <a:pathLst>
                <a:path w="1905" h="935" extrusionOk="0">
                  <a:moveTo>
                    <a:pt x="1792" y="47"/>
                  </a:moveTo>
                  <a:lnTo>
                    <a:pt x="234" y="860"/>
                  </a:lnTo>
                  <a:lnTo>
                    <a:pt x="84" y="159"/>
                  </a:lnTo>
                  <a:lnTo>
                    <a:pt x="1792" y="47"/>
                  </a:lnTo>
                  <a:close/>
                  <a:moveTo>
                    <a:pt x="1867" y="1"/>
                  </a:moveTo>
                  <a:lnTo>
                    <a:pt x="38" y="122"/>
                  </a:lnTo>
                  <a:lnTo>
                    <a:pt x="0" y="122"/>
                  </a:lnTo>
                  <a:lnTo>
                    <a:pt x="234" y="934"/>
                  </a:lnTo>
                  <a:lnTo>
                    <a:pt x="1867" y="85"/>
                  </a:lnTo>
                  <a:cubicBezTo>
                    <a:pt x="1904" y="85"/>
                    <a:pt x="1904" y="47"/>
                    <a:pt x="1904" y="47"/>
                  </a:cubicBezTo>
                  <a:cubicBezTo>
                    <a:pt x="1904" y="1"/>
                    <a:pt x="1867" y="1"/>
                    <a:pt x="1867" y="1"/>
                  </a:cubicBez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128"/>
            <p:cNvSpPr/>
            <p:nvPr/>
          </p:nvSpPr>
          <p:spPr>
            <a:xfrm>
              <a:off x="-1133678" y="4337650"/>
              <a:ext cx="50443" cy="67567"/>
            </a:xfrm>
            <a:custGeom>
              <a:avLst/>
              <a:gdLst/>
              <a:ahLst/>
              <a:cxnLst/>
              <a:rect l="l" t="t" r="r" b="b"/>
              <a:pathLst>
                <a:path w="934" h="1251" extrusionOk="0">
                  <a:moveTo>
                    <a:pt x="308" y="0"/>
                  </a:moveTo>
                  <a:cubicBezTo>
                    <a:pt x="271" y="0"/>
                    <a:pt x="0" y="159"/>
                    <a:pt x="0" y="159"/>
                  </a:cubicBezTo>
                  <a:lnTo>
                    <a:pt x="626" y="1251"/>
                  </a:lnTo>
                  <a:lnTo>
                    <a:pt x="934" y="1055"/>
                  </a:lnTo>
                  <a:lnTo>
                    <a:pt x="308" y="0"/>
                  </a:ln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128"/>
            <p:cNvSpPr/>
            <p:nvPr/>
          </p:nvSpPr>
          <p:spPr>
            <a:xfrm>
              <a:off x="-1101922" y="4276618"/>
              <a:ext cx="252107" cy="128598"/>
            </a:xfrm>
            <a:custGeom>
              <a:avLst/>
              <a:gdLst/>
              <a:ahLst/>
              <a:cxnLst/>
              <a:rect l="l" t="t" r="r" b="b"/>
              <a:pathLst>
                <a:path w="4668" h="2381" extrusionOk="0">
                  <a:moveTo>
                    <a:pt x="4620" y="1"/>
                  </a:moveTo>
                  <a:lnTo>
                    <a:pt x="38" y="2334"/>
                  </a:lnTo>
                  <a:lnTo>
                    <a:pt x="0" y="2381"/>
                  </a:lnTo>
                  <a:lnTo>
                    <a:pt x="38" y="2381"/>
                  </a:lnTo>
                  <a:lnTo>
                    <a:pt x="4620" y="85"/>
                  </a:lnTo>
                  <a:lnTo>
                    <a:pt x="4667" y="47"/>
                  </a:lnTo>
                  <a:lnTo>
                    <a:pt x="4620" y="1"/>
                  </a:ln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128"/>
            <p:cNvSpPr/>
            <p:nvPr/>
          </p:nvSpPr>
          <p:spPr>
            <a:xfrm>
              <a:off x="-1832902" y="3463965"/>
              <a:ext cx="794018" cy="815227"/>
            </a:xfrm>
            <a:custGeom>
              <a:avLst/>
              <a:gdLst/>
              <a:ahLst/>
              <a:cxnLst/>
              <a:rect l="l" t="t" r="r" b="b"/>
              <a:pathLst>
                <a:path w="14702" h="15094" extrusionOk="0">
                  <a:moveTo>
                    <a:pt x="6843" y="1"/>
                  </a:moveTo>
                  <a:lnTo>
                    <a:pt x="505" y="234"/>
                  </a:lnTo>
                  <a:lnTo>
                    <a:pt x="1" y="271"/>
                  </a:lnTo>
                  <a:cubicBezTo>
                    <a:pt x="309" y="2642"/>
                    <a:pt x="972" y="4359"/>
                    <a:pt x="2754" y="5946"/>
                  </a:cubicBezTo>
                  <a:lnTo>
                    <a:pt x="6535" y="8830"/>
                  </a:lnTo>
                  <a:cubicBezTo>
                    <a:pt x="7272" y="9530"/>
                    <a:pt x="8009" y="10268"/>
                    <a:pt x="8635" y="11127"/>
                  </a:cubicBezTo>
                  <a:lnTo>
                    <a:pt x="11706" y="15093"/>
                  </a:lnTo>
                  <a:lnTo>
                    <a:pt x="14702" y="13647"/>
                  </a:lnTo>
                  <a:lnTo>
                    <a:pt x="12676" y="8980"/>
                  </a:lnTo>
                  <a:cubicBezTo>
                    <a:pt x="11976" y="7430"/>
                    <a:pt x="11118" y="5946"/>
                    <a:pt x="10147" y="4546"/>
                  </a:cubicBezTo>
                  <a:lnTo>
                    <a:pt x="6843" y="1"/>
                  </a:ln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128"/>
            <p:cNvSpPr/>
            <p:nvPr/>
          </p:nvSpPr>
          <p:spPr>
            <a:xfrm>
              <a:off x="-1996704" y="2855907"/>
              <a:ext cx="256158" cy="450335"/>
            </a:xfrm>
            <a:custGeom>
              <a:avLst/>
              <a:gdLst/>
              <a:ahLst/>
              <a:cxnLst/>
              <a:rect l="l" t="t" r="r" b="b"/>
              <a:pathLst>
                <a:path w="4743" h="8338" extrusionOk="0">
                  <a:moveTo>
                    <a:pt x="4236" y="1"/>
                  </a:moveTo>
                  <a:cubicBezTo>
                    <a:pt x="3236" y="1"/>
                    <a:pt x="1066" y="208"/>
                    <a:pt x="616" y="1962"/>
                  </a:cubicBezTo>
                  <a:cubicBezTo>
                    <a:pt x="383" y="2895"/>
                    <a:pt x="112" y="3987"/>
                    <a:pt x="38" y="5425"/>
                  </a:cubicBezTo>
                  <a:cubicBezTo>
                    <a:pt x="0" y="6433"/>
                    <a:pt x="504" y="7992"/>
                    <a:pt x="2017" y="8337"/>
                  </a:cubicBezTo>
                  <a:lnTo>
                    <a:pt x="3417" y="7796"/>
                  </a:lnTo>
                  <a:lnTo>
                    <a:pt x="4742" y="21"/>
                  </a:lnTo>
                  <a:cubicBezTo>
                    <a:pt x="4742" y="21"/>
                    <a:pt x="4545" y="1"/>
                    <a:pt x="4236" y="1"/>
                  </a:cubicBezTo>
                  <a:close/>
                </a:path>
              </a:pathLst>
            </a:custGeom>
            <a:solidFill>
              <a:srgbClr val="FFAEC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128"/>
            <p:cNvSpPr/>
            <p:nvPr/>
          </p:nvSpPr>
          <p:spPr>
            <a:xfrm>
              <a:off x="-1988657" y="2804812"/>
              <a:ext cx="231476" cy="295705"/>
            </a:xfrm>
            <a:custGeom>
              <a:avLst/>
              <a:gdLst/>
              <a:ahLst/>
              <a:cxnLst/>
              <a:rect l="l" t="t" r="r" b="b"/>
              <a:pathLst>
                <a:path w="4286" h="5475" extrusionOk="0">
                  <a:moveTo>
                    <a:pt x="3251" y="1"/>
                  </a:moveTo>
                  <a:cubicBezTo>
                    <a:pt x="2797" y="1"/>
                    <a:pt x="2345" y="121"/>
                    <a:pt x="1952" y="341"/>
                  </a:cubicBezTo>
                  <a:cubicBezTo>
                    <a:pt x="393" y="1275"/>
                    <a:pt x="1" y="4233"/>
                    <a:pt x="85" y="4663"/>
                  </a:cubicBezTo>
                  <a:cubicBezTo>
                    <a:pt x="186" y="5063"/>
                    <a:pt x="359" y="5474"/>
                    <a:pt x="621" y="5474"/>
                  </a:cubicBezTo>
                  <a:cubicBezTo>
                    <a:pt x="842" y="5474"/>
                    <a:pt x="1126" y="5182"/>
                    <a:pt x="1485" y="4345"/>
                  </a:cubicBezTo>
                  <a:cubicBezTo>
                    <a:pt x="1905" y="3375"/>
                    <a:pt x="3305" y="845"/>
                    <a:pt x="3305" y="845"/>
                  </a:cubicBezTo>
                  <a:lnTo>
                    <a:pt x="4285" y="229"/>
                  </a:lnTo>
                  <a:cubicBezTo>
                    <a:pt x="3958" y="74"/>
                    <a:pt x="3604" y="1"/>
                    <a:pt x="3251" y="1"/>
                  </a:cubicBezTo>
                  <a:close/>
                </a:path>
              </a:pathLst>
            </a:custGeom>
            <a:solidFill>
              <a:srgbClr val="EF41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128"/>
            <p:cNvSpPr/>
            <p:nvPr/>
          </p:nvSpPr>
          <p:spPr>
            <a:xfrm>
              <a:off x="-1578801" y="2776348"/>
              <a:ext cx="239469" cy="557599"/>
            </a:xfrm>
            <a:custGeom>
              <a:avLst/>
              <a:gdLst/>
              <a:ahLst/>
              <a:cxnLst/>
              <a:rect l="l" t="t" r="r" b="b"/>
              <a:pathLst>
                <a:path w="4434" h="10324" extrusionOk="0">
                  <a:moveTo>
                    <a:pt x="971" y="1"/>
                  </a:moveTo>
                  <a:cubicBezTo>
                    <a:pt x="945" y="1"/>
                    <a:pt x="920" y="3"/>
                    <a:pt x="896" y="9"/>
                  </a:cubicBezTo>
                  <a:cubicBezTo>
                    <a:pt x="738" y="9"/>
                    <a:pt x="663" y="56"/>
                    <a:pt x="663" y="56"/>
                  </a:cubicBezTo>
                  <a:lnTo>
                    <a:pt x="579" y="93"/>
                  </a:lnTo>
                  <a:cubicBezTo>
                    <a:pt x="0" y="868"/>
                    <a:pt x="4434" y="10323"/>
                    <a:pt x="4434" y="10323"/>
                  </a:cubicBezTo>
                  <a:cubicBezTo>
                    <a:pt x="4434" y="10323"/>
                    <a:pt x="4163" y="7169"/>
                    <a:pt x="4117" y="6935"/>
                  </a:cubicBezTo>
                  <a:cubicBezTo>
                    <a:pt x="3463" y="2576"/>
                    <a:pt x="1867" y="672"/>
                    <a:pt x="1400" y="205"/>
                  </a:cubicBezTo>
                  <a:cubicBezTo>
                    <a:pt x="1267" y="80"/>
                    <a:pt x="1107" y="1"/>
                    <a:pt x="971" y="1"/>
                  </a:cubicBezTo>
                  <a:close/>
                </a:path>
              </a:pathLst>
            </a:custGeom>
            <a:solidFill>
              <a:srgbClr val="415C7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128"/>
            <p:cNvSpPr/>
            <p:nvPr/>
          </p:nvSpPr>
          <p:spPr>
            <a:xfrm>
              <a:off x="-1688218" y="2722391"/>
              <a:ext cx="165911" cy="174452"/>
            </a:xfrm>
            <a:custGeom>
              <a:avLst/>
              <a:gdLst/>
              <a:ahLst/>
              <a:cxnLst/>
              <a:rect l="l" t="t" r="r" b="b"/>
              <a:pathLst>
                <a:path w="3072" h="3230" extrusionOk="0">
                  <a:moveTo>
                    <a:pt x="505" y="0"/>
                  </a:moveTo>
                  <a:lnTo>
                    <a:pt x="271" y="1167"/>
                  </a:lnTo>
                  <a:lnTo>
                    <a:pt x="1" y="2838"/>
                  </a:lnTo>
                  <a:lnTo>
                    <a:pt x="2876" y="3230"/>
                  </a:lnTo>
                  <a:lnTo>
                    <a:pt x="3072" y="75"/>
                  </a:lnTo>
                  <a:lnTo>
                    <a:pt x="505" y="0"/>
                  </a:ln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128"/>
            <p:cNvSpPr/>
            <p:nvPr/>
          </p:nvSpPr>
          <p:spPr>
            <a:xfrm>
              <a:off x="-1675580" y="2722391"/>
              <a:ext cx="153273" cy="77666"/>
            </a:xfrm>
            <a:custGeom>
              <a:avLst/>
              <a:gdLst/>
              <a:ahLst/>
              <a:cxnLst/>
              <a:rect l="l" t="t" r="r" b="b"/>
              <a:pathLst>
                <a:path w="2838" h="1438" extrusionOk="0">
                  <a:moveTo>
                    <a:pt x="271" y="0"/>
                  </a:moveTo>
                  <a:lnTo>
                    <a:pt x="37" y="1167"/>
                  </a:lnTo>
                  <a:lnTo>
                    <a:pt x="0" y="1438"/>
                  </a:lnTo>
                  <a:cubicBezTo>
                    <a:pt x="2334" y="1130"/>
                    <a:pt x="2838" y="75"/>
                    <a:pt x="2838" y="75"/>
                  </a:cubicBezTo>
                  <a:lnTo>
                    <a:pt x="271" y="0"/>
                  </a:lnTo>
                  <a:close/>
                </a:path>
              </a:pathLst>
            </a:custGeom>
            <a:solidFill>
              <a:srgbClr val="000000">
                <a:alpha val="2196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128"/>
            <p:cNvSpPr/>
            <p:nvPr/>
          </p:nvSpPr>
          <p:spPr>
            <a:xfrm>
              <a:off x="-1950852" y="2837867"/>
              <a:ext cx="252107" cy="395245"/>
            </a:xfrm>
            <a:custGeom>
              <a:avLst/>
              <a:gdLst/>
              <a:ahLst/>
              <a:cxnLst/>
              <a:rect l="l" t="t" r="r" b="b"/>
              <a:pathLst>
                <a:path w="4668" h="7318" extrusionOk="0">
                  <a:moveTo>
                    <a:pt x="3282" y="0"/>
                  </a:moveTo>
                  <a:cubicBezTo>
                    <a:pt x="1887" y="0"/>
                    <a:pt x="1252" y="1400"/>
                    <a:pt x="1252" y="1400"/>
                  </a:cubicBezTo>
                  <a:cubicBezTo>
                    <a:pt x="318" y="2996"/>
                    <a:pt x="1" y="6926"/>
                    <a:pt x="1" y="6926"/>
                  </a:cubicBezTo>
                  <a:lnTo>
                    <a:pt x="3230" y="7318"/>
                  </a:lnTo>
                  <a:cubicBezTo>
                    <a:pt x="3968" y="6422"/>
                    <a:pt x="4668" y="6338"/>
                    <a:pt x="4668" y="6338"/>
                  </a:cubicBezTo>
                  <a:lnTo>
                    <a:pt x="4397" y="270"/>
                  </a:lnTo>
                  <a:cubicBezTo>
                    <a:pt x="3982" y="78"/>
                    <a:pt x="3611" y="0"/>
                    <a:pt x="3282" y="0"/>
                  </a:cubicBezTo>
                  <a:close/>
                </a:path>
              </a:pathLst>
            </a:custGeom>
            <a:solidFill>
              <a:srgbClr val="FD7DA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128"/>
            <p:cNvSpPr/>
            <p:nvPr/>
          </p:nvSpPr>
          <p:spPr>
            <a:xfrm>
              <a:off x="-1860985" y="3255752"/>
              <a:ext cx="217218" cy="205400"/>
            </a:xfrm>
            <a:custGeom>
              <a:avLst/>
              <a:gdLst/>
              <a:ahLst/>
              <a:cxnLst/>
              <a:rect l="l" t="t" r="r" b="b"/>
              <a:pathLst>
                <a:path w="4022" h="3803" extrusionOk="0">
                  <a:moveTo>
                    <a:pt x="792" y="1"/>
                  </a:moveTo>
                  <a:cubicBezTo>
                    <a:pt x="792" y="1"/>
                    <a:pt x="1" y="3802"/>
                    <a:pt x="2935" y="3802"/>
                  </a:cubicBezTo>
                  <a:cubicBezTo>
                    <a:pt x="3251" y="3802"/>
                    <a:pt x="3612" y="3758"/>
                    <a:pt x="4021" y="3660"/>
                  </a:cubicBezTo>
                  <a:cubicBezTo>
                    <a:pt x="4021" y="3660"/>
                    <a:pt x="1454" y="3622"/>
                    <a:pt x="1604" y="159"/>
                  </a:cubicBezTo>
                  <a:lnTo>
                    <a:pt x="792" y="1"/>
                  </a:lnTo>
                  <a:close/>
                </a:path>
              </a:pathLst>
            </a:custGeom>
            <a:solidFill>
              <a:srgbClr val="27415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128"/>
            <p:cNvSpPr/>
            <p:nvPr/>
          </p:nvSpPr>
          <p:spPr>
            <a:xfrm>
              <a:off x="-1648361" y="3167173"/>
              <a:ext cx="75665" cy="136051"/>
            </a:xfrm>
            <a:custGeom>
              <a:avLst/>
              <a:gdLst/>
              <a:ahLst/>
              <a:cxnLst/>
              <a:rect l="l" t="t" r="r" b="b"/>
              <a:pathLst>
                <a:path w="1401" h="2519" extrusionOk="0">
                  <a:moveTo>
                    <a:pt x="564" y="1"/>
                  </a:moveTo>
                  <a:cubicBezTo>
                    <a:pt x="532" y="1"/>
                    <a:pt x="499" y="3"/>
                    <a:pt x="467" y="7"/>
                  </a:cubicBezTo>
                  <a:cubicBezTo>
                    <a:pt x="196" y="54"/>
                    <a:pt x="0" y="287"/>
                    <a:pt x="38" y="521"/>
                  </a:cubicBezTo>
                  <a:lnTo>
                    <a:pt x="355" y="2191"/>
                  </a:lnTo>
                  <a:cubicBezTo>
                    <a:pt x="386" y="2384"/>
                    <a:pt x="575" y="2519"/>
                    <a:pt x="792" y="2519"/>
                  </a:cubicBezTo>
                  <a:cubicBezTo>
                    <a:pt x="838" y="2519"/>
                    <a:pt x="886" y="2513"/>
                    <a:pt x="934" y="2499"/>
                  </a:cubicBezTo>
                  <a:cubicBezTo>
                    <a:pt x="1251" y="2462"/>
                    <a:pt x="1400" y="2229"/>
                    <a:pt x="1363" y="1995"/>
                  </a:cubicBezTo>
                  <a:lnTo>
                    <a:pt x="1055" y="325"/>
                  </a:lnTo>
                  <a:cubicBezTo>
                    <a:pt x="1022" y="119"/>
                    <a:pt x="801" y="1"/>
                    <a:pt x="564" y="1"/>
                  </a:cubicBezTo>
                  <a:close/>
                </a:path>
              </a:pathLst>
            </a:custGeom>
            <a:solidFill>
              <a:srgbClr val="3B816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128"/>
            <p:cNvSpPr/>
            <p:nvPr/>
          </p:nvSpPr>
          <p:spPr>
            <a:xfrm>
              <a:off x="-1772360" y="3170036"/>
              <a:ext cx="86250" cy="50499"/>
            </a:xfrm>
            <a:custGeom>
              <a:avLst/>
              <a:gdLst/>
              <a:ahLst/>
              <a:cxnLst/>
              <a:rect l="l" t="t" r="r" b="b"/>
              <a:pathLst>
                <a:path w="1597" h="935" extrusionOk="0">
                  <a:moveTo>
                    <a:pt x="1521" y="1"/>
                  </a:moveTo>
                  <a:cubicBezTo>
                    <a:pt x="1363" y="1"/>
                    <a:pt x="1213" y="38"/>
                    <a:pt x="1055" y="76"/>
                  </a:cubicBezTo>
                  <a:cubicBezTo>
                    <a:pt x="933" y="113"/>
                    <a:pt x="784" y="150"/>
                    <a:pt x="663" y="234"/>
                  </a:cubicBezTo>
                  <a:cubicBezTo>
                    <a:pt x="513" y="309"/>
                    <a:pt x="392" y="384"/>
                    <a:pt x="280" y="505"/>
                  </a:cubicBezTo>
                  <a:cubicBezTo>
                    <a:pt x="196" y="580"/>
                    <a:pt x="84" y="738"/>
                    <a:pt x="47" y="850"/>
                  </a:cubicBezTo>
                  <a:cubicBezTo>
                    <a:pt x="0" y="888"/>
                    <a:pt x="0" y="888"/>
                    <a:pt x="47" y="934"/>
                  </a:cubicBezTo>
                  <a:cubicBezTo>
                    <a:pt x="84" y="934"/>
                    <a:pt x="84" y="934"/>
                    <a:pt x="121" y="888"/>
                  </a:cubicBezTo>
                  <a:cubicBezTo>
                    <a:pt x="196" y="776"/>
                    <a:pt x="280" y="654"/>
                    <a:pt x="392" y="580"/>
                  </a:cubicBezTo>
                  <a:cubicBezTo>
                    <a:pt x="467" y="505"/>
                    <a:pt x="588" y="421"/>
                    <a:pt x="747" y="346"/>
                  </a:cubicBezTo>
                  <a:cubicBezTo>
                    <a:pt x="859" y="309"/>
                    <a:pt x="980" y="272"/>
                    <a:pt x="1129" y="234"/>
                  </a:cubicBezTo>
                  <a:cubicBezTo>
                    <a:pt x="1251" y="188"/>
                    <a:pt x="1400" y="188"/>
                    <a:pt x="1521" y="188"/>
                  </a:cubicBezTo>
                  <a:cubicBezTo>
                    <a:pt x="1559" y="188"/>
                    <a:pt x="1596" y="150"/>
                    <a:pt x="1596" y="76"/>
                  </a:cubicBezTo>
                  <a:cubicBezTo>
                    <a:pt x="1596" y="38"/>
                    <a:pt x="1559" y="1"/>
                    <a:pt x="1521" y="1"/>
                  </a:cubicBezTo>
                  <a:close/>
                </a:path>
              </a:pathLst>
            </a:custGeom>
            <a:solidFill>
              <a:srgbClr val="415C7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128"/>
            <p:cNvSpPr/>
            <p:nvPr/>
          </p:nvSpPr>
          <p:spPr>
            <a:xfrm>
              <a:off x="-1984120" y="2804218"/>
              <a:ext cx="266743" cy="535779"/>
            </a:xfrm>
            <a:custGeom>
              <a:avLst/>
              <a:gdLst/>
              <a:ahLst/>
              <a:cxnLst/>
              <a:rect l="l" t="t" r="r" b="b"/>
              <a:pathLst>
                <a:path w="4939" h="9920" extrusionOk="0">
                  <a:moveTo>
                    <a:pt x="3783" y="0"/>
                  </a:moveTo>
                  <a:cubicBezTo>
                    <a:pt x="2765" y="0"/>
                    <a:pt x="1350" y="659"/>
                    <a:pt x="738" y="4011"/>
                  </a:cubicBezTo>
                  <a:cubicBezTo>
                    <a:pt x="738" y="4011"/>
                    <a:pt x="271" y="5486"/>
                    <a:pt x="113" y="7082"/>
                  </a:cubicBezTo>
                  <a:cubicBezTo>
                    <a:pt x="1" y="8211"/>
                    <a:pt x="775" y="9257"/>
                    <a:pt x="1942" y="9453"/>
                  </a:cubicBezTo>
                  <a:lnTo>
                    <a:pt x="4388" y="9919"/>
                  </a:lnTo>
                  <a:lnTo>
                    <a:pt x="4938" y="277"/>
                  </a:lnTo>
                  <a:cubicBezTo>
                    <a:pt x="4938" y="277"/>
                    <a:pt x="4444" y="0"/>
                    <a:pt x="3783" y="0"/>
                  </a:cubicBezTo>
                  <a:close/>
                </a:path>
              </a:pathLst>
            </a:custGeom>
            <a:solidFill>
              <a:srgbClr val="BC7B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128"/>
            <p:cNvSpPr/>
            <p:nvPr/>
          </p:nvSpPr>
          <p:spPr>
            <a:xfrm>
              <a:off x="-1835386" y="2817181"/>
              <a:ext cx="145226" cy="247582"/>
            </a:xfrm>
            <a:custGeom>
              <a:avLst/>
              <a:gdLst/>
              <a:ahLst/>
              <a:cxnLst/>
              <a:rect l="l" t="t" r="r" b="b"/>
              <a:pathLst>
                <a:path w="2689" h="4584" extrusionOk="0">
                  <a:moveTo>
                    <a:pt x="2688" y="0"/>
                  </a:moveTo>
                  <a:lnTo>
                    <a:pt x="2688" y="0"/>
                  </a:lnTo>
                  <a:cubicBezTo>
                    <a:pt x="2688" y="0"/>
                    <a:pt x="1596" y="37"/>
                    <a:pt x="1522" y="149"/>
                  </a:cubicBezTo>
                  <a:cubicBezTo>
                    <a:pt x="1522" y="149"/>
                    <a:pt x="551" y="1279"/>
                    <a:pt x="0" y="4583"/>
                  </a:cubicBezTo>
                  <a:lnTo>
                    <a:pt x="2026" y="971"/>
                  </a:lnTo>
                  <a:cubicBezTo>
                    <a:pt x="2026" y="971"/>
                    <a:pt x="2184" y="653"/>
                    <a:pt x="2688" y="0"/>
                  </a:cubicBezTo>
                  <a:close/>
                </a:path>
              </a:pathLst>
            </a:custGeom>
            <a:solidFill>
              <a:srgbClr val="27415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128"/>
            <p:cNvSpPr/>
            <p:nvPr/>
          </p:nvSpPr>
          <p:spPr>
            <a:xfrm>
              <a:off x="-1950852" y="2800005"/>
              <a:ext cx="195669" cy="487548"/>
            </a:xfrm>
            <a:custGeom>
              <a:avLst/>
              <a:gdLst/>
              <a:ahLst/>
              <a:cxnLst/>
              <a:rect l="l" t="t" r="r" b="b"/>
              <a:pathLst>
                <a:path w="3623" h="9027" extrusionOk="0">
                  <a:moveTo>
                    <a:pt x="3538" y="1"/>
                  </a:moveTo>
                  <a:cubicBezTo>
                    <a:pt x="3464" y="1"/>
                    <a:pt x="2185" y="197"/>
                    <a:pt x="1522" y="1830"/>
                  </a:cubicBezTo>
                  <a:cubicBezTo>
                    <a:pt x="972" y="3156"/>
                    <a:pt x="1" y="6385"/>
                    <a:pt x="197" y="8989"/>
                  </a:cubicBezTo>
                  <a:cubicBezTo>
                    <a:pt x="197" y="9027"/>
                    <a:pt x="234" y="9027"/>
                    <a:pt x="271" y="9027"/>
                  </a:cubicBezTo>
                  <a:cubicBezTo>
                    <a:pt x="318" y="9027"/>
                    <a:pt x="355" y="8989"/>
                    <a:pt x="355" y="8952"/>
                  </a:cubicBezTo>
                  <a:cubicBezTo>
                    <a:pt x="159" y="6423"/>
                    <a:pt x="1130" y="3230"/>
                    <a:pt x="1672" y="1868"/>
                  </a:cubicBezTo>
                  <a:cubicBezTo>
                    <a:pt x="2297" y="355"/>
                    <a:pt x="3538" y="159"/>
                    <a:pt x="3538" y="159"/>
                  </a:cubicBezTo>
                  <a:cubicBezTo>
                    <a:pt x="3585" y="159"/>
                    <a:pt x="3622" y="122"/>
                    <a:pt x="3622" y="85"/>
                  </a:cubicBezTo>
                  <a:cubicBezTo>
                    <a:pt x="3622" y="38"/>
                    <a:pt x="3585" y="1"/>
                    <a:pt x="3538" y="1"/>
                  </a:cubicBezTo>
                  <a:close/>
                </a:path>
              </a:pathLst>
            </a:custGeom>
            <a:solidFill>
              <a:srgbClr val="FFAEC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128"/>
            <p:cNvSpPr/>
            <p:nvPr/>
          </p:nvSpPr>
          <p:spPr>
            <a:xfrm>
              <a:off x="-1860607" y="2785422"/>
              <a:ext cx="552551" cy="854978"/>
            </a:xfrm>
            <a:custGeom>
              <a:avLst/>
              <a:gdLst/>
              <a:ahLst/>
              <a:cxnLst/>
              <a:rect l="l" t="t" r="r" b="b"/>
              <a:pathLst>
                <a:path w="10231" h="15830" extrusionOk="0">
                  <a:moveTo>
                    <a:pt x="3426" y="0"/>
                  </a:moveTo>
                  <a:cubicBezTo>
                    <a:pt x="1" y="4275"/>
                    <a:pt x="467" y="13338"/>
                    <a:pt x="467" y="13338"/>
                  </a:cubicBezTo>
                  <a:cubicBezTo>
                    <a:pt x="355" y="15634"/>
                    <a:pt x="4714" y="15709"/>
                    <a:pt x="4714" y="15709"/>
                  </a:cubicBezTo>
                  <a:cubicBezTo>
                    <a:pt x="5426" y="15791"/>
                    <a:pt x="6034" y="15829"/>
                    <a:pt x="6554" y="15829"/>
                  </a:cubicBezTo>
                  <a:cubicBezTo>
                    <a:pt x="9274" y="15829"/>
                    <a:pt x="9581" y="14792"/>
                    <a:pt x="9652" y="13656"/>
                  </a:cubicBezTo>
                  <a:cubicBezTo>
                    <a:pt x="10231" y="5096"/>
                    <a:pt x="6189" y="429"/>
                    <a:pt x="6189" y="429"/>
                  </a:cubicBezTo>
                  <a:cubicBezTo>
                    <a:pt x="6085" y="730"/>
                    <a:pt x="5841" y="840"/>
                    <a:pt x="5538" y="840"/>
                  </a:cubicBezTo>
                  <a:cubicBezTo>
                    <a:pt x="4704" y="840"/>
                    <a:pt x="3426" y="0"/>
                    <a:pt x="3426" y="0"/>
                  </a:cubicBezTo>
                  <a:close/>
                </a:path>
              </a:pathLst>
            </a:custGeom>
            <a:solidFill>
              <a:srgbClr val="EF41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128"/>
            <p:cNvSpPr/>
            <p:nvPr/>
          </p:nvSpPr>
          <p:spPr>
            <a:xfrm>
              <a:off x="-1698803" y="2842890"/>
              <a:ext cx="199720" cy="30786"/>
            </a:xfrm>
            <a:custGeom>
              <a:avLst/>
              <a:gdLst/>
              <a:ahLst/>
              <a:cxnLst/>
              <a:rect l="l" t="t" r="r" b="b"/>
              <a:pathLst>
                <a:path w="3698" h="570" extrusionOk="0">
                  <a:moveTo>
                    <a:pt x="3660" y="0"/>
                  </a:moveTo>
                  <a:cubicBezTo>
                    <a:pt x="3650" y="0"/>
                    <a:pt x="3641" y="9"/>
                    <a:pt x="3622" y="28"/>
                  </a:cubicBezTo>
                  <a:cubicBezTo>
                    <a:pt x="3060" y="357"/>
                    <a:pt x="2460" y="463"/>
                    <a:pt x="1918" y="463"/>
                  </a:cubicBezTo>
                  <a:cubicBezTo>
                    <a:pt x="921" y="463"/>
                    <a:pt x="122" y="103"/>
                    <a:pt x="122" y="103"/>
                  </a:cubicBezTo>
                  <a:cubicBezTo>
                    <a:pt x="85" y="103"/>
                    <a:pt x="38" y="103"/>
                    <a:pt x="38" y="140"/>
                  </a:cubicBezTo>
                  <a:cubicBezTo>
                    <a:pt x="1" y="177"/>
                    <a:pt x="38" y="177"/>
                    <a:pt x="38" y="224"/>
                  </a:cubicBezTo>
                  <a:cubicBezTo>
                    <a:pt x="85" y="224"/>
                    <a:pt x="859" y="570"/>
                    <a:pt x="1868" y="570"/>
                  </a:cubicBezTo>
                  <a:cubicBezTo>
                    <a:pt x="2456" y="570"/>
                    <a:pt x="3072" y="458"/>
                    <a:pt x="3660" y="103"/>
                  </a:cubicBezTo>
                  <a:cubicBezTo>
                    <a:pt x="3697" y="103"/>
                    <a:pt x="3697" y="65"/>
                    <a:pt x="3697" y="28"/>
                  </a:cubicBezTo>
                  <a:cubicBezTo>
                    <a:pt x="3678" y="9"/>
                    <a:pt x="3669" y="0"/>
                    <a:pt x="3660" y="0"/>
                  </a:cubicBezTo>
                  <a:close/>
                </a:path>
              </a:pathLst>
            </a:custGeom>
            <a:solidFill>
              <a:srgbClr val="F4F4E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128"/>
            <p:cNvSpPr/>
            <p:nvPr/>
          </p:nvSpPr>
          <p:spPr>
            <a:xfrm>
              <a:off x="-1696751" y="2877673"/>
              <a:ext cx="220837" cy="33810"/>
            </a:xfrm>
            <a:custGeom>
              <a:avLst/>
              <a:gdLst/>
              <a:ahLst/>
              <a:cxnLst/>
              <a:rect l="l" t="t" r="r" b="b"/>
              <a:pathLst>
                <a:path w="4089" h="626" extrusionOk="0">
                  <a:moveTo>
                    <a:pt x="3967" y="0"/>
                  </a:moveTo>
                  <a:cubicBezTo>
                    <a:pt x="3314" y="404"/>
                    <a:pt x="2546" y="522"/>
                    <a:pt x="1867" y="522"/>
                  </a:cubicBezTo>
                  <a:cubicBezTo>
                    <a:pt x="897" y="522"/>
                    <a:pt x="106" y="280"/>
                    <a:pt x="84" y="280"/>
                  </a:cubicBezTo>
                  <a:cubicBezTo>
                    <a:pt x="47" y="280"/>
                    <a:pt x="47" y="280"/>
                    <a:pt x="0" y="318"/>
                  </a:cubicBezTo>
                  <a:lnTo>
                    <a:pt x="47" y="355"/>
                  </a:lnTo>
                  <a:cubicBezTo>
                    <a:pt x="84" y="392"/>
                    <a:pt x="859" y="626"/>
                    <a:pt x="1867" y="626"/>
                  </a:cubicBezTo>
                  <a:cubicBezTo>
                    <a:pt x="2567" y="626"/>
                    <a:pt x="3351" y="514"/>
                    <a:pt x="4051" y="84"/>
                  </a:cubicBezTo>
                  <a:cubicBezTo>
                    <a:pt x="4051" y="84"/>
                    <a:pt x="4088" y="47"/>
                    <a:pt x="4051" y="0"/>
                  </a:cubicBezTo>
                  <a:close/>
                </a:path>
              </a:pathLst>
            </a:custGeom>
            <a:solidFill>
              <a:srgbClr val="F4F4E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128"/>
            <p:cNvSpPr/>
            <p:nvPr/>
          </p:nvSpPr>
          <p:spPr>
            <a:xfrm>
              <a:off x="-1696751" y="2909432"/>
              <a:ext cx="237471" cy="37861"/>
            </a:xfrm>
            <a:custGeom>
              <a:avLst/>
              <a:gdLst/>
              <a:ahLst/>
              <a:cxnLst/>
              <a:rect l="l" t="t" r="r" b="b"/>
              <a:pathLst>
                <a:path w="4397" h="701" extrusionOk="0">
                  <a:moveTo>
                    <a:pt x="4322" y="0"/>
                  </a:moveTo>
                  <a:cubicBezTo>
                    <a:pt x="3567" y="459"/>
                    <a:pt x="2579" y="580"/>
                    <a:pt x="1743" y="580"/>
                  </a:cubicBezTo>
                  <a:cubicBezTo>
                    <a:pt x="810" y="580"/>
                    <a:pt x="66" y="430"/>
                    <a:pt x="47" y="430"/>
                  </a:cubicBezTo>
                  <a:cubicBezTo>
                    <a:pt x="47" y="430"/>
                    <a:pt x="0" y="430"/>
                    <a:pt x="0" y="467"/>
                  </a:cubicBezTo>
                  <a:cubicBezTo>
                    <a:pt x="0" y="504"/>
                    <a:pt x="0" y="542"/>
                    <a:pt x="47" y="542"/>
                  </a:cubicBezTo>
                  <a:cubicBezTo>
                    <a:pt x="47" y="542"/>
                    <a:pt x="784" y="700"/>
                    <a:pt x="1718" y="700"/>
                  </a:cubicBezTo>
                  <a:cubicBezTo>
                    <a:pt x="2567" y="700"/>
                    <a:pt x="3584" y="542"/>
                    <a:pt x="4359" y="75"/>
                  </a:cubicBezTo>
                  <a:cubicBezTo>
                    <a:pt x="4396" y="75"/>
                    <a:pt x="4396" y="38"/>
                    <a:pt x="4396" y="38"/>
                  </a:cubicBezTo>
                  <a:cubicBezTo>
                    <a:pt x="4359" y="0"/>
                    <a:pt x="4322" y="0"/>
                    <a:pt x="4322" y="0"/>
                  </a:cubicBezTo>
                  <a:close/>
                </a:path>
              </a:pathLst>
            </a:custGeom>
            <a:solidFill>
              <a:srgbClr val="F4F4E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128"/>
            <p:cNvSpPr/>
            <p:nvPr/>
          </p:nvSpPr>
          <p:spPr>
            <a:xfrm>
              <a:off x="-1679631" y="2942055"/>
              <a:ext cx="239523" cy="36457"/>
            </a:xfrm>
            <a:custGeom>
              <a:avLst/>
              <a:gdLst/>
              <a:ahLst/>
              <a:cxnLst/>
              <a:rect l="l" t="t" r="r" b="b"/>
              <a:pathLst>
                <a:path w="4435" h="675" extrusionOk="0">
                  <a:moveTo>
                    <a:pt x="4351" y="1"/>
                  </a:moveTo>
                  <a:cubicBezTo>
                    <a:pt x="4339" y="1"/>
                    <a:pt x="4325" y="6"/>
                    <a:pt x="4313" y="22"/>
                  </a:cubicBezTo>
                  <a:cubicBezTo>
                    <a:pt x="3553" y="466"/>
                    <a:pt x="2564" y="582"/>
                    <a:pt x="1733" y="582"/>
                  </a:cubicBezTo>
                  <a:cubicBezTo>
                    <a:pt x="819" y="582"/>
                    <a:pt x="95" y="442"/>
                    <a:pt x="75" y="442"/>
                  </a:cubicBezTo>
                  <a:cubicBezTo>
                    <a:pt x="64" y="431"/>
                    <a:pt x="54" y="426"/>
                    <a:pt x="44" y="426"/>
                  </a:cubicBezTo>
                  <a:cubicBezTo>
                    <a:pt x="20" y="426"/>
                    <a:pt x="0" y="455"/>
                    <a:pt x="0" y="488"/>
                  </a:cubicBezTo>
                  <a:lnTo>
                    <a:pt x="38" y="526"/>
                  </a:lnTo>
                  <a:cubicBezTo>
                    <a:pt x="75" y="526"/>
                    <a:pt x="813" y="675"/>
                    <a:pt x="1746" y="675"/>
                  </a:cubicBezTo>
                  <a:cubicBezTo>
                    <a:pt x="2605" y="675"/>
                    <a:pt x="3613" y="563"/>
                    <a:pt x="4397" y="96"/>
                  </a:cubicBezTo>
                  <a:cubicBezTo>
                    <a:pt x="4397" y="96"/>
                    <a:pt x="4434" y="59"/>
                    <a:pt x="4397" y="22"/>
                  </a:cubicBezTo>
                  <a:cubicBezTo>
                    <a:pt x="4397" y="22"/>
                    <a:pt x="4376" y="1"/>
                    <a:pt x="4351" y="1"/>
                  </a:cubicBezTo>
                  <a:close/>
                </a:path>
              </a:pathLst>
            </a:custGeom>
            <a:solidFill>
              <a:srgbClr val="F4F4E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128"/>
            <p:cNvSpPr/>
            <p:nvPr/>
          </p:nvSpPr>
          <p:spPr>
            <a:xfrm>
              <a:off x="-1664995" y="2970411"/>
              <a:ext cx="239469" cy="37861"/>
            </a:xfrm>
            <a:custGeom>
              <a:avLst/>
              <a:gdLst/>
              <a:ahLst/>
              <a:cxnLst/>
              <a:rect l="l" t="t" r="r" b="b"/>
              <a:pathLst>
                <a:path w="4434" h="701" extrusionOk="0">
                  <a:moveTo>
                    <a:pt x="4312" y="1"/>
                  </a:moveTo>
                  <a:cubicBezTo>
                    <a:pt x="3580" y="460"/>
                    <a:pt x="2601" y="581"/>
                    <a:pt x="1769" y="581"/>
                  </a:cubicBezTo>
                  <a:cubicBezTo>
                    <a:pt x="841" y="581"/>
                    <a:pt x="95" y="430"/>
                    <a:pt x="75" y="430"/>
                  </a:cubicBezTo>
                  <a:cubicBezTo>
                    <a:pt x="37" y="430"/>
                    <a:pt x="0" y="467"/>
                    <a:pt x="0" y="467"/>
                  </a:cubicBezTo>
                  <a:cubicBezTo>
                    <a:pt x="0" y="505"/>
                    <a:pt x="37" y="542"/>
                    <a:pt x="37" y="542"/>
                  </a:cubicBezTo>
                  <a:cubicBezTo>
                    <a:pt x="75" y="542"/>
                    <a:pt x="812" y="701"/>
                    <a:pt x="1746" y="701"/>
                  </a:cubicBezTo>
                  <a:cubicBezTo>
                    <a:pt x="2604" y="701"/>
                    <a:pt x="3612" y="579"/>
                    <a:pt x="4396" y="113"/>
                  </a:cubicBezTo>
                  <a:cubicBezTo>
                    <a:pt x="4434" y="75"/>
                    <a:pt x="4434" y="38"/>
                    <a:pt x="4396" y="38"/>
                  </a:cubicBezTo>
                  <a:cubicBezTo>
                    <a:pt x="4396" y="1"/>
                    <a:pt x="4359" y="1"/>
                    <a:pt x="4312" y="1"/>
                  </a:cubicBezTo>
                  <a:close/>
                </a:path>
              </a:pathLst>
            </a:custGeom>
            <a:solidFill>
              <a:srgbClr val="F4F4E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128"/>
            <p:cNvSpPr/>
            <p:nvPr/>
          </p:nvSpPr>
          <p:spPr>
            <a:xfrm>
              <a:off x="-1650413" y="3010757"/>
              <a:ext cx="239523" cy="37375"/>
            </a:xfrm>
            <a:custGeom>
              <a:avLst/>
              <a:gdLst/>
              <a:ahLst/>
              <a:cxnLst/>
              <a:rect l="l" t="t" r="r" b="b"/>
              <a:pathLst>
                <a:path w="4435" h="692" extrusionOk="0">
                  <a:moveTo>
                    <a:pt x="4378" y="0"/>
                  </a:moveTo>
                  <a:cubicBezTo>
                    <a:pt x="4369" y="0"/>
                    <a:pt x="4360" y="10"/>
                    <a:pt x="4360" y="28"/>
                  </a:cubicBezTo>
                  <a:cubicBezTo>
                    <a:pt x="3605" y="469"/>
                    <a:pt x="2618" y="590"/>
                    <a:pt x="1780" y="590"/>
                  </a:cubicBezTo>
                  <a:cubicBezTo>
                    <a:pt x="846" y="590"/>
                    <a:pt x="100" y="440"/>
                    <a:pt x="76" y="420"/>
                  </a:cubicBezTo>
                  <a:cubicBezTo>
                    <a:pt x="38" y="420"/>
                    <a:pt x="38" y="458"/>
                    <a:pt x="1" y="495"/>
                  </a:cubicBezTo>
                  <a:cubicBezTo>
                    <a:pt x="1" y="495"/>
                    <a:pt x="38" y="532"/>
                    <a:pt x="76" y="532"/>
                  </a:cubicBezTo>
                  <a:cubicBezTo>
                    <a:pt x="76" y="532"/>
                    <a:pt x="822" y="691"/>
                    <a:pt x="1756" y="691"/>
                  </a:cubicBezTo>
                  <a:cubicBezTo>
                    <a:pt x="2605" y="691"/>
                    <a:pt x="3622" y="570"/>
                    <a:pt x="4397" y="103"/>
                  </a:cubicBezTo>
                  <a:cubicBezTo>
                    <a:pt x="4434" y="66"/>
                    <a:pt x="4434" y="66"/>
                    <a:pt x="4397" y="28"/>
                  </a:cubicBezTo>
                  <a:cubicBezTo>
                    <a:pt x="4397" y="10"/>
                    <a:pt x="4388" y="0"/>
                    <a:pt x="4378" y="0"/>
                  </a:cubicBezTo>
                  <a:close/>
                </a:path>
              </a:pathLst>
            </a:custGeom>
            <a:solidFill>
              <a:srgbClr val="F4F4E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128"/>
            <p:cNvSpPr/>
            <p:nvPr/>
          </p:nvSpPr>
          <p:spPr>
            <a:xfrm>
              <a:off x="-1742657" y="3048079"/>
              <a:ext cx="344352" cy="39859"/>
            </a:xfrm>
            <a:custGeom>
              <a:avLst/>
              <a:gdLst/>
              <a:ahLst/>
              <a:cxnLst/>
              <a:rect l="l" t="t" r="r" b="b"/>
              <a:pathLst>
                <a:path w="6376" h="738" extrusionOk="0">
                  <a:moveTo>
                    <a:pt x="6301" y="0"/>
                  </a:moveTo>
                  <a:cubicBezTo>
                    <a:pt x="5446" y="479"/>
                    <a:pt x="4152" y="613"/>
                    <a:pt x="2965" y="613"/>
                  </a:cubicBezTo>
                  <a:cubicBezTo>
                    <a:pt x="1443" y="613"/>
                    <a:pt x="96" y="392"/>
                    <a:pt x="75" y="392"/>
                  </a:cubicBezTo>
                  <a:cubicBezTo>
                    <a:pt x="38" y="392"/>
                    <a:pt x="1" y="392"/>
                    <a:pt x="1" y="429"/>
                  </a:cubicBezTo>
                  <a:cubicBezTo>
                    <a:pt x="1" y="467"/>
                    <a:pt x="38" y="467"/>
                    <a:pt x="38" y="504"/>
                  </a:cubicBezTo>
                  <a:cubicBezTo>
                    <a:pt x="150" y="504"/>
                    <a:pt x="1475" y="737"/>
                    <a:pt x="2997" y="737"/>
                  </a:cubicBezTo>
                  <a:cubicBezTo>
                    <a:pt x="4201" y="737"/>
                    <a:pt x="5480" y="579"/>
                    <a:pt x="6338" y="112"/>
                  </a:cubicBezTo>
                  <a:cubicBezTo>
                    <a:pt x="6376" y="75"/>
                    <a:pt x="6376" y="75"/>
                    <a:pt x="6376" y="37"/>
                  </a:cubicBezTo>
                  <a:cubicBezTo>
                    <a:pt x="6376" y="0"/>
                    <a:pt x="6338" y="0"/>
                    <a:pt x="6301" y="0"/>
                  </a:cubicBezTo>
                  <a:close/>
                </a:path>
              </a:pathLst>
            </a:custGeom>
            <a:solidFill>
              <a:srgbClr val="F4F4E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128"/>
            <p:cNvSpPr/>
            <p:nvPr/>
          </p:nvSpPr>
          <p:spPr>
            <a:xfrm>
              <a:off x="-1730019" y="3083834"/>
              <a:ext cx="346350" cy="39913"/>
            </a:xfrm>
            <a:custGeom>
              <a:avLst/>
              <a:gdLst/>
              <a:ahLst/>
              <a:cxnLst/>
              <a:rect l="l" t="t" r="r" b="b"/>
              <a:pathLst>
                <a:path w="6413" h="739" extrusionOk="0">
                  <a:moveTo>
                    <a:pt x="6300" y="1"/>
                  </a:moveTo>
                  <a:cubicBezTo>
                    <a:pt x="5470" y="473"/>
                    <a:pt x="4187" y="606"/>
                    <a:pt x="3001" y="606"/>
                  </a:cubicBezTo>
                  <a:cubicBezTo>
                    <a:pt x="1467" y="606"/>
                    <a:pt x="96" y="383"/>
                    <a:pt x="75" y="383"/>
                  </a:cubicBezTo>
                  <a:cubicBezTo>
                    <a:pt x="37" y="383"/>
                    <a:pt x="37" y="383"/>
                    <a:pt x="37" y="430"/>
                  </a:cubicBezTo>
                  <a:cubicBezTo>
                    <a:pt x="0" y="467"/>
                    <a:pt x="37" y="505"/>
                    <a:pt x="75" y="505"/>
                  </a:cubicBezTo>
                  <a:cubicBezTo>
                    <a:pt x="149" y="505"/>
                    <a:pt x="1512" y="738"/>
                    <a:pt x="3034" y="738"/>
                  </a:cubicBezTo>
                  <a:cubicBezTo>
                    <a:pt x="4200" y="738"/>
                    <a:pt x="5516" y="579"/>
                    <a:pt x="6375" y="113"/>
                  </a:cubicBezTo>
                  <a:cubicBezTo>
                    <a:pt x="6375" y="75"/>
                    <a:pt x="6412" y="75"/>
                    <a:pt x="6375" y="38"/>
                  </a:cubicBezTo>
                  <a:cubicBezTo>
                    <a:pt x="6375" y="1"/>
                    <a:pt x="6338" y="1"/>
                    <a:pt x="6300" y="1"/>
                  </a:cubicBezTo>
                  <a:close/>
                </a:path>
              </a:pathLst>
            </a:custGeom>
            <a:solidFill>
              <a:srgbClr val="F4F4E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128"/>
            <p:cNvSpPr/>
            <p:nvPr/>
          </p:nvSpPr>
          <p:spPr>
            <a:xfrm>
              <a:off x="-1719434" y="3120130"/>
              <a:ext cx="344352" cy="39373"/>
            </a:xfrm>
            <a:custGeom>
              <a:avLst/>
              <a:gdLst/>
              <a:ahLst/>
              <a:cxnLst/>
              <a:rect l="l" t="t" r="r" b="b"/>
              <a:pathLst>
                <a:path w="6376" h="729" extrusionOk="0">
                  <a:moveTo>
                    <a:pt x="6324" y="1"/>
                  </a:moveTo>
                  <a:cubicBezTo>
                    <a:pt x="6310" y="1"/>
                    <a:pt x="6301" y="10"/>
                    <a:pt x="6301" y="29"/>
                  </a:cubicBezTo>
                  <a:cubicBezTo>
                    <a:pt x="5467" y="476"/>
                    <a:pt x="4215" y="604"/>
                    <a:pt x="3049" y="604"/>
                  </a:cubicBezTo>
                  <a:cubicBezTo>
                    <a:pt x="1487" y="604"/>
                    <a:pt x="80" y="374"/>
                    <a:pt x="37" y="374"/>
                  </a:cubicBezTo>
                  <a:cubicBezTo>
                    <a:pt x="37" y="374"/>
                    <a:pt x="0" y="374"/>
                    <a:pt x="0" y="411"/>
                  </a:cubicBezTo>
                  <a:cubicBezTo>
                    <a:pt x="0" y="458"/>
                    <a:pt x="0" y="496"/>
                    <a:pt x="37" y="496"/>
                  </a:cubicBezTo>
                  <a:cubicBezTo>
                    <a:pt x="149" y="496"/>
                    <a:pt x="1475" y="729"/>
                    <a:pt x="2987" y="729"/>
                  </a:cubicBezTo>
                  <a:cubicBezTo>
                    <a:pt x="4200" y="729"/>
                    <a:pt x="5479" y="570"/>
                    <a:pt x="6338" y="103"/>
                  </a:cubicBezTo>
                  <a:cubicBezTo>
                    <a:pt x="6375" y="103"/>
                    <a:pt x="6375" y="66"/>
                    <a:pt x="6375" y="29"/>
                  </a:cubicBezTo>
                  <a:cubicBezTo>
                    <a:pt x="6357" y="10"/>
                    <a:pt x="6338" y="1"/>
                    <a:pt x="6324" y="1"/>
                  </a:cubicBezTo>
                  <a:close/>
                </a:path>
              </a:pathLst>
            </a:custGeom>
            <a:solidFill>
              <a:srgbClr val="F4F4E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128"/>
            <p:cNvSpPr/>
            <p:nvPr/>
          </p:nvSpPr>
          <p:spPr>
            <a:xfrm>
              <a:off x="-1713385" y="3157451"/>
              <a:ext cx="346836" cy="39859"/>
            </a:xfrm>
            <a:custGeom>
              <a:avLst/>
              <a:gdLst/>
              <a:ahLst/>
              <a:cxnLst/>
              <a:rect l="l" t="t" r="r" b="b"/>
              <a:pathLst>
                <a:path w="6422" h="738" extrusionOk="0">
                  <a:moveTo>
                    <a:pt x="6301" y="1"/>
                  </a:moveTo>
                  <a:cubicBezTo>
                    <a:pt x="5470" y="473"/>
                    <a:pt x="4189" y="606"/>
                    <a:pt x="3004" y="606"/>
                  </a:cubicBezTo>
                  <a:cubicBezTo>
                    <a:pt x="1472" y="606"/>
                    <a:pt x="101" y="383"/>
                    <a:pt x="75" y="383"/>
                  </a:cubicBezTo>
                  <a:cubicBezTo>
                    <a:pt x="37" y="383"/>
                    <a:pt x="37" y="383"/>
                    <a:pt x="0" y="421"/>
                  </a:cubicBezTo>
                  <a:cubicBezTo>
                    <a:pt x="0" y="467"/>
                    <a:pt x="37" y="505"/>
                    <a:pt x="75" y="505"/>
                  </a:cubicBezTo>
                  <a:cubicBezTo>
                    <a:pt x="159" y="505"/>
                    <a:pt x="1522" y="738"/>
                    <a:pt x="2996" y="738"/>
                  </a:cubicBezTo>
                  <a:cubicBezTo>
                    <a:pt x="4200" y="738"/>
                    <a:pt x="5488" y="579"/>
                    <a:pt x="6375" y="113"/>
                  </a:cubicBezTo>
                  <a:cubicBezTo>
                    <a:pt x="6375" y="75"/>
                    <a:pt x="6422" y="75"/>
                    <a:pt x="6375" y="38"/>
                  </a:cubicBezTo>
                  <a:cubicBezTo>
                    <a:pt x="6375" y="1"/>
                    <a:pt x="6338" y="1"/>
                    <a:pt x="6301" y="1"/>
                  </a:cubicBezTo>
                  <a:close/>
                </a:path>
              </a:pathLst>
            </a:custGeom>
            <a:solidFill>
              <a:srgbClr val="F4F4E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128"/>
            <p:cNvSpPr/>
            <p:nvPr/>
          </p:nvSpPr>
          <p:spPr>
            <a:xfrm>
              <a:off x="-1702800" y="3197798"/>
              <a:ext cx="346350" cy="39373"/>
            </a:xfrm>
            <a:custGeom>
              <a:avLst/>
              <a:gdLst/>
              <a:ahLst/>
              <a:cxnLst/>
              <a:rect l="l" t="t" r="r" b="b"/>
              <a:pathLst>
                <a:path w="6413" h="729" extrusionOk="0">
                  <a:moveTo>
                    <a:pt x="6352" y="0"/>
                  </a:moveTo>
                  <a:cubicBezTo>
                    <a:pt x="6338" y="0"/>
                    <a:pt x="6319" y="10"/>
                    <a:pt x="6301" y="28"/>
                  </a:cubicBezTo>
                  <a:cubicBezTo>
                    <a:pt x="5487" y="475"/>
                    <a:pt x="4238" y="603"/>
                    <a:pt x="3071" y="603"/>
                  </a:cubicBezTo>
                  <a:cubicBezTo>
                    <a:pt x="1510" y="603"/>
                    <a:pt x="96" y="374"/>
                    <a:pt x="75" y="374"/>
                  </a:cubicBezTo>
                  <a:cubicBezTo>
                    <a:pt x="37" y="374"/>
                    <a:pt x="37" y="420"/>
                    <a:pt x="0" y="420"/>
                  </a:cubicBezTo>
                  <a:cubicBezTo>
                    <a:pt x="0" y="458"/>
                    <a:pt x="37" y="495"/>
                    <a:pt x="75" y="495"/>
                  </a:cubicBezTo>
                  <a:cubicBezTo>
                    <a:pt x="159" y="495"/>
                    <a:pt x="1512" y="728"/>
                    <a:pt x="2996" y="728"/>
                  </a:cubicBezTo>
                  <a:cubicBezTo>
                    <a:pt x="4200" y="728"/>
                    <a:pt x="5479" y="570"/>
                    <a:pt x="6375" y="103"/>
                  </a:cubicBezTo>
                  <a:cubicBezTo>
                    <a:pt x="6375" y="103"/>
                    <a:pt x="6413" y="66"/>
                    <a:pt x="6375" y="28"/>
                  </a:cubicBezTo>
                  <a:cubicBezTo>
                    <a:pt x="6375" y="10"/>
                    <a:pt x="6366" y="0"/>
                    <a:pt x="6352" y="0"/>
                  </a:cubicBezTo>
                  <a:close/>
                </a:path>
              </a:pathLst>
            </a:custGeom>
            <a:solidFill>
              <a:srgbClr val="F4F4E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128"/>
            <p:cNvSpPr/>
            <p:nvPr/>
          </p:nvSpPr>
          <p:spPr>
            <a:xfrm>
              <a:off x="-1694267" y="3237118"/>
              <a:ext cx="344352" cy="39859"/>
            </a:xfrm>
            <a:custGeom>
              <a:avLst/>
              <a:gdLst/>
              <a:ahLst/>
              <a:cxnLst/>
              <a:rect l="l" t="t" r="r" b="b"/>
              <a:pathLst>
                <a:path w="6376" h="738" extrusionOk="0">
                  <a:moveTo>
                    <a:pt x="6301" y="0"/>
                  </a:moveTo>
                  <a:cubicBezTo>
                    <a:pt x="5446" y="479"/>
                    <a:pt x="4152" y="613"/>
                    <a:pt x="2965" y="613"/>
                  </a:cubicBezTo>
                  <a:cubicBezTo>
                    <a:pt x="1443" y="613"/>
                    <a:pt x="96" y="392"/>
                    <a:pt x="75" y="392"/>
                  </a:cubicBezTo>
                  <a:cubicBezTo>
                    <a:pt x="38" y="392"/>
                    <a:pt x="1" y="392"/>
                    <a:pt x="1" y="430"/>
                  </a:cubicBezTo>
                  <a:cubicBezTo>
                    <a:pt x="1" y="467"/>
                    <a:pt x="1" y="467"/>
                    <a:pt x="38" y="467"/>
                  </a:cubicBezTo>
                  <a:cubicBezTo>
                    <a:pt x="150" y="504"/>
                    <a:pt x="1476" y="738"/>
                    <a:pt x="2988" y="738"/>
                  </a:cubicBezTo>
                  <a:cubicBezTo>
                    <a:pt x="4201" y="738"/>
                    <a:pt x="5480" y="579"/>
                    <a:pt x="6339" y="112"/>
                  </a:cubicBezTo>
                  <a:cubicBezTo>
                    <a:pt x="6376" y="75"/>
                    <a:pt x="6376" y="38"/>
                    <a:pt x="6376" y="38"/>
                  </a:cubicBezTo>
                  <a:cubicBezTo>
                    <a:pt x="6339" y="0"/>
                    <a:pt x="6339" y="0"/>
                    <a:pt x="6301" y="0"/>
                  </a:cubicBezTo>
                  <a:close/>
                </a:path>
              </a:pathLst>
            </a:custGeom>
            <a:solidFill>
              <a:srgbClr val="F4F4E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128"/>
            <p:cNvSpPr/>
            <p:nvPr/>
          </p:nvSpPr>
          <p:spPr>
            <a:xfrm>
              <a:off x="-1692214" y="3274926"/>
              <a:ext cx="346350" cy="37861"/>
            </a:xfrm>
            <a:custGeom>
              <a:avLst/>
              <a:gdLst/>
              <a:ahLst/>
              <a:cxnLst/>
              <a:rect l="l" t="t" r="r" b="b"/>
              <a:pathLst>
                <a:path w="6413" h="701" extrusionOk="0">
                  <a:moveTo>
                    <a:pt x="6301" y="0"/>
                  </a:moveTo>
                  <a:cubicBezTo>
                    <a:pt x="5466" y="479"/>
                    <a:pt x="4175" y="613"/>
                    <a:pt x="2984" y="613"/>
                  </a:cubicBezTo>
                  <a:cubicBezTo>
                    <a:pt x="1457" y="613"/>
                    <a:pt x="96" y="392"/>
                    <a:pt x="75" y="392"/>
                  </a:cubicBezTo>
                  <a:cubicBezTo>
                    <a:pt x="64" y="378"/>
                    <a:pt x="56" y="373"/>
                    <a:pt x="49" y="373"/>
                  </a:cubicBezTo>
                  <a:cubicBezTo>
                    <a:pt x="34" y="373"/>
                    <a:pt x="26" y="404"/>
                    <a:pt x="0" y="430"/>
                  </a:cubicBezTo>
                  <a:cubicBezTo>
                    <a:pt x="0" y="430"/>
                    <a:pt x="37" y="467"/>
                    <a:pt x="75" y="467"/>
                  </a:cubicBezTo>
                  <a:cubicBezTo>
                    <a:pt x="149" y="504"/>
                    <a:pt x="1512" y="700"/>
                    <a:pt x="2996" y="700"/>
                  </a:cubicBezTo>
                  <a:cubicBezTo>
                    <a:pt x="4200" y="700"/>
                    <a:pt x="5479" y="579"/>
                    <a:pt x="6375" y="75"/>
                  </a:cubicBezTo>
                  <a:cubicBezTo>
                    <a:pt x="6375" y="75"/>
                    <a:pt x="6413" y="38"/>
                    <a:pt x="6375" y="0"/>
                  </a:cubicBezTo>
                  <a:close/>
                </a:path>
              </a:pathLst>
            </a:custGeom>
            <a:solidFill>
              <a:srgbClr val="F4F4E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128"/>
            <p:cNvSpPr/>
            <p:nvPr/>
          </p:nvSpPr>
          <p:spPr>
            <a:xfrm>
              <a:off x="-1681629" y="3311815"/>
              <a:ext cx="344352" cy="38779"/>
            </a:xfrm>
            <a:custGeom>
              <a:avLst/>
              <a:gdLst/>
              <a:ahLst/>
              <a:cxnLst/>
              <a:rect l="l" t="t" r="r" b="b"/>
              <a:pathLst>
                <a:path w="6376" h="718" extrusionOk="0">
                  <a:moveTo>
                    <a:pt x="6310" y="1"/>
                  </a:moveTo>
                  <a:cubicBezTo>
                    <a:pt x="6305" y="1"/>
                    <a:pt x="6301" y="5"/>
                    <a:pt x="6301" y="17"/>
                  </a:cubicBezTo>
                  <a:cubicBezTo>
                    <a:pt x="5447" y="475"/>
                    <a:pt x="4148" y="607"/>
                    <a:pt x="2954" y="607"/>
                  </a:cubicBezTo>
                  <a:cubicBezTo>
                    <a:pt x="1419" y="607"/>
                    <a:pt x="58" y="389"/>
                    <a:pt x="37" y="363"/>
                  </a:cubicBezTo>
                  <a:lnTo>
                    <a:pt x="0" y="409"/>
                  </a:lnTo>
                  <a:cubicBezTo>
                    <a:pt x="0" y="447"/>
                    <a:pt x="0" y="484"/>
                    <a:pt x="37" y="484"/>
                  </a:cubicBezTo>
                  <a:cubicBezTo>
                    <a:pt x="112" y="521"/>
                    <a:pt x="1475" y="717"/>
                    <a:pt x="2987" y="717"/>
                  </a:cubicBezTo>
                  <a:cubicBezTo>
                    <a:pt x="4154" y="717"/>
                    <a:pt x="5479" y="596"/>
                    <a:pt x="6338" y="92"/>
                  </a:cubicBezTo>
                  <a:cubicBezTo>
                    <a:pt x="6375" y="92"/>
                    <a:pt x="6375" y="55"/>
                    <a:pt x="6338" y="17"/>
                  </a:cubicBezTo>
                  <a:cubicBezTo>
                    <a:pt x="6338" y="17"/>
                    <a:pt x="6321" y="1"/>
                    <a:pt x="6310" y="1"/>
                  </a:cubicBezTo>
                  <a:close/>
                </a:path>
              </a:pathLst>
            </a:custGeom>
            <a:solidFill>
              <a:srgbClr val="F4F4E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128"/>
            <p:cNvSpPr/>
            <p:nvPr/>
          </p:nvSpPr>
          <p:spPr>
            <a:xfrm>
              <a:off x="-1791046" y="3354592"/>
              <a:ext cx="455769" cy="37861"/>
            </a:xfrm>
            <a:custGeom>
              <a:avLst/>
              <a:gdLst/>
              <a:ahLst/>
              <a:cxnLst/>
              <a:rect l="l" t="t" r="r" b="b"/>
              <a:pathLst>
                <a:path w="8439" h="701" extrusionOk="0">
                  <a:moveTo>
                    <a:pt x="75" y="0"/>
                  </a:moveTo>
                  <a:cubicBezTo>
                    <a:pt x="38" y="0"/>
                    <a:pt x="38" y="0"/>
                    <a:pt x="1" y="37"/>
                  </a:cubicBezTo>
                  <a:cubicBezTo>
                    <a:pt x="1" y="84"/>
                    <a:pt x="38" y="84"/>
                    <a:pt x="38" y="121"/>
                  </a:cubicBezTo>
                  <a:cubicBezTo>
                    <a:pt x="75" y="121"/>
                    <a:pt x="1867" y="700"/>
                    <a:pt x="4313" y="700"/>
                  </a:cubicBezTo>
                  <a:cubicBezTo>
                    <a:pt x="5564" y="700"/>
                    <a:pt x="6964" y="551"/>
                    <a:pt x="8401" y="121"/>
                  </a:cubicBezTo>
                  <a:cubicBezTo>
                    <a:pt x="8439" y="121"/>
                    <a:pt x="8439" y="84"/>
                    <a:pt x="8439" y="37"/>
                  </a:cubicBezTo>
                  <a:cubicBezTo>
                    <a:pt x="8439" y="0"/>
                    <a:pt x="8401" y="0"/>
                    <a:pt x="8364" y="0"/>
                  </a:cubicBezTo>
                  <a:cubicBezTo>
                    <a:pt x="6951" y="442"/>
                    <a:pt x="5564" y="589"/>
                    <a:pt x="4340" y="589"/>
                  </a:cubicBezTo>
                  <a:cubicBezTo>
                    <a:pt x="1892" y="589"/>
                    <a:pt x="100" y="0"/>
                    <a:pt x="75" y="0"/>
                  </a:cubicBezTo>
                  <a:close/>
                </a:path>
              </a:pathLst>
            </a:custGeom>
            <a:solidFill>
              <a:srgbClr val="F4F4E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128"/>
            <p:cNvSpPr/>
            <p:nvPr/>
          </p:nvSpPr>
          <p:spPr>
            <a:xfrm>
              <a:off x="-1839436" y="3386351"/>
              <a:ext cx="506158" cy="45908"/>
            </a:xfrm>
            <a:custGeom>
              <a:avLst/>
              <a:gdLst/>
              <a:ahLst/>
              <a:cxnLst/>
              <a:rect l="l" t="t" r="r" b="b"/>
              <a:pathLst>
                <a:path w="9372" h="850" extrusionOk="0">
                  <a:moveTo>
                    <a:pt x="75" y="0"/>
                  </a:moveTo>
                  <a:cubicBezTo>
                    <a:pt x="75" y="0"/>
                    <a:pt x="38" y="0"/>
                    <a:pt x="38" y="37"/>
                  </a:cubicBezTo>
                  <a:cubicBezTo>
                    <a:pt x="1" y="75"/>
                    <a:pt x="38" y="75"/>
                    <a:pt x="38" y="112"/>
                  </a:cubicBezTo>
                  <a:cubicBezTo>
                    <a:pt x="75" y="112"/>
                    <a:pt x="2297" y="849"/>
                    <a:pt x="5172" y="849"/>
                  </a:cubicBezTo>
                  <a:cubicBezTo>
                    <a:pt x="6460" y="849"/>
                    <a:pt x="7897" y="700"/>
                    <a:pt x="9335" y="233"/>
                  </a:cubicBezTo>
                  <a:lnTo>
                    <a:pt x="9372" y="196"/>
                  </a:lnTo>
                  <a:cubicBezTo>
                    <a:pt x="9345" y="163"/>
                    <a:pt x="9338" y="134"/>
                    <a:pt x="9322" y="134"/>
                  </a:cubicBezTo>
                  <a:cubicBezTo>
                    <a:pt x="9316" y="134"/>
                    <a:pt x="9308" y="139"/>
                    <a:pt x="9297" y="149"/>
                  </a:cubicBezTo>
                  <a:cubicBezTo>
                    <a:pt x="7903" y="601"/>
                    <a:pt x="6489" y="756"/>
                    <a:pt x="5202" y="756"/>
                  </a:cubicBezTo>
                  <a:cubicBezTo>
                    <a:pt x="2361" y="756"/>
                    <a:pt x="133" y="0"/>
                    <a:pt x="75" y="0"/>
                  </a:cubicBezTo>
                  <a:close/>
                </a:path>
              </a:pathLst>
            </a:custGeom>
            <a:solidFill>
              <a:srgbClr val="F4F4E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128"/>
            <p:cNvSpPr/>
            <p:nvPr/>
          </p:nvSpPr>
          <p:spPr>
            <a:xfrm>
              <a:off x="-1839436" y="3428156"/>
              <a:ext cx="506158" cy="46449"/>
            </a:xfrm>
            <a:custGeom>
              <a:avLst/>
              <a:gdLst/>
              <a:ahLst/>
              <a:cxnLst/>
              <a:rect l="l" t="t" r="r" b="b"/>
              <a:pathLst>
                <a:path w="9372" h="860" extrusionOk="0">
                  <a:moveTo>
                    <a:pt x="75" y="1"/>
                  </a:moveTo>
                  <a:cubicBezTo>
                    <a:pt x="75" y="1"/>
                    <a:pt x="38" y="1"/>
                    <a:pt x="38" y="38"/>
                  </a:cubicBezTo>
                  <a:cubicBezTo>
                    <a:pt x="1" y="75"/>
                    <a:pt x="38" y="75"/>
                    <a:pt x="38" y="122"/>
                  </a:cubicBezTo>
                  <a:cubicBezTo>
                    <a:pt x="75" y="122"/>
                    <a:pt x="2297" y="860"/>
                    <a:pt x="5172" y="860"/>
                  </a:cubicBezTo>
                  <a:cubicBezTo>
                    <a:pt x="6460" y="860"/>
                    <a:pt x="7897" y="701"/>
                    <a:pt x="9335" y="234"/>
                  </a:cubicBezTo>
                  <a:cubicBezTo>
                    <a:pt x="9335" y="234"/>
                    <a:pt x="9372" y="197"/>
                    <a:pt x="9372" y="160"/>
                  </a:cubicBezTo>
                  <a:cubicBezTo>
                    <a:pt x="9347" y="160"/>
                    <a:pt x="9339" y="143"/>
                    <a:pt x="9325" y="143"/>
                  </a:cubicBezTo>
                  <a:cubicBezTo>
                    <a:pt x="9318" y="143"/>
                    <a:pt x="9310" y="147"/>
                    <a:pt x="9297" y="160"/>
                  </a:cubicBezTo>
                  <a:cubicBezTo>
                    <a:pt x="7909" y="606"/>
                    <a:pt x="6502" y="760"/>
                    <a:pt x="5219" y="760"/>
                  </a:cubicBezTo>
                  <a:cubicBezTo>
                    <a:pt x="2370" y="760"/>
                    <a:pt x="133" y="1"/>
                    <a:pt x="75" y="1"/>
                  </a:cubicBezTo>
                  <a:close/>
                </a:path>
              </a:pathLst>
            </a:custGeom>
            <a:solidFill>
              <a:srgbClr val="F4F4E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128"/>
            <p:cNvSpPr/>
            <p:nvPr/>
          </p:nvSpPr>
          <p:spPr>
            <a:xfrm>
              <a:off x="-1839436" y="3470014"/>
              <a:ext cx="506158" cy="46449"/>
            </a:xfrm>
            <a:custGeom>
              <a:avLst/>
              <a:gdLst/>
              <a:ahLst/>
              <a:cxnLst/>
              <a:rect l="l" t="t" r="r" b="b"/>
              <a:pathLst>
                <a:path w="9372" h="860" extrusionOk="0">
                  <a:moveTo>
                    <a:pt x="75" y="1"/>
                  </a:moveTo>
                  <a:cubicBezTo>
                    <a:pt x="75" y="1"/>
                    <a:pt x="38" y="1"/>
                    <a:pt x="38" y="47"/>
                  </a:cubicBezTo>
                  <a:cubicBezTo>
                    <a:pt x="1" y="85"/>
                    <a:pt x="38" y="85"/>
                    <a:pt x="38" y="122"/>
                  </a:cubicBezTo>
                  <a:cubicBezTo>
                    <a:pt x="75" y="122"/>
                    <a:pt x="2297" y="859"/>
                    <a:pt x="5134" y="859"/>
                  </a:cubicBezTo>
                  <a:cubicBezTo>
                    <a:pt x="6460" y="859"/>
                    <a:pt x="7897" y="701"/>
                    <a:pt x="9335" y="234"/>
                  </a:cubicBezTo>
                  <a:cubicBezTo>
                    <a:pt x="9335" y="234"/>
                    <a:pt x="9372" y="197"/>
                    <a:pt x="9372" y="159"/>
                  </a:cubicBezTo>
                  <a:cubicBezTo>
                    <a:pt x="9347" y="159"/>
                    <a:pt x="9339" y="143"/>
                    <a:pt x="9325" y="143"/>
                  </a:cubicBezTo>
                  <a:cubicBezTo>
                    <a:pt x="9318" y="143"/>
                    <a:pt x="9310" y="147"/>
                    <a:pt x="9297" y="159"/>
                  </a:cubicBezTo>
                  <a:cubicBezTo>
                    <a:pt x="7909" y="606"/>
                    <a:pt x="6502" y="759"/>
                    <a:pt x="5219" y="759"/>
                  </a:cubicBezTo>
                  <a:cubicBezTo>
                    <a:pt x="2370" y="759"/>
                    <a:pt x="133" y="1"/>
                    <a:pt x="75" y="1"/>
                  </a:cubicBezTo>
                  <a:close/>
                </a:path>
              </a:pathLst>
            </a:custGeom>
            <a:solidFill>
              <a:srgbClr val="F4F4E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128"/>
            <p:cNvSpPr/>
            <p:nvPr/>
          </p:nvSpPr>
          <p:spPr>
            <a:xfrm>
              <a:off x="-1839436" y="3512359"/>
              <a:ext cx="506158" cy="45908"/>
            </a:xfrm>
            <a:custGeom>
              <a:avLst/>
              <a:gdLst/>
              <a:ahLst/>
              <a:cxnLst/>
              <a:rect l="l" t="t" r="r" b="b"/>
              <a:pathLst>
                <a:path w="9372" h="850" extrusionOk="0">
                  <a:moveTo>
                    <a:pt x="75" y="1"/>
                  </a:moveTo>
                  <a:cubicBezTo>
                    <a:pt x="75" y="1"/>
                    <a:pt x="38" y="1"/>
                    <a:pt x="38" y="38"/>
                  </a:cubicBezTo>
                  <a:cubicBezTo>
                    <a:pt x="1" y="75"/>
                    <a:pt x="38" y="75"/>
                    <a:pt x="38" y="113"/>
                  </a:cubicBezTo>
                  <a:cubicBezTo>
                    <a:pt x="75" y="113"/>
                    <a:pt x="2297" y="850"/>
                    <a:pt x="5172" y="850"/>
                  </a:cubicBezTo>
                  <a:cubicBezTo>
                    <a:pt x="6460" y="850"/>
                    <a:pt x="7897" y="701"/>
                    <a:pt x="9335" y="234"/>
                  </a:cubicBezTo>
                  <a:cubicBezTo>
                    <a:pt x="9335" y="234"/>
                    <a:pt x="9372" y="197"/>
                    <a:pt x="9372" y="150"/>
                  </a:cubicBezTo>
                  <a:cubicBezTo>
                    <a:pt x="9347" y="150"/>
                    <a:pt x="9339" y="133"/>
                    <a:pt x="9325" y="133"/>
                  </a:cubicBezTo>
                  <a:cubicBezTo>
                    <a:pt x="9318" y="133"/>
                    <a:pt x="9310" y="137"/>
                    <a:pt x="9297" y="150"/>
                  </a:cubicBezTo>
                  <a:cubicBezTo>
                    <a:pt x="7903" y="601"/>
                    <a:pt x="6489" y="756"/>
                    <a:pt x="5202" y="756"/>
                  </a:cubicBezTo>
                  <a:cubicBezTo>
                    <a:pt x="2361" y="756"/>
                    <a:pt x="133" y="1"/>
                    <a:pt x="75" y="1"/>
                  </a:cubicBezTo>
                  <a:close/>
                </a:path>
              </a:pathLst>
            </a:custGeom>
            <a:solidFill>
              <a:srgbClr val="F4F4E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128"/>
            <p:cNvSpPr/>
            <p:nvPr/>
          </p:nvSpPr>
          <p:spPr>
            <a:xfrm>
              <a:off x="-1820264" y="3558215"/>
              <a:ext cx="474402" cy="44450"/>
            </a:xfrm>
            <a:custGeom>
              <a:avLst/>
              <a:gdLst/>
              <a:ahLst/>
              <a:cxnLst/>
              <a:rect l="l" t="t" r="r" b="b"/>
              <a:pathLst>
                <a:path w="8784" h="823" extrusionOk="0">
                  <a:moveTo>
                    <a:pt x="75" y="1"/>
                  </a:moveTo>
                  <a:cubicBezTo>
                    <a:pt x="38" y="1"/>
                    <a:pt x="0" y="1"/>
                    <a:pt x="0" y="48"/>
                  </a:cubicBezTo>
                  <a:cubicBezTo>
                    <a:pt x="0" y="85"/>
                    <a:pt x="0" y="85"/>
                    <a:pt x="38" y="122"/>
                  </a:cubicBezTo>
                  <a:cubicBezTo>
                    <a:pt x="75" y="122"/>
                    <a:pt x="2054" y="822"/>
                    <a:pt x="4779" y="822"/>
                  </a:cubicBezTo>
                  <a:cubicBezTo>
                    <a:pt x="5983" y="822"/>
                    <a:pt x="7346" y="664"/>
                    <a:pt x="8746" y="281"/>
                  </a:cubicBezTo>
                  <a:cubicBezTo>
                    <a:pt x="8784" y="281"/>
                    <a:pt x="8784" y="234"/>
                    <a:pt x="8784" y="197"/>
                  </a:cubicBezTo>
                  <a:cubicBezTo>
                    <a:pt x="8784" y="197"/>
                    <a:pt x="8746" y="160"/>
                    <a:pt x="8709" y="160"/>
                  </a:cubicBezTo>
                  <a:cubicBezTo>
                    <a:pt x="7317" y="569"/>
                    <a:pt x="5966" y="710"/>
                    <a:pt x="4761" y="710"/>
                  </a:cubicBezTo>
                  <a:cubicBezTo>
                    <a:pt x="2063" y="710"/>
                    <a:pt x="101" y="1"/>
                    <a:pt x="75" y="1"/>
                  </a:cubicBezTo>
                  <a:close/>
                </a:path>
              </a:pathLst>
            </a:custGeom>
            <a:solidFill>
              <a:srgbClr val="F4F4E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128"/>
            <p:cNvSpPr/>
            <p:nvPr/>
          </p:nvSpPr>
          <p:spPr>
            <a:xfrm>
              <a:off x="-1830849" y="2796333"/>
              <a:ext cx="338303" cy="621547"/>
            </a:xfrm>
            <a:custGeom>
              <a:avLst/>
              <a:gdLst/>
              <a:ahLst/>
              <a:cxnLst/>
              <a:rect l="l" t="t" r="r" b="b"/>
              <a:pathLst>
                <a:path w="6264" h="11508" extrusionOk="0">
                  <a:moveTo>
                    <a:pt x="2486" y="1"/>
                  </a:moveTo>
                  <a:cubicBezTo>
                    <a:pt x="1968" y="1"/>
                    <a:pt x="1208" y="459"/>
                    <a:pt x="738" y="1786"/>
                  </a:cubicBezTo>
                  <a:cubicBezTo>
                    <a:pt x="738" y="1786"/>
                    <a:pt x="1235" y="760"/>
                    <a:pt x="1971" y="760"/>
                  </a:cubicBezTo>
                  <a:cubicBezTo>
                    <a:pt x="2131" y="760"/>
                    <a:pt x="2303" y="809"/>
                    <a:pt x="2483" y="927"/>
                  </a:cubicBezTo>
                  <a:cubicBezTo>
                    <a:pt x="3650" y="1740"/>
                    <a:pt x="4705" y="4157"/>
                    <a:pt x="5209" y="8087"/>
                  </a:cubicBezTo>
                  <a:cubicBezTo>
                    <a:pt x="5367" y="9095"/>
                    <a:pt x="4742" y="10103"/>
                    <a:pt x="3734" y="10373"/>
                  </a:cubicBezTo>
                  <a:cubicBezTo>
                    <a:pt x="3438" y="10456"/>
                    <a:pt x="3129" y="10490"/>
                    <a:pt x="2822" y="10490"/>
                  </a:cubicBezTo>
                  <a:cubicBezTo>
                    <a:pt x="1396" y="10490"/>
                    <a:pt x="0" y="9757"/>
                    <a:pt x="0" y="9757"/>
                  </a:cubicBezTo>
                  <a:lnTo>
                    <a:pt x="0" y="10765"/>
                  </a:lnTo>
                  <a:cubicBezTo>
                    <a:pt x="0" y="10765"/>
                    <a:pt x="658" y="11508"/>
                    <a:pt x="1993" y="11508"/>
                  </a:cubicBezTo>
                  <a:cubicBezTo>
                    <a:pt x="2491" y="11508"/>
                    <a:pt x="3084" y="11404"/>
                    <a:pt x="3771" y="11120"/>
                  </a:cubicBezTo>
                  <a:cubicBezTo>
                    <a:pt x="6263" y="10065"/>
                    <a:pt x="6179" y="8432"/>
                    <a:pt x="6179" y="8432"/>
                  </a:cubicBezTo>
                  <a:cubicBezTo>
                    <a:pt x="6179" y="8432"/>
                    <a:pt x="6030" y="1702"/>
                    <a:pt x="2800" y="69"/>
                  </a:cubicBezTo>
                  <a:cubicBezTo>
                    <a:pt x="2713" y="25"/>
                    <a:pt x="2606" y="1"/>
                    <a:pt x="2486" y="1"/>
                  </a:cubicBezTo>
                  <a:close/>
                </a:path>
              </a:pathLst>
            </a:custGeom>
            <a:solidFill>
              <a:srgbClr val="415C7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128"/>
            <p:cNvSpPr/>
            <p:nvPr/>
          </p:nvSpPr>
          <p:spPr>
            <a:xfrm>
              <a:off x="-1702800" y="3221509"/>
              <a:ext cx="94297" cy="82797"/>
            </a:xfrm>
            <a:custGeom>
              <a:avLst/>
              <a:gdLst/>
              <a:ahLst/>
              <a:cxnLst/>
              <a:rect l="l" t="t" r="r" b="b"/>
              <a:pathLst>
                <a:path w="1746" h="1533" extrusionOk="0">
                  <a:moveTo>
                    <a:pt x="831" y="0"/>
                  </a:moveTo>
                  <a:cubicBezTo>
                    <a:pt x="734" y="0"/>
                    <a:pt x="635" y="18"/>
                    <a:pt x="541" y="56"/>
                  </a:cubicBezTo>
                  <a:cubicBezTo>
                    <a:pt x="159" y="252"/>
                    <a:pt x="0" y="681"/>
                    <a:pt x="159" y="1064"/>
                  </a:cubicBezTo>
                  <a:cubicBezTo>
                    <a:pt x="295" y="1351"/>
                    <a:pt x="562" y="1533"/>
                    <a:pt x="849" y="1533"/>
                  </a:cubicBezTo>
                  <a:cubicBezTo>
                    <a:pt x="954" y="1533"/>
                    <a:pt x="1062" y="1509"/>
                    <a:pt x="1167" y="1456"/>
                  </a:cubicBezTo>
                  <a:cubicBezTo>
                    <a:pt x="1559" y="1297"/>
                    <a:pt x="1746" y="831"/>
                    <a:pt x="1559" y="448"/>
                  </a:cubicBezTo>
                  <a:cubicBezTo>
                    <a:pt x="1438" y="178"/>
                    <a:pt x="1139" y="0"/>
                    <a:pt x="831" y="0"/>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128"/>
            <p:cNvSpPr/>
            <p:nvPr/>
          </p:nvSpPr>
          <p:spPr>
            <a:xfrm>
              <a:off x="-1673582" y="3154913"/>
              <a:ext cx="163859" cy="145287"/>
            </a:xfrm>
            <a:custGeom>
              <a:avLst/>
              <a:gdLst/>
              <a:ahLst/>
              <a:cxnLst/>
              <a:rect l="l" t="t" r="r" b="b"/>
              <a:pathLst>
                <a:path w="3034" h="2690" extrusionOk="0">
                  <a:moveTo>
                    <a:pt x="1755" y="1"/>
                  </a:moveTo>
                  <a:cubicBezTo>
                    <a:pt x="1755" y="48"/>
                    <a:pt x="1718" y="85"/>
                    <a:pt x="1671" y="122"/>
                  </a:cubicBezTo>
                  <a:cubicBezTo>
                    <a:pt x="1251" y="664"/>
                    <a:pt x="663" y="1056"/>
                    <a:pt x="0" y="1289"/>
                  </a:cubicBezTo>
                  <a:lnTo>
                    <a:pt x="626" y="2689"/>
                  </a:lnTo>
                  <a:cubicBezTo>
                    <a:pt x="1363" y="2334"/>
                    <a:pt x="2959" y="1597"/>
                    <a:pt x="3034" y="1289"/>
                  </a:cubicBezTo>
                  <a:cubicBezTo>
                    <a:pt x="2922" y="430"/>
                    <a:pt x="2259" y="122"/>
                    <a:pt x="1755" y="1"/>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128"/>
            <p:cNvSpPr/>
            <p:nvPr/>
          </p:nvSpPr>
          <p:spPr>
            <a:xfrm>
              <a:off x="-1617793" y="3099713"/>
              <a:ext cx="66267" cy="114879"/>
            </a:xfrm>
            <a:custGeom>
              <a:avLst/>
              <a:gdLst/>
              <a:ahLst/>
              <a:cxnLst/>
              <a:rect l="l" t="t" r="r" b="b"/>
              <a:pathLst>
                <a:path w="1227" h="2127" extrusionOk="0">
                  <a:moveTo>
                    <a:pt x="791" y="0"/>
                  </a:moveTo>
                  <a:cubicBezTo>
                    <a:pt x="766" y="0"/>
                    <a:pt x="742" y="5"/>
                    <a:pt x="722" y="15"/>
                  </a:cubicBezTo>
                  <a:cubicBezTo>
                    <a:pt x="760" y="248"/>
                    <a:pt x="638" y="640"/>
                    <a:pt x="489" y="1023"/>
                  </a:cubicBezTo>
                  <a:cubicBezTo>
                    <a:pt x="368" y="1256"/>
                    <a:pt x="256" y="1452"/>
                    <a:pt x="134" y="1648"/>
                  </a:cubicBezTo>
                  <a:cubicBezTo>
                    <a:pt x="0" y="1857"/>
                    <a:pt x="136" y="2126"/>
                    <a:pt x="334" y="2126"/>
                  </a:cubicBezTo>
                  <a:cubicBezTo>
                    <a:pt x="357" y="2126"/>
                    <a:pt x="381" y="2123"/>
                    <a:pt x="405" y="2115"/>
                  </a:cubicBezTo>
                  <a:lnTo>
                    <a:pt x="452" y="2115"/>
                  </a:lnTo>
                  <a:cubicBezTo>
                    <a:pt x="797" y="2003"/>
                    <a:pt x="1068" y="1648"/>
                    <a:pt x="1068" y="1256"/>
                  </a:cubicBezTo>
                  <a:cubicBezTo>
                    <a:pt x="1068" y="1107"/>
                    <a:pt x="1105" y="948"/>
                    <a:pt x="1105" y="948"/>
                  </a:cubicBezTo>
                  <a:cubicBezTo>
                    <a:pt x="1105" y="948"/>
                    <a:pt x="1226" y="481"/>
                    <a:pt x="993" y="89"/>
                  </a:cubicBezTo>
                  <a:cubicBezTo>
                    <a:pt x="938" y="35"/>
                    <a:pt x="859" y="0"/>
                    <a:pt x="791" y="0"/>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128"/>
            <p:cNvSpPr/>
            <p:nvPr/>
          </p:nvSpPr>
          <p:spPr>
            <a:xfrm>
              <a:off x="-1543050" y="3195114"/>
              <a:ext cx="63066" cy="33792"/>
            </a:xfrm>
            <a:custGeom>
              <a:avLst/>
              <a:gdLst/>
              <a:ahLst/>
              <a:cxnLst/>
              <a:rect l="l" t="t" r="r" b="b"/>
              <a:pathLst>
                <a:path w="1168" h="526" extrusionOk="0">
                  <a:moveTo>
                    <a:pt x="959" y="1"/>
                  </a:moveTo>
                  <a:cubicBezTo>
                    <a:pt x="935" y="1"/>
                    <a:pt x="910" y="6"/>
                    <a:pt x="888" y="16"/>
                  </a:cubicBezTo>
                  <a:cubicBezTo>
                    <a:pt x="542" y="174"/>
                    <a:pt x="1" y="324"/>
                    <a:pt x="76" y="482"/>
                  </a:cubicBezTo>
                  <a:cubicBezTo>
                    <a:pt x="85" y="513"/>
                    <a:pt x="127" y="526"/>
                    <a:pt x="190" y="526"/>
                  </a:cubicBezTo>
                  <a:cubicBezTo>
                    <a:pt x="375" y="526"/>
                    <a:pt x="744" y="414"/>
                    <a:pt x="1009" y="324"/>
                  </a:cubicBezTo>
                  <a:cubicBezTo>
                    <a:pt x="1121" y="324"/>
                    <a:pt x="1168" y="212"/>
                    <a:pt x="1121" y="90"/>
                  </a:cubicBezTo>
                  <a:cubicBezTo>
                    <a:pt x="1094" y="36"/>
                    <a:pt x="1026" y="1"/>
                    <a:pt x="959" y="1"/>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128"/>
            <p:cNvSpPr/>
            <p:nvPr/>
          </p:nvSpPr>
          <p:spPr>
            <a:xfrm>
              <a:off x="-1551581" y="3179380"/>
              <a:ext cx="75665" cy="36025"/>
            </a:xfrm>
            <a:custGeom>
              <a:avLst/>
              <a:gdLst/>
              <a:ahLst/>
              <a:cxnLst/>
              <a:rect l="l" t="t" r="r" b="b"/>
              <a:pathLst>
                <a:path w="1401" h="667" extrusionOk="0">
                  <a:moveTo>
                    <a:pt x="1189" y="0"/>
                  </a:moveTo>
                  <a:cubicBezTo>
                    <a:pt x="1169" y="0"/>
                    <a:pt x="1149" y="5"/>
                    <a:pt x="1130" y="15"/>
                  </a:cubicBezTo>
                  <a:cubicBezTo>
                    <a:pt x="738" y="211"/>
                    <a:pt x="0" y="481"/>
                    <a:pt x="112" y="640"/>
                  </a:cubicBezTo>
                  <a:cubicBezTo>
                    <a:pt x="137" y="659"/>
                    <a:pt x="173" y="667"/>
                    <a:pt x="217" y="667"/>
                  </a:cubicBezTo>
                  <a:cubicBezTo>
                    <a:pt x="459" y="667"/>
                    <a:pt x="956" y="421"/>
                    <a:pt x="1279" y="295"/>
                  </a:cubicBezTo>
                  <a:cubicBezTo>
                    <a:pt x="1363" y="248"/>
                    <a:pt x="1400" y="173"/>
                    <a:pt x="1363" y="99"/>
                  </a:cubicBezTo>
                  <a:cubicBezTo>
                    <a:pt x="1301" y="37"/>
                    <a:pt x="1244" y="0"/>
                    <a:pt x="1189" y="0"/>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128"/>
            <p:cNvSpPr/>
            <p:nvPr/>
          </p:nvSpPr>
          <p:spPr>
            <a:xfrm>
              <a:off x="-1566217" y="3154157"/>
              <a:ext cx="88302" cy="47205"/>
            </a:xfrm>
            <a:custGeom>
              <a:avLst/>
              <a:gdLst/>
              <a:ahLst/>
              <a:cxnLst/>
              <a:rect l="l" t="t" r="r" b="b"/>
              <a:pathLst>
                <a:path w="1635" h="874" extrusionOk="0">
                  <a:moveTo>
                    <a:pt x="1372" y="1"/>
                  </a:moveTo>
                  <a:cubicBezTo>
                    <a:pt x="1341" y="1"/>
                    <a:pt x="1309" y="6"/>
                    <a:pt x="1279" y="15"/>
                  </a:cubicBezTo>
                  <a:cubicBezTo>
                    <a:pt x="775" y="295"/>
                    <a:pt x="1" y="603"/>
                    <a:pt x="113" y="836"/>
                  </a:cubicBezTo>
                  <a:cubicBezTo>
                    <a:pt x="126" y="862"/>
                    <a:pt x="158" y="873"/>
                    <a:pt x="204" y="873"/>
                  </a:cubicBezTo>
                  <a:cubicBezTo>
                    <a:pt x="440" y="873"/>
                    <a:pt x="1053" y="571"/>
                    <a:pt x="1475" y="407"/>
                  </a:cubicBezTo>
                  <a:cubicBezTo>
                    <a:pt x="1597" y="370"/>
                    <a:pt x="1634" y="248"/>
                    <a:pt x="1597" y="136"/>
                  </a:cubicBezTo>
                  <a:cubicBezTo>
                    <a:pt x="1562" y="45"/>
                    <a:pt x="1468" y="1"/>
                    <a:pt x="1372" y="1"/>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128"/>
            <p:cNvSpPr/>
            <p:nvPr/>
          </p:nvSpPr>
          <p:spPr>
            <a:xfrm>
              <a:off x="-1570754" y="3149404"/>
              <a:ext cx="96835" cy="56008"/>
            </a:xfrm>
            <a:custGeom>
              <a:avLst/>
              <a:gdLst/>
              <a:ahLst/>
              <a:cxnLst/>
              <a:rect l="l" t="t" r="r" b="b"/>
              <a:pathLst>
                <a:path w="1793" h="1037" extrusionOk="0">
                  <a:moveTo>
                    <a:pt x="1522" y="187"/>
                  </a:moveTo>
                  <a:cubicBezTo>
                    <a:pt x="1559" y="187"/>
                    <a:pt x="1597" y="224"/>
                    <a:pt x="1597" y="262"/>
                  </a:cubicBezTo>
                  <a:cubicBezTo>
                    <a:pt x="1634" y="336"/>
                    <a:pt x="1597" y="420"/>
                    <a:pt x="1522" y="420"/>
                  </a:cubicBezTo>
                  <a:cubicBezTo>
                    <a:pt x="1401" y="458"/>
                    <a:pt x="1289" y="532"/>
                    <a:pt x="1167" y="570"/>
                  </a:cubicBezTo>
                  <a:cubicBezTo>
                    <a:pt x="916" y="682"/>
                    <a:pt x="433" y="891"/>
                    <a:pt x="267" y="891"/>
                  </a:cubicBezTo>
                  <a:cubicBezTo>
                    <a:pt x="254" y="891"/>
                    <a:pt x="243" y="890"/>
                    <a:pt x="234" y="887"/>
                  </a:cubicBezTo>
                  <a:cubicBezTo>
                    <a:pt x="234" y="766"/>
                    <a:pt x="785" y="495"/>
                    <a:pt x="1018" y="383"/>
                  </a:cubicBezTo>
                  <a:cubicBezTo>
                    <a:pt x="1167" y="299"/>
                    <a:pt x="1289" y="262"/>
                    <a:pt x="1401" y="187"/>
                  </a:cubicBezTo>
                  <a:close/>
                  <a:moveTo>
                    <a:pt x="1461" y="0"/>
                  </a:moveTo>
                  <a:cubicBezTo>
                    <a:pt x="1412" y="0"/>
                    <a:pt x="1363" y="10"/>
                    <a:pt x="1326" y="28"/>
                  </a:cubicBezTo>
                  <a:cubicBezTo>
                    <a:pt x="1214" y="103"/>
                    <a:pt x="1093" y="187"/>
                    <a:pt x="981" y="224"/>
                  </a:cubicBezTo>
                  <a:cubicBezTo>
                    <a:pt x="430" y="495"/>
                    <a:pt x="1" y="691"/>
                    <a:pt x="122" y="924"/>
                  </a:cubicBezTo>
                  <a:cubicBezTo>
                    <a:pt x="122" y="999"/>
                    <a:pt x="197" y="1036"/>
                    <a:pt x="281" y="1036"/>
                  </a:cubicBezTo>
                  <a:cubicBezTo>
                    <a:pt x="467" y="1036"/>
                    <a:pt x="785" y="924"/>
                    <a:pt x="1214" y="728"/>
                  </a:cubicBezTo>
                  <a:cubicBezTo>
                    <a:pt x="1363" y="691"/>
                    <a:pt x="1485" y="616"/>
                    <a:pt x="1597" y="570"/>
                  </a:cubicBezTo>
                  <a:cubicBezTo>
                    <a:pt x="1755" y="532"/>
                    <a:pt x="1793" y="336"/>
                    <a:pt x="1755" y="187"/>
                  </a:cubicBezTo>
                  <a:cubicBezTo>
                    <a:pt x="1718" y="103"/>
                    <a:pt x="1681" y="66"/>
                    <a:pt x="1597" y="28"/>
                  </a:cubicBezTo>
                  <a:cubicBezTo>
                    <a:pt x="1559" y="10"/>
                    <a:pt x="1510" y="0"/>
                    <a:pt x="1461" y="0"/>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128"/>
            <p:cNvSpPr/>
            <p:nvPr/>
          </p:nvSpPr>
          <p:spPr>
            <a:xfrm>
              <a:off x="-1574804" y="3137035"/>
              <a:ext cx="71668" cy="38941"/>
            </a:xfrm>
            <a:custGeom>
              <a:avLst/>
              <a:gdLst/>
              <a:ahLst/>
              <a:cxnLst/>
              <a:rect l="l" t="t" r="r" b="b"/>
              <a:pathLst>
                <a:path w="1327" h="721" extrusionOk="0">
                  <a:moveTo>
                    <a:pt x="1078" y="0"/>
                  </a:moveTo>
                  <a:cubicBezTo>
                    <a:pt x="1043" y="0"/>
                    <a:pt x="1006" y="8"/>
                    <a:pt x="972" y="24"/>
                  </a:cubicBezTo>
                  <a:cubicBezTo>
                    <a:pt x="430" y="295"/>
                    <a:pt x="1" y="612"/>
                    <a:pt x="122" y="687"/>
                  </a:cubicBezTo>
                  <a:cubicBezTo>
                    <a:pt x="146" y="710"/>
                    <a:pt x="187" y="721"/>
                    <a:pt x="242" y="721"/>
                  </a:cubicBezTo>
                  <a:cubicBezTo>
                    <a:pt x="445" y="721"/>
                    <a:pt x="829" y="578"/>
                    <a:pt x="1168" y="453"/>
                  </a:cubicBezTo>
                  <a:cubicBezTo>
                    <a:pt x="1242" y="453"/>
                    <a:pt x="1326" y="332"/>
                    <a:pt x="1326" y="220"/>
                  </a:cubicBezTo>
                  <a:cubicBezTo>
                    <a:pt x="1326" y="96"/>
                    <a:pt x="1206" y="0"/>
                    <a:pt x="1078" y="0"/>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128"/>
            <p:cNvSpPr/>
            <p:nvPr/>
          </p:nvSpPr>
          <p:spPr>
            <a:xfrm>
              <a:off x="-1572752" y="3132768"/>
              <a:ext cx="73666" cy="47421"/>
            </a:xfrm>
            <a:custGeom>
              <a:avLst/>
              <a:gdLst/>
              <a:ahLst/>
              <a:cxnLst/>
              <a:rect l="l" t="t" r="r" b="b"/>
              <a:pathLst>
                <a:path w="1364" h="878" extrusionOk="0">
                  <a:moveTo>
                    <a:pt x="1040" y="149"/>
                  </a:moveTo>
                  <a:cubicBezTo>
                    <a:pt x="1064" y="149"/>
                    <a:pt x="1092" y="159"/>
                    <a:pt x="1130" y="177"/>
                  </a:cubicBezTo>
                  <a:cubicBezTo>
                    <a:pt x="1167" y="177"/>
                    <a:pt x="1204" y="262"/>
                    <a:pt x="1204" y="299"/>
                  </a:cubicBezTo>
                  <a:lnTo>
                    <a:pt x="1204" y="336"/>
                  </a:lnTo>
                  <a:cubicBezTo>
                    <a:pt x="1204" y="374"/>
                    <a:pt x="1167" y="458"/>
                    <a:pt x="1092" y="495"/>
                  </a:cubicBezTo>
                  <a:cubicBezTo>
                    <a:pt x="551" y="691"/>
                    <a:pt x="234" y="728"/>
                    <a:pt x="159" y="728"/>
                  </a:cubicBezTo>
                  <a:cubicBezTo>
                    <a:pt x="196" y="644"/>
                    <a:pt x="430" y="458"/>
                    <a:pt x="971" y="177"/>
                  </a:cubicBezTo>
                  <a:cubicBezTo>
                    <a:pt x="994" y="159"/>
                    <a:pt x="1015" y="149"/>
                    <a:pt x="1040" y="149"/>
                  </a:cubicBezTo>
                  <a:close/>
                  <a:moveTo>
                    <a:pt x="1036" y="0"/>
                  </a:moveTo>
                  <a:cubicBezTo>
                    <a:pt x="983" y="0"/>
                    <a:pt x="934" y="9"/>
                    <a:pt x="896" y="28"/>
                  </a:cubicBezTo>
                  <a:cubicBezTo>
                    <a:pt x="504" y="224"/>
                    <a:pt x="0" y="532"/>
                    <a:pt x="0" y="728"/>
                  </a:cubicBezTo>
                  <a:cubicBezTo>
                    <a:pt x="0" y="766"/>
                    <a:pt x="0" y="803"/>
                    <a:pt x="38" y="840"/>
                  </a:cubicBezTo>
                  <a:cubicBezTo>
                    <a:pt x="38" y="840"/>
                    <a:pt x="84" y="878"/>
                    <a:pt x="196" y="878"/>
                  </a:cubicBezTo>
                  <a:cubicBezTo>
                    <a:pt x="355" y="878"/>
                    <a:pt x="626" y="840"/>
                    <a:pt x="1167" y="607"/>
                  </a:cubicBezTo>
                  <a:cubicBezTo>
                    <a:pt x="1288" y="570"/>
                    <a:pt x="1363" y="458"/>
                    <a:pt x="1363" y="299"/>
                  </a:cubicBezTo>
                  <a:cubicBezTo>
                    <a:pt x="1363" y="177"/>
                    <a:pt x="1288" y="103"/>
                    <a:pt x="1204" y="28"/>
                  </a:cubicBezTo>
                  <a:cubicBezTo>
                    <a:pt x="1148" y="9"/>
                    <a:pt x="1090" y="0"/>
                    <a:pt x="1036" y="0"/>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128"/>
            <p:cNvSpPr/>
            <p:nvPr/>
          </p:nvSpPr>
          <p:spPr>
            <a:xfrm>
              <a:off x="-1902462" y="2832790"/>
              <a:ext cx="315134" cy="539128"/>
            </a:xfrm>
            <a:custGeom>
              <a:avLst/>
              <a:gdLst/>
              <a:ahLst/>
              <a:cxnLst/>
              <a:rect l="l" t="t" r="r" b="b"/>
              <a:pathLst>
                <a:path w="5835" h="9982" extrusionOk="0">
                  <a:moveTo>
                    <a:pt x="4031" y="0"/>
                  </a:moveTo>
                  <a:cubicBezTo>
                    <a:pt x="3603" y="0"/>
                    <a:pt x="3175" y="216"/>
                    <a:pt x="2922" y="598"/>
                  </a:cubicBezTo>
                  <a:cubicBezTo>
                    <a:pt x="1" y="5153"/>
                    <a:pt x="664" y="8420"/>
                    <a:pt x="664" y="8420"/>
                  </a:cubicBezTo>
                  <a:cubicBezTo>
                    <a:pt x="776" y="9857"/>
                    <a:pt x="1634" y="9894"/>
                    <a:pt x="1634" y="9894"/>
                  </a:cubicBezTo>
                  <a:cubicBezTo>
                    <a:pt x="1873" y="9954"/>
                    <a:pt x="2112" y="9982"/>
                    <a:pt x="2350" y="9982"/>
                  </a:cubicBezTo>
                  <a:cubicBezTo>
                    <a:pt x="3668" y="9982"/>
                    <a:pt x="4949" y="9147"/>
                    <a:pt x="5835" y="8420"/>
                  </a:cubicBezTo>
                  <a:cubicBezTo>
                    <a:pt x="5797" y="8261"/>
                    <a:pt x="5760" y="8112"/>
                    <a:pt x="5723" y="7953"/>
                  </a:cubicBezTo>
                  <a:cubicBezTo>
                    <a:pt x="5601" y="7412"/>
                    <a:pt x="5443" y="6898"/>
                    <a:pt x="5405" y="6357"/>
                  </a:cubicBezTo>
                  <a:lnTo>
                    <a:pt x="3697" y="6824"/>
                  </a:lnTo>
                  <a:cubicBezTo>
                    <a:pt x="5060" y="4453"/>
                    <a:pt x="5368" y="3249"/>
                    <a:pt x="5527" y="2231"/>
                  </a:cubicBezTo>
                  <a:cubicBezTo>
                    <a:pt x="5527" y="2119"/>
                    <a:pt x="5564" y="1998"/>
                    <a:pt x="5564" y="1886"/>
                  </a:cubicBezTo>
                  <a:cubicBezTo>
                    <a:pt x="5601" y="953"/>
                    <a:pt x="5172" y="449"/>
                    <a:pt x="4668" y="178"/>
                  </a:cubicBezTo>
                  <a:cubicBezTo>
                    <a:pt x="4471" y="57"/>
                    <a:pt x="4251" y="0"/>
                    <a:pt x="4031" y="0"/>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128"/>
            <p:cNvSpPr/>
            <p:nvPr/>
          </p:nvSpPr>
          <p:spPr>
            <a:xfrm>
              <a:off x="-1822802" y="2287763"/>
              <a:ext cx="378161" cy="378232"/>
            </a:xfrm>
            <a:custGeom>
              <a:avLst/>
              <a:gdLst/>
              <a:ahLst/>
              <a:cxnLst/>
              <a:rect l="l" t="t" r="r" b="b"/>
              <a:pathLst>
                <a:path w="7002" h="7003" extrusionOk="0">
                  <a:moveTo>
                    <a:pt x="3617" y="1"/>
                  </a:moveTo>
                  <a:cubicBezTo>
                    <a:pt x="3594" y="1"/>
                    <a:pt x="3571" y="1"/>
                    <a:pt x="3548" y="2"/>
                  </a:cubicBezTo>
                  <a:cubicBezTo>
                    <a:pt x="1597" y="39"/>
                    <a:pt x="1" y="1514"/>
                    <a:pt x="47" y="3539"/>
                  </a:cubicBezTo>
                  <a:cubicBezTo>
                    <a:pt x="84" y="5530"/>
                    <a:pt x="877" y="7003"/>
                    <a:pt x="2731" y="7003"/>
                  </a:cubicBezTo>
                  <a:cubicBezTo>
                    <a:pt x="2754" y="7003"/>
                    <a:pt x="2777" y="7002"/>
                    <a:pt x="2801" y="7002"/>
                  </a:cubicBezTo>
                  <a:cubicBezTo>
                    <a:pt x="4752" y="6955"/>
                    <a:pt x="7001" y="5873"/>
                    <a:pt x="6964" y="3847"/>
                  </a:cubicBezTo>
                  <a:cubicBezTo>
                    <a:pt x="6927" y="1846"/>
                    <a:pt x="5488" y="1"/>
                    <a:pt x="3617"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128"/>
            <p:cNvSpPr/>
            <p:nvPr/>
          </p:nvSpPr>
          <p:spPr>
            <a:xfrm>
              <a:off x="-1753242" y="2366835"/>
              <a:ext cx="365523" cy="387900"/>
            </a:xfrm>
            <a:custGeom>
              <a:avLst/>
              <a:gdLst/>
              <a:ahLst/>
              <a:cxnLst/>
              <a:rect l="l" t="t" r="r" b="b"/>
              <a:pathLst>
                <a:path w="6768" h="7182" extrusionOk="0">
                  <a:moveTo>
                    <a:pt x="3334" y="1"/>
                  </a:moveTo>
                  <a:cubicBezTo>
                    <a:pt x="3247" y="1"/>
                    <a:pt x="3160" y="4"/>
                    <a:pt x="3072" y="12"/>
                  </a:cubicBezTo>
                  <a:cubicBezTo>
                    <a:pt x="1279" y="171"/>
                    <a:pt x="1" y="1916"/>
                    <a:pt x="159" y="3858"/>
                  </a:cubicBezTo>
                  <a:cubicBezTo>
                    <a:pt x="302" y="5753"/>
                    <a:pt x="1759" y="7182"/>
                    <a:pt x="3447" y="7182"/>
                  </a:cubicBezTo>
                  <a:cubicBezTo>
                    <a:pt x="3530" y="7182"/>
                    <a:pt x="3613" y="7178"/>
                    <a:pt x="3697" y="7171"/>
                  </a:cubicBezTo>
                  <a:cubicBezTo>
                    <a:pt x="5480" y="7013"/>
                    <a:pt x="6768" y="5258"/>
                    <a:pt x="6609" y="3316"/>
                  </a:cubicBezTo>
                  <a:cubicBezTo>
                    <a:pt x="6423" y="1435"/>
                    <a:pt x="5013" y="1"/>
                    <a:pt x="3334" y="1"/>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128"/>
            <p:cNvSpPr/>
            <p:nvPr/>
          </p:nvSpPr>
          <p:spPr>
            <a:xfrm>
              <a:off x="-1786996" y="2541886"/>
              <a:ext cx="84252" cy="83770"/>
            </a:xfrm>
            <a:custGeom>
              <a:avLst/>
              <a:gdLst/>
              <a:ahLst/>
              <a:cxnLst/>
              <a:rect l="l" t="t" r="r" b="b"/>
              <a:pathLst>
                <a:path w="1560" h="1551" extrusionOk="0">
                  <a:moveTo>
                    <a:pt x="738" y="1"/>
                  </a:moveTo>
                  <a:cubicBezTo>
                    <a:pt x="318" y="1"/>
                    <a:pt x="0" y="346"/>
                    <a:pt x="0" y="776"/>
                  </a:cubicBezTo>
                  <a:cubicBezTo>
                    <a:pt x="0" y="1205"/>
                    <a:pt x="355" y="1550"/>
                    <a:pt x="784" y="1550"/>
                  </a:cubicBezTo>
                  <a:cubicBezTo>
                    <a:pt x="1204" y="1550"/>
                    <a:pt x="1559" y="1205"/>
                    <a:pt x="1559" y="776"/>
                  </a:cubicBezTo>
                  <a:cubicBezTo>
                    <a:pt x="1559" y="346"/>
                    <a:pt x="1167" y="1"/>
                    <a:pt x="738" y="1"/>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128"/>
            <p:cNvSpPr/>
            <p:nvPr/>
          </p:nvSpPr>
          <p:spPr>
            <a:xfrm>
              <a:off x="-1767824" y="2573158"/>
              <a:ext cx="16688" cy="29814"/>
            </a:xfrm>
            <a:custGeom>
              <a:avLst/>
              <a:gdLst/>
              <a:ahLst/>
              <a:cxnLst/>
              <a:rect l="l" t="t" r="r" b="b"/>
              <a:pathLst>
                <a:path w="309" h="552" extrusionOk="0">
                  <a:moveTo>
                    <a:pt x="308" y="1"/>
                  </a:moveTo>
                  <a:cubicBezTo>
                    <a:pt x="233" y="38"/>
                    <a:pt x="149" y="38"/>
                    <a:pt x="112" y="85"/>
                  </a:cubicBezTo>
                  <a:cubicBezTo>
                    <a:pt x="75" y="159"/>
                    <a:pt x="0" y="197"/>
                    <a:pt x="0" y="318"/>
                  </a:cubicBezTo>
                  <a:cubicBezTo>
                    <a:pt x="0" y="393"/>
                    <a:pt x="37" y="467"/>
                    <a:pt x="112" y="505"/>
                  </a:cubicBezTo>
                  <a:cubicBezTo>
                    <a:pt x="149" y="505"/>
                    <a:pt x="196" y="551"/>
                    <a:pt x="233" y="551"/>
                  </a:cubicBezTo>
                  <a:lnTo>
                    <a:pt x="308" y="551"/>
                  </a:lnTo>
                  <a:lnTo>
                    <a:pt x="196" y="430"/>
                  </a:lnTo>
                  <a:cubicBezTo>
                    <a:pt x="149" y="393"/>
                    <a:pt x="112" y="355"/>
                    <a:pt x="112" y="318"/>
                  </a:cubicBezTo>
                  <a:cubicBezTo>
                    <a:pt x="112" y="271"/>
                    <a:pt x="149" y="197"/>
                    <a:pt x="196" y="159"/>
                  </a:cubicBezTo>
                  <a:cubicBezTo>
                    <a:pt x="233" y="122"/>
                    <a:pt x="271" y="85"/>
                    <a:pt x="308" y="1"/>
                  </a:cubicBezTo>
                  <a:close/>
                </a:path>
              </a:pathLst>
            </a:custGeom>
            <a:solidFill>
              <a:srgbClr val="853F3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128"/>
            <p:cNvSpPr/>
            <p:nvPr/>
          </p:nvSpPr>
          <p:spPr>
            <a:xfrm>
              <a:off x="-1549583" y="2630140"/>
              <a:ext cx="84252" cy="31272"/>
            </a:xfrm>
            <a:custGeom>
              <a:avLst/>
              <a:gdLst/>
              <a:ahLst/>
              <a:cxnLst/>
              <a:rect l="l" t="t" r="r" b="b"/>
              <a:pathLst>
                <a:path w="1560" h="579" extrusionOk="0">
                  <a:moveTo>
                    <a:pt x="1" y="0"/>
                  </a:moveTo>
                  <a:lnTo>
                    <a:pt x="1" y="0"/>
                  </a:lnTo>
                  <a:cubicBezTo>
                    <a:pt x="38" y="75"/>
                    <a:pt x="122" y="150"/>
                    <a:pt x="159" y="196"/>
                  </a:cubicBezTo>
                  <a:cubicBezTo>
                    <a:pt x="197" y="271"/>
                    <a:pt x="271" y="308"/>
                    <a:pt x="309" y="383"/>
                  </a:cubicBezTo>
                  <a:cubicBezTo>
                    <a:pt x="467" y="467"/>
                    <a:pt x="626" y="542"/>
                    <a:pt x="775" y="579"/>
                  </a:cubicBezTo>
                  <a:cubicBezTo>
                    <a:pt x="971" y="579"/>
                    <a:pt x="1167" y="504"/>
                    <a:pt x="1289" y="430"/>
                  </a:cubicBezTo>
                  <a:cubicBezTo>
                    <a:pt x="1401" y="308"/>
                    <a:pt x="1522" y="150"/>
                    <a:pt x="1559" y="0"/>
                  </a:cubicBezTo>
                  <a:lnTo>
                    <a:pt x="1559" y="0"/>
                  </a:lnTo>
                  <a:cubicBezTo>
                    <a:pt x="1438" y="112"/>
                    <a:pt x="1326" y="234"/>
                    <a:pt x="1205" y="271"/>
                  </a:cubicBezTo>
                  <a:cubicBezTo>
                    <a:pt x="1093" y="346"/>
                    <a:pt x="934" y="383"/>
                    <a:pt x="822" y="383"/>
                  </a:cubicBezTo>
                  <a:cubicBezTo>
                    <a:pt x="663" y="346"/>
                    <a:pt x="542" y="308"/>
                    <a:pt x="393" y="234"/>
                  </a:cubicBezTo>
                  <a:lnTo>
                    <a:pt x="197" y="150"/>
                  </a:lnTo>
                  <a:cubicBezTo>
                    <a:pt x="159" y="75"/>
                    <a:pt x="75" y="38"/>
                    <a:pt x="1" y="0"/>
                  </a:cubicBezTo>
                  <a:close/>
                </a:path>
              </a:pathLst>
            </a:custGeom>
            <a:solidFill>
              <a:srgbClr val="853F3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128"/>
            <p:cNvSpPr/>
            <p:nvPr/>
          </p:nvSpPr>
          <p:spPr>
            <a:xfrm>
              <a:off x="-1511778" y="2548475"/>
              <a:ext cx="37859" cy="61031"/>
            </a:xfrm>
            <a:custGeom>
              <a:avLst/>
              <a:gdLst/>
              <a:ahLst/>
              <a:cxnLst/>
              <a:rect l="l" t="t" r="r" b="b"/>
              <a:pathLst>
                <a:path w="701" h="1130" extrusionOk="0">
                  <a:moveTo>
                    <a:pt x="248" y="0"/>
                  </a:moveTo>
                  <a:cubicBezTo>
                    <a:pt x="215" y="0"/>
                    <a:pt x="178" y="9"/>
                    <a:pt x="159" y="28"/>
                  </a:cubicBezTo>
                  <a:cubicBezTo>
                    <a:pt x="122" y="346"/>
                    <a:pt x="1" y="887"/>
                    <a:pt x="197" y="1120"/>
                  </a:cubicBezTo>
                  <a:cubicBezTo>
                    <a:pt x="203" y="1127"/>
                    <a:pt x="219" y="1130"/>
                    <a:pt x="240" y="1130"/>
                  </a:cubicBezTo>
                  <a:cubicBezTo>
                    <a:pt x="346" y="1130"/>
                    <a:pt x="595" y="1056"/>
                    <a:pt x="626" y="924"/>
                  </a:cubicBezTo>
                  <a:cubicBezTo>
                    <a:pt x="701" y="654"/>
                    <a:pt x="393" y="261"/>
                    <a:pt x="309" y="28"/>
                  </a:cubicBezTo>
                  <a:cubicBezTo>
                    <a:pt x="309" y="9"/>
                    <a:pt x="281" y="0"/>
                    <a:pt x="248" y="0"/>
                  </a:cubicBezTo>
                  <a:close/>
                </a:path>
              </a:pathLst>
            </a:custGeom>
            <a:solidFill>
              <a:srgbClr val="853F3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128"/>
            <p:cNvSpPr/>
            <p:nvPr/>
          </p:nvSpPr>
          <p:spPr>
            <a:xfrm>
              <a:off x="-1444702" y="2531300"/>
              <a:ext cx="21225" cy="29327"/>
            </a:xfrm>
            <a:custGeom>
              <a:avLst/>
              <a:gdLst/>
              <a:ahLst/>
              <a:cxnLst/>
              <a:rect l="l" t="t" r="r" b="b"/>
              <a:pathLst>
                <a:path w="393" h="543" extrusionOk="0">
                  <a:moveTo>
                    <a:pt x="196" y="1"/>
                  </a:moveTo>
                  <a:cubicBezTo>
                    <a:pt x="84" y="1"/>
                    <a:pt x="0" y="113"/>
                    <a:pt x="0" y="271"/>
                  </a:cubicBezTo>
                  <a:cubicBezTo>
                    <a:pt x="0" y="393"/>
                    <a:pt x="84" y="542"/>
                    <a:pt x="196" y="542"/>
                  </a:cubicBezTo>
                  <a:cubicBezTo>
                    <a:pt x="317" y="542"/>
                    <a:pt x="392" y="430"/>
                    <a:pt x="392" y="271"/>
                  </a:cubicBezTo>
                  <a:cubicBezTo>
                    <a:pt x="392" y="113"/>
                    <a:pt x="317" y="1"/>
                    <a:pt x="196"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128"/>
            <p:cNvSpPr/>
            <p:nvPr/>
          </p:nvSpPr>
          <p:spPr>
            <a:xfrm>
              <a:off x="-1595975" y="2545937"/>
              <a:ext cx="21225" cy="29273"/>
            </a:xfrm>
            <a:custGeom>
              <a:avLst/>
              <a:gdLst/>
              <a:ahLst/>
              <a:cxnLst/>
              <a:rect l="l" t="t" r="r" b="b"/>
              <a:pathLst>
                <a:path w="393" h="542" extrusionOk="0">
                  <a:moveTo>
                    <a:pt x="197" y="0"/>
                  </a:moveTo>
                  <a:cubicBezTo>
                    <a:pt x="85" y="0"/>
                    <a:pt x="1" y="122"/>
                    <a:pt x="1" y="271"/>
                  </a:cubicBezTo>
                  <a:cubicBezTo>
                    <a:pt x="1" y="430"/>
                    <a:pt x="85" y="542"/>
                    <a:pt x="197" y="542"/>
                  </a:cubicBezTo>
                  <a:cubicBezTo>
                    <a:pt x="318" y="542"/>
                    <a:pt x="393" y="430"/>
                    <a:pt x="393" y="271"/>
                  </a:cubicBezTo>
                  <a:cubicBezTo>
                    <a:pt x="393" y="122"/>
                    <a:pt x="318" y="0"/>
                    <a:pt x="197" y="0"/>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128"/>
            <p:cNvSpPr/>
            <p:nvPr/>
          </p:nvSpPr>
          <p:spPr>
            <a:xfrm>
              <a:off x="-1643824" y="2497435"/>
              <a:ext cx="136153" cy="132757"/>
            </a:xfrm>
            <a:custGeom>
              <a:avLst/>
              <a:gdLst/>
              <a:ahLst/>
              <a:cxnLst/>
              <a:rect l="l" t="t" r="r" b="b"/>
              <a:pathLst>
                <a:path w="2521" h="2458" extrusionOk="0">
                  <a:moveTo>
                    <a:pt x="1242" y="124"/>
                  </a:moveTo>
                  <a:cubicBezTo>
                    <a:pt x="1820" y="124"/>
                    <a:pt x="2287" y="553"/>
                    <a:pt x="2334" y="1132"/>
                  </a:cubicBezTo>
                  <a:cubicBezTo>
                    <a:pt x="2371" y="1757"/>
                    <a:pt x="1904" y="2261"/>
                    <a:pt x="1316" y="2299"/>
                  </a:cubicBezTo>
                  <a:cubicBezTo>
                    <a:pt x="1295" y="2300"/>
                    <a:pt x="1273" y="2301"/>
                    <a:pt x="1251" y="2301"/>
                  </a:cubicBezTo>
                  <a:cubicBezTo>
                    <a:pt x="697" y="2301"/>
                    <a:pt x="185" y="1847"/>
                    <a:pt x="150" y="1291"/>
                  </a:cubicBezTo>
                  <a:cubicBezTo>
                    <a:pt x="150" y="973"/>
                    <a:pt x="234" y="702"/>
                    <a:pt x="420" y="506"/>
                  </a:cubicBezTo>
                  <a:cubicBezTo>
                    <a:pt x="616" y="273"/>
                    <a:pt x="887" y="161"/>
                    <a:pt x="1204" y="124"/>
                  </a:cubicBezTo>
                  <a:close/>
                  <a:moveTo>
                    <a:pt x="1240" y="0"/>
                  </a:moveTo>
                  <a:cubicBezTo>
                    <a:pt x="1216" y="0"/>
                    <a:pt x="1191" y="1"/>
                    <a:pt x="1167" y="2"/>
                  </a:cubicBezTo>
                  <a:cubicBezTo>
                    <a:pt x="850" y="2"/>
                    <a:pt x="542" y="161"/>
                    <a:pt x="346" y="394"/>
                  </a:cubicBezTo>
                  <a:cubicBezTo>
                    <a:pt x="112" y="665"/>
                    <a:pt x="0" y="973"/>
                    <a:pt x="38" y="1291"/>
                  </a:cubicBezTo>
                  <a:cubicBezTo>
                    <a:pt x="75" y="1953"/>
                    <a:pt x="616" y="2457"/>
                    <a:pt x="1279" y="2457"/>
                  </a:cubicBezTo>
                  <a:lnTo>
                    <a:pt x="1316" y="2457"/>
                  </a:lnTo>
                  <a:cubicBezTo>
                    <a:pt x="2016" y="2373"/>
                    <a:pt x="2520" y="1795"/>
                    <a:pt x="2483" y="1132"/>
                  </a:cubicBezTo>
                  <a:cubicBezTo>
                    <a:pt x="2447" y="492"/>
                    <a:pt x="1907" y="0"/>
                    <a:pt x="1240"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128"/>
            <p:cNvSpPr/>
            <p:nvPr/>
          </p:nvSpPr>
          <p:spPr>
            <a:xfrm>
              <a:off x="-1477970" y="2486578"/>
              <a:ext cx="119519" cy="133027"/>
            </a:xfrm>
            <a:custGeom>
              <a:avLst/>
              <a:gdLst/>
              <a:ahLst/>
              <a:cxnLst/>
              <a:rect l="l" t="t" r="r" b="b"/>
              <a:pathLst>
                <a:path w="2213" h="2463" extrusionOk="0">
                  <a:moveTo>
                    <a:pt x="1083" y="129"/>
                  </a:moveTo>
                  <a:cubicBezTo>
                    <a:pt x="1279" y="129"/>
                    <a:pt x="1512" y="203"/>
                    <a:pt x="1671" y="362"/>
                  </a:cubicBezTo>
                  <a:cubicBezTo>
                    <a:pt x="1867" y="558"/>
                    <a:pt x="2016" y="829"/>
                    <a:pt x="2016" y="1137"/>
                  </a:cubicBezTo>
                  <a:cubicBezTo>
                    <a:pt x="2063" y="1762"/>
                    <a:pt x="1671" y="2266"/>
                    <a:pt x="1167" y="2304"/>
                  </a:cubicBezTo>
                  <a:cubicBezTo>
                    <a:pt x="1127" y="2310"/>
                    <a:pt x="1088" y="2313"/>
                    <a:pt x="1051" y="2313"/>
                  </a:cubicBezTo>
                  <a:cubicBezTo>
                    <a:pt x="867" y="2313"/>
                    <a:pt x="704" y="2239"/>
                    <a:pt x="541" y="2108"/>
                  </a:cubicBezTo>
                  <a:cubicBezTo>
                    <a:pt x="345" y="1921"/>
                    <a:pt x="196" y="1604"/>
                    <a:pt x="196" y="1295"/>
                  </a:cubicBezTo>
                  <a:cubicBezTo>
                    <a:pt x="149" y="670"/>
                    <a:pt x="541" y="166"/>
                    <a:pt x="1045" y="129"/>
                  </a:cubicBezTo>
                  <a:close/>
                  <a:moveTo>
                    <a:pt x="1134" y="1"/>
                  </a:moveTo>
                  <a:cubicBezTo>
                    <a:pt x="1104" y="1"/>
                    <a:pt x="1074" y="3"/>
                    <a:pt x="1045" y="7"/>
                  </a:cubicBezTo>
                  <a:cubicBezTo>
                    <a:pt x="467" y="54"/>
                    <a:pt x="0" y="633"/>
                    <a:pt x="37" y="1295"/>
                  </a:cubicBezTo>
                  <a:cubicBezTo>
                    <a:pt x="75" y="1641"/>
                    <a:pt x="233" y="1996"/>
                    <a:pt x="467" y="2192"/>
                  </a:cubicBezTo>
                  <a:cubicBezTo>
                    <a:pt x="663" y="2341"/>
                    <a:pt x="896" y="2462"/>
                    <a:pt x="1129" y="2462"/>
                  </a:cubicBezTo>
                  <a:lnTo>
                    <a:pt x="1167" y="2462"/>
                  </a:lnTo>
                  <a:cubicBezTo>
                    <a:pt x="1745" y="2388"/>
                    <a:pt x="2212" y="1837"/>
                    <a:pt x="2175" y="1137"/>
                  </a:cubicBezTo>
                  <a:cubicBezTo>
                    <a:pt x="2138" y="791"/>
                    <a:pt x="1979" y="474"/>
                    <a:pt x="1745" y="241"/>
                  </a:cubicBezTo>
                  <a:cubicBezTo>
                    <a:pt x="1574" y="110"/>
                    <a:pt x="1345" y="1"/>
                    <a:pt x="1134" y="1"/>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128"/>
            <p:cNvSpPr/>
            <p:nvPr/>
          </p:nvSpPr>
          <p:spPr>
            <a:xfrm>
              <a:off x="-1515829" y="2548583"/>
              <a:ext cx="45960" cy="14043"/>
            </a:xfrm>
            <a:custGeom>
              <a:avLst/>
              <a:gdLst/>
              <a:ahLst/>
              <a:cxnLst/>
              <a:rect l="l" t="t" r="r" b="b"/>
              <a:pathLst>
                <a:path w="851" h="260" extrusionOk="0">
                  <a:moveTo>
                    <a:pt x="511" y="1"/>
                  </a:moveTo>
                  <a:cubicBezTo>
                    <a:pt x="338" y="1"/>
                    <a:pt x="163" y="52"/>
                    <a:pt x="1" y="147"/>
                  </a:cubicBezTo>
                  <a:lnTo>
                    <a:pt x="76" y="259"/>
                  </a:lnTo>
                  <a:cubicBezTo>
                    <a:pt x="190" y="194"/>
                    <a:pt x="329" y="155"/>
                    <a:pt x="471" y="155"/>
                  </a:cubicBezTo>
                  <a:cubicBezTo>
                    <a:pt x="574" y="155"/>
                    <a:pt x="678" y="175"/>
                    <a:pt x="776" y="222"/>
                  </a:cubicBezTo>
                  <a:lnTo>
                    <a:pt x="850" y="73"/>
                  </a:lnTo>
                  <a:cubicBezTo>
                    <a:pt x="742" y="24"/>
                    <a:pt x="627" y="1"/>
                    <a:pt x="511" y="1"/>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128"/>
            <p:cNvSpPr/>
            <p:nvPr/>
          </p:nvSpPr>
          <p:spPr>
            <a:xfrm>
              <a:off x="-1736608" y="2535350"/>
              <a:ext cx="100886" cy="12638"/>
            </a:xfrm>
            <a:custGeom>
              <a:avLst/>
              <a:gdLst/>
              <a:ahLst/>
              <a:cxnLst/>
              <a:rect l="l" t="t" r="r" b="b"/>
              <a:pathLst>
                <a:path w="1868" h="234" extrusionOk="0">
                  <a:moveTo>
                    <a:pt x="1" y="0"/>
                  </a:moveTo>
                  <a:lnTo>
                    <a:pt x="1" y="159"/>
                  </a:lnTo>
                  <a:lnTo>
                    <a:pt x="1868" y="234"/>
                  </a:lnTo>
                  <a:lnTo>
                    <a:pt x="1868" y="122"/>
                  </a:lnTo>
                  <a:lnTo>
                    <a:pt x="1" y="0"/>
                  </a:ln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128"/>
            <p:cNvSpPr/>
            <p:nvPr/>
          </p:nvSpPr>
          <p:spPr>
            <a:xfrm>
              <a:off x="-1778409" y="2293002"/>
              <a:ext cx="356936" cy="259518"/>
            </a:xfrm>
            <a:custGeom>
              <a:avLst/>
              <a:gdLst/>
              <a:ahLst/>
              <a:cxnLst/>
              <a:rect l="l" t="t" r="r" b="b"/>
              <a:pathLst>
                <a:path w="6609" h="4805" extrusionOk="0">
                  <a:moveTo>
                    <a:pt x="2887" y="1"/>
                  </a:moveTo>
                  <a:cubicBezTo>
                    <a:pt x="2397" y="1"/>
                    <a:pt x="1850" y="97"/>
                    <a:pt x="1241" y="325"/>
                  </a:cubicBezTo>
                  <a:cubicBezTo>
                    <a:pt x="812" y="483"/>
                    <a:pt x="0" y="3825"/>
                    <a:pt x="579" y="4609"/>
                  </a:cubicBezTo>
                  <a:lnTo>
                    <a:pt x="812" y="4805"/>
                  </a:lnTo>
                  <a:cubicBezTo>
                    <a:pt x="812" y="4805"/>
                    <a:pt x="1596" y="4217"/>
                    <a:pt x="2604" y="1687"/>
                  </a:cubicBezTo>
                  <a:cubicBezTo>
                    <a:pt x="2604" y="1687"/>
                    <a:pt x="4546" y="3094"/>
                    <a:pt x="6389" y="3094"/>
                  </a:cubicBezTo>
                  <a:cubicBezTo>
                    <a:pt x="6462" y="3094"/>
                    <a:pt x="6535" y="3092"/>
                    <a:pt x="6608" y="3087"/>
                  </a:cubicBezTo>
                  <a:cubicBezTo>
                    <a:pt x="6608" y="3087"/>
                    <a:pt x="5658" y="1"/>
                    <a:pt x="2887"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85" name="Google Shape;4985;p128"/>
          <p:cNvSpPr txBox="1">
            <a:spLocks noGrp="1"/>
          </p:cNvSpPr>
          <p:nvPr>
            <p:ph type="title"/>
          </p:nvPr>
        </p:nvSpPr>
        <p:spPr>
          <a:xfrm>
            <a:off x="2352425" y="1868100"/>
            <a:ext cx="4950000" cy="1407300"/>
          </a:xfrm>
          <a:prstGeom prst="rect">
            <a:avLst/>
          </a:prstGeom>
        </p:spPr>
        <p:txBody>
          <a:bodyPr spcFirstLastPara="1" wrap="square" lIns="14400" tIns="14400" rIns="14400" bIns="14400" anchor="ctr" anchorCtr="0">
            <a:noAutofit/>
          </a:bodyPr>
          <a:lstStyle/>
          <a:p>
            <a:pPr marL="0" lvl="0" indent="0" algn="l" rtl="0">
              <a:spcBef>
                <a:spcPts val="0"/>
              </a:spcBef>
              <a:spcAft>
                <a:spcPts val="0"/>
              </a:spcAft>
              <a:buNone/>
            </a:pPr>
            <a:endParaRPr sz="1250" b="0">
              <a:solidFill>
                <a:srgbClr val="000000"/>
              </a:solidFill>
              <a:latin typeface="Arial"/>
              <a:ea typeface="Arial"/>
              <a:cs typeface="Arial"/>
              <a:sym typeface="Arial"/>
            </a:endParaRPr>
          </a:p>
          <a:p>
            <a:pPr marL="457200" lvl="0" indent="0" algn="l" rtl="0">
              <a:spcBef>
                <a:spcPts val="0"/>
              </a:spcBef>
              <a:spcAft>
                <a:spcPts val="0"/>
              </a:spcAft>
              <a:buNone/>
            </a:pPr>
            <a:r>
              <a:rPr lang="en" sz="3000" b="0">
                <a:solidFill>
                  <a:srgbClr val="000000"/>
                </a:solidFill>
              </a:rPr>
              <a:t>Application should promote </a:t>
            </a:r>
            <a:r>
              <a:rPr lang="en" sz="3000">
                <a:solidFill>
                  <a:srgbClr val="000000"/>
                </a:solidFill>
              </a:rPr>
              <a:t>socialization</a:t>
            </a:r>
            <a:r>
              <a:rPr lang="en" sz="3000" b="0">
                <a:solidFill>
                  <a:srgbClr val="000000"/>
                </a:solidFill>
              </a:rPr>
              <a:t> and stimulate interest by providing </a:t>
            </a:r>
            <a:r>
              <a:rPr lang="en" sz="3000">
                <a:solidFill>
                  <a:srgbClr val="000000"/>
                </a:solidFill>
              </a:rPr>
              <a:t>material rewards</a:t>
            </a:r>
            <a:r>
              <a:rPr lang="en" sz="3000" b="0">
                <a:solidFill>
                  <a:srgbClr val="000000"/>
                </a:solidFill>
              </a:rPr>
              <a:t> </a:t>
            </a:r>
            <a:endParaRPr/>
          </a:p>
        </p:txBody>
      </p:sp>
      <p:grpSp>
        <p:nvGrpSpPr>
          <p:cNvPr id="4986" name="Google Shape;4986;p128"/>
          <p:cNvGrpSpPr/>
          <p:nvPr/>
        </p:nvGrpSpPr>
        <p:grpSpPr>
          <a:xfrm>
            <a:off x="7527799" y="3128961"/>
            <a:ext cx="887207" cy="1607340"/>
            <a:chOff x="9165869" y="2639469"/>
            <a:chExt cx="987102" cy="1814359"/>
          </a:xfrm>
        </p:grpSpPr>
        <p:sp>
          <p:nvSpPr>
            <p:cNvPr id="4987" name="Google Shape;4987;p128"/>
            <p:cNvSpPr/>
            <p:nvPr/>
          </p:nvSpPr>
          <p:spPr>
            <a:xfrm flipH="1">
              <a:off x="9824455" y="4216535"/>
              <a:ext cx="118892" cy="197956"/>
            </a:xfrm>
            <a:custGeom>
              <a:avLst/>
              <a:gdLst/>
              <a:ahLst/>
              <a:cxnLst/>
              <a:rect l="l" t="t" r="r" b="b"/>
              <a:pathLst>
                <a:path w="2605" h="4509" extrusionOk="0">
                  <a:moveTo>
                    <a:pt x="2408" y="0"/>
                  </a:moveTo>
                  <a:lnTo>
                    <a:pt x="0" y="234"/>
                  </a:lnTo>
                  <a:lnTo>
                    <a:pt x="75" y="3613"/>
                  </a:lnTo>
                  <a:lnTo>
                    <a:pt x="542" y="4434"/>
                  </a:lnTo>
                  <a:lnTo>
                    <a:pt x="2287" y="4509"/>
                  </a:lnTo>
                  <a:lnTo>
                    <a:pt x="2604" y="3687"/>
                  </a:lnTo>
                  <a:cubicBezTo>
                    <a:pt x="2334" y="3575"/>
                    <a:pt x="2408" y="1"/>
                    <a:pt x="2408" y="0"/>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128"/>
            <p:cNvSpPr/>
            <p:nvPr/>
          </p:nvSpPr>
          <p:spPr>
            <a:xfrm flipH="1">
              <a:off x="9694974" y="4368086"/>
              <a:ext cx="248373" cy="85742"/>
            </a:xfrm>
            <a:custGeom>
              <a:avLst/>
              <a:gdLst/>
              <a:ahLst/>
              <a:cxnLst/>
              <a:rect l="l" t="t" r="r" b="b"/>
              <a:pathLst>
                <a:path w="5442" h="1953" extrusionOk="0">
                  <a:moveTo>
                    <a:pt x="52" y="1"/>
                  </a:moveTo>
                  <a:cubicBezTo>
                    <a:pt x="18" y="1"/>
                    <a:pt x="0" y="2"/>
                    <a:pt x="0" y="2"/>
                  </a:cubicBezTo>
                  <a:lnTo>
                    <a:pt x="75" y="1915"/>
                  </a:lnTo>
                  <a:lnTo>
                    <a:pt x="5405" y="1953"/>
                  </a:lnTo>
                  <a:cubicBezTo>
                    <a:pt x="5442" y="1757"/>
                    <a:pt x="5367" y="1290"/>
                    <a:pt x="5171" y="1169"/>
                  </a:cubicBezTo>
                  <a:lnTo>
                    <a:pt x="2567" y="198"/>
                  </a:lnTo>
                  <a:cubicBezTo>
                    <a:pt x="2567" y="198"/>
                    <a:pt x="2408" y="399"/>
                    <a:pt x="2068" y="399"/>
                  </a:cubicBezTo>
                  <a:cubicBezTo>
                    <a:pt x="1955" y="399"/>
                    <a:pt x="1823" y="377"/>
                    <a:pt x="1671" y="319"/>
                  </a:cubicBezTo>
                  <a:cubicBezTo>
                    <a:pt x="769" y="26"/>
                    <a:pt x="217" y="1"/>
                    <a:pt x="52" y="1"/>
                  </a:cubicBezTo>
                  <a:close/>
                </a:path>
              </a:pathLst>
            </a:custGeom>
            <a:solidFill>
              <a:srgbClr val="EFEFE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128"/>
            <p:cNvSpPr/>
            <p:nvPr/>
          </p:nvSpPr>
          <p:spPr>
            <a:xfrm flipH="1">
              <a:off x="9705608" y="4392321"/>
              <a:ext cx="85256" cy="32444"/>
            </a:xfrm>
            <a:custGeom>
              <a:avLst/>
              <a:gdLst/>
              <a:ahLst/>
              <a:cxnLst/>
              <a:rect l="l" t="t" r="r" b="b"/>
              <a:pathLst>
                <a:path w="1868" h="739" extrusionOk="0">
                  <a:moveTo>
                    <a:pt x="159" y="1"/>
                  </a:moveTo>
                  <a:lnTo>
                    <a:pt x="1" y="738"/>
                  </a:lnTo>
                  <a:lnTo>
                    <a:pt x="1830" y="738"/>
                  </a:lnTo>
                  <a:cubicBezTo>
                    <a:pt x="1868" y="738"/>
                    <a:pt x="1868" y="701"/>
                    <a:pt x="1868" y="701"/>
                  </a:cubicBezTo>
                  <a:lnTo>
                    <a:pt x="159" y="1"/>
                  </a:lnTo>
                  <a:close/>
                </a:path>
              </a:pathLst>
            </a:custGeom>
            <a:solidFill>
              <a:srgbClr val="BC7B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128"/>
            <p:cNvSpPr/>
            <p:nvPr/>
          </p:nvSpPr>
          <p:spPr>
            <a:xfrm flipH="1">
              <a:off x="9703919" y="4390696"/>
              <a:ext cx="88633" cy="34068"/>
            </a:xfrm>
            <a:custGeom>
              <a:avLst/>
              <a:gdLst/>
              <a:ahLst/>
              <a:cxnLst/>
              <a:rect l="l" t="t" r="r" b="b"/>
              <a:pathLst>
                <a:path w="1942" h="776" extrusionOk="0">
                  <a:moveTo>
                    <a:pt x="234" y="75"/>
                  </a:moveTo>
                  <a:lnTo>
                    <a:pt x="1830" y="738"/>
                  </a:lnTo>
                  <a:lnTo>
                    <a:pt x="75" y="738"/>
                  </a:lnTo>
                  <a:lnTo>
                    <a:pt x="234" y="75"/>
                  </a:lnTo>
                  <a:close/>
                  <a:moveTo>
                    <a:pt x="150" y="0"/>
                  </a:moveTo>
                  <a:lnTo>
                    <a:pt x="0" y="775"/>
                  </a:lnTo>
                  <a:lnTo>
                    <a:pt x="1867" y="775"/>
                  </a:lnTo>
                  <a:cubicBezTo>
                    <a:pt x="1905" y="775"/>
                    <a:pt x="1905" y="775"/>
                    <a:pt x="1905" y="738"/>
                  </a:cubicBezTo>
                  <a:cubicBezTo>
                    <a:pt x="1942" y="738"/>
                    <a:pt x="1905" y="700"/>
                    <a:pt x="1905" y="700"/>
                  </a:cubicBezTo>
                  <a:lnTo>
                    <a:pt x="150" y="0"/>
                  </a:lnTo>
                  <a:close/>
                </a:path>
              </a:pathLst>
            </a:custGeom>
            <a:solidFill>
              <a:srgbClr val="BC7B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128"/>
            <p:cNvSpPr/>
            <p:nvPr/>
          </p:nvSpPr>
          <p:spPr>
            <a:xfrm flipH="1">
              <a:off x="9922033" y="4368130"/>
              <a:ext cx="21314" cy="56634"/>
            </a:xfrm>
            <a:custGeom>
              <a:avLst/>
              <a:gdLst/>
              <a:ahLst/>
              <a:cxnLst/>
              <a:rect l="l" t="t" r="r" b="b"/>
              <a:pathLst>
                <a:path w="467" h="1290" extrusionOk="0">
                  <a:moveTo>
                    <a:pt x="0" y="1"/>
                  </a:moveTo>
                  <a:lnTo>
                    <a:pt x="75" y="1289"/>
                  </a:lnTo>
                  <a:lnTo>
                    <a:pt x="467" y="1252"/>
                  </a:lnTo>
                  <a:lnTo>
                    <a:pt x="346" y="48"/>
                  </a:lnTo>
                  <a:cubicBezTo>
                    <a:pt x="308" y="48"/>
                    <a:pt x="0" y="1"/>
                    <a:pt x="0" y="1"/>
                  </a:cubicBezTo>
                  <a:close/>
                </a:path>
              </a:pathLst>
            </a:custGeom>
            <a:solidFill>
              <a:srgbClr val="CBD04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128"/>
            <p:cNvSpPr/>
            <p:nvPr/>
          </p:nvSpPr>
          <p:spPr>
            <a:xfrm flipH="1">
              <a:off x="9703919" y="4423052"/>
              <a:ext cx="237739" cy="3337"/>
            </a:xfrm>
            <a:custGeom>
              <a:avLst/>
              <a:gdLst/>
              <a:ahLst/>
              <a:cxnLst/>
              <a:rect l="l" t="t" r="r" b="b"/>
              <a:pathLst>
                <a:path w="5209" h="76" extrusionOk="0">
                  <a:moveTo>
                    <a:pt x="38" y="1"/>
                  </a:moveTo>
                  <a:cubicBezTo>
                    <a:pt x="38" y="1"/>
                    <a:pt x="1" y="1"/>
                    <a:pt x="1" y="38"/>
                  </a:cubicBezTo>
                  <a:lnTo>
                    <a:pt x="38" y="38"/>
                  </a:lnTo>
                  <a:lnTo>
                    <a:pt x="5172" y="75"/>
                  </a:lnTo>
                  <a:cubicBezTo>
                    <a:pt x="5209" y="75"/>
                    <a:pt x="5209" y="38"/>
                    <a:pt x="5209" y="38"/>
                  </a:cubicBezTo>
                  <a:cubicBezTo>
                    <a:pt x="5209" y="38"/>
                    <a:pt x="5209" y="1"/>
                    <a:pt x="5172" y="1"/>
                  </a:cubicBezTo>
                  <a:close/>
                </a:path>
              </a:pathLst>
            </a:custGeom>
            <a:solidFill>
              <a:srgbClr val="BC7B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128"/>
            <p:cNvSpPr/>
            <p:nvPr/>
          </p:nvSpPr>
          <p:spPr>
            <a:xfrm flipH="1">
              <a:off x="9746501" y="3542017"/>
              <a:ext cx="266309" cy="783572"/>
            </a:xfrm>
            <a:custGeom>
              <a:avLst/>
              <a:gdLst/>
              <a:ahLst/>
              <a:cxnLst/>
              <a:rect l="l" t="t" r="r" b="b"/>
              <a:pathLst>
                <a:path w="5835" h="17848" extrusionOk="0">
                  <a:moveTo>
                    <a:pt x="5676" y="1"/>
                  </a:moveTo>
                  <a:lnTo>
                    <a:pt x="1" y="776"/>
                  </a:lnTo>
                  <a:lnTo>
                    <a:pt x="1056" y="8709"/>
                  </a:lnTo>
                  <a:cubicBezTo>
                    <a:pt x="1205" y="9913"/>
                    <a:pt x="1364" y="17577"/>
                    <a:pt x="1364" y="17577"/>
                  </a:cubicBezTo>
                  <a:lnTo>
                    <a:pt x="4089" y="17847"/>
                  </a:lnTo>
                  <a:lnTo>
                    <a:pt x="5489" y="12331"/>
                  </a:lnTo>
                  <a:cubicBezTo>
                    <a:pt x="5722" y="11351"/>
                    <a:pt x="5834" y="10343"/>
                    <a:pt x="5834" y="9335"/>
                  </a:cubicBezTo>
                  <a:lnTo>
                    <a:pt x="5676" y="1"/>
                  </a:ln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128"/>
            <p:cNvSpPr/>
            <p:nvPr/>
          </p:nvSpPr>
          <p:spPr>
            <a:xfrm flipH="1">
              <a:off x="9746501" y="3542017"/>
              <a:ext cx="266309" cy="783572"/>
            </a:xfrm>
            <a:custGeom>
              <a:avLst/>
              <a:gdLst/>
              <a:ahLst/>
              <a:cxnLst/>
              <a:rect l="l" t="t" r="r" b="b"/>
              <a:pathLst>
                <a:path w="5835" h="17848" extrusionOk="0">
                  <a:moveTo>
                    <a:pt x="5676" y="1"/>
                  </a:moveTo>
                  <a:lnTo>
                    <a:pt x="1" y="776"/>
                  </a:lnTo>
                  <a:lnTo>
                    <a:pt x="1056" y="8709"/>
                  </a:lnTo>
                  <a:cubicBezTo>
                    <a:pt x="1205" y="9913"/>
                    <a:pt x="1364" y="17577"/>
                    <a:pt x="1364" y="17577"/>
                  </a:cubicBezTo>
                  <a:lnTo>
                    <a:pt x="4089" y="17847"/>
                  </a:lnTo>
                  <a:lnTo>
                    <a:pt x="5489" y="12331"/>
                  </a:lnTo>
                  <a:cubicBezTo>
                    <a:pt x="5722" y="11351"/>
                    <a:pt x="5834" y="10343"/>
                    <a:pt x="5834" y="9335"/>
                  </a:cubicBezTo>
                  <a:lnTo>
                    <a:pt x="5676" y="1"/>
                  </a:lnTo>
                  <a:close/>
                </a:path>
              </a:pathLst>
            </a:custGeom>
            <a:solidFill>
              <a:srgbClr val="000000">
                <a:alpha val="223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128"/>
            <p:cNvSpPr/>
            <p:nvPr/>
          </p:nvSpPr>
          <p:spPr>
            <a:xfrm flipH="1">
              <a:off x="9311552" y="4124340"/>
              <a:ext cx="195157" cy="202873"/>
            </a:xfrm>
            <a:custGeom>
              <a:avLst/>
              <a:gdLst/>
              <a:ahLst/>
              <a:cxnLst/>
              <a:rect l="l" t="t" r="r" b="b"/>
              <a:pathLst>
                <a:path w="4276" h="4621" extrusionOk="0">
                  <a:moveTo>
                    <a:pt x="2017" y="0"/>
                  </a:moveTo>
                  <a:lnTo>
                    <a:pt x="1" y="1316"/>
                  </a:lnTo>
                  <a:lnTo>
                    <a:pt x="1905" y="4117"/>
                  </a:lnTo>
                  <a:lnTo>
                    <a:pt x="2717" y="4621"/>
                  </a:lnTo>
                  <a:lnTo>
                    <a:pt x="4275" y="3921"/>
                  </a:lnTo>
                  <a:lnTo>
                    <a:pt x="4201" y="3071"/>
                  </a:lnTo>
                  <a:cubicBezTo>
                    <a:pt x="3921" y="3071"/>
                    <a:pt x="2017" y="0"/>
                    <a:pt x="2017" y="0"/>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128"/>
            <p:cNvSpPr/>
            <p:nvPr/>
          </p:nvSpPr>
          <p:spPr>
            <a:xfrm flipH="1">
              <a:off x="9165869" y="4243579"/>
              <a:ext cx="259463" cy="131576"/>
            </a:xfrm>
            <a:custGeom>
              <a:avLst/>
              <a:gdLst/>
              <a:ahLst/>
              <a:cxnLst/>
              <a:rect l="l" t="t" r="r" b="b"/>
              <a:pathLst>
                <a:path w="5685" h="2997" extrusionOk="0">
                  <a:moveTo>
                    <a:pt x="5134" y="0"/>
                  </a:moveTo>
                  <a:lnTo>
                    <a:pt x="2334" y="318"/>
                  </a:lnTo>
                  <a:cubicBezTo>
                    <a:pt x="2334" y="318"/>
                    <a:pt x="2296" y="738"/>
                    <a:pt x="1596" y="859"/>
                  </a:cubicBezTo>
                  <a:cubicBezTo>
                    <a:pt x="467" y="1018"/>
                    <a:pt x="0" y="1326"/>
                    <a:pt x="0" y="1326"/>
                  </a:cubicBezTo>
                  <a:lnTo>
                    <a:pt x="934" y="2997"/>
                  </a:lnTo>
                  <a:lnTo>
                    <a:pt x="5685" y="589"/>
                  </a:lnTo>
                  <a:cubicBezTo>
                    <a:pt x="5638" y="392"/>
                    <a:pt x="5330" y="0"/>
                    <a:pt x="5134" y="0"/>
                  </a:cubicBezTo>
                  <a:close/>
                </a:path>
              </a:pathLst>
            </a:custGeom>
            <a:solidFill>
              <a:srgbClr val="EFEFE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128"/>
            <p:cNvSpPr/>
            <p:nvPr/>
          </p:nvSpPr>
          <p:spPr>
            <a:xfrm flipH="1">
              <a:off x="9187183" y="4245203"/>
              <a:ext cx="85210" cy="39381"/>
            </a:xfrm>
            <a:custGeom>
              <a:avLst/>
              <a:gdLst/>
              <a:ahLst/>
              <a:cxnLst/>
              <a:rect l="l" t="t" r="r" b="b"/>
              <a:pathLst>
                <a:path w="1867" h="897" extrusionOk="0">
                  <a:moveTo>
                    <a:pt x="1820" y="1"/>
                  </a:moveTo>
                  <a:lnTo>
                    <a:pt x="0" y="159"/>
                  </a:lnTo>
                  <a:lnTo>
                    <a:pt x="187" y="897"/>
                  </a:lnTo>
                  <a:lnTo>
                    <a:pt x="1820" y="47"/>
                  </a:lnTo>
                  <a:cubicBezTo>
                    <a:pt x="1867" y="47"/>
                    <a:pt x="1867" y="1"/>
                    <a:pt x="1820" y="1"/>
                  </a:cubicBezTo>
                  <a:close/>
                </a:path>
              </a:pathLst>
            </a:custGeom>
            <a:solidFill>
              <a:srgbClr val="BC7B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128"/>
            <p:cNvSpPr/>
            <p:nvPr/>
          </p:nvSpPr>
          <p:spPr>
            <a:xfrm flipH="1">
              <a:off x="9187183" y="4245203"/>
              <a:ext cx="87355" cy="41049"/>
            </a:xfrm>
            <a:custGeom>
              <a:avLst/>
              <a:gdLst/>
              <a:ahLst/>
              <a:cxnLst/>
              <a:rect l="l" t="t" r="r" b="b"/>
              <a:pathLst>
                <a:path w="1914" h="935" extrusionOk="0">
                  <a:moveTo>
                    <a:pt x="1830" y="47"/>
                  </a:moveTo>
                  <a:lnTo>
                    <a:pt x="281" y="860"/>
                  </a:lnTo>
                  <a:lnTo>
                    <a:pt x="85" y="159"/>
                  </a:lnTo>
                  <a:lnTo>
                    <a:pt x="1830" y="47"/>
                  </a:lnTo>
                  <a:close/>
                  <a:moveTo>
                    <a:pt x="1867" y="1"/>
                  </a:moveTo>
                  <a:lnTo>
                    <a:pt x="47" y="122"/>
                  </a:lnTo>
                  <a:lnTo>
                    <a:pt x="1" y="122"/>
                  </a:lnTo>
                  <a:lnTo>
                    <a:pt x="234" y="934"/>
                  </a:lnTo>
                  <a:lnTo>
                    <a:pt x="1914" y="85"/>
                  </a:lnTo>
                  <a:lnTo>
                    <a:pt x="1914" y="47"/>
                  </a:lnTo>
                  <a:cubicBezTo>
                    <a:pt x="1914" y="1"/>
                    <a:pt x="1914" y="1"/>
                    <a:pt x="1867" y="1"/>
                  </a:cubicBezTo>
                  <a:close/>
                </a:path>
              </a:pathLst>
            </a:custGeom>
            <a:solidFill>
              <a:srgbClr val="BC7B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128"/>
            <p:cNvSpPr/>
            <p:nvPr/>
          </p:nvSpPr>
          <p:spPr>
            <a:xfrm flipH="1">
              <a:off x="9382705" y="4294813"/>
              <a:ext cx="42628" cy="54922"/>
            </a:xfrm>
            <a:custGeom>
              <a:avLst/>
              <a:gdLst/>
              <a:ahLst/>
              <a:cxnLst/>
              <a:rect l="l" t="t" r="r" b="b"/>
              <a:pathLst>
                <a:path w="934" h="1251" extrusionOk="0">
                  <a:moveTo>
                    <a:pt x="318" y="0"/>
                  </a:moveTo>
                  <a:cubicBezTo>
                    <a:pt x="271" y="0"/>
                    <a:pt x="0" y="159"/>
                    <a:pt x="0" y="159"/>
                  </a:cubicBezTo>
                  <a:lnTo>
                    <a:pt x="626" y="1251"/>
                  </a:lnTo>
                  <a:lnTo>
                    <a:pt x="934" y="1055"/>
                  </a:lnTo>
                  <a:lnTo>
                    <a:pt x="318" y="0"/>
                  </a:lnTo>
                  <a:close/>
                </a:path>
              </a:pathLst>
            </a:custGeom>
            <a:solidFill>
              <a:srgbClr val="CBD04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128"/>
            <p:cNvSpPr/>
            <p:nvPr/>
          </p:nvSpPr>
          <p:spPr>
            <a:xfrm flipH="1">
              <a:off x="9185449" y="4245203"/>
              <a:ext cx="211359" cy="104532"/>
            </a:xfrm>
            <a:custGeom>
              <a:avLst/>
              <a:gdLst/>
              <a:ahLst/>
              <a:cxnLst/>
              <a:rect l="l" t="t" r="r" b="b"/>
              <a:pathLst>
                <a:path w="4631" h="2381" extrusionOk="0">
                  <a:moveTo>
                    <a:pt x="4593" y="1"/>
                  </a:moveTo>
                  <a:lnTo>
                    <a:pt x="1" y="2334"/>
                  </a:lnTo>
                  <a:lnTo>
                    <a:pt x="1" y="2381"/>
                  </a:lnTo>
                  <a:lnTo>
                    <a:pt x="38" y="2381"/>
                  </a:lnTo>
                  <a:lnTo>
                    <a:pt x="4630" y="85"/>
                  </a:lnTo>
                  <a:lnTo>
                    <a:pt x="4630" y="47"/>
                  </a:lnTo>
                  <a:lnTo>
                    <a:pt x="4593" y="1"/>
                  </a:lnTo>
                  <a:close/>
                </a:path>
              </a:pathLst>
            </a:custGeom>
            <a:solidFill>
              <a:srgbClr val="BC7B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128"/>
            <p:cNvSpPr/>
            <p:nvPr/>
          </p:nvSpPr>
          <p:spPr>
            <a:xfrm flipH="1">
              <a:off x="9345189" y="3584646"/>
              <a:ext cx="670999" cy="662664"/>
            </a:xfrm>
            <a:custGeom>
              <a:avLst/>
              <a:gdLst/>
              <a:ahLst/>
              <a:cxnLst/>
              <a:rect l="l" t="t" r="r" b="b"/>
              <a:pathLst>
                <a:path w="14702" h="15094" extrusionOk="0">
                  <a:moveTo>
                    <a:pt x="6842" y="1"/>
                  </a:moveTo>
                  <a:lnTo>
                    <a:pt x="504" y="234"/>
                  </a:lnTo>
                  <a:lnTo>
                    <a:pt x="0" y="271"/>
                  </a:lnTo>
                  <a:cubicBezTo>
                    <a:pt x="345" y="2642"/>
                    <a:pt x="971" y="4359"/>
                    <a:pt x="2763" y="5946"/>
                  </a:cubicBezTo>
                  <a:lnTo>
                    <a:pt x="6534" y="8830"/>
                  </a:lnTo>
                  <a:cubicBezTo>
                    <a:pt x="7309" y="9530"/>
                    <a:pt x="8009" y="10268"/>
                    <a:pt x="8634" y="11127"/>
                  </a:cubicBezTo>
                  <a:lnTo>
                    <a:pt x="11705" y="15093"/>
                  </a:lnTo>
                  <a:lnTo>
                    <a:pt x="14701" y="13647"/>
                  </a:lnTo>
                  <a:lnTo>
                    <a:pt x="12676" y="8980"/>
                  </a:lnTo>
                  <a:cubicBezTo>
                    <a:pt x="11976" y="7430"/>
                    <a:pt x="11164" y="5946"/>
                    <a:pt x="10146" y="4546"/>
                  </a:cubicBezTo>
                  <a:lnTo>
                    <a:pt x="6842" y="1"/>
                  </a:ln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128"/>
            <p:cNvSpPr/>
            <p:nvPr/>
          </p:nvSpPr>
          <p:spPr>
            <a:xfrm flipH="1">
              <a:off x="9631078" y="2639469"/>
              <a:ext cx="434949" cy="380152"/>
            </a:xfrm>
            <a:custGeom>
              <a:avLst/>
              <a:gdLst/>
              <a:ahLst/>
              <a:cxnLst/>
              <a:rect l="l" t="t" r="r" b="b"/>
              <a:pathLst>
                <a:path w="9530" h="8659" extrusionOk="0">
                  <a:moveTo>
                    <a:pt x="5306" y="0"/>
                  </a:moveTo>
                  <a:cubicBezTo>
                    <a:pt x="5185" y="0"/>
                    <a:pt x="5062" y="8"/>
                    <a:pt x="4938" y="24"/>
                  </a:cubicBezTo>
                  <a:cubicBezTo>
                    <a:pt x="2455" y="332"/>
                    <a:pt x="1092" y="2899"/>
                    <a:pt x="1092" y="2899"/>
                  </a:cubicBezTo>
                  <a:cubicBezTo>
                    <a:pt x="0" y="4925"/>
                    <a:pt x="1671" y="8658"/>
                    <a:pt x="1671" y="8658"/>
                  </a:cubicBezTo>
                  <a:lnTo>
                    <a:pt x="8755" y="8191"/>
                  </a:lnTo>
                  <a:cubicBezTo>
                    <a:pt x="8755" y="8191"/>
                    <a:pt x="9222" y="6903"/>
                    <a:pt x="9371" y="5429"/>
                  </a:cubicBezTo>
                  <a:cubicBezTo>
                    <a:pt x="9530" y="3636"/>
                    <a:pt x="8830" y="1891"/>
                    <a:pt x="7355" y="762"/>
                  </a:cubicBezTo>
                  <a:cubicBezTo>
                    <a:pt x="6781" y="325"/>
                    <a:pt x="6088" y="0"/>
                    <a:pt x="5306" y="0"/>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128"/>
            <p:cNvSpPr/>
            <p:nvPr/>
          </p:nvSpPr>
          <p:spPr>
            <a:xfrm flipH="1">
              <a:off x="9938189" y="3090392"/>
              <a:ext cx="214782" cy="366059"/>
            </a:xfrm>
            <a:custGeom>
              <a:avLst/>
              <a:gdLst/>
              <a:ahLst/>
              <a:cxnLst/>
              <a:rect l="l" t="t" r="r" b="b"/>
              <a:pathLst>
                <a:path w="4706" h="8338" extrusionOk="0">
                  <a:moveTo>
                    <a:pt x="4199" y="1"/>
                  </a:moveTo>
                  <a:cubicBezTo>
                    <a:pt x="3200" y="1"/>
                    <a:pt x="1029" y="208"/>
                    <a:pt x="580" y="1962"/>
                  </a:cubicBezTo>
                  <a:cubicBezTo>
                    <a:pt x="346" y="2895"/>
                    <a:pt x="76" y="3987"/>
                    <a:pt x="38" y="5425"/>
                  </a:cubicBezTo>
                  <a:cubicBezTo>
                    <a:pt x="1" y="6433"/>
                    <a:pt x="468" y="7992"/>
                    <a:pt x="2026" y="8337"/>
                  </a:cubicBezTo>
                  <a:lnTo>
                    <a:pt x="3426" y="7796"/>
                  </a:lnTo>
                  <a:lnTo>
                    <a:pt x="4705" y="21"/>
                  </a:lnTo>
                  <a:cubicBezTo>
                    <a:pt x="4705" y="21"/>
                    <a:pt x="4508" y="1"/>
                    <a:pt x="4199" y="1"/>
                  </a:cubicBezTo>
                  <a:close/>
                </a:path>
              </a:pathLst>
            </a:custGeom>
            <a:solidFill>
              <a:srgbClr val="FFAEC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128"/>
            <p:cNvSpPr/>
            <p:nvPr/>
          </p:nvSpPr>
          <p:spPr>
            <a:xfrm flipH="1">
              <a:off x="9952247" y="3052153"/>
              <a:ext cx="195613" cy="237073"/>
            </a:xfrm>
            <a:custGeom>
              <a:avLst/>
              <a:gdLst/>
              <a:ahLst/>
              <a:cxnLst/>
              <a:rect l="l" t="t" r="r" b="b"/>
              <a:pathLst>
                <a:path w="4286" h="5400" extrusionOk="0">
                  <a:moveTo>
                    <a:pt x="3569" y="0"/>
                  </a:moveTo>
                  <a:cubicBezTo>
                    <a:pt x="3047" y="0"/>
                    <a:pt x="2506" y="190"/>
                    <a:pt x="1952" y="266"/>
                  </a:cubicBezTo>
                  <a:cubicBezTo>
                    <a:pt x="701" y="499"/>
                    <a:pt x="1" y="4158"/>
                    <a:pt x="122" y="4588"/>
                  </a:cubicBezTo>
                  <a:cubicBezTo>
                    <a:pt x="229" y="4988"/>
                    <a:pt x="390" y="5399"/>
                    <a:pt x="641" y="5399"/>
                  </a:cubicBezTo>
                  <a:cubicBezTo>
                    <a:pt x="852" y="5399"/>
                    <a:pt x="1126" y="5107"/>
                    <a:pt x="1485" y="4270"/>
                  </a:cubicBezTo>
                  <a:cubicBezTo>
                    <a:pt x="1914" y="3300"/>
                    <a:pt x="3314" y="770"/>
                    <a:pt x="3314" y="770"/>
                  </a:cubicBezTo>
                  <a:lnTo>
                    <a:pt x="4285" y="154"/>
                  </a:lnTo>
                  <a:cubicBezTo>
                    <a:pt x="4051" y="41"/>
                    <a:pt x="3812" y="0"/>
                    <a:pt x="3569" y="0"/>
                  </a:cubicBezTo>
                  <a:close/>
                </a:path>
              </a:pathLst>
            </a:custGeom>
            <a:solidFill>
              <a:srgbClr val="EF369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128"/>
            <p:cNvSpPr/>
            <p:nvPr/>
          </p:nvSpPr>
          <p:spPr>
            <a:xfrm flipH="1">
              <a:off x="9599084" y="3025724"/>
              <a:ext cx="202413" cy="453249"/>
            </a:xfrm>
            <a:custGeom>
              <a:avLst/>
              <a:gdLst/>
              <a:ahLst/>
              <a:cxnLst/>
              <a:rect l="l" t="t" r="r" b="b"/>
              <a:pathLst>
                <a:path w="4435" h="10324" extrusionOk="0">
                  <a:moveTo>
                    <a:pt x="989" y="1"/>
                  </a:moveTo>
                  <a:cubicBezTo>
                    <a:pt x="959" y="1"/>
                    <a:pt x="928" y="3"/>
                    <a:pt x="896" y="9"/>
                  </a:cubicBezTo>
                  <a:cubicBezTo>
                    <a:pt x="738" y="9"/>
                    <a:pt x="663" y="56"/>
                    <a:pt x="663" y="56"/>
                  </a:cubicBezTo>
                  <a:lnTo>
                    <a:pt x="579" y="93"/>
                  </a:lnTo>
                  <a:cubicBezTo>
                    <a:pt x="0" y="868"/>
                    <a:pt x="4434" y="10323"/>
                    <a:pt x="4434" y="10323"/>
                  </a:cubicBezTo>
                  <a:cubicBezTo>
                    <a:pt x="4434" y="10323"/>
                    <a:pt x="4163" y="7169"/>
                    <a:pt x="4126" y="6935"/>
                  </a:cubicBezTo>
                  <a:cubicBezTo>
                    <a:pt x="3501" y="2576"/>
                    <a:pt x="1867" y="672"/>
                    <a:pt x="1401" y="205"/>
                  </a:cubicBezTo>
                  <a:cubicBezTo>
                    <a:pt x="1299" y="80"/>
                    <a:pt x="1150" y="1"/>
                    <a:pt x="989" y="1"/>
                  </a:cubicBez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128"/>
            <p:cNvSpPr/>
            <p:nvPr/>
          </p:nvSpPr>
          <p:spPr>
            <a:xfrm flipH="1">
              <a:off x="9753758" y="2981865"/>
              <a:ext cx="140206" cy="141805"/>
            </a:xfrm>
            <a:custGeom>
              <a:avLst/>
              <a:gdLst/>
              <a:ahLst/>
              <a:cxnLst/>
              <a:rect l="l" t="t" r="r" b="b"/>
              <a:pathLst>
                <a:path w="3072" h="3230" extrusionOk="0">
                  <a:moveTo>
                    <a:pt x="505" y="0"/>
                  </a:moveTo>
                  <a:lnTo>
                    <a:pt x="318" y="1167"/>
                  </a:lnTo>
                  <a:lnTo>
                    <a:pt x="1" y="2838"/>
                  </a:lnTo>
                  <a:lnTo>
                    <a:pt x="2922" y="3230"/>
                  </a:lnTo>
                  <a:lnTo>
                    <a:pt x="3072" y="75"/>
                  </a:lnTo>
                  <a:lnTo>
                    <a:pt x="505" y="0"/>
                  </a:ln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128"/>
            <p:cNvSpPr/>
            <p:nvPr/>
          </p:nvSpPr>
          <p:spPr>
            <a:xfrm flipH="1">
              <a:off x="9753758" y="2981865"/>
              <a:ext cx="129526" cy="63132"/>
            </a:xfrm>
            <a:custGeom>
              <a:avLst/>
              <a:gdLst/>
              <a:ahLst/>
              <a:cxnLst/>
              <a:rect l="l" t="t" r="r" b="b"/>
              <a:pathLst>
                <a:path w="2838" h="1438" extrusionOk="0">
                  <a:moveTo>
                    <a:pt x="271" y="0"/>
                  </a:moveTo>
                  <a:lnTo>
                    <a:pt x="84" y="1167"/>
                  </a:lnTo>
                  <a:lnTo>
                    <a:pt x="0" y="1438"/>
                  </a:lnTo>
                  <a:cubicBezTo>
                    <a:pt x="2371" y="1130"/>
                    <a:pt x="2838" y="75"/>
                    <a:pt x="2838" y="75"/>
                  </a:cubicBezTo>
                  <a:lnTo>
                    <a:pt x="271" y="0"/>
                  </a:lnTo>
                  <a:close/>
                </a:path>
              </a:pathLst>
            </a:custGeom>
            <a:solidFill>
              <a:srgbClr val="000000">
                <a:alpha val="1006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128"/>
            <p:cNvSpPr/>
            <p:nvPr/>
          </p:nvSpPr>
          <p:spPr>
            <a:xfrm flipH="1">
              <a:off x="9902864" y="3075729"/>
              <a:ext cx="213048" cy="321278"/>
            </a:xfrm>
            <a:custGeom>
              <a:avLst/>
              <a:gdLst/>
              <a:ahLst/>
              <a:cxnLst/>
              <a:rect l="l" t="t" r="r" b="b"/>
              <a:pathLst>
                <a:path w="4668" h="7318" extrusionOk="0">
                  <a:moveTo>
                    <a:pt x="3282" y="0"/>
                  </a:moveTo>
                  <a:cubicBezTo>
                    <a:pt x="1887" y="0"/>
                    <a:pt x="1252" y="1400"/>
                    <a:pt x="1252" y="1400"/>
                  </a:cubicBezTo>
                  <a:cubicBezTo>
                    <a:pt x="318" y="2996"/>
                    <a:pt x="1" y="6926"/>
                    <a:pt x="1" y="6926"/>
                  </a:cubicBezTo>
                  <a:lnTo>
                    <a:pt x="3231" y="7318"/>
                  </a:lnTo>
                  <a:cubicBezTo>
                    <a:pt x="3968" y="6422"/>
                    <a:pt x="4668" y="6338"/>
                    <a:pt x="4668" y="6338"/>
                  </a:cubicBezTo>
                  <a:lnTo>
                    <a:pt x="4397" y="270"/>
                  </a:lnTo>
                  <a:cubicBezTo>
                    <a:pt x="3982" y="78"/>
                    <a:pt x="3611" y="0"/>
                    <a:pt x="3282" y="0"/>
                  </a:cubicBezTo>
                  <a:close/>
                </a:path>
              </a:pathLst>
            </a:custGeom>
            <a:solidFill>
              <a:srgbClr val="FD7DA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128"/>
            <p:cNvSpPr/>
            <p:nvPr/>
          </p:nvSpPr>
          <p:spPr>
            <a:xfrm flipH="1">
              <a:off x="9856403" y="3415402"/>
              <a:ext cx="182149" cy="166961"/>
            </a:xfrm>
            <a:custGeom>
              <a:avLst/>
              <a:gdLst/>
              <a:ahLst/>
              <a:cxnLst/>
              <a:rect l="l" t="t" r="r" b="b"/>
              <a:pathLst>
                <a:path w="3991" h="3803" extrusionOk="0">
                  <a:moveTo>
                    <a:pt x="761" y="1"/>
                  </a:moveTo>
                  <a:lnTo>
                    <a:pt x="761" y="1"/>
                  </a:lnTo>
                  <a:cubicBezTo>
                    <a:pt x="761" y="1"/>
                    <a:pt x="1" y="3802"/>
                    <a:pt x="2913" y="3802"/>
                  </a:cubicBezTo>
                  <a:cubicBezTo>
                    <a:pt x="3227" y="3802"/>
                    <a:pt x="3585" y="3758"/>
                    <a:pt x="3990" y="3660"/>
                  </a:cubicBezTo>
                  <a:cubicBezTo>
                    <a:pt x="3990" y="3660"/>
                    <a:pt x="1423" y="3622"/>
                    <a:pt x="1573" y="159"/>
                  </a:cubicBezTo>
                  <a:lnTo>
                    <a:pt x="761" y="1"/>
                  </a:lnTo>
                  <a:close/>
                </a:path>
              </a:pathLst>
            </a:custGeom>
            <a:solidFill>
              <a:srgbClr val="27415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128"/>
            <p:cNvSpPr/>
            <p:nvPr/>
          </p:nvSpPr>
          <p:spPr>
            <a:xfrm flipH="1">
              <a:off x="9794195" y="3343402"/>
              <a:ext cx="66087" cy="110590"/>
            </a:xfrm>
            <a:custGeom>
              <a:avLst/>
              <a:gdLst/>
              <a:ahLst/>
              <a:cxnLst/>
              <a:rect l="l" t="t" r="r" b="b"/>
              <a:pathLst>
                <a:path w="1448" h="2519" extrusionOk="0">
                  <a:moveTo>
                    <a:pt x="567" y="1"/>
                  </a:moveTo>
                  <a:cubicBezTo>
                    <a:pt x="534" y="1"/>
                    <a:pt x="501" y="3"/>
                    <a:pt x="467" y="7"/>
                  </a:cubicBezTo>
                  <a:cubicBezTo>
                    <a:pt x="196" y="54"/>
                    <a:pt x="0" y="287"/>
                    <a:pt x="47" y="521"/>
                  </a:cubicBezTo>
                  <a:lnTo>
                    <a:pt x="392" y="2191"/>
                  </a:lnTo>
                  <a:cubicBezTo>
                    <a:pt x="423" y="2384"/>
                    <a:pt x="587" y="2519"/>
                    <a:pt x="821" y="2519"/>
                  </a:cubicBezTo>
                  <a:cubicBezTo>
                    <a:pt x="871" y="2519"/>
                    <a:pt x="924" y="2513"/>
                    <a:pt x="980" y="2499"/>
                  </a:cubicBezTo>
                  <a:cubicBezTo>
                    <a:pt x="1251" y="2462"/>
                    <a:pt x="1447" y="2229"/>
                    <a:pt x="1400" y="1995"/>
                  </a:cubicBezTo>
                  <a:lnTo>
                    <a:pt x="1055" y="325"/>
                  </a:lnTo>
                  <a:cubicBezTo>
                    <a:pt x="1022" y="119"/>
                    <a:pt x="809" y="1"/>
                    <a:pt x="567" y="1"/>
                  </a:cubicBezTo>
                  <a:close/>
                </a:path>
              </a:pathLst>
            </a:custGeom>
            <a:solidFill>
              <a:srgbClr val="3B816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128"/>
            <p:cNvSpPr/>
            <p:nvPr/>
          </p:nvSpPr>
          <p:spPr>
            <a:xfrm flipH="1">
              <a:off x="9890085" y="3345729"/>
              <a:ext cx="72887" cy="41049"/>
            </a:xfrm>
            <a:custGeom>
              <a:avLst/>
              <a:gdLst/>
              <a:ahLst/>
              <a:cxnLst/>
              <a:rect l="l" t="t" r="r" b="b"/>
              <a:pathLst>
                <a:path w="1597" h="935" extrusionOk="0">
                  <a:moveTo>
                    <a:pt x="1476" y="1"/>
                  </a:moveTo>
                  <a:cubicBezTo>
                    <a:pt x="1317" y="1"/>
                    <a:pt x="1168" y="38"/>
                    <a:pt x="1046" y="76"/>
                  </a:cubicBezTo>
                  <a:cubicBezTo>
                    <a:pt x="897" y="113"/>
                    <a:pt x="776" y="150"/>
                    <a:pt x="617" y="234"/>
                  </a:cubicBezTo>
                  <a:cubicBezTo>
                    <a:pt x="505" y="309"/>
                    <a:pt x="384" y="384"/>
                    <a:pt x="272" y="505"/>
                  </a:cubicBezTo>
                  <a:cubicBezTo>
                    <a:pt x="150" y="580"/>
                    <a:pt x="76" y="738"/>
                    <a:pt x="1" y="850"/>
                  </a:cubicBezTo>
                  <a:lnTo>
                    <a:pt x="1" y="934"/>
                  </a:lnTo>
                  <a:cubicBezTo>
                    <a:pt x="38" y="934"/>
                    <a:pt x="76" y="934"/>
                    <a:pt x="76" y="888"/>
                  </a:cubicBezTo>
                  <a:cubicBezTo>
                    <a:pt x="150" y="776"/>
                    <a:pt x="234" y="654"/>
                    <a:pt x="346" y="580"/>
                  </a:cubicBezTo>
                  <a:cubicBezTo>
                    <a:pt x="468" y="505"/>
                    <a:pt x="580" y="421"/>
                    <a:pt x="701" y="346"/>
                  </a:cubicBezTo>
                  <a:cubicBezTo>
                    <a:pt x="813" y="309"/>
                    <a:pt x="934" y="272"/>
                    <a:pt x="1084" y="234"/>
                  </a:cubicBezTo>
                  <a:cubicBezTo>
                    <a:pt x="1205" y="188"/>
                    <a:pt x="1364" y="188"/>
                    <a:pt x="1476" y="188"/>
                  </a:cubicBezTo>
                  <a:cubicBezTo>
                    <a:pt x="1550" y="188"/>
                    <a:pt x="1597" y="150"/>
                    <a:pt x="1597" y="76"/>
                  </a:cubicBezTo>
                  <a:cubicBezTo>
                    <a:pt x="1597" y="38"/>
                    <a:pt x="1513" y="1"/>
                    <a:pt x="1476" y="1"/>
                  </a:cubicBezTo>
                  <a:close/>
                </a:path>
              </a:pathLst>
            </a:custGeom>
            <a:solidFill>
              <a:srgbClr val="415C7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128"/>
            <p:cNvSpPr/>
            <p:nvPr/>
          </p:nvSpPr>
          <p:spPr>
            <a:xfrm flipH="1">
              <a:off x="9918610" y="3048377"/>
              <a:ext cx="223682" cy="435513"/>
            </a:xfrm>
            <a:custGeom>
              <a:avLst/>
              <a:gdLst/>
              <a:ahLst/>
              <a:cxnLst/>
              <a:rect l="l" t="t" r="r" b="b"/>
              <a:pathLst>
                <a:path w="4901" h="9920" extrusionOk="0">
                  <a:moveTo>
                    <a:pt x="3746" y="0"/>
                  </a:moveTo>
                  <a:cubicBezTo>
                    <a:pt x="2727" y="0"/>
                    <a:pt x="1312" y="659"/>
                    <a:pt x="700" y="4011"/>
                  </a:cubicBezTo>
                  <a:cubicBezTo>
                    <a:pt x="700" y="4011"/>
                    <a:pt x="234" y="5486"/>
                    <a:pt x="75" y="7082"/>
                  </a:cubicBezTo>
                  <a:cubicBezTo>
                    <a:pt x="0" y="8211"/>
                    <a:pt x="775" y="9257"/>
                    <a:pt x="1904" y="9453"/>
                  </a:cubicBezTo>
                  <a:lnTo>
                    <a:pt x="4359" y="9919"/>
                  </a:lnTo>
                  <a:lnTo>
                    <a:pt x="4901" y="277"/>
                  </a:lnTo>
                  <a:cubicBezTo>
                    <a:pt x="4901" y="277"/>
                    <a:pt x="4406" y="0"/>
                    <a:pt x="3746" y="0"/>
                  </a:cubicBezTo>
                  <a:close/>
                </a:path>
              </a:pathLst>
            </a:custGeom>
            <a:solidFill>
              <a:srgbClr val="FE5F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128"/>
            <p:cNvSpPr/>
            <p:nvPr/>
          </p:nvSpPr>
          <p:spPr>
            <a:xfrm flipH="1">
              <a:off x="9572704" y="3033099"/>
              <a:ext cx="464798" cy="694977"/>
            </a:xfrm>
            <a:custGeom>
              <a:avLst/>
              <a:gdLst/>
              <a:ahLst/>
              <a:cxnLst/>
              <a:rect l="l" t="t" r="r" b="b"/>
              <a:pathLst>
                <a:path w="10184" h="15830" extrusionOk="0">
                  <a:moveTo>
                    <a:pt x="3379" y="0"/>
                  </a:moveTo>
                  <a:cubicBezTo>
                    <a:pt x="0" y="4275"/>
                    <a:pt x="430" y="13338"/>
                    <a:pt x="430" y="13338"/>
                  </a:cubicBezTo>
                  <a:cubicBezTo>
                    <a:pt x="308" y="15634"/>
                    <a:pt x="4667" y="15709"/>
                    <a:pt x="4667" y="15709"/>
                  </a:cubicBezTo>
                  <a:cubicBezTo>
                    <a:pt x="5379" y="15791"/>
                    <a:pt x="5987" y="15829"/>
                    <a:pt x="6508" y="15829"/>
                  </a:cubicBezTo>
                  <a:cubicBezTo>
                    <a:pt x="9230" y="15829"/>
                    <a:pt x="9542" y="14792"/>
                    <a:pt x="9605" y="13656"/>
                  </a:cubicBezTo>
                  <a:cubicBezTo>
                    <a:pt x="10184" y="5096"/>
                    <a:pt x="6142" y="429"/>
                    <a:pt x="6142" y="429"/>
                  </a:cubicBezTo>
                  <a:cubicBezTo>
                    <a:pt x="6038" y="730"/>
                    <a:pt x="5794" y="840"/>
                    <a:pt x="5491" y="840"/>
                  </a:cubicBezTo>
                  <a:cubicBezTo>
                    <a:pt x="4657" y="840"/>
                    <a:pt x="3379" y="0"/>
                    <a:pt x="3379" y="0"/>
                  </a:cubicBezTo>
                  <a:close/>
                </a:path>
              </a:pathLst>
            </a:custGeom>
            <a:solidFill>
              <a:srgbClr val="EF369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128"/>
            <p:cNvSpPr/>
            <p:nvPr/>
          </p:nvSpPr>
          <p:spPr>
            <a:xfrm flipH="1">
              <a:off x="9950558" y="3044953"/>
              <a:ext cx="165354" cy="396308"/>
            </a:xfrm>
            <a:custGeom>
              <a:avLst/>
              <a:gdLst/>
              <a:ahLst/>
              <a:cxnLst/>
              <a:rect l="l" t="t" r="r" b="b"/>
              <a:pathLst>
                <a:path w="3623" h="9027" extrusionOk="0">
                  <a:moveTo>
                    <a:pt x="3548" y="1"/>
                  </a:moveTo>
                  <a:cubicBezTo>
                    <a:pt x="3464" y="1"/>
                    <a:pt x="2185" y="197"/>
                    <a:pt x="1522" y="1830"/>
                  </a:cubicBezTo>
                  <a:cubicBezTo>
                    <a:pt x="981" y="3156"/>
                    <a:pt x="1" y="6385"/>
                    <a:pt x="197" y="8989"/>
                  </a:cubicBezTo>
                  <a:cubicBezTo>
                    <a:pt x="197" y="9027"/>
                    <a:pt x="234" y="9027"/>
                    <a:pt x="281" y="9027"/>
                  </a:cubicBezTo>
                  <a:cubicBezTo>
                    <a:pt x="356" y="9027"/>
                    <a:pt x="356" y="8989"/>
                    <a:pt x="356" y="8952"/>
                  </a:cubicBezTo>
                  <a:cubicBezTo>
                    <a:pt x="160" y="6423"/>
                    <a:pt x="1130" y="3230"/>
                    <a:pt x="1681" y="1868"/>
                  </a:cubicBezTo>
                  <a:cubicBezTo>
                    <a:pt x="2297" y="355"/>
                    <a:pt x="3548" y="159"/>
                    <a:pt x="3548" y="159"/>
                  </a:cubicBezTo>
                  <a:cubicBezTo>
                    <a:pt x="3623" y="159"/>
                    <a:pt x="3623" y="122"/>
                    <a:pt x="3623" y="85"/>
                  </a:cubicBezTo>
                  <a:cubicBezTo>
                    <a:pt x="3623" y="38"/>
                    <a:pt x="3585" y="1"/>
                    <a:pt x="3548" y="1"/>
                  </a:cubicBezTo>
                  <a:close/>
                </a:path>
              </a:pathLst>
            </a:custGeom>
            <a:solidFill>
              <a:srgbClr val="EF369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128"/>
            <p:cNvSpPr/>
            <p:nvPr/>
          </p:nvSpPr>
          <p:spPr>
            <a:xfrm flipH="1">
              <a:off x="9645135" y="2691889"/>
              <a:ext cx="316103" cy="313288"/>
            </a:xfrm>
            <a:custGeom>
              <a:avLst/>
              <a:gdLst/>
              <a:ahLst/>
              <a:cxnLst/>
              <a:rect l="l" t="t" r="r" b="b"/>
              <a:pathLst>
                <a:path w="6926" h="7136" extrusionOk="0">
                  <a:moveTo>
                    <a:pt x="3401" y="1"/>
                  </a:moveTo>
                  <a:cubicBezTo>
                    <a:pt x="3255" y="1"/>
                    <a:pt x="3108" y="12"/>
                    <a:pt x="2959" y="34"/>
                  </a:cubicBezTo>
                  <a:cubicBezTo>
                    <a:pt x="1204" y="268"/>
                    <a:pt x="0" y="2060"/>
                    <a:pt x="271" y="4001"/>
                  </a:cubicBezTo>
                  <a:cubicBezTo>
                    <a:pt x="521" y="5832"/>
                    <a:pt x="1938" y="7135"/>
                    <a:pt x="3568" y="7135"/>
                  </a:cubicBezTo>
                  <a:cubicBezTo>
                    <a:pt x="3700" y="7135"/>
                    <a:pt x="3833" y="7127"/>
                    <a:pt x="3967" y="7109"/>
                  </a:cubicBezTo>
                  <a:cubicBezTo>
                    <a:pt x="5713" y="6876"/>
                    <a:pt x="6926" y="5093"/>
                    <a:pt x="6646" y="3142"/>
                  </a:cubicBezTo>
                  <a:cubicBezTo>
                    <a:pt x="6398" y="1328"/>
                    <a:pt x="5004" y="1"/>
                    <a:pt x="3401" y="1"/>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128"/>
            <p:cNvSpPr/>
            <p:nvPr/>
          </p:nvSpPr>
          <p:spPr>
            <a:xfrm flipH="1">
              <a:off x="9913498" y="2840060"/>
              <a:ext cx="72476" cy="68620"/>
            </a:xfrm>
            <a:custGeom>
              <a:avLst/>
              <a:gdLst/>
              <a:ahLst/>
              <a:cxnLst/>
              <a:rect l="l" t="t" r="r" b="b"/>
              <a:pathLst>
                <a:path w="1588" h="1563" extrusionOk="0">
                  <a:moveTo>
                    <a:pt x="738" y="1"/>
                  </a:moveTo>
                  <a:cubicBezTo>
                    <a:pt x="309" y="38"/>
                    <a:pt x="1" y="430"/>
                    <a:pt x="38" y="860"/>
                  </a:cubicBezTo>
                  <a:cubicBezTo>
                    <a:pt x="38" y="1265"/>
                    <a:pt x="380" y="1563"/>
                    <a:pt x="780" y="1563"/>
                  </a:cubicBezTo>
                  <a:cubicBezTo>
                    <a:pt x="803" y="1563"/>
                    <a:pt x="827" y="1562"/>
                    <a:pt x="850" y="1560"/>
                  </a:cubicBezTo>
                  <a:cubicBezTo>
                    <a:pt x="1280" y="1522"/>
                    <a:pt x="1588" y="1168"/>
                    <a:pt x="1588" y="738"/>
                  </a:cubicBezTo>
                  <a:cubicBezTo>
                    <a:pt x="1550" y="318"/>
                    <a:pt x="1168" y="1"/>
                    <a:pt x="738" y="1"/>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128"/>
            <p:cNvSpPr/>
            <p:nvPr/>
          </p:nvSpPr>
          <p:spPr>
            <a:xfrm flipH="1">
              <a:off x="9953981" y="2867543"/>
              <a:ext cx="14514" cy="23795"/>
            </a:xfrm>
            <a:custGeom>
              <a:avLst/>
              <a:gdLst/>
              <a:ahLst/>
              <a:cxnLst/>
              <a:rect l="l" t="t" r="r" b="b"/>
              <a:pathLst>
                <a:path w="318" h="542" extrusionOk="0">
                  <a:moveTo>
                    <a:pt x="318" y="0"/>
                  </a:moveTo>
                  <a:cubicBezTo>
                    <a:pt x="234" y="0"/>
                    <a:pt x="159" y="38"/>
                    <a:pt x="122" y="75"/>
                  </a:cubicBezTo>
                  <a:cubicBezTo>
                    <a:pt x="38" y="112"/>
                    <a:pt x="1" y="196"/>
                    <a:pt x="1" y="271"/>
                  </a:cubicBezTo>
                  <a:cubicBezTo>
                    <a:pt x="1" y="392"/>
                    <a:pt x="85" y="430"/>
                    <a:pt x="122" y="467"/>
                  </a:cubicBezTo>
                  <a:cubicBezTo>
                    <a:pt x="159" y="504"/>
                    <a:pt x="197" y="504"/>
                    <a:pt x="234" y="504"/>
                  </a:cubicBezTo>
                  <a:cubicBezTo>
                    <a:pt x="271" y="504"/>
                    <a:pt x="318" y="542"/>
                    <a:pt x="318" y="542"/>
                  </a:cubicBezTo>
                  <a:lnTo>
                    <a:pt x="197" y="392"/>
                  </a:lnTo>
                  <a:cubicBezTo>
                    <a:pt x="159" y="346"/>
                    <a:pt x="122" y="308"/>
                    <a:pt x="122" y="271"/>
                  </a:cubicBezTo>
                  <a:cubicBezTo>
                    <a:pt x="122" y="234"/>
                    <a:pt x="159" y="196"/>
                    <a:pt x="159" y="159"/>
                  </a:cubicBezTo>
                  <a:cubicBezTo>
                    <a:pt x="197" y="75"/>
                    <a:pt x="234" y="38"/>
                    <a:pt x="318" y="0"/>
                  </a:cubicBezTo>
                  <a:close/>
                </a:path>
              </a:pathLst>
            </a:custGeom>
            <a:solidFill>
              <a:srgbClr val="EC7D7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128"/>
            <p:cNvSpPr/>
            <p:nvPr/>
          </p:nvSpPr>
          <p:spPr>
            <a:xfrm flipH="1">
              <a:off x="9711130" y="2901523"/>
              <a:ext cx="70788" cy="25859"/>
            </a:xfrm>
            <a:custGeom>
              <a:avLst/>
              <a:gdLst/>
              <a:ahLst/>
              <a:cxnLst/>
              <a:rect l="l" t="t" r="r" b="b"/>
              <a:pathLst>
                <a:path w="1551" h="589" extrusionOk="0">
                  <a:moveTo>
                    <a:pt x="1550" y="1"/>
                  </a:moveTo>
                  <a:cubicBezTo>
                    <a:pt x="1438" y="122"/>
                    <a:pt x="1317" y="197"/>
                    <a:pt x="1205" y="272"/>
                  </a:cubicBezTo>
                  <a:cubicBezTo>
                    <a:pt x="1084" y="356"/>
                    <a:pt x="934" y="393"/>
                    <a:pt x="813" y="393"/>
                  </a:cubicBezTo>
                  <a:cubicBezTo>
                    <a:pt x="663" y="393"/>
                    <a:pt x="542" y="356"/>
                    <a:pt x="430" y="272"/>
                  </a:cubicBezTo>
                  <a:lnTo>
                    <a:pt x="197" y="197"/>
                  </a:lnTo>
                  <a:cubicBezTo>
                    <a:pt x="150" y="160"/>
                    <a:pt x="75" y="122"/>
                    <a:pt x="1" y="85"/>
                  </a:cubicBezTo>
                  <a:lnTo>
                    <a:pt x="1" y="85"/>
                  </a:lnTo>
                  <a:cubicBezTo>
                    <a:pt x="38" y="122"/>
                    <a:pt x="113" y="197"/>
                    <a:pt x="150" y="272"/>
                  </a:cubicBezTo>
                  <a:cubicBezTo>
                    <a:pt x="197" y="318"/>
                    <a:pt x="271" y="356"/>
                    <a:pt x="346" y="430"/>
                  </a:cubicBezTo>
                  <a:cubicBezTo>
                    <a:pt x="467" y="505"/>
                    <a:pt x="617" y="589"/>
                    <a:pt x="813" y="589"/>
                  </a:cubicBezTo>
                  <a:cubicBezTo>
                    <a:pt x="972" y="589"/>
                    <a:pt x="1168" y="505"/>
                    <a:pt x="1280" y="393"/>
                  </a:cubicBezTo>
                  <a:cubicBezTo>
                    <a:pt x="1438" y="272"/>
                    <a:pt x="1513" y="160"/>
                    <a:pt x="1550" y="1"/>
                  </a:cubicBezTo>
                  <a:close/>
                </a:path>
              </a:pathLst>
            </a:custGeom>
            <a:solidFill>
              <a:srgbClr val="EC7D7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128"/>
            <p:cNvSpPr/>
            <p:nvPr/>
          </p:nvSpPr>
          <p:spPr>
            <a:xfrm flipH="1">
              <a:off x="9719665" y="2836109"/>
              <a:ext cx="31994" cy="49083"/>
            </a:xfrm>
            <a:custGeom>
              <a:avLst/>
              <a:gdLst/>
              <a:ahLst/>
              <a:cxnLst/>
              <a:rect l="l" t="t" r="r" b="b"/>
              <a:pathLst>
                <a:path w="701" h="1118" extrusionOk="0">
                  <a:moveTo>
                    <a:pt x="222" y="1"/>
                  </a:moveTo>
                  <a:cubicBezTo>
                    <a:pt x="173" y="1"/>
                    <a:pt x="112" y="27"/>
                    <a:pt x="112" y="53"/>
                  </a:cubicBezTo>
                  <a:cubicBezTo>
                    <a:pt x="112" y="361"/>
                    <a:pt x="0" y="912"/>
                    <a:pt x="187" y="1108"/>
                  </a:cubicBezTo>
                  <a:cubicBezTo>
                    <a:pt x="195" y="1114"/>
                    <a:pt x="211" y="1117"/>
                    <a:pt x="232" y="1117"/>
                  </a:cubicBezTo>
                  <a:cubicBezTo>
                    <a:pt x="346" y="1117"/>
                    <a:pt x="617" y="1038"/>
                    <a:pt x="617" y="912"/>
                  </a:cubicBezTo>
                  <a:cubicBezTo>
                    <a:pt x="701" y="642"/>
                    <a:pt x="346" y="249"/>
                    <a:pt x="271" y="16"/>
                  </a:cubicBezTo>
                  <a:cubicBezTo>
                    <a:pt x="260" y="5"/>
                    <a:pt x="242" y="1"/>
                    <a:pt x="222" y="1"/>
                  </a:cubicBezTo>
                  <a:close/>
                </a:path>
              </a:pathLst>
            </a:custGeom>
            <a:solidFill>
              <a:srgbClr val="EC7D7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128"/>
            <p:cNvSpPr/>
            <p:nvPr/>
          </p:nvSpPr>
          <p:spPr>
            <a:xfrm flipH="1">
              <a:off x="9677083" y="2813016"/>
              <a:ext cx="19625" cy="23839"/>
            </a:xfrm>
            <a:custGeom>
              <a:avLst/>
              <a:gdLst/>
              <a:ahLst/>
              <a:cxnLst/>
              <a:rect l="l" t="t" r="r" b="b"/>
              <a:pathLst>
                <a:path w="430" h="543" extrusionOk="0">
                  <a:moveTo>
                    <a:pt x="197" y="1"/>
                  </a:moveTo>
                  <a:cubicBezTo>
                    <a:pt x="113" y="1"/>
                    <a:pt x="1" y="113"/>
                    <a:pt x="38" y="271"/>
                  </a:cubicBezTo>
                  <a:cubicBezTo>
                    <a:pt x="38" y="421"/>
                    <a:pt x="113" y="542"/>
                    <a:pt x="234" y="542"/>
                  </a:cubicBezTo>
                  <a:cubicBezTo>
                    <a:pt x="346" y="542"/>
                    <a:pt x="430" y="383"/>
                    <a:pt x="430" y="271"/>
                  </a:cubicBezTo>
                  <a:cubicBezTo>
                    <a:pt x="383" y="113"/>
                    <a:pt x="309" y="1"/>
                    <a:pt x="197"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128"/>
            <p:cNvSpPr/>
            <p:nvPr/>
          </p:nvSpPr>
          <p:spPr>
            <a:xfrm flipH="1">
              <a:off x="9803141" y="2831455"/>
              <a:ext cx="19671" cy="24234"/>
            </a:xfrm>
            <a:custGeom>
              <a:avLst/>
              <a:gdLst/>
              <a:ahLst/>
              <a:cxnLst/>
              <a:rect l="l" t="t" r="r" b="b"/>
              <a:pathLst>
                <a:path w="431" h="552" extrusionOk="0">
                  <a:moveTo>
                    <a:pt x="197" y="1"/>
                  </a:moveTo>
                  <a:cubicBezTo>
                    <a:pt x="75" y="1"/>
                    <a:pt x="1" y="122"/>
                    <a:pt x="1" y="281"/>
                  </a:cubicBezTo>
                  <a:cubicBezTo>
                    <a:pt x="38" y="430"/>
                    <a:pt x="113" y="552"/>
                    <a:pt x="234" y="552"/>
                  </a:cubicBezTo>
                  <a:cubicBezTo>
                    <a:pt x="309" y="514"/>
                    <a:pt x="430" y="393"/>
                    <a:pt x="393" y="281"/>
                  </a:cubicBezTo>
                  <a:cubicBezTo>
                    <a:pt x="393" y="122"/>
                    <a:pt x="309" y="1"/>
                    <a:pt x="197"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128"/>
            <p:cNvSpPr/>
            <p:nvPr/>
          </p:nvSpPr>
          <p:spPr>
            <a:xfrm flipH="1">
              <a:off x="9650657" y="2665460"/>
              <a:ext cx="324637" cy="174644"/>
            </a:xfrm>
            <a:custGeom>
              <a:avLst/>
              <a:gdLst/>
              <a:ahLst/>
              <a:cxnLst/>
              <a:rect l="l" t="t" r="r" b="b"/>
              <a:pathLst>
                <a:path w="7113" h="3978" extrusionOk="0">
                  <a:moveTo>
                    <a:pt x="3661" y="1"/>
                  </a:moveTo>
                  <a:cubicBezTo>
                    <a:pt x="3151" y="1"/>
                    <a:pt x="2569" y="84"/>
                    <a:pt x="1904" y="282"/>
                  </a:cubicBezTo>
                  <a:cubicBezTo>
                    <a:pt x="112" y="832"/>
                    <a:pt x="0" y="3828"/>
                    <a:pt x="579" y="3978"/>
                  </a:cubicBezTo>
                  <a:cubicBezTo>
                    <a:pt x="579" y="3978"/>
                    <a:pt x="2016" y="3632"/>
                    <a:pt x="1942" y="1215"/>
                  </a:cubicBezTo>
                  <a:lnTo>
                    <a:pt x="1942" y="1215"/>
                  </a:lnTo>
                  <a:cubicBezTo>
                    <a:pt x="1942" y="1215"/>
                    <a:pt x="2371" y="2074"/>
                    <a:pt x="3920" y="2662"/>
                  </a:cubicBezTo>
                  <a:cubicBezTo>
                    <a:pt x="4540" y="2904"/>
                    <a:pt x="5112" y="2983"/>
                    <a:pt x="5597" y="2983"/>
                  </a:cubicBezTo>
                  <a:cubicBezTo>
                    <a:pt x="6513" y="2983"/>
                    <a:pt x="7113" y="2699"/>
                    <a:pt x="7113" y="2699"/>
                  </a:cubicBezTo>
                  <a:cubicBezTo>
                    <a:pt x="7113" y="2699"/>
                    <a:pt x="6553" y="1"/>
                    <a:pt x="3661"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128"/>
            <p:cNvSpPr/>
            <p:nvPr/>
          </p:nvSpPr>
          <p:spPr>
            <a:xfrm flipH="1">
              <a:off x="9787395" y="3355300"/>
              <a:ext cx="76310" cy="67742"/>
            </a:xfrm>
            <a:custGeom>
              <a:avLst/>
              <a:gdLst/>
              <a:ahLst/>
              <a:cxnLst/>
              <a:rect l="l" t="t" r="r" b="b"/>
              <a:pathLst>
                <a:path w="1672" h="1543" extrusionOk="0">
                  <a:moveTo>
                    <a:pt x="820" y="1"/>
                  </a:moveTo>
                  <a:cubicBezTo>
                    <a:pt x="769" y="1"/>
                    <a:pt x="716" y="6"/>
                    <a:pt x="663" y="16"/>
                  </a:cubicBezTo>
                  <a:cubicBezTo>
                    <a:pt x="234" y="128"/>
                    <a:pt x="1" y="520"/>
                    <a:pt x="75" y="950"/>
                  </a:cubicBezTo>
                  <a:cubicBezTo>
                    <a:pt x="182" y="1317"/>
                    <a:pt x="495" y="1542"/>
                    <a:pt x="854" y="1542"/>
                  </a:cubicBezTo>
                  <a:cubicBezTo>
                    <a:pt x="905" y="1542"/>
                    <a:pt x="957" y="1538"/>
                    <a:pt x="1009" y="1528"/>
                  </a:cubicBezTo>
                  <a:cubicBezTo>
                    <a:pt x="1401" y="1416"/>
                    <a:pt x="1671" y="1024"/>
                    <a:pt x="1597" y="595"/>
                  </a:cubicBezTo>
                  <a:cubicBezTo>
                    <a:pt x="1490" y="251"/>
                    <a:pt x="1183" y="1"/>
                    <a:pt x="820" y="1"/>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128"/>
            <p:cNvSpPr/>
            <p:nvPr/>
          </p:nvSpPr>
          <p:spPr>
            <a:xfrm flipH="1">
              <a:off x="9893919" y="3058914"/>
              <a:ext cx="124004" cy="201249"/>
            </a:xfrm>
            <a:custGeom>
              <a:avLst/>
              <a:gdLst/>
              <a:ahLst/>
              <a:cxnLst/>
              <a:rect l="l" t="t" r="r" b="b"/>
              <a:pathLst>
                <a:path w="2717" h="4584" extrusionOk="0">
                  <a:moveTo>
                    <a:pt x="2717" y="0"/>
                  </a:moveTo>
                  <a:lnTo>
                    <a:pt x="2717" y="0"/>
                  </a:lnTo>
                  <a:cubicBezTo>
                    <a:pt x="2717" y="0"/>
                    <a:pt x="1634" y="37"/>
                    <a:pt x="1513" y="149"/>
                  </a:cubicBezTo>
                  <a:cubicBezTo>
                    <a:pt x="1513" y="149"/>
                    <a:pt x="542" y="1279"/>
                    <a:pt x="1" y="4583"/>
                  </a:cubicBezTo>
                  <a:lnTo>
                    <a:pt x="2017" y="971"/>
                  </a:lnTo>
                  <a:cubicBezTo>
                    <a:pt x="2017" y="971"/>
                    <a:pt x="2176" y="653"/>
                    <a:pt x="2717" y="0"/>
                  </a:cubicBez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128"/>
            <p:cNvSpPr/>
            <p:nvPr/>
          </p:nvSpPr>
          <p:spPr>
            <a:xfrm flipH="1">
              <a:off x="9892344" y="3058914"/>
              <a:ext cx="124004" cy="201249"/>
            </a:xfrm>
            <a:custGeom>
              <a:avLst/>
              <a:gdLst/>
              <a:ahLst/>
              <a:cxnLst/>
              <a:rect l="l" t="t" r="r" b="b"/>
              <a:pathLst>
                <a:path w="2717" h="4584" extrusionOk="0">
                  <a:moveTo>
                    <a:pt x="2717" y="0"/>
                  </a:moveTo>
                  <a:lnTo>
                    <a:pt x="2717" y="0"/>
                  </a:lnTo>
                  <a:cubicBezTo>
                    <a:pt x="2717" y="0"/>
                    <a:pt x="1634" y="37"/>
                    <a:pt x="1513" y="149"/>
                  </a:cubicBezTo>
                  <a:cubicBezTo>
                    <a:pt x="1513" y="149"/>
                    <a:pt x="542" y="1279"/>
                    <a:pt x="1" y="4583"/>
                  </a:cubicBezTo>
                  <a:lnTo>
                    <a:pt x="2017" y="971"/>
                  </a:lnTo>
                  <a:cubicBezTo>
                    <a:pt x="2017" y="971"/>
                    <a:pt x="2176" y="653"/>
                    <a:pt x="2717" y="0"/>
                  </a:cubicBezTo>
                  <a:close/>
                </a:path>
              </a:pathLst>
            </a:custGeom>
            <a:solidFill>
              <a:srgbClr val="000000">
                <a:alpha val="223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128"/>
            <p:cNvSpPr/>
            <p:nvPr/>
          </p:nvSpPr>
          <p:spPr>
            <a:xfrm flipH="1">
              <a:off x="9719665" y="3041967"/>
              <a:ext cx="298257" cy="493069"/>
            </a:xfrm>
            <a:custGeom>
              <a:avLst/>
              <a:gdLst/>
              <a:ahLst/>
              <a:cxnLst/>
              <a:rect l="l" t="t" r="r" b="b"/>
              <a:pathLst>
                <a:path w="6535" h="11231" extrusionOk="0">
                  <a:moveTo>
                    <a:pt x="2583" y="1"/>
                  </a:moveTo>
                  <a:cubicBezTo>
                    <a:pt x="2047" y="1"/>
                    <a:pt x="1298" y="459"/>
                    <a:pt x="850" y="1786"/>
                  </a:cubicBezTo>
                  <a:cubicBezTo>
                    <a:pt x="850" y="1786"/>
                    <a:pt x="1322" y="760"/>
                    <a:pt x="2054" y="760"/>
                  </a:cubicBezTo>
                  <a:cubicBezTo>
                    <a:pt x="2214" y="760"/>
                    <a:pt x="2386" y="809"/>
                    <a:pt x="2568" y="927"/>
                  </a:cubicBezTo>
                  <a:cubicBezTo>
                    <a:pt x="3734" y="1740"/>
                    <a:pt x="4584" y="4036"/>
                    <a:pt x="5134" y="7965"/>
                  </a:cubicBezTo>
                  <a:cubicBezTo>
                    <a:pt x="5246" y="8973"/>
                    <a:pt x="4546" y="9757"/>
                    <a:pt x="3538" y="10028"/>
                  </a:cubicBezTo>
                  <a:cubicBezTo>
                    <a:pt x="3273" y="10104"/>
                    <a:pt x="3003" y="10136"/>
                    <a:pt x="2736" y="10136"/>
                  </a:cubicBezTo>
                  <a:cubicBezTo>
                    <a:pt x="1359" y="10136"/>
                    <a:pt x="75" y="9291"/>
                    <a:pt x="75" y="9291"/>
                  </a:cubicBezTo>
                  <a:lnTo>
                    <a:pt x="1" y="10261"/>
                  </a:lnTo>
                  <a:cubicBezTo>
                    <a:pt x="1" y="10261"/>
                    <a:pt x="878" y="11231"/>
                    <a:pt x="2414" y="11231"/>
                  </a:cubicBezTo>
                  <a:cubicBezTo>
                    <a:pt x="2895" y="11231"/>
                    <a:pt x="3440" y="11136"/>
                    <a:pt x="4042" y="10887"/>
                  </a:cubicBezTo>
                  <a:cubicBezTo>
                    <a:pt x="6535" y="9832"/>
                    <a:pt x="6217" y="8320"/>
                    <a:pt x="6217" y="8320"/>
                  </a:cubicBezTo>
                  <a:cubicBezTo>
                    <a:pt x="6217" y="8320"/>
                    <a:pt x="6105" y="1702"/>
                    <a:pt x="2913" y="69"/>
                  </a:cubicBezTo>
                  <a:cubicBezTo>
                    <a:pt x="2818" y="25"/>
                    <a:pt x="2706" y="1"/>
                    <a:pt x="2583" y="1"/>
                  </a:cubicBez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128"/>
            <p:cNvSpPr/>
            <p:nvPr/>
          </p:nvSpPr>
          <p:spPr>
            <a:xfrm flipH="1">
              <a:off x="9808709" y="3071602"/>
              <a:ext cx="266264" cy="438235"/>
            </a:xfrm>
            <a:custGeom>
              <a:avLst/>
              <a:gdLst/>
              <a:ahLst/>
              <a:cxnLst/>
              <a:rect l="l" t="t" r="r" b="b"/>
              <a:pathLst>
                <a:path w="5834" h="9982" extrusionOk="0">
                  <a:moveTo>
                    <a:pt x="4032" y="0"/>
                  </a:moveTo>
                  <a:cubicBezTo>
                    <a:pt x="3606" y="0"/>
                    <a:pt x="3187" y="216"/>
                    <a:pt x="2959" y="598"/>
                  </a:cubicBezTo>
                  <a:cubicBezTo>
                    <a:pt x="0" y="5153"/>
                    <a:pt x="663" y="8420"/>
                    <a:pt x="663" y="8420"/>
                  </a:cubicBezTo>
                  <a:cubicBezTo>
                    <a:pt x="821" y="9857"/>
                    <a:pt x="1633" y="9894"/>
                    <a:pt x="1633" y="9894"/>
                  </a:cubicBezTo>
                  <a:cubicBezTo>
                    <a:pt x="1872" y="9954"/>
                    <a:pt x="2112" y="9982"/>
                    <a:pt x="2351" y="9982"/>
                  </a:cubicBezTo>
                  <a:cubicBezTo>
                    <a:pt x="3677" y="9982"/>
                    <a:pt x="4980" y="9147"/>
                    <a:pt x="5834" y="8420"/>
                  </a:cubicBezTo>
                  <a:cubicBezTo>
                    <a:pt x="5796" y="8261"/>
                    <a:pt x="5759" y="8112"/>
                    <a:pt x="5722" y="7953"/>
                  </a:cubicBezTo>
                  <a:cubicBezTo>
                    <a:pt x="5600" y="7412"/>
                    <a:pt x="5488" y="6898"/>
                    <a:pt x="5404" y="6357"/>
                  </a:cubicBezTo>
                  <a:lnTo>
                    <a:pt x="3696" y="6824"/>
                  </a:lnTo>
                  <a:cubicBezTo>
                    <a:pt x="5059" y="4453"/>
                    <a:pt x="5367" y="3249"/>
                    <a:pt x="5526" y="2231"/>
                  </a:cubicBezTo>
                  <a:cubicBezTo>
                    <a:pt x="5563" y="2119"/>
                    <a:pt x="5563" y="1998"/>
                    <a:pt x="5563" y="1886"/>
                  </a:cubicBezTo>
                  <a:cubicBezTo>
                    <a:pt x="5600" y="953"/>
                    <a:pt x="5171" y="449"/>
                    <a:pt x="4667" y="178"/>
                  </a:cubicBezTo>
                  <a:cubicBezTo>
                    <a:pt x="4470" y="57"/>
                    <a:pt x="4250" y="0"/>
                    <a:pt x="4032"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128"/>
            <p:cNvSpPr/>
            <p:nvPr/>
          </p:nvSpPr>
          <p:spPr>
            <a:xfrm flipH="1">
              <a:off x="9847457" y="3257748"/>
              <a:ext cx="60564" cy="111820"/>
            </a:xfrm>
            <a:custGeom>
              <a:avLst/>
              <a:gdLst/>
              <a:ahLst/>
              <a:cxnLst/>
              <a:rect l="l" t="t" r="r" b="b"/>
              <a:pathLst>
                <a:path w="1327" h="2547" extrusionOk="0">
                  <a:moveTo>
                    <a:pt x="848" y="0"/>
                  </a:moveTo>
                  <a:cubicBezTo>
                    <a:pt x="834" y="0"/>
                    <a:pt x="813" y="17"/>
                    <a:pt x="813" y="17"/>
                  </a:cubicBezTo>
                  <a:cubicBezTo>
                    <a:pt x="776" y="91"/>
                    <a:pt x="1" y="1613"/>
                    <a:pt x="38" y="2350"/>
                  </a:cubicBezTo>
                  <a:cubicBezTo>
                    <a:pt x="76" y="2388"/>
                    <a:pt x="76" y="2472"/>
                    <a:pt x="160" y="2509"/>
                  </a:cubicBezTo>
                  <a:cubicBezTo>
                    <a:pt x="197" y="2546"/>
                    <a:pt x="309" y="2546"/>
                    <a:pt x="430" y="2546"/>
                  </a:cubicBezTo>
                  <a:cubicBezTo>
                    <a:pt x="776" y="2546"/>
                    <a:pt x="1205" y="2425"/>
                    <a:pt x="1280" y="2425"/>
                  </a:cubicBezTo>
                  <a:cubicBezTo>
                    <a:pt x="1326" y="2388"/>
                    <a:pt x="1326" y="2388"/>
                    <a:pt x="1326" y="2350"/>
                  </a:cubicBezTo>
                  <a:cubicBezTo>
                    <a:pt x="1326" y="2313"/>
                    <a:pt x="1280" y="2313"/>
                    <a:pt x="1242" y="2313"/>
                  </a:cubicBezTo>
                  <a:cubicBezTo>
                    <a:pt x="1082" y="2364"/>
                    <a:pt x="739" y="2456"/>
                    <a:pt x="478" y="2456"/>
                  </a:cubicBezTo>
                  <a:cubicBezTo>
                    <a:pt x="360" y="2456"/>
                    <a:pt x="258" y="2437"/>
                    <a:pt x="197" y="2388"/>
                  </a:cubicBezTo>
                  <a:lnTo>
                    <a:pt x="160" y="2350"/>
                  </a:lnTo>
                  <a:cubicBezTo>
                    <a:pt x="113" y="1613"/>
                    <a:pt x="897" y="91"/>
                    <a:pt x="897" y="54"/>
                  </a:cubicBezTo>
                  <a:cubicBezTo>
                    <a:pt x="897" y="54"/>
                    <a:pt x="897" y="17"/>
                    <a:pt x="860" y="17"/>
                  </a:cubicBezTo>
                  <a:cubicBezTo>
                    <a:pt x="860" y="4"/>
                    <a:pt x="854" y="0"/>
                    <a:pt x="848" y="0"/>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29" name="Google Shape;5029;p128"/>
            <p:cNvGrpSpPr/>
            <p:nvPr/>
          </p:nvGrpSpPr>
          <p:grpSpPr>
            <a:xfrm>
              <a:off x="9673660" y="3289007"/>
              <a:ext cx="159786" cy="133420"/>
              <a:chOff x="9673660" y="3289007"/>
              <a:chExt cx="159786" cy="133420"/>
            </a:xfrm>
          </p:grpSpPr>
          <p:sp>
            <p:nvSpPr>
              <p:cNvPr id="5030" name="Google Shape;5030;p128"/>
              <p:cNvSpPr/>
              <p:nvPr/>
            </p:nvSpPr>
            <p:spPr>
              <a:xfrm flipH="1">
                <a:off x="9684294" y="3358197"/>
                <a:ext cx="53308" cy="28317"/>
              </a:xfrm>
              <a:custGeom>
                <a:avLst/>
                <a:gdLst/>
                <a:ahLst/>
                <a:cxnLst/>
                <a:rect l="l" t="t" r="r" b="b"/>
                <a:pathLst>
                  <a:path w="1168" h="645" extrusionOk="0">
                    <a:moveTo>
                      <a:pt x="964" y="0"/>
                    </a:moveTo>
                    <a:cubicBezTo>
                      <a:pt x="928" y="0"/>
                      <a:pt x="890" y="9"/>
                      <a:pt x="859" y="25"/>
                    </a:cubicBezTo>
                    <a:cubicBezTo>
                      <a:pt x="542" y="221"/>
                      <a:pt x="1" y="417"/>
                      <a:pt x="75" y="566"/>
                    </a:cubicBezTo>
                    <a:cubicBezTo>
                      <a:pt x="91" y="603"/>
                      <a:pt x="145" y="645"/>
                      <a:pt x="255" y="645"/>
                    </a:cubicBezTo>
                    <a:cubicBezTo>
                      <a:pt x="398" y="645"/>
                      <a:pt x="635" y="575"/>
                      <a:pt x="1009" y="333"/>
                    </a:cubicBezTo>
                    <a:cubicBezTo>
                      <a:pt x="1093" y="258"/>
                      <a:pt x="1167" y="184"/>
                      <a:pt x="1093" y="62"/>
                    </a:cubicBezTo>
                    <a:cubicBezTo>
                      <a:pt x="1065" y="18"/>
                      <a:pt x="1015" y="0"/>
                      <a:pt x="964" y="0"/>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128"/>
              <p:cNvSpPr/>
              <p:nvPr/>
            </p:nvSpPr>
            <p:spPr>
              <a:xfrm flipH="1">
                <a:off x="9684294" y="3356968"/>
                <a:ext cx="51619" cy="31434"/>
              </a:xfrm>
              <a:custGeom>
                <a:avLst/>
                <a:gdLst/>
                <a:ahLst/>
                <a:cxnLst/>
                <a:rect l="l" t="t" r="r" b="b"/>
                <a:pathLst>
                  <a:path w="1131" h="716" extrusionOk="0">
                    <a:moveTo>
                      <a:pt x="903" y="38"/>
                    </a:moveTo>
                    <a:cubicBezTo>
                      <a:pt x="952" y="38"/>
                      <a:pt x="1021" y="73"/>
                      <a:pt x="1056" y="128"/>
                    </a:cubicBezTo>
                    <a:cubicBezTo>
                      <a:pt x="1093" y="212"/>
                      <a:pt x="1056" y="286"/>
                      <a:pt x="972" y="324"/>
                    </a:cubicBezTo>
                    <a:cubicBezTo>
                      <a:pt x="603" y="567"/>
                      <a:pt x="380" y="647"/>
                      <a:pt x="247" y="647"/>
                    </a:cubicBezTo>
                    <a:cubicBezTo>
                      <a:pt x="212" y="647"/>
                      <a:pt x="183" y="641"/>
                      <a:pt x="160" y="632"/>
                    </a:cubicBezTo>
                    <a:cubicBezTo>
                      <a:pt x="76" y="632"/>
                      <a:pt x="76" y="594"/>
                      <a:pt x="76" y="557"/>
                    </a:cubicBezTo>
                    <a:cubicBezTo>
                      <a:pt x="76" y="445"/>
                      <a:pt x="356" y="324"/>
                      <a:pt x="542" y="212"/>
                    </a:cubicBezTo>
                    <a:cubicBezTo>
                      <a:pt x="664" y="165"/>
                      <a:pt x="776" y="128"/>
                      <a:pt x="860" y="53"/>
                    </a:cubicBezTo>
                    <a:cubicBezTo>
                      <a:pt x="870" y="43"/>
                      <a:pt x="885" y="38"/>
                      <a:pt x="903" y="38"/>
                    </a:cubicBezTo>
                    <a:close/>
                    <a:moveTo>
                      <a:pt x="889" y="1"/>
                    </a:moveTo>
                    <a:cubicBezTo>
                      <a:pt x="865" y="1"/>
                      <a:pt x="842" y="6"/>
                      <a:pt x="822" y="16"/>
                    </a:cubicBezTo>
                    <a:cubicBezTo>
                      <a:pt x="738" y="53"/>
                      <a:pt x="626" y="128"/>
                      <a:pt x="542" y="165"/>
                    </a:cubicBezTo>
                    <a:cubicBezTo>
                      <a:pt x="272" y="286"/>
                      <a:pt x="38" y="398"/>
                      <a:pt x="1" y="520"/>
                    </a:cubicBezTo>
                    <a:lnTo>
                      <a:pt x="1" y="594"/>
                    </a:lnTo>
                    <a:cubicBezTo>
                      <a:pt x="38" y="632"/>
                      <a:pt x="76" y="678"/>
                      <a:pt x="160" y="678"/>
                    </a:cubicBezTo>
                    <a:cubicBezTo>
                      <a:pt x="197" y="716"/>
                      <a:pt x="197" y="716"/>
                      <a:pt x="234" y="716"/>
                    </a:cubicBezTo>
                    <a:cubicBezTo>
                      <a:pt x="393" y="716"/>
                      <a:pt x="626" y="632"/>
                      <a:pt x="1009" y="398"/>
                    </a:cubicBezTo>
                    <a:cubicBezTo>
                      <a:pt x="1130" y="324"/>
                      <a:pt x="1130" y="212"/>
                      <a:pt x="1093" y="90"/>
                    </a:cubicBezTo>
                    <a:cubicBezTo>
                      <a:pt x="1031" y="36"/>
                      <a:pt x="955" y="1"/>
                      <a:pt x="889" y="1"/>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128"/>
              <p:cNvSpPr/>
              <p:nvPr/>
            </p:nvSpPr>
            <p:spPr>
              <a:xfrm flipH="1">
                <a:off x="9684294" y="3339319"/>
                <a:ext cx="60564" cy="33498"/>
              </a:xfrm>
              <a:custGeom>
                <a:avLst/>
                <a:gdLst/>
                <a:ahLst/>
                <a:cxnLst/>
                <a:rect l="l" t="t" r="r" b="b"/>
                <a:pathLst>
                  <a:path w="1327" h="763" extrusionOk="0">
                    <a:moveTo>
                      <a:pt x="1163" y="1"/>
                    </a:moveTo>
                    <a:cubicBezTo>
                      <a:pt x="1125" y="1"/>
                      <a:pt x="1087" y="10"/>
                      <a:pt x="1056" y="26"/>
                    </a:cubicBezTo>
                    <a:cubicBezTo>
                      <a:pt x="701" y="259"/>
                      <a:pt x="1" y="614"/>
                      <a:pt x="122" y="726"/>
                    </a:cubicBezTo>
                    <a:cubicBezTo>
                      <a:pt x="146" y="751"/>
                      <a:pt x="183" y="763"/>
                      <a:pt x="229" y="763"/>
                    </a:cubicBezTo>
                    <a:cubicBezTo>
                      <a:pt x="467" y="763"/>
                      <a:pt x="954" y="460"/>
                      <a:pt x="1252" y="296"/>
                    </a:cubicBezTo>
                    <a:cubicBezTo>
                      <a:pt x="1326" y="259"/>
                      <a:pt x="1326" y="147"/>
                      <a:pt x="1289" y="63"/>
                    </a:cubicBezTo>
                    <a:cubicBezTo>
                      <a:pt x="1267" y="19"/>
                      <a:pt x="1216" y="1"/>
                      <a:pt x="1163" y="1"/>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128"/>
              <p:cNvSpPr/>
              <p:nvPr/>
            </p:nvSpPr>
            <p:spPr>
              <a:xfrm flipH="1">
                <a:off x="9682605" y="3338134"/>
                <a:ext cx="58419" cy="34683"/>
              </a:xfrm>
              <a:custGeom>
                <a:avLst/>
                <a:gdLst/>
                <a:ahLst/>
                <a:cxnLst/>
                <a:rect l="l" t="t" r="r" b="b"/>
                <a:pathLst>
                  <a:path w="1280" h="790" extrusionOk="0">
                    <a:moveTo>
                      <a:pt x="1046" y="53"/>
                    </a:moveTo>
                    <a:cubicBezTo>
                      <a:pt x="1121" y="53"/>
                      <a:pt x="1168" y="90"/>
                      <a:pt x="1168" y="127"/>
                    </a:cubicBezTo>
                    <a:cubicBezTo>
                      <a:pt x="1205" y="174"/>
                      <a:pt x="1205" y="211"/>
                      <a:pt x="1205" y="249"/>
                    </a:cubicBezTo>
                    <a:lnTo>
                      <a:pt x="1121" y="323"/>
                    </a:lnTo>
                    <a:lnTo>
                      <a:pt x="1046" y="361"/>
                    </a:lnTo>
                    <a:cubicBezTo>
                      <a:pt x="784" y="496"/>
                      <a:pt x="345" y="739"/>
                      <a:pt x="129" y="739"/>
                    </a:cubicBezTo>
                    <a:cubicBezTo>
                      <a:pt x="91" y="739"/>
                      <a:pt x="60" y="732"/>
                      <a:pt x="38" y="715"/>
                    </a:cubicBezTo>
                    <a:cubicBezTo>
                      <a:pt x="76" y="641"/>
                      <a:pt x="421" y="445"/>
                      <a:pt x="654" y="286"/>
                    </a:cubicBezTo>
                    <a:cubicBezTo>
                      <a:pt x="776" y="211"/>
                      <a:pt x="888" y="127"/>
                      <a:pt x="1009" y="90"/>
                    </a:cubicBezTo>
                    <a:cubicBezTo>
                      <a:pt x="1009" y="53"/>
                      <a:pt x="1046" y="53"/>
                      <a:pt x="1046" y="53"/>
                    </a:cubicBezTo>
                    <a:close/>
                    <a:moveTo>
                      <a:pt x="1039" y="1"/>
                    </a:moveTo>
                    <a:cubicBezTo>
                      <a:pt x="1015" y="1"/>
                      <a:pt x="992" y="5"/>
                      <a:pt x="972" y="15"/>
                    </a:cubicBezTo>
                    <a:cubicBezTo>
                      <a:pt x="888" y="90"/>
                      <a:pt x="776" y="174"/>
                      <a:pt x="617" y="249"/>
                    </a:cubicBezTo>
                    <a:cubicBezTo>
                      <a:pt x="234" y="445"/>
                      <a:pt x="1" y="594"/>
                      <a:pt x="1" y="715"/>
                    </a:cubicBezTo>
                    <a:lnTo>
                      <a:pt x="1" y="753"/>
                    </a:lnTo>
                    <a:cubicBezTo>
                      <a:pt x="38" y="790"/>
                      <a:pt x="76" y="790"/>
                      <a:pt x="150" y="790"/>
                    </a:cubicBezTo>
                    <a:cubicBezTo>
                      <a:pt x="346" y="790"/>
                      <a:pt x="701" y="641"/>
                      <a:pt x="1084" y="407"/>
                    </a:cubicBezTo>
                    <a:lnTo>
                      <a:pt x="1168" y="361"/>
                    </a:lnTo>
                    <a:cubicBezTo>
                      <a:pt x="1205" y="323"/>
                      <a:pt x="1242" y="286"/>
                      <a:pt x="1242" y="249"/>
                    </a:cubicBezTo>
                    <a:cubicBezTo>
                      <a:pt x="1280" y="211"/>
                      <a:pt x="1242" y="127"/>
                      <a:pt x="1242" y="90"/>
                    </a:cubicBezTo>
                    <a:lnTo>
                      <a:pt x="1205" y="90"/>
                    </a:lnTo>
                    <a:cubicBezTo>
                      <a:pt x="1178" y="35"/>
                      <a:pt x="1105" y="1"/>
                      <a:pt x="1039" y="1"/>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128"/>
              <p:cNvSpPr/>
              <p:nvPr/>
            </p:nvSpPr>
            <p:spPr>
              <a:xfrm flipH="1">
                <a:off x="9686028" y="3318202"/>
                <a:ext cx="72887" cy="43156"/>
              </a:xfrm>
              <a:custGeom>
                <a:avLst/>
                <a:gdLst/>
                <a:ahLst/>
                <a:cxnLst/>
                <a:rect l="l" t="t" r="r" b="b"/>
                <a:pathLst>
                  <a:path w="1597" h="983" extrusionOk="0">
                    <a:moveTo>
                      <a:pt x="1338" y="1"/>
                    </a:moveTo>
                    <a:cubicBezTo>
                      <a:pt x="1294" y="1"/>
                      <a:pt x="1248" y="13"/>
                      <a:pt x="1205" y="40"/>
                    </a:cubicBezTo>
                    <a:cubicBezTo>
                      <a:pt x="701" y="395"/>
                      <a:pt x="1" y="740"/>
                      <a:pt x="113" y="936"/>
                    </a:cubicBezTo>
                    <a:cubicBezTo>
                      <a:pt x="127" y="969"/>
                      <a:pt x="160" y="983"/>
                      <a:pt x="208" y="983"/>
                    </a:cubicBezTo>
                    <a:cubicBezTo>
                      <a:pt x="447" y="983"/>
                      <a:pt x="1049" y="626"/>
                      <a:pt x="1438" y="432"/>
                    </a:cubicBezTo>
                    <a:cubicBezTo>
                      <a:pt x="1560" y="395"/>
                      <a:pt x="1597" y="236"/>
                      <a:pt x="1513" y="161"/>
                    </a:cubicBezTo>
                    <a:lnTo>
                      <a:pt x="1513" y="114"/>
                    </a:lnTo>
                    <a:cubicBezTo>
                      <a:pt x="1489" y="42"/>
                      <a:pt x="1418" y="1"/>
                      <a:pt x="1338" y="1"/>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128"/>
              <p:cNvSpPr/>
              <p:nvPr/>
            </p:nvSpPr>
            <p:spPr>
              <a:xfrm flipH="1">
                <a:off x="9686028" y="3317631"/>
                <a:ext cx="74576" cy="44956"/>
              </a:xfrm>
              <a:custGeom>
                <a:avLst/>
                <a:gdLst/>
                <a:ahLst/>
                <a:cxnLst/>
                <a:rect l="l" t="t" r="r" b="b"/>
                <a:pathLst>
                  <a:path w="1634" h="1024" extrusionOk="0">
                    <a:moveTo>
                      <a:pt x="1401" y="53"/>
                    </a:moveTo>
                    <a:cubicBezTo>
                      <a:pt x="1475" y="90"/>
                      <a:pt x="1513" y="90"/>
                      <a:pt x="1550" y="174"/>
                    </a:cubicBezTo>
                    <a:cubicBezTo>
                      <a:pt x="1597" y="249"/>
                      <a:pt x="1550" y="361"/>
                      <a:pt x="1475" y="408"/>
                    </a:cubicBezTo>
                    <a:cubicBezTo>
                      <a:pt x="1363" y="482"/>
                      <a:pt x="1242" y="520"/>
                      <a:pt x="1130" y="594"/>
                    </a:cubicBezTo>
                    <a:cubicBezTo>
                      <a:pt x="801" y="758"/>
                      <a:pt x="394" y="975"/>
                      <a:pt x="221" y="975"/>
                    </a:cubicBezTo>
                    <a:cubicBezTo>
                      <a:pt x="188" y="975"/>
                      <a:pt x="163" y="967"/>
                      <a:pt x="150" y="949"/>
                    </a:cubicBezTo>
                    <a:cubicBezTo>
                      <a:pt x="75" y="828"/>
                      <a:pt x="505" y="557"/>
                      <a:pt x="897" y="324"/>
                    </a:cubicBezTo>
                    <a:cubicBezTo>
                      <a:pt x="1009" y="249"/>
                      <a:pt x="1167" y="174"/>
                      <a:pt x="1279" y="90"/>
                    </a:cubicBezTo>
                    <a:cubicBezTo>
                      <a:pt x="1317" y="53"/>
                      <a:pt x="1363" y="53"/>
                      <a:pt x="1401" y="53"/>
                    </a:cubicBezTo>
                    <a:close/>
                    <a:moveTo>
                      <a:pt x="1371" y="0"/>
                    </a:moveTo>
                    <a:cubicBezTo>
                      <a:pt x="1318" y="0"/>
                      <a:pt x="1268" y="26"/>
                      <a:pt x="1242" y="53"/>
                    </a:cubicBezTo>
                    <a:cubicBezTo>
                      <a:pt x="1130" y="90"/>
                      <a:pt x="1009" y="174"/>
                      <a:pt x="850" y="249"/>
                    </a:cubicBezTo>
                    <a:cubicBezTo>
                      <a:pt x="430" y="557"/>
                      <a:pt x="0" y="790"/>
                      <a:pt x="112" y="986"/>
                    </a:cubicBezTo>
                    <a:cubicBezTo>
                      <a:pt x="112" y="1024"/>
                      <a:pt x="150" y="1024"/>
                      <a:pt x="234" y="1024"/>
                    </a:cubicBezTo>
                    <a:cubicBezTo>
                      <a:pt x="383" y="1024"/>
                      <a:pt x="701" y="874"/>
                      <a:pt x="1130" y="641"/>
                    </a:cubicBezTo>
                    <a:cubicBezTo>
                      <a:pt x="1242" y="594"/>
                      <a:pt x="1363" y="520"/>
                      <a:pt x="1475" y="482"/>
                    </a:cubicBezTo>
                    <a:cubicBezTo>
                      <a:pt x="1597" y="408"/>
                      <a:pt x="1634" y="286"/>
                      <a:pt x="1597" y="127"/>
                    </a:cubicBezTo>
                    <a:cubicBezTo>
                      <a:pt x="1550" y="53"/>
                      <a:pt x="1513" y="15"/>
                      <a:pt x="1438" y="15"/>
                    </a:cubicBezTo>
                    <a:cubicBezTo>
                      <a:pt x="1416" y="5"/>
                      <a:pt x="1393" y="0"/>
                      <a:pt x="1371" y="0"/>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128"/>
              <p:cNvSpPr/>
              <p:nvPr/>
            </p:nvSpPr>
            <p:spPr>
              <a:xfrm flipH="1">
                <a:off x="9675349" y="3291202"/>
                <a:ext cx="76310" cy="47195"/>
              </a:xfrm>
              <a:custGeom>
                <a:avLst/>
                <a:gdLst/>
                <a:ahLst/>
                <a:cxnLst/>
                <a:rect l="l" t="t" r="r" b="b"/>
                <a:pathLst>
                  <a:path w="1672" h="1075" extrusionOk="0">
                    <a:moveTo>
                      <a:pt x="1612" y="1"/>
                    </a:moveTo>
                    <a:cubicBezTo>
                      <a:pt x="1393" y="1"/>
                      <a:pt x="627" y="383"/>
                      <a:pt x="150" y="617"/>
                    </a:cubicBezTo>
                    <a:cubicBezTo>
                      <a:pt x="0" y="692"/>
                      <a:pt x="0" y="926"/>
                      <a:pt x="150" y="1010"/>
                    </a:cubicBezTo>
                    <a:lnTo>
                      <a:pt x="150" y="1047"/>
                    </a:lnTo>
                    <a:cubicBezTo>
                      <a:pt x="192" y="1066"/>
                      <a:pt x="241" y="1075"/>
                      <a:pt x="289" y="1075"/>
                    </a:cubicBezTo>
                    <a:cubicBezTo>
                      <a:pt x="337" y="1075"/>
                      <a:pt x="383" y="1066"/>
                      <a:pt x="421" y="1047"/>
                    </a:cubicBezTo>
                    <a:cubicBezTo>
                      <a:pt x="775" y="776"/>
                      <a:pt x="1671" y="151"/>
                      <a:pt x="1671" y="29"/>
                    </a:cubicBezTo>
                    <a:cubicBezTo>
                      <a:pt x="1666" y="10"/>
                      <a:pt x="1646" y="1"/>
                      <a:pt x="1612" y="1"/>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128"/>
              <p:cNvSpPr/>
              <p:nvPr/>
            </p:nvSpPr>
            <p:spPr>
              <a:xfrm flipH="1">
                <a:off x="9673660" y="3289007"/>
                <a:ext cx="77999" cy="51454"/>
              </a:xfrm>
              <a:custGeom>
                <a:avLst/>
                <a:gdLst/>
                <a:ahLst/>
                <a:cxnLst/>
                <a:rect l="l" t="t" r="r" b="b"/>
                <a:pathLst>
                  <a:path w="1709" h="1172" extrusionOk="0">
                    <a:moveTo>
                      <a:pt x="1634" y="79"/>
                    </a:moveTo>
                    <a:cubicBezTo>
                      <a:pt x="1634" y="126"/>
                      <a:pt x="1279" y="471"/>
                      <a:pt x="421" y="1060"/>
                    </a:cubicBezTo>
                    <a:cubicBezTo>
                      <a:pt x="383" y="1078"/>
                      <a:pt x="337" y="1088"/>
                      <a:pt x="289" y="1088"/>
                    </a:cubicBezTo>
                    <a:cubicBezTo>
                      <a:pt x="241" y="1088"/>
                      <a:pt x="192" y="1078"/>
                      <a:pt x="150" y="1060"/>
                    </a:cubicBezTo>
                    <a:cubicBezTo>
                      <a:pt x="75" y="1013"/>
                      <a:pt x="75" y="938"/>
                      <a:pt x="75" y="864"/>
                    </a:cubicBezTo>
                    <a:cubicBezTo>
                      <a:pt x="75" y="779"/>
                      <a:pt x="112" y="705"/>
                      <a:pt x="187" y="667"/>
                    </a:cubicBezTo>
                    <a:cubicBezTo>
                      <a:pt x="1279" y="126"/>
                      <a:pt x="1550" y="79"/>
                      <a:pt x="1587" y="79"/>
                    </a:cubicBezTo>
                    <a:close/>
                    <a:moveTo>
                      <a:pt x="1635" y="0"/>
                    </a:moveTo>
                    <a:cubicBezTo>
                      <a:pt x="1467" y="0"/>
                      <a:pt x="975" y="201"/>
                      <a:pt x="150" y="630"/>
                    </a:cubicBezTo>
                    <a:cubicBezTo>
                      <a:pt x="75" y="667"/>
                      <a:pt x="0" y="742"/>
                      <a:pt x="0" y="864"/>
                    </a:cubicBezTo>
                    <a:cubicBezTo>
                      <a:pt x="0" y="938"/>
                      <a:pt x="38" y="1060"/>
                      <a:pt x="112" y="1097"/>
                    </a:cubicBezTo>
                    <a:cubicBezTo>
                      <a:pt x="187" y="1134"/>
                      <a:pt x="234" y="1172"/>
                      <a:pt x="271" y="1172"/>
                    </a:cubicBezTo>
                    <a:cubicBezTo>
                      <a:pt x="346" y="1172"/>
                      <a:pt x="383" y="1134"/>
                      <a:pt x="421" y="1097"/>
                    </a:cubicBezTo>
                    <a:cubicBezTo>
                      <a:pt x="1279" y="509"/>
                      <a:pt x="1709" y="163"/>
                      <a:pt x="1671" y="79"/>
                    </a:cubicBezTo>
                    <a:lnTo>
                      <a:pt x="1671" y="5"/>
                    </a:lnTo>
                    <a:cubicBezTo>
                      <a:pt x="1662" y="2"/>
                      <a:pt x="1650" y="0"/>
                      <a:pt x="1635" y="0"/>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128"/>
              <p:cNvSpPr/>
              <p:nvPr/>
            </p:nvSpPr>
            <p:spPr>
              <a:xfrm flipH="1">
                <a:off x="9698351" y="3314997"/>
                <a:ext cx="135094" cy="107429"/>
              </a:xfrm>
              <a:custGeom>
                <a:avLst/>
                <a:gdLst/>
                <a:ahLst/>
                <a:cxnLst/>
                <a:rect l="l" t="t" r="r" b="b"/>
                <a:pathLst>
                  <a:path w="2960" h="2447" extrusionOk="0">
                    <a:moveTo>
                      <a:pt x="1979" y="1"/>
                    </a:moveTo>
                    <a:cubicBezTo>
                      <a:pt x="1942" y="38"/>
                      <a:pt x="1904" y="75"/>
                      <a:pt x="1867" y="113"/>
                    </a:cubicBezTo>
                    <a:cubicBezTo>
                      <a:pt x="1326" y="580"/>
                      <a:pt x="700" y="813"/>
                      <a:pt x="0" y="934"/>
                    </a:cubicBezTo>
                    <a:lnTo>
                      <a:pt x="346" y="2446"/>
                    </a:lnTo>
                    <a:cubicBezTo>
                      <a:pt x="1130" y="2213"/>
                      <a:pt x="2446" y="2101"/>
                      <a:pt x="2959" y="1401"/>
                    </a:cubicBezTo>
                    <a:lnTo>
                      <a:pt x="2959" y="1354"/>
                    </a:lnTo>
                    <a:cubicBezTo>
                      <a:pt x="2959" y="1168"/>
                      <a:pt x="2875" y="934"/>
                      <a:pt x="2801" y="738"/>
                    </a:cubicBezTo>
                    <a:cubicBezTo>
                      <a:pt x="2530" y="234"/>
                      <a:pt x="2371" y="187"/>
                      <a:pt x="1979" y="1"/>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128"/>
              <p:cNvSpPr/>
              <p:nvPr/>
            </p:nvSpPr>
            <p:spPr>
              <a:xfrm flipH="1">
                <a:off x="9735867" y="3302529"/>
                <a:ext cx="89911" cy="77268"/>
              </a:xfrm>
              <a:custGeom>
                <a:avLst/>
                <a:gdLst/>
                <a:ahLst/>
                <a:cxnLst/>
                <a:rect l="l" t="t" r="r" b="b"/>
                <a:pathLst>
                  <a:path w="1970" h="1760" extrusionOk="0">
                    <a:moveTo>
                      <a:pt x="1617" y="1"/>
                    </a:moveTo>
                    <a:cubicBezTo>
                      <a:pt x="1181" y="1"/>
                      <a:pt x="1" y="960"/>
                      <a:pt x="262" y="1564"/>
                    </a:cubicBezTo>
                    <a:cubicBezTo>
                      <a:pt x="299" y="1685"/>
                      <a:pt x="374" y="1760"/>
                      <a:pt x="458" y="1760"/>
                    </a:cubicBezTo>
                    <a:cubicBezTo>
                      <a:pt x="532" y="1526"/>
                      <a:pt x="803" y="1218"/>
                      <a:pt x="1111" y="938"/>
                    </a:cubicBezTo>
                    <a:cubicBezTo>
                      <a:pt x="1307" y="789"/>
                      <a:pt x="1503" y="668"/>
                      <a:pt x="1736" y="556"/>
                    </a:cubicBezTo>
                    <a:cubicBezTo>
                      <a:pt x="1970" y="434"/>
                      <a:pt x="1933" y="89"/>
                      <a:pt x="1662" y="5"/>
                    </a:cubicBezTo>
                    <a:cubicBezTo>
                      <a:pt x="1648" y="2"/>
                      <a:pt x="1633" y="1"/>
                      <a:pt x="1617" y="1"/>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040" name="Google Shape;5040;p128"/>
          <p:cNvGrpSpPr/>
          <p:nvPr/>
        </p:nvGrpSpPr>
        <p:grpSpPr>
          <a:xfrm flipH="1">
            <a:off x="7245572" y="3196693"/>
            <a:ext cx="825351" cy="1814318"/>
            <a:chOff x="-3109969" y="2187553"/>
            <a:chExt cx="1012576" cy="2345595"/>
          </a:xfrm>
        </p:grpSpPr>
        <p:grpSp>
          <p:nvGrpSpPr>
            <p:cNvPr id="5041" name="Google Shape;5041;p128"/>
            <p:cNvGrpSpPr/>
            <p:nvPr/>
          </p:nvGrpSpPr>
          <p:grpSpPr>
            <a:xfrm>
              <a:off x="-3109969" y="2187553"/>
              <a:ext cx="1012576" cy="2345595"/>
              <a:chOff x="2734698" y="2795058"/>
              <a:chExt cx="865524" cy="2004782"/>
            </a:xfrm>
          </p:grpSpPr>
          <p:sp>
            <p:nvSpPr>
              <p:cNvPr id="5042" name="Google Shape;5042;p128"/>
              <p:cNvSpPr/>
              <p:nvPr/>
            </p:nvSpPr>
            <p:spPr>
              <a:xfrm rot="-1528486">
                <a:off x="2881372" y="2854674"/>
                <a:ext cx="355054" cy="344361"/>
              </a:xfrm>
              <a:custGeom>
                <a:avLst/>
                <a:gdLst/>
                <a:ahLst/>
                <a:cxnLst/>
                <a:rect l="l" t="t" r="r" b="b"/>
                <a:pathLst>
                  <a:path w="7002" h="7003" extrusionOk="0">
                    <a:moveTo>
                      <a:pt x="3617" y="1"/>
                    </a:moveTo>
                    <a:cubicBezTo>
                      <a:pt x="3594" y="1"/>
                      <a:pt x="3571" y="1"/>
                      <a:pt x="3548" y="2"/>
                    </a:cubicBezTo>
                    <a:cubicBezTo>
                      <a:pt x="1597" y="39"/>
                      <a:pt x="1" y="1514"/>
                      <a:pt x="47" y="3539"/>
                    </a:cubicBezTo>
                    <a:cubicBezTo>
                      <a:pt x="84" y="5530"/>
                      <a:pt x="877" y="7003"/>
                      <a:pt x="2731" y="7003"/>
                    </a:cubicBezTo>
                    <a:cubicBezTo>
                      <a:pt x="2754" y="7003"/>
                      <a:pt x="2777" y="7002"/>
                      <a:pt x="2801" y="7002"/>
                    </a:cubicBezTo>
                    <a:cubicBezTo>
                      <a:pt x="4752" y="6955"/>
                      <a:pt x="7001" y="5873"/>
                      <a:pt x="6964" y="3847"/>
                    </a:cubicBezTo>
                    <a:cubicBezTo>
                      <a:pt x="6927" y="1846"/>
                      <a:pt x="5488" y="1"/>
                      <a:pt x="3617"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128"/>
              <p:cNvSpPr/>
              <p:nvPr/>
            </p:nvSpPr>
            <p:spPr>
              <a:xfrm>
                <a:off x="2880860" y="4541675"/>
                <a:ext cx="131692" cy="215442"/>
              </a:xfrm>
              <a:custGeom>
                <a:avLst/>
                <a:gdLst/>
                <a:ahLst/>
                <a:cxnLst/>
                <a:rect l="l" t="t" r="r" b="b"/>
                <a:pathLst>
                  <a:path w="2876" h="4705" extrusionOk="0">
                    <a:moveTo>
                      <a:pt x="2875" y="0"/>
                    </a:moveTo>
                    <a:lnTo>
                      <a:pt x="346" y="233"/>
                    </a:lnTo>
                    <a:lnTo>
                      <a:pt x="1" y="3771"/>
                    </a:lnTo>
                    <a:lnTo>
                      <a:pt x="505" y="4630"/>
                    </a:lnTo>
                    <a:lnTo>
                      <a:pt x="2334" y="4704"/>
                    </a:lnTo>
                    <a:lnTo>
                      <a:pt x="2642" y="3883"/>
                    </a:lnTo>
                    <a:cubicBezTo>
                      <a:pt x="2371" y="3734"/>
                      <a:pt x="2875" y="0"/>
                      <a:pt x="2875" y="0"/>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128"/>
              <p:cNvSpPr/>
              <p:nvPr/>
            </p:nvSpPr>
            <p:spPr>
              <a:xfrm>
                <a:off x="2866345" y="4707024"/>
                <a:ext cx="272725" cy="92816"/>
              </a:xfrm>
              <a:custGeom>
                <a:avLst/>
                <a:gdLst/>
                <a:ahLst/>
                <a:cxnLst/>
                <a:rect l="l" t="t" r="r" b="b"/>
                <a:pathLst>
                  <a:path w="5956" h="2027" extrusionOk="0">
                    <a:moveTo>
                      <a:pt x="279" y="0"/>
                    </a:moveTo>
                    <a:cubicBezTo>
                      <a:pt x="249" y="0"/>
                      <a:pt x="234" y="1"/>
                      <a:pt x="234" y="1"/>
                    </a:cubicBezTo>
                    <a:lnTo>
                      <a:pt x="0" y="2027"/>
                    </a:lnTo>
                    <a:lnTo>
                      <a:pt x="5918" y="2027"/>
                    </a:lnTo>
                    <a:cubicBezTo>
                      <a:pt x="5955" y="1831"/>
                      <a:pt x="5881" y="1327"/>
                      <a:pt x="5685" y="1252"/>
                    </a:cubicBezTo>
                    <a:lnTo>
                      <a:pt x="2922" y="197"/>
                    </a:lnTo>
                    <a:cubicBezTo>
                      <a:pt x="2922" y="197"/>
                      <a:pt x="2761" y="430"/>
                      <a:pt x="2384" y="430"/>
                    </a:cubicBezTo>
                    <a:cubicBezTo>
                      <a:pt x="2272" y="430"/>
                      <a:pt x="2140" y="409"/>
                      <a:pt x="1988" y="356"/>
                    </a:cubicBezTo>
                    <a:cubicBezTo>
                      <a:pt x="1008" y="27"/>
                      <a:pt x="437" y="0"/>
                      <a:pt x="279" y="0"/>
                    </a:cubicBezTo>
                    <a:close/>
                  </a:path>
                </a:pathLst>
              </a:custGeom>
              <a:solidFill>
                <a:srgbClr val="D9D9D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128"/>
              <p:cNvSpPr/>
              <p:nvPr/>
            </p:nvSpPr>
            <p:spPr>
              <a:xfrm>
                <a:off x="3039432" y="4732254"/>
                <a:ext cx="88924" cy="35533"/>
              </a:xfrm>
              <a:custGeom>
                <a:avLst/>
                <a:gdLst/>
                <a:ahLst/>
                <a:cxnLst/>
                <a:rect l="l" t="t" r="r" b="b"/>
                <a:pathLst>
                  <a:path w="1942" h="776" extrusionOk="0">
                    <a:moveTo>
                      <a:pt x="150" y="1"/>
                    </a:moveTo>
                    <a:lnTo>
                      <a:pt x="0" y="776"/>
                    </a:lnTo>
                    <a:lnTo>
                      <a:pt x="1905" y="776"/>
                    </a:lnTo>
                    <a:cubicBezTo>
                      <a:pt x="1942" y="776"/>
                      <a:pt x="1942" y="776"/>
                      <a:pt x="1905" y="738"/>
                    </a:cubicBezTo>
                    <a:lnTo>
                      <a:pt x="150" y="1"/>
                    </a:ln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128"/>
              <p:cNvSpPr/>
              <p:nvPr/>
            </p:nvSpPr>
            <p:spPr>
              <a:xfrm>
                <a:off x="3037279" y="4730148"/>
                <a:ext cx="91076" cy="39334"/>
              </a:xfrm>
              <a:custGeom>
                <a:avLst/>
                <a:gdLst/>
                <a:ahLst/>
                <a:cxnLst/>
                <a:rect l="l" t="t" r="r" b="b"/>
                <a:pathLst>
                  <a:path w="1989" h="859" extrusionOk="0">
                    <a:moveTo>
                      <a:pt x="197" y="84"/>
                    </a:moveTo>
                    <a:lnTo>
                      <a:pt x="1914" y="822"/>
                    </a:lnTo>
                    <a:lnTo>
                      <a:pt x="47" y="822"/>
                    </a:lnTo>
                    <a:lnTo>
                      <a:pt x="197" y="84"/>
                    </a:lnTo>
                    <a:close/>
                    <a:moveTo>
                      <a:pt x="160" y="0"/>
                    </a:moveTo>
                    <a:lnTo>
                      <a:pt x="1" y="859"/>
                    </a:lnTo>
                    <a:lnTo>
                      <a:pt x="1952" y="859"/>
                    </a:lnTo>
                    <a:cubicBezTo>
                      <a:pt x="1989" y="859"/>
                      <a:pt x="1989" y="859"/>
                      <a:pt x="1989" y="822"/>
                    </a:cubicBezTo>
                    <a:lnTo>
                      <a:pt x="1989" y="784"/>
                    </a:lnTo>
                    <a:lnTo>
                      <a:pt x="160" y="0"/>
                    </a:ln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128"/>
              <p:cNvSpPr/>
              <p:nvPr/>
            </p:nvSpPr>
            <p:spPr>
              <a:xfrm>
                <a:off x="2870191" y="4707069"/>
                <a:ext cx="28252" cy="60718"/>
              </a:xfrm>
              <a:custGeom>
                <a:avLst/>
                <a:gdLst/>
                <a:ahLst/>
                <a:cxnLst/>
                <a:rect l="l" t="t" r="r" b="b"/>
                <a:pathLst>
                  <a:path w="617" h="1326" extrusionOk="0">
                    <a:moveTo>
                      <a:pt x="150" y="0"/>
                    </a:moveTo>
                    <a:lnTo>
                      <a:pt x="0" y="1326"/>
                    </a:lnTo>
                    <a:lnTo>
                      <a:pt x="616" y="1326"/>
                    </a:lnTo>
                    <a:lnTo>
                      <a:pt x="542" y="38"/>
                    </a:lnTo>
                    <a:cubicBezTo>
                      <a:pt x="467" y="38"/>
                      <a:pt x="150" y="0"/>
                      <a:pt x="150" y="0"/>
                    </a:cubicBezTo>
                    <a:close/>
                  </a:path>
                </a:pathLst>
              </a:custGeom>
              <a:solidFill>
                <a:srgbClr val="BC7B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128"/>
              <p:cNvSpPr/>
              <p:nvPr/>
            </p:nvSpPr>
            <p:spPr>
              <a:xfrm>
                <a:off x="2868451" y="4766047"/>
                <a:ext cx="261644" cy="3434"/>
              </a:xfrm>
              <a:custGeom>
                <a:avLst/>
                <a:gdLst/>
                <a:ahLst/>
                <a:cxnLst/>
                <a:rect l="l" t="t" r="r" b="b"/>
                <a:pathLst>
                  <a:path w="5714" h="75" extrusionOk="0">
                    <a:moveTo>
                      <a:pt x="38" y="0"/>
                    </a:moveTo>
                    <a:lnTo>
                      <a:pt x="1" y="38"/>
                    </a:lnTo>
                    <a:cubicBezTo>
                      <a:pt x="1" y="75"/>
                      <a:pt x="38" y="75"/>
                      <a:pt x="38" y="75"/>
                    </a:cubicBezTo>
                    <a:lnTo>
                      <a:pt x="5713" y="75"/>
                    </a:lnTo>
                    <a:cubicBezTo>
                      <a:pt x="5713" y="38"/>
                      <a:pt x="5713" y="38"/>
                      <a:pt x="5676" y="38"/>
                    </a:cubicBezTo>
                    <a:lnTo>
                      <a:pt x="38" y="0"/>
                    </a:ln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128"/>
              <p:cNvSpPr/>
              <p:nvPr/>
            </p:nvSpPr>
            <p:spPr>
              <a:xfrm>
                <a:off x="3046254" y="3149013"/>
                <a:ext cx="553967" cy="964292"/>
              </a:xfrm>
              <a:custGeom>
                <a:avLst/>
                <a:gdLst/>
                <a:ahLst/>
                <a:cxnLst/>
                <a:rect l="l" t="t" r="r" b="b"/>
                <a:pathLst>
                  <a:path w="12098" h="21059" extrusionOk="0">
                    <a:moveTo>
                      <a:pt x="9254" y="1"/>
                    </a:moveTo>
                    <a:cubicBezTo>
                      <a:pt x="8255" y="1"/>
                      <a:pt x="7301" y="617"/>
                      <a:pt x="6889" y="1591"/>
                    </a:cubicBezTo>
                    <a:lnTo>
                      <a:pt x="505" y="17617"/>
                    </a:lnTo>
                    <a:cubicBezTo>
                      <a:pt x="1" y="18896"/>
                      <a:pt x="664" y="20380"/>
                      <a:pt x="1952" y="20884"/>
                    </a:cubicBezTo>
                    <a:cubicBezTo>
                      <a:pt x="2252" y="21002"/>
                      <a:pt x="2563" y="21059"/>
                      <a:pt x="2870" y="21059"/>
                    </a:cubicBezTo>
                    <a:cubicBezTo>
                      <a:pt x="3870" y="21059"/>
                      <a:pt x="4826" y="20463"/>
                      <a:pt x="5219" y="19484"/>
                    </a:cubicBezTo>
                    <a:lnTo>
                      <a:pt x="11594" y="3458"/>
                    </a:lnTo>
                    <a:cubicBezTo>
                      <a:pt x="12098" y="2179"/>
                      <a:pt x="11472" y="695"/>
                      <a:pt x="10194" y="191"/>
                    </a:cubicBezTo>
                    <a:cubicBezTo>
                      <a:pt x="9886" y="62"/>
                      <a:pt x="9568" y="1"/>
                      <a:pt x="9254"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128"/>
              <p:cNvSpPr/>
              <p:nvPr/>
            </p:nvSpPr>
            <p:spPr>
              <a:xfrm>
                <a:off x="3445453" y="3394494"/>
                <a:ext cx="17583" cy="15248"/>
              </a:xfrm>
              <a:custGeom>
                <a:avLst/>
                <a:gdLst/>
                <a:ahLst/>
                <a:cxnLst/>
                <a:rect l="l" t="t" r="r" b="b"/>
                <a:pathLst>
                  <a:path w="384" h="333" extrusionOk="0">
                    <a:moveTo>
                      <a:pt x="271" y="1"/>
                    </a:moveTo>
                    <a:cubicBezTo>
                      <a:pt x="150" y="1"/>
                      <a:pt x="75" y="47"/>
                      <a:pt x="38" y="122"/>
                    </a:cubicBezTo>
                    <a:cubicBezTo>
                      <a:pt x="1" y="197"/>
                      <a:pt x="38" y="281"/>
                      <a:pt x="113" y="318"/>
                    </a:cubicBezTo>
                    <a:cubicBezTo>
                      <a:pt x="145" y="328"/>
                      <a:pt x="173" y="333"/>
                      <a:pt x="199" y="333"/>
                    </a:cubicBezTo>
                    <a:cubicBezTo>
                      <a:pt x="271" y="333"/>
                      <a:pt x="319" y="296"/>
                      <a:pt x="346" y="234"/>
                    </a:cubicBezTo>
                    <a:cubicBezTo>
                      <a:pt x="383" y="159"/>
                      <a:pt x="346" y="47"/>
                      <a:pt x="271" y="1"/>
                    </a:cubicBezTo>
                    <a:close/>
                  </a:path>
                </a:pathLst>
              </a:custGeom>
              <a:solidFill>
                <a:srgbClr val="DFDFD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128"/>
              <p:cNvSpPr/>
              <p:nvPr/>
            </p:nvSpPr>
            <p:spPr>
              <a:xfrm>
                <a:off x="3379240" y="3369035"/>
                <a:ext cx="16255" cy="13783"/>
              </a:xfrm>
              <a:custGeom>
                <a:avLst/>
                <a:gdLst/>
                <a:ahLst/>
                <a:cxnLst/>
                <a:rect l="l" t="t" r="r" b="b"/>
                <a:pathLst>
                  <a:path w="355" h="301" extrusionOk="0">
                    <a:moveTo>
                      <a:pt x="174" y="1"/>
                    </a:moveTo>
                    <a:cubicBezTo>
                      <a:pt x="121" y="1"/>
                      <a:pt x="74" y="35"/>
                      <a:pt x="47" y="90"/>
                    </a:cubicBezTo>
                    <a:cubicBezTo>
                      <a:pt x="0" y="174"/>
                      <a:pt x="47" y="249"/>
                      <a:pt x="121" y="286"/>
                    </a:cubicBezTo>
                    <a:cubicBezTo>
                      <a:pt x="141" y="296"/>
                      <a:pt x="165" y="301"/>
                      <a:pt x="189" y="301"/>
                    </a:cubicBezTo>
                    <a:cubicBezTo>
                      <a:pt x="255" y="301"/>
                      <a:pt x="327" y="266"/>
                      <a:pt x="355" y="211"/>
                    </a:cubicBezTo>
                    <a:cubicBezTo>
                      <a:pt x="355" y="137"/>
                      <a:pt x="317" y="15"/>
                      <a:pt x="233" y="15"/>
                    </a:cubicBezTo>
                    <a:cubicBezTo>
                      <a:pt x="213" y="5"/>
                      <a:pt x="193" y="1"/>
                      <a:pt x="174" y="1"/>
                    </a:cubicBezTo>
                    <a:close/>
                  </a:path>
                </a:pathLst>
              </a:custGeom>
              <a:solidFill>
                <a:srgbClr val="DFDFD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128"/>
              <p:cNvSpPr/>
              <p:nvPr/>
            </p:nvSpPr>
            <p:spPr>
              <a:xfrm>
                <a:off x="3473660" y="3324618"/>
                <a:ext cx="16301" cy="13783"/>
              </a:xfrm>
              <a:custGeom>
                <a:avLst/>
                <a:gdLst/>
                <a:ahLst/>
                <a:cxnLst/>
                <a:rect l="l" t="t" r="r" b="b"/>
                <a:pathLst>
                  <a:path w="356" h="301" extrusionOk="0">
                    <a:moveTo>
                      <a:pt x="175" y="0"/>
                    </a:moveTo>
                    <a:cubicBezTo>
                      <a:pt x="121" y="0"/>
                      <a:pt x="72" y="35"/>
                      <a:pt x="38" y="89"/>
                    </a:cubicBezTo>
                    <a:cubicBezTo>
                      <a:pt x="1" y="173"/>
                      <a:pt x="38" y="285"/>
                      <a:pt x="122" y="285"/>
                    </a:cubicBezTo>
                    <a:cubicBezTo>
                      <a:pt x="142" y="295"/>
                      <a:pt x="166" y="300"/>
                      <a:pt x="190" y="300"/>
                    </a:cubicBezTo>
                    <a:cubicBezTo>
                      <a:pt x="256" y="300"/>
                      <a:pt x="328" y="265"/>
                      <a:pt x="356" y="211"/>
                    </a:cubicBezTo>
                    <a:cubicBezTo>
                      <a:pt x="356" y="127"/>
                      <a:pt x="318" y="52"/>
                      <a:pt x="234" y="15"/>
                    </a:cubicBezTo>
                    <a:cubicBezTo>
                      <a:pt x="214" y="5"/>
                      <a:pt x="194" y="0"/>
                      <a:pt x="175" y="0"/>
                    </a:cubicBezTo>
                    <a:close/>
                  </a:path>
                </a:pathLst>
              </a:custGeom>
              <a:solidFill>
                <a:srgbClr val="DFDFD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128"/>
              <p:cNvSpPr/>
              <p:nvPr/>
            </p:nvSpPr>
            <p:spPr>
              <a:xfrm>
                <a:off x="3407859" y="3297694"/>
                <a:ext cx="16301" cy="15248"/>
              </a:xfrm>
              <a:custGeom>
                <a:avLst/>
                <a:gdLst/>
                <a:ahLst/>
                <a:cxnLst/>
                <a:rect l="l" t="t" r="r" b="b"/>
                <a:pathLst>
                  <a:path w="356" h="333" extrusionOk="0">
                    <a:moveTo>
                      <a:pt x="174" y="0"/>
                    </a:moveTo>
                    <a:cubicBezTo>
                      <a:pt x="118" y="0"/>
                      <a:pt x="65" y="37"/>
                      <a:pt x="38" y="99"/>
                    </a:cubicBezTo>
                    <a:cubicBezTo>
                      <a:pt x="0" y="173"/>
                      <a:pt x="38" y="295"/>
                      <a:pt x="122" y="332"/>
                    </a:cubicBezTo>
                    <a:cubicBezTo>
                      <a:pt x="196" y="332"/>
                      <a:pt x="308" y="295"/>
                      <a:pt x="308" y="211"/>
                    </a:cubicBezTo>
                    <a:cubicBezTo>
                      <a:pt x="355" y="136"/>
                      <a:pt x="308" y="61"/>
                      <a:pt x="234" y="15"/>
                    </a:cubicBezTo>
                    <a:cubicBezTo>
                      <a:pt x="214" y="5"/>
                      <a:pt x="194" y="0"/>
                      <a:pt x="174" y="0"/>
                    </a:cubicBezTo>
                    <a:close/>
                  </a:path>
                </a:pathLst>
              </a:custGeom>
              <a:solidFill>
                <a:srgbClr val="DFDFD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128"/>
              <p:cNvSpPr/>
              <p:nvPr/>
            </p:nvSpPr>
            <p:spPr>
              <a:xfrm>
                <a:off x="3235185" y="3910549"/>
                <a:ext cx="17995" cy="15523"/>
              </a:xfrm>
              <a:custGeom>
                <a:avLst/>
                <a:gdLst/>
                <a:ahLst/>
                <a:cxnLst/>
                <a:rect l="l" t="t" r="r" b="b"/>
                <a:pathLst>
                  <a:path w="393" h="339" extrusionOk="0">
                    <a:moveTo>
                      <a:pt x="187" y="1"/>
                    </a:moveTo>
                    <a:cubicBezTo>
                      <a:pt x="117" y="1"/>
                      <a:pt x="65" y="36"/>
                      <a:pt x="38" y="90"/>
                    </a:cubicBezTo>
                    <a:cubicBezTo>
                      <a:pt x="0" y="212"/>
                      <a:pt x="38" y="286"/>
                      <a:pt x="112" y="324"/>
                    </a:cubicBezTo>
                    <a:cubicBezTo>
                      <a:pt x="145" y="334"/>
                      <a:pt x="174" y="338"/>
                      <a:pt x="200" y="338"/>
                    </a:cubicBezTo>
                    <a:cubicBezTo>
                      <a:pt x="271" y="338"/>
                      <a:pt x="318" y="304"/>
                      <a:pt x="346" y="249"/>
                    </a:cubicBezTo>
                    <a:cubicBezTo>
                      <a:pt x="392" y="128"/>
                      <a:pt x="346" y="53"/>
                      <a:pt x="271" y="16"/>
                    </a:cubicBezTo>
                    <a:cubicBezTo>
                      <a:pt x="241" y="5"/>
                      <a:pt x="213" y="1"/>
                      <a:pt x="187" y="1"/>
                    </a:cubicBezTo>
                    <a:close/>
                  </a:path>
                </a:pathLst>
              </a:custGeom>
              <a:solidFill>
                <a:srgbClr val="DFDFD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128"/>
              <p:cNvSpPr/>
              <p:nvPr/>
            </p:nvSpPr>
            <p:spPr>
              <a:xfrm>
                <a:off x="3169384" y="3883670"/>
                <a:ext cx="15843" cy="15889"/>
              </a:xfrm>
              <a:custGeom>
                <a:avLst/>
                <a:gdLst/>
                <a:ahLst/>
                <a:cxnLst/>
                <a:rect l="l" t="t" r="r" b="b"/>
                <a:pathLst>
                  <a:path w="346" h="347" extrusionOk="0">
                    <a:moveTo>
                      <a:pt x="173" y="1"/>
                    </a:moveTo>
                    <a:cubicBezTo>
                      <a:pt x="115" y="1"/>
                      <a:pt x="66" y="44"/>
                      <a:pt x="37" y="136"/>
                    </a:cubicBezTo>
                    <a:cubicBezTo>
                      <a:pt x="0" y="210"/>
                      <a:pt x="37" y="285"/>
                      <a:pt x="112" y="332"/>
                    </a:cubicBezTo>
                    <a:cubicBezTo>
                      <a:pt x="134" y="342"/>
                      <a:pt x="158" y="346"/>
                      <a:pt x="182" y="346"/>
                    </a:cubicBezTo>
                    <a:cubicBezTo>
                      <a:pt x="250" y="346"/>
                      <a:pt x="318" y="310"/>
                      <a:pt x="345" y="248"/>
                    </a:cubicBezTo>
                    <a:cubicBezTo>
                      <a:pt x="345" y="173"/>
                      <a:pt x="308" y="52"/>
                      <a:pt x="233" y="14"/>
                    </a:cubicBezTo>
                    <a:cubicBezTo>
                      <a:pt x="213" y="5"/>
                      <a:pt x="193" y="1"/>
                      <a:pt x="173" y="1"/>
                    </a:cubicBezTo>
                    <a:close/>
                  </a:path>
                </a:pathLst>
              </a:custGeom>
              <a:solidFill>
                <a:srgbClr val="DFDFD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128"/>
              <p:cNvSpPr/>
              <p:nvPr/>
            </p:nvSpPr>
            <p:spPr>
              <a:xfrm>
                <a:off x="3263803" y="3839849"/>
                <a:ext cx="17583" cy="15019"/>
              </a:xfrm>
              <a:custGeom>
                <a:avLst/>
                <a:gdLst/>
                <a:ahLst/>
                <a:cxnLst/>
                <a:rect l="l" t="t" r="r" b="b"/>
                <a:pathLst>
                  <a:path w="384" h="328" extrusionOk="0">
                    <a:moveTo>
                      <a:pt x="234" y="1"/>
                    </a:moveTo>
                    <a:cubicBezTo>
                      <a:pt x="150" y="1"/>
                      <a:pt x="76" y="38"/>
                      <a:pt x="38" y="122"/>
                    </a:cubicBezTo>
                    <a:cubicBezTo>
                      <a:pt x="1" y="197"/>
                      <a:pt x="38" y="271"/>
                      <a:pt x="113" y="309"/>
                    </a:cubicBezTo>
                    <a:cubicBezTo>
                      <a:pt x="134" y="322"/>
                      <a:pt x="158" y="327"/>
                      <a:pt x="183" y="327"/>
                    </a:cubicBezTo>
                    <a:cubicBezTo>
                      <a:pt x="248" y="327"/>
                      <a:pt x="319" y="288"/>
                      <a:pt x="346" y="234"/>
                    </a:cubicBezTo>
                    <a:cubicBezTo>
                      <a:pt x="384" y="159"/>
                      <a:pt x="309" y="38"/>
                      <a:pt x="234" y="1"/>
                    </a:cubicBezTo>
                    <a:close/>
                  </a:path>
                </a:pathLst>
              </a:custGeom>
              <a:solidFill>
                <a:srgbClr val="DFDFD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128"/>
              <p:cNvSpPr/>
              <p:nvPr/>
            </p:nvSpPr>
            <p:spPr>
              <a:xfrm>
                <a:off x="3197591" y="3814390"/>
                <a:ext cx="16255" cy="13783"/>
              </a:xfrm>
              <a:custGeom>
                <a:avLst/>
                <a:gdLst/>
                <a:ahLst/>
                <a:cxnLst/>
                <a:rect l="l" t="t" r="r" b="b"/>
                <a:pathLst>
                  <a:path w="355" h="301" extrusionOk="0">
                    <a:moveTo>
                      <a:pt x="174" y="1"/>
                    </a:moveTo>
                    <a:cubicBezTo>
                      <a:pt x="121" y="1"/>
                      <a:pt x="74" y="35"/>
                      <a:pt x="47" y="90"/>
                    </a:cubicBezTo>
                    <a:cubicBezTo>
                      <a:pt x="0" y="165"/>
                      <a:pt x="47" y="249"/>
                      <a:pt x="121" y="286"/>
                    </a:cubicBezTo>
                    <a:cubicBezTo>
                      <a:pt x="141" y="296"/>
                      <a:pt x="165" y="301"/>
                      <a:pt x="188" y="301"/>
                    </a:cubicBezTo>
                    <a:cubicBezTo>
                      <a:pt x="252" y="301"/>
                      <a:pt x="317" y="266"/>
                      <a:pt x="317" y="211"/>
                    </a:cubicBezTo>
                    <a:cubicBezTo>
                      <a:pt x="355" y="127"/>
                      <a:pt x="317" y="15"/>
                      <a:pt x="233" y="15"/>
                    </a:cubicBezTo>
                    <a:cubicBezTo>
                      <a:pt x="213" y="5"/>
                      <a:pt x="193" y="1"/>
                      <a:pt x="174" y="1"/>
                    </a:cubicBezTo>
                    <a:close/>
                  </a:path>
                </a:pathLst>
              </a:custGeom>
              <a:solidFill>
                <a:srgbClr val="DFDFD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128"/>
              <p:cNvSpPr/>
              <p:nvPr/>
            </p:nvSpPr>
            <p:spPr>
              <a:xfrm>
                <a:off x="3415140" y="3565474"/>
                <a:ext cx="79949" cy="94373"/>
              </a:xfrm>
              <a:custGeom>
                <a:avLst/>
                <a:gdLst/>
                <a:ahLst/>
                <a:cxnLst/>
                <a:rect l="l" t="t" r="r" b="b"/>
                <a:pathLst>
                  <a:path w="1746" h="2061" extrusionOk="0">
                    <a:moveTo>
                      <a:pt x="1363" y="0"/>
                    </a:moveTo>
                    <a:cubicBezTo>
                      <a:pt x="1363" y="0"/>
                      <a:pt x="971" y="196"/>
                      <a:pt x="700" y="784"/>
                    </a:cubicBezTo>
                    <a:cubicBezTo>
                      <a:pt x="383" y="1363"/>
                      <a:pt x="700" y="1484"/>
                      <a:pt x="345" y="1484"/>
                    </a:cubicBezTo>
                    <a:cubicBezTo>
                      <a:pt x="0" y="1484"/>
                      <a:pt x="345" y="2026"/>
                      <a:pt x="345" y="2026"/>
                    </a:cubicBezTo>
                    <a:cubicBezTo>
                      <a:pt x="345" y="2026"/>
                      <a:pt x="380" y="2061"/>
                      <a:pt x="458" y="2061"/>
                    </a:cubicBezTo>
                    <a:cubicBezTo>
                      <a:pt x="580" y="2061"/>
                      <a:pt x="807" y="1973"/>
                      <a:pt x="1167" y="1522"/>
                    </a:cubicBezTo>
                    <a:cubicBezTo>
                      <a:pt x="1745" y="822"/>
                      <a:pt x="1363" y="0"/>
                      <a:pt x="1363" y="0"/>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128"/>
              <p:cNvSpPr/>
              <p:nvPr/>
            </p:nvSpPr>
            <p:spPr>
              <a:xfrm>
                <a:off x="3233490" y="4541675"/>
                <a:ext cx="126518" cy="215442"/>
              </a:xfrm>
              <a:custGeom>
                <a:avLst/>
                <a:gdLst/>
                <a:ahLst/>
                <a:cxnLst/>
                <a:rect l="l" t="t" r="r" b="b"/>
                <a:pathLst>
                  <a:path w="2763" h="4705" extrusionOk="0">
                    <a:moveTo>
                      <a:pt x="2530" y="0"/>
                    </a:moveTo>
                    <a:lnTo>
                      <a:pt x="0" y="233"/>
                    </a:lnTo>
                    <a:lnTo>
                      <a:pt x="75" y="3771"/>
                    </a:lnTo>
                    <a:lnTo>
                      <a:pt x="579" y="4630"/>
                    </a:lnTo>
                    <a:lnTo>
                      <a:pt x="2408" y="4704"/>
                    </a:lnTo>
                    <a:lnTo>
                      <a:pt x="2763" y="3883"/>
                    </a:lnTo>
                    <a:cubicBezTo>
                      <a:pt x="2446" y="3734"/>
                      <a:pt x="2530" y="0"/>
                      <a:pt x="2530" y="0"/>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128"/>
              <p:cNvSpPr/>
              <p:nvPr/>
            </p:nvSpPr>
            <p:spPr>
              <a:xfrm>
                <a:off x="3235185" y="4707024"/>
                <a:ext cx="261598" cy="92816"/>
              </a:xfrm>
              <a:custGeom>
                <a:avLst/>
                <a:gdLst/>
                <a:ahLst/>
                <a:cxnLst/>
                <a:rect l="l" t="t" r="r" b="b"/>
                <a:pathLst>
                  <a:path w="5713" h="2027" extrusionOk="0">
                    <a:moveTo>
                      <a:pt x="42" y="0"/>
                    </a:moveTo>
                    <a:cubicBezTo>
                      <a:pt x="14" y="0"/>
                      <a:pt x="0" y="1"/>
                      <a:pt x="0" y="1"/>
                    </a:cubicBezTo>
                    <a:lnTo>
                      <a:pt x="75" y="2027"/>
                    </a:lnTo>
                    <a:lnTo>
                      <a:pt x="5638" y="2027"/>
                    </a:lnTo>
                    <a:cubicBezTo>
                      <a:pt x="5713" y="1831"/>
                      <a:pt x="5601" y="1327"/>
                      <a:pt x="5405" y="1252"/>
                    </a:cubicBezTo>
                    <a:lnTo>
                      <a:pt x="2642" y="197"/>
                    </a:lnTo>
                    <a:cubicBezTo>
                      <a:pt x="2642" y="197"/>
                      <a:pt x="2503" y="430"/>
                      <a:pt x="2119" y="430"/>
                    </a:cubicBezTo>
                    <a:cubicBezTo>
                      <a:pt x="2005" y="430"/>
                      <a:pt x="1869" y="409"/>
                      <a:pt x="1709" y="356"/>
                    </a:cubicBezTo>
                    <a:cubicBezTo>
                      <a:pt x="729" y="27"/>
                      <a:pt x="190" y="0"/>
                      <a:pt x="42" y="0"/>
                    </a:cubicBezTo>
                    <a:close/>
                  </a:path>
                </a:pathLst>
              </a:custGeom>
              <a:solidFill>
                <a:srgbClr val="D9D9D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128"/>
              <p:cNvSpPr/>
              <p:nvPr/>
            </p:nvSpPr>
            <p:spPr>
              <a:xfrm>
                <a:off x="3395450" y="4732254"/>
                <a:ext cx="88970" cy="35533"/>
              </a:xfrm>
              <a:custGeom>
                <a:avLst/>
                <a:gdLst/>
                <a:ahLst/>
                <a:cxnLst/>
                <a:rect l="l" t="t" r="r" b="b"/>
                <a:pathLst>
                  <a:path w="1943" h="776" extrusionOk="0">
                    <a:moveTo>
                      <a:pt x="159" y="1"/>
                    </a:moveTo>
                    <a:lnTo>
                      <a:pt x="1" y="776"/>
                    </a:lnTo>
                    <a:lnTo>
                      <a:pt x="1905" y="776"/>
                    </a:lnTo>
                    <a:cubicBezTo>
                      <a:pt x="1942" y="776"/>
                      <a:pt x="1942" y="776"/>
                      <a:pt x="1942" y="738"/>
                    </a:cubicBezTo>
                    <a:lnTo>
                      <a:pt x="159" y="1"/>
                    </a:ln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128"/>
              <p:cNvSpPr/>
              <p:nvPr/>
            </p:nvSpPr>
            <p:spPr>
              <a:xfrm>
                <a:off x="3393756" y="4730148"/>
                <a:ext cx="92358" cy="39334"/>
              </a:xfrm>
              <a:custGeom>
                <a:avLst/>
                <a:gdLst/>
                <a:ahLst/>
                <a:cxnLst/>
                <a:rect l="l" t="t" r="r" b="b"/>
                <a:pathLst>
                  <a:path w="2017" h="859" extrusionOk="0">
                    <a:moveTo>
                      <a:pt x="196" y="84"/>
                    </a:moveTo>
                    <a:lnTo>
                      <a:pt x="1904" y="822"/>
                    </a:lnTo>
                    <a:lnTo>
                      <a:pt x="75" y="822"/>
                    </a:lnTo>
                    <a:lnTo>
                      <a:pt x="196" y="84"/>
                    </a:lnTo>
                    <a:close/>
                    <a:moveTo>
                      <a:pt x="150" y="0"/>
                    </a:moveTo>
                    <a:lnTo>
                      <a:pt x="0" y="859"/>
                    </a:lnTo>
                    <a:lnTo>
                      <a:pt x="1942" y="859"/>
                    </a:lnTo>
                    <a:cubicBezTo>
                      <a:pt x="1979" y="859"/>
                      <a:pt x="1979" y="859"/>
                      <a:pt x="2016" y="822"/>
                    </a:cubicBezTo>
                    <a:lnTo>
                      <a:pt x="1979" y="784"/>
                    </a:lnTo>
                    <a:lnTo>
                      <a:pt x="150" y="0"/>
                    </a:ln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128"/>
              <p:cNvSpPr/>
              <p:nvPr/>
            </p:nvSpPr>
            <p:spPr>
              <a:xfrm>
                <a:off x="3235185" y="4707069"/>
                <a:ext cx="19690" cy="60718"/>
              </a:xfrm>
              <a:custGeom>
                <a:avLst/>
                <a:gdLst/>
                <a:ahLst/>
                <a:cxnLst/>
                <a:rect l="l" t="t" r="r" b="b"/>
                <a:pathLst>
                  <a:path w="430" h="1326" extrusionOk="0">
                    <a:moveTo>
                      <a:pt x="0" y="0"/>
                    </a:moveTo>
                    <a:lnTo>
                      <a:pt x="38" y="1326"/>
                    </a:lnTo>
                    <a:lnTo>
                      <a:pt x="430" y="1326"/>
                    </a:lnTo>
                    <a:lnTo>
                      <a:pt x="346" y="38"/>
                    </a:lnTo>
                    <a:cubicBezTo>
                      <a:pt x="308" y="38"/>
                      <a:pt x="1" y="0"/>
                      <a:pt x="0" y="0"/>
                    </a:cubicBezTo>
                    <a:close/>
                  </a:path>
                </a:pathLst>
              </a:custGeom>
              <a:solidFill>
                <a:srgbClr val="BC7B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128"/>
              <p:cNvSpPr/>
              <p:nvPr/>
            </p:nvSpPr>
            <p:spPr>
              <a:xfrm>
                <a:off x="3236879" y="4767741"/>
                <a:ext cx="249235" cy="1740"/>
              </a:xfrm>
              <a:custGeom>
                <a:avLst/>
                <a:gdLst/>
                <a:ahLst/>
                <a:cxnLst/>
                <a:rect l="l" t="t" r="r" b="b"/>
                <a:pathLst>
                  <a:path w="5443" h="38" extrusionOk="0">
                    <a:moveTo>
                      <a:pt x="1" y="1"/>
                    </a:moveTo>
                    <a:lnTo>
                      <a:pt x="1" y="38"/>
                    </a:lnTo>
                    <a:lnTo>
                      <a:pt x="5442" y="38"/>
                    </a:lnTo>
                    <a:cubicBezTo>
                      <a:pt x="5442" y="1"/>
                      <a:pt x="5442" y="1"/>
                      <a:pt x="5405"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65" name="Google Shape;5065;p128"/>
              <p:cNvGrpSpPr/>
              <p:nvPr/>
            </p:nvGrpSpPr>
            <p:grpSpPr>
              <a:xfrm>
                <a:off x="2850501" y="3806102"/>
                <a:ext cx="534326" cy="853117"/>
                <a:chOff x="-1269189" y="2761738"/>
                <a:chExt cx="861260" cy="1375108"/>
              </a:xfrm>
            </p:grpSpPr>
            <p:sp>
              <p:nvSpPr>
                <p:cNvPr id="5066" name="Google Shape;5066;p128"/>
                <p:cNvSpPr/>
                <p:nvPr/>
              </p:nvSpPr>
              <p:spPr>
                <a:xfrm>
                  <a:off x="-1269189" y="2764126"/>
                  <a:ext cx="568465" cy="1372377"/>
                </a:xfrm>
                <a:custGeom>
                  <a:avLst/>
                  <a:gdLst/>
                  <a:ahLst/>
                  <a:cxnLst/>
                  <a:rect l="l" t="t" r="r" b="b"/>
                  <a:pathLst>
                    <a:path w="7702" h="18594" extrusionOk="0">
                      <a:moveTo>
                        <a:pt x="1560" y="0"/>
                      </a:moveTo>
                      <a:cubicBezTo>
                        <a:pt x="1560" y="0"/>
                        <a:pt x="701" y="10109"/>
                        <a:pt x="1" y="18594"/>
                      </a:cubicBezTo>
                      <a:lnTo>
                        <a:pt x="4239" y="18594"/>
                      </a:lnTo>
                      <a:cubicBezTo>
                        <a:pt x="4668" y="16913"/>
                        <a:pt x="5060" y="15243"/>
                        <a:pt x="5293" y="14347"/>
                      </a:cubicBezTo>
                      <a:cubicBezTo>
                        <a:pt x="6376" y="9876"/>
                        <a:pt x="7701" y="2138"/>
                        <a:pt x="7701" y="2138"/>
                      </a:cubicBezTo>
                      <a:lnTo>
                        <a:pt x="1560" y="0"/>
                      </a:ln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128"/>
                <p:cNvSpPr/>
                <p:nvPr/>
              </p:nvSpPr>
              <p:spPr>
                <a:xfrm>
                  <a:off x="-1269189" y="2761738"/>
                  <a:ext cx="568465" cy="1372377"/>
                </a:xfrm>
                <a:custGeom>
                  <a:avLst/>
                  <a:gdLst/>
                  <a:ahLst/>
                  <a:cxnLst/>
                  <a:rect l="l" t="t" r="r" b="b"/>
                  <a:pathLst>
                    <a:path w="7702" h="18594" extrusionOk="0">
                      <a:moveTo>
                        <a:pt x="1560" y="0"/>
                      </a:moveTo>
                      <a:cubicBezTo>
                        <a:pt x="1560" y="0"/>
                        <a:pt x="701" y="10109"/>
                        <a:pt x="1" y="18594"/>
                      </a:cubicBezTo>
                      <a:lnTo>
                        <a:pt x="4239" y="18594"/>
                      </a:lnTo>
                      <a:cubicBezTo>
                        <a:pt x="4668" y="16913"/>
                        <a:pt x="5060" y="15243"/>
                        <a:pt x="5293" y="14347"/>
                      </a:cubicBezTo>
                      <a:cubicBezTo>
                        <a:pt x="6376" y="9876"/>
                        <a:pt x="7701" y="2138"/>
                        <a:pt x="7701" y="2138"/>
                      </a:cubicBezTo>
                      <a:lnTo>
                        <a:pt x="1560" y="0"/>
                      </a:lnTo>
                      <a:close/>
                    </a:path>
                  </a:pathLst>
                </a:custGeom>
                <a:solidFill>
                  <a:srgbClr val="000000">
                    <a:alpha val="2849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128"/>
                <p:cNvSpPr/>
                <p:nvPr/>
              </p:nvSpPr>
              <p:spPr>
                <a:xfrm>
                  <a:off x="-1220255" y="2850602"/>
                  <a:ext cx="812325" cy="1286243"/>
                </a:xfrm>
                <a:custGeom>
                  <a:avLst/>
                  <a:gdLst/>
                  <a:ahLst/>
                  <a:cxnLst/>
                  <a:rect l="l" t="t" r="r" b="b"/>
                  <a:pathLst>
                    <a:path w="11006" h="17427" extrusionOk="0">
                      <a:moveTo>
                        <a:pt x="8168" y="0"/>
                      </a:moveTo>
                      <a:lnTo>
                        <a:pt x="150" y="271"/>
                      </a:lnTo>
                      <a:cubicBezTo>
                        <a:pt x="150" y="271"/>
                        <a:pt x="1" y="2838"/>
                        <a:pt x="1279" y="4555"/>
                      </a:cubicBezTo>
                      <a:cubicBezTo>
                        <a:pt x="1783" y="5255"/>
                        <a:pt x="4742" y="9334"/>
                        <a:pt x="5246" y="10389"/>
                      </a:cubicBezTo>
                      <a:cubicBezTo>
                        <a:pt x="5872" y="11743"/>
                        <a:pt x="6301" y="13189"/>
                        <a:pt x="6534" y="14627"/>
                      </a:cubicBezTo>
                      <a:cubicBezTo>
                        <a:pt x="6646" y="15439"/>
                        <a:pt x="6805" y="16409"/>
                        <a:pt x="7038" y="17427"/>
                      </a:cubicBezTo>
                      <a:lnTo>
                        <a:pt x="11005" y="17427"/>
                      </a:lnTo>
                      <a:cubicBezTo>
                        <a:pt x="11005" y="14505"/>
                        <a:pt x="10968" y="11042"/>
                        <a:pt x="10847" y="10072"/>
                      </a:cubicBezTo>
                      <a:cubicBezTo>
                        <a:pt x="10343" y="5526"/>
                        <a:pt x="8168" y="0"/>
                        <a:pt x="8168" y="0"/>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69" name="Google Shape;5069;p128"/>
              <p:cNvSpPr/>
              <p:nvPr/>
            </p:nvSpPr>
            <p:spPr>
              <a:xfrm>
                <a:off x="3033891" y="4025620"/>
                <a:ext cx="236826" cy="562255"/>
              </a:xfrm>
              <a:custGeom>
                <a:avLst/>
                <a:gdLst/>
                <a:ahLst/>
                <a:cxnLst/>
                <a:rect l="l" t="t" r="r" b="b"/>
                <a:pathLst>
                  <a:path w="5172" h="12279" extrusionOk="0">
                    <a:moveTo>
                      <a:pt x="104" y="1"/>
                    </a:moveTo>
                    <a:cubicBezTo>
                      <a:pt x="78" y="1"/>
                      <a:pt x="53" y="12"/>
                      <a:pt x="37" y="32"/>
                    </a:cubicBezTo>
                    <a:cubicBezTo>
                      <a:pt x="0" y="69"/>
                      <a:pt x="0" y="144"/>
                      <a:pt x="37" y="219"/>
                    </a:cubicBezTo>
                    <a:cubicBezTo>
                      <a:pt x="37" y="219"/>
                      <a:pt x="1559" y="1815"/>
                      <a:pt x="3108" y="4811"/>
                    </a:cubicBezTo>
                    <a:cubicBezTo>
                      <a:pt x="4863" y="8274"/>
                      <a:pt x="4938" y="12119"/>
                      <a:pt x="4938" y="12166"/>
                    </a:cubicBezTo>
                    <a:cubicBezTo>
                      <a:pt x="4938" y="12203"/>
                      <a:pt x="4975" y="12278"/>
                      <a:pt x="5059" y="12278"/>
                    </a:cubicBezTo>
                    <a:cubicBezTo>
                      <a:pt x="5134" y="12278"/>
                      <a:pt x="5171" y="12203"/>
                      <a:pt x="5171" y="12166"/>
                    </a:cubicBezTo>
                    <a:cubicBezTo>
                      <a:pt x="5171" y="12119"/>
                      <a:pt x="5097" y="8237"/>
                      <a:pt x="3304" y="4736"/>
                    </a:cubicBezTo>
                    <a:cubicBezTo>
                      <a:pt x="1755" y="1703"/>
                      <a:pt x="234" y="69"/>
                      <a:pt x="196" y="69"/>
                    </a:cubicBezTo>
                    <a:cubicBezTo>
                      <a:pt x="175" y="21"/>
                      <a:pt x="138" y="1"/>
                      <a:pt x="104" y="1"/>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128"/>
              <p:cNvSpPr/>
              <p:nvPr/>
            </p:nvSpPr>
            <p:spPr>
              <a:xfrm>
                <a:off x="3146260" y="4031481"/>
                <a:ext cx="58611" cy="166584"/>
              </a:xfrm>
              <a:custGeom>
                <a:avLst/>
                <a:gdLst/>
                <a:ahLst/>
                <a:cxnLst/>
                <a:rect l="l" t="t" r="r" b="b"/>
                <a:pathLst>
                  <a:path w="1280" h="3638" extrusionOk="0">
                    <a:moveTo>
                      <a:pt x="116" y="1"/>
                    </a:moveTo>
                    <a:cubicBezTo>
                      <a:pt x="101" y="1"/>
                      <a:pt x="87" y="5"/>
                      <a:pt x="76" y="16"/>
                    </a:cubicBezTo>
                    <a:cubicBezTo>
                      <a:pt x="38" y="53"/>
                      <a:pt x="1" y="137"/>
                      <a:pt x="38" y="175"/>
                    </a:cubicBezTo>
                    <a:cubicBezTo>
                      <a:pt x="38" y="212"/>
                      <a:pt x="1009" y="1883"/>
                      <a:pt x="38" y="3479"/>
                    </a:cubicBezTo>
                    <a:cubicBezTo>
                      <a:pt x="1" y="3516"/>
                      <a:pt x="38" y="3591"/>
                      <a:pt x="76" y="3638"/>
                    </a:cubicBezTo>
                    <a:lnTo>
                      <a:pt x="113" y="3638"/>
                    </a:lnTo>
                    <a:cubicBezTo>
                      <a:pt x="150" y="3638"/>
                      <a:pt x="188" y="3638"/>
                      <a:pt x="234" y="3591"/>
                    </a:cubicBezTo>
                    <a:cubicBezTo>
                      <a:pt x="1280" y="1883"/>
                      <a:pt x="234" y="91"/>
                      <a:pt x="234" y="53"/>
                    </a:cubicBezTo>
                    <a:cubicBezTo>
                      <a:pt x="201" y="27"/>
                      <a:pt x="154" y="1"/>
                      <a:pt x="116" y="1"/>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128"/>
              <p:cNvSpPr/>
              <p:nvPr/>
            </p:nvSpPr>
            <p:spPr>
              <a:xfrm>
                <a:off x="3186876" y="4578857"/>
                <a:ext cx="194516" cy="12409"/>
              </a:xfrm>
              <a:custGeom>
                <a:avLst/>
                <a:gdLst/>
                <a:ahLst/>
                <a:cxnLst/>
                <a:rect l="l" t="t" r="r" b="b"/>
                <a:pathLst>
                  <a:path w="4248" h="271" extrusionOk="0">
                    <a:moveTo>
                      <a:pt x="4126" y="0"/>
                    </a:moveTo>
                    <a:lnTo>
                      <a:pt x="122" y="37"/>
                    </a:lnTo>
                    <a:cubicBezTo>
                      <a:pt x="47" y="84"/>
                      <a:pt x="1" y="121"/>
                      <a:pt x="1" y="159"/>
                    </a:cubicBezTo>
                    <a:cubicBezTo>
                      <a:pt x="1" y="233"/>
                      <a:pt x="47" y="271"/>
                      <a:pt x="122" y="271"/>
                    </a:cubicBezTo>
                    <a:lnTo>
                      <a:pt x="4126" y="233"/>
                    </a:lnTo>
                    <a:cubicBezTo>
                      <a:pt x="4201" y="233"/>
                      <a:pt x="4248" y="196"/>
                      <a:pt x="4248" y="121"/>
                    </a:cubicBezTo>
                    <a:cubicBezTo>
                      <a:pt x="4248" y="37"/>
                      <a:pt x="4201" y="0"/>
                      <a:pt x="4126"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128"/>
              <p:cNvSpPr/>
              <p:nvPr/>
            </p:nvSpPr>
            <p:spPr>
              <a:xfrm>
                <a:off x="3106972" y="3264267"/>
                <a:ext cx="213748" cy="497417"/>
              </a:xfrm>
              <a:custGeom>
                <a:avLst/>
                <a:gdLst/>
                <a:ahLst/>
                <a:cxnLst/>
                <a:rect l="l" t="t" r="r" b="b"/>
                <a:pathLst>
                  <a:path w="4668" h="10863" extrusionOk="0">
                    <a:moveTo>
                      <a:pt x="1008" y="0"/>
                    </a:moveTo>
                    <a:cubicBezTo>
                      <a:pt x="983" y="0"/>
                      <a:pt x="958" y="3"/>
                      <a:pt x="934" y="7"/>
                    </a:cubicBezTo>
                    <a:cubicBezTo>
                      <a:pt x="775" y="7"/>
                      <a:pt x="700" y="91"/>
                      <a:pt x="700" y="91"/>
                    </a:cubicBezTo>
                    <a:lnTo>
                      <a:pt x="626" y="91"/>
                    </a:lnTo>
                    <a:cubicBezTo>
                      <a:pt x="0" y="941"/>
                      <a:pt x="4667" y="10863"/>
                      <a:pt x="4667" y="10863"/>
                    </a:cubicBezTo>
                    <a:cubicBezTo>
                      <a:pt x="4667" y="10863"/>
                      <a:pt x="4397" y="7558"/>
                      <a:pt x="4359" y="7325"/>
                    </a:cubicBezTo>
                    <a:cubicBezTo>
                      <a:pt x="3659" y="2733"/>
                      <a:pt x="1979" y="707"/>
                      <a:pt x="1475" y="203"/>
                    </a:cubicBezTo>
                    <a:cubicBezTo>
                      <a:pt x="1345" y="105"/>
                      <a:pt x="1178" y="0"/>
                      <a:pt x="1008" y="0"/>
                    </a:cubicBez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128"/>
              <p:cNvSpPr/>
              <p:nvPr/>
            </p:nvSpPr>
            <p:spPr>
              <a:xfrm>
                <a:off x="2734698" y="3335104"/>
                <a:ext cx="227851" cy="401349"/>
              </a:xfrm>
              <a:custGeom>
                <a:avLst/>
                <a:gdLst/>
                <a:ahLst/>
                <a:cxnLst/>
                <a:rect l="l" t="t" r="r" b="b"/>
                <a:pathLst>
                  <a:path w="4976" h="8765" extrusionOk="0">
                    <a:moveTo>
                      <a:pt x="4479" y="1"/>
                    </a:moveTo>
                    <a:cubicBezTo>
                      <a:pt x="3444" y="1"/>
                      <a:pt x="1111" y="213"/>
                      <a:pt x="663" y="2082"/>
                    </a:cubicBezTo>
                    <a:cubicBezTo>
                      <a:pt x="392" y="3053"/>
                      <a:pt x="122" y="4219"/>
                      <a:pt x="38" y="5731"/>
                    </a:cubicBezTo>
                    <a:cubicBezTo>
                      <a:pt x="0" y="6786"/>
                      <a:pt x="504" y="8420"/>
                      <a:pt x="2138" y="8765"/>
                    </a:cubicBezTo>
                    <a:lnTo>
                      <a:pt x="3622" y="8224"/>
                    </a:lnTo>
                    <a:lnTo>
                      <a:pt x="4975" y="19"/>
                    </a:lnTo>
                    <a:cubicBezTo>
                      <a:pt x="4975" y="19"/>
                      <a:pt x="4783" y="1"/>
                      <a:pt x="4479" y="1"/>
                    </a:cubicBezTo>
                    <a:close/>
                  </a:path>
                </a:pathLst>
              </a:custGeom>
              <a:solidFill>
                <a:srgbClr val="BC7B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128"/>
              <p:cNvSpPr/>
              <p:nvPr/>
            </p:nvSpPr>
            <p:spPr>
              <a:xfrm>
                <a:off x="2741979" y="3290184"/>
                <a:ext cx="206467" cy="264025"/>
              </a:xfrm>
              <a:custGeom>
                <a:avLst/>
                <a:gdLst/>
                <a:ahLst/>
                <a:cxnLst/>
                <a:rect l="l" t="t" r="r" b="b"/>
                <a:pathLst>
                  <a:path w="4509" h="5766" extrusionOk="0">
                    <a:moveTo>
                      <a:pt x="3452" y="0"/>
                    </a:moveTo>
                    <a:cubicBezTo>
                      <a:pt x="2969" y="0"/>
                      <a:pt x="2484" y="130"/>
                      <a:pt x="2063" y="375"/>
                    </a:cubicBezTo>
                    <a:cubicBezTo>
                      <a:pt x="429" y="1308"/>
                      <a:pt x="0" y="4426"/>
                      <a:pt x="112" y="4892"/>
                    </a:cubicBezTo>
                    <a:cubicBezTo>
                      <a:pt x="219" y="5316"/>
                      <a:pt x="397" y="5765"/>
                      <a:pt x="668" y="5765"/>
                    </a:cubicBezTo>
                    <a:cubicBezTo>
                      <a:pt x="893" y="5765"/>
                      <a:pt x="1182" y="5458"/>
                      <a:pt x="1549" y="4575"/>
                    </a:cubicBezTo>
                    <a:cubicBezTo>
                      <a:pt x="1979" y="3530"/>
                      <a:pt x="3463" y="925"/>
                      <a:pt x="3463" y="925"/>
                    </a:cubicBezTo>
                    <a:lnTo>
                      <a:pt x="4508" y="225"/>
                    </a:lnTo>
                    <a:cubicBezTo>
                      <a:pt x="4176" y="73"/>
                      <a:pt x="3814" y="0"/>
                      <a:pt x="3452" y="0"/>
                    </a:cubicBez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128"/>
              <p:cNvSpPr/>
              <p:nvPr/>
            </p:nvSpPr>
            <p:spPr>
              <a:xfrm>
                <a:off x="2775726" y="3319535"/>
                <a:ext cx="226157" cy="351118"/>
              </a:xfrm>
              <a:custGeom>
                <a:avLst/>
                <a:gdLst/>
                <a:ahLst/>
                <a:cxnLst/>
                <a:rect l="l" t="t" r="r" b="b"/>
                <a:pathLst>
                  <a:path w="4939" h="7668" extrusionOk="0">
                    <a:moveTo>
                      <a:pt x="3444" y="0"/>
                    </a:moveTo>
                    <a:cubicBezTo>
                      <a:pt x="1968" y="0"/>
                      <a:pt x="1279" y="1451"/>
                      <a:pt x="1279" y="1451"/>
                    </a:cubicBezTo>
                    <a:cubicBezTo>
                      <a:pt x="346" y="3159"/>
                      <a:pt x="0" y="7285"/>
                      <a:pt x="0" y="7285"/>
                    </a:cubicBezTo>
                    <a:lnTo>
                      <a:pt x="3379" y="7668"/>
                    </a:lnTo>
                    <a:cubicBezTo>
                      <a:pt x="4163" y="6771"/>
                      <a:pt x="4938" y="6659"/>
                      <a:pt x="4938" y="6659"/>
                    </a:cubicBezTo>
                    <a:lnTo>
                      <a:pt x="4630" y="284"/>
                    </a:lnTo>
                    <a:cubicBezTo>
                      <a:pt x="4190" y="82"/>
                      <a:pt x="3795" y="0"/>
                      <a:pt x="3444" y="0"/>
                    </a:cubicBezTo>
                    <a:close/>
                  </a:path>
                </a:pathLst>
              </a:custGeom>
              <a:solidFill>
                <a:srgbClr val="FD7DA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128"/>
              <p:cNvSpPr/>
              <p:nvPr/>
            </p:nvSpPr>
            <p:spPr>
              <a:xfrm>
                <a:off x="2747107" y="3290184"/>
                <a:ext cx="236826" cy="476628"/>
              </a:xfrm>
              <a:custGeom>
                <a:avLst/>
                <a:gdLst/>
                <a:ahLst/>
                <a:cxnLst/>
                <a:rect l="l" t="t" r="r" b="b"/>
                <a:pathLst>
                  <a:path w="5172" h="10409" extrusionOk="0">
                    <a:moveTo>
                      <a:pt x="3944" y="1"/>
                    </a:moveTo>
                    <a:cubicBezTo>
                      <a:pt x="2875" y="1"/>
                      <a:pt x="1397" y="694"/>
                      <a:pt x="737" y="4192"/>
                    </a:cubicBezTo>
                    <a:cubicBezTo>
                      <a:pt x="737" y="4192"/>
                      <a:pt x="271" y="5742"/>
                      <a:pt x="121" y="7412"/>
                    </a:cubicBezTo>
                    <a:cubicBezTo>
                      <a:pt x="0" y="8626"/>
                      <a:pt x="821" y="9709"/>
                      <a:pt x="1988" y="9942"/>
                    </a:cubicBezTo>
                    <a:lnTo>
                      <a:pt x="4592" y="10409"/>
                    </a:lnTo>
                    <a:lnTo>
                      <a:pt x="5171" y="300"/>
                    </a:lnTo>
                    <a:cubicBezTo>
                      <a:pt x="5171" y="300"/>
                      <a:pt x="4646" y="1"/>
                      <a:pt x="3944" y="1"/>
                    </a:cubicBezTo>
                    <a:close/>
                  </a:path>
                </a:pathLst>
              </a:custGeom>
              <a:solidFill>
                <a:srgbClr val="EF41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128"/>
              <p:cNvSpPr/>
              <p:nvPr/>
            </p:nvSpPr>
            <p:spPr>
              <a:xfrm>
                <a:off x="2877243" y="3309355"/>
                <a:ext cx="129952" cy="220570"/>
              </a:xfrm>
              <a:custGeom>
                <a:avLst/>
                <a:gdLst/>
                <a:ahLst/>
                <a:cxnLst/>
                <a:rect l="l" t="t" r="r" b="b"/>
                <a:pathLst>
                  <a:path w="2838" h="4817" extrusionOk="0">
                    <a:moveTo>
                      <a:pt x="2838" y="0"/>
                    </a:moveTo>
                    <a:cubicBezTo>
                      <a:pt x="2838" y="0"/>
                      <a:pt x="1671" y="75"/>
                      <a:pt x="1587" y="150"/>
                    </a:cubicBezTo>
                    <a:cubicBezTo>
                      <a:pt x="1587" y="150"/>
                      <a:pt x="579" y="1354"/>
                      <a:pt x="0" y="4817"/>
                    </a:cubicBezTo>
                    <a:lnTo>
                      <a:pt x="2138" y="1046"/>
                    </a:lnTo>
                    <a:cubicBezTo>
                      <a:pt x="2138" y="1046"/>
                      <a:pt x="2287" y="700"/>
                      <a:pt x="2838" y="0"/>
                    </a:cubicBez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128"/>
              <p:cNvSpPr/>
              <p:nvPr/>
            </p:nvSpPr>
            <p:spPr>
              <a:xfrm>
                <a:off x="2775726" y="3285925"/>
                <a:ext cx="174414" cy="434730"/>
              </a:xfrm>
              <a:custGeom>
                <a:avLst/>
                <a:gdLst/>
                <a:ahLst/>
                <a:cxnLst/>
                <a:rect l="l" t="t" r="r" b="b"/>
                <a:pathLst>
                  <a:path w="3809" h="9494" extrusionOk="0">
                    <a:moveTo>
                      <a:pt x="3697" y="1"/>
                    </a:moveTo>
                    <a:cubicBezTo>
                      <a:pt x="3659" y="1"/>
                      <a:pt x="2297" y="197"/>
                      <a:pt x="1597" y="1905"/>
                    </a:cubicBezTo>
                    <a:cubicBezTo>
                      <a:pt x="1009" y="3305"/>
                      <a:pt x="0" y="6731"/>
                      <a:pt x="196" y="9419"/>
                    </a:cubicBezTo>
                    <a:cubicBezTo>
                      <a:pt x="196" y="9456"/>
                      <a:pt x="234" y="9494"/>
                      <a:pt x="308" y="9494"/>
                    </a:cubicBezTo>
                    <a:cubicBezTo>
                      <a:pt x="346" y="9494"/>
                      <a:pt x="392" y="9456"/>
                      <a:pt x="392" y="9419"/>
                    </a:cubicBezTo>
                    <a:cubicBezTo>
                      <a:pt x="159" y="6731"/>
                      <a:pt x="1205" y="3389"/>
                      <a:pt x="1746" y="1989"/>
                    </a:cubicBezTo>
                    <a:cubicBezTo>
                      <a:pt x="2409" y="356"/>
                      <a:pt x="3734" y="160"/>
                      <a:pt x="3734" y="160"/>
                    </a:cubicBezTo>
                    <a:cubicBezTo>
                      <a:pt x="3771" y="160"/>
                      <a:pt x="3809" y="122"/>
                      <a:pt x="3809" y="85"/>
                    </a:cubicBezTo>
                    <a:cubicBezTo>
                      <a:pt x="3809" y="38"/>
                      <a:pt x="3771" y="1"/>
                      <a:pt x="3697"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128"/>
              <p:cNvSpPr/>
              <p:nvPr/>
            </p:nvSpPr>
            <p:spPr>
              <a:xfrm>
                <a:off x="3010813" y="3216691"/>
                <a:ext cx="147902" cy="154770"/>
              </a:xfrm>
              <a:custGeom>
                <a:avLst/>
                <a:gdLst/>
                <a:ahLst/>
                <a:cxnLst/>
                <a:rect l="l" t="t" r="r" b="b"/>
                <a:pathLst>
                  <a:path w="3230" h="3380" extrusionOk="0">
                    <a:moveTo>
                      <a:pt x="504" y="1"/>
                    </a:moveTo>
                    <a:lnTo>
                      <a:pt x="271" y="1242"/>
                    </a:lnTo>
                    <a:lnTo>
                      <a:pt x="0" y="2997"/>
                    </a:lnTo>
                    <a:lnTo>
                      <a:pt x="3034" y="3380"/>
                    </a:lnTo>
                    <a:lnTo>
                      <a:pt x="3230" y="76"/>
                    </a:lnTo>
                    <a:lnTo>
                      <a:pt x="504" y="1"/>
                    </a:ln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128"/>
              <p:cNvSpPr/>
              <p:nvPr/>
            </p:nvSpPr>
            <p:spPr>
              <a:xfrm>
                <a:off x="3021482" y="3216691"/>
                <a:ext cx="137233" cy="69280"/>
              </a:xfrm>
              <a:custGeom>
                <a:avLst/>
                <a:gdLst/>
                <a:ahLst/>
                <a:cxnLst/>
                <a:rect l="l" t="t" r="r" b="b"/>
                <a:pathLst>
                  <a:path w="2997" h="1513" extrusionOk="0">
                    <a:moveTo>
                      <a:pt x="271" y="1"/>
                    </a:moveTo>
                    <a:lnTo>
                      <a:pt x="38" y="1242"/>
                    </a:lnTo>
                    <a:lnTo>
                      <a:pt x="0" y="1513"/>
                    </a:lnTo>
                    <a:cubicBezTo>
                      <a:pt x="2446" y="1168"/>
                      <a:pt x="2997" y="76"/>
                      <a:pt x="2997" y="76"/>
                    </a:cubicBezTo>
                    <a:lnTo>
                      <a:pt x="271" y="1"/>
                    </a:lnTo>
                    <a:close/>
                  </a:path>
                </a:pathLst>
              </a:custGeom>
              <a:solidFill>
                <a:srgbClr val="000000">
                  <a:alpha val="838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128"/>
              <p:cNvSpPr/>
              <p:nvPr/>
            </p:nvSpPr>
            <p:spPr>
              <a:xfrm>
                <a:off x="2857782" y="3273562"/>
                <a:ext cx="491556" cy="761076"/>
              </a:xfrm>
              <a:custGeom>
                <a:avLst/>
                <a:gdLst/>
                <a:ahLst/>
                <a:cxnLst/>
                <a:rect l="l" t="t" r="r" b="b"/>
                <a:pathLst>
                  <a:path w="10735" h="16621" extrusionOk="0">
                    <a:moveTo>
                      <a:pt x="3575" y="0"/>
                    </a:moveTo>
                    <a:cubicBezTo>
                      <a:pt x="1" y="4471"/>
                      <a:pt x="467" y="14001"/>
                      <a:pt x="467" y="14001"/>
                    </a:cubicBezTo>
                    <a:cubicBezTo>
                      <a:pt x="309" y="16409"/>
                      <a:pt x="4938" y="16493"/>
                      <a:pt x="4938" y="16493"/>
                    </a:cubicBezTo>
                    <a:cubicBezTo>
                      <a:pt x="5683" y="16580"/>
                      <a:pt x="6319" y="16620"/>
                      <a:pt x="6864" y="16620"/>
                    </a:cubicBezTo>
                    <a:cubicBezTo>
                      <a:pt x="9708" y="16620"/>
                      <a:pt x="10047" y="15531"/>
                      <a:pt x="10109" y="14356"/>
                    </a:cubicBezTo>
                    <a:cubicBezTo>
                      <a:pt x="10735" y="5330"/>
                      <a:pt x="6488" y="467"/>
                      <a:pt x="6488" y="467"/>
                    </a:cubicBezTo>
                    <a:cubicBezTo>
                      <a:pt x="6377" y="774"/>
                      <a:pt x="6123" y="887"/>
                      <a:pt x="5809" y="887"/>
                    </a:cubicBezTo>
                    <a:cubicBezTo>
                      <a:pt x="4929" y="887"/>
                      <a:pt x="3575" y="0"/>
                      <a:pt x="3575" y="0"/>
                    </a:cubicBezTo>
                    <a:close/>
                  </a:path>
                </a:pathLst>
              </a:custGeom>
              <a:solidFill>
                <a:srgbClr val="BC7B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128"/>
              <p:cNvSpPr/>
              <p:nvPr/>
            </p:nvSpPr>
            <p:spPr>
              <a:xfrm>
                <a:off x="2951835" y="2901196"/>
                <a:ext cx="318882" cy="343929"/>
              </a:xfrm>
              <a:custGeom>
                <a:avLst/>
                <a:gdLst/>
                <a:ahLst/>
                <a:cxnLst/>
                <a:rect l="l" t="t" r="r" b="b"/>
                <a:pathLst>
                  <a:path w="6964" h="7511" extrusionOk="0">
                    <a:moveTo>
                      <a:pt x="3474" y="0"/>
                    </a:moveTo>
                    <a:cubicBezTo>
                      <a:pt x="3433" y="0"/>
                      <a:pt x="3392" y="1"/>
                      <a:pt x="3351" y="2"/>
                    </a:cubicBezTo>
                    <a:cubicBezTo>
                      <a:pt x="1484" y="86"/>
                      <a:pt x="0" y="1832"/>
                      <a:pt x="84" y="3895"/>
                    </a:cubicBezTo>
                    <a:cubicBezTo>
                      <a:pt x="193" y="5907"/>
                      <a:pt x="1679" y="7510"/>
                      <a:pt x="3519" y="7510"/>
                    </a:cubicBezTo>
                    <a:cubicBezTo>
                      <a:pt x="3565" y="7510"/>
                      <a:pt x="3612" y="7509"/>
                      <a:pt x="3659" y="7507"/>
                    </a:cubicBezTo>
                    <a:cubicBezTo>
                      <a:pt x="5526" y="7432"/>
                      <a:pt x="6963" y="5687"/>
                      <a:pt x="6889" y="3624"/>
                    </a:cubicBezTo>
                    <a:cubicBezTo>
                      <a:pt x="6815" y="1607"/>
                      <a:pt x="5287" y="0"/>
                      <a:pt x="3474" y="0"/>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128"/>
              <p:cNvSpPr/>
              <p:nvPr/>
            </p:nvSpPr>
            <p:spPr>
              <a:xfrm>
                <a:off x="2918042" y="3049190"/>
                <a:ext cx="74867" cy="74912"/>
              </a:xfrm>
              <a:custGeom>
                <a:avLst/>
                <a:gdLst/>
                <a:ahLst/>
                <a:cxnLst/>
                <a:rect l="l" t="t" r="r" b="b"/>
                <a:pathLst>
                  <a:path w="1635" h="1636" extrusionOk="0">
                    <a:moveTo>
                      <a:pt x="859" y="0"/>
                    </a:moveTo>
                    <a:cubicBezTo>
                      <a:pt x="393" y="0"/>
                      <a:pt x="1" y="355"/>
                      <a:pt x="1" y="821"/>
                    </a:cubicBezTo>
                    <a:cubicBezTo>
                      <a:pt x="1" y="1241"/>
                      <a:pt x="355" y="1633"/>
                      <a:pt x="785" y="1633"/>
                    </a:cubicBezTo>
                    <a:cubicBezTo>
                      <a:pt x="806" y="1635"/>
                      <a:pt x="827" y="1636"/>
                      <a:pt x="848" y="1636"/>
                    </a:cubicBezTo>
                    <a:cubicBezTo>
                      <a:pt x="1285" y="1636"/>
                      <a:pt x="1634" y="1269"/>
                      <a:pt x="1634" y="859"/>
                    </a:cubicBezTo>
                    <a:cubicBezTo>
                      <a:pt x="1634" y="392"/>
                      <a:pt x="1289" y="37"/>
                      <a:pt x="859" y="0"/>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128"/>
              <p:cNvSpPr/>
              <p:nvPr/>
            </p:nvSpPr>
            <p:spPr>
              <a:xfrm>
                <a:off x="2934297" y="3077809"/>
                <a:ext cx="15843" cy="26558"/>
              </a:xfrm>
              <a:custGeom>
                <a:avLst/>
                <a:gdLst/>
                <a:ahLst/>
                <a:cxnLst/>
                <a:rect l="l" t="t" r="r" b="b"/>
                <a:pathLst>
                  <a:path w="346" h="580" extrusionOk="0">
                    <a:moveTo>
                      <a:pt x="346" y="0"/>
                    </a:moveTo>
                    <a:cubicBezTo>
                      <a:pt x="271" y="0"/>
                      <a:pt x="234" y="38"/>
                      <a:pt x="150" y="75"/>
                    </a:cubicBezTo>
                    <a:cubicBezTo>
                      <a:pt x="112" y="112"/>
                      <a:pt x="38" y="196"/>
                      <a:pt x="38" y="271"/>
                    </a:cubicBezTo>
                    <a:cubicBezTo>
                      <a:pt x="0" y="383"/>
                      <a:pt x="75" y="467"/>
                      <a:pt x="150" y="504"/>
                    </a:cubicBezTo>
                    <a:cubicBezTo>
                      <a:pt x="150" y="504"/>
                      <a:pt x="196" y="542"/>
                      <a:pt x="234" y="542"/>
                    </a:cubicBezTo>
                    <a:cubicBezTo>
                      <a:pt x="271" y="542"/>
                      <a:pt x="308" y="579"/>
                      <a:pt x="346" y="579"/>
                    </a:cubicBezTo>
                    <a:lnTo>
                      <a:pt x="196" y="430"/>
                    </a:lnTo>
                    <a:cubicBezTo>
                      <a:pt x="150" y="383"/>
                      <a:pt x="150" y="346"/>
                      <a:pt x="150" y="308"/>
                    </a:cubicBezTo>
                    <a:cubicBezTo>
                      <a:pt x="150" y="271"/>
                      <a:pt x="196" y="196"/>
                      <a:pt x="234" y="150"/>
                    </a:cubicBezTo>
                    <a:cubicBezTo>
                      <a:pt x="271" y="112"/>
                      <a:pt x="308" y="75"/>
                      <a:pt x="346" y="0"/>
                    </a:cubicBezTo>
                    <a:close/>
                  </a:path>
                </a:pathLst>
              </a:custGeom>
              <a:solidFill>
                <a:srgbClr val="EC7D7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128"/>
              <p:cNvSpPr/>
              <p:nvPr/>
            </p:nvSpPr>
            <p:spPr>
              <a:xfrm>
                <a:off x="3128310" y="3136375"/>
                <a:ext cx="74867" cy="29122"/>
              </a:xfrm>
              <a:custGeom>
                <a:avLst/>
                <a:gdLst/>
                <a:ahLst/>
                <a:cxnLst/>
                <a:rect l="l" t="t" r="r" b="b"/>
                <a:pathLst>
                  <a:path w="1635" h="636" extrusionOk="0">
                    <a:moveTo>
                      <a:pt x="1" y="0"/>
                    </a:moveTo>
                    <a:cubicBezTo>
                      <a:pt x="38" y="84"/>
                      <a:pt x="76" y="159"/>
                      <a:pt x="160" y="233"/>
                    </a:cubicBezTo>
                    <a:cubicBezTo>
                      <a:pt x="197" y="271"/>
                      <a:pt x="272" y="355"/>
                      <a:pt x="309" y="392"/>
                    </a:cubicBezTo>
                    <a:cubicBezTo>
                      <a:pt x="468" y="504"/>
                      <a:pt x="626" y="588"/>
                      <a:pt x="813" y="625"/>
                    </a:cubicBezTo>
                    <a:cubicBezTo>
                      <a:pt x="842" y="632"/>
                      <a:pt x="872" y="635"/>
                      <a:pt x="903" y="635"/>
                    </a:cubicBezTo>
                    <a:cubicBezTo>
                      <a:pt x="1042" y="635"/>
                      <a:pt x="1197" y="573"/>
                      <a:pt x="1326" y="504"/>
                    </a:cubicBezTo>
                    <a:cubicBezTo>
                      <a:pt x="1476" y="392"/>
                      <a:pt x="1597" y="233"/>
                      <a:pt x="1634" y="84"/>
                    </a:cubicBezTo>
                    <a:lnTo>
                      <a:pt x="1634" y="84"/>
                    </a:lnTo>
                    <a:cubicBezTo>
                      <a:pt x="1513" y="196"/>
                      <a:pt x="1364" y="271"/>
                      <a:pt x="1242" y="355"/>
                    </a:cubicBezTo>
                    <a:cubicBezTo>
                      <a:pt x="1093" y="429"/>
                      <a:pt x="972" y="429"/>
                      <a:pt x="813" y="429"/>
                    </a:cubicBezTo>
                    <a:cubicBezTo>
                      <a:pt x="701" y="392"/>
                      <a:pt x="542" y="355"/>
                      <a:pt x="430" y="271"/>
                    </a:cubicBezTo>
                    <a:lnTo>
                      <a:pt x="197" y="159"/>
                    </a:lnTo>
                    <a:cubicBezTo>
                      <a:pt x="160" y="84"/>
                      <a:pt x="76" y="37"/>
                      <a:pt x="1" y="0"/>
                    </a:cubicBezTo>
                    <a:close/>
                  </a:path>
                </a:pathLst>
              </a:custGeom>
              <a:solidFill>
                <a:srgbClr val="EC7D7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128"/>
              <p:cNvSpPr/>
              <p:nvPr/>
            </p:nvSpPr>
            <p:spPr>
              <a:xfrm>
                <a:off x="3163798" y="3065858"/>
                <a:ext cx="33839" cy="54353"/>
              </a:xfrm>
              <a:custGeom>
                <a:avLst/>
                <a:gdLst/>
                <a:ahLst/>
                <a:cxnLst/>
                <a:rect l="l" t="t" r="r" b="b"/>
                <a:pathLst>
                  <a:path w="739" h="1187" extrusionOk="0">
                    <a:moveTo>
                      <a:pt x="290" y="0"/>
                    </a:moveTo>
                    <a:cubicBezTo>
                      <a:pt x="255" y="0"/>
                      <a:pt x="215" y="9"/>
                      <a:pt x="197" y="28"/>
                    </a:cubicBezTo>
                    <a:cubicBezTo>
                      <a:pt x="159" y="336"/>
                      <a:pt x="1" y="924"/>
                      <a:pt x="159" y="1157"/>
                    </a:cubicBezTo>
                    <a:cubicBezTo>
                      <a:pt x="169" y="1177"/>
                      <a:pt x="207" y="1187"/>
                      <a:pt x="257" y="1187"/>
                    </a:cubicBezTo>
                    <a:cubicBezTo>
                      <a:pt x="397" y="1187"/>
                      <a:pt x="636" y="1115"/>
                      <a:pt x="663" y="999"/>
                    </a:cubicBezTo>
                    <a:cubicBezTo>
                      <a:pt x="738" y="728"/>
                      <a:pt x="430" y="261"/>
                      <a:pt x="355" y="28"/>
                    </a:cubicBezTo>
                    <a:cubicBezTo>
                      <a:pt x="355" y="9"/>
                      <a:pt x="325" y="0"/>
                      <a:pt x="290" y="0"/>
                    </a:cubicBezTo>
                    <a:close/>
                  </a:path>
                </a:pathLst>
              </a:custGeom>
              <a:solidFill>
                <a:srgbClr val="EC7D7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128"/>
              <p:cNvSpPr/>
              <p:nvPr/>
            </p:nvSpPr>
            <p:spPr>
              <a:xfrm>
                <a:off x="3069333" y="3047450"/>
                <a:ext cx="50048" cy="35533"/>
              </a:xfrm>
              <a:custGeom>
                <a:avLst/>
                <a:gdLst/>
                <a:ahLst/>
                <a:cxnLst/>
                <a:rect l="l" t="t" r="r" b="b"/>
                <a:pathLst>
                  <a:path w="1093" h="776" extrusionOk="0">
                    <a:moveTo>
                      <a:pt x="626" y="1"/>
                    </a:moveTo>
                    <a:cubicBezTo>
                      <a:pt x="160" y="38"/>
                      <a:pt x="1" y="663"/>
                      <a:pt x="1" y="663"/>
                    </a:cubicBezTo>
                    <a:cubicBezTo>
                      <a:pt x="1" y="701"/>
                      <a:pt x="48" y="738"/>
                      <a:pt x="85" y="775"/>
                    </a:cubicBezTo>
                    <a:cubicBezTo>
                      <a:pt x="122" y="775"/>
                      <a:pt x="160" y="738"/>
                      <a:pt x="160" y="701"/>
                    </a:cubicBezTo>
                    <a:cubicBezTo>
                      <a:pt x="160" y="701"/>
                      <a:pt x="281" y="197"/>
                      <a:pt x="626" y="159"/>
                    </a:cubicBezTo>
                    <a:cubicBezTo>
                      <a:pt x="701" y="159"/>
                      <a:pt x="785" y="159"/>
                      <a:pt x="822" y="197"/>
                    </a:cubicBezTo>
                    <a:cubicBezTo>
                      <a:pt x="934" y="309"/>
                      <a:pt x="934" y="626"/>
                      <a:pt x="897" y="701"/>
                    </a:cubicBezTo>
                    <a:cubicBezTo>
                      <a:pt x="897" y="738"/>
                      <a:pt x="934" y="775"/>
                      <a:pt x="981" y="775"/>
                    </a:cubicBezTo>
                    <a:cubicBezTo>
                      <a:pt x="1018" y="775"/>
                      <a:pt x="1056" y="775"/>
                      <a:pt x="1056" y="738"/>
                    </a:cubicBezTo>
                    <a:cubicBezTo>
                      <a:pt x="1056" y="701"/>
                      <a:pt x="1093" y="309"/>
                      <a:pt x="897" y="113"/>
                    </a:cubicBezTo>
                    <a:cubicBezTo>
                      <a:pt x="860" y="38"/>
                      <a:pt x="748" y="1"/>
                      <a:pt x="626"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128"/>
              <p:cNvSpPr/>
              <p:nvPr/>
            </p:nvSpPr>
            <p:spPr>
              <a:xfrm>
                <a:off x="3199697" y="3040170"/>
                <a:ext cx="51331" cy="37685"/>
              </a:xfrm>
              <a:custGeom>
                <a:avLst/>
                <a:gdLst/>
                <a:ahLst/>
                <a:cxnLst/>
                <a:rect l="l" t="t" r="r" b="b"/>
                <a:pathLst>
                  <a:path w="1121" h="823" extrusionOk="0">
                    <a:moveTo>
                      <a:pt x="617" y="1"/>
                    </a:moveTo>
                    <a:cubicBezTo>
                      <a:pt x="150" y="38"/>
                      <a:pt x="38" y="664"/>
                      <a:pt x="38" y="701"/>
                    </a:cubicBezTo>
                    <a:cubicBezTo>
                      <a:pt x="1" y="738"/>
                      <a:pt x="38" y="785"/>
                      <a:pt x="75" y="822"/>
                    </a:cubicBezTo>
                    <a:cubicBezTo>
                      <a:pt x="113" y="822"/>
                      <a:pt x="150" y="785"/>
                      <a:pt x="150" y="738"/>
                    </a:cubicBezTo>
                    <a:cubicBezTo>
                      <a:pt x="187" y="738"/>
                      <a:pt x="309" y="197"/>
                      <a:pt x="654" y="197"/>
                    </a:cubicBezTo>
                    <a:cubicBezTo>
                      <a:pt x="668" y="186"/>
                      <a:pt x="684" y="182"/>
                      <a:pt x="701" y="182"/>
                    </a:cubicBezTo>
                    <a:cubicBezTo>
                      <a:pt x="741" y="182"/>
                      <a:pt x="786" y="208"/>
                      <a:pt x="813" y="234"/>
                    </a:cubicBezTo>
                    <a:cubicBezTo>
                      <a:pt x="934" y="356"/>
                      <a:pt x="934" y="664"/>
                      <a:pt x="934" y="738"/>
                    </a:cubicBezTo>
                    <a:cubicBezTo>
                      <a:pt x="934" y="785"/>
                      <a:pt x="971" y="822"/>
                      <a:pt x="1009" y="822"/>
                    </a:cubicBezTo>
                    <a:cubicBezTo>
                      <a:pt x="1046" y="822"/>
                      <a:pt x="1083" y="822"/>
                      <a:pt x="1083" y="738"/>
                    </a:cubicBezTo>
                    <a:cubicBezTo>
                      <a:pt x="1083" y="738"/>
                      <a:pt x="1121" y="318"/>
                      <a:pt x="934" y="122"/>
                    </a:cubicBezTo>
                    <a:cubicBezTo>
                      <a:pt x="850" y="38"/>
                      <a:pt x="738" y="1"/>
                      <a:pt x="617"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9" name="Google Shape;5089;p128"/>
              <p:cNvSpPr/>
              <p:nvPr/>
            </p:nvSpPr>
            <p:spPr>
              <a:xfrm>
                <a:off x="2937732" y="2920932"/>
                <a:ext cx="91076" cy="128487"/>
              </a:xfrm>
              <a:custGeom>
                <a:avLst/>
                <a:gdLst/>
                <a:ahLst/>
                <a:cxnLst/>
                <a:rect l="l" t="t" r="r" b="b"/>
                <a:pathLst>
                  <a:path w="1989" h="2806" extrusionOk="0">
                    <a:moveTo>
                      <a:pt x="1400" y="1"/>
                    </a:moveTo>
                    <a:cubicBezTo>
                      <a:pt x="1400" y="1"/>
                      <a:pt x="0" y="272"/>
                      <a:pt x="467" y="2801"/>
                    </a:cubicBezTo>
                    <a:cubicBezTo>
                      <a:pt x="467" y="2801"/>
                      <a:pt x="489" y="2805"/>
                      <a:pt x="525" y="2805"/>
                    </a:cubicBezTo>
                    <a:cubicBezTo>
                      <a:pt x="684" y="2805"/>
                      <a:pt x="1120" y="2725"/>
                      <a:pt x="1241" y="1868"/>
                    </a:cubicBezTo>
                    <a:cubicBezTo>
                      <a:pt x="1400" y="626"/>
                      <a:pt x="1988" y="356"/>
                      <a:pt x="1988" y="356"/>
                    </a:cubicBezTo>
                    <a:lnTo>
                      <a:pt x="1400" y="1"/>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128"/>
              <p:cNvSpPr/>
              <p:nvPr/>
            </p:nvSpPr>
            <p:spPr>
              <a:xfrm>
                <a:off x="2877243" y="3309355"/>
                <a:ext cx="129952" cy="220570"/>
              </a:xfrm>
              <a:custGeom>
                <a:avLst/>
                <a:gdLst/>
                <a:ahLst/>
                <a:cxnLst/>
                <a:rect l="l" t="t" r="r" b="b"/>
                <a:pathLst>
                  <a:path w="2838" h="4817" extrusionOk="0">
                    <a:moveTo>
                      <a:pt x="2838" y="0"/>
                    </a:moveTo>
                    <a:cubicBezTo>
                      <a:pt x="2838" y="0"/>
                      <a:pt x="1671" y="75"/>
                      <a:pt x="1587" y="150"/>
                    </a:cubicBezTo>
                    <a:cubicBezTo>
                      <a:pt x="1587" y="150"/>
                      <a:pt x="579" y="1354"/>
                      <a:pt x="0" y="4817"/>
                    </a:cubicBezTo>
                    <a:lnTo>
                      <a:pt x="2138" y="1046"/>
                    </a:lnTo>
                    <a:cubicBezTo>
                      <a:pt x="2138" y="1046"/>
                      <a:pt x="2287" y="700"/>
                      <a:pt x="2838" y="0"/>
                    </a:cubicBezTo>
                    <a:close/>
                  </a:path>
                </a:pathLst>
              </a:custGeom>
              <a:solidFill>
                <a:srgbClr val="000000">
                  <a:alpha val="223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128"/>
              <p:cNvSpPr/>
              <p:nvPr/>
            </p:nvSpPr>
            <p:spPr>
              <a:xfrm>
                <a:off x="2882554" y="3282858"/>
                <a:ext cx="324056" cy="544993"/>
              </a:xfrm>
              <a:custGeom>
                <a:avLst/>
                <a:gdLst/>
                <a:ahLst/>
                <a:cxnLst/>
                <a:rect l="l" t="t" r="r" b="b"/>
                <a:pathLst>
                  <a:path w="7077" h="11902" extrusionOk="0">
                    <a:moveTo>
                      <a:pt x="2627" y="1"/>
                    </a:moveTo>
                    <a:cubicBezTo>
                      <a:pt x="2076" y="1"/>
                      <a:pt x="1292" y="474"/>
                      <a:pt x="813" y="1897"/>
                    </a:cubicBezTo>
                    <a:cubicBezTo>
                      <a:pt x="813" y="1897"/>
                      <a:pt x="1310" y="810"/>
                      <a:pt x="2061" y="810"/>
                    </a:cubicBezTo>
                    <a:cubicBezTo>
                      <a:pt x="2230" y="810"/>
                      <a:pt x="2413" y="866"/>
                      <a:pt x="2605" y="1001"/>
                    </a:cubicBezTo>
                    <a:cubicBezTo>
                      <a:pt x="3847" y="1823"/>
                      <a:pt x="4939" y="4352"/>
                      <a:pt x="5480" y="8469"/>
                    </a:cubicBezTo>
                    <a:cubicBezTo>
                      <a:pt x="5639" y="9561"/>
                      <a:pt x="4976" y="10606"/>
                      <a:pt x="3931" y="10923"/>
                    </a:cubicBezTo>
                    <a:cubicBezTo>
                      <a:pt x="3630" y="11003"/>
                      <a:pt x="3317" y="11036"/>
                      <a:pt x="3005" y="11036"/>
                    </a:cubicBezTo>
                    <a:cubicBezTo>
                      <a:pt x="1495" y="11036"/>
                      <a:pt x="1" y="10261"/>
                      <a:pt x="1" y="10261"/>
                    </a:cubicBezTo>
                    <a:lnTo>
                      <a:pt x="1" y="11306"/>
                    </a:lnTo>
                    <a:cubicBezTo>
                      <a:pt x="1" y="11306"/>
                      <a:pt x="684" y="11901"/>
                      <a:pt x="2258" y="11901"/>
                    </a:cubicBezTo>
                    <a:cubicBezTo>
                      <a:pt x="2742" y="11901"/>
                      <a:pt x="3310" y="11845"/>
                      <a:pt x="3968" y="11698"/>
                    </a:cubicBezTo>
                    <a:cubicBezTo>
                      <a:pt x="7076" y="10998"/>
                      <a:pt x="6497" y="8861"/>
                      <a:pt x="6497" y="8861"/>
                    </a:cubicBezTo>
                    <a:cubicBezTo>
                      <a:pt x="6497" y="8861"/>
                      <a:pt x="6339" y="1785"/>
                      <a:pt x="2960" y="68"/>
                    </a:cubicBezTo>
                    <a:cubicBezTo>
                      <a:pt x="2865" y="25"/>
                      <a:pt x="2752" y="1"/>
                      <a:pt x="2627" y="1"/>
                    </a:cubicBez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92" name="Google Shape;5092;p128"/>
              <p:cNvGrpSpPr/>
              <p:nvPr/>
            </p:nvGrpSpPr>
            <p:grpSpPr>
              <a:xfrm>
                <a:off x="3047994" y="3561857"/>
                <a:ext cx="199645" cy="145842"/>
                <a:chOff x="-950857" y="2368049"/>
                <a:chExt cx="321801" cy="235077"/>
              </a:xfrm>
            </p:grpSpPr>
            <p:sp>
              <p:nvSpPr>
                <p:cNvPr id="5093" name="Google Shape;5093;p128"/>
                <p:cNvSpPr/>
                <p:nvPr/>
              </p:nvSpPr>
              <p:spPr>
                <a:xfrm>
                  <a:off x="-737997" y="2487838"/>
                  <a:ext cx="91669" cy="51001"/>
                </a:xfrm>
                <a:custGeom>
                  <a:avLst/>
                  <a:gdLst/>
                  <a:ahLst/>
                  <a:cxnLst/>
                  <a:rect l="l" t="t" r="r" b="b"/>
                  <a:pathLst>
                    <a:path w="1242" h="691" extrusionOk="0">
                      <a:moveTo>
                        <a:pt x="1001" y="0"/>
                      </a:moveTo>
                      <a:cubicBezTo>
                        <a:pt x="977" y="0"/>
                        <a:pt x="954" y="5"/>
                        <a:pt x="934" y="15"/>
                      </a:cubicBezTo>
                      <a:cubicBezTo>
                        <a:pt x="579" y="211"/>
                        <a:pt x="0" y="444"/>
                        <a:pt x="75" y="603"/>
                      </a:cubicBezTo>
                      <a:cubicBezTo>
                        <a:pt x="110" y="638"/>
                        <a:pt x="178" y="691"/>
                        <a:pt x="312" y="691"/>
                      </a:cubicBezTo>
                      <a:cubicBezTo>
                        <a:pt x="467" y="691"/>
                        <a:pt x="708" y="620"/>
                        <a:pt x="1083" y="370"/>
                      </a:cubicBezTo>
                      <a:cubicBezTo>
                        <a:pt x="1167" y="286"/>
                        <a:pt x="1242" y="211"/>
                        <a:pt x="1167" y="90"/>
                      </a:cubicBezTo>
                      <a:cubicBezTo>
                        <a:pt x="1140" y="35"/>
                        <a:pt x="1067" y="0"/>
                        <a:pt x="1001" y="0"/>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128"/>
                <p:cNvSpPr/>
                <p:nvPr/>
              </p:nvSpPr>
              <p:spPr>
                <a:xfrm>
                  <a:off x="-735266" y="2486067"/>
                  <a:ext cx="88938" cy="54618"/>
                </a:xfrm>
                <a:custGeom>
                  <a:avLst/>
                  <a:gdLst/>
                  <a:ahLst/>
                  <a:cxnLst/>
                  <a:rect l="l" t="t" r="r" b="b"/>
                  <a:pathLst>
                    <a:path w="1205" h="740" extrusionOk="0">
                      <a:moveTo>
                        <a:pt x="971" y="76"/>
                      </a:moveTo>
                      <a:cubicBezTo>
                        <a:pt x="1009" y="76"/>
                        <a:pt x="1093" y="76"/>
                        <a:pt x="1093" y="160"/>
                      </a:cubicBezTo>
                      <a:cubicBezTo>
                        <a:pt x="1167" y="235"/>
                        <a:pt x="1093" y="310"/>
                        <a:pt x="1046" y="347"/>
                      </a:cubicBezTo>
                      <a:cubicBezTo>
                        <a:pt x="666" y="615"/>
                        <a:pt x="418" y="681"/>
                        <a:pt x="287" y="681"/>
                      </a:cubicBezTo>
                      <a:cubicBezTo>
                        <a:pt x="245" y="681"/>
                        <a:pt x="215" y="674"/>
                        <a:pt x="197" y="665"/>
                      </a:cubicBezTo>
                      <a:cubicBezTo>
                        <a:pt x="113" y="665"/>
                        <a:pt x="75" y="627"/>
                        <a:pt x="75" y="627"/>
                      </a:cubicBezTo>
                      <a:lnTo>
                        <a:pt x="75" y="580"/>
                      </a:lnTo>
                      <a:cubicBezTo>
                        <a:pt x="113" y="468"/>
                        <a:pt x="393" y="347"/>
                        <a:pt x="579" y="235"/>
                      </a:cubicBezTo>
                      <a:cubicBezTo>
                        <a:pt x="701" y="198"/>
                        <a:pt x="813" y="114"/>
                        <a:pt x="897" y="76"/>
                      </a:cubicBezTo>
                      <a:close/>
                      <a:moveTo>
                        <a:pt x="990" y="0"/>
                      </a:moveTo>
                      <a:cubicBezTo>
                        <a:pt x="956" y="0"/>
                        <a:pt x="923" y="13"/>
                        <a:pt x="897" y="39"/>
                      </a:cubicBezTo>
                      <a:cubicBezTo>
                        <a:pt x="775" y="76"/>
                        <a:pt x="663" y="114"/>
                        <a:pt x="579" y="198"/>
                      </a:cubicBezTo>
                      <a:cubicBezTo>
                        <a:pt x="309" y="310"/>
                        <a:pt x="75" y="431"/>
                        <a:pt x="38" y="543"/>
                      </a:cubicBezTo>
                      <a:cubicBezTo>
                        <a:pt x="1" y="580"/>
                        <a:pt x="1" y="627"/>
                        <a:pt x="38" y="627"/>
                      </a:cubicBezTo>
                      <a:cubicBezTo>
                        <a:pt x="38" y="665"/>
                        <a:pt x="75" y="702"/>
                        <a:pt x="159" y="739"/>
                      </a:cubicBezTo>
                      <a:lnTo>
                        <a:pt x="271" y="739"/>
                      </a:lnTo>
                      <a:cubicBezTo>
                        <a:pt x="430" y="739"/>
                        <a:pt x="663" y="665"/>
                        <a:pt x="1046" y="431"/>
                      </a:cubicBezTo>
                      <a:cubicBezTo>
                        <a:pt x="1167" y="347"/>
                        <a:pt x="1205" y="198"/>
                        <a:pt x="1167" y="114"/>
                      </a:cubicBezTo>
                      <a:cubicBezTo>
                        <a:pt x="1119" y="41"/>
                        <a:pt x="1052" y="0"/>
                        <a:pt x="990" y="0"/>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128"/>
                <p:cNvSpPr/>
                <p:nvPr/>
              </p:nvSpPr>
              <p:spPr>
                <a:xfrm>
                  <a:off x="-749732" y="2456101"/>
                  <a:ext cx="103404" cy="58382"/>
                </a:xfrm>
                <a:custGeom>
                  <a:avLst/>
                  <a:gdLst/>
                  <a:ahLst/>
                  <a:cxnLst/>
                  <a:rect l="l" t="t" r="r" b="b"/>
                  <a:pathLst>
                    <a:path w="1401" h="791" extrusionOk="0">
                      <a:moveTo>
                        <a:pt x="1198" y="0"/>
                      </a:moveTo>
                      <a:cubicBezTo>
                        <a:pt x="1175" y="0"/>
                        <a:pt x="1152" y="5"/>
                        <a:pt x="1130" y="16"/>
                      </a:cubicBezTo>
                      <a:cubicBezTo>
                        <a:pt x="738" y="286"/>
                        <a:pt x="1" y="641"/>
                        <a:pt x="122" y="753"/>
                      </a:cubicBezTo>
                      <a:cubicBezTo>
                        <a:pt x="146" y="779"/>
                        <a:pt x="184" y="790"/>
                        <a:pt x="232" y="790"/>
                      </a:cubicBezTo>
                      <a:cubicBezTo>
                        <a:pt x="478" y="790"/>
                        <a:pt x="992" y="490"/>
                        <a:pt x="1289" y="333"/>
                      </a:cubicBezTo>
                      <a:cubicBezTo>
                        <a:pt x="1401" y="286"/>
                        <a:pt x="1401" y="174"/>
                        <a:pt x="1363" y="100"/>
                      </a:cubicBezTo>
                      <a:lnTo>
                        <a:pt x="1363" y="53"/>
                      </a:lnTo>
                      <a:cubicBezTo>
                        <a:pt x="1311" y="27"/>
                        <a:pt x="1253" y="0"/>
                        <a:pt x="1198" y="0"/>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128"/>
                <p:cNvSpPr/>
                <p:nvPr/>
              </p:nvSpPr>
              <p:spPr>
                <a:xfrm>
                  <a:off x="-744196" y="2453370"/>
                  <a:ext cx="100673" cy="64582"/>
                </a:xfrm>
                <a:custGeom>
                  <a:avLst/>
                  <a:gdLst/>
                  <a:ahLst/>
                  <a:cxnLst/>
                  <a:rect l="l" t="t" r="r" b="b"/>
                  <a:pathLst>
                    <a:path w="1364" h="875" extrusionOk="0">
                      <a:moveTo>
                        <a:pt x="1130" y="53"/>
                      </a:moveTo>
                      <a:cubicBezTo>
                        <a:pt x="1167" y="53"/>
                        <a:pt x="1214" y="90"/>
                        <a:pt x="1251" y="137"/>
                      </a:cubicBezTo>
                      <a:cubicBezTo>
                        <a:pt x="1288" y="174"/>
                        <a:pt x="1288" y="211"/>
                        <a:pt x="1288" y="249"/>
                      </a:cubicBezTo>
                      <a:cubicBezTo>
                        <a:pt x="1251" y="286"/>
                        <a:pt x="1251" y="323"/>
                        <a:pt x="1214" y="323"/>
                      </a:cubicBezTo>
                      <a:lnTo>
                        <a:pt x="1130" y="370"/>
                      </a:lnTo>
                      <a:cubicBezTo>
                        <a:pt x="876" y="524"/>
                        <a:pt x="405" y="793"/>
                        <a:pt x="186" y="793"/>
                      </a:cubicBezTo>
                      <a:cubicBezTo>
                        <a:pt x="139" y="793"/>
                        <a:pt x="104" y="781"/>
                        <a:pt x="84" y="753"/>
                      </a:cubicBezTo>
                      <a:cubicBezTo>
                        <a:pt x="84" y="678"/>
                        <a:pt x="430" y="445"/>
                        <a:pt x="700" y="286"/>
                      </a:cubicBezTo>
                      <a:cubicBezTo>
                        <a:pt x="859" y="211"/>
                        <a:pt x="980" y="137"/>
                        <a:pt x="1055" y="90"/>
                      </a:cubicBezTo>
                      <a:cubicBezTo>
                        <a:pt x="1092" y="53"/>
                        <a:pt x="1130" y="53"/>
                        <a:pt x="1130" y="53"/>
                      </a:cubicBezTo>
                      <a:close/>
                      <a:moveTo>
                        <a:pt x="1123" y="1"/>
                      </a:moveTo>
                      <a:cubicBezTo>
                        <a:pt x="1098" y="1"/>
                        <a:pt x="1075" y="5"/>
                        <a:pt x="1055" y="15"/>
                      </a:cubicBezTo>
                      <a:cubicBezTo>
                        <a:pt x="934" y="90"/>
                        <a:pt x="822" y="174"/>
                        <a:pt x="700" y="249"/>
                      </a:cubicBezTo>
                      <a:cubicBezTo>
                        <a:pt x="280" y="482"/>
                        <a:pt x="0" y="641"/>
                        <a:pt x="0" y="753"/>
                      </a:cubicBezTo>
                      <a:cubicBezTo>
                        <a:pt x="0" y="753"/>
                        <a:pt x="0" y="790"/>
                        <a:pt x="47" y="790"/>
                      </a:cubicBezTo>
                      <a:cubicBezTo>
                        <a:pt x="84" y="837"/>
                        <a:pt x="122" y="874"/>
                        <a:pt x="159" y="874"/>
                      </a:cubicBezTo>
                      <a:cubicBezTo>
                        <a:pt x="392" y="874"/>
                        <a:pt x="747" y="641"/>
                        <a:pt x="1167" y="445"/>
                      </a:cubicBezTo>
                      <a:lnTo>
                        <a:pt x="1251" y="370"/>
                      </a:lnTo>
                      <a:cubicBezTo>
                        <a:pt x="1288" y="370"/>
                        <a:pt x="1326" y="323"/>
                        <a:pt x="1326" y="249"/>
                      </a:cubicBezTo>
                      <a:cubicBezTo>
                        <a:pt x="1363" y="211"/>
                        <a:pt x="1326" y="137"/>
                        <a:pt x="1288" y="90"/>
                      </a:cubicBezTo>
                      <a:cubicBezTo>
                        <a:pt x="1261" y="35"/>
                        <a:pt x="1189" y="1"/>
                        <a:pt x="1123" y="1"/>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128"/>
                <p:cNvSpPr/>
                <p:nvPr/>
              </p:nvSpPr>
              <p:spPr>
                <a:xfrm>
                  <a:off x="-775196" y="2419935"/>
                  <a:ext cx="123406" cy="75062"/>
                </a:xfrm>
                <a:custGeom>
                  <a:avLst/>
                  <a:gdLst/>
                  <a:ahLst/>
                  <a:cxnLst/>
                  <a:rect l="l" t="t" r="r" b="b"/>
                  <a:pathLst>
                    <a:path w="1672" h="1017" extrusionOk="0">
                      <a:moveTo>
                        <a:pt x="1423" y="1"/>
                      </a:moveTo>
                      <a:cubicBezTo>
                        <a:pt x="1383" y="1"/>
                        <a:pt x="1346" y="13"/>
                        <a:pt x="1316" y="39"/>
                      </a:cubicBezTo>
                      <a:cubicBezTo>
                        <a:pt x="775" y="356"/>
                        <a:pt x="0" y="739"/>
                        <a:pt x="112" y="972"/>
                      </a:cubicBezTo>
                      <a:cubicBezTo>
                        <a:pt x="131" y="1003"/>
                        <a:pt x="168" y="1017"/>
                        <a:pt x="217" y="1017"/>
                      </a:cubicBezTo>
                      <a:cubicBezTo>
                        <a:pt x="481" y="1017"/>
                        <a:pt x="1125" y="628"/>
                        <a:pt x="1550" y="431"/>
                      </a:cubicBezTo>
                      <a:cubicBezTo>
                        <a:pt x="1634" y="394"/>
                        <a:pt x="1671" y="235"/>
                        <a:pt x="1634" y="123"/>
                      </a:cubicBezTo>
                      <a:cubicBezTo>
                        <a:pt x="1579" y="44"/>
                        <a:pt x="1497" y="1"/>
                        <a:pt x="1423" y="1"/>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128"/>
                <p:cNvSpPr/>
                <p:nvPr/>
              </p:nvSpPr>
              <p:spPr>
                <a:xfrm>
                  <a:off x="-775196" y="2417278"/>
                  <a:ext cx="126137" cy="80672"/>
                </a:xfrm>
                <a:custGeom>
                  <a:avLst/>
                  <a:gdLst/>
                  <a:ahLst/>
                  <a:cxnLst/>
                  <a:rect l="l" t="t" r="r" b="b"/>
                  <a:pathLst>
                    <a:path w="1709" h="1093" extrusionOk="0">
                      <a:moveTo>
                        <a:pt x="1396" y="47"/>
                      </a:moveTo>
                      <a:cubicBezTo>
                        <a:pt x="1426" y="47"/>
                        <a:pt x="1456" y="56"/>
                        <a:pt x="1475" y="75"/>
                      </a:cubicBezTo>
                      <a:cubicBezTo>
                        <a:pt x="1512" y="75"/>
                        <a:pt x="1587" y="112"/>
                        <a:pt x="1587" y="159"/>
                      </a:cubicBezTo>
                      <a:cubicBezTo>
                        <a:pt x="1671" y="271"/>
                        <a:pt x="1634" y="392"/>
                        <a:pt x="1512" y="430"/>
                      </a:cubicBezTo>
                      <a:cubicBezTo>
                        <a:pt x="1400" y="504"/>
                        <a:pt x="1279" y="542"/>
                        <a:pt x="1167" y="626"/>
                      </a:cubicBezTo>
                      <a:cubicBezTo>
                        <a:pt x="835" y="784"/>
                        <a:pt x="396" y="1035"/>
                        <a:pt x="219" y="1035"/>
                      </a:cubicBezTo>
                      <a:cubicBezTo>
                        <a:pt x="186" y="1035"/>
                        <a:pt x="163" y="1027"/>
                        <a:pt x="150" y="1008"/>
                      </a:cubicBezTo>
                      <a:cubicBezTo>
                        <a:pt x="75" y="859"/>
                        <a:pt x="542" y="579"/>
                        <a:pt x="934" y="308"/>
                      </a:cubicBezTo>
                      <a:cubicBezTo>
                        <a:pt x="1046" y="234"/>
                        <a:pt x="1204" y="159"/>
                        <a:pt x="1316" y="75"/>
                      </a:cubicBezTo>
                      <a:cubicBezTo>
                        <a:pt x="1335" y="56"/>
                        <a:pt x="1365" y="47"/>
                        <a:pt x="1396" y="47"/>
                      </a:cubicBezTo>
                      <a:close/>
                      <a:moveTo>
                        <a:pt x="1475" y="0"/>
                      </a:moveTo>
                      <a:cubicBezTo>
                        <a:pt x="1438" y="0"/>
                        <a:pt x="1354" y="0"/>
                        <a:pt x="1279" y="38"/>
                      </a:cubicBezTo>
                      <a:cubicBezTo>
                        <a:pt x="1167" y="112"/>
                        <a:pt x="1046" y="196"/>
                        <a:pt x="887" y="271"/>
                      </a:cubicBezTo>
                      <a:cubicBezTo>
                        <a:pt x="420" y="579"/>
                        <a:pt x="0" y="812"/>
                        <a:pt x="112" y="1008"/>
                      </a:cubicBezTo>
                      <a:cubicBezTo>
                        <a:pt x="112" y="1046"/>
                        <a:pt x="150" y="1092"/>
                        <a:pt x="234" y="1092"/>
                      </a:cubicBezTo>
                      <a:cubicBezTo>
                        <a:pt x="383" y="1092"/>
                        <a:pt x="738" y="934"/>
                        <a:pt x="1167" y="700"/>
                      </a:cubicBezTo>
                      <a:cubicBezTo>
                        <a:pt x="1316" y="626"/>
                        <a:pt x="1438" y="542"/>
                        <a:pt x="1550" y="504"/>
                      </a:cubicBezTo>
                      <a:cubicBezTo>
                        <a:pt x="1671" y="430"/>
                        <a:pt x="1708" y="271"/>
                        <a:pt x="1671" y="159"/>
                      </a:cubicBezTo>
                      <a:cubicBezTo>
                        <a:pt x="1634" y="75"/>
                        <a:pt x="1550" y="38"/>
                        <a:pt x="1475" y="0"/>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128"/>
                <p:cNvSpPr/>
                <p:nvPr/>
              </p:nvSpPr>
              <p:spPr>
                <a:xfrm>
                  <a:off x="-761394" y="2369082"/>
                  <a:ext cx="129532" cy="84805"/>
                </a:xfrm>
                <a:custGeom>
                  <a:avLst/>
                  <a:gdLst/>
                  <a:ahLst/>
                  <a:cxnLst/>
                  <a:rect l="l" t="t" r="r" b="b"/>
                  <a:pathLst>
                    <a:path w="1755" h="1149" extrusionOk="0">
                      <a:moveTo>
                        <a:pt x="1700" y="1"/>
                      </a:moveTo>
                      <a:cubicBezTo>
                        <a:pt x="1482" y="1"/>
                        <a:pt x="678" y="417"/>
                        <a:pt x="196" y="653"/>
                      </a:cubicBezTo>
                      <a:cubicBezTo>
                        <a:pt x="0" y="728"/>
                        <a:pt x="0" y="999"/>
                        <a:pt x="159" y="1083"/>
                      </a:cubicBezTo>
                      <a:lnTo>
                        <a:pt x="159" y="1120"/>
                      </a:lnTo>
                      <a:cubicBezTo>
                        <a:pt x="196" y="1139"/>
                        <a:pt x="245" y="1148"/>
                        <a:pt x="299" y="1148"/>
                      </a:cubicBezTo>
                      <a:cubicBezTo>
                        <a:pt x="352" y="1148"/>
                        <a:pt x="411" y="1139"/>
                        <a:pt x="467" y="1120"/>
                      </a:cubicBezTo>
                      <a:cubicBezTo>
                        <a:pt x="821" y="849"/>
                        <a:pt x="1755" y="187"/>
                        <a:pt x="1755" y="28"/>
                      </a:cubicBezTo>
                      <a:cubicBezTo>
                        <a:pt x="1750" y="9"/>
                        <a:pt x="1731" y="1"/>
                        <a:pt x="1700" y="1"/>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128"/>
                <p:cNvSpPr/>
                <p:nvPr/>
              </p:nvSpPr>
              <p:spPr>
                <a:xfrm>
                  <a:off x="-761394" y="2368049"/>
                  <a:ext cx="132337" cy="89233"/>
                </a:xfrm>
                <a:custGeom>
                  <a:avLst/>
                  <a:gdLst/>
                  <a:ahLst/>
                  <a:cxnLst/>
                  <a:rect l="l" t="t" r="r" b="b"/>
                  <a:pathLst>
                    <a:path w="1793" h="1209" extrusionOk="0">
                      <a:moveTo>
                        <a:pt x="1717" y="42"/>
                      </a:moveTo>
                      <a:cubicBezTo>
                        <a:pt x="1717" y="126"/>
                        <a:pt x="1325" y="471"/>
                        <a:pt x="429" y="1097"/>
                      </a:cubicBezTo>
                      <a:cubicBezTo>
                        <a:pt x="392" y="1115"/>
                        <a:pt x="343" y="1125"/>
                        <a:pt x="294" y="1125"/>
                      </a:cubicBezTo>
                      <a:cubicBezTo>
                        <a:pt x="245" y="1125"/>
                        <a:pt x="196" y="1115"/>
                        <a:pt x="159" y="1097"/>
                      </a:cubicBezTo>
                      <a:cubicBezTo>
                        <a:pt x="121" y="1059"/>
                        <a:pt x="84" y="975"/>
                        <a:pt x="84" y="901"/>
                      </a:cubicBezTo>
                      <a:cubicBezTo>
                        <a:pt x="84" y="826"/>
                        <a:pt x="121" y="742"/>
                        <a:pt x="196" y="705"/>
                      </a:cubicBezTo>
                      <a:cubicBezTo>
                        <a:pt x="1325" y="126"/>
                        <a:pt x="1633" y="42"/>
                        <a:pt x="1717" y="42"/>
                      </a:cubicBezTo>
                      <a:close/>
                      <a:moveTo>
                        <a:pt x="1718" y="0"/>
                      </a:moveTo>
                      <a:cubicBezTo>
                        <a:pt x="1545" y="0"/>
                        <a:pt x="1018" y="200"/>
                        <a:pt x="159" y="630"/>
                      </a:cubicBezTo>
                      <a:cubicBezTo>
                        <a:pt x="84" y="705"/>
                        <a:pt x="0" y="779"/>
                        <a:pt x="0" y="863"/>
                      </a:cubicBezTo>
                      <a:cubicBezTo>
                        <a:pt x="0" y="975"/>
                        <a:pt x="47" y="1097"/>
                        <a:pt x="121" y="1134"/>
                      </a:cubicBezTo>
                      <a:cubicBezTo>
                        <a:pt x="196" y="1171"/>
                        <a:pt x="233" y="1209"/>
                        <a:pt x="317" y="1209"/>
                      </a:cubicBezTo>
                      <a:cubicBezTo>
                        <a:pt x="355" y="1209"/>
                        <a:pt x="429" y="1171"/>
                        <a:pt x="467" y="1134"/>
                      </a:cubicBezTo>
                      <a:cubicBezTo>
                        <a:pt x="1363" y="546"/>
                        <a:pt x="1792" y="163"/>
                        <a:pt x="1792" y="42"/>
                      </a:cubicBezTo>
                      <a:lnTo>
                        <a:pt x="1755" y="5"/>
                      </a:lnTo>
                      <a:cubicBezTo>
                        <a:pt x="1745" y="2"/>
                        <a:pt x="1733" y="0"/>
                        <a:pt x="1718" y="0"/>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128"/>
                <p:cNvSpPr/>
                <p:nvPr/>
              </p:nvSpPr>
              <p:spPr>
                <a:xfrm>
                  <a:off x="-950857" y="2484074"/>
                  <a:ext cx="129532" cy="119051"/>
                </a:xfrm>
                <a:custGeom>
                  <a:avLst/>
                  <a:gdLst/>
                  <a:ahLst/>
                  <a:cxnLst/>
                  <a:rect l="l" t="t" r="r" b="b"/>
                  <a:pathLst>
                    <a:path w="1755" h="1613" extrusionOk="0">
                      <a:moveTo>
                        <a:pt x="902" y="0"/>
                      </a:moveTo>
                      <a:cubicBezTo>
                        <a:pt x="836" y="0"/>
                        <a:pt x="768" y="10"/>
                        <a:pt x="700" y="29"/>
                      </a:cubicBezTo>
                      <a:cubicBezTo>
                        <a:pt x="280" y="141"/>
                        <a:pt x="0" y="570"/>
                        <a:pt x="84" y="1000"/>
                      </a:cubicBezTo>
                      <a:cubicBezTo>
                        <a:pt x="179" y="1363"/>
                        <a:pt x="501" y="1613"/>
                        <a:pt x="859" y="1613"/>
                      </a:cubicBezTo>
                      <a:cubicBezTo>
                        <a:pt x="923" y="1613"/>
                        <a:pt x="989" y="1605"/>
                        <a:pt x="1055" y="1588"/>
                      </a:cubicBezTo>
                      <a:cubicBezTo>
                        <a:pt x="1484" y="1504"/>
                        <a:pt x="1755" y="1074"/>
                        <a:pt x="1634" y="654"/>
                      </a:cubicBezTo>
                      <a:cubicBezTo>
                        <a:pt x="1571" y="261"/>
                        <a:pt x="1256" y="0"/>
                        <a:pt x="902" y="0"/>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128"/>
                <p:cNvSpPr/>
                <p:nvPr/>
              </p:nvSpPr>
              <p:spPr>
                <a:xfrm>
                  <a:off x="-899192" y="2411743"/>
                  <a:ext cx="227401" cy="189538"/>
                </a:xfrm>
                <a:custGeom>
                  <a:avLst/>
                  <a:gdLst/>
                  <a:ahLst/>
                  <a:cxnLst/>
                  <a:rect l="l" t="t" r="r" b="b"/>
                  <a:pathLst>
                    <a:path w="3081" h="2568" extrusionOk="0">
                      <a:moveTo>
                        <a:pt x="2063" y="1"/>
                      </a:moveTo>
                      <a:cubicBezTo>
                        <a:pt x="2026" y="38"/>
                        <a:pt x="1988" y="75"/>
                        <a:pt x="1951" y="113"/>
                      </a:cubicBezTo>
                      <a:cubicBezTo>
                        <a:pt x="1400" y="617"/>
                        <a:pt x="700" y="850"/>
                        <a:pt x="0" y="1009"/>
                      </a:cubicBezTo>
                      <a:lnTo>
                        <a:pt x="355" y="2568"/>
                      </a:lnTo>
                      <a:cubicBezTo>
                        <a:pt x="1167" y="2372"/>
                        <a:pt x="2567" y="2213"/>
                        <a:pt x="3080" y="1475"/>
                      </a:cubicBezTo>
                      <a:lnTo>
                        <a:pt x="3080" y="1438"/>
                      </a:lnTo>
                      <a:cubicBezTo>
                        <a:pt x="3080" y="1242"/>
                        <a:pt x="2996" y="1009"/>
                        <a:pt x="2922" y="813"/>
                      </a:cubicBezTo>
                      <a:cubicBezTo>
                        <a:pt x="2651" y="271"/>
                        <a:pt x="2492" y="234"/>
                        <a:pt x="2063" y="1"/>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128"/>
                <p:cNvSpPr/>
                <p:nvPr/>
              </p:nvSpPr>
              <p:spPr>
                <a:xfrm>
                  <a:off x="-886792" y="2390782"/>
                  <a:ext cx="151601" cy="135437"/>
                </a:xfrm>
                <a:custGeom>
                  <a:avLst/>
                  <a:gdLst/>
                  <a:ahLst/>
                  <a:cxnLst/>
                  <a:rect l="l" t="t" r="r" b="b"/>
                  <a:pathLst>
                    <a:path w="2054" h="1835" extrusionOk="0">
                      <a:moveTo>
                        <a:pt x="1699" y="1"/>
                      </a:moveTo>
                      <a:cubicBezTo>
                        <a:pt x="1228" y="1"/>
                        <a:pt x="0" y="1007"/>
                        <a:pt x="262" y="1638"/>
                      </a:cubicBezTo>
                      <a:cubicBezTo>
                        <a:pt x="299" y="1759"/>
                        <a:pt x="420" y="1834"/>
                        <a:pt x="495" y="1834"/>
                      </a:cubicBezTo>
                      <a:cubicBezTo>
                        <a:pt x="532" y="1601"/>
                        <a:pt x="850" y="1293"/>
                        <a:pt x="1195" y="1022"/>
                      </a:cubicBezTo>
                      <a:cubicBezTo>
                        <a:pt x="1391" y="826"/>
                        <a:pt x="1587" y="705"/>
                        <a:pt x="1820" y="593"/>
                      </a:cubicBezTo>
                      <a:cubicBezTo>
                        <a:pt x="2054" y="434"/>
                        <a:pt x="2016" y="89"/>
                        <a:pt x="1746" y="5"/>
                      </a:cubicBezTo>
                      <a:cubicBezTo>
                        <a:pt x="1731" y="2"/>
                        <a:pt x="1716" y="1"/>
                        <a:pt x="1699" y="1"/>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4" name="Google Shape;5104;p128"/>
              <p:cNvSpPr/>
              <p:nvPr/>
            </p:nvSpPr>
            <p:spPr>
              <a:xfrm>
                <a:off x="2818448" y="3314773"/>
                <a:ext cx="281288" cy="480978"/>
              </a:xfrm>
              <a:custGeom>
                <a:avLst/>
                <a:gdLst/>
                <a:ahLst/>
                <a:cxnLst/>
                <a:rect l="l" t="t" r="r" b="b"/>
                <a:pathLst>
                  <a:path w="6143" h="10504" extrusionOk="0">
                    <a:moveTo>
                      <a:pt x="4271" y="0"/>
                    </a:moveTo>
                    <a:cubicBezTo>
                      <a:pt x="3817" y="0"/>
                      <a:pt x="3370" y="243"/>
                      <a:pt x="3109" y="659"/>
                    </a:cubicBezTo>
                    <a:cubicBezTo>
                      <a:pt x="1" y="5438"/>
                      <a:pt x="701" y="8826"/>
                      <a:pt x="701" y="8826"/>
                    </a:cubicBezTo>
                    <a:cubicBezTo>
                      <a:pt x="860" y="10376"/>
                      <a:pt x="1709" y="10422"/>
                      <a:pt x="1709" y="10422"/>
                    </a:cubicBezTo>
                    <a:cubicBezTo>
                      <a:pt x="1952" y="10478"/>
                      <a:pt x="2196" y="10504"/>
                      <a:pt x="2438" y="10504"/>
                    </a:cubicBezTo>
                    <a:cubicBezTo>
                      <a:pt x="3857" y="10504"/>
                      <a:pt x="5218" y="9629"/>
                      <a:pt x="6143" y="8864"/>
                    </a:cubicBezTo>
                    <a:cubicBezTo>
                      <a:pt x="6105" y="8705"/>
                      <a:pt x="6068" y="8556"/>
                      <a:pt x="6031" y="8360"/>
                    </a:cubicBezTo>
                    <a:cubicBezTo>
                      <a:pt x="5872" y="7809"/>
                      <a:pt x="5760" y="7267"/>
                      <a:pt x="5676" y="6689"/>
                    </a:cubicBezTo>
                    <a:lnTo>
                      <a:pt x="3893" y="7193"/>
                    </a:lnTo>
                    <a:cubicBezTo>
                      <a:pt x="5331" y="4701"/>
                      <a:pt x="5676" y="3422"/>
                      <a:pt x="5797" y="2367"/>
                    </a:cubicBezTo>
                    <a:cubicBezTo>
                      <a:pt x="5835" y="2255"/>
                      <a:pt x="5835" y="2096"/>
                      <a:pt x="5872" y="1975"/>
                    </a:cubicBezTo>
                    <a:cubicBezTo>
                      <a:pt x="5909" y="1004"/>
                      <a:pt x="5443" y="463"/>
                      <a:pt x="4939" y="192"/>
                    </a:cubicBezTo>
                    <a:cubicBezTo>
                      <a:pt x="4729" y="61"/>
                      <a:pt x="4500" y="0"/>
                      <a:pt x="4271" y="0"/>
                    </a:cubicBezTo>
                    <a:close/>
                  </a:path>
                </a:pathLst>
              </a:custGeom>
              <a:solidFill>
                <a:srgbClr val="BC7B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128"/>
              <p:cNvSpPr/>
              <p:nvPr/>
            </p:nvSpPr>
            <p:spPr>
              <a:xfrm>
                <a:off x="3015941" y="3517578"/>
                <a:ext cx="60718" cy="122717"/>
              </a:xfrm>
              <a:custGeom>
                <a:avLst/>
                <a:gdLst/>
                <a:ahLst/>
                <a:cxnLst/>
                <a:rect l="l" t="t" r="r" b="b"/>
                <a:pathLst>
                  <a:path w="1326" h="2680" extrusionOk="0">
                    <a:moveTo>
                      <a:pt x="822" y="1"/>
                    </a:moveTo>
                    <a:cubicBezTo>
                      <a:pt x="784" y="76"/>
                      <a:pt x="0" y="1672"/>
                      <a:pt x="47" y="2446"/>
                    </a:cubicBezTo>
                    <a:cubicBezTo>
                      <a:pt x="47" y="2493"/>
                      <a:pt x="84" y="2568"/>
                      <a:pt x="121" y="2605"/>
                    </a:cubicBezTo>
                    <a:cubicBezTo>
                      <a:pt x="196" y="2642"/>
                      <a:pt x="317" y="2680"/>
                      <a:pt x="429" y="2680"/>
                    </a:cubicBezTo>
                    <a:cubicBezTo>
                      <a:pt x="784" y="2680"/>
                      <a:pt x="1251" y="2530"/>
                      <a:pt x="1326" y="2530"/>
                    </a:cubicBezTo>
                    <a:lnTo>
                      <a:pt x="1288" y="2409"/>
                    </a:lnTo>
                    <a:cubicBezTo>
                      <a:pt x="1127" y="2467"/>
                      <a:pt x="741" y="2557"/>
                      <a:pt x="467" y="2557"/>
                    </a:cubicBezTo>
                    <a:cubicBezTo>
                      <a:pt x="345" y="2557"/>
                      <a:pt x="245" y="2539"/>
                      <a:pt x="196" y="2493"/>
                    </a:cubicBezTo>
                    <a:cubicBezTo>
                      <a:pt x="159" y="2493"/>
                      <a:pt x="159" y="2446"/>
                      <a:pt x="159" y="2446"/>
                    </a:cubicBezTo>
                    <a:cubicBezTo>
                      <a:pt x="121" y="1672"/>
                      <a:pt x="896" y="76"/>
                      <a:pt x="896" y="38"/>
                    </a:cubicBezTo>
                    <a:lnTo>
                      <a:pt x="822" y="1"/>
                    </a:ln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128"/>
              <p:cNvSpPr/>
              <p:nvPr/>
            </p:nvSpPr>
            <p:spPr>
              <a:xfrm>
                <a:off x="2855630" y="4578857"/>
                <a:ext cx="199644" cy="14561"/>
              </a:xfrm>
              <a:custGeom>
                <a:avLst/>
                <a:gdLst/>
                <a:ahLst/>
                <a:cxnLst/>
                <a:rect l="l" t="t" r="r" b="b"/>
                <a:pathLst>
                  <a:path w="4360" h="318" extrusionOk="0">
                    <a:moveTo>
                      <a:pt x="4248" y="0"/>
                    </a:moveTo>
                    <a:lnTo>
                      <a:pt x="122" y="84"/>
                    </a:lnTo>
                    <a:cubicBezTo>
                      <a:pt x="48" y="84"/>
                      <a:pt x="1" y="121"/>
                      <a:pt x="1" y="196"/>
                    </a:cubicBezTo>
                    <a:cubicBezTo>
                      <a:pt x="1" y="233"/>
                      <a:pt x="48" y="317"/>
                      <a:pt x="122" y="317"/>
                    </a:cubicBezTo>
                    <a:lnTo>
                      <a:pt x="4248" y="233"/>
                    </a:lnTo>
                    <a:cubicBezTo>
                      <a:pt x="4323" y="233"/>
                      <a:pt x="4360" y="196"/>
                      <a:pt x="4360" y="121"/>
                    </a:cubicBezTo>
                    <a:cubicBezTo>
                      <a:pt x="4360" y="84"/>
                      <a:pt x="4323" y="0"/>
                      <a:pt x="4248"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128"/>
              <p:cNvSpPr/>
              <p:nvPr/>
            </p:nvSpPr>
            <p:spPr>
              <a:xfrm>
                <a:off x="2939005" y="2849350"/>
                <a:ext cx="359596" cy="189978"/>
              </a:xfrm>
              <a:custGeom>
                <a:avLst/>
                <a:gdLst/>
                <a:ahLst/>
                <a:cxnLst/>
                <a:rect l="l" t="t" r="r" b="b"/>
                <a:pathLst>
                  <a:path w="6609" h="4805" extrusionOk="0">
                    <a:moveTo>
                      <a:pt x="2887" y="1"/>
                    </a:moveTo>
                    <a:cubicBezTo>
                      <a:pt x="2397" y="1"/>
                      <a:pt x="1850" y="97"/>
                      <a:pt x="1241" y="325"/>
                    </a:cubicBezTo>
                    <a:cubicBezTo>
                      <a:pt x="812" y="483"/>
                      <a:pt x="0" y="3825"/>
                      <a:pt x="579" y="4609"/>
                    </a:cubicBezTo>
                    <a:lnTo>
                      <a:pt x="812" y="4805"/>
                    </a:lnTo>
                    <a:cubicBezTo>
                      <a:pt x="812" y="4805"/>
                      <a:pt x="1596" y="4217"/>
                      <a:pt x="2604" y="1687"/>
                    </a:cubicBezTo>
                    <a:cubicBezTo>
                      <a:pt x="2604" y="1687"/>
                      <a:pt x="4546" y="3094"/>
                      <a:pt x="6389" y="3094"/>
                    </a:cubicBezTo>
                    <a:cubicBezTo>
                      <a:pt x="6462" y="3094"/>
                      <a:pt x="6535" y="3092"/>
                      <a:pt x="6608" y="3087"/>
                    </a:cubicBezTo>
                    <a:cubicBezTo>
                      <a:pt x="6608" y="3087"/>
                      <a:pt x="5658" y="1"/>
                      <a:pt x="2887"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08" name="Google Shape;5108;p128"/>
            <p:cNvGrpSpPr/>
            <p:nvPr/>
          </p:nvGrpSpPr>
          <p:grpSpPr>
            <a:xfrm>
              <a:off x="-2840417" y="2426329"/>
              <a:ext cx="386549" cy="146828"/>
              <a:chOff x="-2835650" y="2431575"/>
              <a:chExt cx="356924" cy="135563"/>
            </a:xfrm>
          </p:grpSpPr>
          <p:sp>
            <p:nvSpPr>
              <p:cNvPr id="5109" name="Google Shape;5109;p128"/>
              <p:cNvSpPr/>
              <p:nvPr/>
            </p:nvSpPr>
            <p:spPr>
              <a:xfrm>
                <a:off x="-2748076" y="2441823"/>
                <a:ext cx="128508" cy="125315"/>
              </a:xfrm>
              <a:custGeom>
                <a:avLst/>
                <a:gdLst/>
                <a:ahLst/>
                <a:cxnLst/>
                <a:rect l="l" t="t" r="r" b="b"/>
                <a:pathLst>
                  <a:path w="2521" h="2458" extrusionOk="0">
                    <a:moveTo>
                      <a:pt x="1242" y="124"/>
                    </a:moveTo>
                    <a:cubicBezTo>
                      <a:pt x="1820" y="124"/>
                      <a:pt x="2287" y="553"/>
                      <a:pt x="2334" y="1132"/>
                    </a:cubicBezTo>
                    <a:cubicBezTo>
                      <a:pt x="2371" y="1757"/>
                      <a:pt x="1904" y="2261"/>
                      <a:pt x="1316" y="2299"/>
                    </a:cubicBezTo>
                    <a:cubicBezTo>
                      <a:pt x="1295" y="2300"/>
                      <a:pt x="1273" y="2301"/>
                      <a:pt x="1251" y="2301"/>
                    </a:cubicBezTo>
                    <a:cubicBezTo>
                      <a:pt x="697" y="2301"/>
                      <a:pt x="185" y="1847"/>
                      <a:pt x="150" y="1291"/>
                    </a:cubicBezTo>
                    <a:cubicBezTo>
                      <a:pt x="150" y="973"/>
                      <a:pt x="234" y="702"/>
                      <a:pt x="420" y="506"/>
                    </a:cubicBezTo>
                    <a:cubicBezTo>
                      <a:pt x="616" y="273"/>
                      <a:pt x="887" y="161"/>
                      <a:pt x="1204" y="124"/>
                    </a:cubicBezTo>
                    <a:close/>
                    <a:moveTo>
                      <a:pt x="1240" y="0"/>
                    </a:moveTo>
                    <a:cubicBezTo>
                      <a:pt x="1216" y="0"/>
                      <a:pt x="1191" y="1"/>
                      <a:pt x="1167" y="2"/>
                    </a:cubicBezTo>
                    <a:cubicBezTo>
                      <a:pt x="850" y="2"/>
                      <a:pt x="542" y="161"/>
                      <a:pt x="346" y="394"/>
                    </a:cubicBezTo>
                    <a:cubicBezTo>
                      <a:pt x="112" y="665"/>
                      <a:pt x="0" y="973"/>
                      <a:pt x="38" y="1291"/>
                    </a:cubicBezTo>
                    <a:cubicBezTo>
                      <a:pt x="75" y="1953"/>
                      <a:pt x="616" y="2457"/>
                      <a:pt x="1279" y="2457"/>
                    </a:cubicBezTo>
                    <a:lnTo>
                      <a:pt x="1316" y="2457"/>
                    </a:lnTo>
                    <a:cubicBezTo>
                      <a:pt x="2016" y="2373"/>
                      <a:pt x="2520" y="1795"/>
                      <a:pt x="2483" y="1132"/>
                    </a:cubicBezTo>
                    <a:cubicBezTo>
                      <a:pt x="2447" y="492"/>
                      <a:pt x="1907" y="0"/>
                      <a:pt x="1240" y="0"/>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128"/>
              <p:cNvSpPr/>
              <p:nvPr/>
            </p:nvSpPr>
            <p:spPr>
              <a:xfrm>
                <a:off x="-2591533" y="2431575"/>
                <a:ext cx="112808" cy="125570"/>
              </a:xfrm>
              <a:custGeom>
                <a:avLst/>
                <a:gdLst/>
                <a:ahLst/>
                <a:cxnLst/>
                <a:rect l="l" t="t" r="r" b="b"/>
                <a:pathLst>
                  <a:path w="2213" h="2463" extrusionOk="0">
                    <a:moveTo>
                      <a:pt x="1083" y="129"/>
                    </a:moveTo>
                    <a:cubicBezTo>
                      <a:pt x="1279" y="129"/>
                      <a:pt x="1512" y="203"/>
                      <a:pt x="1671" y="362"/>
                    </a:cubicBezTo>
                    <a:cubicBezTo>
                      <a:pt x="1867" y="558"/>
                      <a:pt x="2016" y="829"/>
                      <a:pt x="2016" y="1137"/>
                    </a:cubicBezTo>
                    <a:cubicBezTo>
                      <a:pt x="2063" y="1762"/>
                      <a:pt x="1671" y="2266"/>
                      <a:pt x="1167" y="2304"/>
                    </a:cubicBezTo>
                    <a:cubicBezTo>
                      <a:pt x="1127" y="2310"/>
                      <a:pt x="1088" y="2313"/>
                      <a:pt x="1051" y="2313"/>
                    </a:cubicBezTo>
                    <a:cubicBezTo>
                      <a:pt x="867" y="2313"/>
                      <a:pt x="704" y="2239"/>
                      <a:pt x="541" y="2108"/>
                    </a:cubicBezTo>
                    <a:cubicBezTo>
                      <a:pt x="345" y="1921"/>
                      <a:pt x="196" y="1604"/>
                      <a:pt x="196" y="1295"/>
                    </a:cubicBezTo>
                    <a:cubicBezTo>
                      <a:pt x="149" y="670"/>
                      <a:pt x="541" y="166"/>
                      <a:pt x="1045" y="129"/>
                    </a:cubicBezTo>
                    <a:close/>
                    <a:moveTo>
                      <a:pt x="1134" y="1"/>
                    </a:moveTo>
                    <a:cubicBezTo>
                      <a:pt x="1104" y="1"/>
                      <a:pt x="1074" y="3"/>
                      <a:pt x="1045" y="7"/>
                    </a:cubicBezTo>
                    <a:cubicBezTo>
                      <a:pt x="467" y="54"/>
                      <a:pt x="0" y="633"/>
                      <a:pt x="37" y="1295"/>
                    </a:cubicBezTo>
                    <a:cubicBezTo>
                      <a:pt x="75" y="1641"/>
                      <a:pt x="233" y="1996"/>
                      <a:pt x="467" y="2192"/>
                    </a:cubicBezTo>
                    <a:cubicBezTo>
                      <a:pt x="663" y="2341"/>
                      <a:pt x="896" y="2462"/>
                      <a:pt x="1129" y="2462"/>
                    </a:cubicBezTo>
                    <a:lnTo>
                      <a:pt x="1167" y="2462"/>
                    </a:lnTo>
                    <a:cubicBezTo>
                      <a:pt x="1745" y="2388"/>
                      <a:pt x="2212" y="1837"/>
                      <a:pt x="2175" y="1137"/>
                    </a:cubicBezTo>
                    <a:cubicBezTo>
                      <a:pt x="2138" y="791"/>
                      <a:pt x="1979" y="474"/>
                      <a:pt x="1745" y="241"/>
                    </a:cubicBezTo>
                    <a:cubicBezTo>
                      <a:pt x="1574" y="110"/>
                      <a:pt x="1345" y="1"/>
                      <a:pt x="1134" y="1"/>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128"/>
              <p:cNvSpPr/>
              <p:nvPr/>
            </p:nvSpPr>
            <p:spPr>
              <a:xfrm>
                <a:off x="-2627266" y="2490105"/>
                <a:ext cx="43380" cy="13255"/>
              </a:xfrm>
              <a:custGeom>
                <a:avLst/>
                <a:gdLst/>
                <a:ahLst/>
                <a:cxnLst/>
                <a:rect l="l" t="t" r="r" b="b"/>
                <a:pathLst>
                  <a:path w="851" h="260" extrusionOk="0">
                    <a:moveTo>
                      <a:pt x="511" y="1"/>
                    </a:moveTo>
                    <a:cubicBezTo>
                      <a:pt x="338" y="1"/>
                      <a:pt x="163" y="52"/>
                      <a:pt x="1" y="147"/>
                    </a:cubicBezTo>
                    <a:lnTo>
                      <a:pt x="76" y="259"/>
                    </a:lnTo>
                    <a:cubicBezTo>
                      <a:pt x="190" y="194"/>
                      <a:pt x="329" y="155"/>
                      <a:pt x="471" y="155"/>
                    </a:cubicBezTo>
                    <a:cubicBezTo>
                      <a:pt x="574" y="155"/>
                      <a:pt x="678" y="175"/>
                      <a:pt x="776" y="222"/>
                    </a:cubicBezTo>
                    <a:lnTo>
                      <a:pt x="850" y="73"/>
                    </a:lnTo>
                    <a:cubicBezTo>
                      <a:pt x="742" y="24"/>
                      <a:pt x="627" y="1"/>
                      <a:pt x="511" y="1"/>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128"/>
              <p:cNvSpPr/>
              <p:nvPr/>
            </p:nvSpPr>
            <p:spPr>
              <a:xfrm>
                <a:off x="-2835650" y="2477614"/>
                <a:ext cx="95221" cy="11930"/>
              </a:xfrm>
              <a:custGeom>
                <a:avLst/>
                <a:gdLst/>
                <a:ahLst/>
                <a:cxnLst/>
                <a:rect l="l" t="t" r="r" b="b"/>
                <a:pathLst>
                  <a:path w="1868" h="234" extrusionOk="0">
                    <a:moveTo>
                      <a:pt x="1" y="0"/>
                    </a:moveTo>
                    <a:lnTo>
                      <a:pt x="1" y="159"/>
                    </a:lnTo>
                    <a:lnTo>
                      <a:pt x="1868" y="234"/>
                    </a:lnTo>
                    <a:lnTo>
                      <a:pt x="1868" y="122"/>
                    </a:lnTo>
                    <a:lnTo>
                      <a:pt x="1" y="0"/>
                    </a:ln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113" name="Google Shape;5113;p128"/>
          <p:cNvGrpSpPr/>
          <p:nvPr/>
        </p:nvGrpSpPr>
        <p:grpSpPr>
          <a:xfrm rot="1323342">
            <a:off x="5700150" y="203515"/>
            <a:ext cx="499533" cy="380743"/>
            <a:chOff x="1565851" y="1060729"/>
            <a:chExt cx="499543" cy="380751"/>
          </a:xfrm>
        </p:grpSpPr>
        <p:sp>
          <p:nvSpPr>
            <p:cNvPr id="5114" name="Google Shape;5114;p128"/>
            <p:cNvSpPr/>
            <p:nvPr/>
          </p:nvSpPr>
          <p:spPr>
            <a:xfrm>
              <a:off x="1860576" y="1346782"/>
              <a:ext cx="54816" cy="94681"/>
            </a:xfrm>
            <a:custGeom>
              <a:avLst/>
              <a:gdLst/>
              <a:ahLst/>
              <a:cxnLst/>
              <a:rect l="l" t="t" r="r" b="b"/>
              <a:pathLst>
                <a:path w="3626" h="6263" extrusionOk="0">
                  <a:moveTo>
                    <a:pt x="2347" y="1"/>
                  </a:moveTo>
                  <a:cubicBezTo>
                    <a:pt x="2159" y="1"/>
                    <a:pt x="1984" y="222"/>
                    <a:pt x="2147" y="414"/>
                  </a:cubicBezTo>
                  <a:cubicBezTo>
                    <a:pt x="3101" y="1486"/>
                    <a:pt x="3042" y="3371"/>
                    <a:pt x="1659" y="4014"/>
                  </a:cubicBezTo>
                  <a:cubicBezTo>
                    <a:pt x="1622" y="4014"/>
                    <a:pt x="1622" y="4044"/>
                    <a:pt x="1622" y="4044"/>
                  </a:cubicBezTo>
                  <a:cubicBezTo>
                    <a:pt x="1534" y="4044"/>
                    <a:pt x="1437" y="4044"/>
                    <a:pt x="1378" y="4140"/>
                  </a:cubicBezTo>
                  <a:cubicBezTo>
                    <a:pt x="1296" y="4155"/>
                    <a:pt x="1214" y="4163"/>
                    <a:pt x="1133" y="4163"/>
                  </a:cubicBezTo>
                  <a:cubicBezTo>
                    <a:pt x="911" y="4163"/>
                    <a:pt x="698" y="4106"/>
                    <a:pt x="513" y="4014"/>
                  </a:cubicBezTo>
                  <a:cubicBezTo>
                    <a:pt x="468" y="3991"/>
                    <a:pt x="425" y="3981"/>
                    <a:pt x="384" y="3981"/>
                  </a:cubicBezTo>
                  <a:cubicBezTo>
                    <a:pt x="147" y="3981"/>
                    <a:pt x="0" y="4312"/>
                    <a:pt x="240" y="4413"/>
                  </a:cubicBezTo>
                  <a:cubicBezTo>
                    <a:pt x="484" y="4539"/>
                    <a:pt x="765" y="4628"/>
                    <a:pt x="1038" y="4665"/>
                  </a:cubicBezTo>
                  <a:cubicBezTo>
                    <a:pt x="853" y="4909"/>
                    <a:pt x="669" y="5093"/>
                    <a:pt x="365" y="5093"/>
                  </a:cubicBezTo>
                  <a:cubicBezTo>
                    <a:pt x="55" y="5093"/>
                    <a:pt x="25" y="5589"/>
                    <a:pt x="329" y="5589"/>
                  </a:cubicBezTo>
                  <a:cubicBezTo>
                    <a:pt x="346" y="5589"/>
                    <a:pt x="363" y="5590"/>
                    <a:pt x="380" y="5590"/>
                  </a:cubicBezTo>
                  <a:cubicBezTo>
                    <a:pt x="1025" y="5590"/>
                    <a:pt x="1328" y="5051"/>
                    <a:pt x="1659" y="4568"/>
                  </a:cubicBezTo>
                  <a:lnTo>
                    <a:pt x="1659" y="4568"/>
                  </a:lnTo>
                  <a:cubicBezTo>
                    <a:pt x="1903" y="4968"/>
                    <a:pt x="1844" y="5707"/>
                    <a:pt x="1319" y="5774"/>
                  </a:cubicBezTo>
                  <a:cubicBezTo>
                    <a:pt x="1018" y="5831"/>
                    <a:pt x="1099" y="6263"/>
                    <a:pt x="1380" y="6263"/>
                  </a:cubicBezTo>
                  <a:cubicBezTo>
                    <a:pt x="1389" y="6263"/>
                    <a:pt x="1398" y="6262"/>
                    <a:pt x="1408" y="6261"/>
                  </a:cubicBezTo>
                  <a:cubicBezTo>
                    <a:pt x="2273" y="6173"/>
                    <a:pt x="2517" y="4997"/>
                    <a:pt x="2088" y="4354"/>
                  </a:cubicBezTo>
                  <a:cubicBezTo>
                    <a:pt x="3567" y="3460"/>
                    <a:pt x="3626" y="1338"/>
                    <a:pt x="2517" y="74"/>
                  </a:cubicBezTo>
                  <a:cubicBezTo>
                    <a:pt x="2466" y="23"/>
                    <a:pt x="2406" y="1"/>
                    <a:pt x="2347"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15" name="Google Shape;5115;p128"/>
            <p:cNvGrpSpPr/>
            <p:nvPr/>
          </p:nvGrpSpPr>
          <p:grpSpPr>
            <a:xfrm>
              <a:off x="1585676" y="1253722"/>
              <a:ext cx="160752" cy="140613"/>
              <a:chOff x="4037921" y="1824340"/>
              <a:chExt cx="151639" cy="132641"/>
            </a:xfrm>
          </p:grpSpPr>
          <p:sp>
            <p:nvSpPr>
              <p:cNvPr id="5116" name="Google Shape;5116;p128"/>
              <p:cNvSpPr/>
              <p:nvPr/>
            </p:nvSpPr>
            <p:spPr>
              <a:xfrm>
                <a:off x="4068015" y="1824340"/>
                <a:ext cx="118065" cy="89112"/>
              </a:xfrm>
              <a:custGeom>
                <a:avLst/>
                <a:gdLst/>
                <a:ahLst/>
                <a:cxnLst/>
                <a:rect l="l" t="t" r="r" b="b"/>
                <a:pathLst>
                  <a:path w="8278" h="6248" extrusionOk="0">
                    <a:moveTo>
                      <a:pt x="1650" y="1"/>
                    </a:moveTo>
                    <a:cubicBezTo>
                      <a:pt x="794" y="1"/>
                      <a:pt x="1" y="766"/>
                      <a:pt x="234" y="1639"/>
                    </a:cubicBezTo>
                    <a:cubicBezTo>
                      <a:pt x="1129" y="4537"/>
                      <a:pt x="4544" y="5609"/>
                      <a:pt x="7287" y="6230"/>
                    </a:cubicBezTo>
                    <a:cubicBezTo>
                      <a:pt x="7344" y="6242"/>
                      <a:pt x="7399" y="6248"/>
                      <a:pt x="7450" y="6248"/>
                    </a:cubicBezTo>
                    <a:cubicBezTo>
                      <a:pt x="8042" y="6248"/>
                      <a:pt x="8278" y="5475"/>
                      <a:pt x="7938" y="4965"/>
                    </a:cubicBezTo>
                    <a:lnTo>
                      <a:pt x="7901" y="4965"/>
                    </a:lnTo>
                    <a:cubicBezTo>
                      <a:pt x="6053" y="3332"/>
                      <a:pt x="4485" y="1269"/>
                      <a:pt x="2171" y="101"/>
                    </a:cubicBezTo>
                    <a:cubicBezTo>
                      <a:pt x="2000" y="32"/>
                      <a:pt x="1824" y="1"/>
                      <a:pt x="1650" y="1"/>
                    </a:cubicBezTo>
                    <a:close/>
                  </a:path>
                </a:pathLst>
              </a:custGeom>
              <a:solidFill>
                <a:srgbClr val="EF41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128"/>
              <p:cNvSpPr/>
              <p:nvPr/>
            </p:nvSpPr>
            <p:spPr>
              <a:xfrm>
                <a:off x="4037921" y="1895994"/>
                <a:ext cx="151639" cy="60986"/>
              </a:xfrm>
              <a:custGeom>
                <a:avLst/>
                <a:gdLst/>
                <a:ahLst/>
                <a:cxnLst/>
                <a:rect l="l" t="t" r="r" b="b"/>
                <a:pathLst>
                  <a:path w="10632" h="4276" extrusionOk="0">
                    <a:moveTo>
                      <a:pt x="9427" y="1"/>
                    </a:moveTo>
                    <a:cubicBezTo>
                      <a:pt x="6721" y="311"/>
                      <a:pt x="3912" y="67"/>
                      <a:pt x="1265" y="1080"/>
                    </a:cubicBezTo>
                    <a:cubicBezTo>
                      <a:pt x="186" y="1605"/>
                      <a:pt x="1" y="3239"/>
                      <a:pt x="1051" y="3793"/>
                    </a:cubicBezTo>
                    <a:cubicBezTo>
                      <a:pt x="1772" y="4131"/>
                      <a:pt x="2516" y="4275"/>
                      <a:pt x="3265" y="4275"/>
                    </a:cubicBezTo>
                    <a:cubicBezTo>
                      <a:pt x="5650" y="4275"/>
                      <a:pt x="8085" y="2811"/>
                      <a:pt x="9981" y="1450"/>
                    </a:cubicBezTo>
                    <a:cubicBezTo>
                      <a:pt x="10632" y="991"/>
                      <a:pt x="10166" y="97"/>
                      <a:pt x="9427" y="1"/>
                    </a:cubicBezTo>
                    <a:close/>
                  </a:path>
                </a:pathLst>
              </a:custGeom>
              <a:solidFill>
                <a:srgbClr val="EF41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18" name="Google Shape;5118;p128"/>
            <p:cNvSpPr/>
            <p:nvPr/>
          </p:nvSpPr>
          <p:spPr>
            <a:xfrm>
              <a:off x="1696091" y="1095495"/>
              <a:ext cx="356637" cy="279311"/>
            </a:xfrm>
            <a:custGeom>
              <a:avLst/>
              <a:gdLst/>
              <a:ahLst/>
              <a:cxnLst/>
              <a:rect l="l" t="t" r="r" b="b"/>
              <a:pathLst>
                <a:path w="23591" h="18476" extrusionOk="0">
                  <a:moveTo>
                    <a:pt x="17466" y="0"/>
                  </a:moveTo>
                  <a:cubicBezTo>
                    <a:pt x="14735" y="0"/>
                    <a:pt x="12204" y="1552"/>
                    <a:pt x="10594" y="3601"/>
                  </a:cubicBezTo>
                  <a:cubicBezTo>
                    <a:pt x="10380" y="3845"/>
                    <a:pt x="10165" y="4126"/>
                    <a:pt x="9980" y="4370"/>
                  </a:cubicBezTo>
                  <a:cubicBezTo>
                    <a:pt x="9640" y="4836"/>
                    <a:pt x="9330" y="5294"/>
                    <a:pt x="9027" y="5789"/>
                  </a:cubicBezTo>
                  <a:cubicBezTo>
                    <a:pt x="8775" y="6129"/>
                    <a:pt x="8502" y="6528"/>
                    <a:pt x="8221" y="6957"/>
                  </a:cubicBezTo>
                  <a:cubicBezTo>
                    <a:pt x="6099" y="10498"/>
                    <a:pt x="2957" y="13152"/>
                    <a:pt x="0" y="15954"/>
                  </a:cubicBezTo>
                  <a:cubicBezTo>
                    <a:pt x="2476" y="18306"/>
                    <a:pt x="6214" y="18474"/>
                    <a:pt x="9671" y="18474"/>
                  </a:cubicBezTo>
                  <a:cubicBezTo>
                    <a:pt x="10247" y="18474"/>
                    <a:pt x="10815" y="18470"/>
                    <a:pt x="11368" y="18470"/>
                  </a:cubicBezTo>
                  <a:cubicBezTo>
                    <a:pt x="11669" y="18470"/>
                    <a:pt x="11966" y="18471"/>
                    <a:pt x="12257" y="18475"/>
                  </a:cubicBezTo>
                  <a:cubicBezTo>
                    <a:pt x="12812" y="18446"/>
                    <a:pt x="13366" y="18357"/>
                    <a:pt x="13921" y="18261"/>
                  </a:cubicBezTo>
                  <a:cubicBezTo>
                    <a:pt x="17743" y="17522"/>
                    <a:pt x="21188" y="15185"/>
                    <a:pt x="22607" y="11238"/>
                  </a:cubicBezTo>
                  <a:cubicBezTo>
                    <a:pt x="22792" y="10713"/>
                    <a:pt x="22977" y="10225"/>
                    <a:pt x="23103" y="9700"/>
                  </a:cubicBezTo>
                  <a:cubicBezTo>
                    <a:pt x="23591" y="7637"/>
                    <a:pt x="23502" y="5449"/>
                    <a:pt x="22637" y="3475"/>
                  </a:cubicBezTo>
                  <a:cubicBezTo>
                    <a:pt x="22422" y="2987"/>
                    <a:pt x="22149" y="2522"/>
                    <a:pt x="21838" y="2093"/>
                  </a:cubicBezTo>
                  <a:cubicBezTo>
                    <a:pt x="21498" y="1627"/>
                    <a:pt x="21099" y="1257"/>
                    <a:pt x="20670" y="984"/>
                  </a:cubicBezTo>
                  <a:cubicBezTo>
                    <a:pt x="20205" y="644"/>
                    <a:pt x="19709" y="400"/>
                    <a:pt x="19192" y="245"/>
                  </a:cubicBezTo>
                  <a:cubicBezTo>
                    <a:pt x="18940" y="178"/>
                    <a:pt x="18667" y="119"/>
                    <a:pt x="18386" y="60"/>
                  </a:cubicBezTo>
                  <a:cubicBezTo>
                    <a:pt x="18077" y="20"/>
                    <a:pt x="17770" y="0"/>
                    <a:pt x="17466" y="0"/>
                  </a:cubicBezTo>
                  <a:close/>
                </a:path>
              </a:pathLst>
            </a:custGeom>
            <a:solidFill>
              <a:srgbClr val="EF41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128"/>
            <p:cNvSpPr/>
            <p:nvPr/>
          </p:nvSpPr>
          <p:spPr>
            <a:xfrm>
              <a:off x="1767289" y="1210767"/>
              <a:ext cx="279855" cy="164055"/>
            </a:xfrm>
            <a:custGeom>
              <a:avLst/>
              <a:gdLst/>
              <a:ahLst/>
              <a:cxnLst/>
              <a:rect l="l" t="t" r="r" b="b"/>
              <a:pathLst>
                <a:path w="18512" h="10852" extrusionOk="0">
                  <a:moveTo>
                    <a:pt x="15090" y="1"/>
                  </a:moveTo>
                  <a:cubicBezTo>
                    <a:pt x="11622" y="1"/>
                    <a:pt x="8672" y="2352"/>
                    <a:pt x="6839" y="5188"/>
                  </a:cubicBezTo>
                  <a:cubicBezTo>
                    <a:pt x="5700" y="6970"/>
                    <a:pt x="4406" y="8419"/>
                    <a:pt x="2285" y="8914"/>
                  </a:cubicBezTo>
                  <a:cubicBezTo>
                    <a:pt x="1508" y="9099"/>
                    <a:pt x="0" y="9742"/>
                    <a:pt x="1080" y="10607"/>
                  </a:cubicBezTo>
                  <a:cubicBezTo>
                    <a:pt x="1080" y="10637"/>
                    <a:pt x="1109" y="10666"/>
                    <a:pt x="1139" y="10666"/>
                  </a:cubicBezTo>
                  <a:cubicBezTo>
                    <a:pt x="2530" y="10829"/>
                    <a:pt x="3959" y="10846"/>
                    <a:pt x="5335" y="10846"/>
                  </a:cubicBezTo>
                  <a:cubicBezTo>
                    <a:pt x="5718" y="10846"/>
                    <a:pt x="6097" y="10845"/>
                    <a:pt x="6470" y="10845"/>
                  </a:cubicBezTo>
                  <a:cubicBezTo>
                    <a:pt x="6836" y="10845"/>
                    <a:pt x="7196" y="10846"/>
                    <a:pt x="7548" y="10851"/>
                  </a:cubicBezTo>
                  <a:cubicBezTo>
                    <a:pt x="8103" y="10822"/>
                    <a:pt x="8657" y="10733"/>
                    <a:pt x="9212" y="10637"/>
                  </a:cubicBezTo>
                  <a:cubicBezTo>
                    <a:pt x="13034" y="9898"/>
                    <a:pt x="16479" y="7561"/>
                    <a:pt x="17898" y="3614"/>
                  </a:cubicBezTo>
                  <a:cubicBezTo>
                    <a:pt x="18083" y="3089"/>
                    <a:pt x="18268" y="2601"/>
                    <a:pt x="18394" y="2076"/>
                  </a:cubicBezTo>
                  <a:cubicBezTo>
                    <a:pt x="18423" y="1891"/>
                    <a:pt x="18482" y="1706"/>
                    <a:pt x="18512" y="1492"/>
                  </a:cubicBezTo>
                  <a:cubicBezTo>
                    <a:pt x="18054" y="597"/>
                    <a:pt x="17033" y="132"/>
                    <a:pt x="15895" y="43"/>
                  </a:cubicBezTo>
                  <a:cubicBezTo>
                    <a:pt x="15624" y="15"/>
                    <a:pt x="15355" y="1"/>
                    <a:pt x="15090" y="1"/>
                  </a:cubicBezTo>
                  <a:close/>
                </a:path>
              </a:pathLst>
            </a:custGeom>
            <a:solidFill>
              <a:srgbClr val="FE5F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128"/>
            <p:cNvSpPr/>
            <p:nvPr/>
          </p:nvSpPr>
          <p:spPr>
            <a:xfrm>
              <a:off x="1968681" y="1127655"/>
              <a:ext cx="28224" cy="19970"/>
            </a:xfrm>
            <a:custGeom>
              <a:avLst/>
              <a:gdLst/>
              <a:ahLst/>
              <a:cxnLst/>
              <a:rect l="l" t="t" r="r" b="b"/>
              <a:pathLst>
                <a:path w="1867" h="1321" extrusionOk="0">
                  <a:moveTo>
                    <a:pt x="936" y="1"/>
                  </a:moveTo>
                  <a:cubicBezTo>
                    <a:pt x="879" y="1"/>
                    <a:pt x="819" y="8"/>
                    <a:pt x="756" y="25"/>
                  </a:cubicBezTo>
                  <a:cubicBezTo>
                    <a:pt x="0" y="248"/>
                    <a:pt x="218" y="1320"/>
                    <a:pt x="891" y="1320"/>
                  </a:cubicBezTo>
                  <a:cubicBezTo>
                    <a:pt x="955" y="1320"/>
                    <a:pt x="1024" y="1310"/>
                    <a:pt x="1096" y="1289"/>
                  </a:cubicBezTo>
                  <a:cubicBezTo>
                    <a:pt x="1867" y="1091"/>
                    <a:pt x="1612" y="1"/>
                    <a:pt x="936"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128"/>
            <p:cNvSpPr/>
            <p:nvPr/>
          </p:nvSpPr>
          <p:spPr>
            <a:xfrm>
              <a:off x="2014191" y="1132266"/>
              <a:ext cx="51203" cy="30885"/>
            </a:xfrm>
            <a:custGeom>
              <a:avLst/>
              <a:gdLst/>
              <a:ahLst/>
              <a:cxnLst/>
              <a:rect l="l" t="t" r="r" b="b"/>
              <a:pathLst>
                <a:path w="3387" h="2043" extrusionOk="0">
                  <a:moveTo>
                    <a:pt x="1568" y="1"/>
                  </a:moveTo>
                  <a:cubicBezTo>
                    <a:pt x="1228" y="1"/>
                    <a:pt x="829" y="90"/>
                    <a:pt x="518" y="304"/>
                  </a:cubicBezTo>
                  <a:cubicBezTo>
                    <a:pt x="1" y="703"/>
                    <a:pt x="186" y="1938"/>
                    <a:pt x="770" y="2034"/>
                  </a:cubicBezTo>
                  <a:cubicBezTo>
                    <a:pt x="805" y="2040"/>
                    <a:pt x="842" y="2043"/>
                    <a:pt x="878" y="2043"/>
                  </a:cubicBezTo>
                  <a:cubicBezTo>
                    <a:pt x="1192" y="2043"/>
                    <a:pt x="1541" y="1833"/>
                    <a:pt x="1812" y="1694"/>
                  </a:cubicBezTo>
                  <a:cubicBezTo>
                    <a:pt x="1938" y="1627"/>
                    <a:pt x="2034" y="1568"/>
                    <a:pt x="2123" y="1509"/>
                  </a:cubicBezTo>
                  <a:cubicBezTo>
                    <a:pt x="2152" y="1509"/>
                    <a:pt x="2677" y="1228"/>
                    <a:pt x="2921" y="1073"/>
                  </a:cubicBezTo>
                  <a:cubicBezTo>
                    <a:pt x="3047" y="1014"/>
                    <a:pt x="3232" y="984"/>
                    <a:pt x="3261" y="799"/>
                  </a:cubicBezTo>
                  <a:cubicBezTo>
                    <a:pt x="3387" y="489"/>
                    <a:pt x="3017" y="304"/>
                    <a:pt x="2862" y="245"/>
                  </a:cubicBezTo>
                  <a:cubicBezTo>
                    <a:pt x="2648" y="149"/>
                    <a:pt x="2367" y="119"/>
                    <a:pt x="2152" y="60"/>
                  </a:cubicBezTo>
                  <a:cubicBezTo>
                    <a:pt x="1967" y="30"/>
                    <a:pt x="1753" y="1"/>
                    <a:pt x="1568"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22" name="Google Shape;5122;p128"/>
            <p:cNvGrpSpPr/>
            <p:nvPr/>
          </p:nvGrpSpPr>
          <p:grpSpPr>
            <a:xfrm>
              <a:off x="1947754" y="1160272"/>
              <a:ext cx="34377" cy="30779"/>
              <a:chOff x="3323588" y="-610525"/>
              <a:chExt cx="56850" cy="50900"/>
            </a:xfrm>
          </p:grpSpPr>
          <p:sp>
            <p:nvSpPr>
              <p:cNvPr id="5123" name="Google Shape;5123;p128"/>
              <p:cNvSpPr/>
              <p:nvPr/>
            </p:nvSpPr>
            <p:spPr>
              <a:xfrm>
                <a:off x="3341338" y="-610525"/>
                <a:ext cx="23850" cy="49575"/>
              </a:xfrm>
              <a:custGeom>
                <a:avLst/>
                <a:gdLst/>
                <a:ahLst/>
                <a:cxnLst/>
                <a:rect l="l" t="t" r="r" b="b"/>
                <a:pathLst>
                  <a:path w="954" h="1983" extrusionOk="0">
                    <a:moveTo>
                      <a:pt x="555" y="0"/>
                    </a:moveTo>
                    <a:cubicBezTo>
                      <a:pt x="555" y="0"/>
                      <a:pt x="555" y="30"/>
                      <a:pt x="525" y="30"/>
                    </a:cubicBezTo>
                    <a:cubicBezTo>
                      <a:pt x="215" y="333"/>
                      <a:pt x="59" y="887"/>
                      <a:pt x="30" y="1257"/>
                    </a:cubicBezTo>
                    <a:cubicBezTo>
                      <a:pt x="3" y="1426"/>
                      <a:pt x="0" y="1983"/>
                      <a:pt x="231" y="1983"/>
                    </a:cubicBezTo>
                    <a:cubicBezTo>
                      <a:pt x="253" y="1983"/>
                      <a:pt x="277" y="1977"/>
                      <a:pt x="303" y="1967"/>
                    </a:cubicBezTo>
                    <a:cubicBezTo>
                      <a:pt x="584" y="1848"/>
                      <a:pt x="739" y="1323"/>
                      <a:pt x="799" y="1042"/>
                    </a:cubicBezTo>
                    <a:cubicBezTo>
                      <a:pt x="858" y="702"/>
                      <a:pt x="954" y="59"/>
                      <a:pt x="614"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128"/>
              <p:cNvSpPr/>
              <p:nvPr/>
            </p:nvSpPr>
            <p:spPr>
              <a:xfrm>
                <a:off x="3323588" y="-599825"/>
                <a:ext cx="15375" cy="40200"/>
              </a:xfrm>
              <a:custGeom>
                <a:avLst/>
                <a:gdLst/>
                <a:ahLst/>
                <a:cxnLst/>
                <a:rect l="l" t="t" r="r" b="b"/>
                <a:pathLst>
                  <a:path w="615" h="1608" extrusionOk="0">
                    <a:moveTo>
                      <a:pt x="429" y="1"/>
                    </a:moveTo>
                    <a:cubicBezTo>
                      <a:pt x="400" y="1"/>
                      <a:pt x="400" y="1"/>
                      <a:pt x="370" y="30"/>
                    </a:cubicBezTo>
                    <a:cubicBezTo>
                      <a:pt x="370" y="30"/>
                      <a:pt x="341" y="30"/>
                      <a:pt x="341" y="60"/>
                    </a:cubicBezTo>
                    <a:cubicBezTo>
                      <a:pt x="89" y="430"/>
                      <a:pt x="30" y="829"/>
                      <a:pt x="30" y="1198"/>
                    </a:cubicBezTo>
                    <a:cubicBezTo>
                      <a:pt x="2" y="1318"/>
                      <a:pt x="0" y="1607"/>
                      <a:pt x="136" y="1607"/>
                    </a:cubicBezTo>
                    <a:cubicBezTo>
                      <a:pt x="142" y="1607"/>
                      <a:pt x="149" y="1606"/>
                      <a:pt x="156" y="1605"/>
                    </a:cubicBezTo>
                    <a:cubicBezTo>
                      <a:pt x="341" y="1539"/>
                      <a:pt x="459" y="1110"/>
                      <a:pt x="496" y="955"/>
                    </a:cubicBezTo>
                    <a:cubicBezTo>
                      <a:pt x="525" y="681"/>
                      <a:pt x="614" y="156"/>
                      <a:pt x="429" y="1"/>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128"/>
              <p:cNvSpPr/>
              <p:nvPr/>
            </p:nvSpPr>
            <p:spPr>
              <a:xfrm>
                <a:off x="3362763" y="-609075"/>
                <a:ext cx="17675" cy="37800"/>
              </a:xfrm>
              <a:custGeom>
                <a:avLst/>
                <a:gdLst/>
                <a:ahLst/>
                <a:cxnLst/>
                <a:rect l="l" t="t" r="r" b="b"/>
                <a:pathLst>
                  <a:path w="707" h="1512" extrusionOk="0">
                    <a:moveTo>
                      <a:pt x="480" y="0"/>
                    </a:moveTo>
                    <a:cubicBezTo>
                      <a:pt x="476" y="0"/>
                      <a:pt x="471" y="1"/>
                      <a:pt x="466" y="1"/>
                    </a:cubicBezTo>
                    <a:cubicBezTo>
                      <a:pt x="341" y="1"/>
                      <a:pt x="252" y="245"/>
                      <a:pt x="222" y="430"/>
                    </a:cubicBezTo>
                    <a:cubicBezTo>
                      <a:pt x="97" y="800"/>
                      <a:pt x="1" y="1236"/>
                      <a:pt x="156" y="1450"/>
                    </a:cubicBezTo>
                    <a:cubicBezTo>
                      <a:pt x="183" y="1493"/>
                      <a:pt x="212" y="1511"/>
                      <a:pt x="241" y="1511"/>
                    </a:cubicBezTo>
                    <a:cubicBezTo>
                      <a:pt x="380" y="1511"/>
                      <a:pt x="531" y="1102"/>
                      <a:pt x="555" y="925"/>
                    </a:cubicBezTo>
                    <a:cubicBezTo>
                      <a:pt x="620" y="715"/>
                      <a:pt x="707" y="0"/>
                      <a:pt x="480"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26" name="Google Shape;5126;p128"/>
            <p:cNvGrpSpPr/>
            <p:nvPr/>
          </p:nvGrpSpPr>
          <p:grpSpPr>
            <a:xfrm>
              <a:off x="1681010" y="1060729"/>
              <a:ext cx="217773" cy="185473"/>
              <a:chOff x="4145574" y="1649439"/>
              <a:chExt cx="186753" cy="174958"/>
            </a:xfrm>
          </p:grpSpPr>
          <p:sp>
            <p:nvSpPr>
              <p:cNvPr id="5127" name="Google Shape;5127;p128"/>
              <p:cNvSpPr/>
              <p:nvPr/>
            </p:nvSpPr>
            <p:spPr>
              <a:xfrm>
                <a:off x="4145574" y="1757777"/>
                <a:ext cx="170095" cy="66620"/>
              </a:xfrm>
              <a:custGeom>
                <a:avLst/>
                <a:gdLst/>
                <a:ahLst/>
                <a:cxnLst/>
                <a:rect l="l" t="t" r="r" b="b"/>
                <a:pathLst>
                  <a:path w="11926" h="4671" extrusionOk="0">
                    <a:moveTo>
                      <a:pt x="5003" y="1"/>
                    </a:moveTo>
                    <a:cubicBezTo>
                      <a:pt x="3652" y="1"/>
                      <a:pt x="2343" y="311"/>
                      <a:pt x="1169" y="1101"/>
                    </a:cubicBezTo>
                    <a:cubicBezTo>
                      <a:pt x="1" y="1959"/>
                      <a:pt x="526" y="3933"/>
                      <a:pt x="1945" y="4361"/>
                    </a:cubicBezTo>
                    <a:cubicBezTo>
                      <a:pt x="2976" y="4586"/>
                      <a:pt x="4000" y="4670"/>
                      <a:pt x="5020" y="4670"/>
                    </a:cubicBezTo>
                    <a:cubicBezTo>
                      <a:pt x="6379" y="4670"/>
                      <a:pt x="7731" y="4522"/>
                      <a:pt x="9087" y="4361"/>
                    </a:cubicBezTo>
                    <a:cubicBezTo>
                      <a:pt x="9612" y="3689"/>
                      <a:pt x="10262" y="3038"/>
                      <a:pt x="11001" y="2454"/>
                    </a:cubicBezTo>
                    <a:cubicBezTo>
                      <a:pt x="11275" y="2269"/>
                      <a:pt x="11586" y="2084"/>
                      <a:pt x="11926" y="1929"/>
                    </a:cubicBezTo>
                    <a:cubicBezTo>
                      <a:pt x="9816" y="935"/>
                      <a:pt x="7346" y="1"/>
                      <a:pt x="5003" y="1"/>
                    </a:cubicBezTo>
                    <a:close/>
                  </a:path>
                </a:pathLst>
              </a:custGeom>
              <a:solidFill>
                <a:srgbClr val="EF41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128"/>
              <p:cNvSpPr/>
              <p:nvPr/>
            </p:nvSpPr>
            <p:spPr>
              <a:xfrm>
                <a:off x="4191200" y="1649439"/>
                <a:ext cx="141127" cy="146818"/>
              </a:xfrm>
              <a:custGeom>
                <a:avLst/>
                <a:gdLst/>
                <a:ahLst/>
                <a:cxnLst/>
                <a:rect l="l" t="t" r="r" b="b"/>
                <a:pathLst>
                  <a:path w="9895" h="10294" extrusionOk="0">
                    <a:moveTo>
                      <a:pt x="2350" y="0"/>
                    </a:moveTo>
                    <a:cubicBezTo>
                      <a:pt x="970" y="0"/>
                      <a:pt x="0" y="1723"/>
                      <a:pt x="654" y="3056"/>
                    </a:cubicBezTo>
                    <a:cubicBezTo>
                      <a:pt x="2376" y="6043"/>
                      <a:pt x="5089" y="8047"/>
                      <a:pt x="7492" y="10294"/>
                    </a:cubicBezTo>
                    <a:cubicBezTo>
                      <a:pt x="7618" y="10235"/>
                      <a:pt x="7706" y="10146"/>
                      <a:pt x="7802" y="10050"/>
                    </a:cubicBezTo>
                    <a:cubicBezTo>
                      <a:pt x="8387" y="9621"/>
                      <a:pt x="9126" y="9281"/>
                      <a:pt x="9895" y="9067"/>
                    </a:cubicBezTo>
                    <a:cubicBezTo>
                      <a:pt x="8690" y="5274"/>
                      <a:pt x="6753" y="994"/>
                      <a:pt x="2716" y="40"/>
                    </a:cubicBezTo>
                    <a:cubicBezTo>
                      <a:pt x="2592" y="13"/>
                      <a:pt x="2469" y="0"/>
                      <a:pt x="2350" y="0"/>
                    </a:cubicBezTo>
                    <a:close/>
                  </a:path>
                </a:pathLst>
              </a:custGeom>
              <a:solidFill>
                <a:srgbClr val="EF41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29" name="Google Shape;5129;p128"/>
            <p:cNvSpPr/>
            <p:nvPr/>
          </p:nvSpPr>
          <p:spPr>
            <a:xfrm>
              <a:off x="1784691" y="1361932"/>
              <a:ext cx="77160" cy="79548"/>
            </a:xfrm>
            <a:custGeom>
              <a:avLst/>
              <a:gdLst/>
              <a:ahLst/>
              <a:cxnLst/>
              <a:rect l="l" t="t" r="r" b="b"/>
              <a:pathLst>
                <a:path w="5104" h="5262" extrusionOk="0">
                  <a:moveTo>
                    <a:pt x="4441" y="1"/>
                  </a:moveTo>
                  <a:cubicBezTo>
                    <a:pt x="4297" y="1"/>
                    <a:pt x="4156" y="118"/>
                    <a:pt x="4209" y="299"/>
                  </a:cubicBezTo>
                  <a:cubicBezTo>
                    <a:pt x="4546" y="1676"/>
                    <a:pt x="3699" y="3323"/>
                    <a:pt x="2158" y="3323"/>
                  </a:cubicBezTo>
                  <a:cubicBezTo>
                    <a:pt x="2144" y="3323"/>
                    <a:pt x="2131" y="3323"/>
                    <a:pt x="2117" y="3323"/>
                  </a:cubicBezTo>
                  <a:lnTo>
                    <a:pt x="2087" y="3323"/>
                  </a:lnTo>
                  <a:cubicBezTo>
                    <a:pt x="2047" y="3282"/>
                    <a:pt x="1998" y="3255"/>
                    <a:pt x="1939" y="3255"/>
                  </a:cubicBezTo>
                  <a:cubicBezTo>
                    <a:pt x="1900" y="3255"/>
                    <a:pt x="1856" y="3267"/>
                    <a:pt x="1806" y="3293"/>
                  </a:cubicBezTo>
                  <a:cubicBezTo>
                    <a:pt x="1533" y="3226"/>
                    <a:pt x="1281" y="3012"/>
                    <a:pt x="1097" y="2768"/>
                  </a:cubicBezTo>
                  <a:cubicBezTo>
                    <a:pt x="1042" y="2694"/>
                    <a:pt x="967" y="2664"/>
                    <a:pt x="892" y="2664"/>
                  </a:cubicBezTo>
                  <a:cubicBezTo>
                    <a:pt x="713" y="2664"/>
                    <a:pt x="537" y="2840"/>
                    <a:pt x="668" y="3012"/>
                  </a:cubicBezTo>
                  <a:cubicBezTo>
                    <a:pt x="853" y="3256"/>
                    <a:pt x="1067" y="3441"/>
                    <a:pt x="1281" y="3596"/>
                  </a:cubicBezTo>
                  <a:cubicBezTo>
                    <a:pt x="1118" y="3680"/>
                    <a:pt x="942" y="3748"/>
                    <a:pt x="758" y="3748"/>
                  </a:cubicBezTo>
                  <a:cubicBezTo>
                    <a:pt x="668" y="3748"/>
                    <a:pt x="576" y="3731"/>
                    <a:pt x="483" y="3692"/>
                  </a:cubicBezTo>
                  <a:cubicBezTo>
                    <a:pt x="442" y="3669"/>
                    <a:pt x="402" y="3659"/>
                    <a:pt x="364" y="3659"/>
                  </a:cubicBezTo>
                  <a:cubicBezTo>
                    <a:pt x="146" y="3659"/>
                    <a:pt x="0" y="3989"/>
                    <a:pt x="239" y="4121"/>
                  </a:cubicBezTo>
                  <a:cubicBezTo>
                    <a:pt x="412" y="4208"/>
                    <a:pt x="576" y="4244"/>
                    <a:pt x="733" y="4244"/>
                  </a:cubicBezTo>
                  <a:cubicBezTo>
                    <a:pt x="1134" y="4244"/>
                    <a:pt x="1496" y="4012"/>
                    <a:pt x="1873" y="3810"/>
                  </a:cubicBezTo>
                  <a:lnTo>
                    <a:pt x="1873" y="3810"/>
                  </a:lnTo>
                  <a:cubicBezTo>
                    <a:pt x="1925" y="4220"/>
                    <a:pt x="1622" y="4767"/>
                    <a:pt x="1212" y="4767"/>
                  </a:cubicBezTo>
                  <a:cubicBezTo>
                    <a:pt x="1155" y="4767"/>
                    <a:pt x="1097" y="4757"/>
                    <a:pt x="1038" y="4735"/>
                  </a:cubicBezTo>
                  <a:cubicBezTo>
                    <a:pt x="1004" y="4722"/>
                    <a:pt x="973" y="4716"/>
                    <a:pt x="945" y="4716"/>
                  </a:cubicBezTo>
                  <a:cubicBezTo>
                    <a:pt x="707" y="4716"/>
                    <a:pt x="641" y="5114"/>
                    <a:pt x="912" y="5200"/>
                  </a:cubicBezTo>
                  <a:cubicBezTo>
                    <a:pt x="1021" y="5242"/>
                    <a:pt x="1130" y="5262"/>
                    <a:pt x="1235" y="5262"/>
                  </a:cubicBezTo>
                  <a:cubicBezTo>
                    <a:pt x="1904" y="5262"/>
                    <a:pt x="2448" y="4477"/>
                    <a:pt x="2390" y="3781"/>
                  </a:cubicBezTo>
                  <a:cubicBezTo>
                    <a:pt x="4091" y="3663"/>
                    <a:pt x="5104" y="1777"/>
                    <a:pt x="4675" y="181"/>
                  </a:cubicBezTo>
                  <a:cubicBezTo>
                    <a:pt x="4636" y="55"/>
                    <a:pt x="4538" y="1"/>
                    <a:pt x="4441"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0" name="Google Shape;5130;p128"/>
            <p:cNvGrpSpPr/>
            <p:nvPr/>
          </p:nvGrpSpPr>
          <p:grpSpPr>
            <a:xfrm>
              <a:off x="1681010" y="1060732"/>
              <a:ext cx="217773" cy="185473"/>
              <a:chOff x="4145574" y="1649439"/>
              <a:chExt cx="186753" cy="174958"/>
            </a:xfrm>
          </p:grpSpPr>
          <p:sp>
            <p:nvSpPr>
              <p:cNvPr id="5131" name="Google Shape;5131;p128"/>
              <p:cNvSpPr/>
              <p:nvPr/>
            </p:nvSpPr>
            <p:spPr>
              <a:xfrm>
                <a:off x="4145574" y="1757777"/>
                <a:ext cx="170095" cy="66620"/>
              </a:xfrm>
              <a:custGeom>
                <a:avLst/>
                <a:gdLst/>
                <a:ahLst/>
                <a:cxnLst/>
                <a:rect l="l" t="t" r="r" b="b"/>
                <a:pathLst>
                  <a:path w="11926" h="4671" extrusionOk="0">
                    <a:moveTo>
                      <a:pt x="5003" y="1"/>
                    </a:moveTo>
                    <a:cubicBezTo>
                      <a:pt x="3652" y="1"/>
                      <a:pt x="2343" y="311"/>
                      <a:pt x="1169" y="1101"/>
                    </a:cubicBezTo>
                    <a:cubicBezTo>
                      <a:pt x="1" y="1959"/>
                      <a:pt x="526" y="3933"/>
                      <a:pt x="1945" y="4361"/>
                    </a:cubicBezTo>
                    <a:cubicBezTo>
                      <a:pt x="2976" y="4586"/>
                      <a:pt x="4000" y="4670"/>
                      <a:pt x="5020" y="4670"/>
                    </a:cubicBezTo>
                    <a:cubicBezTo>
                      <a:pt x="6379" y="4670"/>
                      <a:pt x="7731" y="4522"/>
                      <a:pt x="9087" y="4361"/>
                    </a:cubicBezTo>
                    <a:cubicBezTo>
                      <a:pt x="9612" y="3689"/>
                      <a:pt x="10262" y="3038"/>
                      <a:pt x="11001" y="2454"/>
                    </a:cubicBezTo>
                    <a:cubicBezTo>
                      <a:pt x="11275" y="2269"/>
                      <a:pt x="11586" y="2084"/>
                      <a:pt x="11926" y="1929"/>
                    </a:cubicBezTo>
                    <a:cubicBezTo>
                      <a:pt x="9816" y="935"/>
                      <a:pt x="7346" y="1"/>
                      <a:pt x="5003" y="1"/>
                    </a:cubicBezTo>
                    <a:close/>
                  </a:path>
                </a:pathLst>
              </a:custGeom>
              <a:solidFill>
                <a:srgbClr val="000000">
                  <a:alpha val="223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128"/>
              <p:cNvSpPr/>
              <p:nvPr/>
            </p:nvSpPr>
            <p:spPr>
              <a:xfrm>
                <a:off x="4191200" y="1649439"/>
                <a:ext cx="141127" cy="146818"/>
              </a:xfrm>
              <a:custGeom>
                <a:avLst/>
                <a:gdLst/>
                <a:ahLst/>
                <a:cxnLst/>
                <a:rect l="l" t="t" r="r" b="b"/>
                <a:pathLst>
                  <a:path w="9895" h="10294" extrusionOk="0">
                    <a:moveTo>
                      <a:pt x="2350" y="0"/>
                    </a:moveTo>
                    <a:cubicBezTo>
                      <a:pt x="970" y="0"/>
                      <a:pt x="0" y="1723"/>
                      <a:pt x="654" y="3056"/>
                    </a:cubicBezTo>
                    <a:cubicBezTo>
                      <a:pt x="2376" y="6043"/>
                      <a:pt x="5089" y="8047"/>
                      <a:pt x="7492" y="10294"/>
                    </a:cubicBezTo>
                    <a:cubicBezTo>
                      <a:pt x="7618" y="10235"/>
                      <a:pt x="7706" y="10146"/>
                      <a:pt x="7802" y="10050"/>
                    </a:cubicBezTo>
                    <a:cubicBezTo>
                      <a:pt x="8387" y="9621"/>
                      <a:pt x="9126" y="9281"/>
                      <a:pt x="9895" y="9067"/>
                    </a:cubicBezTo>
                    <a:cubicBezTo>
                      <a:pt x="8690" y="5274"/>
                      <a:pt x="6753" y="994"/>
                      <a:pt x="2716" y="40"/>
                    </a:cubicBezTo>
                    <a:cubicBezTo>
                      <a:pt x="2592" y="13"/>
                      <a:pt x="2469" y="0"/>
                      <a:pt x="2350" y="0"/>
                    </a:cubicBezTo>
                    <a:close/>
                  </a:path>
                </a:pathLst>
              </a:custGeom>
              <a:solidFill>
                <a:srgbClr val="000000">
                  <a:alpha val="223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3" name="Google Shape;5133;p128"/>
            <p:cNvSpPr/>
            <p:nvPr/>
          </p:nvSpPr>
          <p:spPr>
            <a:xfrm>
              <a:off x="1674182" y="1118220"/>
              <a:ext cx="217495" cy="118340"/>
            </a:xfrm>
            <a:custGeom>
              <a:avLst/>
              <a:gdLst/>
              <a:ahLst/>
              <a:cxnLst/>
              <a:rect l="l" t="t" r="r" b="b"/>
              <a:pathLst>
                <a:path w="14387" h="7828" extrusionOk="0">
                  <a:moveTo>
                    <a:pt x="3888" y="0"/>
                  </a:moveTo>
                  <a:cubicBezTo>
                    <a:pt x="3245" y="0"/>
                    <a:pt x="2594" y="79"/>
                    <a:pt x="1937" y="250"/>
                  </a:cubicBezTo>
                  <a:cubicBezTo>
                    <a:pt x="185" y="775"/>
                    <a:pt x="0" y="3333"/>
                    <a:pt x="1479" y="4404"/>
                  </a:cubicBezTo>
                  <a:cubicBezTo>
                    <a:pt x="4591" y="6319"/>
                    <a:pt x="8103" y="6962"/>
                    <a:pt x="11518" y="7827"/>
                  </a:cubicBezTo>
                  <a:cubicBezTo>
                    <a:pt x="11858" y="7428"/>
                    <a:pt x="12257" y="7088"/>
                    <a:pt x="12693" y="6748"/>
                  </a:cubicBezTo>
                  <a:cubicBezTo>
                    <a:pt x="13181" y="6408"/>
                    <a:pt x="13765" y="6105"/>
                    <a:pt x="14386" y="5883"/>
                  </a:cubicBezTo>
                  <a:cubicBezTo>
                    <a:pt x="11571" y="3049"/>
                    <a:pt x="7889" y="0"/>
                    <a:pt x="3888" y="0"/>
                  </a:cubicBezTo>
                  <a:close/>
                </a:path>
              </a:pathLst>
            </a:custGeom>
            <a:solidFill>
              <a:srgbClr val="EF41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4" name="Google Shape;5134;p128"/>
            <p:cNvGrpSpPr/>
            <p:nvPr/>
          </p:nvGrpSpPr>
          <p:grpSpPr>
            <a:xfrm>
              <a:off x="1585676" y="1253734"/>
              <a:ext cx="160752" cy="140613"/>
              <a:chOff x="4037921" y="1824340"/>
              <a:chExt cx="151639" cy="132641"/>
            </a:xfrm>
          </p:grpSpPr>
          <p:sp>
            <p:nvSpPr>
              <p:cNvPr id="5135" name="Google Shape;5135;p128"/>
              <p:cNvSpPr/>
              <p:nvPr/>
            </p:nvSpPr>
            <p:spPr>
              <a:xfrm>
                <a:off x="4068015" y="1824340"/>
                <a:ext cx="118065" cy="89112"/>
              </a:xfrm>
              <a:custGeom>
                <a:avLst/>
                <a:gdLst/>
                <a:ahLst/>
                <a:cxnLst/>
                <a:rect l="l" t="t" r="r" b="b"/>
                <a:pathLst>
                  <a:path w="8278" h="6248" extrusionOk="0">
                    <a:moveTo>
                      <a:pt x="1650" y="1"/>
                    </a:moveTo>
                    <a:cubicBezTo>
                      <a:pt x="794" y="1"/>
                      <a:pt x="1" y="766"/>
                      <a:pt x="234" y="1639"/>
                    </a:cubicBezTo>
                    <a:cubicBezTo>
                      <a:pt x="1129" y="4537"/>
                      <a:pt x="4544" y="5609"/>
                      <a:pt x="7287" y="6230"/>
                    </a:cubicBezTo>
                    <a:cubicBezTo>
                      <a:pt x="7344" y="6242"/>
                      <a:pt x="7399" y="6248"/>
                      <a:pt x="7450" y="6248"/>
                    </a:cubicBezTo>
                    <a:cubicBezTo>
                      <a:pt x="8042" y="6248"/>
                      <a:pt x="8278" y="5475"/>
                      <a:pt x="7938" y="4965"/>
                    </a:cubicBezTo>
                    <a:lnTo>
                      <a:pt x="7901" y="4965"/>
                    </a:lnTo>
                    <a:cubicBezTo>
                      <a:pt x="6053" y="3332"/>
                      <a:pt x="4485" y="1269"/>
                      <a:pt x="2171" y="101"/>
                    </a:cubicBezTo>
                    <a:cubicBezTo>
                      <a:pt x="2000" y="32"/>
                      <a:pt x="1824" y="1"/>
                      <a:pt x="1650" y="1"/>
                    </a:cubicBezTo>
                    <a:close/>
                  </a:path>
                </a:pathLst>
              </a:custGeom>
              <a:solidFill>
                <a:srgbClr val="000000">
                  <a:alpha val="223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128"/>
              <p:cNvSpPr/>
              <p:nvPr/>
            </p:nvSpPr>
            <p:spPr>
              <a:xfrm>
                <a:off x="4037921" y="1895994"/>
                <a:ext cx="151639" cy="60986"/>
              </a:xfrm>
              <a:custGeom>
                <a:avLst/>
                <a:gdLst/>
                <a:ahLst/>
                <a:cxnLst/>
                <a:rect l="l" t="t" r="r" b="b"/>
                <a:pathLst>
                  <a:path w="10632" h="4276" extrusionOk="0">
                    <a:moveTo>
                      <a:pt x="9427" y="1"/>
                    </a:moveTo>
                    <a:cubicBezTo>
                      <a:pt x="6721" y="311"/>
                      <a:pt x="3912" y="67"/>
                      <a:pt x="1265" y="1080"/>
                    </a:cubicBezTo>
                    <a:cubicBezTo>
                      <a:pt x="186" y="1605"/>
                      <a:pt x="1" y="3239"/>
                      <a:pt x="1051" y="3793"/>
                    </a:cubicBezTo>
                    <a:cubicBezTo>
                      <a:pt x="1772" y="4131"/>
                      <a:pt x="2516" y="4275"/>
                      <a:pt x="3265" y="4275"/>
                    </a:cubicBezTo>
                    <a:cubicBezTo>
                      <a:pt x="5650" y="4275"/>
                      <a:pt x="8085" y="2811"/>
                      <a:pt x="9981" y="1450"/>
                    </a:cubicBezTo>
                    <a:cubicBezTo>
                      <a:pt x="10632" y="991"/>
                      <a:pt x="10166" y="97"/>
                      <a:pt x="9427" y="1"/>
                    </a:cubicBezTo>
                    <a:close/>
                  </a:path>
                </a:pathLst>
              </a:custGeom>
              <a:solidFill>
                <a:srgbClr val="000000">
                  <a:alpha val="223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7" name="Google Shape;5137;p128"/>
            <p:cNvSpPr/>
            <p:nvPr/>
          </p:nvSpPr>
          <p:spPr>
            <a:xfrm>
              <a:off x="1565851" y="1276991"/>
              <a:ext cx="179520" cy="80183"/>
            </a:xfrm>
            <a:custGeom>
              <a:avLst/>
              <a:gdLst/>
              <a:ahLst/>
              <a:cxnLst/>
              <a:rect l="l" t="t" r="r" b="b"/>
              <a:pathLst>
                <a:path w="11875" h="5304" extrusionOk="0">
                  <a:moveTo>
                    <a:pt x="2315" y="1"/>
                  </a:moveTo>
                  <a:cubicBezTo>
                    <a:pt x="999" y="1"/>
                    <a:pt x="0" y="1538"/>
                    <a:pt x="726" y="2627"/>
                  </a:cubicBezTo>
                  <a:cubicBezTo>
                    <a:pt x="2310" y="4753"/>
                    <a:pt x="5014" y="5303"/>
                    <a:pt x="7688" y="5303"/>
                  </a:cubicBezTo>
                  <a:cubicBezTo>
                    <a:pt x="8809" y="5303"/>
                    <a:pt x="9924" y="5207"/>
                    <a:pt x="10950" y="5089"/>
                  </a:cubicBezTo>
                  <a:cubicBezTo>
                    <a:pt x="11845" y="4934"/>
                    <a:pt x="11874" y="3795"/>
                    <a:pt x="11172" y="3329"/>
                  </a:cubicBezTo>
                  <a:cubicBezTo>
                    <a:pt x="8274" y="2161"/>
                    <a:pt x="5590" y="409"/>
                    <a:pt x="2389" y="3"/>
                  </a:cubicBezTo>
                  <a:cubicBezTo>
                    <a:pt x="2364" y="1"/>
                    <a:pt x="2340" y="1"/>
                    <a:pt x="2315" y="1"/>
                  </a:cubicBezTo>
                  <a:close/>
                </a:path>
              </a:pathLst>
            </a:custGeom>
            <a:solidFill>
              <a:srgbClr val="EF41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38" name="Google Shape;5138;p128"/>
          <p:cNvGrpSpPr/>
          <p:nvPr/>
        </p:nvGrpSpPr>
        <p:grpSpPr>
          <a:xfrm rot="2508963">
            <a:off x="1441847" y="1932402"/>
            <a:ext cx="281957" cy="233216"/>
            <a:chOff x="7314284" y="666375"/>
            <a:chExt cx="575251" cy="475810"/>
          </a:xfrm>
        </p:grpSpPr>
        <p:grpSp>
          <p:nvGrpSpPr>
            <p:cNvPr id="5139" name="Google Shape;5139;p128"/>
            <p:cNvGrpSpPr/>
            <p:nvPr/>
          </p:nvGrpSpPr>
          <p:grpSpPr>
            <a:xfrm flipH="1">
              <a:off x="7718848" y="688003"/>
              <a:ext cx="170687" cy="169991"/>
              <a:chOff x="1597300" y="694800"/>
              <a:chExt cx="239125" cy="238150"/>
            </a:xfrm>
          </p:grpSpPr>
          <p:sp>
            <p:nvSpPr>
              <p:cNvPr id="5140" name="Google Shape;5140;p128"/>
              <p:cNvSpPr/>
              <p:nvPr/>
            </p:nvSpPr>
            <p:spPr>
              <a:xfrm flipH="1">
                <a:off x="1719225" y="694800"/>
                <a:ext cx="117200" cy="230500"/>
              </a:xfrm>
              <a:custGeom>
                <a:avLst/>
                <a:gdLst/>
                <a:ahLst/>
                <a:cxnLst/>
                <a:rect l="l" t="t" r="r" b="b"/>
                <a:pathLst>
                  <a:path w="4688" h="9220" extrusionOk="0">
                    <a:moveTo>
                      <a:pt x="2030" y="0"/>
                    </a:moveTo>
                    <a:cubicBezTo>
                      <a:pt x="1431" y="0"/>
                      <a:pt x="806" y="388"/>
                      <a:pt x="621" y="1030"/>
                    </a:cubicBezTo>
                    <a:cubicBezTo>
                      <a:pt x="0" y="3558"/>
                      <a:pt x="591" y="6049"/>
                      <a:pt x="680" y="8548"/>
                    </a:cubicBezTo>
                    <a:cubicBezTo>
                      <a:pt x="777" y="8948"/>
                      <a:pt x="1148" y="9220"/>
                      <a:pt x="1504" y="9220"/>
                    </a:cubicBezTo>
                    <a:cubicBezTo>
                      <a:pt x="1720" y="9220"/>
                      <a:pt x="1930" y="9120"/>
                      <a:pt x="2070" y="8888"/>
                    </a:cubicBezTo>
                    <a:cubicBezTo>
                      <a:pt x="3327" y="6389"/>
                      <a:pt x="4687" y="3033"/>
                      <a:pt x="3024" y="505"/>
                    </a:cubicBezTo>
                    <a:cubicBezTo>
                      <a:pt x="2782" y="157"/>
                      <a:pt x="2411" y="0"/>
                      <a:pt x="2030" y="0"/>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128"/>
              <p:cNvSpPr/>
              <p:nvPr/>
            </p:nvSpPr>
            <p:spPr>
              <a:xfrm flipH="1">
                <a:off x="1597300" y="754900"/>
                <a:ext cx="221175" cy="178050"/>
              </a:xfrm>
              <a:custGeom>
                <a:avLst/>
                <a:gdLst/>
                <a:ahLst/>
                <a:cxnLst/>
                <a:rect l="l" t="t" r="r" b="b"/>
                <a:pathLst>
                  <a:path w="8847" h="7122" extrusionOk="0">
                    <a:moveTo>
                      <a:pt x="7058" y="0"/>
                    </a:moveTo>
                    <a:cubicBezTo>
                      <a:pt x="6847" y="0"/>
                      <a:pt x="6633" y="42"/>
                      <a:pt x="6431" y="134"/>
                    </a:cubicBezTo>
                    <a:cubicBezTo>
                      <a:pt x="3939" y="1524"/>
                      <a:pt x="2335" y="3830"/>
                      <a:pt x="391" y="5745"/>
                    </a:cubicBezTo>
                    <a:cubicBezTo>
                      <a:pt x="0" y="6304"/>
                      <a:pt x="297" y="7122"/>
                      <a:pt x="935" y="7122"/>
                    </a:cubicBezTo>
                    <a:cubicBezTo>
                      <a:pt x="997" y="7122"/>
                      <a:pt x="1062" y="7114"/>
                      <a:pt x="1130" y="7098"/>
                    </a:cubicBezTo>
                    <a:cubicBezTo>
                      <a:pt x="4124" y="6299"/>
                      <a:pt x="7821" y="4910"/>
                      <a:pt x="8649" y="1708"/>
                    </a:cubicBezTo>
                    <a:cubicBezTo>
                      <a:pt x="8847" y="784"/>
                      <a:pt x="7972" y="0"/>
                      <a:pt x="7058" y="0"/>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2" name="Google Shape;5142;p128"/>
            <p:cNvGrpSpPr/>
            <p:nvPr/>
          </p:nvGrpSpPr>
          <p:grpSpPr>
            <a:xfrm flipH="1">
              <a:off x="7718848" y="688003"/>
              <a:ext cx="170687" cy="169991"/>
              <a:chOff x="1597300" y="694800"/>
              <a:chExt cx="239125" cy="238150"/>
            </a:xfrm>
          </p:grpSpPr>
          <p:sp>
            <p:nvSpPr>
              <p:cNvPr id="5143" name="Google Shape;5143;p128"/>
              <p:cNvSpPr/>
              <p:nvPr/>
            </p:nvSpPr>
            <p:spPr>
              <a:xfrm flipH="1">
                <a:off x="1719225" y="694800"/>
                <a:ext cx="117200" cy="230500"/>
              </a:xfrm>
              <a:custGeom>
                <a:avLst/>
                <a:gdLst/>
                <a:ahLst/>
                <a:cxnLst/>
                <a:rect l="l" t="t" r="r" b="b"/>
                <a:pathLst>
                  <a:path w="4688" h="9220" extrusionOk="0">
                    <a:moveTo>
                      <a:pt x="2030" y="0"/>
                    </a:moveTo>
                    <a:cubicBezTo>
                      <a:pt x="1431" y="0"/>
                      <a:pt x="806" y="388"/>
                      <a:pt x="621" y="1030"/>
                    </a:cubicBezTo>
                    <a:cubicBezTo>
                      <a:pt x="0" y="3558"/>
                      <a:pt x="591" y="6049"/>
                      <a:pt x="680" y="8548"/>
                    </a:cubicBezTo>
                    <a:cubicBezTo>
                      <a:pt x="777" y="8948"/>
                      <a:pt x="1148" y="9220"/>
                      <a:pt x="1504" y="9220"/>
                    </a:cubicBezTo>
                    <a:cubicBezTo>
                      <a:pt x="1720" y="9220"/>
                      <a:pt x="1930" y="9120"/>
                      <a:pt x="2070" y="8888"/>
                    </a:cubicBezTo>
                    <a:cubicBezTo>
                      <a:pt x="3327" y="6389"/>
                      <a:pt x="4687" y="3033"/>
                      <a:pt x="3024" y="505"/>
                    </a:cubicBezTo>
                    <a:cubicBezTo>
                      <a:pt x="2782" y="157"/>
                      <a:pt x="2411" y="0"/>
                      <a:pt x="2030" y="0"/>
                    </a:cubicBezTo>
                    <a:close/>
                  </a:path>
                </a:pathLst>
              </a:custGeom>
              <a:solidFill>
                <a:srgbClr val="000000">
                  <a:alpha val="223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128"/>
              <p:cNvSpPr/>
              <p:nvPr/>
            </p:nvSpPr>
            <p:spPr>
              <a:xfrm flipH="1">
                <a:off x="1597300" y="754900"/>
                <a:ext cx="221175" cy="178050"/>
              </a:xfrm>
              <a:custGeom>
                <a:avLst/>
                <a:gdLst/>
                <a:ahLst/>
                <a:cxnLst/>
                <a:rect l="l" t="t" r="r" b="b"/>
                <a:pathLst>
                  <a:path w="8847" h="7122" extrusionOk="0">
                    <a:moveTo>
                      <a:pt x="7058" y="0"/>
                    </a:moveTo>
                    <a:cubicBezTo>
                      <a:pt x="6847" y="0"/>
                      <a:pt x="6633" y="42"/>
                      <a:pt x="6431" y="134"/>
                    </a:cubicBezTo>
                    <a:cubicBezTo>
                      <a:pt x="3939" y="1524"/>
                      <a:pt x="2335" y="3830"/>
                      <a:pt x="391" y="5745"/>
                    </a:cubicBezTo>
                    <a:cubicBezTo>
                      <a:pt x="0" y="6304"/>
                      <a:pt x="297" y="7122"/>
                      <a:pt x="935" y="7122"/>
                    </a:cubicBezTo>
                    <a:cubicBezTo>
                      <a:pt x="997" y="7122"/>
                      <a:pt x="1062" y="7114"/>
                      <a:pt x="1130" y="7098"/>
                    </a:cubicBezTo>
                    <a:cubicBezTo>
                      <a:pt x="4124" y="6299"/>
                      <a:pt x="7821" y="4910"/>
                      <a:pt x="8649" y="1708"/>
                    </a:cubicBezTo>
                    <a:cubicBezTo>
                      <a:pt x="8847" y="784"/>
                      <a:pt x="7972" y="0"/>
                      <a:pt x="7058" y="0"/>
                    </a:cubicBezTo>
                    <a:close/>
                  </a:path>
                </a:pathLst>
              </a:custGeom>
              <a:solidFill>
                <a:srgbClr val="000000">
                  <a:alpha val="223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45" name="Google Shape;5145;p128"/>
            <p:cNvSpPr/>
            <p:nvPr/>
          </p:nvSpPr>
          <p:spPr>
            <a:xfrm>
              <a:off x="7730322" y="666375"/>
              <a:ext cx="126004" cy="191709"/>
            </a:xfrm>
            <a:custGeom>
              <a:avLst/>
              <a:gdLst/>
              <a:ahLst/>
              <a:cxnLst/>
              <a:rect l="l" t="t" r="r" b="b"/>
              <a:pathLst>
                <a:path w="7061" h="10743" extrusionOk="0">
                  <a:moveTo>
                    <a:pt x="4600" y="0"/>
                  </a:moveTo>
                  <a:cubicBezTo>
                    <a:pt x="4049" y="0"/>
                    <a:pt x="3483" y="230"/>
                    <a:pt x="3120" y="704"/>
                  </a:cubicBezTo>
                  <a:cubicBezTo>
                    <a:pt x="1360" y="3410"/>
                    <a:pt x="991" y="6618"/>
                    <a:pt x="67" y="9575"/>
                  </a:cubicBezTo>
                  <a:cubicBezTo>
                    <a:pt x="1" y="10192"/>
                    <a:pt x="480" y="10743"/>
                    <a:pt x="1007" y="10743"/>
                  </a:cubicBezTo>
                  <a:cubicBezTo>
                    <a:pt x="1187" y="10743"/>
                    <a:pt x="1374" y="10678"/>
                    <a:pt x="1545" y="10529"/>
                  </a:cubicBezTo>
                  <a:cubicBezTo>
                    <a:pt x="4103" y="8126"/>
                    <a:pt x="7060" y="4770"/>
                    <a:pt x="6195" y="1103"/>
                  </a:cubicBezTo>
                  <a:cubicBezTo>
                    <a:pt x="5988" y="377"/>
                    <a:pt x="5305" y="0"/>
                    <a:pt x="4600" y="0"/>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128"/>
            <p:cNvSpPr/>
            <p:nvPr/>
          </p:nvSpPr>
          <p:spPr>
            <a:xfrm>
              <a:off x="7491931" y="1009570"/>
              <a:ext cx="45005" cy="132606"/>
            </a:xfrm>
            <a:custGeom>
              <a:avLst/>
              <a:gdLst/>
              <a:ahLst/>
              <a:cxnLst/>
              <a:rect l="l" t="t" r="r" b="b"/>
              <a:pathLst>
                <a:path w="2522" h="7431" extrusionOk="0">
                  <a:moveTo>
                    <a:pt x="2215" y="0"/>
                  </a:moveTo>
                  <a:cubicBezTo>
                    <a:pt x="2091" y="0"/>
                    <a:pt x="1967" y="76"/>
                    <a:pt x="1967" y="228"/>
                  </a:cubicBezTo>
                  <a:cubicBezTo>
                    <a:pt x="1967" y="1921"/>
                    <a:pt x="1937" y="3621"/>
                    <a:pt x="1937" y="5314"/>
                  </a:cubicBezTo>
                  <a:cubicBezTo>
                    <a:pt x="1412" y="5188"/>
                    <a:pt x="828" y="5159"/>
                    <a:pt x="303" y="5063"/>
                  </a:cubicBezTo>
                  <a:cubicBezTo>
                    <a:pt x="295" y="5062"/>
                    <a:pt x="286" y="5061"/>
                    <a:pt x="278" y="5061"/>
                  </a:cubicBezTo>
                  <a:cubicBezTo>
                    <a:pt x="1" y="5061"/>
                    <a:pt x="9" y="5529"/>
                    <a:pt x="303" y="5558"/>
                  </a:cubicBezTo>
                  <a:cubicBezTo>
                    <a:pt x="673" y="5617"/>
                    <a:pt x="1072" y="5654"/>
                    <a:pt x="1479" y="5713"/>
                  </a:cubicBezTo>
                  <a:cubicBezTo>
                    <a:pt x="1412" y="5743"/>
                    <a:pt x="1383" y="5772"/>
                    <a:pt x="1324" y="5802"/>
                  </a:cubicBezTo>
                  <a:cubicBezTo>
                    <a:pt x="1013" y="5927"/>
                    <a:pt x="740" y="6053"/>
                    <a:pt x="429" y="6171"/>
                  </a:cubicBezTo>
                  <a:cubicBezTo>
                    <a:pt x="190" y="6304"/>
                    <a:pt x="337" y="6641"/>
                    <a:pt x="555" y="6641"/>
                  </a:cubicBezTo>
                  <a:cubicBezTo>
                    <a:pt x="593" y="6641"/>
                    <a:pt x="633" y="6630"/>
                    <a:pt x="673" y="6608"/>
                  </a:cubicBezTo>
                  <a:cubicBezTo>
                    <a:pt x="954" y="6482"/>
                    <a:pt x="1228" y="6356"/>
                    <a:pt x="1508" y="6238"/>
                  </a:cubicBezTo>
                  <a:cubicBezTo>
                    <a:pt x="1693" y="6171"/>
                    <a:pt x="1849" y="6053"/>
                    <a:pt x="2033" y="5987"/>
                  </a:cubicBezTo>
                  <a:lnTo>
                    <a:pt x="2033" y="5987"/>
                  </a:lnTo>
                  <a:cubicBezTo>
                    <a:pt x="1996" y="6356"/>
                    <a:pt x="1967" y="6763"/>
                    <a:pt x="1878" y="7132"/>
                  </a:cubicBezTo>
                  <a:cubicBezTo>
                    <a:pt x="1839" y="7313"/>
                    <a:pt x="1988" y="7431"/>
                    <a:pt x="2127" y="7431"/>
                  </a:cubicBezTo>
                  <a:cubicBezTo>
                    <a:pt x="2222" y="7431"/>
                    <a:pt x="2313" y="7376"/>
                    <a:pt x="2336" y="7251"/>
                  </a:cubicBezTo>
                  <a:cubicBezTo>
                    <a:pt x="2462" y="6763"/>
                    <a:pt x="2521" y="6208"/>
                    <a:pt x="2521" y="5684"/>
                  </a:cubicBezTo>
                  <a:cubicBezTo>
                    <a:pt x="2521" y="5558"/>
                    <a:pt x="2492" y="5499"/>
                    <a:pt x="2433" y="5469"/>
                  </a:cubicBezTo>
                  <a:cubicBezTo>
                    <a:pt x="2433" y="3710"/>
                    <a:pt x="2462" y="1987"/>
                    <a:pt x="2462" y="228"/>
                  </a:cubicBezTo>
                  <a:cubicBezTo>
                    <a:pt x="2462" y="76"/>
                    <a:pt x="2338" y="0"/>
                    <a:pt x="2215" y="0"/>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128"/>
            <p:cNvSpPr/>
            <p:nvPr/>
          </p:nvSpPr>
          <p:spPr>
            <a:xfrm>
              <a:off x="7314284" y="809135"/>
              <a:ext cx="459580" cy="267265"/>
            </a:xfrm>
            <a:custGeom>
              <a:avLst/>
              <a:gdLst/>
              <a:ahLst/>
              <a:cxnLst/>
              <a:rect l="l" t="t" r="r" b="b"/>
              <a:pathLst>
                <a:path w="25754" h="14977" extrusionOk="0">
                  <a:moveTo>
                    <a:pt x="25480" y="1"/>
                  </a:moveTo>
                  <a:lnTo>
                    <a:pt x="25480" y="1"/>
                  </a:lnTo>
                  <a:cubicBezTo>
                    <a:pt x="22580" y="335"/>
                    <a:pt x="19679" y="811"/>
                    <a:pt x="16757" y="811"/>
                  </a:cubicBezTo>
                  <a:cubicBezTo>
                    <a:pt x="15612" y="811"/>
                    <a:pt x="14464" y="738"/>
                    <a:pt x="13312" y="555"/>
                  </a:cubicBezTo>
                  <a:cubicBezTo>
                    <a:pt x="12816" y="496"/>
                    <a:pt x="12321" y="466"/>
                    <a:pt x="11892" y="437"/>
                  </a:cubicBezTo>
                  <a:cubicBezTo>
                    <a:pt x="11321" y="304"/>
                    <a:pt x="10729" y="240"/>
                    <a:pt x="10129" y="240"/>
                  </a:cubicBezTo>
                  <a:cubicBezTo>
                    <a:pt x="5296" y="240"/>
                    <a:pt x="1" y="4370"/>
                    <a:pt x="1698" y="9552"/>
                  </a:cubicBezTo>
                  <a:cubicBezTo>
                    <a:pt x="2067" y="10476"/>
                    <a:pt x="2622" y="11275"/>
                    <a:pt x="3331" y="11984"/>
                  </a:cubicBezTo>
                  <a:cubicBezTo>
                    <a:pt x="4071" y="12694"/>
                    <a:pt x="4928" y="13278"/>
                    <a:pt x="5889" y="13744"/>
                  </a:cubicBezTo>
                  <a:cubicBezTo>
                    <a:pt x="6377" y="13988"/>
                    <a:pt x="6873" y="14173"/>
                    <a:pt x="7397" y="14358"/>
                  </a:cubicBezTo>
                  <a:cubicBezTo>
                    <a:pt x="8573" y="14781"/>
                    <a:pt x="9754" y="14976"/>
                    <a:pt x="10913" y="14976"/>
                  </a:cubicBezTo>
                  <a:cubicBezTo>
                    <a:pt x="13638" y="14976"/>
                    <a:pt x="16236" y="13897"/>
                    <a:pt x="18331" y="12169"/>
                  </a:cubicBezTo>
                  <a:cubicBezTo>
                    <a:pt x="18760" y="11829"/>
                    <a:pt x="19196" y="11430"/>
                    <a:pt x="19566" y="11031"/>
                  </a:cubicBezTo>
                  <a:cubicBezTo>
                    <a:pt x="22117" y="7889"/>
                    <a:pt x="25754" y="4281"/>
                    <a:pt x="25480" y="1"/>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128"/>
            <p:cNvSpPr/>
            <p:nvPr/>
          </p:nvSpPr>
          <p:spPr>
            <a:xfrm>
              <a:off x="7444570" y="900448"/>
              <a:ext cx="289946" cy="175970"/>
            </a:xfrm>
            <a:custGeom>
              <a:avLst/>
              <a:gdLst/>
              <a:ahLst/>
              <a:cxnLst/>
              <a:rect l="l" t="t" r="r" b="b"/>
              <a:pathLst>
                <a:path w="16248" h="9861" extrusionOk="0">
                  <a:moveTo>
                    <a:pt x="15623" y="0"/>
                  </a:moveTo>
                  <a:cubicBezTo>
                    <a:pt x="15151" y="0"/>
                    <a:pt x="14522" y="352"/>
                    <a:pt x="14172" y="613"/>
                  </a:cubicBezTo>
                  <a:cubicBezTo>
                    <a:pt x="12905" y="1566"/>
                    <a:pt x="11546" y="1867"/>
                    <a:pt x="10103" y="1867"/>
                  </a:cubicBezTo>
                  <a:cubicBezTo>
                    <a:pt x="9542" y="1867"/>
                    <a:pt x="8969" y="1822"/>
                    <a:pt x="8384" y="1752"/>
                  </a:cubicBezTo>
                  <a:cubicBezTo>
                    <a:pt x="7835" y="1685"/>
                    <a:pt x="7280" y="1651"/>
                    <a:pt x="6725" y="1651"/>
                  </a:cubicBezTo>
                  <a:cubicBezTo>
                    <a:pt x="5746" y="1651"/>
                    <a:pt x="4766" y="1756"/>
                    <a:pt x="3822" y="1973"/>
                  </a:cubicBezTo>
                  <a:cubicBezTo>
                    <a:pt x="2063" y="2617"/>
                    <a:pt x="555" y="3822"/>
                    <a:pt x="252" y="5818"/>
                  </a:cubicBezTo>
                  <a:cubicBezTo>
                    <a:pt x="0" y="7481"/>
                    <a:pt x="836" y="8841"/>
                    <a:pt x="2033" y="9736"/>
                  </a:cubicBezTo>
                  <a:cubicBezTo>
                    <a:pt x="2568" y="9820"/>
                    <a:pt x="3099" y="9860"/>
                    <a:pt x="3626" y="9860"/>
                  </a:cubicBezTo>
                  <a:cubicBezTo>
                    <a:pt x="6350" y="9860"/>
                    <a:pt x="8937" y="8781"/>
                    <a:pt x="11030" y="7052"/>
                  </a:cubicBezTo>
                  <a:cubicBezTo>
                    <a:pt x="11459" y="6712"/>
                    <a:pt x="11895" y="6313"/>
                    <a:pt x="12265" y="5914"/>
                  </a:cubicBezTo>
                  <a:cubicBezTo>
                    <a:pt x="13522" y="4376"/>
                    <a:pt x="15067" y="2713"/>
                    <a:pt x="16235" y="894"/>
                  </a:cubicBezTo>
                  <a:lnTo>
                    <a:pt x="16235" y="798"/>
                  </a:lnTo>
                  <a:cubicBezTo>
                    <a:pt x="16248" y="202"/>
                    <a:pt x="15980" y="0"/>
                    <a:pt x="15623"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128"/>
            <p:cNvSpPr/>
            <p:nvPr/>
          </p:nvSpPr>
          <p:spPr>
            <a:xfrm>
              <a:off x="7376492" y="989352"/>
              <a:ext cx="23627" cy="22681"/>
            </a:xfrm>
            <a:custGeom>
              <a:avLst/>
              <a:gdLst/>
              <a:ahLst/>
              <a:cxnLst/>
              <a:rect l="l" t="t" r="r" b="b"/>
              <a:pathLst>
                <a:path w="1324" h="1271" extrusionOk="0">
                  <a:moveTo>
                    <a:pt x="662" y="0"/>
                  </a:moveTo>
                  <a:cubicBezTo>
                    <a:pt x="331" y="0"/>
                    <a:pt x="1" y="207"/>
                    <a:pt x="1" y="621"/>
                  </a:cubicBezTo>
                  <a:cubicBezTo>
                    <a:pt x="1" y="1054"/>
                    <a:pt x="331" y="1270"/>
                    <a:pt x="662" y="1270"/>
                  </a:cubicBezTo>
                  <a:cubicBezTo>
                    <a:pt x="993" y="1270"/>
                    <a:pt x="1324" y="1054"/>
                    <a:pt x="1324" y="621"/>
                  </a:cubicBezTo>
                  <a:cubicBezTo>
                    <a:pt x="1324" y="207"/>
                    <a:pt x="993" y="0"/>
                    <a:pt x="662" y="0"/>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128"/>
            <p:cNvSpPr/>
            <p:nvPr/>
          </p:nvSpPr>
          <p:spPr>
            <a:xfrm rot="232785">
              <a:off x="7391802" y="1023115"/>
              <a:ext cx="35763" cy="55929"/>
            </a:xfrm>
            <a:custGeom>
              <a:avLst/>
              <a:gdLst/>
              <a:ahLst/>
              <a:cxnLst/>
              <a:rect l="l" t="t" r="r" b="b"/>
              <a:pathLst>
                <a:path w="2004" h="3134" extrusionOk="0">
                  <a:moveTo>
                    <a:pt x="1175" y="1"/>
                  </a:moveTo>
                  <a:cubicBezTo>
                    <a:pt x="751" y="1"/>
                    <a:pt x="269" y="206"/>
                    <a:pt x="126" y="548"/>
                  </a:cubicBezTo>
                  <a:cubicBezTo>
                    <a:pt x="0" y="918"/>
                    <a:pt x="0" y="1317"/>
                    <a:pt x="96" y="1627"/>
                  </a:cubicBezTo>
                  <a:cubicBezTo>
                    <a:pt x="126" y="1842"/>
                    <a:pt x="215" y="1997"/>
                    <a:pt x="311" y="2182"/>
                  </a:cubicBezTo>
                  <a:cubicBezTo>
                    <a:pt x="436" y="2396"/>
                    <a:pt x="525" y="2640"/>
                    <a:pt x="651" y="2825"/>
                  </a:cubicBezTo>
                  <a:cubicBezTo>
                    <a:pt x="743" y="2923"/>
                    <a:pt x="934" y="3134"/>
                    <a:pt x="1144" y="3134"/>
                  </a:cubicBezTo>
                  <a:cubicBezTo>
                    <a:pt x="1203" y="3134"/>
                    <a:pt x="1263" y="3117"/>
                    <a:pt x="1324" y="3076"/>
                  </a:cubicBezTo>
                  <a:cubicBezTo>
                    <a:pt x="1479" y="2980"/>
                    <a:pt x="1479" y="2795"/>
                    <a:pt x="1508" y="2677"/>
                  </a:cubicBezTo>
                  <a:cubicBezTo>
                    <a:pt x="1575" y="2396"/>
                    <a:pt x="1693" y="1812"/>
                    <a:pt x="1693" y="1812"/>
                  </a:cubicBezTo>
                  <a:cubicBezTo>
                    <a:pt x="1730" y="1686"/>
                    <a:pt x="1760" y="1568"/>
                    <a:pt x="1789" y="1442"/>
                  </a:cubicBezTo>
                  <a:cubicBezTo>
                    <a:pt x="1878" y="1102"/>
                    <a:pt x="2004" y="644"/>
                    <a:pt x="1848" y="334"/>
                  </a:cubicBezTo>
                  <a:cubicBezTo>
                    <a:pt x="1747" y="104"/>
                    <a:pt x="1476" y="1"/>
                    <a:pt x="1175"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128"/>
            <p:cNvSpPr/>
            <p:nvPr/>
          </p:nvSpPr>
          <p:spPr>
            <a:xfrm>
              <a:off x="7408809" y="959015"/>
              <a:ext cx="33299" cy="20700"/>
            </a:xfrm>
            <a:custGeom>
              <a:avLst/>
              <a:gdLst/>
              <a:ahLst/>
              <a:cxnLst/>
              <a:rect l="l" t="t" r="r" b="b"/>
              <a:pathLst>
                <a:path w="1866" h="1160" extrusionOk="0">
                  <a:moveTo>
                    <a:pt x="1600" y="0"/>
                  </a:moveTo>
                  <a:cubicBezTo>
                    <a:pt x="1417" y="0"/>
                    <a:pt x="1182" y="71"/>
                    <a:pt x="1080" y="103"/>
                  </a:cubicBezTo>
                  <a:cubicBezTo>
                    <a:pt x="740" y="259"/>
                    <a:pt x="252" y="540"/>
                    <a:pt x="38" y="909"/>
                  </a:cubicBezTo>
                  <a:lnTo>
                    <a:pt x="38" y="968"/>
                  </a:lnTo>
                  <a:cubicBezTo>
                    <a:pt x="1" y="968"/>
                    <a:pt x="1" y="998"/>
                    <a:pt x="38" y="998"/>
                  </a:cubicBezTo>
                  <a:cubicBezTo>
                    <a:pt x="89" y="1116"/>
                    <a:pt x="194" y="1159"/>
                    <a:pt x="321" y="1159"/>
                  </a:cubicBezTo>
                  <a:cubicBezTo>
                    <a:pt x="561" y="1159"/>
                    <a:pt x="882" y="1006"/>
                    <a:pt x="1080" y="909"/>
                  </a:cubicBezTo>
                  <a:cubicBezTo>
                    <a:pt x="1332" y="784"/>
                    <a:pt x="1790" y="503"/>
                    <a:pt x="1849" y="200"/>
                  </a:cubicBezTo>
                  <a:cubicBezTo>
                    <a:pt x="1866" y="47"/>
                    <a:pt x="1750" y="0"/>
                    <a:pt x="1600"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128"/>
            <p:cNvSpPr/>
            <p:nvPr/>
          </p:nvSpPr>
          <p:spPr>
            <a:xfrm>
              <a:off x="7412771" y="945596"/>
              <a:ext cx="26018" cy="14651"/>
            </a:xfrm>
            <a:custGeom>
              <a:avLst/>
              <a:gdLst/>
              <a:ahLst/>
              <a:cxnLst/>
              <a:rect l="l" t="t" r="r" b="b"/>
              <a:pathLst>
                <a:path w="1458" h="821" extrusionOk="0">
                  <a:moveTo>
                    <a:pt x="1335" y="0"/>
                  </a:moveTo>
                  <a:cubicBezTo>
                    <a:pt x="1236" y="0"/>
                    <a:pt x="1099" y="40"/>
                    <a:pt x="1043" y="57"/>
                  </a:cubicBezTo>
                  <a:cubicBezTo>
                    <a:pt x="673" y="183"/>
                    <a:pt x="304" y="368"/>
                    <a:pt x="30" y="671"/>
                  </a:cubicBezTo>
                  <a:cubicBezTo>
                    <a:pt x="1" y="700"/>
                    <a:pt x="1" y="700"/>
                    <a:pt x="1" y="737"/>
                  </a:cubicBezTo>
                  <a:lnTo>
                    <a:pt x="1" y="767"/>
                  </a:lnTo>
                  <a:cubicBezTo>
                    <a:pt x="46" y="805"/>
                    <a:pt x="109" y="820"/>
                    <a:pt x="182" y="820"/>
                  </a:cubicBezTo>
                  <a:cubicBezTo>
                    <a:pt x="409" y="820"/>
                    <a:pt x="735" y="671"/>
                    <a:pt x="925" y="582"/>
                  </a:cubicBezTo>
                  <a:cubicBezTo>
                    <a:pt x="1043" y="515"/>
                    <a:pt x="1442" y="301"/>
                    <a:pt x="1442" y="87"/>
                  </a:cubicBezTo>
                  <a:cubicBezTo>
                    <a:pt x="1458" y="21"/>
                    <a:pt x="1407" y="0"/>
                    <a:pt x="1335"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128"/>
            <p:cNvSpPr/>
            <p:nvPr/>
          </p:nvSpPr>
          <p:spPr>
            <a:xfrm>
              <a:off x="7412771" y="976450"/>
              <a:ext cx="29052" cy="14276"/>
            </a:xfrm>
            <a:custGeom>
              <a:avLst/>
              <a:gdLst/>
              <a:ahLst/>
              <a:cxnLst/>
              <a:rect l="l" t="t" r="r" b="b"/>
              <a:pathLst>
                <a:path w="1628" h="800" extrusionOk="0">
                  <a:moveTo>
                    <a:pt x="1256" y="0"/>
                  </a:moveTo>
                  <a:cubicBezTo>
                    <a:pt x="1014" y="0"/>
                    <a:pt x="686" y="181"/>
                    <a:pt x="400" y="361"/>
                  </a:cubicBezTo>
                  <a:cubicBezTo>
                    <a:pt x="245" y="420"/>
                    <a:pt x="1" y="575"/>
                    <a:pt x="30" y="701"/>
                  </a:cubicBezTo>
                  <a:cubicBezTo>
                    <a:pt x="47" y="772"/>
                    <a:pt x="117" y="799"/>
                    <a:pt x="212" y="799"/>
                  </a:cubicBezTo>
                  <a:cubicBezTo>
                    <a:pt x="444" y="799"/>
                    <a:pt x="832" y="635"/>
                    <a:pt x="984" y="546"/>
                  </a:cubicBezTo>
                  <a:cubicBezTo>
                    <a:pt x="1169" y="450"/>
                    <a:pt x="1627" y="117"/>
                    <a:pt x="1383" y="21"/>
                  </a:cubicBezTo>
                  <a:cubicBezTo>
                    <a:pt x="1344" y="7"/>
                    <a:pt x="1302" y="0"/>
                    <a:pt x="1256"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54" name="Google Shape;5154;p128"/>
            <p:cNvGrpSpPr/>
            <p:nvPr/>
          </p:nvGrpSpPr>
          <p:grpSpPr>
            <a:xfrm flipH="1">
              <a:off x="7561552" y="885584"/>
              <a:ext cx="177075" cy="144085"/>
              <a:chOff x="1808700" y="965100"/>
              <a:chExt cx="262450" cy="208275"/>
            </a:xfrm>
          </p:grpSpPr>
          <p:sp>
            <p:nvSpPr>
              <p:cNvPr id="5155" name="Google Shape;5155;p128"/>
              <p:cNvSpPr/>
              <p:nvPr/>
            </p:nvSpPr>
            <p:spPr>
              <a:xfrm flipH="1">
                <a:off x="1808700" y="965100"/>
                <a:ext cx="262450" cy="105075"/>
              </a:xfrm>
              <a:custGeom>
                <a:avLst/>
                <a:gdLst/>
                <a:ahLst/>
                <a:cxnLst/>
                <a:rect l="l" t="t" r="r" b="b"/>
                <a:pathLst>
                  <a:path w="10498" h="4203" extrusionOk="0">
                    <a:moveTo>
                      <a:pt x="5545" y="1"/>
                    </a:moveTo>
                    <a:cubicBezTo>
                      <a:pt x="4604" y="1"/>
                      <a:pt x="3667" y="67"/>
                      <a:pt x="2735" y="139"/>
                    </a:cubicBezTo>
                    <a:cubicBezTo>
                      <a:pt x="2307" y="723"/>
                      <a:pt x="1811" y="1248"/>
                      <a:pt x="1294" y="1617"/>
                    </a:cubicBezTo>
                    <a:cubicBezTo>
                      <a:pt x="858" y="1921"/>
                      <a:pt x="429" y="2172"/>
                      <a:pt x="0" y="2386"/>
                    </a:cubicBezTo>
                    <a:cubicBezTo>
                      <a:pt x="1897" y="3327"/>
                      <a:pt x="4096" y="4203"/>
                      <a:pt x="6190" y="4203"/>
                    </a:cubicBezTo>
                    <a:cubicBezTo>
                      <a:pt x="7321" y="4203"/>
                      <a:pt x="8420" y="3948"/>
                      <a:pt x="9426" y="3310"/>
                    </a:cubicBezTo>
                    <a:cubicBezTo>
                      <a:pt x="10498" y="2571"/>
                      <a:pt x="10069" y="782"/>
                      <a:pt x="8805" y="353"/>
                    </a:cubicBezTo>
                    <a:cubicBezTo>
                      <a:pt x="7717" y="88"/>
                      <a:pt x="6629" y="1"/>
                      <a:pt x="5545" y="1"/>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128"/>
              <p:cNvSpPr/>
              <p:nvPr/>
            </p:nvSpPr>
            <p:spPr>
              <a:xfrm flipH="1">
                <a:off x="1832700" y="980025"/>
                <a:ext cx="236975" cy="193350"/>
              </a:xfrm>
              <a:custGeom>
                <a:avLst/>
                <a:gdLst/>
                <a:ahLst/>
                <a:cxnLst/>
                <a:rect l="l" t="t" r="r" b="b"/>
                <a:pathLst>
                  <a:path w="9479" h="7734" extrusionOk="0">
                    <a:moveTo>
                      <a:pt x="2307" y="0"/>
                    </a:moveTo>
                    <a:cubicBezTo>
                      <a:pt x="2004" y="399"/>
                      <a:pt x="1634" y="739"/>
                      <a:pt x="1235" y="1020"/>
                    </a:cubicBezTo>
                    <a:cubicBezTo>
                      <a:pt x="828" y="1294"/>
                      <a:pt x="399" y="1545"/>
                      <a:pt x="0" y="1760"/>
                    </a:cubicBezTo>
                    <a:cubicBezTo>
                      <a:pt x="1634" y="4650"/>
                      <a:pt x="3911" y="7548"/>
                      <a:pt x="7297" y="7733"/>
                    </a:cubicBezTo>
                    <a:cubicBezTo>
                      <a:pt x="7308" y="7733"/>
                      <a:pt x="7319" y="7733"/>
                      <a:pt x="7331" y="7733"/>
                    </a:cubicBezTo>
                    <a:cubicBezTo>
                      <a:pt x="8728" y="7733"/>
                      <a:pt x="9479" y="5905"/>
                      <a:pt x="8657" y="4746"/>
                    </a:cubicBezTo>
                    <a:cubicBezTo>
                      <a:pt x="6898" y="2684"/>
                      <a:pt x="4562" y="1390"/>
                      <a:pt x="2307" y="0"/>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57" name="Google Shape;5157;p128"/>
            <p:cNvSpPr/>
            <p:nvPr/>
          </p:nvSpPr>
          <p:spPr>
            <a:xfrm>
              <a:off x="7549588" y="1009561"/>
              <a:ext cx="45130" cy="132624"/>
            </a:xfrm>
            <a:custGeom>
              <a:avLst/>
              <a:gdLst/>
              <a:ahLst/>
              <a:cxnLst/>
              <a:rect l="l" t="t" r="r" b="b"/>
              <a:pathLst>
                <a:path w="2529" h="7432" extrusionOk="0">
                  <a:moveTo>
                    <a:pt x="2218" y="1"/>
                  </a:moveTo>
                  <a:cubicBezTo>
                    <a:pt x="2096" y="1"/>
                    <a:pt x="1974" y="77"/>
                    <a:pt x="1974" y="228"/>
                  </a:cubicBezTo>
                  <a:cubicBezTo>
                    <a:pt x="1974" y="1921"/>
                    <a:pt x="1944" y="3621"/>
                    <a:pt x="1944" y="5314"/>
                  </a:cubicBezTo>
                  <a:cubicBezTo>
                    <a:pt x="1390" y="5189"/>
                    <a:pt x="835" y="5159"/>
                    <a:pt x="311" y="5063"/>
                  </a:cubicBezTo>
                  <a:cubicBezTo>
                    <a:pt x="302" y="5062"/>
                    <a:pt x="293" y="5062"/>
                    <a:pt x="284" y="5062"/>
                  </a:cubicBezTo>
                  <a:cubicBezTo>
                    <a:pt x="0" y="5062"/>
                    <a:pt x="9" y="5530"/>
                    <a:pt x="311" y="5558"/>
                  </a:cubicBezTo>
                  <a:cubicBezTo>
                    <a:pt x="680" y="5618"/>
                    <a:pt x="1079" y="5654"/>
                    <a:pt x="1479" y="5714"/>
                  </a:cubicBezTo>
                  <a:cubicBezTo>
                    <a:pt x="1419" y="5743"/>
                    <a:pt x="1353" y="5773"/>
                    <a:pt x="1323" y="5802"/>
                  </a:cubicBezTo>
                  <a:cubicBezTo>
                    <a:pt x="1020" y="5928"/>
                    <a:pt x="710" y="6054"/>
                    <a:pt x="429" y="6172"/>
                  </a:cubicBezTo>
                  <a:cubicBezTo>
                    <a:pt x="196" y="6304"/>
                    <a:pt x="339" y="6641"/>
                    <a:pt x="560" y="6641"/>
                  </a:cubicBezTo>
                  <a:cubicBezTo>
                    <a:pt x="598" y="6641"/>
                    <a:pt x="639" y="6631"/>
                    <a:pt x="680" y="6608"/>
                  </a:cubicBezTo>
                  <a:cubicBezTo>
                    <a:pt x="954" y="6482"/>
                    <a:pt x="1235" y="6357"/>
                    <a:pt x="1508" y="6239"/>
                  </a:cubicBezTo>
                  <a:cubicBezTo>
                    <a:pt x="1663" y="6172"/>
                    <a:pt x="1848" y="6054"/>
                    <a:pt x="2033" y="5987"/>
                  </a:cubicBezTo>
                  <a:lnTo>
                    <a:pt x="2033" y="5987"/>
                  </a:lnTo>
                  <a:cubicBezTo>
                    <a:pt x="2003" y="6357"/>
                    <a:pt x="1944" y="6763"/>
                    <a:pt x="1878" y="7133"/>
                  </a:cubicBezTo>
                  <a:cubicBezTo>
                    <a:pt x="1843" y="7314"/>
                    <a:pt x="1991" y="7431"/>
                    <a:pt x="2131" y="7431"/>
                  </a:cubicBezTo>
                  <a:cubicBezTo>
                    <a:pt x="2226" y="7431"/>
                    <a:pt x="2317" y="7377"/>
                    <a:pt x="2344" y="7251"/>
                  </a:cubicBezTo>
                  <a:cubicBezTo>
                    <a:pt x="2462" y="6763"/>
                    <a:pt x="2528" y="6209"/>
                    <a:pt x="2528" y="5684"/>
                  </a:cubicBezTo>
                  <a:cubicBezTo>
                    <a:pt x="2528" y="5558"/>
                    <a:pt x="2499" y="5499"/>
                    <a:pt x="2403" y="5470"/>
                  </a:cubicBezTo>
                  <a:cubicBezTo>
                    <a:pt x="2432" y="3710"/>
                    <a:pt x="2462" y="1988"/>
                    <a:pt x="2462" y="228"/>
                  </a:cubicBezTo>
                  <a:cubicBezTo>
                    <a:pt x="2462" y="77"/>
                    <a:pt x="2340" y="1"/>
                    <a:pt x="2218"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58" name="Google Shape;5158;p128"/>
            <p:cNvGrpSpPr/>
            <p:nvPr/>
          </p:nvGrpSpPr>
          <p:grpSpPr>
            <a:xfrm flipH="1">
              <a:off x="7561577" y="885584"/>
              <a:ext cx="177075" cy="144085"/>
              <a:chOff x="1808700" y="965100"/>
              <a:chExt cx="262450" cy="208275"/>
            </a:xfrm>
          </p:grpSpPr>
          <p:sp>
            <p:nvSpPr>
              <p:cNvPr id="5159" name="Google Shape;5159;p128"/>
              <p:cNvSpPr/>
              <p:nvPr/>
            </p:nvSpPr>
            <p:spPr>
              <a:xfrm flipH="1">
                <a:off x="1808700" y="965100"/>
                <a:ext cx="262450" cy="105075"/>
              </a:xfrm>
              <a:custGeom>
                <a:avLst/>
                <a:gdLst/>
                <a:ahLst/>
                <a:cxnLst/>
                <a:rect l="l" t="t" r="r" b="b"/>
                <a:pathLst>
                  <a:path w="10498" h="4203" extrusionOk="0">
                    <a:moveTo>
                      <a:pt x="5545" y="1"/>
                    </a:moveTo>
                    <a:cubicBezTo>
                      <a:pt x="4604" y="1"/>
                      <a:pt x="3667" y="67"/>
                      <a:pt x="2735" y="139"/>
                    </a:cubicBezTo>
                    <a:cubicBezTo>
                      <a:pt x="2307" y="723"/>
                      <a:pt x="1811" y="1248"/>
                      <a:pt x="1294" y="1617"/>
                    </a:cubicBezTo>
                    <a:cubicBezTo>
                      <a:pt x="858" y="1921"/>
                      <a:pt x="429" y="2172"/>
                      <a:pt x="0" y="2386"/>
                    </a:cubicBezTo>
                    <a:cubicBezTo>
                      <a:pt x="1897" y="3327"/>
                      <a:pt x="4096" y="4203"/>
                      <a:pt x="6190" y="4203"/>
                    </a:cubicBezTo>
                    <a:cubicBezTo>
                      <a:pt x="7321" y="4203"/>
                      <a:pt x="8420" y="3948"/>
                      <a:pt x="9426" y="3310"/>
                    </a:cubicBezTo>
                    <a:cubicBezTo>
                      <a:pt x="10498" y="2571"/>
                      <a:pt x="10069" y="782"/>
                      <a:pt x="8805" y="353"/>
                    </a:cubicBezTo>
                    <a:cubicBezTo>
                      <a:pt x="7717" y="88"/>
                      <a:pt x="6629" y="1"/>
                      <a:pt x="5545" y="1"/>
                    </a:cubicBezTo>
                    <a:close/>
                  </a:path>
                </a:pathLst>
              </a:custGeom>
              <a:solidFill>
                <a:srgbClr val="000000">
                  <a:alpha val="2849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128"/>
              <p:cNvSpPr/>
              <p:nvPr/>
            </p:nvSpPr>
            <p:spPr>
              <a:xfrm flipH="1">
                <a:off x="1832700" y="980025"/>
                <a:ext cx="236975" cy="193350"/>
              </a:xfrm>
              <a:custGeom>
                <a:avLst/>
                <a:gdLst/>
                <a:ahLst/>
                <a:cxnLst/>
                <a:rect l="l" t="t" r="r" b="b"/>
                <a:pathLst>
                  <a:path w="9479" h="7734" extrusionOk="0">
                    <a:moveTo>
                      <a:pt x="2307" y="0"/>
                    </a:moveTo>
                    <a:cubicBezTo>
                      <a:pt x="2004" y="399"/>
                      <a:pt x="1634" y="739"/>
                      <a:pt x="1235" y="1020"/>
                    </a:cubicBezTo>
                    <a:cubicBezTo>
                      <a:pt x="828" y="1294"/>
                      <a:pt x="399" y="1545"/>
                      <a:pt x="0" y="1760"/>
                    </a:cubicBezTo>
                    <a:cubicBezTo>
                      <a:pt x="1634" y="4650"/>
                      <a:pt x="3911" y="7548"/>
                      <a:pt x="7297" y="7733"/>
                    </a:cubicBezTo>
                    <a:cubicBezTo>
                      <a:pt x="7308" y="7733"/>
                      <a:pt x="7319" y="7733"/>
                      <a:pt x="7331" y="7733"/>
                    </a:cubicBezTo>
                    <a:cubicBezTo>
                      <a:pt x="8728" y="7733"/>
                      <a:pt x="9479" y="5905"/>
                      <a:pt x="8657" y="4746"/>
                    </a:cubicBezTo>
                    <a:cubicBezTo>
                      <a:pt x="6898" y="2684"/>
                      <a:pt x="4562" y="1390"/>
                      <a:pt x="2307" y="0"/>
                    </a:cubicBezTo>
                    <a:close/>
                  </a:path>
                </a:pathLst>
              </a:custGeom>
              <a:solidFill>
                <a:srgbClr val="000000">
                  <a:alpha val="2849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61" name="Google Shape;5161;p128"/>
            <p:cNvSpPr/>
            <p:nvPr/>
          </p:nvSpPr>
          <p:spPr>
            <a:xfrm>
              <a:off x="7555120" y="885529"/>
              <a:ext cx="204504" cy="115814"/>
            </a:xfrm>
            <a:custGeom>
              <a:avLst/>
              <a:gdLst/>
              <a:ahLst/>
              <a:cxnLst/>
              <a:rect l="l" t="t" r="r" b="b"/>
              <a:pathLst>
                <a:path w="11460" h="6490" extrusionOk="0">
                  <a:moveTo>
                    <a:pt x="2433" y="0"/>
                  </a:moveTo>
                  <a:cubicBezTo>
                    <a:pt x="2034" y="525"/>
                    <a:pt x="1568" y="1020"/>
                    <a:pt x="1080" y="1360"/>
                  </a:cubicBezTo>
                  <a:cubicBezTo>
                    <a:pt x="710" y="1604"/>
                    <a:pt x="341" y="1819"/>
                    <a:pt x="1" y="2033"/>
                  </a:cubicBezTo>
                  <a:cubicBezTo>
                    <a:pt x="2297" y="4442"/>
                    <a:pt x="4688" y="6489"/>
                    <a:pt x="7863" y="6489"/>
                  </a:cubicBezTo>
                  <a:cubicBezTo>
                    <a:pt x="8429" y="6489"/>
                    <a:pt x="9021" y="6424"/>
                    <a:pt x="9641" y="6284"/>
                  </a:cubicBezTo>
                  <a:cubicBezTo>
                    <a:pt x="11208" y="5855"/>
                    <a:pt x="11459" y="3608"/>
                    <a:pt x="10166" y="2588"/>
                  </a:cubicBezTo>
                  <a:cubicBezTo>
                    <a:pt x="7482" y="806"/>
                    <a:pt x="5360" y="806"/>
                    <a:pt x="2433" y="0"/>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65"/>
        <p:cNvGrpSpPr/>
        <p:nvPr/>
      </p:nvGrpSpPr>
      <p:grpSpPr>
        <a:xfrm>
          <a:off x="0" y="0"/>
          <a:ext cx="0" cy="0"/>
          <a:chOff x="0" y="0"/>
          <a:chExt cx="0" cy="0"/>
        </a:xfrm>
      </p:grpSpPr>
      <p:sp>
        <p:nvSpPr>
          <p:cNvPr id="5166" name="Google Shape;5166;p129"/>
          <p:cNvSpPr txBox="1">
            <a:spLocks noGrp="1"/>
          </p:cNvSpPr>
          <p:nvPr>
            <p:ph type="title"/>
          </p:nvPr>
        </p:nvSpPr>
        <p:spPr>
          <a:xfrm>
            <a:off x="720000" y="310500"/>
            <a:ext cx="7704000" cy="4785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a:t>Critical Findings</a:t>
            </a:r>
            <a:endParaRPr/>
          </a:p>
        </p:txBody>
      </p:sp>
      <p:sp>
        <p:nvSpPr>
          <p:cNvPr id="5167" name="Google Shape;5167;p129"/>
          <p:cNvSpPr txBox="1">
            <a:spLocks noGrp="1"/>
          </p:cNvSpPr>
          <p:nvPr>
            <p:ph type="subTitle" idx="6"/>
          </p:nvPr>
        </p:nvSpPr>
        <p:spPr>
          <a:xfrm>
            <a:off x="6525738" y="2781938"/>
            <a:ext cx="1849500" cy="696300"/>
          </a:xfrm>
          <a:prstGeom prst="rect">
            <a:avLst/>
          </a:prstGeom>
        </p:spPr>
        <p:txBody>
          <a:bodyPr spcFirstLastPara="1" wrap="square" lIns="14400" tIns="14400" rIns="14400" bIns="14400" anchor="t" anchorCtr="0">
            <a:noAutofit/>
          </a:bodyPr>
          <a:lstStyle/>
          <a:p>
            <a:pPr marL="0" lvl="0" indent="0" algn="ctr" rtl="0">
              <a:spcBef>
                <a:spcPts val="0"/>
              </a:spcBef>
              <a:spcAft>
                <a:spcPts val="0"/>
              </a:spcAft>
              <a:buNone/>
            </a:pPr>
            <a:r>
              <a:rPr lang="en"/>
              <a:t>Greater expansion upon socialization</a:t>
            </a:r>
            <a:endParaRPr/>
          </a:p>
        </p:txBody>
      </p:sp>
      <p:sp>
        <p:nvSpPr>
          <p:cNvPr id="5168" name="Google Shape;5168;p129"/>
          <p:cNvSpPr txBox="1">
            <a:spLocks noGrp="1"/>
          </p:cNvSpPr>
          <p:nvPr>
            <p:ph type="title" idx="2"/>
          </p:nvPr>
        </p:nvSpPr>
        <p:spPr>
          <a:xfrm>
            <a:off x="888313" y="1443713"/>
            <a:ext cx="1610400" cy="4476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a:t>What we thought</a:t>
            </a:r>
            <a:endParaRPr/>
          </a:p>
        </p:txBody>
      </p:sp>
      <p:sp>
        <p:nvSpPr>
          <p:cNvPr id="5169" name="Google Shape;5169;p129"/>
          <p:cNvSpPr txBox="1">
            <a:spLocks noGrp="1"/>
          </p:cNvSpPr>
          <p:nvPr>
            <p:ph type="subTitle" idx="1"/>
          </p:nvPr>
        </p:nvSpPr>
        <p:spPr>
          <a:xfrm>
            <a:off x="768763" y="2084963"/>
            <a:ext cx="1849500" cy="696300"/>
          </a:xfrm>
          <a:prstGeom prst="rect">
            <a:avLst/>
          </a:prstGeom>
        </p:spPr>
        <p:txBody>
          <a:bodyPr spcFirstLastPara="1" wrap="square" lIns="14400" tIns="14400" rIns="14400" bIns="14400" anchor="t" anchorCtr="0">
            <a:noAutofit/>
          </a:bodyPr>
          <a:lstStyle/>
          <a:p>
            <a:pPr marL="0" lvl="0" indent="0" algn="ctr" rtl="0">
              <a:spcBef>
                <a:spcPts val="0"/>
              </a:spcBef>
              <a:spcAft>
                <a:spcPts val="0"/>
              </a:spcAft>
              <a:buNone/>
            </a:pPr>
            <a:r>
              <a:rPr lang="en"/>
              <a:t>Incentivization is ideal for student retention</a:t>
            </a:r>
            <a:endParaRPr/>
          </a:p>
        </p:txBody>
      </p:sp>
      <p:sp>
        <p:nvSpPr>
          <p:cNvPr id="5170" name="Google Shape;5170;p129"/>
          <p:cNvSpPr txBox="1">
            <a:spLocks noGrp="1"/>
          </p:cNvSpPr>
          <p:nvPr>
            <p:ph type="title" idx="3"/>
          </p:nvPr>
        </p:nvSpPr>
        <p:spPr>
          <a:xfrm>
            <a:off x="2817900" y="2215688"/>
            <a:ext cx="1610400" cy="4476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a:t>What we found</a:t>
            </a:r>
            <a:endParaRPr/>
          </a:p>
        </p:txBody>
      </p:sp>
      <p:sp>
        <p:nvSpPr>
          <p:cNvPr id="5171" name="Google Shape;5171;p129"/>
          <p:cNvSpPr txBox="1">
            <a:spLocks noGrp="1"/>
          </p:cNvSpPr>
          <p:nvPr>
            <p:ph type="subTitle" idx="4"/>
          </p:nvPr>
        </p:nvSpPr>
        <p:spPr>
          <a:xfrm>
            <a:off x="2661000" y="2934338"/>
            <a:ext cx="1924200" cy="696300"/>
          </a:xfrm>
          <a:prstGeom prst="rect">
            <a:avLst/>
          </a:prstGeom>
        </p:spPr>
        <p:txBody>
          <a:bodyPr spcFirstLastPara="1" wrap="square" lIns="14400" tIns="14400" rIns="14400" bIns="14400" anchor="t" anchorCtr="0">
            <a:noAutofit/>
          </a:bodyPr>
          <a:lstStyle/>
          <a:p>
            <a:pPr marL="0" lvl="0" indent="0" algn="ctr" rtl="0">
              <a:spcBef>
                <a:spcPts val="0"/>
              </a:spcBef>
              <a:spcAft>
                <a:spcPts val="0"/>
              </a:spcAft>
              <a:buNone/>
            </a:pPr>
            <a:r>
              <a:rPr lang="en"/>
              <a:t>Socialization is by far the determining factor</a:t>
            </a:r>
            <a:endParaRPr/>
          </a:p>
        </p:txBody>
      </p:sp>
      <p:sp>
        <p:nvSpPr>
          <p:cNvPr id="5172" name="Google Shape;5172;p129"/>
          <p:cNvSpPr txBox="1">
            <a:spLocks noGrp="1"/>
          </p:cNvSpPr>
          <p:nvPr>
            <p:ph type="title" idx="5"/>
          </p:nvPr>
        </p:nvSpPr>
        <p:spPr>
          <a:xfrm>
            <a:off x="6645288" y="2215688"/>
            <a:ext cx="1610400" cy="4476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a:t>What needs to be done</a:t>
            </a:r>
            <a:endParaRPr/>
          </a:p>
        </p:txBody>
      </p:sp>
      <p:sp>
        <p:nvSpPr>
          <p:cNvPr id="5173" name="Google Shape;5173;p129"/>
          <p:cNvSpPr txBox="1">
            <a:spLocks noGrp="1"/>
          </p:cNvSpPr>
          <p:nvPr>
            <p:ph type="title" idx="7"/>
          </p:nvPr>
        </p:nvSpPr>
        <p:spPr>
          <a:xfrm>
            <a:off x="4736425" y="1443713"/>
            <a:ext cx="1610400" cy="4476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a:t>What we did</a:t>
            </a:r>
            <a:endParaRPr/>
          </a:p>
        </p:txBody>
      </p:sp>
      <p:sp>
        <p:nvSpPr>
          <p:cNvPr id="5174" name="Google Shape;5174;p129"/>
          <p:cNvSpPr txBox="1">
            <a:spLocks noGrp="1"/>
          </p:cNvSpPr>
          <p:nvPr>
            <p:ph type="subTitle" idx="8"/>
          </p:nvPr>
        </p:nvSpPr>
        <p:spPr>
          <a:xfrm>
            <a:off x="4630713" y="2008763"/>
            <a:ext cx="1849500" cy="696300"/>
          </a:xfrm>
          <a:prstGeom prst="rect">
            <a:avLst/>
          </a:prstGeom>
        </p:spPr>
        <p:txBody>
          <a:bodyPr spcFirstLastPara="1" wrap="square" lIns="14400" tIns="14400" rIns="14400" bIns="14400" anchor="t" anchorCtr="0">
            <a:noAutofit/>
          </a:bodyPr>
          <a:lstStyle/>
          <a:p>
            <a:pPr marL="0" lvl="0" indent="0" algn="ctr" rtl="0">
              <a:spcBef>
                <a:spcPts val="0"/>
              </a:spcBef>
              <a:spcAft>
                <a:spcPts val="0"/>
              </a:spcAft>
              <a:buNone/>
            </a:pPr>
            <a:r>
              <a:rPr lang="en"/>
              <a:t>Rewards &amp; Student Interaction</a:t>
            </a:r>
            <a:endParaRPr/>
          </a:p>
        </p:txBody>
      </p:sp>
      <p:pic>
        <p:nvPicPr>
          <p:cNvPr id="5175" name="Google Shape;5175;p129"/>
          <p:cNvPicPr preferRelativeResize="0"/>
          <p:nvPr/>
        </p:nvPicPr>
        <p:blipFill>
          <a:blip r:embed="rId3">
            <a:alphaModFix/>
          </a:blip>
          <a:stretch>
            <a:fillRect/>
          </a:stretch>
        </p:blipFill>
        <p:spPr>
          <a:xfrm>
            <a:off x="6970163" y="1017600"/>
            <a:ext cx="960675" cy="960675"/>
          </a:xfrm>
          <a:prstGeom prst="rect">
            <a:avLst/>
          </a:prstGeom>
          <a:noFill/>
          <a:ln>
            <a:noFill/>
          </a:ln>
        </p:spPr>
      </p:pic>
      <p:pic>
        <p:nvPicPr>
          <p:cNvPr id="5176" name="Google Shape;5176;p129"/>
          <p:cNvPicPr preferRelativeResize="0"/>
          <p:nvPr/>
        </p:nvPicPr>
        <p:blipFill>
          <a:blip r:embed="rId4">
            <a:alphaModFix/>
          </a:blip>
          <a:stretch>
            <a:fillRect/>
          </a:stretch>
        </p:blipFill>
        <p:spPr>
          <a:xfrm>
            <a:off x="5061300" y="2605215"/>
            <a:ext cx="960650" cy="960635"/>
          </a:xfrm>
          <a:prstGeom prst="rect">
            <a:avLst/>
          </a:prstGeom>
          <a:noFill/>
          <a:ln>
            <a:noFill/>
          </a:ln>
        </p:spPr>
      </p:pic>
      <p:pic>
        <p:nvPicPr>
          <p:cNvPr id="5177" name="Google Shape;5177;p129"/>
          <p:cNvPicPr preferRelativeResize="0"/>
          <p:nvPr/>
        </p:nvPicPr>
        <p:blipFill>
          <a:blip r:embed="rId5">
            <a:alphaModFix/>
          </a:blip>
          <a:stretch>
            <a:fillRect/>
          </a:stretch>
        </p:blipFill>
        <p:spPr>
          <a:xfrm>
            <a:off x="3195750" y="1194825"/>
            <a:ext cx="843651" cy="843651"/>
          </a:xfrm>
          <a:prstGeom prst="rect">
            <a:avLst/>
          </a:prstGeom>
          <a:noFill/>
          <a:ln>
            <a:noFill/>
          </a:ln>
        </p:spPr>
      </p:pic>
      <p:pic>
        <p:nvPicPr>
          <p:cNvPr id="5178" name="Google Shape;5178;p129"/>
          <p:cNvPicPr preferRelativeResize="0"/>
          <p:nvPr/>
        </p:nvPicPr>
        <p:blipFill>
          <a:blip r:embed="rId6">
            <a:alphaModFix/>
          </a:blip>
          <a:stretch>
            <a:fillRect/>
          </a:stretch>
        </p:blipFill>
        <p:spPr>
          <a:xfrm>
            <a:off x="1224246" y="2835196"/>
            <a:ext cx="960650" cy="96068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182"/>
        <p:cNvGrpSpPr/>
        <p:nvPr/>
      </p:nvGrpSpPr>
      <p:grpSpPr>
        <a:xfrm>
          <a:off x="0" y="0"/>
          <a:ext cx="0" cy="0"/>
          <a:chOff x="0" y="0"/>
          <a:chExt cx="0" cy="0"/>
        </a:xfrm>
      </p:grpSpPr>
      <p:grpSp>
        <p:nvGrpSpPr>
          <p:cNvPr id="5183" name="Google Shape;5183;p130"/>
          <p:cNvGrpSpPr/>
          <p:nvPr/>
        </p:nvGrpSpPr>
        <p:grpSpPr>
          <a:xfrm>
            <a:off x="1827188" y="1273500"/>
            <a:ext cx="1536300" cy="3875700"/>
            <a:chOff x="1827188" y="1273500"/>
            <a:chExt cx="1536300" cy="3875700"/>
          </a:xfrm>
        </p:grpSpPr>
        <p:grpSp>
          <p:nvGrpSpPr>
            <p:cNvPr id="5184" name="Google Shape;5184;p130"/>
            <p:cNvGrpSpPr/>
            <p:nvPr/>
          </p:nvGrpSpPr>
          <p:grpSpPr>
            <a:xfrm>
              <a:off x="1827188" y="1273500"/>
              <a:ext cx="1536300" cy="3330923"/>
              <a:chOff x="1827188" y="1273500"/>
              <a:chExt cx="1536300" cy="3330923"/>
            </a:xfrm>
          </p:grpSpPr>
          <p:sp>
            <p:nvSpPr>
              <p:cNvPr id="5185" name="Google Shape;5185;p130"/>
              <p:cNvSpPr/>
              <p:nvPr/>
            </p:nvSpPr>
            <p:spPr>
              <a:xfrm>
                <a:off x="2531487" y="2345125"/>
                <a:ext cx="127701" cy="2259298"/>
              </a:xfrm>
              <a:custGeom>
                <a:avLst/>
                <a:gdLst/>
                <a:ahLst/>
                <a:cxnLst/>
                <a:rect l="l" t="t" r="r" b="b"/>
                <a:pathLst>
                  <a:path w="1289" h="30495" extrusionOk="0">
                    <a:moveTo>
                      <a:pt x="1" y="1"/>
                    </a:moveTo>
                    <a:lnTo>
                      <a:pt x="1" y="29869"/>
                    </a:lnTo>
                    <a:cubicBezTo>
                      <a:pt x="1" y="30224"/>
                      <a:pt x="309" y="30494"/>
                      <a:pt x="664" y="30494"/>
                    </a:cubicBezTo>
                    <a:cubicBezTo>
                      <a:pt x="1009" y="30494"/>
                      <a:pt x="1289" y="30224"/>
                      <a:pt x="1289" y="29869"/>
                    </a:cubicBezTo>
                    <a:lnTo>
                      <a:pt x="1289" y="1"/>
                    </a:ln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130"/>
              <p:cNvSpPr/>
              <p:nvPr/>
            </p:nvSpPr>
            <p:spPr>
              <a:xfrm>
                <a:off x="1827188" y="1273500"/>
                <a:ext cx="1536300" cy="1462500"/>
              </a:xfrm>
              <a:prstGeom prst="roundRect">
                <a:avLst>
                  <a:gd name="adj" fmla="val 12212"/>
                </a:avLst>
              </a:prstGeom>
              <a:solidFill>
                <a:srgbClr val="EF41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130"/>
              <p:cNvSpPr/>
              <p:nvPr/>
            </p:nvSpPr>
            <p:spPr>
              <a:xfrm>
                <a:off x="1931926" y="1381869"/>
                <a:ext cx="1326954" cy="1245762"/>
              </a:xfrm>
              <a:custGeom>
                <a:avLst/>
                <a:gdLst/>
                <a:ahLst/>
                <a:cxnLst/>
                <a:rect l="l" t="t" r="r" b="b"/>
                <a:pathLst>
                  <a:path w="10502" h="10539" extrusionOk="0">
                    <a:moveTo>
                      <a:pt x="9568" y="159"/>
                    </a:moveTo>
                    <a:cubicBezTo>
                      <a:pt x="9764" y="159"/>
                      <a:pt x="9997" y="234"/>
                      <a:pt x="10119" y="392"/>
                    </a:cubicBezTo>
                    <a:cubicBezTo>
                      <a:pt x="10268" y="551"/>
                      <a:pt x="10352" y="738"/>
                      <a:pt x="10352" y="934"/>
                    </a:cubicBezTo>
                    <a:lnTo>
                      <a:pt x="10352" y="9568"/>
                    </a:lnTo>
                    <a:cubicBezTo>
                      <a:pt x="10352" y="9801"/>
                      <a:pt x="10268" y="9997"/>
                      <a:pt x="10119" y="10156"/>
                    </a:cubicBezTo>
                    <a:cubicBezTo>
                      <a:pt x="9997" y="10268"/>
                      <a:pt x="9764" y="10389"/>
                      <a:pt x="9568" y="10389"/>
                    </a:cubicBezTo>
                    <a:lnTo>
                      <a:pt x="934" y="10389"/>
                    </a:lnTo>
                    <a:cubicBezTo>
                      <a:pt x="701" y="10389"/>
                      <a:pt x="514" y="10268"/>
                      <a:pt x="355" y="10156"/>
                    </a:cubicBezTo>
                    <a:cubicBezTo>
                      <a:pt x="234" y="9997"/>
                      <a:pt x="159" y="9801"/>
                      <a:pt x="159" y="9568"/>
                    </a:cubicBezTo>
                    <a:lnTo>
                      <a:pt x="159" y="934"/>
                    </a:lnTo>
                    <a:cubicBezTo>
                      <a:pt x="159" y="738"/>
                      <a:pt x="234" y="551"/>
                      <a:pt x="355" y="392"/>
                    </a:cubicBezTo>
                    <a:cubicBezTo>
                      <a:pt x="514" y="234"/>
                      <a:pt x="701" y="159"/>
                      <a:pt x="934" y="159"/>
                    </a:cubicBezTo>
                    <a:close/>
                    <a:moveTo>
                      <a:pt x="934" y="0"/>
                    </a:moveTo>
                    <a:cubicBezTo>
                      <a:pt x="393" y="0"/>
                      <a:pt x="1" y="430"/>
                      <a:pt x="1" y="934"/>
                    </a:cubicBezTo>
                    <a:lnTo>
                      <a:pt x="1" y="9568"/>
                    </a:lnTo>
                    <a:cubicBezTo>
                      <a:pt x="1" y="10118"/>
                      <a:pt x="393" y="10538"/>
                      <a:pt x="934" y="10538"/>
                    </a:cubicBezTo>
                    <a:lnTo>
                      <a:pt x="9568" y="10538"/>
                    </a:lnTo>
                    <a:cubicBezTo>
                      <a:pt x="10081" y="10538"/>
                      <a:pt x="10501" y="10118"/>
                      <a:pt x="10501" y="9568"/>
                    </a:cubicBezTo>
                    <a:lnTo>
                      <a:pt x="10501" y="934"/>
                    </a:lnTo>
                    <a:cubicBezTo>
                      <a:pt x="10501" y="430"/>
                      <a:pt x="10081" y="0"/>
                      <a:pt x="9568" y="0"/>
                    </a:cubicBezTo>
                    <a:close/>
                  </a:path>
                </a:pathLst>
              </a:custGeom>
              <a:solidFill>
                <a:srgbClr val="5A2543"/>
              </a:solidFill>
              <a:ln w="9525" cap="flat" cmpd="sng">
                <a:solidFill>
                  <a:srgbClr val="5A2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88" name="Google Shape;5188;p130"/>
            <p:cNvSpPr/>
            <p:nvPr/>
          </p:nvSpPr>
          <p:spPr>
            <a:xfrm>
              <a:off x="2483750" y="4059600"/>
              <a:ext cx="223200" cy="1089600"/>
            </a:xfrm>
            <a:prstGeom prst="snip2SameRect">
              <a:avLst>
                <a:gd name="adj1" fmla="val 21830"/>
                <a:gd name="adj2" fmla="val 0"/>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130"/>
            <p:cNvSpPr/>
            <p:nvPr/>
          </p:nvSpPr>
          <p:spPr>
            <a:xfrm>
              <a:off x="2483800" y="4059600"/>
              <a:ext cx="223200" cy="1089600"/>
            </a:xfrm>
            <a:prstGeom prst="snip2SameRect">
              <a:avLst>
                <a:gd name="adj1" fmla="val 21830"/>
                <a:gd name="adj2" fmla="val 0"/>
              </a:avLst>
            </a:pr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0" name="Google Shape;5190;p130"/>
          <p:cNvSpPr txBox="1">
            <a:spLocks noGrp="1"/>
          </p:cNvSpPr>
          <p:nvPr>
            <p:ph type="title"/>
          </p:nvPr>
        </p:nvSpPr>
        <p:spPr>
          <a:xfrm>
            <a:off x="3649325" y="1301100"/>
            <a:ext cx="3938100" cy="1407300"/>
          </a:xfrm>
          <a:prstGeom prst="rect">
            <a:avLst/>
          </a:prstGeom>
        </p:spPr>
        <p:txBody>
          <a:bodyPr spcFirstLastPara="1" wrap="square" lIns="14400" tIns="14400" rIns="14400" bIns="14400" anchor="ctr" anchorCtr="0">
            <a:noAutofit/>
          </a:bodyPr>
          <a:lstStyle/>
          <a:p>
            <a:pPr marL="0" lvl="0" indent="0" algn="l" rtl="0">
              <a:spcBef>
                <a:spcPts val="0"/>
              </a:spcBef>
              <a:spcAft>
                <a:spcPts val="0"/>
              </a:spcAft>
              <a:buNone/>
            </a:pPr>
            <a:r>
              <a:rPr lang="en"/>
              <a:t>Walk 2 School App</a:t>
            </a:r>
            <a:endParaRPr/>
          </a:p>
        </p:txBody>
      </p:sp>
      <p:sp>
        <p:nvSpPr>
          <p:cNvPr id="5191" name="Google Shape;5191;p130"/>
          <p:cNvSpPr txBox="1">
            <a:spLocks noGrp="1"/>
          </p:cNvSpPr>
          <p:nvPr>
            <p:ph type="title" idx="2"/>
          </p:nvPr>
        </p:nvSpPr>
        <p:spPr>
          <a:xfrm>
            <a:off x="1998938" y="1514400"/>
            <a:ext cx="1192800" cy="9807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a:t>03</a:t>
            </a:r>
            <a:endParaRPr/>
          </a:p>
        </p:txBody>
      </p:sp>
      <p:sp>
        <p:nvSpPr>
          <p:cNvPr id="5192" name="Google Shape;5192;p130"/>
          <p:cNvSpPr/>
          <p:nvPr/>
        </p:nvSpPr>
        <p:spPr>
          <a:xfrm rot="-393093">
            <a:off x="5845016" y="4312521"/>
            <a:ext cx="2240859" cy="349795"/>
          </a:xfrm>
          <a:prstGeom prst="rect">
            <a:avLst/>
          </a:prstGeom>
        </p:spPr>
        <p:txBody>
          <a:bodyPr>
            <a:prstTxWarp prst="textPlain">
              <a:avLst/>
            </a:prstTxWarp>
          </a:bodyPr>
          <a:lstStyle/>
          <a:p>
            <a:pPr lvl="0" algn="ctr"/>
            <a:r>
              <a:rPr b="0" i="0">
                <a:ln>
                  <a:noFill/>
                </a:ln>
                <a:solidFill>
                  <a:schemeClr val="accent2"/>
                </a:solidFill>
                <a:latin typeface="Nanum Pen Script"/>
              </a:rPr>
              <a:t>Enjoy the walk!</a:t>
            </a:r>
          </a:p>
        </p:txBody>
      </p:sp>
      <p:grpSp>
        <p:nvGrpSpPr>
          <p:cNvPr id="5193" name="Google Shape;5193;p130"/>
          <p:cNvGrpSpPr/>
          <p:nvPr/>
        </p:nvGrpSpPr>
        <p:grpSpPr>
          <a:xfrm>
            <a:off x="1597300" y="664500"/>
            <a:ext cx="805900" cy="703550"/>
            <a:chOff x="1597300" y="664500"/>
            <a:chExt cx="805900" cy="703550"/>
          </a:xfrm>
        </p:grpSpPr>
        <p:grpSp>
          <p:nvGrpSpPr>
            <p:cNvPr id="5194" name="Google Shape;5194;p130"/>
            <p:cNvGrpSpPr/>
            <p:nvPr/>
          </p:nvGrpSpPr>
          <p:grpSpPr>
            <a:xfrm>
              <a:off x="1597300" y="694800"/>
              <a:ext cx="239125" cy="238150"/>
              <a:chOff x="1597300" y="694800"/>
              <a:chExt cx="239125" cy="238150"/>
            </a:xfrm>
          </p:grpSpPr>
          <p:sp>
            <p:nvSpPr>
              <p:cNvPr id="5195" name="Google Shape;5195;p130"/>
              <p:cNvSpPr/>
              <p:nvPr/>
            </p:nvSpPr>
            <p:spPr>
              <a:xfrm flipH="1">
                <a:off x="1719225" y="694800"/>
                <a:ext cx="117200" cy="230500"/>
              </a:xfrm>
              <a:custGeom>
                <a:avLst/>
                <a:gdLst/>
                <a:ahLst/>
                <a:cxnLst/>
                <a:rect l="l" t="t" r="r" b="b"/>
                <a:pathLst>
                  <a:path w="4688" h="9220" extrusionOk="0">
                    <a:moveTo>
                      <a:pt x="2030" y="0"/>
                    </a:moveTo>
                    <a:cubicBezTo>
                      <a:pt x="1431" y="0"/>
                      <a:pt x="806" y="388"/>
                      <a:pt x="621" y="1030"/>
                    </a:cubicBezTo>
                    <a:cubicBezTo>
                      <a:pt x="0" y="3558"/>
                      <a:pt x="591" y="6049"/>
                      <a:pt x="680" y="8548"/>
                    </a:cubicBezTo>
                    <a:cubicBezTo>
                      <a:pt x="777" y="8948"/>
                      <a:pt x="1148" y="9220"/>
                      <a:pt x="1504" y="9220"/>
                    </a:cubicBezTo>
                    <a:cubicBezTo>
                      <a:pt x="1720" y="9220"/>
                      <a:pt x="1930" y="9120"/>
                      <a:pt x="2070" y="8888"/>
                    </a:cubicBezTo>
                    <a:cubicBezTo>
                      <a:pt x="3327" y="6389"/>
                      <a:pt x="4687" y="3033"/>
                      <a:pt x="3024" y="505"/>
                    </a:cubicBezTo>
                    <a:cubicBezTo>
                      <a:pt x="2782" y="157"/>
                      <a:pt x="2411" y="0"/>
                      <a:pt x="2030" y="0"/>
                    </a:cubicBezTo>
                    <a:close/>
                  </a:path>
                </a:pathLst>
              </a:custGeom>
              <a:solidFill>
                <a:srgbClr val="FE5F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6" name="Google Shape;5196;p130"/>
              <p:cNvSpPr/>
              <p:nvPr/>
            </p:nvSpPr>
            <p:spPr>
              <a:xfrm flipH="1">
                <a:off x="1597300" y="754900"/>
                <a:ext cx="221175" cy="178050"/>
              </a:xfrm>
              <a:custGeom>
                <a:avLst/>
                <a:gdLst/>
                <a:ahLst/>
                <a:cxnLst/>
                <a:rect l="l" t="t" r="r" b="b"/>
                <a:pathLst>
                  <a:path w="8847" h="7122" extrusionOk="0">
                    <a:moveTo>
                      <a:pt x="7058" y="0"/>
                    </a:moveTo>
                    <a:cubicBezTo>
                      <a:pt x="6847" y="0"/>
                      <a:pt x="6633" y="42"/>
                      <a:pt x="6431" y="134"/>
                    </a:cubicBezTo>
                    <a:cubicBezTo>
                      <a:pt x="3939" y="1524"/>
                      <a:pt x="2335" y="3830"/>
                      <a:pt x="391" y="5745"/>
                    </a:cubicBezTo>
                    <a:cubicBezTo>
                      <a:pt x="0" y="6304"/>
                      <a:pt x="297" y="7122"/>
                      <a:pt x="935" y="7122"/>
                    </a:cubicBezTo>
                    <a:cubicBezTo>
                      <a:pt x="997" y="7122"/>
                      <a:pt x="1062" y="7114"/>
                      <a:pt x="1130" y="7098"/>
                    </a:cubicBezTo>
                    <a:cubicBezTo>
                      <a:pt x="4124" y="6299"/>
                      <a:pt x="7821" y="4910"/>
                      <a:pt x="8649" y="1708"/>
                    </a:cubicBezTo>
                    <a:cubicBezTo>
                      <a:pt x="8847" y="784"/>
                      <a:pt x="7972" y="0"/>
                      <a:pt x="7058" y="0"/>
                    </a:cubicBezTo>
                    <a:close/>
                  </a:path>
                </a:pathLst>
              </a:custGeom>
              <a:solidFill>
                <a:srgbClr val="FE5F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97" name="Google Shape;5197;p130"/>
            <p:cNvGrpSpPr/>
            <p:nvPr/>
          </p:nvGrpSpPr>
          <p:grpSpPr>
            <a:xfrm>
              <a:off x="1597300" y="694800"/>
              <a:ext cx="239125" cy="238150"/>
              <a:chOff x="1597300" y="694800"/>
              <a:chExt cx="239125" cy="238150"/>
            </a:xfrm>
          </p:grpSpPr>
          <p:sp>
            <p:nvSpPr>
              <p:cNvPr id="5198" name="Google Shape;5198;p130"/>
              <p:cNvSpPr/>
              <p:nvPr/>
            </p:nvSpPr>
            <p:spPr>
              <a:xfrm flipH="1">
                <a:off x="1719225" y="694800"/>
                <a:ext cx="117200" cy="230500"/>
              </a:xfrm>
              <a:custGeom>
                <a:avLst/>
                <a:gdLst/>
                <a:ahLst/>
                <a:cxnLst/>
                <a:rect l="l" t="t" r="r" b="b"/>
                <a:pathLst>
                  <a:path w="4688" h="9220" extrusionOk="0">
                    <a:moveTo>
                      <a:pt x="2030" y="0"/>
                    </a:moveTo>
                    <a:cubicBezTo>
                      <a:pt x="1431" y="0"/>
                      <a:pt x="806" y="388"/>
                      <a:pt x="621" y="1030"/>
                    </a:cubicBezTo>
                    <a:cubicBezTo>
                      <a:pt x="0" y="3558"/>
                      <a:pt x="591" y="6049"/>
                      <a:pt x="680" y="8548"/>
                    </a:cubicBezTo>
                    <a:cubicBezTo>
                      <a:pt x="777" y="8948"/>
                      <a:pt x="1148" y="9220"/>
                      <a:pt x="1504" y="9220"/>
                    </a:cubicBezTo>
                    <a:cubicBezTo>
                      <a:pt x="1720" y="9220"/>
                      <a:pt x="1930" y="9120"/>
                      <a:pt x="2070" y="8888"/>
                    </a:cubicBezTo>
                    <a:cubicBezTo>
                      <a:pt x="3327" y="6389"/>
                      <a:pt x="4687" y="3033"/>
                      <a:pt x="3024" y="505"/>
                    </a:cubicBezTo>
                    <a:cubicBezTo>
                      <a:pt x="2782" y="157"/>
                      <a:pt x="2411" y="0"/>
                      <a:pt x="2030"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9" name="Google Shape;5199;p130"/>
              <p:cNvSpPr/>
              <p:nvPr/>
            </p:nvSpPr>
            <p:spPr>
              <a:xfrm flipH="1">
                <a:off x="1597300" y="754900"/>
                <a:ext cx="221175" cy="178050"/>
              </a:xfrm>
              <a:custGeom>
                <a:avLst/>
                <a:gdLst/>
                <a:ahLst/>
                <a:cxnLst/>
                <a:rect l="l" t="t" r="r" b="b"/>
                <a:pathLst>
                  <a:path w="8847" h="7122" extrusionOk="0">
                    <a:moveTo>
                      <a:pt x="7058" y="0"/>
                    </a:moveTo>
                    <a:cubicBezTo>
                      <a:pt x="6847" y="0"/>
                      <a:pt x="6633" y="42"/>
                      <a:pt x="6431" y="134"/>
                    </a:cubicBezTo>
                    <a:cubicBezTo>
                      <a:pt x="3939" y="1524"/>
                      <a:pt x="2335" y="3830"/>
                      <a:pt x="391" y="5745"/>
                    </a:cubicBezTo>
                    <a:cubicBezTo>
                      <a:pt x="0" y="6304"/>
                      <a:pt x="297" y="7122"/>
                      <a:pt x="935" y="7122"/>
                    </a:cubicBezTo>
                    <a:cubicBezTo>
                      <a:pt x="997" y="7122"/>
                      <a:pt x="1062" y="7114"/>
                      <a:pt x="1130" y="7098"/>
                    </a:cubicBezTo>
                    <a:cubicBezTo>
                      <a:pt x="4124" y="6299"/>
                      <a:pt x="7821" y="4910"/>
                      <a:pt x="8649" y="1708"/>
                    </a:cubicBezTo>
                    <a:cubicBezTo>
                      <a:pt x="8847" y="784"/>
                      <a:pt x="7972" y="0"/>
                      <a:pt x="7058"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00" name="Google Shape;5200;p130"/>
            <p:cNvSpPr/>
            <p:nvPr/>
          </p:nvSpPr>
          <p:spPr>
            <a:xfrm flipH="1">
              <a:off x="1643825" y="664500"/>
              <a:ext cx="176525" cy="268575"/>
            </a:xfrm>
            <a:custGeom>
              <a:avLst/>
              <a:gdLst/>
              <a:ahLst/>
              <a:cxnLst/>
              <a:rect l="l" t="t" r="r" b="b"/>
              <a:pathLst>
                <a:path w="7061" h="10743" extrusionOk="0">
                  <a:moveTo>
                    <a:pt x="4600" y="0"/>
                  </a:moveTo>
                  <a:cubicBezTo>
                    <a:pt x="4049" y="0"/>
                    <a:pt x="3483" y="230"/>
                    <a:pt x="3120" y="704"/>
                  </a:cubicBezTo>
                  <a:cubicBezTo>
                    <a:pt x="1360" y="3410"/>
                    <a:pt x="991" y="6618"/>
                    <a:pt x="67" y="9575"/>
                  </a:cubicBezTo>
                  <a:cubicBezTo>
                    <a:pt x="1" y="10192"/>
                    <a:pt x="480" y="10743"/>
                    <a:pt x="1007" y="10743"/>
                  </a:cubicBezTo>
                  <a:cubicBezTo>
                    <a:pt x="1187" y="10743"/>
                    <a:pt x="1374" y="10678"/>
                    <a:pt x="1545" y="10529"/>
                  </a:cubicBezTo>
                  <a:cubicBezTo>
                    <a:pt x="4103" y="8126"/>
                    <a:pt x="7060" y="4770"/>
                    <a:pt x="6195" y="1103"/>
                  </a:cubicBezTo>
                  <a:cubicBezTo>
                    <a:pt x="5988" y="377"/>
                    <a:pt x="5305" y="0"/>
                    <a:pt x="4600" y="0"/>
                  </a:cubicBezTo>
                  <a:close/>
                </a:path>
              </a:pathLst>
            </a:custGeom>
            <a:solidFill>
              <a:srgbClr val="FE5F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1" name="Google Shape;5201;p130"/>
            <p:cNvSpPr/>
            <p:nvPr/>
          </p:nvSpPr>
          <p:spPr>
            <a:xfrm flipH="1">
              <a:off x="2091275" y="1145300"/>
              <a:ext cx="63050" cy="185775"/>
            </a:xfrm>
            <a:custGeom>
              <a:avLst/>
              <a:gdLst/>
              <a:ahLst/>
              <a:cxnLst/>
              <a:rect l="l" t="t" r="r" b="b"/>
              <a:pathLst>
                <a:path w="2522" h="7431" extrusionOk="0">
                  <a:moveTo>
                    <a:pt x="2215" y="0"/>
                  </a:moveTo>
                  <a:cubicBezTo>
                    <a:pt x="2091" y="0"/>
                    <a:pt x="1967" y="76"/>
                    <a:pt x="1967" y="228"/>
                  </a:cubicBezTo>
                  <a:cubicBezTo>
                    <a:pt x="1967" y="1921"/>
                    <a:pt x="1937" y="3621"/>
                    <a:pt x="1937" y="5314"/>
                  </a:cubicBezTo>
                  <a:cubicBezTo>
                    <a:pt x="1412" y="5188"/>
                    <a:pt x="828" y="5159"/>
                    <a:pt x="303" y="5063"/>
                  </a:cubicBezTo>
                  <a:cubicBezTo>
                    <a:pt x="295" y="5062"/>
                    <a:pt x="286" y="5061"/>
                    <a:pt x="278" y="5061"/>
                  </a:cubicBezTo>
                  <a:cubicBezTo>
                    <a:pt x="1" y="5061"/>
                    <a:pt x="9" y="5529"/>
                    <a:pt x="303" y="5558"/>
                  </a:cubicBezTo>
                  <a:cubicBezTo>
                    <a:pt x="673" y="5617"/>
                    <a:pt x="1072" y="5654"/>
                    <a:pt x="1479" y="5713"/>
                  </a:cubicBezTo>
                  <a:cubicBezTo>
                    <a:pt x="1412" y="5743"/>
                    <a:pt x="1383" y="5772"/>
                    <a:pt x="1324" y="5802"/>
                  </a:cubicBezTo>
                  <a:cubicBezTo>
                    <a:pt x="1013" y="5927"/>
                    <a:pt x="740" y="6053"/>
                    <a:pt x="429" y="6171"/>
                  </a:cubicBezTo>
                  <a:cubicBezTo>
                    <a:pt x="190" y="6304"/>
                    <a:pt x="337" y="6641"/>
                    <a:pt x="555" y="6641"/>
                  </a:cubicBezTo>
                  <a:cubicBezTo>
                    <a:pt x="593" y="6641"/>
                    <a:pt x="633" y="6630"/>
                    <a:pt x="673" y="6608"/>
                  </a:cubicBezTo>
                  <a:cubicBezTo>
                    <a:pt x="954" y="6482"/>
                    <a:pt x="1228" y="6356"/>
                    <a:pt x="1508" y="6238"/>
                  </a:cubicBezTo>
                  <a:cubicBezTo>
                    <a:pt x="1693" y="6171"/>
                    <a:pt x="1849" y="6053"/>
                    <a:pt x="2033" y="5987"/>
                  </a:cubicBezTo>
                  <a:lnTo>
                    <a:pt x="2033" y="5987"/>
                  </a:lnTo>
                  <a:cubicBezTo>
                    <a:pt x="1996" y="6356"/>
                    <a:pt x="1967" y="6763"/>
                    <a:pt x="1878" y="7132"/>
                  </a:cubicBezTo>
                  <a:cubicBezTo>
                    <a:pt x="1839" y="7313"/>
                    <a:pt x="1988" y="7431"/>
                    <a:pt x="2127" y="7431"/>
                  </a:cubicBezTo>
                  <a:cubicBezTo>
                    <a:pt x="2222" y="7431"/>
                    <a:pt x="2313" y="7376"/>
                    <a:pt x="2336" y="7251"/>
                  </a:cubicBezTo>
                  <a:cubicBezTo>
                    <a:pt x="2462" y="6763"/>
                    <a:pt x="2521" y="6208"/>
                    <a:pt x="2521" y="5684"/>
                  </a:cubicBezTo>
                  <a:cubicBezTo>
                    <a:pt x="2521" y="5558"/>
                    <a:pt x="2492" y="5499"/>
                    <a:pt x="2433" y="5469"/>
                  </a:cubicBezTo>
                  <a:cubicBezTo>
                    <a:pt x="2433" y="3710"/>
                    <a:pt x="2462" y="1987"/>
                    <a:pt x="2462" y="228"/>
                  </a:cubicBezTo>
                  <a:cubicBezTo>
                    <a:pt x="2462" y="76"/>
                    <a:pt x="2338" y="0"/>
                    <a:pt x="2215" y="0"/>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2" name="Google Shape;5202;p130"/>
            <p:cNvSpPr/>
            <p:nvPr/>
          </p:nvSpPr>
          <p:spPr>
            <a:xfrm flipH="1">
              <a:off x="1759350" y="864500"/>
              <a:ext cx="643850" cy="374425"/>
            </a:xfrm>
            <a:custGeom>
              <a:avLst/>
              <a:gdLst/>
              <a:ahLst/>
              <a:cxnLst/>
              <a:rect l="l" t="t" r="r" b="b"/>
              <a:pathLst>
                <a:path w="25754" h="14977" extrusionOk="0">
                  <a:moveTo>
                    <a:pt x="25480" y="1"/>
                  </a:moveTo>
                  <a:lnTo>
                    <a:pt x="25480" y="1"/>
                  </a:lnTo>
                  <a:cubicBezTo>
                    <a:pt x="22580" y="335"/>
                    <a:pt x="19679" y="811"/>
                    <a:pt x="16757" y="811"/>
                  </a:cubicBezTo>
                  <a:cubicBezTo>
                    <a:pt x="15612" y="811"/>
                    <a:pt x="14464" y="738"/>
                    <a:pt x="13312" y="555"/>
                  </a:cubicBezTo>
                  <a:cubicBezTo>
                    <a:pt x="12816" y="496"/>
                    <a:pt x="12321" y="466"/>
                    <a:pt x="11892" y="437"/>
                  </a:cubicBezTo>
                  <a:cubicBezTo>
                    <a:pt x="11321" y="304"/>
                    <a:pt x="10729" y="240"/>
                    <a:pt x="10129" y="240"/>
                  </a:cubicBezTo>
                  <a:cubicBezTo>
                    <a:pt x="5296" y="240"/>
                    <a:pt x="1" y="4370"/>
                    <a:pt x="1698" y="9552"/>
                  </a:cubicBezTo>
                  <a:cubicBezTo>
                    <a:pt x="2067" y="10476"/>
                    <a:pt x="2622" y="11275"/>
                    <a:pt x="3331" y="11984"/>
                  </a:cubicBezTo>
                  <a:cubicBezTo>
                    <a:pt x="4071" y="12694"/>
                    <a:pt x="4928" y="13278"/>
                    <a:pt x="5889" y="13744"/>
                  </a:cubicBezTo>
                  <a:cubicBezTo>
                    <a:pt x="6377" y="13988"/>
                    <a:pt x="6873" y="14173"/>
                    <a:pt x="7397" y="14358"/>
                  </a:cubicBezTo>
                  <a:cubicBezTo>
                    <a:pt x="8573" y="14781"/>
                    <a:pt x="9754" y="14976"/>
                    <a:pt x="10913" y="14976"/>
                  </a:cubicBezTo>
                  <a:cubicBezTo>
                    <a:pt x="13638" y="14976"/>
                    <a:pt x="16236" y="13897"/>
                    <a:pt x="18331" y="12169"/>
                  </a:cubicBezTo>
                  <a:cubicBezTo>
                    <a:pt x="18760" y="11829"/>
                    <a:pt x="19196" y="11430"/>
                    <a:pt x="19566" y="11031"/>
                  </a:cubicBezTo>
                  <a:cubicBezTo>
                    <a:pt x="22117" y="7889"/>
                    <a:pt x="25754" y="4281"/>
                    <a:pt x="25480" y="1"/>
                  </a:cubicBezTo>
                  <a:close/>
                </a:path>
              </a:pathLst>
            </a:custGeom>
            <a:solidFill>
              <a:srgbClr val="FE5F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p130"/>
            <p:cNvSpPr/>
            <p:nvPr/>
          </p:nvSpPr>
          <p:spPr>
            <a:xfrm flipH="1">
              <a:off x="1814475" y="992425"/>
              <a:ext cx="406200" cy="246525"/>
            </a:xfrm>
            <a:custGeom>
              <a:avLst/>
              <a:gdLst/>
              <a:ahLst/>
              <a:cxnLst/>
              <a:rect l="l" t="t" r="r" b="b"/>
              <a:pathLst>
                <a:path w="16248" h="9861" extrusionOk="0">
                  <a:moveTo>
                    <a:pt x="15623" y="0"/>
                  </a:moveTo>
                  <a:cubicBezTo>
                    <a:pt x="15151" y="0"/>
                    <a:pt x="14522" y="352"/>
                    <a:pt x="14172" y="613"/>
                  </a:cubicBezTo>
                  <a:cubicBezTo>
                    <a:pt x="12905" y="1566"/>
                    <a:pt x="11546" y="1867"/>
                    <a:pt x="10103" y="1867"/>
                  </a:cubicBezTo>
                  <a:cubicBezTo>
                    <a:pt x="9542" y="1867"/>
                    <a:pt x="8969" y="1822"/>
                    <a:pt x="8384" y="1752"/>
                  </a:cubicBezTo>
                  <a:cubicBezTo>
                    <a:pt x="7835" y="1685"/>
                    <a:pt x="7280" y="1651"/>
                    <a:pt x="6725" y="1651"/>
                  </a:cubicBezTo>
                  <a:cubicBezTo>
                    <a:pt x="5746" y="1651"/>
                    <a:pt x="4766" y="1756"/>
                    <a:pt x="3822" y="1973"/>
                  </a:cubicBezTo>
                  <a:cubicBezTo>
                    <a:pt x="2063" y="2617"/>
                    <a:pt x="555" y="3822"/>
                    <a:pt x="252" y="5818"/>
                  </a:cubicBezTo>
                  <a:cubicBezTo>
                    <a:pt x="0" y="7481"/>
                    <a:pt x="836" y="8841"/>
                    <a:pt x="2033" y="9736"/>
                  </a:cubicBezTo>
                  <a:cubicBezTo>
                    <a:pt x="2568" y="9820"/>
                    <a:pt x="3099" y="9860"/>
                    <a:pt x="3626" y="9860"/>
                  </a:cubicBezTo>
                  <a:cubicBezTo>
                    <a:pt x="6350" y="9860"/>
                    <a:pt x="8937" y="8781"/>
                    <a:pt x="11030" y="7052"/>
                  </a:cubicBezTo>
                  <a:cubicBezTo>
                    <a:pt x="11459" y="6712"/>
                    <a:pt x="11895" y="6313"/>
                    <a:pt x="12265" y="5914"/>
                  </a:cubicBezTo>
                  <a:cubicBezTo>
                    <a:pt x="13522" y="4376"/>
                    <a:pt x="15067" y="2713"/>
                    <a:pt x="16235" y="894"/>
                  </a:cubicBezTo>
                  <a:lnTo>
                    <a:pt x="16235" y="798"/>
                  </a:lnTo>
                  <a:cubicBezTo>
                    <a:pt x="16248" y="202"/>
                    <a:pt x="15980" y="0"/>
                    <a:pt x="15623" y="0"/>
                  </a:cubicBezTo>
                  <a:close/>
                </a:path>
              </a:pathLst>
            </a:custGeom>
            <a:solidFill>
              <a:srgbClr val="FFB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130"/>
            <p:cNvSpPr/>
            <p:nvPr/>
          </p:nvSpPr>
          <p:spPr>
            <a:xfrm flipH="1">
              <a:off x="2282950" y="1116975"/>
              <a:ext cx="33100" cy="31775"/>
            </a:xfrm>
            <a:custGeom>
              <a:avLst/>
              <a:gdLst/>
              <a:ahLst/>
              <a:cxnLst/>
              <a:rect l="l" t="t" r="r" b="b"/>
              <a:pathLst>
                <a:path w="1324" h="1271" extrusionOk="0">
                  <a:moveTo>
                    <a:pt x="662" y="0"/>
                  </a:moveTo>
                  <a:cubicBezTo>
                    <a:pt x="331" y="0"/>
                    <a:pt x="1" y="207"/>
                    <a:pt x="1" y="621"/>
                  </a:cubicBezTo>
                  <a:cubicBezTo>
                    <a:pt x="1" y="1054"/>
                    <a:pt x="331" y="1270"/>
                    <a:pt x="662" y="1270"/>
                  </a:cubicBezTo>
                  <a:cubicBezTo>
                    <a:pt x="993" y="1270"/>
                    <a:pt x="1324" y="1054"/>
                    <a:pt x="1324" y="621"/>
                  </a:cubicBezTo>
                  <a:cubicBezTo>
                    <a:pt x="1324" y="207"/>
                    <a:pt x="993" y="0"/>
                    <a:pt x="662" y="0"/>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130"/>
            <p:cNvSpPr/>
            <p:nvPr/>
          </p:nvSpPr>
          <p:spPr>
            <a:xfrm rot="-232915" flipH="1">
              <a:off x="2244503" y="1164276"/>
              <a:ext cx="50100" cy="78350"/>
            </a:xfrm>
            <a:custGeom>
              <a:avLst/>
              <a:gdLst/>
              <a:ahLst/>
              <a:cxnLst/>
              <a:rect l="l" t="t" r="r" b="b"/>
              <a:pathLst>
                <a:path w="2004" h="3134" extrusionOk="0">
                  <a:moveTo>
                    <a:pt x="1175" y="1"/>
                  </a:moveTo>
                  <a:cubicBezTo>
                    <a:pt x="751" y="1"/>
                    <a:pt x="269" y="206"/>
                    <a:pt x="126" y="548"/>
                  </a:cubicBezTo>
                  <a:cubicBezTo>
                    <a:pt x="0" y="918"/>
                    <a:pt x="0" y="1317"/>
                    <a:pt x="96" y="1627"/>
                  </a:cubicBezTo>
                  <a:cubicBezTo>
                    <a:pt x="126" y="1842"/>
                    <a:pt x="215" y="1997"/>
                    <a:pt x="311" y="2182"/>
                  </a:cubicBezTo>
                  <a:cubicBezTo>
                    <a:pt x="436" y="2396"/>
                    <a:pt x="525" y="2640"/>
                    <a:pt x="651" y="2825"/>
                  </a:cubicBezTo>
                  <a:cubicBezTo>
                    <a:pt x="743" y="2923"/>
                    <a:pt x="934" y="3134"/>
                    <a:pt x="1144" y="3134"/>
                  </a:cubicBezTo>
                  <a:cubicBezTo>
                    <a:pt x="1203" y="3134"/>
                    <a:pt x="1263" y="3117"/>
                    <a:pt x="1324" y="3076"/>
                  </a:cubicBezTo>
                  <a:cubicBezTo>
                    <a:pt x="1479" y="2980"/>
                    <a:pt x="1479" y="2795"/>
                    <a:pt x="1508" y="2677"/>
                  </a:cubicBezTo>
                  <a:cubicBezTo>
                    <a:pt x="1575" y="2396"/>
                    <a:pt x="1693" y="1812"/>
                    <a:pt x="1693" y="1812"/>
                  </a:cubicBezTo>
                  <a:cubicBezTo>
                    <a:pt x="1730" y="1686"/>
                    <a:pt x="1760" y="1568"/>
                    <a:pt x="1789" y="1442"/>
                  </a:cubicBezTo>
                  <a:cubicBezTo>
                    <a:pt x="1878" y="1102"/>
                    <a:pt x="2004" y="644"/>
                    <a:pt x="1848" y="334"/>
                  </a:cubicBezTo>
                  <a:cubicBezTo>
                    <a:pt x="1747" y="104"/>
                    <a:pt x="1476" y="1"/>
                    <a:pt x="1175" y="1"/>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130"/>
            <p:cNvSpPr/>
            <p:nvPr/>
          </p:nvSpPr>
          <p:spPr>
            <a:xfrm flipH="1">
              <a:off x="2224125" y="1074475"/>
              <a:ext cx="46650" cy="29000"/>
            </a:xfrm>
            <a:custGeom>
              <a:avLst/>
              <a:gdLst/>
              <a:ahLst/>
              <a:cxnLst/>
              <a:rect l="l" t="t" r="r" b="b"/>
              <a:pathLst>
                <a:path w="1866" h="1160" extrusionOk="0">
                  <a:moveTo>
                    <a:pt x="1600" y="0"/>
                  </a:moveTo>
                  <a:cubicBezTo>
                    <a:pt x="1417" y="0"/>
                    <a:pt x="1182" y="71"/>
                    <a:pt x="1080" y="103"/>
                  </a:cubicBezTo>
                  <a:cubicBezTo>
                    <a:pt x="740" y="259"/>
                    <a:pt x="252" y="540"/>
                    <a:pt x="38" y="909"/>
                  </a:cubicBezTo>
                  <a:lnTo>
                    <a:pt x="38" y="968"/>
                  </a:lnTo>
                  <a:cubicBezTo>
                    <a:pt x="1" y="968"/>
                    <a:pt x="1" y="998"/>
                    <a:pt x="38" y="998"/>
                  </a:cubicBezTo>
                  <a:cubicBezTo>
                    <a:pt x="89" y="1116"/>
                    <a:pt x="194" y="1159"/>
                    <a:pt x="321" y="1159"/>
                  </a:cubicBezTo>
                  <a:cubicBezTo>
                    <a:pt x="561" y="1159"/>
                    <a:pt x="882" y="1006"/>
                    <a:pt x="1080" y="909"/>
                  </a:cubicBezTo>
                  <a:cubicBezTo>
                    <a:pt x="1332" y="784"/>
                    <a:pt x="1790" y="503"/>
                    <a:pt x="1849" y="200"/>
                  </a:cubicBezTo>
                  <a:cubicBezTo>
                    <a:pt x="1866" y="47"/>
                    <a:pt x="1750" y="0"/>
                    <a:pt x="1600" y="0"/>
                  </a:cubicBezTo>
                  <a:close/>
                </a:path>
              </a:pathLst>
            </a:custGeom>
            <a:solidFill>
              <a:srgbClr val="FFB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130"/>
            <p:cNvSpPr/>
            <p:nvPr/>
          </p:nvSpPr>
          <p:spPr>
            <a:xfrm flipH="1">
              <a:off x="2228775" y="1055675"/>
              <a:ext cx="36450" cy="20525"/>
            </a:xfrm>
            <a:custGeom>
              <a:avLst/>
              <a:gdLst/>
              <a:ahLst/>
              <a:cxnLst/>
              <a:rect l="l" t="t" r="r" b="b"/>
              <a:pathLst>
                <a:path w="1458" h="821" extrusionOk="0">
                  <a:moveTo>
                    <a:pt x="1335" y="0"/>
                  </a:moveTo>
                  <a:cubicBezTo>
                    <a:pt x="1236" y="0"/>
                    <a:pt x="1099" y="40"/>
                    <a:pt x="1043" y="57"/>
                  </a:cubicBezTo>
                  <a:cubicBezTo>
                    <a:pt x="673" y="183"/>
                    <a:pt x="304" y="368"/>
                    <a:pt x="30" y="671"/>
                  </a:cubicBezTo>
                  <a:cubicBezTo>
                    <a:pt x="1" y="700"/>
                    <a:pt x="1" y="700"/>
                    <a:pt x="1" y="737"/>
                  </a:cubicBezTo>
                  <a:lnTo>
                    <a:pt x="1" y="767"/>
                  </a:lnTo>
                  <a:cubicBezTo>
                    <a:pt x="46" y="805"/>
                    <a:pt x="109" y="820"/>
                    <a:pt x="182" y="820"/>
                  </a:cubicBezTo>
                  <a:cubicBezTo>
                    <a:pt x="409" y="820"/>
                    <a:pt x="735" y="671"/>
                    <a:pt x="925" y="582"/>
                  </a:cubicBezTo>
                  <a:cubicBezTo>
                    <a:pt x="1043" y="515"/>
                    <a:pt x="1442" y="301"/>
                    <a:pt x="1442" y="87"/>
                  </a:cubicBezTo>
                  <a:cubicBezTo>
                    <a:pt x="1458" y="21"/>
                    <a:pt x="1407" y="0"/>
                    <a:pt x="1335" y="0"/>
                  </a:cubicBezTo>
                  <a:close/>
                </a:path>
              </a:pathLst>
            </a:custGeom>
            <a:solidFill>
              <a:srgbClr val="FFB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130"/>
            <p:cNvSpPr/>
            <p:nvPr/>
          </p:nvSpPr>
          <p:spPr>
            <a:xfrm flipH="1">
              <a:off x="2224525" y="1098900"/>
              <a:ext cx="40700" cy="20000"/>
            </a:xfrm>
            <a:custGeom>
              <a:avLst/>
              <a:gdLst/>
              <a:ahLst/>
              <a:cxnLst/>
              <a:rect l="l" t="t" r="r" b="b"/>
              <a:pathLst>
                <a:path w="1628" h="800" extrusionOk="0">
                  <a:moveTo>
                    <a:pt x="1256" y="0"/>
                  </a:moveTo>
                  <a:cubicBezTo>
                    <a:pt x="1014" y="0"/>
                    <a:pt x="686" y="181"/>
                    <a:pt x="400" y="361"/>
                  </a:cubicBezTo>
                  <a:cubicBezTo>
                    <a:pt x="245" y="420"/>
                    <a:pt x="1" y="575"/>
                    <a:pt x="30" y="701"/>
                  </a:cubicBezTo>
                  <a:cubicBezTo>
                    <a:pt x="47" y="772"/>
                    <a:pt x="117" y="799"/>
                    <a:pt x="212" y="799"/>
                  </a:cubicBezTo>
                  <a:cubicBezTo>
                    <a:pt x="444" y="799"/>
                    <a:pt x="832" y="635"/>
                    <a:pt x="984" y="546"/>
                  </a:cubicBezTo>
                  <a:cubicBezTo>
                    <a:pt x="1169" y="450"/>
                    <a:pt x="1627" y="117"/>
                    <a:pt x="1383" y="21"/>
                  </a:cubicBezTo>
                  <a:cubicBezTo>
                    <a:pt x="1344" y="7"/>
                    <a:pt x="1302" y="0"/>
                    <a:pt x="1256" y="0"/>
                  </a:cubicBezTo>
                  <a:close/>
                </a:path>
              </a:pathLst>
            </a:custGeom>
            <a:solidFill>
              <a:srgbClr val="FFB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09" name="Google Shape;5209;p130"/>
            <p:cNvGrpSpPr/>
            <p:nvPr/>
          </p:nvGrpSpPr>
          <p:grpSpPr>
            <a:xfrm>
              <a:off x="1808675" y="971622"/>
              <a:ext cx="248068" cy="201860"/>
              <a:chOff x="1808700" y="965100"/>
              <a:chExt cx="262450" cy="208275"/>
            </a:xfrm>
          </p:grpSpPr>
          <p:sp>
            <p:nvSpPr>
              <p:cNvPr id="5210" name="Google Shape;5210;p130"/>
              <p:cNvSpPr/>
              <p:nvPr/>
            </p:nvSpPr>
            <p:spPr>
              <a:xfrm flipH="1">
                <a:off x="1808700" y="965100"/>
                <a:ext cx="262450" cy="105075"/>
              </a:xfrm>
              <a:custGeom>
                <a:avLst/>
                <a:gdLst/>
                <a:ahLst/>
                <a:cxnLst/>
                <a:rect l="l" t="t" r="r" b="b"/>
                <a:pathLst>
                  <a:path w="10498" h="4203" extrusionOk="0">
                    <a:moveTo>
                      <a:pt x="5545" y="1"/>
                    </a:moveTo>
                    <a:cubicBezTo>
                      <a:pt x="4604" y="1"/>
                      <a:pt x="3667" y="67"/>
                      <a:pt x="2735" y="139"/>
                    </a:cubicBezTo>
                    <a:cubicBezTo>
                      <a:pt x="2307" y="723"/>
                      <a:pt x="1811" y="1248"/>
                      <a:pt x="1294" y="1617"/>
                    </a:cubicBezTo>
                    <a:cubicBezTo>
                      <a:pt x="858" y="1921"/>
                      <a:pt x="429" y="2172"/>
                      <a:pt x="0" y="2386"/>
                    </a:cubicBezTo>
                    <a:cubicBezTo>
                      <a:pt x="1897" y="3327"/>
                      <a:pt x="4096" y="4203"/>
                      <a:pt x="6190" y="4203"/>
                    </a:cubicBezTo>
                    <a:cubicBezTo>
                      <a:pt x="7321" y="4203"/>
                      <a:pt x="8420" y="3948"/>
                      <a:pt x="9426" y="3310"/>
                    </a:cubicBezTo>
                    <a:cubicBezTo>
                      <a:pt x="10498" y="2571"/>
                      <a:pt x="10069" y="782"/>
                      <a:pt x="8805" y="353"/>
                    </a:cubicBezTo>
                    <a:cubicBezTo>
                      <a:pt x="7717" y="88"/>
                      <a:pt x="6629" y="1"/>
                      <a:pt x="5545" y="1"/>
                    </a:cubicBezTo>
                    <a:close/>
                  </a:path>
                </a:pathLst>
              </a:custGeom>
              <a:solidFill>
                <a:srgbClr val="FE5F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130"/>
              <p:cNvSpPr/>
              <p:nvPr/>
            </p:nvSpPr>
            <p:spPr>
              <a:xfrm flipH="1">
                <a:off x="1832700" y="980025"/>
                <a:ext cx="236975" cy="193350"/>
              </a:xfrm>
              <a:custGeom>
                <a:avLst/>
                <a:gdLst/>
                <a:ahLst/>
                <a:cxnLst/>
                <a:rect l="l" t="t" r="r" b="b"/>
                <a:pathLst>
                  <a:path w="9479" h="7734" extrusionOk="0">
                    <a:moveTo>
                      <a:pt x="2307" y="0"/>
                    </a:moveTo>
                    <a:cubicBezTo>
                      <a:pt x="2004" y="399"/>
                      <a:pt x="1634" y="739"/>
                      <a:pt x="1235" y="1020"/>
                    </a:cubicBezTo>
                    <a:cubicBezTo>
                      <a:pt x="828" y="1294"/>
                      <a:pt x="399" y="1545"/>
                      <a:pt x="0" y="1760"/>
                    </a:cubicBezTo>
                    <a:cubicBezTo>
                      <a:pt x="1634" y="4650"/>
                      <a:pt x="3911" y="7548"/>
                      <a:pt x="7297" y="7733"/>
                    </a:cubicBezTo>
                    <a:cubicBezTo>
                      <a:pt x="7308" y="7733"/>
                      <a:pt x="7319" y="7733"/>
                      <a:pt x="7331" y="7733"/>
                    </a:cubicBezTo>
                    <a:cubicBezTo>
                      <a:pt x="8728" y="7733"/>
                      <a:pt x="9479" y="5905"/>
                      <a:pt x="8657" y="4746"/>
                    </a:cubicBezTo>
                    <a:cubicBezTo>
                      <a:pt x="6898" y="2684"/>
                      <a:pt x="4562" y="1390"/>
                      <a:pt x="2307" y="0"/>
                    </a:cubicBezTo>
                    <a:close/>
                  </a:path>
                </a:pathLst>
              </a:custGeom>
              <a:solidFill>
                <a:srgbClr val="FE5F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12" name="Google Shape;5212;p130"/>
            <p:cNvSpPr/>
            <p:nvPr/>
          </p:nvSpPr>
          <p:spPr>
            <a:xfrm flipH="1">
              <a:off x="2010325" y="1182250"/>
              <a:ext cx="63225" cy="185800"/>
            </a:xfrm>
            <a:custGeom>
              <a:avLst/>
              <a:gdLst/>
              <a:ahLst/>
              <a:cxnLst/>
              <a:rect l="l" t="t" r="r" b="b"/>
              <a:pathLst>
                <a:path w="2529" h="7432" extrusionOk="0">
                  <a:moveTo>
                    <a:pt x="2218" y="1"/>
                  </a:moveTo>
                  <a:cubicBezTo>
                    <a:pt x="2096" y="1"/>
                    <a:pt x="1974" y="77"/>
                    <a:pt x="1974" y="228"/>
                  </a:cubicBezTo>
                  <a:cubicBezTo>
                    <a:pt x="1974" y="1921"/>
                    <a:pt x="1944" y="3621"/>
                    <a:pt x="1944" y="5314"/>
                  </a:cubicBezTo>
                  <a:cubicBezTo>
                    <a:pt x="1390" y="5189"/>
                    <a:pt x="835" y="5159"/>
                    <a:pt x="311" y="5063"/>
                  </a:cubicBezTo>
                  <a:cubicBezTo>
                    <a:pt x="302" y="5062"/>
                    <a:pt x="293" y="5062"/>
                    <a:pt x="284" y="5062"/>
                  </a:cubicBezTo>
                  <a:cubicBezTo>
                    <a:pt x="0" y="5062"/>
                    <a:pt x="9" y="5530"/>
                    <a:pt x="311" y="5558"/>
                  </a:cubicBezTo>
                  <a:cubicBezTo>
                    <a:pt x="680" y="5618"/>
                    <a:pt x="1079" y="5654"/>
                    <a:pt x="1479" y="5714"/>
                  </a:cubicBezTo>
                  <a:cubicBezTo>
                    <a:pt x="1419" y="5743"/>
                    <a:pt x="1353" y="5773"/>
                    <a:pt x="1323" y="5802"/>
                  </a:cubicBezTo>
                  <a:cubicBezTo>
                    <a:pt x="1020" y="5928"/>
                    <a:pt x="710" y="6054"/>
                    <a:pt x="429" y="6172"/>
                  </a:cubicBezTo>
                  <a:cubicBezTo>
                    <a:pt x="196" y="6304"/>
                    <a:pt x="339" y="6641"/>
                    <a:pt x="560" y="6641"/>
                  </a:cubicBezTo>
                  <a:cubicBezTo>
                    <a:pt x="598" y="6641"/>
                    <a:pt x="639" y="6631"/>
                    <a:pt x="680" y="6608"/>
                  </a:cubicBezTo>
                  <a:cubicBezTo>
                    <a:pt x="954" y="6482"/>
                    <a:pt x="1235" y="6357"/>
                    <a:pt x="1508" y="6239"/>
                  </a:cubicBezTo>
                  <a:cubicBezTo>
                    <a:pt x="1663" y="6172"/>
                    <a:pt x="1848" y="6054"/>
                    <a:pt x="2033" y="5987"/>
                  </a:cubicBezTo>
                  <a:lnTo>
                    <a:pt x="2033" y="5987"/>
                  </a:lnTo>
                  <a:cubicBezTo>
                    <a:pt x="2003" y="6357"/>
                    <a:pt x="1944" y="6763"/>
                    <a:pt x="1878" y="7133"/>
                  </a:cubicBezTo>
                  <a:cubicBezTo>
                    <a:pt x="1843" y="7314"/>
                    <a:pt x="1991" y="7431"/>
                    <a:pt x="2131" y="7431"/>
                  </a:cubicBezTo>
                  <a:cubicBezTo>
                    <a:pt x="2226" y="7431"/>
                    <a:pt x="2317" y="7377"/>
                    <a:pt x="2344" y="7251"/>
                  </a:cubicBezTo>
                  <a:cubicBezTo>
                    <a:pt x="2462" y="6763"/>
                    <a:pt x="2528" y="6209"/>
                    <a:pt x="2528" y="5684"/>
                  </a:cubicBezTo>
                  <a:cubicBezTo>
                    <a:pt x="2528" y="5558"/>
                    <a:pt x="2499" y="5499"/>
                    <a:pt x="2403" y="5470"/>
                  </a:cubicBezTo>
                  <a:cubicBezTo>
                    <a:pt x="2432" y="3710"/>
                    <a:pt x="2462" y="1988"/>
                    <a:pt x="2462" y="228"/>
                  </a:cubicBezTo>
                  <a:cubicBezTo>
                    <a:pt x="2462" y="77"/>
                    <a:pt x="2340" y="1"/>
                    <a:pt x="2218" y="1"/>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13" name="Google Shape;5213;p130"/>
            <p:cNvGrpSpPr/>
            <p:nvPr/>
          </p:nvGrpSpPr>
          <p:grpSpPr>
            <a:xfrm>
              <a:off x="1808675" y="971534"/>
              <a:ext cx="248068" cy="201860"/>
              <a:chOff x="1808700" y="965010"/>
              <a:chExt cx="262450" cy="208275"/>
            </a:xfrm>
          </p:grpSpPr>
          <p:sp>
            <p:nvSpPr>
              <p:cNvPr id="5214" name="Google Shape;5214;p130"/>
              <p:cNvSpPr/>
              <p:nvPr/>
            </p:nvSpPr>
            <p:spPr>
              <a:xfrm flipH="1">
                <a:off x="1808700" y="965010"/>
                <a:ext cx="262450" cy="105075"/>
              </a:xfrm>
              <a:custGeom>
                <a:avLst/>
                <a:gdLst/>
                <a:ahLst/>
                <a:cxnLst/>
                <a:rect l="l" t="t" r="r" b="b"/>
                <a:pathLst>
                  <a:path w="10498" h="4203" extrusionOk="0">
                    <a:moveTo>
                      <a:pt x="5545" y="1"/>
                    </a:moveTo>
                    <a:cubicBezTo>
                      <a:pt x="4604" y="1"/>
                      <a:pt x="3667" y="67"/>
                      <a:pt x="2735" y="139"/>
                    </a:cubicBezTo>
                    <a:cubicBezTo>
                      <a:pt x="2307" y="723"/>
                      <a:pt x="1811" y="1248"/>
                      <a:pt x="1294" y="1617"/>
                    </a:cubicBezTo>
                    <a:cubicBezTo>
                      <a:pt x="858" y="1921"/>
                      <a:pt x="429" y="2172"/>
                      <a:pt x="0" y="2386"/>
                    </a:cubicBezTo>
                    <a:cubicBezTo>
                      <a:pt x="1897" y="3327"/>
                      <a:pt x="4096" y="4203"/>
                      <a:pt x="6190" y="4203"/>
                    </a:cubicBezTo>
                    <a:cubicBezTo>
                      <a:pt x="7321" y="4203"/>
                      <a:pt x="8420" y="3948"/>
                      <a:pt x="9426" y="3310"/>
                    </a:cubicBezTo>
                    <a:cubicBezTo>
                      <a:pt x="10498" y="2571"/>
                      <a:pt x="10069" y="782"/>
                      <a:pt x="8805" y="353"/>
                    </a:cubicBezTo>
                    <a:cubicBezTo>
                      <a:pt x="7717" y="88"/>
                      <a:pt x="6629" y="1"/>
                      <a:pt x="5545" y="1"/>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5" name="Google Shape;5215;p130"/>
              <p:cNvSpPr/>
              <p:nvPr/>
            </p:nvSpPr>
            <p:spPr>
              <a:xfrm flipH="1">
                <a:off x="1832700" y="979935"/>
                <a:ext cx="236975" cy="193350"/>
              </a:xfrm>
              <a:custGeom>
                <a:avLst/>
                <a:gdLst/>
                <a:ahLst/>
                <a:cxnLst/>
                <a:rect l="l" t="t" r="r" b="b"/>
                <a:pathLst>
                  <a:path w="9479" h="7734" extrusionOk="0">
                    <a:moveTo>
                      <a:pt x="2307" y="0"/>
                    </a:moveTo>
                    <a:cubicBezTo>
                      <a:pt x="2004" y="399"/>
                      <a:pt x="1634" y="739"/>
                      <a:pt x="1235" y="1020"/>
                    </a:cubicBezTo>
                    <a:cubicBezTo>
                      <a:pt x="828" y="1294"/>
                      <a:pt x="399" y="1545"/>
                      <a:pt x="0" y="1760"/>
                    </a:cubicBezTo>
                    <a:cubicBezTo>
                      <a:pt x="1634" y="4650"/>
                      <a:pt x="3911" y="7548"/>
                      <a:pt x="7297" y="7733"/>
                    </a:cubicBezTo>
                    <a:cubicBezTo>
                      <a:pt x="7308" y="7733"/>
                      <a:pt x="7319" y="7733"/>
                      <a:pt x="7331" y="7733"/>
                    </a:cubicBezTo>
                    <a:cubicBezTo>
                      <a:pt x="8728" y="7733"/>
                      <a:pt x="9479" y="5905"/>
                      <a:pt x="8657" y="4746"/>
                    </a:cubicBezTo>
                    <a:cubicBezTo>
                      <a:pt x="6898" y="2684"/>
                      <a:pt x="4562" y="1390"/>
                      <a:pt x="2307"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16" name="Google Shape;5216;p130"/>
            <p:cNvSpPr/>
            <p:nvPr/>
          </p:nvSpPr>
          <p:spPr>
            <a:xfrm flipH="1">
              <a:off x="1779300" y="971525"/>
              <a:ext cx="286500" cy="162250"/>
            </a:xfrm>
            <a:custGeom>
              <a:avLst/>
              <a:gdLst/>
              <a:ahLst/>
              <a:cxnLst/>
              <a:rect l="l" t="t" r="r" b="b"/>
              <a:pathLst>
                <a:path w="11460" h="6490" extrusionOk="0">
                  <a:moveTo>
                    <a:pt x="2433" y="0"/>
                  </a:moveTo>
                  <a:cubicBezTo>
                    <a:pt x="2034" y="525"/>
                    <a:pt x="1568" y="1020"/>
                    <a:pt x="1080" y="1360"/>
                  </a:cubicBezTo>
                  <a:cubicBezTo>
                    <a:pt x="710" y="1604"/>
                    <a:pt x="341" y="1819"/>
                    <a:pt x="1" y="2033"/>
                  </a:cubicBezTo>
                  <a:cubicBezTo>
                    <a:pt x="2297" y="4442"/>
                    <a:pt x="4688" y="6489"/>
                    <a:pt x="7863" y="6489"/>
                  </a:cubicBezTo>
                  <a:cubicBezTo>
                    <a:pt x="8429" y="6489"/>
                    <a:pt x="9021" y="6424"/>
                    <a:pt x="9641" y="6284"/>
                  </a:cubicBezTo>
                  <a:cubicBezTo>
                    <a:pt x="11208" y="5855"/>
                    <a:pt x="11459" y="3608"/>
                    <a:pt x="10166" y="2588"/>
                  </a:cubicBezTo>
                  <a:cubicBezTo>
                    <a:pt x="7482" y="806"/>
                    <a:pt x="5360" y="806"/>
                    <a:pt x="2433" y="0"/>
                  </a:cubicBezTo>
                  <a:close/>
                </a:path>
              </a:pathLst>
            </a:custGeom>
            <a:solidFill>
              <a:srgbClr val="FE5F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17" name="Google Shape;5217;p130"/>
          <p:cNvSpPr txBox="1">
            <a:spLocks noGrp="1"/>
          </p:cNvSpPr>
          <p:nvPr>
            <p:ph type="title" idx="4294967295"/>
          </p:nvPr>
        </p:nvSpPr>
        <p:spPr>
          <a:xfrm>
            <a:off x="3649325" y="2891100"/>
            <a:ext cx="4477500" cy="2252400"/>
          </a:xfrm>
          <a:prstGeom prst="rect">
            <a:avLst/>
          </a:prstGeom>
        </p:spPr>
        <p:txBody>
          <a:bodyPr spcFirstLastPara="1" wrap="square" lIns="14400" tIns="14400" rIns="14400" bIns="14400" anchor="t" anchorCtr="0">
            <a:noAutofit/>
          </a:bodyPr>
          <a:lstStyle/>
          <a:p>
            <a:pPr marL="457200" lvl="0" indent="-355600" algn="l" rtl="0">
              <a:spcBef>
                <a:spcPts val="0"/>
              </a:spcBef>
              <a:spcAft>
                <a:spcPts val="0"/>
              </a:spcAft>
              <a:buClr>
                <a:schemeClr val="accent1"/>
              </a:buClr>
              <a:buSzPts val="2000"/>
              <a:buAutoNum type="arabicPeriod"/>
            </a:pPr>
            <a:r>
              <a:rPr lang="en" sz="2000">
                <a:solidFill>
                  <a:schemeClr val="accent1"/>
                </a:solidFill>
              </a:rPr>
              <a:t>Solution Overview</a:t>
            </a:r>
            <a:endParaRPr sz="2000">
              <a:solidFill>
                <a:schemeClr val="accent1"/>
              </a:solidFill>
            </a:endParaRPr>
          </a:p>
          <a:p>
            <a:pPr marL="457200" lvl="0" indent="-355600" algn="l" rtl="0">
              <a:spcBef>
                <a:spcPts val="0"/>
              </a:spcBef>
              <a:spcAft>
                <a:spcPts val="0"/>
              </a:spcAft>
              <a:buClr>
                <a:schemeClr val="accent1"/>
              </a:buClr>
              <a:buSzPts val="2000"/>
              <a:buAutoNum type="arabicPeriod"/>
            </a:pPr>
            <a:r>
              <a:rPr lang="en" sz="2000">
                <a:solidFill>
                  <a:schemeClr val="accent1"/>
                </a:solidFill>
              </a:rPr>
              <a:t>Walk2School Application</a:t>
            </a:r>
            <a:endParaRPr sz="2000">
              <a:solidFill>
                <a:schemeClr val="accent1"/>
              </a:solidFill>
            </a:endParaRPr>
          </a:p>
          <a:p>
            <a:pPr marL="457200" lvl="0" indent="-355600" algn="l" rtl="0">
              <a:spcBef>
                <a:spcPts val="0"/>
              </a:spcBef>
              <a:spcAft>
                <a:spcPts val="0"/>
              </a:spcAft>
              <a:buClr>
                <a:schemeClr val="accent1"/>
              </a:buClr>
              <a:buSzPts val="2000"/>
              <a:buAutoNum type="arabicPeriod"/>
            </a:pPr>
            <a:r>
              <a:rPr lang="en" sz="2000">
                <a:solidFill>
                  <a:schemeClr val="accent1"/>
                </a:solidFill>
              </a:rPr>
              <a:t>Admin Panel</a:t>
            </a:r>
            <a:endParaRPr sz="2000">
              <a:solidFill>
                <a:schemeClr val="accent1"/>
              </a:solidFill>
            </a:endParaRPr>
          </a:p>
          <a:p>
            <a:pPr marL="457200" lvl="0" indent="-355600" algn="l" rtl="0">
              <a:spcBef>
                <a:spcPts val="0"/>
              </a:spcBef>
              <a:spcAft>
                <a:spcPts val="0"/>
              </a:spcAft>
              <a:buClr>
                <a:schemeClr val="accent1"/>
              </a:buClr>
              <a:buSzPts val="2000"/>
              <a:buAutoNum type="arabicPeriod"/>
            </a:pPr>
            <a:r>
              <a:rPr lang="en" sz="2000">
                <a:solidFill>
                  <a:schemeClr val="accent1"/>
                </a:solidFill>
              </a:rPr>
              <a:t>Data Collection and Database</a:t>
            </a:r>
            <a:endParaRPr sz="2000">
              <a:solidFill>
                <a:schemeClr val="accen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475"/>
        <p:cNvGrpSpPr/>
        <p:nvPr/>
      </p:nvGrpSpPr>
      <p:grpSpPr>
        <a:xfrm>
          <a:off x="0" y="0"/>
          <a:ext cx="0" cy="0"/>
          <a:chOff x="0" y="0"/>
          <a:chExt cx="0" cy="0"/>
        </a:xfrm>
      </p:grpSpPr>
      <p:grpSp>
        <p:nvGrpSpPr>
          <p:cNvPr id="3476" name="Google Shape;3476;p113"/>
          <p:cNvGrpSpPr/>
          <p:nvPr/>
        </p:nvGrpSpPr>
        <p:grpSpPr>
          <a:xfrm flipH="1">
            <a:off x="7906216" y="2451951"/>
            <a:ext cx="554772" cy="932574"/>
            <a:chOff x="304654" y="2412551"/>
            <a:chExt cx="554772" cy="932574"/>
          </a:xfrm>
        </p:grpSpPr>
        <p:sp>
          <p:nvSpPr>
            <p:cNvPr id="3477" name="Google Shape;3477;p113"/>
            <p:cNvSpPr/>
            <p:nvPr/>
          </p:nvSpPr>
          <p:spPr>
            <a:xfrm>
              <a:off x="304654" y="2412551"/>
              <a:ext cx="554772" cy="601091"/>
            </a:xfrm>
            <a:custGeom>
              <a:avLst/>
              <a:gdLst/>
              <a:ahLst/>
              <a:cxnLst/>
              <a:rect l="l" t="t" r="r" b="b"/>
              <a:pathLst>
                <a:path w="9839" h="10660" extrusionOk="0">
                  <a:moveTo>
                    <a:pt x="4901" y="1"/>
                  </a:moveTo>
                  <a:cubicBezTo>
                    <a:pt x="2213" y="1"/>
                    <a:pt x="1" y="2997"/>
                    <a:pt x="1" y="6693"/>
                  </a:cubicBezTo>
                  <a:cubicBezTo>
                    <a:pt x="1" y="8205"/>
                    <a:pt x="346" y="9568"/>
                    <a:pt x="934" y="10660"/>
                  </a:cubicBezTo>
                  <a:lnTo>
                    <a:pt x="8868" y="10660"/>
                  </a:lnTo>
                  <a:cubicBezTo>
                    <a:pt x="9484" y="9568"/>
                    <a:pt x="9839" y="8205"/>
                    <a:pt x="9839" y="6693"/>
                  </a:cubicBezTo>
                  <a:cubicBezTo>
                    <a:pt x="9839" y="2997"/>
                    <a:pt x="7617" y="1"/>
                    <a:pt x="49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78" name="Google Shape;3478;p113"/>
            <p:cNvGrpSpPr/>
            <p:nvPr/>
          </p:nvGrpSpPr>
          <p:grpSpPr>
            <a:xfrm>
              <a:off x="421718" y="2580213"/>
              <a:ext cx="320633" cy="764912"/>
              <a:chOff x="4503500" y="1320300"/>
              <a:chExt cx="310150" cy="739975"/>
            </a:xfrm>
          </p:grpSpPr>
          <p:sp>
            <p:nvSpPr>
              <p:cNvPr id="3479" name="Google Shape;3479;p113"/>
              <p:cNvSpPr/>
              <p:nvPr/>
            </p:nvSpPr>
            <p:spPr>
              <a:xfrm>
                <a:off x="4637675" y="1320300"/>
                <a:ext cx="20550" cy="739975"/>
              </a:xfrm>
              <a:custGeom>
                <a:avLst/>
                <a:gdLst/>
                <a:ahLst/>
                <a:cxnLst/>
                <a:rect l="l" t="t" r="r" b="b"/>
                <a:pathLst>
                  <a:path w="822" h="29599" extrusionOk="0">
                    <a:moveTo>
                      <a:pt x="430" y="1"/>
                    </a:moveTo>
                    <a:cubicBezTo>
                      <a:pt x="197" y="1"/>
                      <a:pt x="1" y="197"/>
                      <a:pt x="1" y="430"/>
                    </a:cubicBezTo>
                    <a:lnTo>
                      <a:pt x="1" y="29207"/>
                    </a:lnTo>
                    <a:cubicBezTo>
                      <a:pt x="1" y="29440"/>
                      <a:pt x="197" y="29599"/>
                      <a:pt x="430" y="29599"/>
                    </a:cubicBezTo>
                    <a:cubicBezTo>
                      <a:pt x="626" y="29599"/>
                      <a:pt x="822" y="29440"/>
                      <a:pt x="822" y="29207"/>
                    </a:cubicBezTo>
                    <a:lnTo>
                      <a:pt x="822" y="430"/>
                    </a:lnTo>
                    <a:cubicBezTo>
                      <a:pt x="822" y="197"/>
                      <a:pt x="626" y="1"/>
                      <a:pt x="43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113"/>
              <p:cNvSpPr/>
              <p:nvPr/>
            </p:nvSpPr>
            <p:spPr>
              <a:xfrm>
                <a:off x="4640700" y="1416275"/>
                <a:ext cx="172950" cy="143250"/>
              </a:xfrm>
              <a:custGeom>
                <a:avLst/>
                <a:gdLst/>
                <a:ahLst/>
                <a:cxnLst/>
                <a:rect l="l" t="t" r="r" b="b"/>
                <a:pathLst>
                  <a:path w="6918" h="5730" extrusionOk="0">
                    <a:moveTo>
                      <a:pt x="6540" y="1"/>
                    </a:moveTo>
                    <a:cubicBezTo>
                      <a:pt x="6378" y="1"/>
                      <a:pt x="6258" y="114"/>
                      <a:pt x="6217" y="278"/>
                    </a:cubicBezTo>
                    <a:cubicBezTo>
                      <a:pt x="5947" y="1604"/>
                      <a:pt x="5209" y="2892"/>
                      <a:pt x="4164" y="3741"/>
                    </a:cubicBezTo>
                    <a:cubicBezTo>
                      <a:pt x="3109" y="4562"/>
                      <a:pt x="1784" y="5029"/>
                      <a:pt x="468" y="5029"/>
                    </a:cubicBezTo>
                    <a:lnTo>
                      <a:pt x="346" y="5029"/>
                    </a:lnTo>
                    <a:cubicBezTo>
                      <a:pt x="150" y="5029"/>
                      <a:pt x="1" y="5178"/>
                      <a:pt x="1" y="5374"/>
                    </a:cubicBezTo>
                    <a:cubicBezTo>
                      <a:pt x="1" y="5533"/>
                      <a:pt x="150" y="5692"/>
                      <a:pt x="309" y="5729"/>
                    </a:cubicBezTo>
                    <a:lnTo>
                      <a:pt x="468" y="5729"/>
                    </a:lnTo>
                    <a:cubicBezTo>
                      <a:pt x="1942" y="5729"/>
                      <a:pt x="3417" y="5178"/>
                      <a:pt x="4584" y="4245"/>
                    </a:cubicBezTo>
                    <a:cubicBezTo>
                      <a:pt x="5751" y="3274"/>
                      <a:pt x="6609" y="1912"/>
                      <a:pt x="6880" y="399"/>
                    </a:cubicBezTo>
                    <a:cubicBezTo>
                      <a:pt x="6917" y="203"/>
                      <a:pt x="6805" y="45"/>
                      <a:pt x="6609" y="7"/>
                    </a:cubicBezTo>
                    <a:cubicBezTo>
                      <a:pt x="6585" y="3"/>
                      <a:pt x="6562" y="1"/>
                      <a:pt x="654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113"/>
              <p:cNvSpPr/>
              <p:nvPr/>
            </p:nvSpPr>
            <p:spPr>
              <a:xfrm>
                <a:off x="4546450" y="1326150"/>
                <a:ext cx="107825" cy="154675"/>
              </a:xfrm>
              <a:custGeom>
                <a:avLst/>
                <a:gdLst/>
                <a:ahLst/>
                <a:cxnLst/>
                <a:rect l="l" t="t" r="r" b="b"/>
                <a:pathLst>
                  <a:path w="4313" h="6187" extrusionOk="0">
                    <a:moveTo>
                      <a:pt x="345" y="0"/>
                    </a:moveTo>
                    <a:cubicBezTo>
                      <a:pt x="149" y="0"/>
                      <a:pt x="0" y="112"/>
                      <a:pt x="0" y="308"/>
                    </a:cubicBezTo>
                    <a:lnTo>
                      <a:pt x="0" y="616"/>
                    </a:lnTo>
                    <a:cubicBezTo>
                      <a:pt x="0" y="1783"/>
                      <a:pt x="271" y="2950"/>
                      <a:pt x="849" y="3930"/>
                    </a:cubicBezTo>
                    <a:cubicBezTo>
                      <a:pt x="1512" y="5013"/>
                      <a:pt x="2604" y="5909"/>
                      <a:pt x="3883" y="6179"/>
                    </a:cubicBezTo>
                    <a:cubicBezTo>
                      <a:pt x="3903" y="6184"/>
                      <a:pt x="3924" y="6186"/>
                      <a:pt x="3946" y="6186"/>
                    </a:cubicBezTo>
                    <a:cubicBezTo>
                      <a:pt x="4089" y="6186"/>
                      <a:pt x="4242" y="6079"/>
                      <a:pt x="4275" y="5909"/>
                    </a:cubicBezTo>
                    <a:cubicBezTo>
                      <a:pt x="4312" y="5750"/>
                      <a:pt x="4200" y="5563"/>
                      <a:pt x="4004" y="5517"/>
                    </a:cubicBezTo>
                    <a:cubicBezTo>
                      <a:pt x="2950" y="5283"/>
                      <a:pt x="2016" y="4546"/>
                      <a:pt x="1437" y="3575"/>
                    </a:cubicBezTo>
                    <a:cubicBezTo>
                      <a:pt x="933" y="2716"/>
                      <a:pt x="653" y="1671"/>
                      <a:pt x="653" y="616"/>
                    </a:cubicBezTo>
                    <a:lnTo>
                      <a:pt x="653" y="346"/>
                    </a:lnTo>
                    <a:cubicBezTo>
                      <a:pt x="700" y="150"/>
                      <a:pt x="541" y="0"/>
                      <a:pt x="345"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113"/>
              <p:cNvSpPr/>
              <p:nvPr/>
            </p:nvSpPr>
            <p:spPr>
              <a:xfrm>
                <a:off x="4503500" y="1515625"/>
                <a:ext cx="154725" cy="163500"/>
              </a:xfrm>
              <a:custGeom>
                <a:avLst/>
                <a:gdLst/>
                <a:ahLst/>
                <a:cxnLst/>
                <a:rect l="l" t="t" r="r" b="b"/>
                <a:pathLst>
                  <a:path w="6189" h="6540" extrusionOk="0">
                    <a:moveTo>
                      <a:pt x="355" y="0"/>
                    </a:moveTo>
                    <a:cubicBezTo>
                      <a:pt x="159" y="0"/>
                      <a:pt x="1" y="159"/>
                      <a:pt x="1" y="355"/>
                    </a:cubicBezTo>
                    <a:cubicBezTo>
                      <a:pt x="1" y="1904"/>
                      <a:pt x="626" y="3426"/>
                      <a:pt x="1671" y="4555"/>
                    </a:cubicBezTo>
                    <a:cubicBezTo>
                      <a:pt x="2763" y="5722"/>
                      <a:pt x="4238" y="6422"/>
                      <a:pt x="5797" y="6534"/>
                    </a:cubicBezTo>
                    <a:cubicBezTo>
                      <a:pt x="5817" y="6538"/>
                      <a:pt x="5837" y="6540"/>
                      <a:pt x="5857" y="6540"/>
                    </a:cubicBezTo>
                    <a:cubicBezTo>
                      <a:pt x="6024" y="6540"/>
                      <a:pt x="6152" y="6402"/>
                      <a:pt x="6152" y="6226"/>
                    </a:cubicBezTo>
                    <a:cubicBezTo>
                      <a:pt x="6189" y="6067"/>
                      <a:pt x="6030" y="5871"/>
                      <a:pt x="5834" y="5871"/>
                    </a:cubicBezTo>
                    <a:cubicBezTo>
                      <a:pt x="4472" y="5759"/>
                      <a:pt x="3118" y="5097"/>
                      <a:pt x="2185" y="4089"/>
                    </a:cubicBezTo>
                    <a:cubicBezTo>
                      <a:pt x="1251" y="3071"/>
                      <a:pt x="701" y="1718"/>
                      <a:pt x="663" y="318"/>
                    </a:cubicBezTo>
                    <a:cubicBezTo>
                      <a:pt x="663" y="159"/>
                      <a:pt x="505" y="0"/>
                      <a:pt x="355"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83" name="Google Shape;3483;p113"/>
          <p:cNvGrpSpPr/>
          <p:nvPr/>
        </p:nvGrpSpPr>
        <p:grpSpPr>
          <a:xfrm flipH="1">
            <a:off x="7906199" y="3076850"/>
            <a:ext cx="655814" cy="355354"/>
            <a:chOff x="2301112" y="2967762"/>
            <a:chExt cx="655814" cy="355354"/>
          </a:xfrm>
        </p:grpSpPr>
        <p:sp>
          <p:nvSpPr>
            <p:cNvPr id="3484" name="Google Shape;3484;p113"/>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113"/>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86" name="Google Shape;3486;p113"/>
          <p:cNvGrpSpPr/>
          <p:nvPr/>
        </p:nvGrpSpPr>
        <p:grpSpPr>
          <a:xfrm>
            <a:off x="8377857" y="1679161"/>
            <a:ext cx="852702" cy="1013668"/>
            <a:chOff x="6903325" y="768150"/>
            <a:chExt cx="1883592" cy="2239654"/>
          </a:xfrm>
        </p:grpSpPr>
        <p:sp>
          <p:nvSpPr>
            <p:cNvPr id="3487" name="Google Shape;3487;p113"/>
            <p:cNvSpPr/>
            <p:nvPr/>
          </p:nvSpPr>
          <p:spPr>
            <a:xfrm>
              <a:off x="6903325" y="768150"/>
              <a:ext cx="1883592" cy="1572042"/>
            </a:xfrm>
            <a:custGeom>
              <a:avLst/>
              <a:gdLst/>
              <a:ahLst/>
              <a:cxnLst/>
              <a:rect l="l" t="t" r="r" b="b"/>
              <a:pathLst>
                <a:path w="29832" h="23219" extrusionOk="0">
                  <a:moveTo>
                    <a:pt x="14892" y="1"/>
                  </a:moveTo>
                  <a:cubicBezTo>
                    <a:pt x="14202" y="1"/>
                    <a:pt x="13511" y="388"/>
                    <a:pt x="13217" y="1163"/>
                  </a:cubicBezTo>
                  <a:lnTo>
                    <a:pt x="13217" y="1209"/>
                  </a:lnTo>
                  <a:cubicBezTo>
                    <a:pt x="13105" y="1517"/>
                    <a:pt x="12984" y="1863"/>
                    <a:pt x="12750" y="2096"/>
                  </a:cubicBezTo>
                  <a:cubicBezTo>
                    <a:pt x="12480" y="2414"/>
                    <a:pt x="12050" y="2526"/>
                    <a:pt x="11668" y="2684"/>
                  </a:cubicBezTo>
                  <a:cubicBezTo>
                    <a:pt x="9642" y="3422"/>
                    <a:pt x="8279" y="5643"/>
                    <a:pt x="8475" y="7818"/>
                  </a:cubicBezTo>
                  <a:cubicBezTo>
                    <a:pt x="7150" y="8247"/>
                    <a:pt x="6067" y="9330"/>
                    <a:pt x="5638" y="10655"/>
                  </a:cubicBezTo>
                  <a:cubicBezTo>
                    <a:pt x="5479" y="11197"/>
                    <a:pt x="5405" y="11822"/>
                    <a:pt x="5096" y="12326"/>
                  </a:cubicBezTo>
                  <a:cubicBezTo>
                    <a:pt x="4779" y="12914"/>
                    <a:pt x="4163" y="13297"/>
                    <a:pt x="3696" y="13726"/>
                  </a:cubicBezTo>
                  <a:cubicBezTo>
                    <a:pt x="3612" y="13810"/>
                    <a:pt x="3538" y="13848"/>
                    <a:pt x="3500" y="13922"/>
                  </a:cubicBezTo>
                  <a:cubicBezTo>
                    <a:pt x="0" y="17310"/>
                    <a:pt x="2530" y="23219"/>
                    <a:pt x="7383" y="23219"/>
                  </a:cubicBezTo>
                  <a:lnTo>
                    <a:pt x="22439" y="23219"/>
                  </a:lnTo>
                  <a:cubicBezTo>
                    <a:pt x="27302" y="23219"/>
                    <a:pt x="29832" y="17310"/>
                    <a:pt x="26331" y="13922"/>
                  </a:cubicBezTo>
                  <a:cubicBezTo>
                    <a:pt x="26247" y="13848"/>
                    <a:pt x="26210" y="13810"/>
                    <a:pt x="26135" y="13726"/>
                  </a:cubicBezTo>
                  <a:cubicBezTo>
                    <a:pt x="25631" y="13297"/>
                    <a:pt x="25043" y="12914"/>
                    <a:pt x="24698" y="12326"/>
                  </a:cubicBezTo>
                  <a:cubicBezTo>
                    <a:pt x="24418" y="11822"/>
                    <a:pt x="24343" y="11197"/>
                    <a:pt x="24147" y="10655"/>
                  </a:cubicBezTo>
                  <a:cubicBezTo>
                    <a:pt x="23764" y="9330"/>
                    <a:pt x="22672" y="8247"/>
                    <a:pt x="21310" y="7818"/>
                  </a:cubicBezTo>
                  <a:cubicBezTo>
                    <a:pt x="21543" y="5643"/>
                    <a:pt x="20143" y="3422"/>
                    <a:pt x="18117" y="2684"/>
                  </a:cubicBezTo>
                  <a:cubicBezTo>
                    <a:pt x="17735" y="2526"/>
                    <a:pt x="17305" y="2414"/>
                    <a:pt x="17035" y="2096"/>
                  </a:cubicBezTo>
                  <a:cubicBezTo>
                    <a:pt x="16801" y="1863"/>
                    <a:pt x="16717" y="1517"/>
                    <a:pt x="16605" y="1209"/>
                  </a:cubicBezTo>
                  <a:cubicBezTo>
                    <a:pt x="16605" y="1163"/>
                    <a:pt x="16605" y="1163"/>
                    <a:pt x="16568" y="1163"/>
                  </a:cubicBezTo>
                  <a:cubicBezTo>
                    <a:pt x="16274" y="388"/>
                    <a:pt x="15583" y="1"/>
                    <a:pt x="148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88" name="Google Shape;3488;p113"/>
            <p:cNvGrpSpPr/>
            <p:nvPr/>
          </p:nvGrpSpPr>
          <p:grpSpPr>
            <a:xfrm>
              <a:off x="7376316" y="1424126"/>
              <a:ext cx="866544" cy="842824"/>
              <a:chOff x="5260025" y="1303750"/>
              <a:chExt cx="391800" cy="381075"/>
            </a:xfrm>
          </p:grpSpPr>
          <p:sp>
            <p:nvSpPr>
              <p:cNvPr id="3489" name="Google Shape;3489;p113"/>
              <p:cNvSpPr/>
              <p:nvPr/>
            </p:nvSpPr>
            <p:spPr>
              <a:xfrm>
                <a:off x="5466075" y="1303750"/>
                <a:ext cx="118800" cy="204175"/>
              </a:xfrm>
              <a:custGeom>
                <a:avLst/>
                <a:gdLst/>
                <a:ahLst/>
                <a:cxnLst/>
                <a:rect l="l" t="t" r="r" b="b"/>
                <a:pathLst>
                  <a:path w="4752" h="8167" extrusionOk="0">
                    <a:moveTo>
                      <a:pt x="4396" y="0"/>
                    </a:moveTo>
                    <a:cubicBezTo>
                      <a:pt x="4200" y="0"/>
                      <a:pt x="4051" y="159"/>
                      <a:pt x="4051" y="345"/>
                    </a:cubicBezTo>
                    <a:cubicBezTo>
                      <a:pt x="4051" y="1746"/>
                      <a:pt x="3659" y="3146"/>
                      <a:pt x="2996" y="4434"/>
                    </a:cubicBezTo>
                    <a:cubicBezTo>
                      <a:pt x="2334" y="5675"/>
                      <a:pt x="1363" y="6767"/>
                      <a:pt x="196" y="7542"/>
                    </a:cubicBezTo>
                    <a:cubicBezTo>
                      <a:pt x="37" y="7663"/>
                      <a:pt x="0" y="7897"/>
                      <a:pt x="121" y="8009"/>
                    </a:cubicBezTo>
                    <a:cubicBezTo>
                      <a:pt x="172" y="8115"/>
                      <a:pt x="293" y="8167"/>
                      <a:pt x="416" y="8167"/>
                    </a:cubicBezTo>
                    <a:cubicBezTo>
                      <a:pt x="476" y="8167"/>
                      <a:pt x="536" y="8155"/>
                      <a:pt x="588" y="8130"/>
                    </a:cubicBezTo>
                    <a:cubicBezTo>
                      <a:pt x="1830" y="7271"/>
                      <a:pt x="2884" y="6067"/>
                      <a:pt x="3584" y="4742"/>
                    </a:cubicBezTo>
                    <a:cubicBezTo>
                      <a:pt x="4322" y="3379"/>
                      <a:pt x="4704" y="1904"/>
                      <a:pt x="4751" y="345"/>
                    </a:cubicBezTo>
                    <a:cubicBezTo>
                      <a:pt x="4751" y="159"/>
                      <a:pt x="4592" y="37"/>
                      <a:pt x="4396"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113"/>
              <p:cNvSpPr/>
              <p:nvPr/>
            </p:nvSpPr>
            <p:spPr>
              <a:xfrm>
                <a:off x="5528375" y="1430350"/>
                <a:ext cx="123450" cy="46550"/>
              </a:xfrm>
              <a:custGeom>
                <a:avLst/>
                <a:gdLst/>
                <a:ahLst/>
                <a:cxnLst/>
                <a:rect l="l" t="t" r="r" b="b"/>
                <a:pathLst>
                  <a:path w="4938" h="1862" extrusionOk="0">
                    <a:moveTo>
                      <a:pt x="406" y="1"/>
                    </a:moveTo>
                    <a:cubicBezTo>
                      <a:pt x="302" y="1"/>
                      <a:pt x="186" y="53"/>
                      <a:pt x="112" y="144"/>
                    </a:cubicBezTo>
                    <a:cubicBezTo>
                      <a:pt x="0" y="266"/>
                      <a:pt x="38" y="499"/>
                      <a:pt x="196" y="611"/>
                    </a:cubicBezTo>
                    <a:cubicBezTo>
                      <a:pt x="1279" y="1433"/>
                      <a:pt x="2605" y="1862"/>
                      <a:pt x="3930" y="1862"/>
                    </a:cubicBezTo>
                    <a:cubicBezTo>
                      <a:pt x="4163" y="1862"/>
                      <a:pt x="4397" y="1862"/>
                      <a:pt x="4630" y="1815"/>
                    </a:cubicBezTo>
                    <a:cubicBezTo>
                      <a:pt x="4779" y="1815"/>
                      <a:pt x="4938" y="1629"/>
                      <a:pt x="4901" y="1433"/>
                    </a:cubicBezTo>
                    <a:cubicBezTo>
                      <a:pt x="4901" y="1293"/>
                      <a:pt x="4749" y="1154"/>
                      <a:pt x="4605" y="1154"/>
                    </a:cubicBezTo>
                    <a:cubicBezTo>
                      <a:pt x="4585" y="1154"/>
                      <a:pt x="4565" y="1156"/>
                      <a:pt x="4546" y="1162"/>
                    </a:cubicBezTo>
                    <a:cubicBezTo>
                      <a:pt x="4359" y="1162"/>
                      <a:pt x="4126" y="1199"/>
                      <a:pt x="3930" y="1199"/>
                    </a:cubicBezTo>
                    <a:cubicBezTo>
                      <a:pt x="2763" y="1199"/>
                      <a:pt x="1559" y="770"/>
                      <a:pt x="579" y="70"/>
                    </a:cubicBezTo>
                    <a:cubicBezTo>
                      <a:pt x="535" y="22"/>
                      <a:pt x="473" y="1"/>
                      <a:pt x="40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113"/>
              <p:cNvSpPr/>
              <p:nvPr/>
            </p:nvSpPr>
            <p:spPr>
              <a:xfrm>
                <a:off x="5330950" y="1323875"/>
                <a:ext cx="149850" cy="294900"/>
              </a:xfrm>
              <a:custGeom>
                <a:avLst/>
                <a:gdLst/>
                <a:ahLst/>
                <a:cxnLst/>
                <a:rect l="l" t="t" r="r" b="b"/>
                <a:pathLst>
                  <a:path w="5994" h="11796" extrusionOk="0">
                    <a:moveTo>
                      <a:pt x="709" y="0"/>
                    </a:moveTo>
                    <a:cubicBezTo>
                      <a:pt x="552" y="0"/>
                      <a:pt x="426" y="115"/>
                      <a:pt x="393" y="287"/>
                    </a:cubicBezTo>
                    <a:cubicBezTo>
                      <a:pt x="159" y="1603"/>
                      <a:pt x="38" y="2966"/>
                      <a:pt x="1" y="4329"/>
                    </a:cubicBezTo>
                    <a:lnTo>
                      <a:pt x="1" y="4721"/>
                    </a:lnTo>
                    <a:cubicBezTo>
                      <a:pt x="1" y="5533"/>
                      <a:pt x="38" y="6354"/>
                      <a:pt x="197" y="7166"/>
                    </a:cubicBezTo>
                    <a:cubicBezTo>
                      <a:pt x="355" y="7941"/>
                      <a:pt x="626" y="8725"/>
                      <a:pt x="1056" y="9462"/>
                    </a:cubicBezTo>
                    <a:cubicBezTo>
                      <a:pt x="1438" y="10125"/>
                      <a:pt x="2026" y="10704"/>
                      <a:pt x="2689" y="11133"/>
                    </a:cubicBezTo>
                    <a:cubicBezTo>
                      <a:pt x="3342" y="11563"/>
                      <a:pt x="4089" y="11796"/>
                      <a:pt x="4901" y="11796"/>
                    </a:cubicBezTo>
                    <a:cubicBezTo>
                      <a:pt x="5172" y="11796"/>
                      <a:pt x="5442" y="11796"/>
                      <a:pt x="5723" y="11721"/>
                    </a:cubicBezTo>
                    <a:cubicBezTo>
                      <a:pt x="5909" y="11675"/>
                      <a:pt x="5993" y="11488"/>
                      <a:pt x="5956" y="11292"/>
                    </a:cubicBezTo>
                    <a:cubicBezTo>
                      <a:pt x="5915" y="11154"/>
                      <a:pt x="5769" y="11051"/>
                      <a:pt x="5627" y="11051"/>
                    </a:cubicBezTo>
                    <a:cubicBezTo>
                      <a:pt x="5606" y="11051"/>
                      <a:pt x="5585" y="11054"/>
                      <a:pt x="5564" y="11059"/>
                    </a:cubicBezTo>
                    <a:cubicBezTo>
                      <a:pt x="5330" y="11096"/>
                      <a:pt x="5097" y="11133"/>
                      <a:pt x="4901" y="11133"/>
                    </a:cubicBezTo>
                    <a:cubicBezTo>
                      <a:pt x="4238" y="11133"/>
                      <a:pt x="3622" y="10937"/>
                      <a:pt x="3034" y="10555"/>
                    </a:cubicBezTo>
                    <a:cubicBezTo>
                      <a:pt x="2493" y="10200"/>
                      <a:pt x="1989" y="9696"/>
                      <a:pt x="1634" y="9108"/>
                    </a:cubicBezTo>
                    <a:cubicBezTo>
                      <a:pt x="1242" y="8492"/>
                      <a:pt x="1009" y="7754"/>
                      <a:pt x="860" y="7008"/>
                    </a:cubicBezTo>
                    <a:cubicBezTo>
                      <a:pt x="701" y="6270"/>
                      <a:pt x="664" y="5496"/>
                      <a:pt x="664" y="4721"/>
                    </a:cubicBezTo>
                    <a:lnTo>
                      <a:pt x="664" y="4329"/>
                    </a:lnTo>
                    <a:cubicBezTo>
                      <a:pt x="701" y="3003"/>
                      <a:pt x="822" y="1687"/>
                      <a:pt x="1056" y="399"/>
                    </a:cubicBezTo>
                    <a:cubicBezTo>
                      <a:pt x="1093" y="203"/>
                      <a:pt x="972" y="54"/>
                      <a:pt x="776" y="7"/>
                    </a:cubicBezTo>
                    <a:cubicBezTo>
                      <a:pt x="753" y="3"/>
                      <a:pt x="731" y="0"/>
                      <a:pt x="709"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113"/>
              <p:cNvSpPr/>
              <p:nvPr/>
            </p:nvSpPr>
            <p:spPr>
              <a:xfrm>
                <a:off x="5334000" y="1373750"/>
                <a:ext cx="70950" cy="128175"/>
              </a:xfrm>
              <a:custGeom>
                <a:avLst/>
                <a:gdLst/>
                <a:ahLst/>
                <a:cxnLst/>
                <a:rect l="l" t="t" r="r" b="b"/>
                <a:pathLst>
                  <a:path w="2838" h="5127" extrusionOk="0">
                    <a:moveTo>
                      <a:pt x="2483" y="0"/>
                    </a:moveTo>
                    <a:cubicBezTo>
                      <a:pt x="2287" y="0"/>
                      <a:pt x="2138" y="159"/>
                      <a:pt x="2138" y="346"/>
                    </a:cubicBezTo>
                    <a:cubicBezTo>
                      <a:pt x="2138" y="1904"/>
                      <a:pt x="1400" y="3501"/>
                      <a:pt x="149" y="4509"/>
                    </a:cubicBezTo>
                    <a:cubicBezTo>
                      <a:pt x="0" y="4630"/>
                      <a:pt x="0" y="4863"/>
                      <a:pt x="112" y="5013"/>
                    </a:cubicBezTo>
                    <a:cubicBezTo>
                      <a:pt x="183" y="5084"/>
                      <a:pt x="277" y="5126"/>
                      <a:pt x="375" y="5126"/>
                    </a:cubicBezTo>
                    <a:cubicBezTo>
                      <a:pt x="443" y="5126"/>
                      <a:pt x="513" y="5105"/>
                      <a:pt x="579" y="5059"/>
                    </a:cubicBezTo>
                    <a:cubicBezTo>
                      <a:pt x="1979" y="3893"/>
                      <a:pt x="2800" y="2138"/>
                      <a:pt x="2838" y="346"/>
                    </a:cubicBezTo>
                    <a:cubicBezTo>
                      <a:pt x="2838" y="159"/>
                      <a:pt x="2679" y="0"/>
                      <a:pt x="248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113"/>
              <p:cNvSpPr/>
              <p:nvPr/>
            </p:nvSpPr>
            <p:spPr>
              <a:xfrm>
                <a:off x="5470025" y="1594725"/>
                <a:ext cx="175050" cy="90100"/>
              </a:xfrm>
              <a:custGeom>
                <a:avLst/>
                <a:gdLst/>
                <a:ahLst/>
                <a:cxnLst/>
                <a:rect l="l" t="t" r="r" b="b"/>
                <a:pathLst>
                  <a:path w="7002" h="3604" extrusionOk="0">
                    <a:moveTo>
                      <a:pt x="6641" y="1"/>
                    </a:moveTo>
                    <a:cubicBezTo>
                      <a:pt x="6532" y="1"/>
                      <a:pt x="6427" y="50"/>
                      <a:pt x="6376" y="141"/>
                    </a:cubicBezTo>
                    <a:cubicBezTo>
                      <a:pt x="5713" y="1074"/>
                      <a:pt x="4742" y="1774"/>
                      <a:pt x="3697" y="2203"/>
                    </a:cubicBezTo>
                    <a:cubicBezTo>
                      <a:pt x="2642" y="2670"/>
                      <a:pt x="1476" y="2866"/>
                      <a:pt x="309" y="2903"/>
                    </a:cubicBezTo>
                    <a:cubicBezTo>
                      <a:pt x="160" y="2903"/>
                      <a:pt x="1" y="3099"/>
                      <a:pt x="1" y="3258"/>
                    </a:cubicBezTo>
                    <a:cubicBezTo>
                      <a:pt x="1" y="3454"/>
                      <a:pt x="160" y="3603"/>
                      <a:pt x="346" y="3603"/>
                    </a:cubicBezTo>
                    <a:cubicBezTo>
                      <a:pt x="1597" y="3529"/>
                      <a:pt x="2801" y="3333"/>
                      <a:pt x="3968" y="2829"/>
                    </a:cubicBezTo>
                    <a:cubicBezTo>
                      <a:pt x="5135" y="2362"/>
                      <a:pt x="6180" y="1587"/>
                      <a:pt x="6927" y="533"/>
                    </a:cubicBezTo>
                    <a:cubicBezTo>
                      <a:pt x="7001" y="374"/>
                      <a:pt x="7001" y="187"/>
                      <a:pt x="6843" y="66"/>
                    </a:cubicBezTo>
                    <a:cubicBezTo>
                      <a:pt x="6784" y="22"/>
                      <a:pt x="6712" y="1"/>
                      <a:pt x="664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113"/>
              <p:cNvSpPr/>
              <p:nvPr/>
            </p:nvSpPr>
            <p:spPr>
              <a:xfrm>
                <a:off x="5559400" y="1568425"/>
                <a:ext cx="34100" cy="93900"/>
              </a:xfrm>
              <a:custGeom>
                <a:avLst/>
                <a:gdLst/>
                <a:ahLst/>
                <a:cxnLst/>
                <a:rect l="l" t="t" r="r" b="b"/>
                <a:pathLst>
                  <a:path w="1364" h="3756" extrusionOk="0">
                    <a:moveTo>
                      <a:pt x="1010" y="1"/>
                    </a:moveTo>
                    <a:cubicBezTo>
                      <a:pt x="910" y="1"/>
                      <a:pt x="811" y="52"/>
                      <a:pt x="738" y="147"/>
                    </a:cubicBezTo>
                    <a:cubicBezTo>
                      <a:pt x="271" y="726"/>
                      <a:pt x="1" y="1510"/>
                      <a:pt x="1" y="2322"/>
                    </a:cubicBezTo>
                    <a:cubicBezTo>
                      <a:pt x="1" y="2714"/>
                      <a:pt x="85" y="3143"/>
                      <a:pt x="234" y="3573"/>
                    </a:cubicBezTo>
                    <a:cubicBezTo>
                      <a:pt x="295" y="3681"/>
                      <a:pt x="411" y="3755"/>
                      <a:pt x="530" y="3755"/>
                    </a:cubicBezTo>
                    <a:cubicBezTo>
                      <a:pt x="575" y="3755"/>
                      <a:pt x="620" y="3745"/>
                      <a:pt x="663" y="3722"/>
                    </a:cubicBezTo>
                    <a:cubicBezTo>
                      <a:pt x="859" y="3647"/>
                      <a:pt x="934" y="3451"/>
                      <a:pt x="859" y="3293"/>
                    </a:cubicBezTo>
                    <a:cubicBezTo>
                      <a:pt x="738" y="2985"/>
                      <a:pt x="663" y="2639"/>
                      <a:pt x="663" y="2322"/>
                    </a:cubicBezTo>
                    <a:cubicBezTo>
                      <a:pt x="663" y="1659"/>
                      <a:pt x="897" y="1006"/>
                      <a:pt x="1251" y="577"/>
                    </a:cubicBezTo>
                    <a:cubicBezTo>
                      <a:pt x="1364" y="418"/>
                      <a:pt x="1364" y="222"/>
                      <a:pt x="1205" y="72"/>
                    </a:cubicBezTo>
                    <a:cubicBezTo>
                      <a:pt x="1145" y="24"/>
                      <a:pt x="1077" y="1"/>
                      <a:pt x="101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113"/>
              <p:cNvSpPr/>
              <p:nvPr/>
            </p:nvSpPr>
            <p:spPr>
              <a:xfrm>
                <a:off x="5260025" y="1542200"/>
                <a:ext cx="132325" cy="60950"/>
              </a:xfrm>
              <a:custGeom>
                <a:avLst/>
                <a:gdLst/>
                <a:ahLst/>
                <a:cxnLst/>
                <a:rect l="l" t="t" r="r" b="b"/>
                <a:pathLst>
                  <a:path w="5293" h="2438" extrusionOk="0">
                    <a:moveTo>
                      <a:pt x="371" y="0"/>
                    </a:moveTo>
                    <a:cubicBezTo>
                      <a:pt x="323" y="0"/>
                      <a:pt x="276" y="10"/>
                      <a:pt x="234" y="29"/>
                    </a:cubicBezTo>
                    <a:cubicBezTo>
                      <a:pt x="75" y="104"/>
                      <a:pt x="0" y="300"/>
                      <a:pt x="38" y="459"/>
                    </a:cubicBezTo>
                    <a:cubicBezTo>
                      <a:pt x="392" y="1196"/>
                      <a:pt x="812" y="1700"/>
                      <a:pt x="1326" y="2008"/>
                    </a:cubicBezTo>
                    <a:cubicBezTo>
                      <a:pt x="1830" y="2326"/>
                      <a:pt x="2371" y="2438"/>
                      <a:pt x="2875" y="2438"/>
                    </a:cubicBezTo>
                    <a:cubicBezTo>
                      <a:pt x="3463" y="2438"/>
                      <a:pt x="4005" y="2288"/>
                      <a:pt x="4434" y="2167"/>
                    </a:cubicBezTo>
                    <a:cubicBezTo>
                      <a:pt x="4826" y="2008"/>
                      <a:pt x="5059" y="1859"/>
                      <a:pt x="5097" y="1859"/>
                    </a:cubicBezTo>
                    <a:cubicBezTo>
                      <a:pt x="5246" y="1775"/>
                      <a:pt x="5293" y="1541"/>
                      <a:pt x="5209" y="1392"/>
                    </a:cubicBezTo>
                    <a:cubicBezTo>
                      <a:pt x="5159" y="1286"/>
                      <a:pt x="5037" y="1217"/>
                      <a:pt x="4915" y="1217"/>
                    </a:cubicBezTo>
                    <a:cubicBezTo>
                      <a:pt x="4855" y="1217"/>
                      <a:pt x="4794" y="1234"/>
                      <a:pt x="4742" y="1271"/>
                    </a:cubicBezTo>
                    <a:cubicBezTo>
                      <a:pt x="4742" y="1271"/>
                      <a:pt x="4509" y="1392"/>
                      <a:pt x="4163" y="1504"/>
                    </a:cubicBezTo>
                    <a:cubicBezTo>
                      <a:pt x="3809" y="1663"/>
                      <a:pt x="3342" y="1775"/>
                      <a:pt x="2875" y="1775"/>
                    </a:cubicBezTo>
                    <a:cubicBezTo>
                      <a:pt x="2492" y="1775"/>
                      <a:pt x="2063" y="1663"/>
                      <a:pt x="1671" y="1467"/>
                    </a:cubicBezTo>
                    <a:cubicBezTo>
                      <a:pt x="1326" y="1233"/>
                      <a:pt x="971" y="841"/>
                      <a:pt x="663" y="188"/>
                    </a:cubicBezTo>
                    <a:cubicBezTo>
                      <a:pt x="636" y="72"/>
                      <a:pt x="502" y="0"/>
                      <a:pt x="37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6" name="Google Shape;3496;p113"/>
            <p:cNvSpPr/>
            <p:nvPr/>
          </p:nvSpPr>
          <p:spPr>
            <a:xfrm>
              <a:off x="7814686" y="1309204"/>
              <a:ext cx="60900" cy="1698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7" name="Google Shape;3497;p113"/>
          <p:cNvGrpSpPr/>
          <p:nvPr/>
        </p:nvGrpSpPr>
        <p:grpSpPr>
          <a:xfrm>
            <a:off x="2357917" y="2230589"/>
            <a:ext cx="547618" cy="1013782"/>
            <a:chOff x="7797029" y="2174230"/>
            <a:chExt cx="1161931" cy="2151032"/>
          </a:xfrm>
        </p:grpSpPr>
        <p:sp>
          <p:nvSpPr>
            <p:cNvPr id="3498" name="Google Shape;3498;p113"/>
            <p:cNvSpPr/>
            <p:nvPr/>
          </p:nvSpPr>
          <p:spPr>
            <a:xfrm>
              <a:off x="7797029" y="2174230"/>
              <a:ext cx="1161931" cy="1382760"/>
            </a:xfrm>
            <a:custGeom>
              <a:avLst/>
              <a:gdLst/>
              <a:ahLst/>
              <a:cxnLst/>
              <a:rect l="l" t="t" r="r" b="b"/>
              <a:pathLst>
                <a:path w="21273" h="25316" extrusionOk="0">
                  <a:moveTo>
                    <a:pt x="11920" y="0"/>
                  </a:moveTo>
                  <a:cubicBezTo>
                    <a:pt x="9767" y="0"/>
                    <a:pt x="7648" y="927"/>
                    <a:pt x="6217" y="2390"/>
                  </a:cubicBezTo>
                  <a:cubicBezTo>
                    <a:pt x="4630" y="4024"/>
                    <a:pt x="3883" y="6245"/>
                    <a:pt x="3883" y="8383"/>
                  </a:cubicBezTo>
                  <a:cubicBezTo>
                    <a:pt x="3846" y="9045"/>
                    <a:pt x="3930" y="9745"/>
                    <a:pt x="3650" y="10361"/>
                  </a:cubicBezTo>
                  <a:cubicBezTo>
                    <a:pt x="3417" y="10828"/>
                    <a:pt x="3034" y="11220"/>
                    <a:pt x="2679" y="11650"/>
                  </a:cubicBezTo>
                  <a:cubicBezTo>
                    <a:pt x="1046" y="13516"/>
                    <a:pt x="0" y="15850"/>
                    <a:pt x="75" y="18183"/>
                  </a:cubicBezTo>
                  <a:cubicBezTo>
                    <a:pt x="150" y="20554"/>
                    <a:pt x="1438" y="22888"/>
                    <a:pt x="3613" y="24213"/>
                  </a:cubicBezTo>
                  <a:cubicBezTo>
                    <a:pt x="4824" y="24931"/>
                    <a:pt x="6299" y="25315"/>
                    <a:pt x="7769" y="25315"/>
                  </a:cubicBezTo>
                  <a:cubicBezTo>
                    <a:pt x="8994" y="25315"/>
                    <a:pt x="10215" y="25048"/>
                    <a:pt x="11276" y="24484"/>
                  </a:cubicBezTo>
                  <a:cubicBezTo>
                    <a:pt x="12090" y="24825"/>
                    <a:pt x="13002" y="24989"/>
                    <a:pt x="13926" y="24989"/>
                  </a:cubicBezTo>
                  <a:cubicBezTo>
                    <a:pt x="15830" y="24989"/>
                    <a:pt x="17782" y="24291"/>
                    <a:pt x="19014" y="23009"/>
                  </a:cubicBezTo>
                  <a:cubicBezTo>
                    <a:pt x="20843" y="21142"/>
                    <a:pt x="21273" y="18417"/>
                    <a:pt x="20498" y="16083"/>
                  </a:cubicBezTo>
                  <a:cubicBezTo>
                    <a:pt x="20143" y="14954"/>
                    <a:pt x="19518" y="13908"/>
                    <a:pt x="18864" y="12891"/>
                  </a:cubicBezTo>
                  <a:cubicBezTo>
                    <a:pt x="18743" y="12742"/>
                    <a:pt x="18668" y="12546"/>
                    <a:pt x="18631" y="12350"/>
                  </a:cubicBezTo>
                  <a:cubicBezTo>
                    <a:pt x="18631" y="12191"/>
                    <a:pt x="18743" y="11995"/>
                    <a:pt x="18780" y="11808"/>
                  </a:cubicBezTo>
                  <a:cubicBezTo>
                    <a:pt x="20843" y="3090"/>
                    <a:pt x="16718" y="561"/>
                    <a:pt x="12835" y="57"/>
                  </a:cubicBezTo>
                  <a:cubicBezTo>
                    <a:pt x="12530" y="19"/>
                    <a:pt x="12225" y="0"/>
                    <a:pt x="119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99" name="Google Shape;3499;p113"/>
            <p:cNvGrpSpPr/>
            <p:nvPr/>
          </p:nvGrpSpPr>
          <p:grpSpPr>
            <a:xfrm>
              <a:off x="8149431" y="2521491"/>
              <a:ext cx="429313" cy="1803771"/>
              <a:chOff x="6097050" y="1346450"/>
              <a:chExt cx="196500" cy="825600"/>
            </a:xfrm>
          </p:grpSpPr>
          <p:sp>
            <p:nvSpPr>
              <p:cNvPr id="3500" name="Google Shape;3500;p113"/>
              <p:cNvSpPr/>
              <p:nvPr/>
            </p:nvSpPr>
            <p:spPr>
              <a:xfrm>
                <a:off x="6203225" y="1432075"/>
                <a:ext cx="20325" cy="739975"/>
              </a:xfrm>
              <a:custGeom>
                <a:avLst/>
                <a:gdLst/>
                <a:ahLst/>
                <a:cxnLst/>
                <a:rect l="l" t="t" r="r" b="b"/>
                <a:pathLst>
                  <a:path w="813" h="29599" extrusionOk="0">
                    <a:moveTo>
                      <a:pt x="420" y="1"/>
                    </a:moveTo>
                    <a:cubicBezTo>
                      <a:pt x="187" y="1"/>
                      <a:pt x="0" y="197"/>
                      <a:pt x="0" y="430"/>
                    </a:cubicBezTo>
                    <a:lnTo>
                      <a:pt x="0" y="29207"/>
                    </a:lnTo>
                    <a:cubicBezTo>
                      <a:pt x="0" y="29440"/>
                      <a:pt x="187" y="29599"/>
                      <a:pt x="420" y="29599"/>
                    </a:cubicBezTo>
                    <a:cubicBezTo>
                      <a:pt x="616" y="29599"/>
                      <a:pt x="812" y="29440"/>
                      <a:pt x="812" y="29207"/>
                    </a:cubicBezTo>
                    <a:lnTo>
                      <a:pt x="812" y="430"/>
                    </a:lnTo>
                    <a:cubicBezTo>
                      <a:pt x="812" y="197"/>
                      <a:pt x="616" y="1"/>
                      <a:pt x="42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113"/>
              <p:cNvSpPr/>
              <p:nvPr/>
            </p:nvSpPr>
            <p:spPr>
              <a:xfrm>
                <a:off x="6097050" y="1389375"/>
                <a:ext cx="124625" cy="276800"/>
              </a:xfrm>
              <a:custGeom>
                <a:avLst/>
                <a:gdLst/>
                <a:ahLst/>
                <a:cxnLst/>
                <a:rect l="l" t="t" r="r" b="b"/>
                <a:pathLst>
                  <a:path w="4985" h="11072" extrusionOk="0">
                    <a:moveTo>
                      <a:pt x="430" y="1"/>
                    </a:moveTo>
                    <a:cubicBezTo>
                      <a:pt x="234" y="1"/>
                      <a:pt x="84" y="113"/>
                      <a:pt x="84" y="309"/>
                    </a:cubicBezTo>
                    <a:cubicBezTo>
                      <a:pt x="47" y="971"/>
                      <a:pt x="0" y="1587"/>
                      <a:pt x="0" y="2250"/>
                    </a:cubicBezTo>
                    <a:cubicBezTo>
                      <a:pt x="0" y="3809"/>
                      <a:pt x="159" y="5405"/>
                      <a:pt x="747" y="6917"/>
                    </a:cubicBezTo>
                    <a:cubicBezTo>
                      <a:pt x="1447" y="8672"/>
                      <a:pt x="2763" y="10147"/>
                      <a:pt x="4396" y="11043"/>
                    </a:cubicBezTo>
                    <a:cubicBezTo>
                      <a:pt x="4449" y="11063"/>
                      <a:pt x="4501" y="11072"/>
                      <a:pt x="4550" y="11072"/>
                    </a:cubicBezTo>
                    <a:cubicBezTo>
                      <a:pt x="4688" y="11072"/>
                      <a:pt x="4808" y="11001"/>
                      <a:pt x="4863" y="10884"/>
                    </a:cubicBezTo>
                    <a:cubicBezTo>
                      <a:pt x="4985" y="10735"/>
                      <a:pt x="4901" y="10539"/>
                      <a:pt x="4751" y="10417"/>
                    </a:cubicBezTo>
                    <a:cubicBezTo>
                      <a:pt x="3230" y="9605"/>
                      <a:pt x="2026" y="8243"/>
                      <a:pt x="1363" y="6646"/>
                    </a:cubicBezTo>
                    <a:cubicBezTo>
                      <a:pt x="822" y="5284"/>
                      <a:pt x="700" y="3772"/>
                      <a:pt x="700" y="2250"/>
                    </a:cubicBezTo>
                    <a:cubicBezTo>
                      <a:pt x="700" y="1634"/>
                      <a:pt x="700" y="971"/>
                      <a:pt x="747" y="346"/>
                    </a:cubicBezTo>
                    <a:cubicBezTo>
                      <a:pt x="747" y="150"/>
                      <a:pt x="588" y="1"/>
                      <a:pt x="43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113"/>
              <p:cNvSpPr/>
              <p:nvPr/>
            </p:nvSpPr>
            <p:spPr>
              <a:xfrm>
                <a:off x="6207875" y="1346450"/>
                <a:ext cx="85675" cy="205950"/>
              </a:xfrm>
              <a:custGeom>
                <a:avLst/>
                <a:gdLst/>
                <a:ahLst/>
                <a:cxnLst/>
                <a:rect l="l" t="t" r="r" b="b"/>
                <a:pathLst>
                  <a:path w="3427" h="8238" extrusionOk="0">
                    <a:moveTo>
                      <a:pt x="2997" y="0"/>
                    </a:moveTo>
                    <a:cubicBezTo>
                      <a:pt x="2801" y="0"/>
                      <a:pt x="2652" y="159"/>
                      <a:pt x="2689" y="355"/>
                    </a:cubicBezTo>
                    <a:cubicBezTo>
                      <a:pt x="2726" y="1055"/>
                      <a:pt x="2764" y="1718"/>
                      <a:pt x="2764" y="2371"/>
                    </a:cubicBezTo>
                    <a:cubicBezTo>
                      <a:pt x="2764" y="3118"/>
                      <a:pt x="2726" y="3818"/>
                      <a:pt x="2530" y="4518"/>
                    </a:cubicBezTo>
                    <a:cubicBezTo>
                      <a:pt x="2381" y="5171"/>
                      <a:pt x="2101" y="5797"/>
                      <a:pt x="1718" y="6338"/>
                    </a:cubicBezTo>
                    <a:cubicBezTo>
                      <a:pt x="1326" y="6889"/>
                      <a:pt x="822" y="7318"/>
                      <a:pt x="234" y="7589"/>
                    </a:cubicBezTo>
                    <a:cubicBezTo>
                      <a:pt x="85" y="7663"/>
                      <a:pt x="1" y="7859"/>
                      <a:pt x="85" y="8018"/>
                    </a:cubicBezTo>
                    <a:cubicBezTo>
                      <a:pt x="112" y="8156"/>
                      <a:pt x="246" y="8237"/>
                      <a:pt x="378" y="8237"/>
                    </a:cubicBezTo>
                    <a:cubicBezTo>
                      <a:pt x="425" y="8237"/>
                      <a:pt x="472" y="8227"/>
                      <a:pt x="514" y="8205"/>
                    </a:cubicBezTo>
                    <a:cubicBezTo>
                      <a:pt x="1214" y="7897"/>
                      <a:pt x="1830" y="7355"/>
                      <a:pt x="2260" y="6730"/>
                    </a:cubicBezTo>
                    <a:cubicBezTo>
                      <a:pt x="2726" y="6151"/>
                      <a:pt x="3034" y="5405"/>
                      <a:pt x="3193" y="4667"/>
                    </a:cubicBezTo>
                    <a:cubicBezTo>
                      <a:pt x="3389" y="3930"/>
                      <a:pt x="3426" y="3155"/>
                      <a:pt x="3426" y="2371"/>
                    </a:cubicBezTo>
                    <a:cubicBezTo>
                      <a:pt x="3426" y="1671"/>
                      <a:pt x="3389" y="971"/>
                      <a:pt x="3352" y="318"/>
                    </a:cubicBezTo>
                    <a:cubicBezTo>
                      <a:pt x="3352" y="122"/>
                      <a:pt x="3156" y="0"/>
                      <a:pt x="299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03" name="Google Shape;3503;p113"/>
          <p:cNvGrpSpPr/>
          <p:nvPr/>
        </p:nvGrpSpPr>
        <p:grpSpPr>
          <a:xfrm>
            <a:off x="1344245" y="1880586"/>
            <a:ext cx="852702" cy="1013668"/>
            <a:chOff x="6903325" y="768150"/>
            <a:chExt cx="1883592" cy="2239654"/>
          </a:xfrm>
        </p:grpSpPr>
        <p:sp>
          <p:nvSpPr>
            <p:cNvPr id="3504" name="Google Shape;3504;p113"/>
            <p:cNvSpPr/>
            <p:nvPr/>
          </p:nvSpPr>
          <p:spPr>
            <a:xfrm>
              <a:off x="6903325" y="768150"/>
              <a:ext cx="1883592" cy="1572042"/>
            </a:xfrm>
            <a:custGeom>
              <a:avLst/>
              <a:gdLst/>
              <a:ahLst/>
              <a:cxnLst/>
              <a:rect l="l" t="t" r="r" b="b"/>
              <a:pathLst>
                <a:path w="29832" h="23219" extrusionOk="0">
                  <a:moveTo>
                    <a:pt x="14892" y="1"/>
                  </a:moveTo>
                  <a:cubicBezTo>
                    <a:pt x="14202" y="1"/>
                    <a:pt x="13511" y="388"/>
                    <a:pt x="13217" y="1163"/>
                  </a:cubicBezTo>
                  <a:lnTo>
                    <a:pt x="13217" y="1209"/>
                  </a:lnTo>
                  <a:cubicBezTo>
                    <a:pt x="13105" y="1517"/>
                    <a:pt x="12984" y="1863"/>
                    <a:pt x="12750" y="2096"/>
                  </a:cubicBezTo>
                  <a:cubicBezTo>
                    <a:pt x="12480" y="2414"/>
                    <a:pt x="12050" y="2526"/>
                    <a:pt x="11668" y="2684"/>
                  </a:cubicBezTo>
                  <a:cubicBezTo>
                    <a:pt x="9642" y="3422"/>
                    <a:pt x="8279" y="5643"/>
                    <a:pt x="8475" y="7818"/>
                  </a:cubicBezTo>
                  <a:cubicBezTo>
                    <a:pt x="7150" y="8247"/>
                    <a:pt x="6067" y="9330"/>
                    <a:pt x="5638" y="10655"/>
                  </a:cubicBezTo>
                  <a:cubicBezTo>
                    <a:pt x="5479" y="11197"/>
                    <a:pt x="5405" y="11822"/>
                    <a:pt x="5096" y="12326"/>
                  </a:cubicBezTo>
                  <a:cubicBezTo>
                    <a:pt x="4779" y="12914"/>
                    <a:pt x="4163" y="13297"/>
                    <a:pt x="3696" y="13726"/>
                  </a:cubicBezTo>
                  <a:cubicBezTo>
                    <a:pt x="3612" y="13810"/>
                    <a:pt x="3538" y="13848"/>
                    <a:pt x="3500" y="13922"/>
                  </a:cubicBezTo>
                  <a:cubicBezTo>
                    <a:pt x="0" y="17310"/>
                    <a:pt x="2530" y="23219"/>
                    <a:pt x="7383" y="23219"/>
                  </a:cubicBezTo>
                  <a:lnTo>
                    <a:pt x="22439" y="23219"/>
                  </a:lnTo>
                  <a:cubicBezTo>
                    <a:pt x="27302" y="23219"/>
                    <a:pt x="29832" y="17310"/>
                    <a:pt x="26331" y="13922"/>
                  </a:cubicBezTo>
                  <a:cubicBezTo>
                    <a:pt x="26247" y="13848"/>
                    <a:pt x="26210" y="13810"/>
                    <a:pt x="26135" y="13726"/>
                  </a:cubicBezTo>
                  <a:cubicBezTo>
                    <a:pt x="25631" y="13297"/>
                    <a:pt x="25043" y="12914"/>
                    <a:pt x="24698" y="12326"/>
                  </a:cubicBezTo>
                  <a:cubicBezTo>
                    <a:pt x="24418" y="11822"/>
                    <a:pt x="24343" y="11197"/>
                    <a:pt x="24147" y="10655"/>
                  </a:cubicBezTo>
                  <a:cubicBezTo>
                    <a:pt x="23764" y="9330"/>
                    <a:pt x="22672" y="8247"/>
                    <a:pt x="21310" y="7818"/>
                  </a:cubicBezTo>
                  <a:cubicBezTo>
                    <a:pt x="21543" y="5643"/>
                    <a:pt x="20143" y="3422"/>
                    <a:pt x="18117" y="2684"/>
                  </a:cubicBezTo>
                  <a:cubicBezTo>
                    <a:pt x="17735" y="2526"/>
                    <a:pt x="17305" y="2414"/>
                    <a:pt x="17035" y="2096"/>
                  </a:cubicBezTo>
                  <a:cubicBezTo>
                    <a:pt x="16801" y="1863"/>
                    <a:pt x="16717" y="1517"/>
                    <a:pt x="16605" y="1209"/>
                  </a:cubicBezTo>
                  <a:cubicBezTo>
                    <a:pt x="16605" y="1163"/>
                    <a:pt x="16605" y="1163"/>
                    <a:pt x="16568" y="1163"/>
                  </a:cubicBezTo>
                  <a:cubicBezTo>
                    <a:pt x="16274" y="388"/>
                    <a:pt x="15583" y="1"/>
                    <a:pt x="148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05" name="Google Shape;3505;p113"/>
            <p:cNvGrpSpPr/>
            <p:nvPr/>
          </p:nvGrpSpPr>
          <p:grpSpPr>
            <a:xfrm>
              <a:off x="7376316" y="1424126"/>
              <a:ext cx="866544" cy="842824"/>
              <a:chOff x="5260025" y="1303750"/>
              <a:chExt cx="391800" cy="381075"/>
            </a:xfrm>
          </p:grpSpPr>
          <p:sp>
            <p:nvSpPr>
              <p:cNvPr id="3506" name="Google Shape;3506;p113"/>
              <p:cNvSpPr/>
              <p:nvPr/>
            </p:nvSpPr>
            <p:spPr>
              <a:xfrm>
                <a:off x="5466075" y="1303750"/>
                <a:ext cx="118800" cy="204175"/>
              </a:xfrm>
              <a:custGeom>
                <a:avLst/>
                <a:gdLst/>
                <a:ahLst/>
                <a:cxnLst/>
                <a:rect l="l" t="t" r="r" b="b"/>
                <a:pathLst>
                  <a:path w="4752" h="8167" extrusionOk="0">
                    <a:moveTo>
                      <a:pt x="4396" y="0"/>
                    </a:moveTo>
                    <a:cubicBezTo>
                      <a:pt x="4200" y="0"/>
                      <a:pt x="4051" y="159"/>
                      <a:pt x="4051" y="345"/>
                    </a:cubicBezTo>
                    <a:cubicBezTo>
                      <a:pt x="4051" y="1746"/>
                      <a:pt x="3659" y="3146"/>
                      <a:pt x="2996" y="4434"/>
                    </a:cubicBezTo>
                    <a:cubicBezTo>
                      <a:pt x="2334" y="5675"/>
                      <a:pt x="1363" y="6767"/>
                      <a:pt x="196" y="7542"/>
                    </a:cubicBezTo>
                    <a:cubicBezTo>
                      <a:pt x="37" y="7663"/>
                      <a:pt x="0" y="7897"/>
                      <a:pt x="121" y="8009"/>
                    </a:cubicBezTo>
                    <a:cubicBezTo>
                      <a:pt x="172" y="8115"/>
                      <a:pt x="293" y="8167"/>
                      <a:pt x="416" y="8167"/>
                    </a:cubicBezTo>
                    <a:cubicBezTo>
                      <a:pt x="476" y="8167"/>
                      <a:pt x="536" y="8155"/>
                      <a:pt x="588" y="8130"/>
                    </a:cubicBezTo>
                    <a:cubicBezTo>
                      <a:pt x="1830" y="7271"/>
                      <a:pt x="2884" y="6067"/>
                      <a:pt x="3584" y="4742"/>
                    </a:cubicBezTo>
                    <a:cubicBezTo>
                      <a:pt x="4322" y="3379"/>
                      <a:pt x="4704" y="1904"/>
                      <a:pt x="4751" y="345"/>
                    </a:cubicBezTo>
                    <a:cubicBezTo>
                      <a:pt x="4751" y="159"/>
                      <a:pt x="4592" y="37"/>
                      <a:pt x="4396"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113"/>
              <p:cNvSpPr/>
              <p:nvPr/>
            </p:nvSpPr>
            <p:spPr>
              <a:xfrm>
                <a:off x="5528375" y="1430350"/>
                <a:ext cx="123450" cy="46550"/>
              </a:xfrm>
              <a:custGeom>
                <a:avLst/>
                <a:gdLst/>
                <a:ahLst/>
                <a:cxnLst/>
                <a:rect l="l" t="t" r="r" b="b"/>
                <a:pathLst>
                  <a:path w="4938" h="1862" extrusionOk="0">
                    <a:moveTo>
                      <a:pt x="406" y="1"/>
                    </a:moveTo>
                    <a:cubicBezTo>
                      <a:pt x="302" y="1"/>
                      <a:pt x="186" y="53"/>
                      <a:pt x="112" y="144"/>
                    </a:cubicBezTo>
                    <a:cubicBezTo>
                      <a:pt x="0" y="266"/>
                      <a:pt x="38" y="499"/>
                      <a:pt x="196" y="611"/>
                    </a:cubicBezTo>
                    <a:cubicBezTo>
                      <a:pt x="1279" y="1433"/>
                      <a:pt x="2605" y="1862"/>
                      <a:pt x="3930" y="1862"/>
                    </a:cubicBezTo>
                    <a:cubicBezTo>
                      <a:pt x="4163" y="1862"/>
                      <a:pt x="4397" y="1862"/>
                      <a:pt x="4630" y="1815"/>
                    </a:cubicBezTo>
                    <a:cubicBezTo>
                      <a:pt x="4779" y="1815"/>
                      <a:pt x="4938" y="1629"/>
                      <a:pt x="4901" y="1433"/>
                    </a:cubicBezTo>
                    <a:cubicBezTo>
                      <a:pt x="4901" y="1293"/>
                      <a:pt x="4749" y="1154"/>
                      <a:pt x="4605" y="1154"/>
                    </a:cubicBezTo>
                    <a:cubicBezTo>
                      <a:pt x="4585" y="1154"/>
                      <a:pt x="4565" y="1156"/>
                      <a:pt x="4546" y="1162"/>
                    </a:cubicBezTo>
                    <a:cubicBezTo>
                      <a:pt x="4359" y="1162"/>
                      <a:pt x="4126" y="1199"/>
                      <a:pt x="3930" y="1199"/>
                    </a:cubicBezTo>
                    <a:cubicBezTo>
                      <a:pt x="2763" y="1199"/>
                      <a:pt x="1559" y="770"/>
                      <a:pt x="579" y="70"/>
                    </a:cubicBezTo>
                    <a:cubicBezTo>
                      <a:pt x="535" y="22"/>
                      <a:pt x="473" y="1"/>
                      <a:pt x="40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113"/>
              <p:cNvSpPr/>
              <p:nvPr/>
            </p:nvSpPr>
            <p:spPr>
              <a:xfrm>
                <a:off x="5330950" y="1323875"/>
                <a:ext cx="149850" cy="294900"/>
              </a:xfrm>
              <a:custGeom>
                <a:avLst/>
                <a:gdLst/>
                <a:ahLst/>
                <a:cxnLst/>
                <a:rect l="l" t="t" r="r" b="b"/>
                <a:pathLst>
                  <a:path w="5994" h="11796" extrusionOk="0">
                    <a:moveTo>
                      <a:pt x="709" y="0"/>
                    </a:moveTo>
                    <a:cubicBezTo>
                      <a:pt x="552" y="0"/>
                      <a:pt x="426" y="115"/>
                      <a:pt x="393" y="287"/>
                    </a:cubicBezTo>
                    <a:cubicBezTo>
                      <a:pt x="159" y="1603"/>
                      <a:pt x="38" y="2966"/>
                      <a:pt x="1" y="4329"/>
                    </a:cubicBezTo>
                    <a:lnTo>
                      <a:pt x="1" y="4721"/>
                    </a:lnTo>
                    <a:cubicBezTo>
                      <a:pt x="1" y="5533"/>
                      <a:pt x="38" y="6354"/>
                      <a:pt x="197" y="7166"/>
                    </a:cubicBezTo>
                    <a:cubicBezTo>
                      <a:pt x="355" y="7941"/>
                      <a:pt x="626" y="8725"/>
                      <a:pt x="1056" y="9462"/>
                    </a:cubicBezTo>
                    <a:cubicBezTo>
                      <a:pt x="1438" y="10125"/>
                      <a:pt x="2026" y="10704"/>
                      <a:pt x="2689" y="11133"/>
                    </a:cubicBezTo>
                    <a:cubicBezTo>
                      <a:pt x="3342" y="11563"/>
                      <a:pt x="4089" y="11796"/>
                      <a:pt x="4901" y="11796"/>
                    </a:cubicBezTo>
                    <a:cubicBezTo>
                      <a:pt x="5172" y="11796"/>
                      <a:pt x="5442" y="11796"/>
                      <a:pt x="5723" y="11721"/>
                    </a:cubicBezTo>
                    <a:cubicBezTo>
                      <a:pt x="5909" y="11675"/>
                      <a:pt x="5993" y="11488"/>
                      <a:pt x="5956" y="11292"/>
                    </a:cubicBezTo>
                    <a:cubicBezTo>
                      <a:pt x="5915" y="11154"/>
                      <a:pt x="5769" y="11051"/>
                      <a:pt x="5627" y="11051"/>
                    </a:cubicBezTo>
                    <a:cubicBezTo>
                      <a:pt x="5606" y="11051"/>
                      <a:pt x="5585" y="11054"/>
                      <a:pt x="5564" y="11059"/>
                    </a:cubicBezTo>
                    <a:cubicBezTo>
                      <a:pt x="5330" y="11096"/>
                      <a:pt x="5097" y="11133"/>
                      <a:pt x="4901" y="11133"/>
                    </a:cubicBezTo>
                    <a:cubicBezTo>
                      <a:pt x="4238" y="11133"/>
                      <a:pt x="3622" y="10937"/>
                      <a:pt x="3034" y="10555"/>
                    </a:cubicBezTo>
                    <a:cubicBezTo>
                      <a:pt x="2493" y="10200"/>
                      <a:pt x="1989" y="9696"/>
                      <a:pt x="1634" y="9108"/>
                    </a:cubicBezTo>
                    <a:cubicBezTo>
                      <a:pt x="1242" y="8492"/>
                      <a:pt x="1009" y="7754"/>
                      <a:pt x="860" y="7008"/>
                    </a:cubicBezTo>
                    <a:cubicBezTo>
                      <a:pt x="701" y="6270"/>
                      <a:pt x="664" y="5496"/>
                      <a:pt x="664" y="4721"/>
                    </a:cubicBezTo>
                    <a:lnTo>
                      <a:pt x="664" y="4329"/>
                    </a:lnTo>
                    <a:cubicBezTo>
                      <a:pt x="701" y="3003"/>
                      <a:pt x="822" y="1687"/>
                      <a:pt x="1056" y="399"/>
                    </a:cubicBezTo>
                    <a:cubicBezTo>
                      <a:pt x="1093" y="203"/>
                      <a:pt x="972" y="54"/>
                      <a:pt x="776" y="7"/>
                    </a:cubicBezTo>
                    <a:cubicBezTo>
                      <a:pt x="753" y="3"/>
                      <a:pt x="731" y="0"/>
                      <a:pt x="709"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113"/>
              <p:cNvSpPr/>
              <p:nvPr/>
            </p:nvSpPr>
            <p:spPr>
              <a:xfrm>
                <a:off x="5334000" y="1373750"/>
                <a:ext cx="70950" cy="128175"/>
              </a:xfrm>
              <a:custGeom>
                <a:avLst/>
                <a:gdLst/>
                <a:ahLst/>
                <a:cxnLst/>
                <a:rect l="l" t="t" r="r" b="b"/>
                <a:pathLst>
                  <a:path w="2838" h="5127" extrusionOk="0">
                    <a:moveTo>
                      <a:pt x="2483" y="0"/>
                    </a:moveTo>
                    <a:cubicBezTo>
                      <a:pt x="2287" y="0"/>
                      <a:pt x="2138" y="159"/>
                      <a:pt x="2138" y="346"/>
                    </a:cubicBezTo>
                    <a:cubicBezTo>
                      <a:pt x="2138" y="1904"/>
                      <a:pt x="1400" y="3501"/>
                      <a:pt x="149" y="4509"/>
                    </a:cubicBezTo>
                    <a:cubicBezTo>
                      <a:pt x="0" y="4630"/>
                      <a:pt x="0" y="4863"/>
                      <a:pt x="112" y="5013"/>
                    </a:cubicBezTo>
                    <a:cubicBezTo>
                      <a:pt x="183" y="5084"/>
                      <a:pt x="277" y="5126"/>
                      <a:pt x="375" y="5126"/>
                    </a:cubicBezTo>
                    <a:cubicBezTo>
                      <a:pt x="443" y="5126"/>
                      <a:pt x="513" y="5105"/>
                      <a:pt x="579" y="5059"/>
                    </a:cubicBezTo>
                    <a:cubicBezTo>
                      <a:pt x="1979" y="3893"/>
                      <a:pt x="2800" y="2138"/>
                      <a:pt x="2838" y="346"/>
                    </a:cubicBezTo>
                    <a:cubicBezTo>
                      <a:pt x="2838" y="159"/>
                      <a:pt x="2679" y="0"/>
                      <a:pt x="248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113"/>
              <p:cNvSpPr/>
              <p:nvPr/>
            </p:nvSpPr>
            <p:spPr>
              <a:xfrm>
                <a:off x="5470025" y="1594725"/>
                <a:ext cx="175050" cy="90100"/>
              </a:xfrm>
              <a:custGeom>
                <a:avLst/>
                <a:gdLst/>
                <a:ahLst/>
                <a:cxnLst/>
                <a:rect l="l" t="t" r="r" b="b"/>
                <a:pathLst>
                  <a:path w="7002" h="3604" extrusionOk="0">
                    <a:moveTo>
                      <a:pt x="6641" y="1"/>
                    </a:moveTo>
                    <a:cubicBezTo>
                      <a:pt x="6532" y="1"/>
                      <a:pt x="6427" y="50"/>
                      <a:pt x="6376" y="141"/>
                    </a:cubicBezTo>
                    <a:cubicBezTo>
                      <a:pt x="5713" y="1074"/>
                      <a:pt x="4742" y="1774"/>
                      <a:pt x="3697" y="2203"/>
                    </a:cubicBezTo>
                    <a:cubicBezTo>
                      <a:pt x="2642" y="2670"/>
                      <a:pt x="1476" y="2866"/>
                      <a:pt x="309" y="2903"/>
                    </a:cubicBezTo>
                    <a:cubicBezTo>
                      <a:pt x="160" y="2903"/>
                      <a:pt x="1" y="3099"/>
                      <a:pt x="1" y="3258"/>
                    </a:cubicBezTo>
                    <a:cubicBezTo>
                      <a:pt x="1" y="3454"/>
                      <a:pt x="160" y="3603"/>
                      <a:pt x="346" y="3603"/>
                    </a:cubicBezTo>
                    <a:cubicBezTo>
                      <a:pt x="1597" y="3529"/>
                      <a:pt x="2801" y="3333"/>
                      <a:pt x="3968" y="2829"/>
                    </a:cubicBezTo>
                    <a:cubicBezTo>
                      <a:pt x="5135" y="2362"/>
                      <a:pt x="6180" y="1587"/>
                      <a:pt x="6927" y="533"/>
                    </a:cubicBezTo>
                    <a:cubicBezTo>
                      <a:pt x="7001" y="374"/>
                      <a:pt x="7001" y="187"/>
                      <a:pt x="6843" y="66"/>
                    </a:cubicBezTo>
                    <a:cubicBezTo>
                      <a:pt x="6784" y="22"/>
                      <a:pt x="6712" y="1"/>
                      <a:pt x="664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113"/>
              <p:cNvSpPr/>
              <p:nvPr/>
            </p:nvSpPr>
            <p:spPr>
              <a:xfrm>
                <a:off x="5559400" y="1568425"/>
                <a:ext cx="34100" cy="93900"/>
              </a:xfrm>
              <a:custGeom>
                <a:avLst/>
                <a:gdLst/>
                <a:ahLst/>
                <a:cxnLst/>
                <a:rect l="l" t="t" r="r" b="b"/>
                <a:pathLst>
                  <a:path w="1364" h="3756" extrusionOk="0">
                    <a:moveTo>
                      <a:pt x="1010" y="1"/>
                    </a:moveTo>
                    <a:cubicBezTo>
                      <a:pt x="910" y="1"/>
                      <a:pt x="811" y="52"/>
                      <a:pt x="738" y="147"/>
                    </a:cubicBezTo>
                    <a:cubicBezTo>
                      <a:pt x="271" y="726"/>
                      <a:pt x="1" y="1510"/>
                      <a:pt x="1" y="2322"/>
                    </a:cubicBezTo>
                    <a:cubicBezTo>
                      <a:pt x="1" y="2714"/>
                      <a:pt x="85" y="3143"/>
                      <a:pt x="234" y="3573"/>
                    </a:cubicBezTo>
                    <a:cubicBezTo>
                      <a:pt x="295" y="3681"/>
                      <a:pt x="411" y="3755"/>
                      <a:pt x="530" y="3755"/>
                    </a:cubicBezTo>
                    <a:cubicBezTo>
                      <a:pt x="575" y="3755"/>
                      <a:pt x="620" y="3745"/>
                      <a:pt x="663" y="3722"/>
                    </a:cubicBezTo>
                    <a:cubicBezTo>
                      <a:pt x="859" y="3647"/>
                      <a:pt x="934" y="3451"/>
                      <a:pt x="859" y="3293"/>
                    </a:cubicBezTo>
                    <a:cubicBezTo>
                      <a:pt x="738" y="2985"/>
                      <a:pt x="663" y="2639"/>
                      <a:pt x="663" y="2322"/>
                    </a:cubicBezTo>
                    <a:cubicBezTo>
                      <a:pt x="663" y="1659"/>
                      <a:pt x="897" y="1006"/>
                      <a:pt x="1251" y="577"/>
                    </a:cubicBezTo>
                    <a:cubicBezTo>
                      <a:pt x="1364" y="418"/>
                      <a:pt x="1364" y="222"/>
                      <a:pt x="1205" y="72"/>
                    </a:cubicBezTo>
                    <a:cubicBezTo>
                      <a:pt x="1145" y="24"/>
                      <a:pt x="1077" y="1"/>
                      <a:pt x="101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113"/>
              <p:cNvSpPr/>
              <p:nvPr/>
            </p:nvSpPr>
            <p:spPr>
              <a:xfrm>
                <a:off x="5260025" y="1542200"/>
                <a:ext cx="132325" cy="60950"/>
              </a:xfrm>
              <a:custGeom>
                <a:avLst/>
                <a:gdLst/>
                <a:ahLst/>
                <a:cxnLst/>
                <a:rect l="l" t="t" r="r" b="b"/>
                <a:pathLst>
                  <a:path w="5293" h="2438" extrusionOk="0">
                    <a:moveTo>
                      <a:pt x="371" y="0"/>
                    </a:moveTo>
                    <a:cubicBezTo>
                      <a:pt x="323" y="0"/>
                      <a:pt x="276" y="10"/>
                      <a:pt x="234" y="29"/>
                    </a:cubicBezTo>
                    <a:cubicBezTo>
                      <a:pt x="75" y="104"/>
                      <a:pt x="0" y="300"/>
                      <a:pt x="38" y="459"/>
                    </a:cubicBezTo>
                    <a:cubicBezTo>
                      <a:pt x="392" y="1196"/>
                      <a:pt x="812" y="1700"/>
                      <a:pt x="1326" y="2008"/>
                    </a:cubicBezTo>
                    <a:cubicBezTo>
                      <a:pt x="1830" y="2326"/>
                      <a:pt x="2371" y="2438"/>
                      <a:pt x="2875" y="2438"/>
                    </a:cubicBezTo>
                    <a:cubicBezTo>
                      <a:pt x="3463" y="2438"/>
                      <a:pt x="4005" y="2288"/>
                      <a:pt x="4434" y="2167"/>
                    </a:cubicBezTo>
                    <a:cubicBezTo>
                      <a:pt x="4826" y="2008"/>
                      <a:pt x="5059" y="1859"/>
                      <a:pt x="5097" y="1859"/>
                    </a:cubicBezTo>
                    <a:cubicBezTo>
                      <a:pt x="5246" y="1775"/>
                      <a:pt x="5293" y="1541"/>
                      <a:pt x="5209" y="1392"/>
                    </a:cubicBezTo>
                    <a:cubicBezTo>
                      <a:pt x="5159" y="1286"/>
                      <a:pt x="5037" y="1217"/>
                      <a:pt x="4915" y="1217"/>
                    </a:cubicBezTo>
                    <a:cubicBezTo>
                      <a:pt x="4855" y="1217"/>
                      <a:pt x="4794" y="1234"/>
                      <a:pt x="4742" y="1271"/>
                    </a:cubicBezTo>
                    <a:cubicBezTo>
                      <a:pt x="4742" y="1271"/>
                      <a:pt x="4509" y="1392"/>
                      <a:pt x="4163" y="1504"/>
                    </a:cubicBezTo>
                    <a:cubicBezTo>
                      <a:pt x="3809" y="1663"/>
                      <a:pt x="3342" y="1775"/>
                      <a:pt x="2875" y="1775"/>
                    </a:cubicBezTo>
                    <a:cubicBezTo>
                      <a:pt x="2492" y="1775"/>
                      <a:pt x="2063" y="1663"/>
                      <a:pt x="1671" y="1467"/>
                    </a:cubicBezTo>
                    <a:cubicBezTo>
                      <a:pt x="1326" y="1233"/>
                      <a:pt x="971" y="841"/>
                      <a:pt x="663" y="188"/>
                    </a:cubicBezTo>
                    <a:cubicBezTo>
                      <a:pt x="636" y="72"/>
                      <a:pt x="502" y="0"/>
                      <a:pt x="37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3" name="Google Shape;3513;p113"/>
            <p:cNvSpPr/>
            <p:nvPr/>
          </p:nvSpPr>
          <p:spPr>
            <a:xfrm>
              <a:off x="7814686" y="1309204"/>
              <a:ext cx="60900" cy="1698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14" name="Google Shape;3514;p113"/>
          <p:cNvGrpSpPr/>
          <p:nvPr/>
        </p:nvGrpSpPr>
        <p:grpSpPr>
          <a:xfrm>
            <a:off x="6106482" y="2440411"/>
            <a:ext cx="852702" cy="1013668"/>
            <a:chOff x="6903325" y="768150"/>
            <a:chExt cx="1883592" cy="2239654"/>
          </a:xfrm>
        </p:grpSpPr>
        <p:sp>
          <p:nvSpPr>
            <p:cNvPr id="3515" name="Google Shape;3515;p113"/>
            <p:cNvSpPr/>
            <p:nvPr/>
          </p:nvSpPr>
          <p:spPr>
            <a:xfrm>
              <a:off x="6903325" y="768150"/>
              <a:ext cx="1883592" cy="1572042"/>
            </a:xfrm>
            <a:custGeom>
              <a:avLst/>
              <a:gdLst/>
              <a:ahLst/>
              <a:cxnLst/>
              <a:rect l="l" t="t" r="r" b="b"/>
              <a:pathLst>
                <a:path w="29832" h="23219" extrusionOk="0">
                  <a:moveTo>
                    <a:pt x="14892" y="1"/>
                  </a:moveTo>
                  <a:cubicBezTo>
                    <a:pt x="14202" y="1"/>
                    <a:pt x="13511" y="388"/>
                    <a:pt x="13217" y="1163"/>
                  </a:cubicBezTo>
                  <a:lnTo>
                    <a:pt x="13217" y="1209"/>
                  </a:lnTo>
                  <a:cubicBezTo>
                    <a:pt x="13105" y="1517"/>
                    <a:pt x="12984" y="1863"/>
                    <a:pt x="12750" y="2096"/>
                  </a:cubicBezTo>
                  <a:cubicBezTo>
                    <a:pt x="12480" y="2414"/>
                    <a:pt x="12050" y="2526"/>
                    <a:pt x="11668" y="2684"/>
                  </a:cubicBezTo>
                  <a:cubicBezTo>
                    <a:pt x="9642" y="3422"/>
                    <a:pt x="8279" y="5643"/>
                    <a:pt x="8475" y="7818"/>
                  </a:cubicBezTo>
                  <a:cubicBezTo>
                    <a:pt x="7150" y="8247"/>
                    <a:pt x="6067" y="9330"/>
                    <a:pt x="5638" y="10655"/>
                  </a:cubicBezTo>
                  <a:cubicBezTo>
                    <a:pt x="5479" y="11197"/>
                    <a:pt x="5405" y="11822"/>
                    <a:pt x="5096" y="12326"/>
                  </a:cubicBezTo>
                  <a:cubicBezTo>
                    <a:pt x="4779" y="12914"/>
                    <a:pt x="4163" y="13297"/>
                    <a:pt x="3696" y="13726"/>
                  </a:cubicBezTo>
                  <a:cubicBezTo>
                    <a:pt x="3612" y="13810"/>
                    <a:pt x="3538" y="13848"/>
                    <a:pt x="3500" y="13922"/>
                  </a:cubicBezTo>
                  <a:cubicBezTo>
                    <a:pt x="0" y="17310"/>
                    <a:pt x="2530" y="23219"/>
                    <a:pt x="7383" y="23219"/>
                  </a:cubicBezTo>
                  <a:lnTo>
                    <a:pt x="22439" y="23219"/>
                  </a:lnTo>
                  <a:cubicBezTo>
                    <a:pt x="27302" y="23219"/>
                    <a:pt x="29832" y="17310"/>
                    <a:pt x="26331" y="13922"/>
                  </a:cubicBezTo>
                  <a:cubicBezTo>
                    <a:pt x="26247" y="13848"/>
                    <a:pt x="26210" y="13810"/>
                    <a:pt x="26135" y="13726"/>
                  </a:cubicBezTo>
                  <a:cubicBezTo>
                    <a:pt x="25631" y="13297"/>
                    <a:pt x="25043" y="12914"/>
                    <a:pt x="24698" y="12326"/>
                  </a:cubicBezTo>
                  <a:cubicBezTo>
                    <a:pt x="24418" y="11822"/>
                    <a:pt x="24343" y="11197"/>
                    <a:pt x="24147" y="10655"/>
                  </a:cubicBezTo>
                  <a:cubicBezTo>
                    <a:pt x="23764" y="9330"/>
                    <a:pt x="22672" y="8247"/>
                    <a:pt x="21310" y="7818"/>
                  </a:cubicBezTo>
                  <a:cubicBezTo>
                    <a:pt x="21543" y="5643"/>
                    <a:pt x="20143" y="3422"/>
                    <a:pt x="18117" y="2684"/>
                  </a:cubicBezTo>
                  <a:cubicBezTo>
                    <a:pt x="17735" y="2526"/>
                    <a:pt x="17305" y="2414"/>
                    <a:pt x="17035" y="2096"/>
                  </a:cubicBezTo>
                  <a:cubicBezTo>
                    <a:pt x="16801" y="1863"/>
                    <a:pt x="16717" y="1517"/>
                    <a:pt x="16605" y="1209"/>
                  </a:cubicBezTo>
                  <a:cubicBezTo>
                    <a:pt x="16605" y="1163"/>
                    <a:pt x="16605" y="1163"/>
                    <a:pt x="16568" y="1163"/>
                  </a:cubicBezTo>
                  <a:cubicBezTo>
                    <a:pt x="16274" y="388"/>
                    <a:pt x="15583" y="1"/>
                    <a:pt x="148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16" name="Google Shape;3516;p113"/>
            <p:cNvGrpSpPr/>
            <p:nvPr/>
          </p:nvGrpSpPr>
          <p:grpSpPr>
            <a:xfrm>
              <a:off x="7376316" y="1424126"/>
              <a:ext cx="866544" cy="842824"/>
              <a:chOff x="5260025" y="1303750"/>
              <a:chExt cx="391800" cy="381075"/>
            </a:xfrm>
          </p:grpSpPr>
          <p:sp>
            <p:nvSpPr>
              <p:cNvPr id="3517" name="Google Shape;3517;p113"/>
              <p:cNvSpPr/>
              <p:nvPr/>
            </p:nvSpPr>
            <p:spPr>
              <a:xfrm>
                <a:off x="5466075" y="1303750"/>
                <a:ext cx="118800" cy="204175"/>
              </a:xfrm>
              <a:custGeom>
                <a:avLst/>
                <a:gdLst/>
                <a:ahLst/>
                <a:cxnLst/>
                <a:rect l="l" t="t" r="r" b="b"/>
                <a:pathLst>
                  <a:path w="4752" h="8167" extrusionOk="0">
                    <a:moveTo>
                      <a:pt x="4396" y="0"/>
                    </a:moveTo>
                    <a:cubicBezTo>
                      <a:pt x="4200" y="0"/>
                      <a:pt x="4051" y="159"/>
                      <a:pt x="4051" y="345"/>
                    </a:cubicBezTo>
                    <a:cubicBezTo>
                      <a:pt x="4051" y="1746"/>
                      <a:pt x="3659" y="3146"/>
                      <a:pt x="2996" y="4434"/>
                    </a:cubicBezTo>
                    <a:cubicBezTo>
                      <a:pt x="2334" y="5675"/>
                      <a:pt x="1363" y="6767"/>
                      <a:pt x="196" y="7542"/>
                    </a:cubicBezTo>
                    <a:cubicBezTo>
                      <a:pt x="37" y="7663"/>
                      <a:pt x="0" y="7897"/>
                      <a:pt x="121" y="8009"/>
                    </a:cubicBezTo>
                    <a:cubicBezTo>
                      <a:pt x="172" y="8115"/>
                      <a:pt x="293" y="8167"/>
                      <a:pt x="416" y="8167"/>
                    </a:cubicBezTo>
                    <a:cubicBezTo>
                      <a:pt x="476" y="8167"/>
                      <a:pt x="536" y="8155"/>
                      <a:pt x="588" y="8130"/>
                    </a:cubicBezTo>
                    <a:cubicBezTo>
                      <a:pt x="1830" y="7271"/>
                      <a:pt x="2884" y="6067"/>
                      <a:pt x="3584" y="4742"/>
                    </a:cubicBezTo>
                    <a:cubicBezTo>
                      <a:pt x="4322" y="3379"/>
                      <a:pt x="4704" y="1904"/>
                      <a:pt x="4751" y="345"/>
                    </a:cubicBezTo>
                    <a:cubicBezTo>
                      <a:pt x="4751" y="159"/>
                      <a:pt x="4592" y="37"/>
                      <a:pt x="4396"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113"/>
              <p:cNvSpPr/>
              <p:nvPr/>
            </p:nvSpPr>
            <p:spPr>
              <a:xfrm>
                <a:off x="5528375" y="1430350"/>
                <a:ext cx="123450" cy="46550"/>
              </a:xfrm>
              <a:custGeom>
                <a:avLst/>
                <a:gdLst/>
                <a:ahLst/>
                <a:cxnLst/>
                <a:rect l="l" t="t" r="r" b="b"/>
                <a:pathLst>
                  <a:path w="4938" h="1862" extrusionOk="0">
                    <a:moveTo>
                      <a:pt x="406" y="1"/>
                    </a:moveTo>
                    <a:cubicBezTo>
                      <a:pt x="302" y="1"/>
                      <a:pt x="186" y="53"/>
                      <a:pt x="112" y="144"/>
                    </a:cubicBezTo>
                    <a:cubicBezTo>
                      <a:pt x="0" y="266"/>
                      <a:pt x="38" y="499"/>
                      <a:pt x="196" y="611"/>
                    </a:cubicBezTo>
                    <a:cubicBezTo>
                      <a:pt x="1279" y="1433"/>
                      <a:pt x="2605" y="1862"/>
                      <a:pt x="3930" y="1862"/>
                    </a:cubicBezTo>
                    <a:cubicBezTo>
                      <a:pt x="4163" y="1862"/>
                      <a:pt x="4397" y="1862"/>
                      <a:pt x="4630" y="1815"/>
                    </a:cubicBezTo>
                    <a:cubicBezTo>
                      <a:pt x="4779" y="1815"/>
                      <a:pt x="4938" y="1629"/>
                      <a:pt x="4901" y="1433"/>
                    </a:cubicBezTo>
                    <a:cubicBezTo>
                      <a:pt x="4901" y="1293"/>
                      <a:pt x="4749" y="1154"/>
                      <a:pt x="4605" y="1154"/>
                    </a:cubicBezTo>
                    <a:cubicBezTo>
                      <a:pt x="4585" y="1154"/>
                      <a:pt x="4565" y="1156"/>
                      <a:pt x="4546" y="1162"/>
                    </a:cubicBezTo>
                    <a:cubicBezTo>
                      <a:pt x="4359" y="1162"/>
                      <a:pt x="4126" y="1199"/>
                      <a:pt x="3930" y="1199"/>
                    </a:cubicBezTo>
                    <a:cubicBezTo>
                      <a:pt x="2763" y="1199"/>
                      <a:pt x="1559" y="770"/>
                      <a:pt x="579" y="70"/>
                    </a:cubicBezTo>
                    <a:cubicBezTo>
                      <a:pt x="535" y="22"/>
                      <a:pt x="473" y="1"/>
                      <a:pt x="40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113"/>
              <p:cNvSpPr/>
              <p:nvPr/>
            </p:nvSpPr>
            <p:spPr>
              <a:xfrm>
                <a:off x="5330950" y="1323875"/>
                <a:ext cx="149850" cy="294900"/>
              </a:xfrm>
              <a:custGeom>
                <a:avLst/>
                <a:gdLst/>
                <a:ahLst/>
                <a:cxnLst/>
                <a:rect l="l" t="t" r="r" b="b"/>
                <a:pathLst>
                  <a:path w="5994" h="11796" extrusionOk="0">
                    <a:moveTo>
                      <a:pt x="709" y="0"/>
                    </a:moveTo>
                    <a:cubicBezTo>
                      <a:pt x="552" y="0"/>
                      <a:pt x="426" y="115"/>
                      <a:pt x="393" y="287"/>
                    </a:cubicBezTo>
                    <a:cubicBezTo>
                      <a:pt x="159" y="1603"/>
                      <a:pt x="38" y="2966"/>
                      <a:pt x="1" y="4329"/>
                    </a:cubicBezTo>
                    <a:lnTo>
                      <a:pt x="1" y="4721"/>
                    </a:lnTo>
                    <a:cubicBezTo>
                      <a:pt x="1" y="5533"/>
                      <a:pt x="38" y="6354"/>
                      <a:pt x="197" y="7166"/>
                    </a:cubicBezTo>
                    <a:cubicBezTo>
                      <a:pt x="355" y="7941"/>
                      <a:pt x="626" y="8725"/>
                      <a:pt x="1056" y="9462"/>
                    </a:cubicBezTo>
                    <a:cubicBezTo>
                      <a:pt x="1438" y="10125"/>
                      <a:pt x="2026" y="10704"/>
                      <a:pt x="2689" y="11133"/>
                    </a:cubicBezTo>
                    <a:cubicBezTo>
                      <a:pt x="3342" y="11563"/>
                      <a:pt x="4089" y="11796"/>
                      <a:pt x="4901" y="11796"/>
                    </a:cubicBezTo>
                    <a:cubicBezTo>
                      <a:pt x="5172" y="11796"/>
                      <a:pt x="5442" y="11796"/>
                      <a:pt x="5723" y="11721"/>
                    </a:cubicBezTo>
                    <a:cubicBezTo>
                      <a:pt x="5909" y="11675"/>
                      <a:pt x="5993" y="11488"/>
                      <a:pt x="5956" y="11292"/>
                    </a:cubicBezTo>
                    <a:cubicBezTo>
                      <a:pt x="5915" y="11154"/>
                      <a:pt x="5769" y="11051"/>
                      <a:pt x="5627" y="11051"/>
                    </a:cubicBezTo>
                    <a:cubicBezTo>
                      <a:pt x="5606" y="11051"/>
                      <a:pt x="5585" y="11054"/>
                      <a:pt x="5564" y="11059"/>
                    </a:cubicBezTo>
                    <a:cubicBezTo>
                      <a:pt x="5330" y="11096"/>
                      <a:pt x="5097" y="11133"/>
                      <a:pt x="4901" y="11133"/>
                    </a:cubicBezTo>
                    <a:cubicBezTo>
                      <a:pt x="4238" y="11133"/>
                      <a:pt x="3622" y="10937"/>
                      <a:pt x="3034" y="10555"/>
                    </a:cubicBezTo>
                    <a:cubicBezTo>
                      <a:pt x="2493" y="10200"/>
                      <a:pt x="1989" y="9696"/>
                      <a:pt x="1634" y="9108"/>
                    </a:cubicBezTo>
                    <a:cubicBezTo>
                      <a:pt x="1242" y="8492"/>
                      <a:pt x="1009" y="7754"/>
                      <a:pt x="860" y="7008"/>
                    </a:cubicBezTo>
                    <a:cubicBezTo>
                      <a:pt x="701" y="6270"/>
                      <a:pt x="664" y="5496"/>
                      <a:pt x="664" y="4721"/>
                    </a:cubicBezTo>
                    <a:lnTo>
                      <a:pt x="664" y="4329"/>
                    </a:lnTo>
                    <a:cubicBezTo>
                      <a:pt x="701" y="3003"/>
                      <a:pt x="822" y="1687"/>
                      <a:pt x="1056" y="399"/>
                    </a:cubicBezTo>
                    <a:cubicBezTo>
                      <a:pt x="1093" y="203"/>
                      <a:pt x="972" y="54"/>
                      <a:pt x="776" y="7"/>
                    </a:cubicBezTo>
                    <a:cubicBezTo>
                      <a:pt x="753" y="3"/>
                      <a:pt x="731" y="0"/>
                      <a:pt x="709"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113"/>
              <p:cNvSpPr/>
              <p:nvPr/>
            </p:nvSpPr>
            <p:spPr>
              <a:xfrm>
                <a:off x="5334000" y="1373750"/>
                <a:ext cx="70950" cy="128175"/>
              </a:xfrm>
              <a:custGeom>
                <a:avLst/>
                <a:gdLst/>
                <a:ahLst/>
                <a:cxnLst/>
                <a:rect l="l" t="t" r="r" b="b"/>
                <a:pathLst>
                  <a:path w="2838" h="5127" extrusionOk="0">
                    <a:moveTo>
                      <a:pt x="2483" y="0"/>
                    </a:moveTo>
                    <a:cubicBezTo>
                      <a:pt x="2287" y="0"/>
                      <a:pt x="2138" y="159"/>
                      <a:pt x="2138" y="346"/>
                    </a:cubicBezTo>
                    <a:cubicBezTo>
                      <a:pt x="2138" y="1904"/>
                      <a:pt x="1400" y="3501"/>
                      <a:pt x="149" y="4509"/>
                    </a:cubicBezTo>
                    <a:cubicBezTo>
                      <a:pt x="0" y="4630"/>
                      <a:pt x="0" y="4863"/>
                      <a:pt x="112" y="5013"/>
                    </a:cubicBezTo>
                    <a:cubicBezTo>
                      <a:pt x="183" y="5084"/>
                      <a:pt x="277" y="5126"/>
                      <a:pt x="375" y="5126"/>
                    </a:cubicBezTo>
                    <a:cubicBezTo>
                      <a:pt x="443" y="5126"/>
                      <a:pt x="513" y="5105"/>
                      <a:pt x="579" y="5059"/>
                    </a:cubicBezTo>
                    <a:cubicBezTo>
                      <a:pt x="1979" y="3893"/>
                      <a:pt x="2800" y="2138"/>
                      <a:pt x="2838" y="346"/>
                    </a:cubicBezTo>
                    <a:cubicBezTo>
                      <a:pt x="2838" y="159"/>
                      <a:pt x="2679" y="0"/>
                      <a:pt x="248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113"/>
              <p:cNvSpPr/>
              <p:nvPr/>
            </p:nvSpPr>
            <p:spPr>
              <a:xfrm>
                <a:off x="5470025" y="1594725"/>
                <a:ext cx="175050" cy="90100"/>
              </a:xfrm>
              <a:custGeom>
                <a:avLst/>
                <a:gdLst/>
                <a:ahLst/>
                <a:cxnLst/>
                <a:rect l="l" t="t" r="r" b="b"/>
                <a:pathLst>
                  <a:path w="7002" h="3604" extrusionOk="0">
                    <a:moveTo>
                      <a:pt x="6641" y="1"/>
                    </a:moveTo>
                    <a:cubicBezTo>
                      <a:pt x="6532" y="1"/>
                      <a:pt x="6427" y="50"/>
                      <a:pt x="6376" y="141"/>
                    </a:cubicBezTo>
                    <a:cubicBezTo>
                      <a:pt x="5713" y="1074"/>
                      <a:pt x="4742" y="1774"/>
                      <a:pt x="3697" y="2203"/>
                    </a:cubicBezTo>
                    <a:cubicBezTo>
                      <a:pt x="2642" y="2670"/>
                      <a:pt x="1476" y="2866"/>
                      <a:pt x="309" y="2903"/>
                    </a:cubicBezTo>
                    <a:cubicBezTo>
                      <a:pt x="160" y="2903"/>
                      <a:pt x="1" y="3099"/>
                      <a:pt x="1" y="3258"/>
                    </a:cubicBezTo>
                    <a:cubicBezTo>
                      <a:pt x="1" y="3454"/>
                      <a:pt x="160" y="3603"/>
                      <a:pt x="346" y="3603"/>
                    </a:cubicBezTo>
                    <a:cubicBezTo>
                      <a:pt x="1597" y="3529"/>
                      <a:pt x="2801" y="3333"/>
                      <a:pt x="3968" y="2829"/>
                    </a:cubicBezTo>
                    <a:cubicBezTo>
                      <a:pt x="5135" y="2362"/>
                      <a:pt x="6180" y="1587"/>
                      <a:pt x="6927" y="533"/>
                    </a:cubicBezTo>
                    <a:cubicBezTo>
                      <a:pt x="7001" y="374"/>
                      <a:pt x="7001" y="187"/>
                      <a:pt x="6843" y="66"/>
                    </a:cubicBezTo>
                    <a:cubicBezTo>
                      <a:pt x="6784" y="22"/>
                      <a:pt x="6712" y="1"/>
                      <a:pt x="6641"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113"/>
              <p:cNvSpPr/>
              <p:nvPr/>
            </p:nvSpPr>
            <p:spPr>
              <a:xfrm>
                <a:off x="5559400" y="1568425"/>
                <a:ext cx="34100" cy="93900"/>
              </a:xfrm>
              <a:custGeom>
                <a:avLst/>
                <a:gdLst/>
                <a:ahLst/>
                <a:cxnLst/>
                <a:rect l="l" t="t" r="r" b="b"/>
                <a:pathLst>
                  <a:path w="1364" h="3756" extrusionOk="0">
                    <a:moveTo>
                      <a:pt x="1010" y="1"/>
                    </a:moveTo>
                    <a:cubicBezTo>
                      <a:pt x="910" y="1"/>
                      <a:pt x="811" y="52"/>
                      <a:pt x="738" y="147"/>
                    </a:cubicBezTo>
                    <a:cubicBezTo>
                      <a:pt x="271" y="726"/>
                      <a:pt x="1" y="1510"/>
                      <a:pt x="1" y="2322"/>
                    </a:cubicBezTo>
                    <a:cubicBezTo>
                      <a:pt x="1" y="2714"/>
                      <a:pt x="85" y="3143"/>
                      <a:pt x="234" y="3573"/>
                    </a:cubicBezTo>
                    <a:cubicBezTo>
                      <a:pt x="295" y="3681"/>
                      <a:pt x="411" y="3755"/>
                      <a:pt x="530" y="3755"/>
                    </a:cubicBezTo>
                    <a:cubicBezTo>
                      <a:pt x="575" y="3755"/>
                      <a:pt x="620" y="3745"/>
                      <a:pt x="663" y="3722"/>
                    </a:cubicBezTo>
                    <a:cubicBezTo>
                      <a:pt x="859" y="3647"/>
                      <a:pt x="934" y="3451"/>
                      <a:pt x="859" y="3293"/>
                    </a:cubicBezTo>
                    <a:cubicBezTo>
                      <a:pt x="738" y="2985"/>
                      <a:pt x="663" y="2639"/>
                      <a:pt x="663" y="2322"/>
                    </a:cubicBezTo>
                    <a:cubicBezTo>
                      <a:pt x="663" y="1659"/>
                      <a:pt x="897" y="1006"/>
                      <a:pt x="1251" y="577"/>
                    </a:cubicBezTo>
                    <a:cubicBezTo>
                      <a:pt x="1364" y="418"/>
                      <a:pt x="1364" y="222"/>
                      <a:pt x="1205" y="72"/>
                    </a:cubicBezTo>
                    <a:cubicBezTo>
                      <a:pt x="1145" y="24"/>
                      <a:pt x="1077" y="1"/>
                      <a:pt x="101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113"/>
              <p:cNvSpPr/>
              <p:nvPr/>
            </p:nvSpPr>
            <p:spPr>
              <a:xfrm>
                <a:off x="5260025" y="1542200"/>
                <a:ext cx="132325" cy="60950"/>
              </a:xfrm>
              <a:custGeom>
                <a:avLst/>
                <a:gdLst/>
                <a:ahLst/>
                <a:cxnLst/>
                <a:rect l="l" t="t" r="r" b="b"/>
                <a:pathLst>
                  <a:path w="5293" h="2438" extrusionOk="0">
                    <a:moveTo>
                      <a:pt x="371" y="0"/>
                    </a:moveTo>
                    <a:cubicBezTo>
                      <a:pt x="323" y="0"/>
                      <a:pt x="276" y="10"/>
                      <a:pt x="234" y="29"/>
                    </a:cubicBezTo>
                    <a:cubicBezTo>
                      <a:pt x="75" y="104"/>
                      <a:pt x="0" y="300"/>
                      <a:pt x="38" y="459"/>
                    </a:cubicBezTo>
                    <a:cubicBezTo>
                      <a:pt x="392" y="1196"/>
                      <a:pt x="812" y="1700"/>
                      <a:pt x="1326" y="2008"/>
                    </a:cubicBezTo>
                    <a:cubicBezTo>
                      <a:pt x="1830" y="2326"/>
                      <a:pt x="2371" y="2438"/>
                      <a:pt x="2875" y="2438"/>
                    </a:cubicBezTo>
                    <a:cubicBezTo>
                      <a:pt x="3463" y="2438"/>
                      <a:pt x="4005" y="2288"/>
                      <a:pt x="4434" y="2167"/>
                    </a:cubicBezTo>
                    <a:cubicBezTo>
                      <a:pt x="4826" y="2008"/>
                      <a:pt x="5059" y="1859"/>
                      <a:pt x="5097" y="1859"/>
                    </a:cubicBezTo>
                    <a:cubicBezTo>
                      <a:pt x="5246" y="1775"/>
                      <a:pt x="5293" y="1541"/>
                      <a:pt x="5209" y="1392"/>
                    </a:cubicBezTo>
                    <a:cubicBezTo>
                      <a:pt x="5159" y="1286"/>
                      <a:pt x="5037" y="1217"/>
                      <a:pt x="4915" y="1217"/>
                    </a:cubicBezTo>
                    <a:cubicBezTo>
                      <a:pt x="4855" y="1217"/>
                      <a:pt x="4794" y="1234"/>
                      <a:pt x="4742" y="1271"/>
                    </a:cubicBezTo>
                    <a:cubicBezTo>
                      <a:pt x="4742" y="1271"/>
                      <a:pt x="4509" y="1392"/>
                      <a:pt x="4163" y="1504"/>
                    </a:cubicBezTo>
                    <a:cubicBezTo>
                      <a:pt x="3809" y="1663"/>
                      <a:pt x="3342" y="1775"/>
                      <a:pt x="2875" y="1775"/>
                    </a:cubicBezTo>
                    <a:cubicBezTo>
                      <a:pt x="2492" y="1775"/>
                      <a:pt x="2063" y="1663"/>
                      <a:pt x="1671" y="1467"/>
                    </a:cubicBezTo>
                    <a:cubicBezTo>
                      <a:pt x="1326" y="1233"/>
                      <a:pt x="971" y="841"/>
                      <a:pt x="663" y="188"/>
                    </a:cubicBezTo>
                    <a:cubicBezTo>
                      <a:pt x="636" y="72"/>
                      <a:pt x="502" y="0"/>
                      <a:pt x="37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24" name="Google Shape;3524;p113"/>
            <p:cNvSpPr/>
            <p:nvPr/>
          </p:nvSpPr>
          <p:spPr>
            <a:xfrm>
              <a:off x="7814686" y="1309204"/>
              <a:ext cx="60900" cy="16986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25" name="Google Shape;3525;p113"/>
          <p:cNvGrpSpPr/>
          <p:nvPr/>
        </p:nvGrpSpPr>
        <p:grpSpPr>
          <a:xfrm>
            <a:off x="7061379" y="1853564"/>
            <a:ext cx="547618" cy="1013782"/>
            <a:chOff x="7797029" y="2174230"/>
            <a:chExt cx="1161931" cy="2151032"/>
          </a:xfrm>
        </p:grpSpPr>
        <p:sp>
          <p:nvSpPr>
            <p:cNvPr id="3526" name="Google Shape;3526;p113"/>
            <p:cNvSpPr/>
            <p:nvPr/>
          </p:nvSpPr>
          <p:spPr>
            <a:xfrm>
              <a:off x="7797029" y="2174230"/>
              <a:ext cx="1161931" cy="1382760"/>
            </a:xfrm>
            <a:custGeom>
              <a:avLst/>
              <a:gdLst/>
              <a:ahLst/>
              <a:cxnLst/>
              <a:rect l="l" t="t" r="r" b="b"/>
              <a:pathLst>
                <a:path w="21273" h="25316" extrusionOk="0">
                  <a:moveTo>
                    <a:pt x="11920" y="0"/>
                  </a:moveTo>
                  <a:cubicBezTo>
                    <a:pt x="9767" y="0"/>
                    <a:pt x="7648" y="927"/>
                    <a:pt x="6217" y="2390"/>
                  </a:cubicBezTo>
                  <a:cubicBezTo>
                    <a:pt x="4630" y="4024"/>
                    <a:pt x="3883" y="6245"/>
                    <a:pt x="3883" y="8383"/>
                  </a:cubicBezTo>
                  <a:cubicBezTo>
                    <a:pt x="3846" y="9045"/>
                    <a:pt x="3930" y="9745"/>
                    <a:pt x="3650" y="10361"/>
                  </a:cubicBezTo>
                  <a:cubicBezTo>
                    <a:pt x="3417" y="10828"/>
                    <a:pt x="3034" y="11220"/>
                    <a:pt x="2679" y="11650"/>
                  </a:cubicBezTo>
                  <a:cubicBezTo>
                    <a:pt x="1046" y="13516"/>
                    <a:pt x="0" y="15850"/>
                    <a:pt x="75" y="18183"/>
                  </a:cubicBezTo>
                  <a:cubicBezTo>
                    <a:pt x="150" y="20554"/>
                    <a:pt x="1438" y="22888"/>
                    <a:pt x="3613" y="24213"/>
                  </a:cubicBezTo>
                  <a:cubicBezTo>
                    <a:pt x="4824" y="24931"/>
                    <a:pt x="6299" y="25315"/>
                    <a:pt x="7769" y="25315"/>
                  </a:cubicBezTo>
                  <a:cubicBezTo>
                    <a:pt x="8994" y="25315"/>
                    <a:pt x="10215" y="25048"/>
                    <a:pt x="11276" y="24484"/>
                  </a:cubicBezTo>
                  <a:cubicBezTo>
                    <a:pt x="12090" y="24825"/>
                    <a:pt x="13002" y="24989"/>
                    <a:pt x="13926" y="24989"/>
                  </a:cubicBezTo>
                  <a:cubicBezTo>
                    <a:pt x="15830" y="24989"/>
                    <a:pt x="17782" y="24291"/>
                    <a:pt x="19014" y="23009"/>
                  </a:cubicBezTo>
                  <a:cubicBezTo>
                    <a:pt x="20843" y="21142"/>
                    <a:pt x="21273" y="18417"/>
                    <a:pt x="20498" y="16083"/>
                  </a:cubicBezTo>
                  <a:cubicBezTo>
                    <a:pt x="20143" y="14954"/>
                    <a:pt x="19518" y="13908"/>
                    <a:pt x="18864" y="12891"/>
                  </a:cubicBezTo>
                  <a:cubicBezTo>
                    <a:pt x="18743" y="12742"/>
                    <a:pt x="18668" y="12546"/>
                    <a:pt x="18631" y="12350"/>
                  </a:cubicBezTo>
                  <a:cubicBezTo>
                    <a:pt x="18631" y="12191"/>
                    <a:pt x="18743" y="11995"/>
                    <a:pt x="18780" y="11808"/>
                  </a:cubicBezTo>
                  <a:cubicBezTo>
                    <a:pt x="20843" y="3090"/>
                    <a:pt x="16718" y="561"/>
                    <a:pt x="12835" y="57"/>
                  </a:cubicBezTo>
                  <a:cubicBezTo>
                    <a:pt x="12530" y="19"/>
                    <a:pt x="12225" y="0"/>
                    <a:pt x="11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27" name="Google Shape;3527;p113"/>
            <p:cNvGrpSpPr/>
            <p:nvPr/>
          </p:nvGrpSpPr>
          <p:grpSpPr>
            <a:xfrm>
              <a:off x="8149431" y="2521491"/>
              <a:ext cx="429313" cy="1803771"/>
              <a:chOff x="6097050" y="1346450"/>
              <a:chExt cx="196500" cy="825600"/>
            </a:xfrm>
          </p:grpSpPr>
          <p:sp>
            <p:nvSpPr>
              <p:cNvPr id="3528" name="Google Shape;3528;p113"/>
              <p:cNvSpPr/>
              <p:nvPr/>
            </p:nvSpPr>
            <p:spPr>
              <a:xfrm>
                <a:off x="6203225" y="1432075"/>
                <a:ext cx="20325" cy="739975"/>
              </a:xfrm>
              <a:custGeom>
                <a:avLst/>
                <a:gdLst/>
                <a:ahLst/>
                <a:cxnLst/>
                <a:rect l="l" t="t" r="r" b="b"/>
                <a:pathLst>
                  <a:path w="813" h="29599" extrusionOk="0">
                    <a:moveTo>
                      <a:pt x="420" y="1"/>
                    </a:moveTo>
                    <a:cubicBezTo>
                      <a:pt x="187" y="1"/>
                      <a:pt x="0" y="197"/>
                      <a:pt x="0" y="430"/>
                    </a:cubicBezTo>
                    <a:lnTo>
                      <a:pt x="0" y="29207"/>
                    </a:lnTo>
                    <a:cubicBezTo>
                      <a:pt x="0" y="29440"/>
                      <a:pt x="187" y="29599"/>
                      <a:pt x="420" y="29599"/>
                    </a:cubicBezTo>
                    <a:cubicBezTo>
                      <a:pt x="616" y="29599"/>
                      <a:pt x="812" y="29440"/>
                      <a:pt x="812" y="29207"/>
                    </a:cubicBezTo>
                    <a:lnTo>
                      <a:pt x="812" y="430"/>
                    </a:lnTo>
                    <a:cubicBezTo>
                      <a:pt x="812" y="197"/>
                      <a:pt x="616" y="1"/>
                      <a:pt x="42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113"/>
              <p:cNvSpPr/>
              <p:nvPr/>
            </p:nvSpPr>
            <p:spPr>
              <a:xfrm>
                <a:off x="6097050" y="1389375"/>
                <a:ext cx="124625" cy="276800"/>
              </a:xfrm>
              <a:custGeom>
                <a:avLst/>
                <a:gdLst/>
                <a:ahLst/>
                <a:cxnLst/>
                <a:rect l="l" t="t" r="r" b="b"/>
                <a:pathLst>
                  <a:path w="4985" h="11072" extrusionOk="0">
                    <a:moveTo>
                      <a:pt x="430" y="1"/>
                    </a:moveTo>
                    <a:cubicBezTo>
                      <a:pt x="234" y="1"/>
                      <a:pt x="84" y="113"/>
                      <a:pt x="84" y="309"/>
                    </a:cubicBezTo>
                    <a:cubicBezTo>
                      <a:pt x="47" y="971"/>
                      <a:pt x="0" y="1587"/>
                      <a:pt x="0" y="2250"/>
                    </a:cubicBezTo>
                    <a:cubicBezTo>
                      <a:pt x="0" y="3809"/>
                      <a:pt x="159" y="5405"/>
                      <a:pt x="747" y="6917"/>
                    </a:cubicBezTo>
                    <a:cubicBezTo>
                      <a:pt x="1447" y="8672"/>
                      <a:pt x="2763" y="10147"/>
                      <a:pt x="4396" y="11043"/>
                    </a:cubicBezTo>
                    <a:cubicBezTo>
                      <a:pt x="4449" y="11063"/>
                      <a:pt x="4501" y="11072"/>
                      <a:pt x="4550" y="11072"/>
                    </a:cubicBezTo>
                    <a:cubicBezTo>
                      <a:pt x="4688" y="11072"/>
                      <a:pt x="4808" y="11001"/>
                      <a:pt x="4863" y="10884"/>
                    </a:cubicBezTo>
                    <a:cubicBezTo>
                      <a:pt x="4985" y="10735"/>
                      <a:pt x="4901" y="10539"/>
                      <a:pt x="4751" y="10417"/>
                    </a:cubicBezTo>
                    <a:cubicBezTo>
                      <a:pt x="3230" y="9605"/>
                      <a:pt x="2026" y="8243"/>
                      <a:pt x="1363" y="6646"/>
                    </a:cubicBezTo>
                    <a:cubicBezTo>
                      <a:pt x="822" y="5284"/>
                      <a:pt x="700" y="3772"/>
                      <a:pt x="700" y="2250"/>
                    </a:cubicBezTo>
                    <a:cubicBezTo>
                      <a:pt x="700" y="1634"/>
                      <a:pt x="700" y="971"/>
                      <a:pt x="747" y="346"/>
                    </a:cubicBezTo>
                    <a:cubicBezTo>
                      <a:pt x="747" y="150"/>
                      <a:pt x="588" y="1"/>
                      <a:pt x="43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113"/>
              <p:cNvSpPr/>
              <p:nvPr/>
            </p:nvSpPr>
            <p:spPr>
              <a:xfrm>
                <a:off x="6207875" y="1346450"/>
                <a:ext cx="85675" cy="205950"/>
              </a:xfrm>
              <a:custGeom>
                <a:avLst/>
                <a:gdLst/>
                <a:ahLst/>
                <a:cxnLst/>
                <a:rect l="l" t="t" r="r" b="b"/>
                <a:pathLst>
                  <a:path w="3427" h="8238" extrusionOk="0">
                    <a:moveTo>
                      <a:pt x="2997" y="0"/>
                    </a:moveTo>
                    <a:cubicBezTo>
                      <a:pt x="2801" y="0"/>
                      <a:pt x="2652" y="159"/>
                      <a:pt x="2689" y="355"/>
                    </a:cubicBezTo>
                    <a:cubicBezTo>
                      <a:pt x="2726" y="1055"/>
                      <a:pt x="2764" y="1718"/>
                      <a:pt x="2764" y="2371"/>
                    </a:cubicBezTo>
                    <a:cubicBezTo>
                      <a:pt x="2764" y="3118"/>
                      <a:pt x="2726" y="3818"/>
                      <a:pt x="2530" y="4518"/>
                    </a:cubicBezTo>
                    <a:cubicBezTo>
                      <a:pt x="2381" y="5171"/>
                      <a:pt x="2101" y="5797"/>
                      <a:pt x="1718" y="6338"/>
                    </a:cubicBezTo>
                    <a:cubicBezTo>
                      <a:pt x="1326" y="6889"/>
                      <a:pt x="822" y="7318"/>
                      <a:pt x="234" y="7589"/>
                    </a:cubicBezTo>
                    <a:cubicBezTo>
                      <a:pt x="85" y="7663"/>
                      <a:pt x="1" y="7859"/>
                      <a:pt x="85" y="8018"/>
                    </a:cubicBezTo>
                    <a:cubicBezTo>
                      <a:pt x="112" y="8156"/>
                      <a:pt x="246" y="8237"/>
                      <a:pt x="378" y="8237"/>
                    </a:cubicBezTo>
                    <a:cubicBezTo>
                      <a:pt x="425" y="8237"/>
                      <a:pt x="472" y="8227"/>
                      <a:pt x="514" y="8205"/>
                    </a:cubicBezTo>
                    <a:cubicBezTo>
                      <a:pt x="1214" y="7897"/>
                      <a:pt x="1830" y="7355"/>
                      <a:pt x="2260" y="6730"/>
                    </a:cubicBezTo>
                    <a:cubicBezTo>
                      <a:pt x="2726" y="6151"/>
                      <a:pt x="3034" y="5405"/>
                      <a:pt x="3193" y="4667"/>
                    </a:cubicBezTo>
                    <a:cubicBezTo>
                      <a:pt x="3389" y="3930"/>
                      <a:pt x="3426" y="3155"/>
                      <a:pt x="3426" y="2371"/>
                    </a:cubicBezTo>
                    <a:cubicBezTo>
                      <a:pt x="3426" y="1671"/>
                      <a:pt x="3389" y="971"/>
                      <a:pt x="3352" y="318"/>
                    </a:cubicBezTo>
                    <a:cubicBezTo>
                      <a:pt x="3352" y="122"/>
                      <a:pt x="3156" y="0"/>
                      <a:pt x="299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31" name="Google Shape;3531;p113"/>
          <p:cNvGrpSpPr/>
          <p:nvPr/>
        </p:nvGrpSpPr>
        <p:grpSpPr>
          <a:xfrm>
            <a:off x="74667" y="1718952"/>
            <a:ext cx="547618" cy="1013782"/>
            <a:chOff x="7797029" y="2174230"/>
            <a:chExt cx="1161931" cy="2151032"/>
          </a:xfrm>
        </p:grpSpPr>
        <p:sp>
          <p:nvSpPr>
            <p:cNvPr id="3532" name="Google Shape;3532;p113"/>
            <p:cNvSpPr/>
            <p:nvPr/>
          </p:nvSpPr>
          <p:spPr>
            <a:xfrm>
              <a:off x="7797029" y="2174230"/>
              <a:ext cx="1161931" cy="1382760"/>
            </a:xfrm>
            <a:custGeom>
              <a:avLst/>
              <a:gdLst/>
              <a:ahLst/>
              <a:cxnLst/>
              <a:rect l="l" t="t" r="r" b="b"/>
              <a:pathLst>
                <a:path w="21273" h="25316" extrusionOk="0">
                  <a:moveTo>
                    <a:pt x="11920" y="0"/>
                  </a:moveTo>
                  <a:cubicBezTo>
                    <a:pt x="9767" y="0"/>
                    <a:pt x="7648" y="927"/>
                    <a:pt x="6217" y="2390"/>
                  </a:cubicBezTo>
                  <a:cubicBezTo>
                    <a:pt x="4630" y="4024"/>
                    <a:pt x="3883" y="6245"/>
                    <a:pt x="3883" y="8383"/>
                  </a:cubicBezTo>
                  <a:cubicBezTo>
                    <a:pt x="3846" y="9045"/>
                    <a:pt x="3930" y="9745"/>
                    <a:pt x="3650" y="10361"/>
                  </a:cubicBezTo>
                  <a:cubicBezTo>
                    <a:pt x="3417" y="10828"/>
                    <a:pt x="3034" y="11220"/>
                    <a:pt x="2679" y="11650"/>
                  </a:cubicBezTo>
                  <a:cubicBezTo>
                    <a:pt x="1046" y="13516"/>
                    <a:pt x="0" y="15850"/>
                    <a:pt x="75" y="18183"/>
                  </a:cubicBezTo>
                  <a:cubicBezTo>
                    <a:pt x="150" y="20554"/>
                    <a:pt x="1438" y="22888"/>
                    <a:pt x="3613" y="24213"/>
                  </a:cubicBezTo>
                  <a:cubicBezTo>
                    <a:pt x="4824" y="24931"/>
                    <a:pt x="6299" y="25315"/>
                    <a:pt x="7769" y="25315"/>
                  </a:cubicBezTo>
                  <a:cubicBezTo>
                    <a:pt x="8994" y="25315"/>
                    <a:pt x="10215" y="25048"/>
                    <a:pt x="11276" y="24484"/>
                  </a:cubicBezTo>
                  <a:cubicBezTo>
                    <a:pt x="12090" y="24825"/>
                    <a:pt x="13002" y="24989"/>
                    <a:pt x="13926" y="24989"/>
                  </a:cubicBezTo>
                  <a:cubicBezTo>
                    <a:pt x="15830" y="24989"/>
                    <a:pt x="17782" y="24291"/>
                    <a:pt x="19014" y="23009"/>
                  </a:cubicBezTo>
                  <a:cubicBezTo>
                    <a:pt x="20843" y="21142"/>
                    <a:pt x="21273" y="18417"/>
                    <a:pt x="20498" y="16083"/>
                  </a:cubicBezTo>
                  <a:cubicBezTo>
                    <a:pt x="20143" y="14954"/>
                    <a:pt x="19518" y="13908"/>
                    <a:pt x="18864" y="12891"/>
                  </a:cubicBezTo>
                  <a:cubicBezTo>
                    <a:pt x="18743" y="12742"/>
                    <a:pt x="18668" y="12546"/>
                    <a:pt x="18631" y="12350"/>
                  </a:cubicBezTo>
                  <a:cubicBezTo>
                    <a:pt x="18631" y="12191"/>
                    <a:pt x="18743" y="11995"/>
                    <a:pt x="18780" y="11808"/>
                  </a:cubicBezTo>
                  <a:cubicBezTo>
                    <a:pt x="20843" y="3090"/>
                    <a:pt x="16718" y="561"/>
                    <a:pt x="12835" y="57"/>
                  </a:cubicBezTo>
                  <a:cubicBezTo>
                    <a:pt x="12530" y="19"/>
                    <a:pt x="12225" y="0"/>
                    <a:pt x="119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33" name="Google Shape;3533;p113"/>
            <p:cNvGrpSpPr/>
            <p:nvPr/>
          </p:nvGrpSpPr>
          <p:grpSpPr>
            <a:xfrm>
              <a:off x="8149431" y="2521491"/>
              <a:ext cx="429313" cy="1803771"/>
              <a:chOff x="6097050" y="1346450"/>
              <a:chExt cx="196500" cy="825600"/>
            </a:xfrm>
          </p:grpSpPr>
          <p:sp>
            <p:nvSpPr>
              <p:cNvPr id="3534" name="Google Shape;3534;p113"/>
              <p:cNvSpPr/>
              <p:nvPr/>
            </p:nvSpPr>
            <p:spPr>
              <a:xfrm>
                <a:off x="6203225" y="1432075"/>
                <a:ext cx="20325" cy="739975"/>
              </a:xfrm>
              <a:custGeom>
                <a:avLst/>
                <a:gdLst/>
                <a:ahLst/>
                <a:cxnLst/>
                <a:rect l="l" t="t" r="r" b="b"/>
                <a:pathLst>
                  <a:path w="813" h="29599" extrusionOk="0">
                    <a:moveTo>
                      <a:pt x="420" y="1"/>
                    </a:moveTo>
                    <a:cubicBezTo>
                      <a:pt x="187" y="1"/>
                      <a:pt x="0" y="197"/>
                      <a:pt x="0" y="430"/>
                    </a:cubicBezTo>
                    <a:lnTo>
                      <a:pt x="0" y="29207"/>
                    </a:lnTo>
                    <a:cubicBezTo>
                      <a:pt x="0" y="29440"/>
                      <a:pt x="187" y="29599"/>
                      <a:pt x="420" y="29599"/>
                    </a:cubicBezTo>
                    <a:cubicBezTo>
                      <a:pt x="616" y="29599"/>
                      <a:pt x="812" y="29440"/>
                      <a:pt x="812" y="29207"/>
                    </a:cubicBezTo>
                    <a:lnTo>
                      <a:pt x="812" y="430"/>
                    </a:lnTo>
                    <a:cubicBezTo>
                      <a:pt x="812" y="197"/>
                      <a:pt x="616" y="1"/>
                      <a:pt x="42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113"/>
              <p:cNvSpPr/>
              <p:nvPr/>
            </p:nvSpPr>
            <p:spPr>
              <a:xfrm>
                <a:off x="6097050" y="1389375"/>
                <a:ext cx="124625" cy="276800"/>
              </a:xfrm>
              <a:custGeom>
                <a:avLst/>
                <a:gdLst/>
                <a:ahLst/>
                <a:cxnLst/>
                <a:rect l="l" t="t" r="r" b="b"/>
                <a:pathLst>
                  <a:path w="4985" h="11072" extrusionOk="0">
                    <a:moveTo>
                      <a:pt x="430" y="1"/>
                    </a:moveTo>
                    <a:cubicBezTo>
                      <a:pt x="234" y="1"/>
                      <a:pt x="84" y="113"/>
                      <a:pt x="84" y="309"/>
                    </a:cubicBezTo>
                    <a:cubicBezTo>
                      <a:pt x="47" y="971"/>
                      <a:pt x="0" y="1587"/>
                      <a:pt x="0" y="2250"/>
                    </a:cubicBezTo>
                    <a:cubicBezTo>
                      <a:pt x="0" y="3809"/>
                      <a:pt x="159" y="5405"/>
                      <a:pt x="747" y="6917"/>
                    </a:cubicBezTo>
                    <a:cubicBezTo>
                      <a:pt x="1447" y="8672"/>
                      <a:pt x="2763" y="10147"/>
                      <a:pt x="4396" y="11043"/>
                    </a:cubicBezTo>
                    <a:cubicBezTo>
                      <a:pt x="4449" y="11063"/>
                      <a:pt x="4501" y="11072"/>
                      <a:pt x="4550" y="11072"/>
                    </a:cubicBezTo>
                    <a:cubicBezTo>
                      <a:pt x="4688" y="11072"/>
                      <a:pt x="4808" y="11001"/>
                      <a:pt x="4863" y="10884"/>
                    </a:cubicBezTo>
                    <a:cubicBezTo>
                      <a:pt x="4985" y="10735"/>
                      <a:pt x="4901" y="10539"/>
                      <a:pt x="4751" y="10417"/>
                    </a:cubicBezTo>
                    <a:cubicBezTo>
                      <a:pt x="3230" y="9605"/>
                      <a:pt x="2026" y="8243"/>
                      <a:pt x="1363" y="6646"/>
                    </a:cubicBezTo>
                    <a:cubicBezTo>
                      <a:pt x="822" y="5284"/>
                      <a:pt x="700" y="3772"/>
                      <a:pt x="700" y="2250"/>
                    </a:cubicBezTo>
                    <a:cubicBezTo>
                      <a:pt x="700" y="1634"/>
                      <a:pt x="700" y="971"/>
                      <a:pt x="747" y="346"/>
                    </a:cubicBezTo>
                    <a:cubicBezTo>
                      <a:pt x="747" y="150"/>
                      <a:pt x="588" y="1"/>
                      <a:pt x="43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113"/>
              <p:cNvSpPr/>
              <p:nvPr/>
            </p:nvSpPr>
            <p:spPr>
              <a:xfrm>
                <a:off x="6207875" y="1346450"/>
                <a:ext cx="85675" cy="205950"/>
              </a:xfrm>
              <a:custGeom>
                <a:avLst/>
                <a:gdLst/>
                <a:ahLst/>
                <a:cxnLst/>
                <a:rect l="l" t="t" r="r" b="b"/>
                <a:pathLst>
                  <a:path w="3427" h="8238" extrusionOk="0">
                    <a:moveTo>
                      <a:pt x="2997" y="0"/>
                    </a:moveTo>
                    <a:cubicBezTo>
                      <a:pt x="2801" y="0"/>
                      <a:pt x="2652" y="159"/>
                      <a:pt x="2689" y="355"/>
                    </a:cubicBezTo>
                    <a:cubicBezTo>
                      <a:pt x="2726" y="1055"/>
                      <a:pt x="2764" y="1718"/>
                      <a:pt x="2764" y="2371"/>
                    </a:cubicBezTo>
                    <a:cubicBezTo>
                      <a:pt x="2764" y="3118"/>
                      <a:pt x="2726" y="3818"/>
                      <a:pt x="2530" y="4518"/>
                    </a:cubicBezTo>
                    <a:cubicBezTo>
                      <a:pt x="2381" y="5171"/>
                      <a:pt x="2101" y="5797"/>
                      <a:pt x="1718" y="6338"/>
                    </a:cubicBezTo>
                    <a:cubicBezTo>
                      <a:pt x="1326" y="6889"/>
                      <a:pt x="822" y="7318"/>
                      <a:pt x="234" y="7589"/>
                    </a:cubicBezTo>
                    <a:cubicBezTo>
                      <a:pt x="85" y="7663"/>
                      <a:pt x="1" y="7859"/>
                      <a:pt x="85" y="8018"/>
                    </a:cubicBezTo>
                    <a:cubicBezTo>
                      <a:pt x="112" y="8156"/>
                      <a:pt x="246" y="8237"/>
                      <a:pt x="378" y="8237"/>
                    </a:cubicBezTo>
                    <a:cubicBezTo>
                      <a:pt x="425" y="8237"/>
                      <a:pt x="472" y="8227"/>
                      <a:pt x="514" y="8205"/>
                    </a:cubicBezTo>
                    <a:cubicBezTo>
                      <a:pt x="1214" y="7897"/>
                      <a:pt x="1830" y="7355"/>
                      <a:pt x="2260" y="6730"/>
                    </a:cubicBezTo>
                    <a:cubicBezTo>
                      <a:pt x="2726" y="6151"/>
                      <a:pt x="3034" y="5405"/>
                      <a:pt x="3193" y="4667"/>
                    </a:cubicBezTo>
                    <a:cubicBezTo>
                      <a:pt x="3389" y="3930"/>
                      <a:pt x="3426" y="3155"/>
                      <a:pt x="3426" y="2371"/>
                    </a:cubicBezTo>
                    <a:cubicBezTo>
                      <a:pt x="3426" y="1671"/>
                      <a:pt x="3389" y="971"/>
                      <a:pt x="3352" y="318"/>
                    </a:cubicBezTo>
                    <a:cubicBezTo>
                      <a:pt x="3352" y="122"/>
                      <a:pt x="3156" y="0"/>
                      <a:pt x="299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537" name="Google Shape;3537;p113"/>
          <p:cNvSpPr txBox="1">
            <a:spLocks noGrp="1"/>
          </p:cNvSpPr>
          <p:nvPr>
            <p:ph type="ctrTitle"/>
          </p:nvPr>
        </p:nvSpPr>
        <p:spPr>
          <a:xfrm>
            <a:off x="1249950" y="413800"/>
            <a:ext cx="6644100" cy="1855200"/>
          </a:xfrm>
          <a:prstGeom prst="rect">
            <a:avLst/>
          </a:prstGeom>
        </p:spPr>
        <p:txBody>
          <a:bodyPr spcFirstLastPara="1" wrap="square" lIns="14400" tIns="14400" rIns="14400" bIns="14400" anchor="t" anchorCtr="0">
            <a:noAutofit/>
          </a:bodyPr>
          <a:lstStyle/>
          <a:p>
            <a:pPr marL="0" lvl="0" indent="0" algn="ctr" rtl="0">
              <a:spcBef>
                <a:spcPts val="0"/>
              </a:spcBef>
              <a:spcAft>
                <a:spcPts val="0"/>
              </a:spcAft>
              <a:buNone/>
            </a:pPr>
            <a:r>
              <a:rPr lang="en">
                <a:solidFill>
                  <a:srgbClr val="338EE4"/>
                </a:solidFill>
              </a:rPr>
              <a:t>Walk to School</a:t>
            </a:r>
            <a:endParaRPr>
              <a:solidFill>
                <a:srgbClr val="338EE4"/>
              </a:solidFill>
            </a:endParaRPr>
          </a:p>
        </p:txBody>
      </p:sp>
      <p:sp>
        <p:nvSpPr>
          <p:cNvPr id="3538" name="Google Shape;3538;p113"/>
          <p:cNvSpPr/>
          <p:nvPr/>
        </p:nvSpPr>
        <p:spPr>
          <a:xfrm>
            <a:off x="74675" y="945850"/>
            <a:ext cx="874779" cy="406825"/>
          </a:xfrm>
          <a:custGeom>
            <a:avLst/>
            <a:gdLst/>
            <a:ahLst/>
            <a:cxnLst/>
            <a:rect l="l" t="t" r="r" b="b"/>
            <a:pathLst>
              <a:path w="33584" h="16273" extrusionOk="0">
                <a:moveTo>
                  <a:pt x="0" y="16273"/>
                </a:moveTo>
                <a:cubicBezTo>
                  <a:pt x="7212" y="14924"/>
                  <a:pt x="16020" y="11414"/>
                  <a:pt x="18633" y="4558"/>
                </a:cubicBezTo>
                <a:cubicBezTo>
                  <a:pt x="19173" y="3140"/>
                  <a:pt x="19190" y="542"/>
                  <a:pt x="17740" y="95"/>
                </a:cubicBezTo>
                <a:cubicBezTo>
                  <a:pt x="14229" y="-987"/>
                  <a:pt x="10734" y="8224"/>
                  <a:pt x="13724" y="10360"/>
                </a:cubicBezTo>
                <a:cubicBezTo>
                  <a:pt x="19344" y="14375"/>
                  <a:pt x="30861" y="10795"/>
                  <a:pt x="33584" y="4447"/>
                </a:cubicBezTo>
              </a:path>
            </a:pathLst>
          </a:custGeom>
          <a:noFill/>
          <a:ln w="19050" cap="flat" cmpd="sng">
            <a:solidFill>
              <a:schemeClr val="dk2"/>
            </a:solidFill>
            <a:prstDash val="dash"/>
            <a:round/>
            <a:headEnd type="none" w="med" len="med"/>
            <a:tailEnd type="none" w="med" len="med"/>
          </a:ln>
        </p:spPr>
      </p:sp>
      <p:grpSp>
        <p:nvGrpSpPr>
          <p:cNvPr id="3539" name="Google Shape;3539;p113"/>
          <p:cNvGrpSpPr/>
          <p:nvPr/>
        </p:nvGrpSpPr>
        <p:grpSpPr>
          <a:xfrm>
            <a:off x="2301112" y="2971137"/>
            <a:ext cx="655814" cy="355354"/>
            <a:chOff x="2301112" y="2967762"/>
            <a:chExt cx="655814" cy="355354"/>
          </a:xfrm>
        </p:grpSpPr>
        <p:sp>
          <p:nvSpPr>
            <p:cNvPr id="3540" name="Google Shape;3540;p113"/>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113"/>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2" name="Google Shape;3542;p113"/>
          <p:cNvGrpSpPr/>
          <p:nvPr/>
        </p:nvGrpSpPr>
        <p:grpSpPr>
          <a:xfrm>
            <a:off x="1472761" y="2670487"/>
            <a:ext cx="554753" cy="300630"/>
            <a:chOff x="2301112" y="2967762"/>
            <a:chExt cx="655814" cy="355354"/>
          </a:xfrm>
        </p:grpSpPr>
        <p:sp>
          <p:nvSpPr>
            <p:cNvPr id="3543" name="Google Shape;3543;p113"/>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113"/>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5" name="Google Shape;3545;p113"/>
          <p:cNvGrpSpPr/>
          <p:nvPr/>
        </p:nvGrpSpPr>
        <p:grpSpPr>
          <a:xfrm>
            <a:off x="71098" y="2510850"/>
            <a:ext cx="554753" cy="300630"/>
            <a:chOff x="2301112" y="2967762"/>
            <a:chExt cx="655814" cy="355354"/>
          </a:xfrm>
        </p:grpSpPr>
        <p:sp>
          <p:nvSpPr>
            <p:cNvPr id="3546" name="Google Shape;3546;p113"/>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113"/>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8" name="Google Shape;3548;p113"/>
          <p:cNvGrpSpPr/>
          <p:nvPr/>
        </p:nvGrpSpPr>
        <p:grpSpPr>
          <a:xfrm>
            <a:off x="587566" y="2509701"/>
            <a:ext cx="554772" cy="932574"/>
            <a:chOff x="304654" y="2412551"/>
            <a:chExt cx="554772" cy="932574"/>
          </a:xfrm>
        </p:grpSpPr>
        <p:sp>
          <p:nvSpPr>
            <p:cNvPr id="3549" name="Google Shape;3549;p113"/>
            <p:cNvSpPr/>
            <p:nvPr/>
          </p:nvSpPr>
          <p:spPr>
            <a:xfrm>
              <a:off x="304654" y="2412551"/>
              <a:ext cx="554772" cy="601091"/>
            </a:xfrm>
            <a:custGeom>
              <a:avLst/>
              <a:gdLst/>
              <a:ahLst/>
              <a:cxnLst/>
              <a:rect l="l" t="t" r="r" b="b"/>
              <a:pathLst>
                <a:path w="9839" h="10660" extrusionOk="0">
                  <a:moveTo>
                    <a:pt x="4901" y="1"/>
                  </a:moveTo>
                  <a:cubicBezTo>
                    <a:pt x="2213" y="1"/>
                    <a:pt x="1" y="2997"/>
                    <a:pt x="1" y="6693"/>
                  </a:cubicBezTo>
                  <a:cubicBezTo>
                    <a:pt x="1" y="8205"/>
                    <a:pt x="346" y="9568"/>
                    <a:pt x="934" y="10660"/>
                  </a:cubicBezTo>
                  <a:lnTo>
                    <a:pt x="8868" y="10660"/>
                  </a:lnTo>
                  <a:cubicBezTo>
                    <a:pt x="9484" y="9568"/>
                    <a:pt x="9839" y="8205"/>
                    <a:pt x="9839" y="6693"/>
                  </a:cubicBezTo>
                  <a:cubicBezTo>
                    <a:pt x="9839" y="2997"/>
                    <a:pt x="7617" y="1"/>
                    <a:pt x="4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50" name="Google Shape;3550;p113"/>
            <p:cNvGrpSpPr/>
            <p:nvPr/>
          </p:nvGrpSpPr>
          <p:grpSpPr>
            <a:xfrm>
              <a:off x="421718" y="2580213"/>
              <a:ext cx="320633" cy="764912"/>
              <a:chOff x="4503500" y="1320300"/>
              <a:chExt cx="310150" cy="739975"/>
            </a:xfrm>
          </p:grpSpPr>
          <p:sp>
            <p:nvSpPr>
              <p:cNvPr id="3551" name="Google Shape;3551;p113"/>
              <p:cNvSpPr/>
              <p:nvPr/>
            </p:nvSpPr>
            <p:spPr>
              <a:xfrm>
                <a:off x="4637675" y="1320300"/>
                <a:ext cx="20550" cy="739975"/>
              </a:xfrm>
              <a:custGeom>
                <a:avLst/>
                <a:gdLst/>
                <a:ahLst/>
                <a:cxnLst/>
                <a:rect l="l" t="t" r="r" b="b"/>
                <a:pathLst>
                  <a:path w="822" h="29599" extrusionOk="0">
                    <a:moveTo>
                      <a:pt x="430" y="1"/>
                    </a:moveTo>
                    <a:cubicBezTo>
                      <a:pt x="197" y="1"/>
                      <a:pt x="1" y="197"/>
                      <a:pt x="1" y="430"/>
                    </a:cubicBezTo>
                    <a:lnTo>
                      <a:pt x="1" y="29207"/>
                    </a:lnTo>
                    <a:cubicBezTo>
                      <a:pt x="1" y="29440"/>
                      <a:pt x="197" y="29599"/>
                      <a:pt x="430" y="29599"/>
                    </a:cubicBezTo>
                    <a:cubicBezTo>
                      <a:pt x="626" y="29599"/>
                      <a:pt x="822" y="29440"/>
                      <a:pt x="822" y="29207"/>
                    </a:cubicBezTo>
                    <a:lnTo>
                      <a:pt x="822" y="430"/>
                    </a:lnTo>
                    <a:cubicBezTo>
                      <a:pt x="822" y="197"/>
                      <a:pt x="626" y="1"/>
                      <a:pt x="43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113"/>
              <p:cNvSpPr/>
              <p:nvPr/>
            </p:nvSpPr>
            <p:spPr>
              <a:xfrm>
                <a:off x="4640700" y="1416275"/>
                <a:ext cx="172950" cy="143250"/>
              </a:xfrm>
              <a:custGeom>
                <a:avLst/>
                <a:gdLst/>
                <a:ahLst/>
                <a:cxnLst/>
                <a:rect l="l" t="t" r="r" b="b"/>
                <a:pathLst>
                  <a:path w="6918" h="5730" extrusionOk="0">
                    <a:moveTo>
                      <a:pt x="6540" y="1"/>
                    </a:moveTo>
                    <a:cubicBezTo>
                      <a:pt x="6378" y="1"/>
                      <a:pt x="6258" y="114"/>
                      <a:pt x="6217" y="278"/>
                    </a:cubicBezTo>
                    <a:cubicBezTo>
                      <a:pt x="5947" y="1604"/>
                      <a:pt x="5209" y="2892"/>
                      <a:pt x="4164" y="3741"/>
                    </a:cubicBezTo>
                    <a:cubicBezTo>
                      <a:pt x="3109" y="4562"/>
                      <a:pt x="1784" y="5029"/>
                      <a:pt x="468" y="5029"/>
                    </a:cubicBezTo>
                    <a:lnTo>
                      <a:pt x="346" y="5029"/>
                    </a:lnTo>
                    <a:cubicBezTo>
                      <a:pt x="150" y="5029"/>
                      <a:pt x="1" y="5178"/>
                      <a:pt x="1" y="5374"/>
                    </a:cubicBezTo>
                    <a:cubicBezTo>
                      <a:pt x="1" y="5533"/>
                      <a:pt x="150" y="5692"/>
                      <a:pt x="309" y="5729"/>
                    </a:cubicBezTo>
                    <a:lnTo>
                      <a:pt x="468" y="5729"/>
                    </a:lnTo>
                    <a:cubicBezTo>
                      <a:pt x="1942" y="5729"/>
                      <a:pt x="3417" y="5178"/>
                      <a:pt x="4584" y="4245"/>
                    </a:cubicBezTo>
                    <a:cubicBezTo>
                      <a:pt x="5751" y="3274"/>
                      <a:pt x="6609" y="1912"/>
                      <a:pt x="6880" y="399"/>
                    </a:cubicBezTo>
                    <a:cubicBezTo>
                      <a:pt x="6917" y="203"/>
                      <a:pt x="6805" y="45"/>
                      <a:pt x="6609" y="7"/>
                    </a:cubicBezTo>
                    <a:cubicBezTo>
                      <a:pt x="6585" y="3"/>
                      <a:pt x="6562" y="1"/>
                      <a:pt x="654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113"/>
              <p:cNvSpPr/>
              <p:nvPr/>
            </p:nvSpPr>
            <p:spPr>
              <a:xfrm>
                <a:off x="4546450" y="1326150"/>
                <a:ext cx="107825" cy="154675"/>
              </a:xfrm>
              <a:custGeom>
                <a:avLst/>
                <a:gdLst/>
                <a:ahLst/>
                <a:cxnLst/>
                <a:rect l="l" t="t" r="r" b="b"/>
                <a:pathLst>
                  <a:path w="4313" h="6187" extrusionOk="0">
                    <a:moveTo>
                      <a:pt x="345" y="0"/>
                    </a:moveTo>
                    <a:cubicBezTo>
                      <a:pt x="149" y="0"/>
                      <a:pt x="0" y="112"/>
                      <a:pt x="0" y="308"/>
                    </a:cubicBezTo>
                    <a:lnTo>
                      <a:pt x="0" y="616"/>
                    </a:lnTo>
                    <a:cubicBezTo>
                      <a:pt x="0" y="1783"/>
                      <a:pt x="271" y="2950"/>
                      <a:pt x="849" y="3930"/>
                    </a:cubicBezTo>
                    <a:cubicBezTo>
                      <a:pt x="1512" y="5013"/>
                      <a:pt x="2604" y="5909"/>
                      <a:pt x="3883" y="6179"/>
                    </a:cubicBezTo>
                    <a:cubicBezTo>
                      <a:pt x="3903" y="6184"/>
                      <a:pt x="3924" y="6186"/>
                      <a:pt x="3946" y="6186"/>
                    </a:cubicBezTo>
                    <a:cubicBezTo>
                      <a:pt x="4089" y="6186"/>
                      <a:pt x="4242" y="6079"/>
                      <a:pt x="4275" y="5909"/>
                    </a:cubicBezTo>
                    <a:cubicBezTo>
                      <a:pt x="4312" y="5750"/>
                      <a:pt x="4200" y="5563"/>
                      <a:pt x="4004" y="5517"/>
                    </a:cubicBezTo>
                    <a:cubicBezTo>
                      <a:pt x="2950" y="5283"/>
                      <a:pt x="2016" y="4546"/>
                      <a:pt x="1437" y="3575"/>
                    </a:cubicBezTo>
                    <a:cubicBezTo>
                      <a:pt x="933" y="2716"/>
                      <a:pt x="653" y="1671"/>
                      <a:pt x="653" y="616"/>
                    </a:cubicBezTo>
                    <a:lnTo>
                      <a:pt x="653" y="346"/>
                    </a:lnTo>
                    <a:cubicBezTo>
                      <a:pt x="700" y="150"/>
                      <a:pt x="541" y="0"/>
                      <a:pt x="345"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113"/>
              <p:cNvSpPr/>
              <p:nvPr/>
            </p:nvSpPr>
            <p:spPr>
              <a:xfrm>
                <a:off x="4503500" y="1515625"/>
                <a:ext cx="154725" cy="163500"/>
              </a:xfrm>
              <a:custGeom>
                <a:avLst/>
                <a:gdLst/>
                <a:ahLst/>
                <a:cxnLst/>
                <a:rect l="l" t="t" r="r" b="b"/>
                <a:pathLst>
                  <a:path w="6189" h="6540" extrusionOk="0">
                    <a:moveTo>
                      <a:pt x="355" y="0"/>
                    </a:moveTo>
                    <a:cubicBezTo>
                      <a:pt x="159" y="0"/>
                      <a:pt x="1" y="159"/>
                      <a:pt x="1" y="355"/>
                    </a:cubicBezTo>
                    <a:cubicBezTo>
                      <a:pt x="1" y="1904"/>
                      <a:pt x="626" y="3426"/>
                      <a:pt x="1671" y="4555"/>
                    </a:cubicBezTo>
                    <a:cubicBezTo>
                      <a:pt x="2763" y="5722"/>
                      <a:pt x="4238" y="6422"/>
                      <a:pt x="5797" y="6534"/>
                    </a:cubicBezTo>
                    <a:cubicBezTo>
                      <a:pt x="5817" y="6538"/>
                      <a:pt x="5837" y="6540"/>
                      <a:pt x="5857" y="6540"/>
                    </a:cubicBezTo>
                    <a:cubicBezTo>
                      <a:pt x="6024" y="6540"/>
                      <a:pt x="6152" y="6402"/>
                      <a:pt x="6152" y="6226"/>
                    </a:cubicBezTo>
                    <a:cubicBezTo>
                      <a:pt x="6189" y="6067"/>
                      <a:pt x="6030" y="5871"/>
                      <a:pt x="5834" y="5871"/>
                    </a:cubicBezTo>
                    <a:cubicBezTo>
                      <a:pt x="4472" y="5759"/>
                      <a:pt x="3118" y="5097"/>
                      <a:pt x="2185" y="4089"/>
                    </a:cubicBezTo>
                    <a:cubicBezTo>
                      <a:pt x="1251" y="3071"/>
                      <a:pt x="701" y="1718"/>
                      <a:pt x="663" y="318"/>
                    </a:cubicBezTo>
                    <a:cubicBezTo>
                      <a:pt x="663" y="159"/>
                      <a:pt x="505" y="0"/>
                      <a:pt x="355"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55" name="Google Shape;3555;p113"/>
          <p:cNvGrpSpPr/>
          <p:nvPr/>
        </p:nvGrpSpPr>
        <p:grpSpPr>
          <a:xfrm>
            <a:off x="495487" y="3134600"/>
            <a:ext cx="655814" cy="355354"/>
            <a:chOff x="2301112" y="2967762"/>
            <a:chExt cx="655814" cy="355354"/>
          </a:xfrm>
        </p:grpSpPr>
        <p:sp>
          <p:nvSpPr>
            <p:cNvPr id="3556" name="Google Shape;3556;p113"/>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113"/>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8" name="Google Shape;3558;p113"/>
          <p:cNvGrpSpPr/>
          <p:nvPr/>
        </p:nvGrpSpPr>
        <p:grpSpPr>
          <a:xfrm flipH="1">
            <a:off x="6204924" y="3156225"/>
            <a:ext cx="655814" cy="355354"/>
            <a:chOff x="2301112" y="2967762"/>
            <a:chExt cx="655814" cy="355354"/>
          </a:xfrm>
        </p:grpSpPr>
        <p:sp>
          <p:nvSpPr>
            <p:cNvPr id="3559" name="Google Shape;3559;p113"/>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113"/>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1" name="Google Shape;3561;p113"/>
          <p:cNvGrpSpPr/>
          <p:nvPr/>
        </p:nvGrpSpPr>
        <p:grpSpPr>
          <a:xfrm flipH="1">
            <a:off x="7091886" y="2642962"/>
            <a:ext cx="554753" cy="300630"/>
            <a:chOff x="2301112" y="2967762"/>
            <a:chExt cx="655814" cy="355354"/>
          </a:xfrm>
        </p:grpSpPr>
        <p:sp>
          <p:nvSpPr>
            <p:cNvPr id="3562" name="Google Shape;3562;p113"/>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113"/>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4" name="Google Shape;3564;p113"/>
          <p:cNvGrpSpPr/>
          <p:nvPr/>
        </p:nvGrpSpPr>
        <p:grpSpPr>
          <a:xfrm flipH="1">
            <a:off x="8526823" y="2489462"/>
            <a:ext cx="554753" cy="300630"/>
            <a:chOff x="2301112" y="2967762"/>
            <a:chExt cx="655814" cy="355354"/>
          </a:xfrm>
        </p:grpSpPr>
        <p:sp>
          <p:nvSpPr>
            <p:cNvPr id="3565" name="Google Shape;3565;p113"/>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113"/>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67" name="Google Shape;3567;p113"/>
          <p:cNvSpPr/>
          <p:nvPr/>
        </p:nvSpPr>
        <p:spPr>
          <a:xfrm>
            <a:off x="4851057" y="3354950"/>
            <a:ext cx="111075" cy="170610"/>
          </a:xfrm>
          <a:custGeom>
            <a:avLst/>
            <a:gdLst/>
            <a:ahLst/>
            <a:cxnLst/>
            <a:rect l="l" t="t" r="r" b="b"/>
            <a:pathLst>
              <a:path w="2334" h="3585" extrusionOk="0">
                <a:moveTo>
                  <a:pt x="1" y="1"/>
                </a:moveTo>
                <a:lnTo>
                  <a:pt x="1" y="3585"/>
                </a:lnTo>
                <a:lnTo>
                  <a:pt x="2334" y="3585"/>
                </a:lnTo>
                <a:lnTo>
                  <a:pt x="2334" y="1"/>
                </a:lnTo>
                <a:close/>
              </a:path>
            </a:pathLst>
          </a:custGeom>
          <a:solidFill>
            <a:srgbClr val="0000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68" name="Google Shape;3568;p113"/>
          <p:cNvGrpSpPr/>
          <p:nvPr/>
        </p:nvGrpSpPr>
        <p:grpSpPr>
          <a:xfrm>
            <a:off x="3087137" y="2024118"/>
            <a:ext cx="2889146" cy="1538299"/>
            <a:chOff x="1533987" y="-1852557"/>
            <a:chExt cx="2889146" cy="1538299"/>
          </a:xfrm>
        </p:grpSpPr>
        <p:sp>
          <p:nvSpPr>
            <p:cNvPr id="3569" name="Google Shape;3569;p113"/>
            <p:cNvSpPr/>
            <p:nvPr/>
          </p:nvSpPr>
          <p:spPr>
            <a:xfrm>
              <a:off x="2966546" y="-1663767"/>
              <a:ext cx="1456587" cy="305671"/>
            </a:xfrm>
            <a:custGeom>
              <a:avLst/>
              <a:gdLst/>
              <a:ahLst/>
              <a:cxnLst/>
              <a:rect l="l" t="t" r="r" b="b"/>
              <a:pathLst>
                <a:path w="30607" h="6423" extrusionOk="0">
                  <a:moveTo>
                    <a:pt x="0" y="0"/>
                  </a:moveTo>
                  <a:lnTo>
                    <a:pt x="0" y="6422"/>
                  </a:lnTo>
                  <a:lnTo>
                    <a:pt x="30606" y="6422"/>
                  </a:lnTo>
                  <a:lnTo>
                    <a:pt x="21543" y="0"/>
                  </a:lnTo>
                  <a:close/>
                </a:path>
              </a:pathLst>
            </a:custGeom>
            <a:solidFill>
              <a:srgbClr val="01A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113"/>
            <p:cNvSpPr/>
            <p:nvPr/>
          </p:nvSpPr>
          <p:spPr>
            <a:xfrm>
              <a:off x="2966546" y="-1399912"/>
              <a:ext cx="1456587" cy="40927"/>
            </a:xfrm>
            <a:custGeom>
              <a:avLst/>
              <a:gdLst/>
              <a:ahLst/>
              <a:cxnLst/>
              <a:rect l="l" t="t" r="r" b="b"/>
              <a:pathLst>
                <a:path w="30607" h="860" extrusionOk="0">
                  <a:moveTo>
                    <a:pt x="0" y="0"/>
                  </a:moveTo>
                  <a:lnTo>
                    <a:pt x="0" y="859"/>
                  </a:lnTo>
                  <a:lnTo>
                    <a:pt x="30606" y="859"/>
                  </a:lnTo>
                  <a:lnTo>
                    <a:pt x="29365" y="0"/>
                  </a:ln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113"/>
            <p:cNvSpPr/>
            <p:nvPr/>
          </p:nvSpPr>
          <p:spPr>
            <a:xfrm>
              <a:off x="1533992" y="-1663767"/>
              <a:ext cx="1456587" cy="305671"/>
            </a:xfrm>
            <a:custGeom>
              <a:avLst/>
              <a:gdLst/>
              <a:ahLst/>
              <a:cxnLst/>
              <a:rect l="l" t="t" r="r" b="b"/>
              <a:pathLst>
                <a:path w="30607" h="6423" extrusionOk="0">
                  <a:moveTo>
                    <a:pt x="9101" y="0"/>
                  </a:moveTo>
                  <a:lnTo>
                    <a:pt x="0" y="6422"/>
                  </a:lnTo>
                  <a:lnTo>
                    <a:pt x="30606" y="6422"/>
                  </a:lnTo>
                  <a:lnTo>
                    <a:pt x="30606" y="0"/>
                  </a:lnTo>
                  <a:close/>
                </a:path>
              </a:pathLst>
            </a:custGeom>
            <a:solidFill>
              <a:srgbClr val="01A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113"/>
            <p:cNvSpPr/>
            <p:nvPr/>
          </p:nvSpPr>
          <p:spPr>
            <a:xfrm>
              <a:off x="1533992" y="-1399912"/>
              <a:ext cx="1456587" cy="40927"/>
            </a:xfrm>
            <a:custGeom>
              <a:avLst/>
              <a:gdLst/>
              <a:ahLst/>
              <a:cxnLst/>
              <a:rect l="l" t="t" r="r" b="b"/>
              <a:pathLst>
                <a:path w="30607" h="860" extrusionOk="0">
                  <a:moveTo>
                    <a:pt x="1242" y="0"/>
                  </a:moveTo>
                  <a:lnTo>
                    <a:pt x="0" y="859"/>
                  </a:lnTo>
                  <a:lnTo>
                    <a:pt x="30606" y="859"/>
                  </a:lnTo>
                  <a:lnTo>
                    <a:pt x="30606" y="0"/>
                  </a:ln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113"/>
            <p:cNvSpPr/>
            <p:nvPr/>
          </p:nvSpPr>
          <p:spPr>
            <a:xfrm>
              <a:off x="1576632" y="-1289757"/>
              <a:ext cx="2779875" cy="768055"/>
            </a:xfrm>
            <a:custGeom>
              <a:avLst/>
              <a:gdLst/>
              <a:ahLst/>
              <a:cxnLst/>
              <a:rect l="l" t="t" r="r" b="b"/>
              <a:pathLst>
                <a:path w="58413" h="16139" extrusionOk="0">
                  <a:moveTo>
                    <a:pt x="0" y="0"/>
                  </a:moveTo>
                  <a:lnTo>
                    <a:pt x="0" y="16139"/>
                  </a:lnTo>
                  <a:lnTo>
                    <a:pt x="58412" y="16139"/>
                  </a:lnTo>
                  <a:lnTo>
                    <a:pt x="58412" y="0"/>
                  </a:lnTo>
                  <a:close/>
                </a:path>
              </a:pathLst>
            </a:custGeom>
            <a:solidFill>
              <a:srgbClr val="FE5F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113"/>
            <p:cNvSpPr/>
            <p:nvPr/>
          </p:nvSpPr>
          <p:spPr>
            <a:xfrm>
              <a:off x="1548650" y="-521750"/>
              <a:ext cx="1134974" cy="170610"/>
            </a:xfrm>
            <a:custGeom>
              <a:avLst/>
              <a:gdLst/>
              <a:ahLst/>
              <a:cxnLst/>
              <a:rect l="l" t="t" r="r" b="b"/>
              <a:pathLst>
                <a:path w="23849" h="3585" extrusionOk="0">
                  <a:moveTo>
                    <a:pt x="0" y="1"/>
                  </a:moveTo>
                  <a:lnTo>
                    <a:pt x="0" y="3585"/>
                  </a:lnTo>
                  <a:lnTo>
                    <a:pt x="23849" y="3585"/>
                  </a:lnTo>
                  <a:lnTo>
                    <a:pt x="23849" y="1"/>
                  </a:lnTo>
                  <a:close/>
                </a:path>
              </a:pathLst>
            </a:custGeom>
            <a:solidFill>
              <a:srgbClr val="FDF0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113"/>
            <p:cNvSpPr/>
            <p:nvPr/>
          </p:nvSpPr>
          <p:spPr>
            <a:xfrm>
              <a:off x="3261033" y="-521750"/>
              <a:ext cx="1134546" cy="170610"/>
            </a:xfrm>
            <a:custGeom>
              <a:avLst/>
              <a:gdLst/>
              <a:ahLst/>
              <a:cxnLst/>
              <a:rect l="l" t="t" r="r" b="b"/>
              <a:pathLst>
                <a:path w="23840" h="3585" extrusionOk="0">
                  <a:moveTo>
                    <a:pt x="1" y="1"/>
                  </a:moveTo>
                  <a:lnTo>
                    <a:pt x="1" y="3585"/>
                  </a:lnTo>
                  <a:lnTo>
                    <a:pt x="23840" y="3585"/>
                  </a:lnTo>
                  <a:lnTo>
                    <a:pt x="23840" y="1"/>
                  </a:lnTo>
                  <a:close/>
                </a:path>
              </a:pathLst>
            </a:custGeom>
            <a:solidFill>
              <a:srgbClr val="FDF0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113"/>
            <p:cNvSpPr/>
            <p:nvPr/>
          </p:nvSpPr>
          <p:spPr>
            <a:xfrm>
              <a:off x="1533987" y="-1358153"/>
              <a:ext cx="2889141" cy="68400"/>
            </a:xfrm>
            <a:custGeom>
              <a:avLst/>
              <a:gdLst/>
              <a:ahLst/>
              <a:cxnLst/>
              <a:rect l="l" t="t" r="r" b="b"/>
              <a:pathLst>
                <a:path w="60709" h="1009" extrusionOk="0">
                  <a:moveTo>
                    <a:pt x="0" y="0"/>
                  </a:moveTo>
                  <a:lnTo>
                    <a:pt x="0" y="1008"/>
                  </a:lnTo>
                  <a:lnTo>
                    <a:pt x="60708" y="1008"/>
                  </a:lnTo>
                  <a:lnTo>
                    <a:pt x="6070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113"/>
            <p:cNvSpPr/>
            <p:nvPr/>
          </p:nvSpPr>
          <p:spPr>
            <a:xfrm>
              <a:off x="2594725" y="-1837471"/>
              <a:ext cx="749447" cy="1353079"/>
            </a:xfrm>
            <a:custGeom>
              <a:avLst/>
              <a:gdLst/>
              <a:ahLst/>
              <a:cxnLst/>
              <a:rect l="l" t="t" r="r" b="b"/>
              <a:pathLst>
                <a:path w="15748" h="28432" extrusionOk="0">
                  <a:moveTo>
                    <a:pt x="7701" y="1"/>
                  </a:moveTo>
                  <a:lnTo>
                    <a:pt x="1" y="6917"/>
                  </a:lnTo>
                  <a:lnTo>
                    <a:pt x="1" y="28432"/>
                  </a:lnTo>
                  <a:lnTo>
                    <a:pt x="15747" y="28432"/>
                  </a:lnTo>
                  <a:lnTo>
                    <a:pt x="15747" y="6917"/>
                  </a:lnTo>
                  <a:lnTo>
                    <a:pt x="7701" y="1"/>
                  </a:lnTo>
                  <a:close/>
                </a:path>
              </a:pathLst>
            </a:custGeom>
            <a:solidFill>
              <a:srgbClr val="FE5F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78" name="Google Shape;3578;p113"/>
            <p:cNvGrpSpPr/>
            <p:nvPr/>
          </p:nvGrpSpPr>
          <p:grpSpPr>
            <a:xfrm>
              <a:off x="2761338" y="-823328"/>
              <a:ext cx="77762" cy="338936"/>
              <a:chOff x="-1760275" y="2602822"/>
              <a:chExt cx="77762" cy="338936"/>
            </a:xfrm>
          </p:grpSpPr>
          <p:sp>
            <p:nvSpPr>
              <p:cNvPr id="3579" name="Google Shape;3579;p113"/>
              <p:cNvSpPr/>
              <p:nvPr/>
            </p:nvSpPr>
            <p:spPr>
              <a:xfrm>
                <a:off x="-1742095" y="2626808"/>
                <a:ext cx="42688" cy="314951"/>
              </a:xfrm>
              <a:custGeom>
                <a:avLst/>
                <a:gdLst/>
                <a:ahLst/>
                <a:cxnLst/>
                <a:rect l="l" t="t" r="r" b="b"/>
                <a:pathLst>
                  <a:path w="897" h="6618" extrusionOk="0">
                    <a:moveTo>
                      <a:pt x="1" y="0"/>
                    </a:moveTo>
                    <a:lnTo>
                      <a:pt x="1" y="6618"/>
                    </a:lnTo>
                    <a:lnTo>
                      <a:pt x="897" y="6618"/>
                    </a:lnTo>
                    <a:lnTo>
                      <a:pt x="89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113"/>
              <p:cNvSpPr/>
              <p:nvPr/>
            </p:nvSpPr>
            <p:spPr>
              <a:xfrm>
                <a:off x="-1760275" y="2602822"/>
                <a:ext cx="77762" cy="18703"/>
              </a:xfrm>
              <a:custGeom>
                <a:avLst/>
                <a:gdLst/>
                <a:ahLst/>
                <a:cxnLst/>
                <a:rect l="l" t="t" r="r" b="b"/>
                <a:pathLst>
                  <a:path w="1634" h="393" extrusionOk="0">
                    <a:moveTo>
                      <a:pt x="0" y="0"/>
                    </a:moveTo>
                    <a:lnTo>
                      <a:pt x="0" y="392"/>
                    </a:lnTo>
                    <a:lnTo>
                      <a:pt x="1634" y="392"/>
                    </a:lnTo>
                    <a:lnTo>
                      <a:pt x="163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113"/>
              <p:cNvSpPr/>
              <p:nvPr/>
            </p:nvSpPr>
            <p:spPr>
              <a:xfrm>
                <a:off x="-1751423" y="2621477"/>
                <a:ext cx="63152" cy="14705"/>
              </a:xfrm>
              <a:custGeom>
                <a:avLst/>
                <a:gdLst/>
                <a:ahLst/>
                <a:cxnLst/>
                <a:rect l="l" t="t" r="r" b="b"/>
                <a:pathLst>
                  <a:path w="1327" h="309" extrusionOk="0">
                    <a:moveTo>
                      <a:pt x="1" y="0"/>
                    </a:moveTo>
                    <a:lnTo>
                      <a:pt x="1" y="308"/>
                    </a:lnTo>
                    <a:lnTo>
                      <a:pt x="1326" y="308"/>
                    </a:lnTo>
                    <a:lnTo>
                      <a:pt x="13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113"/>
              <p:cNvSpPr/>
              <p:nvPr/>
            </p:nvSpPr>
            <p:spPr>
              <a:xfrm>
                <a:off x="-1760275" y="2923055"/>
                <a:ext cx="77762" cy="18703"/>
              </a:xfrm>
              <a:custGeom>
                <a:avLst/>
                <a:gdLst/>
                <a:ahLst/>
                <a:cxnLst/>
                <a:rect l="l" t="t" r="r" b="b"/>
                <a:pathLst>
                  <a:path w="1634" h="393" extrusionOk="0">
                    <a:moveTo>
                      <a:pt x="0" y="1"/>
                    </a:moveTo>
                    <a:lnTo>
                      <a:pt x="0" y="393"/>
                    </a:lnTo>
                    <a:lnTo>
                      <a:pt x="1634" y="393"/>
                    </a:lnTo>
                    <a:lnTo>
                      <a:pt x="16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113"/>
              <p:cNvSpPr/>
              <p:nvPr/>
            </p:nvSpPr>
            <p:spPr>
              <a:xfrm>
                <a:off x="-1751423" y="2908398"/>
                <a:ext cx="63152" cy="14705"/>
              </a:xfrm>
              <a:custGeom>
                <a:avLst/>
                <a:gdLst/>
                <a:ahLst/>
                <a:cxnLst/>
                <a:rect l="l" t="t" r="r" b="b"/>
                <a:pathLst>
                  <a:path w="1327" h="309" extrusionOk="0">
                    <a:moveTo>
                      <a:pt x="1" y="1"/>
                    </a:moveTo>
                    <a:lnTo>
                      <a:pt x="1" y="309"/>
                    </a:lnTo>
                    <a:lnTo>
                      <a:pt x="1326" y="309"/>
                    </a:lnTo>
                    <a:lnTo>
                      <a:pt x="132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84" name="Google Shape;3584;p113"/>
            <p:cNvGrpSpPr/>
            <p:nvPr/>
          </p:nvGrpSpPr>
          <p:grpSpPr>
            <a:xfrm>
              <a:off x="3103367" y="-823328"/>
              <a:ext cx="79999" cy="338936"/>
              <a:chOff x="-1418245" y="2602822"/>
              <a:chExt cx="79999" cy="338936"/>
            </a:xfrm>
          </p:grpSpPr>
          <p:sp>
            <p:nvSpPr>
              <p:cNvPr id="3585" name="Google Shape;3585;p113"/>
              <p:cNvSpPr/>
              <p:nvPr/>
            </p:nvSpPr>
            <p:spPr>
              <a:xfrm>
                <a:off x="-1399590" y="2626808"/>
                <a:ext cx="42688" cy="314951"/>
              </a:xfrm>
              <a:custGeom>
                <a:avLst/>
                <a:gdLst/>
                <a:ahLst/>
                <a:cxnLst/>
                <a:rect l="l" t="t" r="r" b="b"/>
                <a:pathLst>
                  <a:path w="897" h="6618" extrusionOk="0">
                    <a:moveTo>
                      <a:pt x="0" y="0"/>
                    </a:moveTo>
                    <a:lnTo>
                      <a:pt x="0" y="6618"/>
                    </a:lnTo>
                    <a:lnTo>
                      <a:pt x="896" y="6618"/>
                    </a:lnTo>
                    <a:lnTo>
                      <a:pt x="89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113"/>
              <p:cNvSpPr/>
              <p:nvPr/>
            </p:nvSpPr>
            <p:spPr>
              <a:xfrm>
                <a:off x="-1416056" y="2923055"/>
                <a:ext cx="77810" cy="18703"/>
              </a:xfrm>
              <a:custGeom>
                <a:avLst/>
                <a:gdLst/>
                <a:ahLst/>
                <a:cxnLst/>
                <a:rect l="l" t="t" r="r" b="b"/>
                <a:pathLst>
                  <a:path w="1635" h="393" extrusionOk="0">
                    <a:moveTo>
                      <a:pt x="1" y="1"/>
                    </a:moveTo>
                    <a:lnTo>
                      <a:pt x="1" y="393"/>
                    </a:lnTo>
                    <a:lnTo>
                      <a:pt x="1634" y="393"/>
                    </a:lnTo>
                    <a:lnTo>
                      <a:pt x="16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113"/>
              <p:cNvSpPr/>
              <p:nvPr/>
            </p:nvSpPr>
            <p:spPr>
              <a:xfrm>
                <a:off x="-1407157" y="2908398"/>
                <a:ext cx="63152" cy="14705"/>
              </a:xfrm>
              <a:custGeom>
                <a:avLst/>
                <a:gdLst/>
                <a:ahLst/>
                <a:cxnLst/>
                <a:rect l="l" t="t" r="r" b="b"/>
                <a:pathLst>
                  <a:path w="1327" h="309" extrusionOk="0">
                    <a:moveTo>
                      <a:pt x="1" y="1"/>
                    </a:moveTo>
                    <a:lnTo>
                      <a:pt x="1" y="309"/>
                    </a:lnTo>
                    <a:lnTo>
                      <a:pt x="1326" y="309"/>
                    </a:lnTo>
                    <a:lnTo>
                      <a:pt x="132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113"/>
              <p:cNvSpPr/>
              <p:nvPr/>
            </p:nvSpPr>
            <p:spPr>
              <a:xfrm>
                <a:off x="-1418245" y="2602822"/>
                <a:ext cx="77762" cy="18703"/>
              </a:xfrm>
              <a:custGeom>
                <a:avLst/>
                <a:gdLst/>
                <a:ahLst/>
                <a:cxnLst/>
                <a:rect l="l" t="t" r="r" b="b"/>
                <a:pathLst>
                  <a:path w="1634" h="393" extrusionOk="0">
                    <a:moveTo>
                      <a:pt x="0" y="0"/>
                    </a:moveTo>
                    <a:lnTo>
                      <a:pt x="0" y="392"/>
                    </a:lnTo>
                    <a:lnTo>
                      <a:pt x="1634" y="392"/>
                    </a:lnTo>
                    <a:lnTo>
                      <a:pt x="163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113"/>
              <p:cNvSpPr/>
              <p:nvPr/>
            </p:nvSpPr>
            <p:spPr>
              <a:xfrm>
                <a:off x="-1408918" y="2621477"/>
                <a:ext cx="63104" cy="14705"/>
              </a:xfrm>
              <a:custGeom>
                <a:avLst/>
                <a:gdLst/>
                <a:ahLst/>
                <a:cxnLst/>
                <a:rect l="l" t="t" r="r" b="b"/>
                <a:pathLst>
                  <a:path w="1326" h="309" extrusionOk="0">
                    <a:moveTo>
                      <a:pt x="0" y="0"/>
                    </a:moveTo>
                    <a:lnTo>
                      <a:pt x="0" y="308"/>
                    </a:lnTo>
                    <a:lnTo>
                      <a:pt x="1326" y="308"/>
                    </a:lnTo>
                    <a:lnTo>
                      <a:pt x="13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0" name="Google Shape;3590;p113"/>
            <p:cNvGrpSpPr/>
            <p:nvPr/>
          </p:nvGrpSpPr>
          <p:grpSpPr>
            <a:xfrm>
              <a:off x="2844382" y="-915748"/>
              <a:ext cx="257224" cy="431356"/>
              <a:chOff x="-1677230" y="2510402"/>
              <a:chExt cx="257224" cy="431356"/>
            </a:xfrm>
          </p:grpSpPr>
          <p:sp>
            <p:nvSpPr>
              <p:cNvPr id="3591" name="Google Shape;3591;p113"/>
              <p:cNvSpPr/>
              <p:nvPr/>
            </p:nvSpPr>
            <p:spPr>
              <a:xfrm>
                <a:off x="-1677230" y="2510402"/>
                <a:ext cx="257224" cy="431356"/>
              </a:xfrm>
              <a:custGeom>
                <a:avLst/>
                <a:gdLst/>
                <a:ahLst/>
                <a:cxnLst/>
                <a:rect l="l" t="t" r="r" b="b"/>
                <a:pathLst>
                  <a:path w="5405" h="9064" extrusionOk="0">
                    <a:moveTo>
                      <a:pt x="2689" y="1"/>
                    </a:moveTo>
                    <a:cubicBezTo>
                      <a:pt x="1205" y="1"/>
                      <a:pt x="1" y="1205"/>
                      <a:pt x="1" y="2717"/>
                    </a:cubicBezTo>
                    <a:lnTo>
                      <a:pt x="1" y="9064"/>
                    </a:lnTo>
                    <a:lnTo>
                      <a:pt x="430" y="9064"/>
                    </a:lnTo>
                    <a:lnTo>
                      <a:pt x="430" y="2838"/>
                    </a:lnTo>
                    <a:cubicBezTo>
                      <a:pt x="430" y="1550"/>
                      <a:pt x="1438" y="542"/>
                      <a:pt x="2726" y="542"/>
                    </a:cubicBezTo>
                    <a:cubicBezTo>
                      <a:pt x="4005" y="542"/>
                      <a:pt x="5022" y="1550"/>
                      <a:pt x="5022" y="2838"/>
                    </a:cubicBezTo>
                    <a:lnTo>
                      <a:pt x="5022" y="9064"/>
                    </a:lnTo>
                    <a:lnTo>
                      <a:pt x="5405" y="9064"/>
                    </a:lnTo>
                    <a:lnTo>
                      <a:pt x="5405" y="2717"/>
                    </a:lnTo>
                    <a:cubicBezTo>
                      <a:pt x="5405" y="1205"/>
                      <a:pt x="4201" y="1"/>
                      <a:pt x="26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113"/>
              <p:cNvSpPr/>
              <p:nvPr/>
            </p:nvSpPr>
            <p:spPr>
              <a:xfrm>
                <a:off x="-1656814" y="2536149"/>
                <a:ext cx="218628" cy="405610"/>
              </a:xfrm>
              <a:custGeom>
                <a:avLst/>
                <a:gdLst/>
                <a:ahLst/>
                <a:cxnLst/>
                <a:rect l="l" t="t" r="r" b="b"/>
                <a:pathLst>
                  <a:path w="4594" h="8523" extrusionOk="0">
                    <a:moveTo>
                      <a:pt x="2297" y="1"/>
                    </a:moveTo>
                    <a:cubicBezTo>
                      <a:pt x="1009" y="1"/>
                      <a:pt x="1" y="1009"/>
                      <a:pt x="1" y="2297"/>
                    </a:cubicBezTo>
                    <a:lnTo>
                      <a:pt x="1" y="8523"/>
                    </a:lnTo>
                    <a:lnTo>
                      <a:pt x="4593" y="8523"/>
                    </a:lnTo>
                    <a:lnTo>
                      <a:pt x="4593" y="2297"/>
                    </a:lnTo>
                    <a:cubicBezTo>
                      <a:pt x="4593" y="1009"/>
                      <a:pt x="3576" y="1"/>
                      <a:pt x="2297" y="1"/>
                    </a:cubicBezTo>
                    <a:close/>
                  </a:path>
                </a:pathLst>
              </a:custGeom>
              <a:solidFill>
                <a:srgbClr val="D7F0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113"/>
              <p:cNvSpPr/>
              <p:nvPr/>
            </p:nvSpPr>
            <p:spPr>
              <a:xfrm>
                <a:off x="-1558636" y="2519730"/>
                <a:ext cx="18275" cy="422028"/>
              </a:xfrm>
              <a:custGeom>
                <a:avLst/>
                <a:gdLst/>
                <a:ahLst/>
                <a:cxnLst/>
                <a:rect l="l" t="t" r="r" b="b"/>
                <a:pathLst>
                  <a:path w="384" h="8868" extrusionOk="0">
                    <a:moveTo>
                      <a:pt x="1" y="1"/>
                    </a:moveTo>
                    <a:lnTo>
                      <a:pt x="1" y="8868"/>
                    </a:lnTo>
                    <a:lnTo>
                      <a:pt x="383" y="8868"/>
                    </a:lnTo>
                    <a:lnTo>
                      <a:pt x="38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113"/>
              <p:cNvSpPr/>
              <p:nvPr/>
            </p:nvSpPr>
            <p:spPr>
              <a:xfrm>
                <a:off x="-1673661" y="2636135"/>
                <a:ext cx="251894" cy="18703"/>
              </a:xfrm>
              <a:custGeom>
                <a:avLst/>
                <a:gdLst/>
                <a:ahLst/>
                <a:cxnLst/>
                <a:rect l="l" t="t" r="r" b="b"/>
                <a:pathLst>
                  <a:path w="5293" h="393" extrusionOk="0">
                    <a:moveTo>
                      <a:pt x="0" y="0"/>
                    </a:moveTo>
                    <a:lnTo>
                      <a:pt x="0" y="392"/>
                    </a:lnTo>
                    <a:lnTo>
                      <a:pt x="5293" y="392"/>
                    </a:lnTo>
                    <a:lnTo>
                      <a:pt x="52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113"/>
              <p:cNvSpPr/>
              <p:nvPr/>
            </p:nvSpPr>
            <p:spPr>
              <a:xfrm>
                <a:off x="-1673661" y="2728507"/>
                <a:ext cx="251894" cy="18703"/>
              </a:xfrm>
              <a:custGeom>
                <a:avLst/>
                <a:gdLst/>
                <a:ahLst/>
                <a:cxnLst/>
                <a:rect l="l" t="t" r="r" b="b"/>
                <a:pathLst>
                  <a:path w="5293" h="393" extrusionOk="0">
                    <a:moveTo>
                      <a:pt x="0" y="1"/>
                    </a:moveTo>
                    <a:lnTo>
                      <a:pt x="0" y="393"/>
                    </a:lnTo>
                    <a:lnTo>
                      <a:pt x="5293" y="393"/>
                    </a:lnTo>
                    <a:lnTo>
                      <a:pt x="529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113"/>
              <p:cNvSpPr/>
              <p:nvPr/>
            </p:nvSpPr>
            <p:spPr>
              <a:xfrm>
                <a:off x="-1673661" y="2823116"/>
                <a:ext cx="251894" cy="18703"/>
              </a:xfrm>
              <a:custGeom>
                <a:avLst/>
                <a:gdLst/>
                <a:ahLst/>
                <a:cxnLst/>
                <a:rect l="l" t="t" r="r" b="b"/>
                <a:pathLst>
                  <a:path w="5293" h="393" extrusionOk="0">
                    <a:moveTo>
                      <a:pt x="0" y="1"/>
                    </a:moveTo>
                    <a:lnTo>
                      <a:pt x="0" y="393"/>
                    </a:lnTo>
                    <a:lnTo>
                      <a:pt x="5293" y="393"/>
                    </a:lnTo>
                    <a:lnTo>
                      <a:pt x="529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97" name="Google Shape;3597;p113"/>
            <p:cNvSpPr/>
            <p:nvPr/>
          </p:nvSpPr>
          <p:spPr>
            <a:xfrm>
              <a:off x="2847952" y="-503095"/>
              <a:ext cx="251894" cy="18703"/>
            </a:xfrm>
            <a:custGeom>
              <a:avLst/>
              <a:gdLst/>
              <a:ahLst/>
              <a:cxnLst/>
              <a:rect l="l" t="t" r="r" b="b"/>
              <a:pathLst>
                <a:path w="5293" h="393" extrusionOk="0">
                  <a:moveTo>
                    <a:pt x="0" y="1"/>
                  </a:moveTo>
                  <a:lnTo>
                    <a:pt x="0" y="393"/>
                  </a:lnTo>
                  <a:lnTo>
                    <a:pt x="5293" y="393"/>
                  </a:lnTo>
                  <a:lnTo>
                    <a:pt x="529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98" name="Google Shape;3598;p113"/>
            <p:cNvGrpSpPr/>
            <p:nvPr/>
          </p:nvGrpSpPr>
          <p:grpSpPr>
            <a:xfrm>
              <a:off x="2588967" y="-1852557"/>
              <a:ext cx="755206" cy="344314"/>
              <a:chOff x="2588967" y="-1852557"/>
              <a:chExt cx="755206" cy="344314"/>
            </a:xfrm>
          </p:grpSpPr>
          <p:sp>
            <p:nvSpPr>
              <p:cNvPr id="3599" name="Google Shape;3599;p113"/>
              <p:cNvSpPr/>
              <p:nvPr/>
            </p:nvSpPr>
            <p:spPr>
              <a:xfrm>
                <a:off x="2588967" y="-1852557"/>
                <a:ext cx="372297" cy="344314"/>
              </a:xfrm>
              <a:custGeom>
                <a:avLst/>
                <a:gdLst/>
                <a:ahLst/>
                <a:cxnLst/>
                <a:rect l="l" t="t" r="r" b="b"/>
                <a:pathLst>
                  <a:path w="7823" h="7235" extrusionOk="0">
                    <a:moveTo>
                      <a:pt x="7822" y="0"/>
                    </a:moveTo>
                    <a:lnTo>
                      <a:pt x="1" y="7234"/>
                    </a:lnTo>
                    <a:lnTo>
                      <a:pt x="663" y="7234"/>
                    </a:lnTo>
                    <a:lnTo>
                      <a:pt x="7822" y="859"/>
                    </a:lnTo>
                    <a:lnTo>
                      <a:pt x="7822" y="0"/>
                    </a:lnTo>
                    <a:close/>
                  </a:path>
                </a:pathLst>
              </a:custGeom>
              <a:solidFill>
                <a:srgbClr val="01A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113"/>
              <p:cNvSpPr/>
              <p:nvPr/>
            </p:nvSpPr>
            <p:spPr>
              <a:xfrm>
                <a:off x="2961216" y="-1852557"/>
                <a:ext cx="382957" cy="344314"/>
              </a:xfrm>
              <a:custGeom>
                <a:avLst/>
                <a:gdLst/>
                <a:ahLst/>
                <a:cxnLst/>
                <a:rect l="l" t="t" r="r" b="b"/>
                <a:pathLst>
                  <a:path w="8047" h="7235" extrusionOk="0">
                    <a:moveTo>
                      <a:pt x="0" y="0"/>
                    </a:moveTo>
                    <a:lnTo>
                      <a:pt x="0" y="859"/>
                    </a:lnTo>
                    <a:lnTo>
                      <a:pt x="7421" y="7234"/>
                    </a:lnTo>
                    <a:lnTo>
                      <a:pt x="8046" y="7234"/>
                    </a:lnTo>
                    <a:lnTo>
                      <a:pt x="0" y="0"/>
                    </a:lnTo>
                    <a:close/>
                  </a:path>
                </a:pathLst>
              </a:custGeom>
              <a:solidFill>
                <a:srgbClr val="01A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1" name="Google Shape;3601;p113"/>
            <p:cNvGrpSpPr/>
            <p:nvPr/>
          </p:nvGrpSpPr>
          <p:grpSpPr>
            <a:xfrm>
              <a:off x="2853710" y="-1351727"/>
              <a:ext cx="223911" cy="288776"/>
              <a:chOff x="-1667902" y="2073336"/>
              <a:chExt cx="223911" cy="288776"/>
            </a:xfrm>
          </p:grpSpPr>
          <p:sp>
            <p:nvSpPr>
              <p:cNvPr id="3602" name="Google Shape;3602;p113"/>
              <p:cNvSpPr/>
              <p:nvPr/>
            </p:nvSpPr>
            <p:spPr>
              <a:xfrm>
                <a:off x="-1667902" y="2073336"/>
                <a:ext cx="223911" cy="279877"/>
              </a:xfrm>
              <a:custGeom>
                <a:avLst/>
                <a:gdLst/>
                <a:ahLst/>
                <a:cxnLst/>
                <a:rect l="l" t="t" r="r" b="b"/>
                <a:pathLst>
                  <a:path w="4705" h="5881" extrusionOk="0">
                    <a:moveTo>
                      <a:pt x="2334" y="0"/>
                    </a:moveTo>
                    <a:cubicBezTo>
                      <a:pt x="1046" y="0"/>
                      <a:pt x="1" y="1055"/>
                      <a:pt x="1" y="2380"/>
                    </a:cubicBezTo>
                    <a:lnTo>
                      <a:pt x="1" y="5880"/>
                    </a:lnTo>
                    <a:lnTo>
                      <a:pt x="346" y="5880"/>
                    </a:lnTo>
                    <a:lnTo>
                      <a:pt x="346" y="2455"/>
                    </a:lnTo>
                    <a:cubicBezTo>
                      <a:pt x="346" y="1363"/>
                      <a:pt x="1242" y="467"/>
                      <a:pt x="2371" y="467"/>
                    </a:cubicBezTo>
                    <a:cubicBezTo>
                      <a:pt x="3501" y="467"/>
                      <a:pt x="4397" y="1363"/>
                      <a:pt x="4397" y="2455"/>
                    </a:cubicBezTo>
                    <a:lnTo>
                      <a:pt x="4397" y="5880"/>
                    </a:lnTo>
                    <a:lnTo>
                      <a:pt x="4705" y="5880"/>
                    </a:lnTo>
                    <a:lnTo>
                      <a:pt x="4705" y="2380"/>
                    </a:lnTo>
                    <a:cubicBezTo>
                      <a:pt x="4705" y="1055"/>
                      <a:pt x="3659" y="0"/>
                      <a:pt x="2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113"/>
              <p:cNvSpPr/>
              <p:nvPr/>
            </p:nvSpPr>
            <p:spPr>
              <a:xfrm>
                <a:off x="-1651484" y="2095513"/>
                <a:ext cx="192835" cy="257700"/>
              </a:xfrm>
              <a:custGeom>
                <a:avLst/>
                <a:gdLst/>
                <a:ahLst/>
                <a:cxnLst/>
                <a:rect l="l" t="t" r="r" b="b"/>
                <a:pathLst>
                  <a:path w="4052" h="5415" extrusionOk="0">
                    <a:moveTo>
                      <a:pt x="2026" y="1"/>
                    </a:moveTo>
                    <a:cubicBezTo>
                      <a:pt x="897" y="1"/>
                      <a:pt x="1" y="897"/>
                      <a:pt x="1" y="1989"/>
                    </a:cubicBezTo>
                    <a:lnTo>
                      <a:pt x="1" y="5414"/>
                    </a:lnTo>
                    <a:lnTo>
                      <a:pt x="4052" y="5414"/>
                    </a:lnTo>
                    <a:lnTo>
                      <a:pt x="4052" y="1989"/>
                    </a:lnTo>
                    <a:cubicBezTo>
                      <a:pt x="4052" y="897"/>
                      <a:pt x="3156" y="1"/>
                      <a:pt x="2026" y="1"/>
                    </a:cubicBezTo>
                    <a:close/>
                  </a:path>
                </a:pathLst>
              </a:custGeom>
              <a:solidFill>
                <a:srgbClr val="D7F0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04" name="Google Shape;3604;p113"/>
              <p:cNvGrpSpPr/>
              <p:nvPr/>
            </p:nvGrpSpPr>
            <p:grpSpPr>
              <a:xfrm>
                <a:off x="-1667902" y="2080855"/>
                <a:ext cx="223911" cy="281257"/>
                <a:chOff x="-1667902" y="2080855"/>
                <a:chExt cx="223911" cy="281257"/>
              </a:xfrm>
            </p:grpSpPr>
            <p:sp>
              <p:nvSpPr>
                <p:cNvPr id="3605" name="Google Shape;3605;p113"/>
                <p:cNvSpPr/>
                <p:nvPr/>
              </p:nvSpPr>
              <p:spPr>
                <a:xfrm>
                  <a:off x="-1564394" y="2080855"/>
                  <a:ext cx="16942" cy="274118"/>
                </a:xfrm>
                <a:custGeom>
                  <a:avLst/>
                  <a:gdLst/>
                  <a:ahLst/>
                  <a:cxnLst/>
                  <a:rect l="l" t="t" r="r" b="b"/>
                  <a:pathLst>
                    <a:path w="356" h="5760" extrusionOk="0">
                      <a:moveTo>
                        <a:pt x="0" y="1"/>
                      </a:moveTo>
                      <a:lnTo>
                        <a:pt x="0" y="5760"/>
                      </a:lnTo>
                      <a:lnTo>
                        <a:pt x="355" y="5760"/>
                      </a:lnTo>
                      <a:lnTo>
                        <a:pt x="3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113"/>
                <p:cNvSpPr/>
                <p:nvPr/>
              </p:nvSpPr>
              <p:spPr>
                <a:xfrm>
                  <a:off x="-1664333" y="2182602"/>
                  <a:ext cx="218581" cy="16894"/>
                </a:xfrm>
                <a:custGeom>
                  <a:avLst/>
                  <a:gdLst/>
                  <a:ahLst/>
                  <a:cxnLst/>
                  <a:rect l="l" t="t" r="r" b="b"/>
                  <a:pathLst>
                    <a:path w="4593" h="355" extrusionOk="0">
                      <a:moveTo>
                        <a:pt x="0" y="0"/>
                      </a:moveTo>
                      <a:lnTo>
                        <a:pt x="0" y="355"/>
                      </a:lnTo>
                      <a:lnTo>
                        <a:pt x="4593" y="355"/>
                      </a:lnTo>
                      <a:lnTo>
                        <a:pt x="4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113"/>
                <p:cNvSpPr/>
                <p:nvPr/>
              </p:nvSpPr>
              <p:spPr>
                <a:xfrm>
                  <a:off x="-1664333" y="2264315"/>
                  <a:ext cx="218581" cy="16466"/>
                </a:xfrm>
                <a:custGeom>
                  <a:avLst/>
                  <a:gdLst/>
                  <a:ahLst/>
                  <a:cxnLst/>
                  <a:rect l="l" t="t" r="r" b="b"/>
                  <a:pathLst>
                    <a:path w="4593" h="346" extrusionOk="0">
                      <a:moveTo>
                        <a:pt x="0" y="1"/>
                      </a:moveTo>
                      <a:lnTo>
                        <a:pt x="0" y="346"/>
                      </a:lnTo>
                      <a:lnTo>
                        <a:pt x="4593" y="346"/>
                      </a:lnTo>
                      <a:lnTo>
                        <a:pt x="459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113"/>
                <p:cNvSpPr/>
                <p:nvPr/>
              </p:nvSpPr>
              <p:spPr>
                <a:xfrm>
                  <a:off x="-1667902" y="2345598"/>
                  <a:ext cx="223911" cy="16514"/>
                </a:xfrm>
                <a:custGeom>
                  <a:avLst/>
                  <a:gdLst/>
                  <a:ahLst/>
                  <a:cxnLst/>
                  <a:rect l="l" t="t" r="r" b="b"/>
                  <a:pathLst>
                    <a:path w="4705" h="347" extrusionOk="0">
                      <a:moveTo>
                        <a:pt x="1" y="1"/>
                      </a:moveTo>
                      <a:lnTo>
                        <a:pt x="1" y="346"/>
                      </a:lnTo>
                      <a:lnTo>
                        <a:pt x="4705" y="346"/>
                      </a:lnTo>
                      <a:lnTo>
                        <a:pt x="47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09" name="Google Shape;3609;p113"/>
            <p:cNvGrpSpPr/>
            <p:nvPr/>
          </p:nvGrpSpPr>
          <p:grpSpPr>
            <a:xfrm>
              <a:off x="3802988" y="-1293327"/>
              <a:ext cx="77762" cy="771624"/>
              <a:chOff x="-718625" y="2132823"/>
              <a:chExt cx="77762" cy="771624"/>
            </a:xfrm>
          </p:grpSpPr>
          <p:sp>
            <p:nvSpPr>
              <p:cNvPr id="3610" name="Google Shape;3610;p113"/>
              <p:cNvSpPr/>
              <p:nvPr/>
            </p:nvSpPr>
            <p:spPr>
              <a:xfrm>
                <a:off x="-705299" y="2132823"/>
                <a:ext cx="49779" cy="771624"/>
              </a:xfrm>
              <a:custGeom>
                <a:avLst/>
                <a:gdLst/>
                <a:ahLst/>
                <a:cxnLst/>
                <a:rect l="l" t="t" r="r" b="b"/>
                <a:pathLst>
                  <a:path w="1046" h="16214" extrusionOk="0">
                    <a:moveTo>
                      <a:pt x="0" y="1"/>
                    </a:moveTo>
                    <a:lnTo>
                      <a:pt x="0" y="16214"/>
                    </a:lnTo>
                    <a:lnTo>
                      <a:pt x="1046" y="16214"/>
                    </a:lnTo>
                    <a:lnTo>
                      <a:pt x="104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113"/>
              <p:cNvSpPr/>
              <p:nvPr/>
            </p:nvSpPr>
            <p:spPr>
              <a:xfrm>
                <a:off x="-718625" y="2132823"/>
                <a:ext cx="77762" cy="18275"/>
              </a:xfrm>
              <a:custGeom>
                <a:avLst/>
                <a:gdLst/>
                <a:ahLst/>
                <a:cxnLst/>
                <a:rect l="l" t="t" r="r" b="b"/>
                <a:pathLst>
                  <a:path w="1634" h="384" extrusionOk="0">
                    <a:moveTo>
                      <a:pt x="0" y="1"/>
                    </a:moveTo>
                    <a:lnTo>
                      <a:pt x="0" y="383"/>
                    </a:lnTo>
                    <a:lnTo>
                      <a:pt x="1634" y="383"/>
                    </a:lnTo>
                    <a:lnTo>
                      <a:pt x="16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113"/>
              <p:cNvSpPr/>
              <p:nvPr/>
            </p:nvSpPr>
            <p:spPr>
              <a:xfrm>
                <a:off x="-711105" y="2151050"/>
                <a:ext cx="64913" cy="15134"/>
              </a:xfrm>
              <a:custGeom>
                <a:avLst/>
                <a:gdLst/>
                <a:ahLst/>
                <a:cxnLst/>
                <a:rect l="l" t="t" r="r" b="b"/>
                <a:pathLst>
                  <a:path w="1364" h="318" extrusionOk="0">
                    <a:moveTo>
                      <a:pt x="1" y="0"/>
                    </a:moveTo>
                    <a:lnTo>
                      <a:pt x="1" y="318"/>
                    </a:lnTo>
                    <a:lnTo>
                      <a:pt x="1364" y="318"/>
                    </a:lnTo>
                    <a:lnTo>
                      <a:pt x="13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113"/>
              <p:cNvSpPr/>
              <p:nvPr/>
            </p:nvSpPr>
            <p:spPr>
              <a:xfrm>
                <a:off x="-718625" y="2886221"/>
                <a:ext cx="77762" cy="18227"/>
              </a:xfrm>
              <a:custGeom>
                <a:avLst/>
                <a:gdLst/>
                <a:ahLst/>
                <a:cxnLst/>
                <a:rect l="l" t="t" r="r" b="b"/>
                <a:pathLst>
                  <a:path w="1634" h="383" extrusionOk="0">
                    <a:moveTo>
                      <a:pt x="0" y="0"/>
                    </a:moveTo>
                    <a:lnTo>
                      <a:pt x="0" y="383"/>
                    </a:lnTo>
                    <a:lnTo>
                      <a:pt x="1634" y="383"/>
                    </a:lnTo>
                    <a:lnTo>
                      <a:pt x="163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113"/>
              <p:cNvSpPr/>
              <p:nvPr/>
            </p:nvSpPr>
            <p:spPr>
              <a:xfrm>
                <a:off x="-711105" y="2871087"/>
                <a:ext cx="64913" cy="15181"/>
              </a:xfrm>
              <a:custGeom>
                <a:avLst/>
                <a:gdLst/>
                <a:ahLst/>
                <a:cxnLst/>
                <a:rect l="l" t="t" r="r" b="b"/>
                <a:pathLst>
                  <a:path w="1364" h="319" extrusionOk="0">
                    <a:moveTo>
                      <a:pt x="1" y="1"/>
                    </a:moveTo>
                    <a:lnTo>
                      <a:pt x="1" y="318"/>
                    </a:lnTo>
                    <a:lnTo>
                      <a:pt x="1364" y="318"/>
                    </a:lnTo>
                    <a:lnTo>
                      <a:pt x="136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5" name="Google Shape;3615;p113"/>
            <p:cNvGrpSpPr/>
            <p:nvPr/>
          </p:nvGrpSpPr>
          <p:grpSpPr>
            <a:xfrm>
              <a:off x="2063478" y="-1293327"/>
              <a:ext cx="77762" cy="771624"/>
              <a:chOff x="-2458134" y="2132823"/>
              <a:chExt cx="77762" cy="771624"/>
            </a:xfrm>
          </p:grpSpPr>
          <p:sp>
            <p:nvSpPr>
              <p:cNvPr id="3616" name="Google Shape;3616;p113"/>
              <p:cNvSpPr/>
              <p:nvPr/>
            </p:nvSpPr>
            <p:spPr>
              <a:xfrm>
                <a:off x="-2445237" y="2132823"/>
                <a:ext cx="52016" cy="771624"/>
              </a:xfrm>
              <a:custGeom>
                <a:avLst/>
                <a:gdLst/>
                <a:ahLst/>
                <a:cxnLst/>
                <a:rect l="l" t="t" r="r" b="b"/>
                <a:pathLst>
                  <a:path w="1093" h="16214" extrusionOk="0">
                    <a:moveTo>
                      <a:pt x="0" y="1"/>
                    </a:moveTo>
                    <a:lnTo>
                      <a:pt x="0" y="16214"/>
                    </a:lnTo>
                    <a:lnTo>
                      <a:pt x="1092" y="16214"/>
                    </a:lnTo>
                    <a:lnTo>
                      <a:pt x="109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113"/>
              <p:cNvSpPr/>
              <p:nvPr/>
            </p:nvSpPr>
            <p:spPr>
              <a:xfrm>
                <a:off x="-2458134" y="2132823"/>
                <a:ext cx="77762" cy="18275"/>
              </a:xfrm>
              <a:custGeom>
                <a:avLst/>
                <a:gdLst/>
                <a:ahLst/>
                <a:cxnLst/>
                <a:rect l="l" t="t" r="r" b="b"/>
                <a:pathLst>
                  <a:path w="1634" h="384" extrusionOk="0">
                    <a:moveTo>
                      <a:pt x="0" y="1"/>
                    </a:moveTo>
                    <a:lnTo>
                      <a:pt x="0" y="383"/>
                    </a:lnTo>
                    <a:lnTo>
                      <a:pt x="1634" y="383"/>
                    </a:lnTo>
                    <a:lnTo>
                      <a:pt x="16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113"/>
              <p:cNvSpPr/>
              <p:nvPr/>
            </p:nvSpPr>
            <p:spPr>
              <a:xfrm>
                <a:off x="-2452804" y="2151050"/>
                <a:ext cx="63104" cy="15134"/>
              </a:xfrm>
              <a:custGeom>
                <a:avLst/>
                <a:gdLst/>
                <a:ahLst/>
                <a:cxnLst/>
                <a:rect l="l" t="t" r="r" b="b"/>
                <a:pathLst>
                  <a:path w="1326" h="318" extrusionOk="0">
                    <a:moveTo>
                      <a:pt x="0" y="0"/>
                    </a:moveTo>
                    <a:lnTo>
                      <a:pt x="0" y="318"/>
                    </a:lnTo>
                    <a:lnTo>
                      <a:pt x="1326" y="318"/>
                    </a:lnTo>
                    <a:lnTo>
                      <a:pt x="13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113"/>
              <p:cNvSpPr/>
              <p:nvPr/>
            </p:nvSpPr>
            <p:spPr>
              <a:xfrm>
                <a:off x="-2458134" y="2886221"/>
                <a:ext cx="77762" cy="18227"/>
              </a:xfrm>
              <a:custGeom>
                <a:avLst/>
                <a:gdLst/>
                <a:ahLst/>
                <a:cxnLst/>
                <a:rect l="l" t="t" r="r" b="b"/>
                <a:pathLst>
                  <a:path w="1634" h="383" extrusionOk="0">
                    <a:moveTo>
                      <a:pt x="0" y="0"/>
                    </a:moveTo>
                    <a:lnTo>
                      <a:pt x="0" y="383"/>
                    </a:lnTo>
                    <a:lnTo>
                      <a:pt x="1634" y="383"/>
                    </a:lnTo>
                    <a:lnTo>
                      <a:pt x="163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113"/>
              <p:cNvSpPr/>
              <p:nvPr/>
            </p:nvSpPr>
            <p:spPr>
              <a:xfrm>
                <a:off x="-2452804" y="2871087"/>
                <a:ext cx="63104" cy="15181"/>
              </a:xfrm>
              <a:custGeom>
                <a:avLst/>
                <a:gdLst/>
                <a:ahLst/>
                <a:cxnLst/>
                <a:rect l="l" t="t" r="r" b="b"/>
                <a:pathLst>
                  <a:path w="1326" h="319" extrusionOk="0">
                    <a:moveTo>
                      <a:pt x="0" y="1"/>
                    </a:moveTo>
                    <a:lnTo>
                      <a:pt x="0" y="318"/>
                    </a:lnTo>
                    <a:lnTo>
                      <a:pt x="1326" y="318"/>
                    </a:lnTo>
                    <a:lnTo>
                      <a:pt x="132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1" name="Google Shape;3621;p113"/>
            <p:cNvGrpSpPr/>
            <p:nvPr/>
          </p:nvGrpSpPr>
          <p:grpSpPr>
            <a:xfrm>
              <a:off x="1548650" y="-1293327"/>
              <a:ext cx="76001" cy="771624"/>
              <a:chOff x="-2972963" y="2132823"/>
              <a:chExt cx="76001" cy="771624"/>
            </a:xfrm>
          </p:grpSpPr>
          <p:sp>
            <p:nvSpPr>
              <p:cNvPr id="3622" name="Google Shape;3622;p113"/>
              <p:cNvSpPr/>
              <p:nvPr/>
            </p:nvSpPr>
            <p:spPr>
              <a:xfrm>
                <a:off x="-2959638" y="2132823"/>
                <a:ext cx="49779" cy="771624"/>
              </a:xfrm>
              <a:custGeom>
                <a:avLst/>
                <a:gdLst/>
                <a:ahLst/>
                <a:cxnLst/>
                <a:rect l="l" t="t" r="r" b="b"/>
                <a:pathLst>
                  <a:path w="1046" h="16214" extrusionOk="0">
                    <a:moveTo>
                      <a:pt x="0" y="1"/>
                    </a:moveTo>
                    <a:lnTo>
                      <a:pt x="0" y="16214"/>
                    </a:lnTo>
                    <a:lnTo>
                      <a:pt x="1046" y="16214"/>
                    </a:lnTo>
                    <a:lnTo>
                      <a:pt x="104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113"/>
              <p:cNvSpPr/>
              <p:nvPr/>
            </p:nvSpPr>
            <p:spPr>
              <a:xfrm>
                <a:off x="-2972963" y="2132823"/>
                <a:ext cx="76001" cy="18275"/>
              </a:xfrm>
              <a:custGeom>
                <a:avLst/>
                <a:gdLst/>
                <a:ahLst/>
                <a:cxnLst/>
                <a:rect l="l" t="t" r="r" b="b"/>
                <a:pathLst>
                  <a:path w="1597" h="384" extrusionOk="0">
                    <a:moveTo>
                      <a:pt x="0" y="1"/>
                    </a:moveTo>
                    <a:lnTo>
                      <a:pt x="0" y="383"/>
                    </a:lnTo>
                    <a:lnTo>
                      <a:pt x="1596" y="383"/>
                    </a:lnTo>
                    <a:lnTo>
                      <a:pt x="15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113"/>
              <p:cNvSpPr/>
              <p:nvPr/>
            </p:nvSpPr>
            <p:spPr>
              <a:xfrm>
                <a:off x="-2967205" y="2151050"/>
                <a:ext cx="63152" cy="15134"/>
              </a:xfrm>
              <a:custGeom>
                <a:avLst/>
                <a:gdLst/>
                <a:ahLst/>
                <a:cxnLst/>
                <a:rect l="l" t="t" r="r" b="b"/>
                <a:pathLst>
                  <a:path w="1327" h="318" extrusionOk="0">
                    <a:moveTo>
                      <a:pt x="1" y="0"/>
                    </a:moveTo>
                    <a:lnTo>
                      <a:pt x="1" y="318"/>
                    </a:lnTo>
                    <a:lnTo>
                      <a:pt x="1326" y="318"/>
                    </a:lnTo>
                    <a:lnTo>
                      <a:pt x="13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113"/>
              <p:cNvSpPr/>
              <p:nvPr/>
            </p:nvSpPr>
            <p:spPr>
              <a:xfrm>
                <a:off x="-2972963" y="2886221"/>
                <a:ext cx="76001" cy="18227"/>
              </a:xfrm>
              <a:custGeom>
                <a:avLst/>
                <a:gdLst/>
                <a:ahLst/>
                <a:cxnLst/>
                <a:rect l="l" t="t" r="r" b="b"/>
                <a:pathLst>
                  <a:path w="1597" h="383" extrusionOk="0">
                    <a:moveTo>
                      <a:pt x="0" y="0"/>
                    </a:moveTo>
                    <a:lnTo>
                      <a:pt x="0" y="383"/>
                    </a:lnTo>
                    <a:lnTo>
                      <a:pt x="1596" y="383"/>
                    </a:lnTo>
                    <a:lnTo>
                      <a:pt x="159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113"/>
              <p:cNvSpPr/>
              <p:nvPr/>
            </p:nvSpPr>
            <p:spPr>
              <a:xfrm>
                <a:off x="-2967205" y="2871087"/>
                <a:ext cx="63152" cy="15181"/>
              </a:xfrm>
              <a:custGeom>
                <a:avLst/>
                <a:gdLst/>
                <a:ahLst/>
                <a:cxnLst/>
                <a:rect l="l" t="t" r="r" b="b"/>
                <a:pathLst>
                  <a:path w="1327" h="319" extrusionOk="0">
                    <a:moveTo>
                      <a:pt x="1" y="1"/>
                    </a:moveTo>
                    <a:lnTo>
                      <a:pt x="1" y="318"/>
                    </a:lnTo>
                    <a:lnTo>
                      <a:pt x="1326" y="318"/>
                    </a:lnTo>
                    <a:lnTo>
                      <a:pt x="132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27" name="Google Shape;3627;p113"/>
            <p:cNvGrpSpPr/>
            <p:nvPr/>
          </p:nvGrpSpPr>
          <p:grpSpPr>
            <a:xfrm>
              <a:off x="1732109" y="-1059233"/>
              <a:ext cx="223911" cy="288776"/>
              <a:chOff x="-2789503" y="2456673"/>
              <a:chExt cx="223911" cy="288776"/>
            </a:xfrm>
          </p:grpSpPr>
          <p:sp>
            <p:nvSpPr>
              <p:cNvPr id="3628" name="Google Shape;3628;p113"/>
              <p:cNvSpPr/>
              <p:nvPr/>
            </p:nvSpPr>
            <p:spPr>
              <a:xfrm>
                <a:off x="-2789503" y="2456673"/>
                <a:ext cx="223911" cy="279448"/>
              </a:xfrm>
              <a:custGeom>
                <a:avLst/>
                <a:gdLst/>
                <a:ahLst/>
                <a:cxnLst/>
                <a:rect l="l" t="t" r="r" b="b"/>
                <a:pathLst>
                  <a:path w="4705" h="5872" extrusionOk="0">
                    <a:moveTo>
                      <a:pt x="2334" y="0"/>
                    </a:moveTo>
                    <a:cubicBezTo>
                      <a:pt x="1046" y="0"/>
                      <a:pt x="0" y="1046"/>
                      <a:pt x="0" y="2371"/>
                    </a:cubicBezTo>
                    <a:lnTo>
                      <a:pt x="0" y="5871"/>
                    </a:lnTo>
                    <a:lnTo>
                      <a:pt x="308" y="5871"/>
                    </a:lnTo>
                    <a:lnTo>
                      <a:pt x="308" y="2492"/>
                    </a:lnTo>
                    <a:cubicBezTo>
                      <a:pt x="308" y="1363"/>
                      <a:pt x="1204" y="467"/>
                      <a:pt x="2334" y="467"/>
                    </a:cubicBezTo>
                    <a:cubicBezTo>
                      <a:pt x="3426" y="467"/>
                      <a:pt x="4359" y="1363"/>
                      <a:pt x="4359" y="2492"/>
                    </a:cubicBezTo>
                    <a:lnTo>
                      <a:pt x="4359" y="5871"/>
                    </a:lnTo>
                    <a:lnTo>
                      <a:pt x="4705" y="5871"/>
                    </a:lnTo>
                    <a:lnTo>
                      <a:pt x="4705" y="2371"/>
                    </a:lnTo>
                    <a:cubicBezTo>
                      <a:pt x="4705" y="1046"/>
                      <a:pt x="3659" y="0"/>
                      <a:pt x="2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113"/>
              <p:cNvSpPr/>
              <p:nvPr/>
            </p:nvSpPr>
            <p:spPr>
              <a:xfrm>
                <a:off x="-2774846" y="2478850"/>
                <a:ext cx="192835" cy="257272"/>
              </a:xfrm>
              <a:custGeom>
                <a:avLst/>
                <a:gdLst/>
                <a:ahLst/>
                <a:cxnLst/>
                <a:rect l="l" t="t" r="r" b="b"/>
                <a:pathLst>
                  <a:path w="4052" h="5406" extrusionOk="0">
                    <a:moveTo>
                      <a:pt x="2026" y="1"/>
                    </a:moveTo>
                    <a:cubicBezTo>
                      <a:pt x="896" y="1"/>
                      <a:pt x="0" y="897"/>
                      <a:pt x="0" y="2026"/>
                    </a:cubicBezTo>
                    <a:lnTo>
                      <a:pt x="0" y="5405"/>
                    </a:lnTo>
                    <a:lnTo>
                      <a:pt x="4051" y="5405"/>
                    </a:lnTo>
                    <a:lnTo>
                      <a:pt x="4051" y="2026"/>
                    </a:lnTo>
                    <a:cubicBezTo>
                      <a:pt x="4051" y="897"/>
                      <a:pt x="3118" y="1"/>
                      <a:pt x="2026" y="1"/>
                    </a:cubicBezTo>
                    <a:close/>
                  </a:path>
                </a:pathLst>
              </a:custGeom>
              <a:solidFill>
                <a:srgbClr val="D7F0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113"/>
              <p:cNvSpPr/>
              <p:nvPr/>
            </p:nvSpPr>
            <p:spPr>
              <a:xfrm>
                <a:off x="-2685995" y="2464193"/>
                <a:ext cx="16894" cy="273690"/>
              </a:xfrm>
              <a:custGeom>
                <a:avLst/>
                <a:gdLst/>
                <a:ahLst/>
                <a:cxnLst/>
                <a:rect l="l" t="t" r="r" b="b"/>
                <a:pathLst>
                  <a:path w="355" h="5751" extrusionOk="0">
                    <a:moveTo>
                      <a:pt x="0" y="1"/>
                    </a:moveTo>
                    <a:lnTo>
                      <a:pt x="0" y="5751"/>
                    </a:lnTo>
                    <a:lnTo>
                      <a:pt x="355" y="5751"/>
                    </a:lnTo>
                    <a:lnTo>
                      <a:pt x="3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113"/>
              <p:cNvSpPr/>
              <p:nvPr/>
            </p:nvSpPr>
            <p:spPr>
              <a:xfrm>
                <a:off x="-2787743" y="2565940"/>
                <a:ext cx="218581" cy="16466"/>
              </a:xfrm>
              <a:custGeom>
                <a:avLst/>
                <a:gdLst/>
                <a:ahLst/>
                <a:cxnLst/>
                <a:rect l="l" t="t" r="r" b="b"/>
                <a:pathLst>
                  <a:path w="4593" h="346" extrusionOk="0">
                    <a:moveTo>
                      <a:pt x="1" y="0"/>
                    </a:moveTo>
                    <a:lnTo>
                      <a:pt x="1" y="346"/>
                    </a:lnTo>
                    <a:lnTo>
                      <a:pt x="4593" y="346"/>
                    </a:lnTo>
                    <a:lnTo>
                      <a:pt x="4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113"/>
              <p:cNvSpPr/>
              <p:nvPr/>
            </p:nvSpPr>
            <p:spPr>
              <a:xfrm>
                <a:off x="-2787743" y="2647224"/>
                <a:ext cx="218581" cy="16942"/>
              </a:xfrm>
              <a:custGeom>
                <a:avLst/>
                <a:gdLst/>
                <a:ahLst/>
                <a:cxnLst/>
                <a:rect l="l" t="t" r="r" b="b"/>
                <a:pathLst>
                  <a:path w="4593" h="356" extrusionOk="0">
                    <a:moveTo>
                      <a:pt x="1" y="0"/>
                    </a:moveTo>
                    <a:lnTo>
                      <a:pt x="1" y="355"/>
                    </a:lnTo>
                    <a:lnTo>
                      <a:pt x="4593" y="355"/>
                    </a:lnTo>
                    <a:lnTo>
                      <a:pt x="4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113"/>
              <p:cNvSpPr/>
              <p:nvPr/>
            </p:nvSpPr>
            <p:spPr>
              <a:xfrm>
                <a:off x="-2789503" y="2728507"/>
                <a:ext cx="223911" cy="16942"/>
              </a:xfrm>
              <a:custGeom>
                <a:avLst/>
                <a:gdLst/>
                <a:ahLst/>
                <a:cxnLst/>
                <a:rect l="l" t="t" r="r" b="b"/>
                <a:pathLst>
                  <a:path w="4705" h="356" extrusionOk="0">
                    <a:moveTo>
                      <a:pt x="0" y="1"/>
                    </a:moveTo>
                    <a:lnTo>
                      <a:pt x="0" y="355"/>
                    </a:lnTo>
                    <a:lnTo>
                      <a:pt x="4705" y="355"/>
                    </a:lnTo>
                    <a:lnTo>
                      <a:pt x="47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34" name="Google Shape;3634;p113"/>
            <p:cNvSpPr/>
            <p:nvPr/>
          </p:nvSpPr>
          <p:spPr>
            <a:xfrm>
              <a:off x="2885262" y="-1678425"/>
              <a:ext cx="177701" cy="179509"/>
            </a:xfrm>
            <a:custGeom>
              <a:avLst/>
              <a:gdLst/>
              <a:ahLst/>
              <a:cxnLst/>
              <a:rect l="l" t="t" r="r" b="b"/>
              <a:pathLst>
                <a:path w="3734" h="3772" extrusionOk="0">
                  <a:moveTo>
                    <a:pt x="1867" y="0"/>
                  </a:moveTo>
                  <a:cubicBezTo>
                    <a:pt x="812" y="0"/>
                    <a:pt x="0" y="859"/>
                    <a:pt x="0" y="1904"/>
                  </a:cubicBezTo>
                  <a:cubicBezTo>
                    <a:pt x="0" y="2922"/>
                    <a:pt x="812" y="3771"/>
                    <a:pt x="1867" y="3771"/>
                  </a:cubicBezTo>
                  <a:cubicBezTo>
                    <a:pt x="2912" y="3771"/>
                    <a:pt x="3734" y="2922"/>
                    <a:pt x="3734" y="1904"/>
                  </a:cubicBezTo>
                  <a:cubicBezTo>
                    <a:pt x="3734" y="859"/>
                    <a:pt x="2912" y="0"/>
                    <a:pt x="18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113"/>
            <p:cNvSpPr/>
            <p:nvPr/>
          </p:nvSpPr>
          <p:spPr>
            <a:xfrm>
              <a:off x="2899920" y="-1661578"/>
              <a:ext cx="147957" cy="146196"/>
            </a:xfrm>
            <a:custGeom>
              <a:avLst/>
              <a:gdLst/>
              <a:ahLst/>
              <a:cxnLst/>
              <a:rect l="l" t="t" r="r" b="b"/>
              <a:pathLst>
                <a:path w="3109" h="3072" extrusionOk="0">
                  <a:moveTo>
                    <a:pt x="1559" y="1"/>
                  </a:moveTo>
                  <a:cubicBezTo>
                    <a:pt x="700" y="1"/>
                    <a:pt x="0" y="701"/>
                    <a:pt x="0" y="1550"/>
                  </a:cubicBezTo>
                  <a:cubicBezTo>
                    <a:pt x="0" y="2409"/>
                    <a:pt x="700" y="3072"/>
                    <a:pt x="1559" y="3072"/>
                  </a:cubicBezTo>
                  <a:cubicBezTo>
                    <a:pt x="2408" y="3072"/>
                    <a:pt x="3109" y="2409"/>
                    <a:pt x="3109" y="1550"/>
                  </a:cubicBezTo>
                  <a:cubicBezTo>
                    <a:pt x="3109" y="701"/>
                    <a:pt x="2408" y="1"/>
                    <a:pt x="1559" y="1"/>
                  </a:cubicBezTo>
                  <a:close/>
                </a:path>
              </a:pathLst>
            </a:custGeom>
            <a:solidFill>
              <a:srgbClr val="D7F0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113"/>
            <p:cNvSpPr/>
            <p:nvPr/>
          </p:nvSpPr>
          <p:spPr>
            <a:xfrm>
              <a:off x="2970115" y="-1645112"/>
              <a:ext cx="9375" cy="66674"/>
            </a:xfrm>
            <a:custGeom>
              <a:avLst/>
              <a:gdLst/>
              <a:ahLst/>
              <a:cxnLst/>
              <a:rect l="l" t="t" r="r" b="b"/>
              <a:pathLst>
                <a:path w="197" h="1401" extrusionOk="0">
                  <a:moveTo>
                    <a:pt x="84" y="0"/>
                  </a:moveTo>
                  <a:cubicBezTo>
                    <a:pt x="47" y="0"/>
                    <a:pt x="0" y="38"/>
                    <a:pt x="0" y="122"/>
                  </a:cubicBezTo>
                  <a:lnTo>
                    <a:pt x="0" y="1288"/>
                  </a:lnTo>
                  <a:cubicBezTo>
                    <a:pt x="0" y="1363"/>
                    <a:pt x="47" y="1400"/>
                    <a:pt x="84" y="1400"/>
                  </a:cubicBezTo>
                  <a:cubicBezTo>
                    <a:pt x="159" y="1400"/>
                    <a:pt x="196" y="1363"/>
                    <a:pt x="196" y="1288"/>
                  </a:cubicBezTo>
                  <a:lnTo>
                    <a:pt x="196" y="122"/>
                  </a:lnTo>
                  <a:cubicBezTo>
                    <a:pt x="196" y="38"/>
                    <a:pt x="159" y="0"/>
                    <a:pt x="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113"/>
            <p:cNvSpPr/>
            <p:nvPr/>
          </p:nvSpPr>
          <p:spPr>
            <a:xfrm>
              <a:off x="2970115" y="-1587814"/>
              <a:ext cx="33361" cy="11136"/>
            </a:xfrm>
            <a:custGeom>
              <a:avLst/>
              <a:gdLst/>
              <a:ahLst/>
              <a:cxnLst/>
              <a:rect l="l" t="t" r="r" b="b"/>
              <a:pathLst>
                <a:path w="701" h="234" extrusionOk="0">
                  <a:moveTo>
                    <a:pt x="84" y="0"/>
                  </a:moveTo>
                  <a:cubicBezTo>
                    <a:pt x="47" y="0"/>
                    <a:pt x="0" y="38"/>
                    <a:pt x="0" y="122"/>
                  </a:cubicBezTo>
                  <a:cubicBezTo>
                    <a:pt x="0" y="159"/>
                    <a:pt x="47" y="234"/>
                    <a:pt x="84" y="234"/>
                  </a:cubicBezTo>
                  <a:lnTo>
                    <a:pt x="588" y="234"/>
                  </a:lnTo>
                  <a:cubicBezTo>
                    <a:pt x="625" y="234"/>
                    <a:pt x="700" y="159"/>
                    <a:pt x="700" y="122"/>
                  </a:cubicBezTo>
                  <a:cubicBezTo>
                    <a:pt x="700" y="38"/>
                    <a:pt x="625" y="0"/>
                    <a:pt x="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38" name="Google Shape;3638;p113"/>
            <p:cNvGrpSpPr/>
            <p:nvPr/>
          </p:nvGrpSpPr>
          <p:grpSpPr>
            <a:xfrm>
              <a:off x="4317816" y="-1293327"/>
              <a:ext cx="77762" cy="771624"/>
              <a:chOff x="-203796" y="2132823"/>
              <a:chExt cx="77762" cy="771624"/>
            </a:xfrm>
          </p:grpSpPr>
          <p:sp>
            <p:nvSpPr>
              <p:cNvPr id="3639" name="Google Shape;3639;p113"/>
              <p:cNvSpPr/>
              <p:nvPr/>
            </p:nvSpPr>
            <p:spPr>
              <a:xfrm>
                <a:off x="-203796" y="2132823"/>
                <a:ext cx="77762" cy="18275"/>
              </a:xfrm>
              <a:custGeom>
                <a:avLst/>
                <a:gdLst/>
                <a:ahLst/>
                <a:cxnLst/>
                <a:rect l="l" t="t" r="r" b="b"/>
                <a:pathLst>
                  <a:path w="1634" h="384" extrusionOk="0">
                    <a:moveTo>
                      <a:pt x="0" y="1"/>
                    </a:moveTo>
                    <a:lnTo>
                      <a:pt x="0" y="383"/>
                    </a:lnTo>
                    <a:lnTo>
                      <a:pt x="1634" y="383"/>
                    </a:lnTo>
                    <a:lnTo>
                      <a:pt x="16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113"/>
              <p:cNvSpPr/>
              <p:nvPr/>
            </p:nvSpPr>
            <p:spPr>
              <a:xfrm>
                <a:off x="-194468" y="2151050"/>
                <a:ext cx="62676" cy="15134"/>
              </a:xfrm>
              <a:custGeom>
                <a:avLst/>
                <a:gdLst/>
                <a:ahLst/>
                <a:cxnLst/>
                <a:rect l="l" t="t" r="r" b="b"/>
                <a:pathLst>
                  <a:path w="1317" h="318" extrusionOk="0">
                    <a:moveTo>
                      <a:pt x="0" y="0"/>
                    </a:moveTo>
                    <a:lnTo>
                      <a:pt x="0" y="318"/>
                    </a:lnTo>
                    <a:lnTo>
                      <a:pt x="1316" y="318"/>
                    </a:lnTo>
                    <a:lnTo>
                      <a:pt x="131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113"/>
              <p:cNvSpPr/>
              <p:nvPr/>
            </p:nvSpPr>
            <p:spPr>
              <a:xfrm>
                <a:off x="-203796" y="2886221"/>
                <a:ext cx="77762" cy="18227"/>
              </a:xfrm>
              <a:custGeom>
                <a:avLst/>
                <a:gdLst/>
                <a:ahLst/>
                <a:cxnLst/>
                <a:rect l="l" t="t" r="r" b="b"/>
                <a:pathLst>
                  <a:path w="1634" h="383" extrusionOk="0">
                    <a:moveTo>
                      <a:pt x="0" y="0"/>
                    </a:moveTo>
                    <a:lnTo>
                      <a:pt x="0" y="383"/>
                    </a:lnTo>
                    <a:lnTo>
                      <a:pt x="1634" y="383"/>
                    </a:lnTo>
                    <a:lnTo>
                      <a:pt x="163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113"/>
              <p:cNvSpPr/>
              <p:nvPr/>
            </p:nvSpPr>
            <p:spPr>
              <a:xfrm>
                <a:off x="-194468" y="2871087"/>
                <a:ext cx="62676" cy="15181"/>
              </a:xfrm>
              <a:custGeom>
                <a:avLst/>
                <a:gdLst/>
                <a:ahLst/>
                <a:cxnLst/>
                <a:rect l="l" t="t" r="r" b="b"/>
                <a:pathLst>
                  <a:path w="1317" h="319" extrusionOk="0">
                    <a:moveTo>
                      <a:pt x="0" y="1"/>
                    </a:moveTo>
                    <a:lnTo>
                      <a:pt x="0" y="318"/>
                    </a:lnTo>
                    <a:lnTo>
                      <a:pt x="1316" y="318"/>
                    </a:lnTo>
                    <a:lnTo>
                      <a:pt x="131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113"/>
              <p:cNvSpPr/>
              <p:nvPr/>
            </p:nvSpPr>
            <p:spPr>
              <a:xfrm>
                <a:off x="-189275" y="2166175"/>
                <a:ext cx="49800" cy="707619"/>
              </a:xfrm>
              <a:custGeom>
                <a:avLst/>
                <a:gdLst/>
                <a:ahLst/>
                <a:cxnLst/>
                <a:rect l="l" t="t" r="r" b="b"/>
                <a:pathLst>
                  <a:path w="1046" h="16214" extrusionOk="0">
                    <a:moveTo>
                      <a:pt x="0" y="1"/>
                    </a:moveTo>
                    <a:lnTo>
                      <a:pt x="0" y="16214"/>
                    </a:lnTo>
                    <a:lnTo>
                      <a:pt x="1046" y="16214"/>
                    </a:lnTo>
                    <a:lnTo>
                      <a:pt x="104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4" name="Google Shape;3644;p113"/>
            <p:cNvGrpSpPr/>
            <p:nvPr/>
          </p:nvGrpSpPr>
          <p:grpSpPr>
            <a:xfrm>
              <a:off x="2249609" y="-1059233"/>
              <a:ext cx="223911" cy="288776"/>
              <a:chOff x="-2789503" y="2456673"/>
              <a:chExt cx="223911" cy="288776"/>
            </a:xfrm>
          </p:grpSpPr>
          <p:sp>
            <p:nvSpPr>
              <p:cNvPr id="3645" name="Google Shape;3645;p113"/>
              <p:cNvSpPr/>
              <p:nvPr/>
            </p:nvSpPr>
            <p:spPr>
              <a:xfrm>
                <a:off x="-2789503" y="2456673"/>
                <a:ext cx="223911" cy="279448"/>
              </a:xfrm>
              <a:custGeom>
                <a:avLst/>
                <a:gdLst/>
                <a:ahLst/>
                <a:cxnLst/>
                <a:rect l="l" t="t" r="r" b="b"/>
                <a:pathLst>
                  <a:path w="4705" h="5872" extrusionOk="0">
                    <a:moveTo>
                      <a:pt x="2334" y="0"/>
                    </a:moveTo>
                    <a:cubicBezTo>
                      <a:pt x="1046" y="0"/>
                      <a:pt x="0" y="1046"/>
                      <a:pt x="0" y="2371"/>
                    </a:cubicBezTo>
                    <a:lnTo>
                      <a:pt x="0" y="5871"/>
                    </a:lnTo>
                    <a:lnTo>
                      <a:pt x="308" y="5871"/>
                    </a:lnTo>
                    <a:lnTo>
                      <a:pt x="308" y="2492"/>
                    </a:lnTo>
                    <a:cubicBezTo>
                      <a:pt x="308" y="1363"/>
                      <a:pt x="1204" y="467"/>
                      <a:pt x="2334" y="467"/>
                    </a:cubicBezTo>
                    <a:cubicBezTo>
                      <a:pt x="3426" y="467"/>
                      <a:pt x="4359" y="1363"/>
                      <a:pt x="4359" y="2492"/>
                    </a:cubicBezTo>
                    <a:lnTo>
                      <a:pt x="4359" y="5871"/>
                    </a:lnTo>
                    <a:lnTo>
                      <a:pt x="4705" y="5871"/>
                    </a:lnTo>
                    <a:lnTo>
                      <a:pt x="4705" y="2371"/>
                    </a:lnTo>
                    <a:cubicBezTo>
                      <a:pt x="4705" y="1046"/>
                      <a:pt x="3659" y="0"/>
                      <a:pt x="2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113"/>
              <p:cNvSpPr/>
              <p:nvPr/>
            </p:nvSpPr>
            <p:spPr>
              <a:xfrm>
                <a:off x="-2774846" y="2478850"/>
                <a:ext cx="192835" cy="257272"/>
              </a:xfrm>
              <a:custGeom>
                <a:avLst/>
                <a:gdLst/>
                <a:ahLst/>
                <a:cxnLst/>
                <a:rect l="l" t="t" r="r" b="b"/>
                <a:pathLst>
                  <a:path w="4052" h="5406" extrusionOk="0">
                    <a:moveTo>
                      <a:pt x="2026" y="1"/>
                    </a:moveTo>
                    <a:cubicBezTo>
                      <a:pt x="896" y="1"/>
                      <a:pt x="0" y="897"/>
                      <a:pt x="0" y="2026"/>
                    </a:cubicBezTo>
                    <a:lnTo>
                      <a:pt x="0" y="5405"/>
                    </a:lnTo>
                    <a:lnTo>
                      <a:pt x="4051" y="5405"/>
                    </a:lnTo>
                    <a:lnTo>
                      <a:pt x="4051" y="2026"/>
                    </a:lnTo>
                    <a:cubicBezTo>
                      <a:pt x="4051" y="897"/>
                      <a:pt x="3118" y="1"/>
                      <a:pt x="2026" y="1"/>
                    </a:cubicBezTo>
                    <a:close/>
                  </a:path>
                </a:pathLst>
              </a:custGeom>
              <a:solidFill>
                <a:srgbClr val="D7F0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113"/>
              <p:cNvSpPr/>
              <p:nvPr/>
            </p:nvSpPr>
            <p:spPr>
              <a:xfrm>
                <a:off x="-2685995" y="2464193"/>
                <a:ext cx="16894" cy="273690"/>
              </a:xfrm>
              <a:custGeom>
                <a:avLst/>
                <a:gdLst/>
                <a:ahLst/>
                <a:cxnLst/>
                <a:rect l="l" t="t" r="r" b="b"/>
                <a:pathLst>
                  <a:path w="355" h="5751" extrusionOk="0">
                    <a:moveTo>
                      <a:pt x="0" y="1"/>
                    </a:moveTo>
                    <a:lnTo>
                      <a:pt x="0" y="5751"/>
                    </a:lnTo>
                    <a:lnTo>
                      <a:pt x="355" y="5751"/>
                    </a:lnTo>
                    <a:lnTo>
                      <a:pt x="3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113"/>
              <p:cNvSpPr/>
              <p:nvPr/>
            </p:nvSpPr>
            <p:spPr>
              <a:xfrm>
                <a:off x="-2787743" y="2565940"/>
                <a:ext cx="218581" cy="16466"/>
              </a:xfrm>
              <a:custGeom>
                <a:avLst/>
                <a:gdLst/>
                <a:ahLst/>
                <a:cxnLst/>
                <a:rect l="l" t="t" r="r" b="b"/>
                <a:pathLst>
                  <a:path w="4593" h="346" extrusionOk="0">
                    <a:moveTo>
                      <a:pt x="1" y="0"/>
                    </a:moveTo>
                    <a:lnTo>
                      <a:pt x="1" y="346"/>
                    </a:lnTo>
                    <a:lnTo>
                      <a:pt x="4593" y="346"/>
                    </a:lnTo>
                    <a:lnTo>
                      <a:pt x="4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113"/>
              <p:cNvSpPr/>
              <p:nvPr/>
            </p:nvSpPr>
            <p:spPr>
              <a:xfrm>
                <a:off x="-2787743" y="2647224"/>
                <a:ext cx="218581" cy="16942"/>
              </a:xfrm>
              <a:custGeom>
                <a:avLst/>
                <a:gdLst/>
                <a:ahLst/>
                <a:cxnLst/>
                <a:rect l="l" t="t" r="r" b="b"/>
                <a:pathLst>
                  <a:path w="4593" h="356" extrusionOk="0">
                    <a:moveTo>
                      <a:pt x="1" y="0"/>
                    </a:moveTo>
                    <a:lnTo>
                      <a:pt x="1" y="355"/>
                    </a:lnTo>
                    <a:lnTo>
                      <a:pt x="4593" y="355"/>
                    </a:lnTo>
                    <a:lnTo>
                      <a:pt x="4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113"/>
              <p:cNvSpPr/>
              <p:nvPr/>
            </p:nvSpPr>
            <p:spPr>
              <a:xfrm>
                <a:off x="-2789503" y="2728507"/>
                <a:ext cx="223911" cy="16942"/>
              </a:xfrm>
              <a:custGeom>
                <a:avLst/>
                <a:gdLst/>
                <a:ahLst/>
                <a:cxnLst/>
                <a:rect l="l" t="t" r="r" b="b"/>
                <a:pathLst>
                  <a:path w="4705" h="356" extrusionOk="0">
                    <a:moveTo>
                      <a:pt x="0" y="1"/>
                    </a:moveTo>
                    <a:lnTo>
                      <a:pt x="0" y="355"/>
                    </a:lnTo>
                    <a:lnTo>
                      <a:pt x="4705" y="355"/>
                    </a:lnTo>
                    <a:lnTo>
                      <a:pt x="47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51" name="Google Shape;3651;p113"/>
            <p:cNvGrpSpPr/>
            <p:nvPr/>
          </p:nvGrpSpPr>
          <p:grpSpPr>
            <a:xfrm>
              <a:off x="3468284" y="-1059233"/>
              <a:ext cx="223911" cy="288776"/>
              <a:chOff x="-2789503" y="2456673"/>
              <a:chExt cx="223911" cy="288776"/>
            </a:xfrm>
          </p:grpSpPr>
          <p:sp>
            <p:nvSpPr>
              <p:cNvPr id="3652" name="Google Shape;3652;p113"/>
              <p:cNvSpPr/>
              <p:nvPr/>
            </p:nvSpPr>
            <p:spPr>
              <a:xfrm>
                <a:off x="-2789503" y="2456673"/>
                <a:ext cx="223911" cy="279448"/>
              </a:xfrm>
              <a:custGeom>
                <a:avLst/>
                <a:gdLst/>
                <a:ahLst/>
                <a:cxnLst/>
                <a:rect l="l" t="t" r="r" b="b"/>
                <a:pathLst>
                  <a:path w="4705" h="5872" extrusionOk="0">
                    <a:moveTo>
                      <a:pt x="2334" y="0"/>
                    </a:moveTo>
                    <a:cubicBezTo>
                      <a:pt x="1046" y="0"/>
                      <a:pt x="0" y="1046"/>
                      <a:pt x="0" y="2371"/>
                    </a:cubicBezTo>
                    <a:lnTo>
                      <a:pt x="0" y="5871"/>
                    </a:lnTo>
                    <a:lnTo>
                      <a:pt x="308" y="5871"/>
                    </a:lnTo>
                    <a:lnTo>
                      <a:pt x="308" y="2492"/>
                    </a:lnTo>
                    <a:cubicBezTo>
                      <a:pt x="308" y="1363"/>
                      <a:pt x="1204" y="467"/>
                      <a:pt x="2334" y="467"/>
                    </a:cubicBezTo>
                    <a:cubicBezTo>
                      <a:pt x="3426" y="467"/>
                      <a:pt x="4359" y="1363"/>
                      <a:pt x="4359" y="2492"/>
                    </a:cubicBezTo>
                    <a:lnTo>
                      <a:pt x="4359" y="5871"/>
                    </a:lnTo>
                    <a:lnTo>
                      <a:pt x="4705" y="5871"/>
                    </a:lnTo>
                    <a:lnTo>
                      <a:pt x="4705" y="2371"/>
                    </a:lnTo>
                    <a:cubicBezTo>
                      <a:pt x="4705" y="1046"/>
                      <a:pt x="3659" y="0"/>
                      <a:pt x="2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113"/>
              <p:cNvSpPr/>
              <p:nvPr/>
            </p:nvSpPr>
            <p:spPr>
              <a:xfrm>
                <a:off x="-2774846" y="2478850"/>
                <a:ext cx="192835" cy="257272"/>
              </a:xfrm>
              <a:custGeom>
                <a:avLst/>
                <a:gdLst/>
                <a:ahLst/>
                <a:cxnLst/>
                <a:rect l="l" t="t" r="r" b="b"/>
                <a:pathLst>
                  <a:path w="4052" h="5406" extrusionOk="0">
                    <a:moveTo>
                      <a:pt x="2026" y="1"/>
                    </a:moveTo>
                    <a:cubicBezTo>
                      <a:pt x="896" y="1"/>
                      <a:pt x="0" y="897"/>
                      <a:pt x="0" y="2026"/>
                    </a:cubicBezTo>
                    <a:lnTo>
                      <a:pt x="0" y="5405"/>
                    </a:lnTo>
                    <a:lnTo>
                      <a:pt x="4051" y="5405"/>
                    </a:lnTo>
                    <a:lnTo>
                      <a:pt x="4051" y="2026"/>
                    </a:lnTo>
                    <a:cubicBezTo>
                      <a:pt x="4051" y="897"/>
                      <a:pt x="3118" y="1"/>
                      <a:pt x="2026" y="1"/>
                    </a:cubicBezTo>
                    <a:close/>
                  </a:path>
                </a:pathLst>
              </a:custGeom>
              <a:solidFill>
                <a:srgbClr val="D7F0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113"/>
              <p:cNvSpPr/>
              <p:nvPr/>
            </p:nvSpPr>
            <p:spPr>
              <a:xfrm>
                <a:off x="-2685995" y="2464193"/>
                <a:ext cx="16894" cy="273690"/>
              </a:xfrm>
              <a:custGeom>
                <a:avLst/>
                <a:gdLst/>
                <a:ahLst/>
                <a:cxnLst/>
                <a:rect l="l" t="t" r="r" b="b"/>
                <a:pathLst>
                  <a:path w="355" h="5751" extrusionOk="0">
                    <a:moveTo>
                      <a:pt x="0" y="1"/>
                    </a:moveTo>
                    <a:lnTo>
                      <a:pt x="0" y="5751"/>
                    </a:lnTo>
                    <a:lnTo>
                      <a:pt x="355" y="5751"/>
                    </a:lnTo>
                    <a:lnTo>
                      <a:pt x="3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113"/>
              <p:cNvSpPr/>
              <p:nvPr/>
            </p:nvSpPr>
            <p:spPr>
              <a:xfrm>
                <a:off x="-2787743" y="2565940"/>
                <a:ext cx="218581" cy="16466"/>
              </a:xfrm>
              <a:custGeom>
                <a:avLst/>
                <a:gdLst/>
                <a:ahLst/>
                <a:cxnLst/>
                <a:rect l="l" t="t" r="r" b="b"/>
                <a:pathLst>
                  <a:path w="4593" h="346" extrusionOk="0">
                    <a:moveTo>
                      <a:pt x="1" y="0"/>
                    </a:moveTo>
                    <a:lnTo>
                      <a:pt x="1" y="346"/>
                    </a:lnTo>
                    <a:lnTo>
                      <a:pt x="4593" y="346"/>
                    </a:lnTo>
                    <a:lnTo>
                      <a:pt x="4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113"/>
              <p:cNvSpPr/>
              <p:nvPr/>
            </p:nvSpPr>
            <p:spPr>
              <a:xfrm>
                <a:off x="-2787743" y="2647224"/>
                <a:ext cx="218581" cy="16942"/>
              </a:xfrm>
              <a:custGeom>
                <a:avLst/>
                <a:gdLst/>
                <a:ahLst/>
                <a:cxnLst/>
                <a:rect l="l" t="t" r="r" b="b"/>
                <a:pathLst>
                  <a:path w="4593" h="356" extrusionOk="0">
                    <a:moveTo>
                      <a:pt x="1" y="0"/>
                    </a:moveTo>
                    <a:lnTo>
                      <a:pt x="1" y="355"/>
                    </a:lnTo>
                    <a:lnTo>
                      <a:pt x="4593" y="355"/>
                    </a:lnTo>
                    <a:lnTo>
                      <a:pt x="4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113"/>
              <p:cNvSpPr/>
              <p:nvPr/>
            </p:nvSpPr>
            <p:spPr>
              <a:xfrm>
                <a:off x="-2789503" y="2728507"/>
                <a:ext cx="223911" cy="16942"/>
              </a:xfrm>
              <a:custGeom>
                <a:avLst/>
                <a:gdLst/>
                <a:ahLst/>
                <a:cxnLst/>
                <a:rect l="l" t="t" r="r" b="b"/>
                <a:pathLst>
                  <a:path w="4705" h="356" extrusionOk="0">
                    <a:moveTo>
                      <a:pt x="0" y="1"/>
                    </a:moveTo>
                    <a:lnTo>
                      <a:pt x="0" y="355"/>
                    </a:lnTo>
                    <a:lnTo>
                      <a:pt x="4705" y="355"/>
                    </a:lnTo>
                    <a:lnTo>
                      <a:pt x="47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58" name="Google Shape;3658;p113"/>
            <p:cNvGrpSpPr/>
            <p:nvPr/>
          </p:nvGrpSpPr>
          <p:grpSpPr>
            <a:xfrm>
              <a:off x="3997709" y="-1059233"/>
              <a:ext cx="223911" cy="288776"/>
              <a:chOff x="-2789503" y="2456673"/>
              <a:chExt cx="223911" cy="288776"/>
            </a:xfrm>
          </p:grpSpPr>
          <p:sp>
            <p:nvSpPr>
              <p:cNvPr id="3659" name="Google Shape;3659;p113"/>
              <p:cNvSpPr/>
              <p:nvPr/>
            </p:nvSpPr>
            <p:spPr>
              <a:xfrm>
                <a:off x="-2789503" y="2456673"/>
                <a:ext cx="223911" cy="279448"/>
              </a:xfrm>
              <a:custGeom>
                <a:avLst/>
                <a:gdLst/>
                <a:ahLst/>
                <a:cxnLst/>
                <a:rect l="l" t="t" r="r" b="b"/>
                <a:pathLst>
                  <a:path w="4705" h="5872" extrusionOk="0">
                    <a:moveTo>
                      <a:pt x="2334" y="0"/>
                    </a:moveTo>
                    <a:cubicBezTo>
                      <a:pt x="1046" y="0"/>
                      <a:pt x="0" y="1046"/>
                      <a:pt x="0" y="2371"/>
                    </a:cubicBezTo>
                    <a:lnTo>
                      <a:pt x="0" y="5871"/>
                    </a:lnTo>
                    <a:lnTo>
                      <a:pt x="308" y="5871"/>
                    </a:lnTo>
                    <a:lnTo>
                      <a:pt x="308" y="2492"/>
                    </a:lnTo>
                    <a:cubicBezTo>
                      <a:pt x="308" y="1363"/>
                      <a:pt x="1204" y="467"/>
                      <a:pt x="2334" y="467"/>
                    </a:cubicBezTo>
                    <a:cubicBezTo>
                      <a:pt x="3426" y="467"/>
                      <a:pt x="4359" y="1363"/>
                      <a:pt x="4359" y="2492"/>
                    </a:cubicBezTo>
                    <a:lnTo>
                      <a:pt x="4359" y="5871"/>
                    </a:lnTo>
                    <a:lnTo>
                      <a:pt x="4705" y="5871"/>
                    </a:lnTo>
                    <a:lnTo>
                      <a:pt x="4705" y="2371"/>
                    </a:lnTo>
                    <a:cubicBezTo>
                      <a:pt x="4705" y="1046"/>
                      <a:pt x="3659" y="0"/>
                      <a:pt x="2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113"/>
              <p:cNvSpPr/>
              <p:nvPr/>
            </p:nvSpPr>
            <p:spPr>
              <a:xfrm>
                <a:off x="-2774846" y="2478850"/>
                <a:ext cx="192835" cy="257272"/>
              </a:xfrm>
              <a:custGeom>
                <a:avLst/>
                <a:gdLst/>
                <a:ahLst/>
                <a:cxnLst/>
                <a:rect l="l" t="t" r="r" b="b"/>
                <a:pathLst>
                  <a:path w="4052" h="5406" extrusionOk="0">
                    <a:moveTo>
                      <a:pt x="2026" y="1"/>
                    </a:moveTo>
                    <a:cubicBezTo>
                      <a:pt x="896" y="1"/>
                      <a:pt x="0" y="897"/>
                      <a:pt x="0" y="2026"/>
                    </a:cubicBezTo>
                    <a:lnTo>
                      <a:pt x="0" y="5405"/>
                    </a:lnTo>
                    <a:lnTo>
                      <a:pt x="4051" y="5405"/>
                    </a:lnTo>
                    <a:lnTo>
                      <a:pt x="4051" y="2026"/>
                    </a:lnTo>
                    <a:cubicBezTo>
                      <a:pt x="4051" y="897"/>
                      <a:pt x="3118" y="1"/>
                      <a:pt x="2026" y="1"/>
                    </a:cubicBezTo>
                    <a:close/>
                  </a:path>
                </a:pathLst>
              </a:custGeom>
              <a:solidFill>
                <a:srgbClr val="D7F0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113"/>
              <p:cNvSpPr/>
              <p:nvPr/>
            </p:nvSpPr>
            <p:spPr>
              <a:xfrm>
                <a:off x="-2685995" y="2464193"/>
                <a:ext cx="16894" cy="273690"/>
              </a:xfrm>
              <a:custGeom>
                <a:avLst/>
                <a:gdLst/>
                <a:ahLst/>
                <a:cxnLst/>
                <a:rect l="l" t="t" r="r" b="b"/>
                <a:pathLst>
                  <a:path w="355" h="5751" extrusionOk="0">
                    <a:moveTo>
                      <a:pt x="0" y="1"/>
                    </a:moveTo>
                    <a:lnTo>
                      <a:pt x="0" y="5751"/>
                    </a:lnTo>
                    <a:lnTo>
                      <a:pt x="355" y="5751"/>
                    </a:lnTo>
                    <a:lnTo>
                      <a:pt x="3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113"/>
              <p:cNvSpPr/>
              <p:nvPr/>
            </p:nvSpPr>
            <p:spPr>
              <a:xfrm>
                <a:off x="-2787743" y="2565940"/>
                <a:ext cx="218581" cy="16466"/>
              </a:xfrm>
              <a:custGeom>
                <a:avLst/>
                <a:gdLst/>
                <a:ahLst/>
                <a:cxnLst/>
                <a:rect l="l" t="t" r="r" b="b"/>
                <a:pathLst>
                  <a:path w="4593" h="346" extrusionOk="0">
                    <a:moveTo>
                      <a:pt x="1" y="0"/>
                    </a:moveTo>
                    <a:lnTo>
                      <a:pt x="1" y="346"/>
                    </a:lnTo>
                    <a:lnTo>
                      <a:pt x="4593" y="346"/>
                    </a:lnTo>
                    <a:lnTo>
                      <a:pt x="4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113"/>
              <p:cNvSpPr/>
              <p:nvPr/>
            </p:nvSpPr>
            <p:spPr>
              <a:xfrm>
                <a:off x="-2787743" y="2647224"/>
                <a:ext cx="218581" cy="16942"/>
              </a:xfrm>
              <a:custGeom>
                <a:avLst/>
                <a:gdLst/>
                <a:ahLst/>
                <a:cxnLst/>
                <a:rect l="l" t="t" r="r" b="b"/>
                <a:pathLst>
                  <a:path w="4593" h="356" extrusionOk="0">
                    <a:moveTo>
                      <a:pt x="1" y="0"/>
                    </a:moveTo>
                    <a:lnTo>
                      <a:pt x="1" y="355"/>
                    </a:lnTo>
                    <a:lnTo>
                      <a:pt x="4593" y="355"/>
                    </a:lnTo>
                    <a:lnTo>
                      <a:pt x="4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113"/>
              <p:cNvSpPr/>
              <p:nvPr/>
            </p:nvSpPr>
            <p:spPr>
              <a:xfrm>
                <a:off x="-2789503" y="2728507"/>
                <a:ext cx="223911" cy="16942"/>
              </a:xfrm>
              <a:custGeom>
                <a:avLst/>
                <a:gdLst/>
                <a:ahLst/>
                <a:cxnLst/>
                <a:rect l="l" t="t" r="r" b="b"/>
                <a:pathLst>
                  <a:path w="4705" h="356" extrusionOk="0">
                    <a:moveTo>
                      <a:pt x="0" y="1"/>
                    </a:moveTo>
                    <a:lnTo>
                      <a:pt x="0" y="355"/>
                    </a:lnTo>
                    <a:lnTo>
                      <a:pt x="4705" y="355"/>
                    </a:lnTo>
                    <a:lnTo>
                      <a:pt x="47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65" name="Google Shape;3665;p113"/>
            <p:cNvSpPr/>
            <p:nvPr/>
          </p:nvSpPr>
          <p:spPr>
            <a:xfrm>
              <a:off x="3295654" y="-521716"/>
              <a:ext cx="85349" cy="170592"/>
            </a:xfrm>
            <a:custGeom>
              <a:avLst/>
              <a:gdLst/>
              <a:ahLst/>
              <a:cxnLst/>
              <a:rect l="l" t="t" r="r" b="b"/>
              <a:pathLst>
                <a:path w="2334" h="3585" extrusionOk="0">
                  <a:moveTo>
                    <a:pt x="1" y="1"/>
                  </a:moveTo>
                  <a:lnTo>
                    <a:pt x="1" y="3585"/>
                  </a:lnTo>
                  <a:lnTo>
                    <a:pt x="2334" y="3585"/>
                  </a:lnTo>
                  <a:lnTo>
                    <a:pt x="2334" y="1"/>
                  </a:lnTo>
                  <a:close/>
                </a:path>
              </a:pathLst>
            </a:custGeom>
            <a:solidFill>
              <a:srgbClr val="0000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113"/>
            <p:cNvSpPr/>
            <p:nvPr/>
          </p:nvSpPr>
          <p:spPr>
            <a:xfrm>
              <a:off x="2553954" y="-521716"/>
              <a:ext cx="69075" cy="170592"/>
            </a:xfrm>
            <a:custGeom>
              <a:avLst/>
              <a:gdLst/>
              <a:ahLst/>
              <a:cxnLst/>
              <a:rect l="l" t="t" r="r" b="b"/>
              <a:pathLst>
                <a:path w="2334" h="3585" extrusionOk="0">
                  <a:moveTo>
                    <a:pt x="1" y="1"/>
                  </a:moveTo>
                  <a:lnTo>
                    <a:pt x="1" y="3585"/>
                  </a:lnTo>
                  <a:lnTo>
                    <a:pt x="2334" y="3585"/>
                  </a:lnTo>
                  <a:lnTo>
                    <a:pt x="2334" y="1"/>
                  </a:lnTo>
                  <a:close/>
                </a:path>
              </a:pathLst>
            </a:custGeom>
            <a:solidFill>
              <a:srgbClr val="0000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113"/>
            <p:cNvSpPr/>
            <p:nvPr/>
          </p:nvSpPr>
          <p:spPr>
            <a:xfrm>
              <a:off x="2581400" y="-484439"/>
              <a:ext cx="775622" cy="170182"/>
            </a:xfrm>
            <a:custGeom>
              <a:avLst/>
              <a:gdLst/>
              <a:ahLst/>
              <a:cxnLst/>
              <a:rect l="l" t="t" r="r" b="b"/>
              <a:pathLst>
                <a:path w="16298" h="3576" extrusionOk="0">
                  <a:moveTo>
                    <a:pt x="1" y="1"/>
                  </a:moveTo>
                  <a:lnTo>
                    <a:pt x="1" y="3576"/>
                  </a:lnTo>
                  <a:lnTo>
                    <a:pt x="16298" y="3576"/>
                  </a:lnTo>
                  <a:lnTo>
                    <a:pt x="16298" y="1"/>
                  </a:lnTo>
                  <a:close/>
                </a:path>
              </a:pathLst>
            </a:custGeom>
            <a:solidFill>
              <a:srgbClr val="FDF0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113"/>
            <p:cNvSpPr/>
            <p:nvPr/>
          </p:nvSpPr>
          <p:spPr>
            <a:xfrm>
              <a:off x="2844382" y="-477301"/>
              <a:ext cx="257224" cy="16894"/>
            </a:xfrm>
            <a:custGeom>
              <a:avLst/>
              <a:gdLst/>
              <a:ahLst/>
              <a:cxnLst/>
              <a:rect l="l" t="t" r="r" b="b"/>
              <a:pathLst>
                <a:path w="5405" h="355" extrusionOk="0">
                  <a:moveTo>
                    <a:pt x="1" y="0"/>
                  </a:moveTo>
                  <a:lnTo>
                    <a:pt x="1" y="355"/>
                  </a:lnTo>
                  <a:lnTo>
                    <a:pt x="5405" y="355"/>
                  </a:lnTo>
                  <a:lnTo>
                    <a:pt x="540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113"/>
            <p:cNvSpPr/>
            <p:nvPr/>
          </p:nvSpPr>
          <p:spPr>
            <a:xfrm>
              <a:off x="2844382" y="-453316"/>
              <a:ext cx="257224" cy="16894"/>
            </a:xfrm>
            <a:custGeom>
              <a:avLst/>
              <a:gdLst/>
              <a:ahLst/>
              <a:cxnLst/>
              <a:rect l="l" t="t" r="r" b="b"/>
              <a:pathLst>
                <a:path w="5405" h="355" extrusionOk="0">
                  <a:moveTo>
                    <a:pt x="1" y="0"/>
                  </a:moveTo>
                  <a:lnTo>
                    <a:pt x="1" y="355"/>
                  </a:lnTo>
                  <a:lnTo>
                    <a:pt x="5405" y="355"/>
                  </a:lnTo>
                  <a:lnTo>
                    <a:pt x="540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113"/>
            <p:cNvSpPr/>
            <p:nvPr/>
          </p:nvSpPr>
          <p:spPr>
            <a:xfrm>
              <a:off x="2844382" y="-428902"/>
              <a:ext cx="257224" cy="16466"/>
            </a:xfrm>
            <a:custGeom>
              <a:avLst/>
              <a:gdLst/>
              <a:ahLst/>
              <a:cxnLst/>
              <a:rect l="l" t="t" r="r" b="b"/>
              <a:pathLst>
                <a:path w="5405" h="346" extrusionOk="0">
                  <a:moveTo>
                    <a:pt x="1" y="1"/>
                  </a:moveTo>
                  <a:lnTo>
                    <a:pt x="1" y="346"/>
                  </a:lnTo>
                  <a:lnTo>
                    <a:pt x="5405" y="346"/>
                  </a:lnTo>
                  <a:lnTo>
                    <a:pt x="54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113"/>
            <p:cNvSpPr/>
            <p:nvPr/>
          </p:nvSpPr>
          <p:spPr>
            <a:xfrm>
              <a:off x="2844382" y="-404917"/>
              <a:ext cx="257224" cy="18275"/>
            </a:xfrm>
            <a:custGeom>
              <a:avLst/>
              <a:gdLst/>
              <a:ahLst/>
              <a:cxnLst/>
              <a:rect l="l" t="t" r="r" b="b"/>
              <a:pathLst>
                <a:path w="5405" h="384" extrusionOk="0">
                  <a:moveTo>
                    <a:pt x="1" y="1"/>
                  </a:moveTo>
                  <a:lnTo>
                    <a:pt x="1" y="383"/>
                  </a:lnTo>
                  <a:lnTo>
                    <a:pt x="5405" y="383"/>
                  </a:lnTo>
                  <a:lnTo>
                    <a:pt x="54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113"/>
            <p:cNvSpPr/>
            <p:nvPr/>
          </p:nvSpPr>
          <p:spPr>
            <a:xfrm>
              <a:off x="2844382" y="-380931"/>
              <a:ext cx="257224" cy="18703"/>
            </a:xfrm>
            <a:custGeom>
              <a:avLst/>
              <a:gdLst/>
              <a:ahLst/>
              <a:cxnLst/>
              <a:rect l="l" t="t" r="r" b="b"/>
              <a:pathLst>
                <a:path w="5405" h="393" extrusionOk="0">
                  <a:moveTo>
                    <a:pt x="1" y="1"/>
                  </a:moveTo>
                  <a:lnTo>
                    <a:pt x="1" y="393"/>
                  </a:lnTo>
                  <a:lnTo>
                    <a:pt x="5405" y="393"/>
                  </a:lnTo>
                  <a:lnTo>
                    <a:pt x="54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113"/>
            <p:cNvSpPr/>
            <p:nvPr/>
          </p:nvSpPr>
          <p:spPr>
            <a:xfrm>
              <a:off x="2844382" y="-356946"/>
              <a:ext cx="257224" cy="18703"/>
            </a:xfrm>
            <a:custGeom>
              <a:avLst/>
              <a:gdLst/>
              <a:ahLst/>
              <a:cxnLst/>
              <a:rect l="l" t="t" r="r" b="b"/>
              <a:pathLst>
                <a:path w="5405" h="393" extrusionOk="0">
                  <a:moveTo>
                    <a:pt x="1" y="1"/>
                  </a:moveTo>
                  <a:lnTo>
                    <a:pt x="1" y="393"/>
                  </a:lnTo>
                  <a:lnTo>
                    <a:pt x="5405" y="393"/>
                  </a:lnTo>
                  <a:lnTo>
                    <a:pt x="54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113"/>
            <p:cNvSpPr/>
            <p:nvPr/>
          </p:nvSpPr>
          <p:spPr>
            <a:xfrm>
              <a:off x="2844382" y="-332960"/>
              <a:ext cx="257224" cy="18703"/>
            </a:xfrm>
            <a:custGeom>
              <a:avLst/>
              <a:gdLst/>
              <a:ahLst/>
              <a:cxnLst/>
              <a:rect l="l" t="t" r="r" b="b"/>
              <a:pathLst>
                <a:path w="5405" h="393" extrusionOk="0">
                  <a:moveTo>
                    <a:pt x="1" y="1"/>
                  </a:moveTo>
                  <a:lnTo>
                    <a:pt x="1" y="393"/>
                  </a:lnTo>
                  <a:lnTo>
                    <a:pt x="5405" y="393"/>
                  </a:lnTo>
                  <a:lnTo>
                    <a:pt x="54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75" name="Google Shape;3675;p113"/>
            <p:cNvGrpSpPr/>
            <p:nvPr/>
          </p:nvGrpSpPr>
          <p:grpSpPr>
            <a:xfrm>
              <a:off x="2581400" y="-1508291"/>
              <a:ext cx="77810" cy="1023899"/>
              <a:chOff x="-1940212" y="1917859"/>
              <a:chExt cx="77810" cy="1023899"/>
            </a:xfrm>
          </p:grpSpPr>
          <p:sp>
            <p:nvSpPr>
              <p:cNvPr id="3676" name="Google Shape;3676;p113"/>
              <p:cNvSpPr/>
              <p:nvPr/>
            </p:nvSpPr>
            <p:spPr>
              <a:xfrm>
                <a:off x="-1926887" y="1917859"/>
                <a:ext cx="49827" cy="1023899"/>
              </a:xfrm>
              <a:custGeom>
                <a:avLst/>
                <a:gdLst/>
                <a:ahLst/>
                <a:cxnLst/>
                <a:rect l="l" t="t" r="r" b="b"/>
                <a:pathLst>
                  <a:path w="1047" h="21515" extrusionOk="0">
                    <a:moveTo>
                      <a:pt x="1" y="0"/>
                    </a:moveTo>
                    <a:lnTo>
                      <a:pt x="1" y="21515"/>
                    </a:lnTo>
                    <a:lnTo>
                      <a:pt x="1046" y="21515"/>
                    </a:lnTo>
                    <a:lnTo>
                      <a:pt x="1046" y="0"/>
                    </a:lnTo>
                    <a:close/>
                  </a:path>
                </a:pathLst>
              </a:custGeom>
              <a:solidFill>
                <a:srgbClr val="FFF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113"/>
              <p:cNvSpPr/>
              <p:nvPr/>
            </p:nvSpPr>
            <p:spPr>
              <a:xfrm>
                <a:off x="-1940212" y="1917859"/>
                <a:ext cx="77810" cy="18703"/>
              </a:xfrm>
              <a:custGeom>
                <a:avLst/>
                <a:gdLst/>
                <a:ahLst/>
                <a:cxnLst/>
                <a:rect l="l" t="t" r="r" b="b"/>
                <a:pathLst>
                  <a:path w="1635" h="393" extrusionOk="0">
                    <a:moveTo>
                      <a:pt x="1" y="0"/>
                    </a:moveTo>
                    <a:lnTo>
                      <a:pt x="1" y="392"/>
                    </a:lnTo>
                    <a:lnTo>
                      <a:pt x="1634" y="392"/>
                    </a:lnTo>
                    <a:lnTo>
                      <a:pt x="163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113"/>
              <p:cNvSpPr/>
              <p:nvPr/>
            </p:nvSpPr>
            <p:spPr>
              <a:xfrm>
                <a:off x="-1932646" y="1936515"/>
                <a:ext cx="64913" cy="14705"/>
              </a:xfrm>
              <a:custGeom>
                <a:avLst/>
                <a:gdLst/>
                <a:ahLst/>
                <a:cxnLst/>
                <a:rect l="l" t="t" r="r" b="b"/>
                <a:pathLst>
                  <a:path w="1364" h="309" extrusionOk="0">
                    <a:moveTo>
                      <a:pt x="1" y="0"/>
                    </a:moveTo>
                    <a:lnTo>
                      <a:pt x="1" y="308"/>
                    </a:lnTo>
                    <a:lnTo>
                      <a:pt x="1363" y="308"/>
                    </a:lnTo>
                    <a:lnTo>
                      <a:pt x="13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113"/>
              <p:cNvSpPr/>
              <p:nvPr/>
            </p:nvSpPr>
            <p:spPr>
              <a:xfrm>
                <a:off x="-1940212" y="2923055"/>
                <a:ext cx="77810" cy="18703"/>
              </a:xfrm>
              <a:custGeom>
                <a:avLst/>
                <a:gdLst/>
                <a:ahLst/>
                <a:cxnLst/>
                <a:rect l="l" t="t" r="r" b="b"/>
                <a:pathLst>
                  <a:path w="1635" h="393" extrusionOk="0">
                    <a:moveTo>
                      <a:pt x="1" y="1"/>
                    </a:moveTo>
                    <a:lnTo>
                      <a:pt x="1" y="393"/>
                    </a:lnTo>
                    <a:lnTo>
                      <a:pt x="1634" y="393"/>
                    </a:lnTo>
                    <a:lnTo>
                      <a:pt x="16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113"/>
              <p:cNvSpPr/>
              <p:nvPr/>
            </p:nvSpPr>
            <p:spPr>
              <a:xfrm>
                <a:off x="-1932646" y="2908398"/>
                <a:ext cx="64913" cy="14705"/>
              </a:xfrm>
              <a:custGeom>
                <a:avLst/>
                <a:gdLst/>
                <a:ahLst/>
                <a:cxnLst/>
                <a:rect l="l" t="t" r="r" b="b"/>
                <a:pathLst>
                  <a:path w="1364" h="309" extrusionOk="0">
                    <a:moveTo>
                      <a:pt x="1" y="1"/>
                    </a:moveTo>
                    <a:lnTo>
                      <a:pt x="1" y="309"/>
                    </a:lnTo>
                    <a:lnTo>
                      <a:pt x="1363" y="309"/>
                    </a:lnTo>
                    <a:lnTo>
                      <a:pt x="13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1" name="Google Shape;3681;p113"/>
            <p:cNvGrpSpPr/>
            <p:nvPr/>
          </p:nvGrpSpPr>
          <p:grpSpPr>
            <a:xfrm>
              <a:off x="3281021" y="-1508291"/>
              <a:ext cx="76001" cy="1023899"/>
              <a:chOff x="-1240592" y="1917859"/>
              <a:chExt cx="76001" cy="1023899"/>
            </a:xfrm>
          </p:grpSpPr>
          <p:sp>
            <p:nvSpPr>
              <p:cNvPr id="3682" name="Google Shape;3682;p113"/>
              <p:cNvSpPr/>
              <p:nvPr/>
            </p:nvSpPr>
            <p:spPr>
              <a:xfrm>
                <a:off x="-1227267" y="1917859"/>
                <a:ext cx="49827" cy="1023899"/>
              </a:xfrm>
              <a:custGeom>
                <a:avLst/>
                <a:gdLst/>
                <a:ahLst/>
                <a:cxnLst/>
                <a:rect l="l" t="t" r="r" b="b"/>
                <a:pathLst>
                  <a:path w="1047" h="21515" extrusionOk="0">
                    <a:moveTo>
                      <a:pt x="1" y="0"/>
                    </a:moveTo>
                    <a:lnTo>
                      <a:pt x="1" y="21515"/>
                    </a:lnTo>
                    <a:lnTo>
                      <a:pt x="1046" y="21515"/>
                    </a:lnTo>
                    <a:lnTo>
                      <a:pt x="10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113"/>
              <p:cNvSpPr/>
              <p:nvPr/>
            </p:nvSpPr>
            <p:spPr>
              <a:xfrm>
                <a:off x="-1240592" y="1917859"/>
                <a:ext cx="76001" cy="18703"/>
              </a:xfrm>
              <a:custGeom>
                <a:avLst/>
                <a:gdLst/>
                <a:ahLst/>
                <a:cxnLst/>
                <a:rect l="l" t="t" r="r" b="b"/>
                <a:pathLst>
                  <a:path w="1597" h="393" extrusionOk="0">
                    <a:moveTo>
                      <a:pt x="1" y="0"/>
                    </a:moveTo>
                    <a:lnTo>
                      <a:pt x="1" y="392"/>
                    </a:lnTo>
                    <a:lnTo>
                      <a:pt x="1597" y="392"/>
                    </a:lnTo>
                    <a:lnTo>
                      <a:pt x="159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113"/>
              <p:cNvSpPr/>
              <p:nvPr/>
            </p:nvSpPr>
            <p:spPr>
              <a:xfrm>
                <a:off x="-1233025" y="1936515"/>
                <a:ext cx="63104" cy="14705"/>
              </a:xfrm>
              <a:custGeom>
                <a:avLst/>
                <a:gdLst/>
                <a:ahLst/>
                <a:cxnLst/>
                <a:rect l="l" t="t" r="r" b="b"/>
                <a:pathLst>
                  <a:path w="1326" h="309" extrusionOk="0">
                    <a:moveTo>
                      <a:pt x="1" y="0"/>
                    </a:moveTo>
                    <a:lnTo>
                      <a:pt x="1" y="308"/>
                    </a:lnTo>
                    <a:lnTo>
                      <a:pt x="1326" y="308"/>
                    </a:lnTo>
                    <a:lnTo>
                      <a:pt x="13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113"/>
              <p:cNvSpPr/>
              <p:nvPr/>
            </p:nvSpPr>
            <p:spPr>
              <a:xfrm>
                <a:off x="-1240592" y="2923055"/>
                <a:ext cx="76001" cy="18703"/>
              </a:xfrm>
              <a:custGeom>
                <a:avLst/>
                <a:gdLst/>
                <a:ahLst/>
                <a:cxnLst/>
                <a:rect l="l" t="t" r="r" b="b"/>
                <a:pathLst>
                  <a:path w="1597" h="393" extrusionOk="0">
                    <a:moveTo>
                      <a:pt x="1" y="1"/>
                    </a:moveTo>
                    <a:lnTo>
                      <a:pt x="1" y="393"/>
                    </a:lnTo>
                    <a:lnTo>
                      <a:pt x="1597" y="393"/>
                    </a:lnTo>
                    <a:lnTo>
                      <a:pt x="15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113"/>
              <p:cNvSpPr/>
              <p:nvPr/>
            </p:nvSpPr>
            <p:spPr>
              <a:xfrm>
                <a:off x="-1233025" y="2908398"/>
                <a:ext cx="63104" cy="14705"/>
              </a:xfrm>
              <a:custGeom>
                <a:avLst/>
                <a:gdLst/>
                <a:ahLst/>
                <a:cxnLst/>
                <a:rect l="l" t="t" r="r" b="b"/>
                <a:pathLst>
                  <a:path w="1326" h="309" extrusionOk="0">
                    <a:moveTo>
                      <a:pt x="1" y="1"/>
                    </a:moveTo>
                    <a:lnTo>
                      <a:pt x="1" y="309"/>
                    </a:lnTo>
                    <a:lnTo>
                      <a:pt x="1326" y="309"/>
                    </a:lnTo>
                    <a:lnTo>
                      <a:pt x="132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7" name="Google Shape;3687;p113"/>
            <p:cNvGrpSpPr/>
            <p:nvPr/>
          </p:nvGrpSpPr>
          <p:grpSpPr>
            <a:xfrm>
              <a:off x="2588967" y="-1852132"/>
              <a:ext cx="755206" cy="344314"/>
              <a:chOff x="2588967" y="-1852132"/>
              <a:chExt cx="755206" cy="344314"/>
            </a:xfrm>
          </p:grpSpPr>
          <p:sp>
            <p:nvSpPr>
              <p:cNvPr id="3688" name="Google Shape;3688;p113"/>
              <p:cNvSpPr/>
              <p:nvPr/>
            </p:nvSpPr>
            <p:spPr>
              <a:xfrm>
                <a:off x="2588967" y="-1852132"/>
                <a:ext cx="372297" cy="344314"/>
              </a:xfrm>
              <a:custGeom>
                <a:avLst/>
                <a:gdLst/>
                <a:ahLst/>
                <a:cxnLst/>
                <a:rect l="l" t="t" r="r" b="b"/>
                <a:pathLst>
                  <a:path w="7823" h="7235" extrusionOk="0">
                    <a:moveTo>
                      <a:pt x="7822" y="0"/>
                    </a:moveTo>
                    <a:lnTo>
                      <a:pt x="1" y="7234"/>
                    </a:lnTo>
                    <a:lnTo>
                      <a:pt x="663" y="7234"/>
                    </a:lnTo>
                    <a:lnTo>
                      <a:pt x="7822" y="859"/>
                    </a:lnTo>
                    <a:lnTo>
                      <a:pt x="7822" y="0"/>
                    </a:ln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113"/>
              <p:cNvSpPr/>
              <p:nvPr/>
            </p:nvSpPr>
            <p:spPr>
              <a:xfrm>
                <a:off x="2961216" y="-1852132"/>
                <a:ext cx="382957" cy="344314"/>
              </a:xfrm>
              <a:custGeom>
                <a:avLst/>
                <a:gdLst/>
                <a:ahLst/>
                <a:cxnLst/>
                <a:rect l="l" t="t" r="r" b="b"/>
                <a:pathLst>
                  <a:path w="8047" h="7235" extrusionOk="0">
                    <a:moveTo>
                      <a:pt x="0" y="0"/>
                    </a:moveTo>
                    <a:lnTo>
                      <a:pt x="0" y="859"/>
                    </a:lnTo>
                    <a:lnTo>
                      <a:pt x="7421" y="7234"/>
                    </a:lnTo>
                    <a:lnTo>
                      <a:pt x="8046" y="7234"/>
                    </a:lnTo>
                    <a:lnTo>
                      <a:pt x="0" y="0"/>
                    </a:ln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90" name="Google Shape;3690;p113"/>
          <p:cNvGrpSpPr/>
          <p:nvPr/>
        </p:nvGrpSpPr>
        <p:grpSpPr>
          <a:xfrm>
            <a:off x="1127144" y="2497317"/>
            <a:ext cx="729495" cy="1885854"/>
            <a:chOff x="2792800" y="237450"/>
            <a:chExt cx="2025250" cy="5235575"/>
          </a:xfrm>
        </p:grpSpPr>
        <p:sp>
          <p:nvSpPr>
            <p:cNvPr id="3691" name="Google Shape;3691;p113"/>
            <p:cNvSpPr/>
            <p:nvPr/>
          </p:nvSpPr>
          <p:spPr>
            <a:xfrm>
              <a:off x="4120725" y="4781300"/>
              <a:ext cx="332000" cy="577675"/>
            </a:xfrm>
            <a:custGeom>
              <a:avLst/>
              <a:gdLst/>
              <a:ahLst/>
              <a:cxnLst/>
              <a:rect l="l" t="t" r="r" b="b"/>
              <a:pathLst>
                <a:path w="13280" h="23107" extrusionOk="0">
                  <a:moveTo>
                    <a:pt x="12339" y="1"/>
                  </a:moveTo>
                  <a:lnTo>
                    <a:pt x="1" y="1110"/>
                  </a:lnTo>
                  <a:lnTo>
                    <a:pt x="408" y="18362"/>
                  </a:lnTo>
                  <a:lnTo>
                    <a:pt x="2864" y="22756"/>
                  </a:lnTo>
                  <a:lnTo>
                    <a:pt x="11750" y="23106"/>
                  </a:lnTo>
                  <a:lnTo>
                    <a:pt x="13280" y="18951"/>
                  </a:lnTo>
                  <a:cubicBezTo>
                    <a:pt x="11988" y="18362"/>
                    <a:pt x="12339" y="1"/>
                    <a:pt x="12339" y="1"/>
                  </a:cubicBezTo>
                  <a:close/>
                </a:path>
              </a:pathLst>
            </a:custGeom>
            <a:solidFill>
              <a:srgbClr val="E2875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113"/>
            <p:cNvSpPr/>
            <p:nvPr/>
          </p:nvSpPr>
          <p:spPr>
            <a:xfrm>
              <a:off x="4120725" y="5225800"/>
              <a:ext cx="697325" cy="247225"/>
            </a:xfrm>
            <a:custGeom>
              <a:avLst/>
              <a:gdLst/>
              <a:ahLst/>
              <a:cxnLst/>
              <a:rect l="l" t="t" r="r" b="b"/>
              <a:pathLst>
                <a:path w="27893" h="9889" extrusionOk="0">
                  <a:moveTo>
                    <a:pt x="269" y="1"/>
                  </a:moveTo>
                  <a:cubicBezTo>
                    <a:pt x="90" y="1"/>
                    <a:pt x="1" y="6"/>
                    <a:pt x="1" y="6"/>
                  </a:cubicBezTo>
                  <a:lnTo>
                    <a:pt x="408" y="9706"/>
                  </a:lnTo>
                  <a:lnTo>
                    <a:pt x="27724" y="9889"/>
                  </a:lnTo>
                  <a:cubicBezTo>
                    <a:pt x="27893" y="8780"/>
                    <a:pt x="27486" y="6492"/>
                    <a:pt x="26545" y="5902"/>
                  </a:cubicBezTo>
                  <a:lnTo>
                    <a:pt x="13097" y="764"/>
                  </a:lnTo>
                  <a:cubicBezTo>
                    <a:pt x="13097" y="764"/>
                    <a:pt x="12444" y="1897"/>
                    <a:pt x="10579" y="1897"/>
                  </a:cubicBezTo>
                  <a:cubicBezTo>
                    <a:pt x="10014" y="1897"/>
                    <a:pt x="9338" y="1793"/>
                    <a:pt x="8535" y="1522"/>
                  </a:cubicBezTo>
                  <a:cubicBezTo>
                    <a:pt x="3867" y="124"/>
                    <a:pt x="1101" y="1"/>
                    <a:pt x="269" y="1"/>
                  </a:cubicBezTo>
                  <a:close/>
                </a:path>
              </a:pathLst>
            </a:custGeom>
            <a:solidFill>
              <a:srgbClr val="E6E6E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113"/>
            <p:cNvSpPr/>
            <p:nvPr/>
          </p:nvSpPr>
          <p:spPr>
            <a:xfrm>
              <a:off x="4120725" y="5225950"/>
              <a:ext cx="56875" cy="156175"/>
            </a:xfrm>
            <a:custGeom>
              <a:avLst/>
              <a:gdLst/>
              <a:ahLst/>
              <a:cxnLst/>
              <a:rect l="l" t="t" r="r" b="b"/>
              <a:pathLst>
                <a:path w="2275" h="6247" extrusionOk="0">
                  <a:moveTo>
                    <a:pt x="1" y="0"/>
                  </a:moveTo>
                  <a:lnTo>
                    <a:pt x="408" y="6247"/>
                  </a:lnTo>
                  <a:lnTo>
                    <a:pt x="2275" y="6247"/>
                  </a:lnTo>
                  <a:lnTo>
                    <a:pt x="1924" y="0"/>
                  </a:lnTo>
                  <a:close/>
                </a:path>
              </a:pathLst>
            </a:custGeom>
            <a:solidFill>
              <a:srgbClr val="74D8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113"/>
            <p:cNvSpPr/>
            <p:nvPr/>
          </p:nvSpPr>
          <p:spPr>
            <a:xfrm>
              <a:off x="3187600" y="4785525"/>
              <a:ext cx="349550" cy="573450"/>
            </a:xfrm>
            <a:custGeom>
              <a:avLst/>
              <a:gdLst/>
              <a:ahLst/>
              <a:cxnLst/>
              <a:rect l="l" t="t" r="r" b="b"/>
              <a:pathLst>
                <a:path w="13982" h="22938" extrusionOk="0">
                  <a:moveTo>
                    <a:pt x="13982" y="0"/>
                  </a:moveTo>
                  <a:lnTo>
                    <a:pt x="1699" y="1123"/>
                  </a:lnTo>
                  <a:lnTo>
                    <a:pt x="0" y="18375"/>
                  </a:lnTo>
                  <a:lnTo>
                    <a:pt x="2232" y="22587"/>
                  </a:lnTo>
                  <a:lnTo>
                    <a:pt x="11174" y="22937"/>
                  </a:lnTo>
                  <a:lnTo>
                    <a:pt x="12873" y="18951"/>
                  </a:lnTo>
                  <a:cubicBezTo>
                    <a:pt x="11525" y="18193"/>
                    <a:pt x="13981" y="1"/>
                    <a:pt x="13982" y="0"/>
                  </a:cubicBezTo>
                  <a:close/>
                </a:path>
              </a:pathLst>
            </a:custGeom>
            <a:solidFill>
              <a:srgbClr val="E2875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113"/>
            <p:cNvSpPr/>
            <p:nvPr/>
          </p:nvSpPr>
          <p:spPr>
            <a:xfrm>
              <a:off x="3143725" y="5225825"/>
              <a:ext cx="731375" cy="247200"/>
            </a:xfrm>
            <a:custGeom>
              <a:avLst/>
              <a:gdLst/>
              <a:ahLst/>
              <a:cxnLst/>
              <a:rect l="l" t="t" r="r" b="b"/>
              <a:pathLst>
                <a:path w="29255" h="9888" extrusionOk="0">
                  <a:moveTo>
                    <a:pt x="1563" y="1"/>
                  </a:moveTo>
                  <a:cubicBezTo>
                    <a:pt x="1420" y="1"/>
                    <a:pt x="1348" y="5"/>
                    <a:pt x="1348" y="5"/>
                  </a:cubicBezTo>
                  <a:lnTo>
                    <a:pt x="1" y="9705"/>
                  </a:lnTo>
                  <a:lnTo>
                    <a:pt x="29016" y="9888"/>
                  </a:lnTo>
                  <a:cubicBezTo>
                    <a:pt x="29254" y="8947"/>
                    <a:pt x="28665" y="6491"/>
                    <a:pt x="27724" y="6083"/>
                  </a:cubicBezTo>
                  <a:lnTo>
                    <a:pt x="14459" y="988"/>
                  </a:lnTo>
                  <a:cubicBezTo>
                    <a:pt x="14459" y="988"/>
                    <a:pt x="13627" y="2036"/>
                    <a:pt x="11623" y="2036"/>
                  </a:cubicBezTo>
                  <a:cubicBezTo>
                    <a:pt x="11076" y="2036"/>
                    <a:pt x="10442" y="1958"/>
                    <a:pt x="9714" y="1760"/>
                  </a:cubicBezTo>
                  <a:cubicBezTo>
                    <a:pt x="5084" y="130"/>
                    <a:pt x="2323" y="1"/>
                    <a:pt x="1563" y="1"/>
                  </a:cubicBezTo>
                  <a:close/>
                </a:path>
              </a:pathLst>
            </a:custGeom>
            <a:solidFill>
              <a:srgbClr val="E6E6E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113"/>
            <p:cNvSpPr/>
            <p:nvPr/>
          </p:nvSpPr>
          <p:spPr>
            <a:xfrm>
              <a:off x="3599950" y="5288750"/>
              <a:ext cx="245675" cy="103925"/>
            </a:xfrm>
            <a:custGeom>
              <a:avLst/>
              <a:gdLst/>
              <a:ahLst/>
              <a:cxnLst/>
              <a:rect l="l" t="t" r="r" b="b"/>
              <a:pathLst>
                <a:path w="9827" h="4157" extrusionOk="0">
                  <a:moveTo>
                    <a:pt x="772" y="1"/>
                  </a:moveTo>
                  <a:lnTo>
                    <a:pt x="0" y="4156"/>
                  </a:lnTo>
                  <a:lnTo>
                    <a:pt x="9658" y="4156"/>
                  </a:lnTo>
                  <a:lnTo>
                    <a:pt x="9826" y="3974"/>
                  </a:lnTo>
                  <a:cubicBezTo>
                    <a:pt x="9826" y="3735"/>
                    <a:pt x="9826" y="3735"/>
                    <a:pt x="9658" y="3735"/>
                  </a:cubicBezTo>
                  <a:lnTo>
                    <a:pt x="941" y="1"/>
                  </a:ln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113"/>
            <p:cNvSpPr/>
            <p:nvPr/>
          </p:nvSpPr>
          <p:spPr>
            <a:xfrm>
              <a:off x="3154250" y="5225950"/>
              <a:ext cx="75825" cy="162150"/>
            </a:xfrm>
            <a:custGeom>
              <a:avLst/>
              <a:gdLst/>
              <a:ahLst/>
              <a:cxnLst/>
              <a:rect l="l" t="t" r="r" b="b"/>
              <a:pathLst>
                <a:path w="3033" h="6486" extrusionOk="0">
                  <a:moveTo>
                    <a:pt x="927" y="0"/>
                  </a:moveTo>
                  <a:lnTo>
                    <a:pt x="1" y="6486"/>
                  </a:lnTo>
                  <a:lnTo>
                    <a:pt x="3033" y="6486"/>
                  </a:lnTo>
                  <a:lnTo>
                    <a:pt x="2626" y="225"/>
                  </a:lnTo>
                  <a:cubicBezTo>
                    <a:pt x="2457" y="225"/>
                    <a:pt x="927" y="0"/>
                    <a:pt x="927" y="0"/>
                  </a:cubicBezTo>
                  <a:close/>
                </a:path>
              </a:pathLst>
            </a:custGeom>
            <a:solidFill>
              <a:srgbClr val="74D8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113"/>
            <p:cNvSpPr/>
            <p:nvPr/>
          </p:nvSpPr>
          <p:spPr>
            <a:xfrm>
              <a:off x="4130900" y="5288750"/>
              <a:ext cx="664000" cy="103925"/>
            </a:xfrm>
            <a:custGeom>
              <a:avLst/>
              <a:gdLst/>
              <a:ahLst/>
              <a:cxnLst/>
              <a:rect l="l" t="t" r="r" b="b"/>
              <a:pathLst>
                <a:path w="26560" h="4157" extrusionOk="0">
                  <a:moveTo>
                    <a:pt x="17435" y="1"/>
                  </a:moveTo>
                  <a:lnTo>
                    <a:pt x="16733" y="3735"/>
                  </a:lnTo>
                  <a:lnTo>
                    <a:pt x="1" y="3735"/>
                  </a:lnTo>
                  <a:lnTo>
                    <a:pt x="1" y="3974"/>
                  </a:lnTo>
                  <a:lnTo>
                    <a:pt x="26321" y="4156"/>
                  </a:lnTo>
                  <a:cubicBezTo>
                    <a:pt x="26559" y="4156"/>
                    <a:pt x="26559" y="3974"/>
                    <a:pt x="26559" y="3974"/>
                  </a:cubicBezTo>
                  <a:cubicBezTo>
                    <a:pt x="26559" y="3974"/>
                    <a:pt x="26559" y="3735"/>
                    <a:pt x="26321" y="3735"/>
                  </a:cubicBezTo>
                  <a:cubicBezTo>
                    <a:pt x="26559" y="3735"/>
                    <a:pt x="26321" y="3566"/>
                    <a:pt x="26321" y="3566"/>
                  </a:cubicBezTo>
                  <a:lnTo>
                    <a:pt x="17603" y="1"/>
                  </a:ln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113"/>
            <p:cNvSpPr/>
            <p:nvPr/>
          </p:nvSpPr>
          <p:spPr>
            <a:xfrm>
              <a:off x="3154250" y="5382100"/>
              <a:ext cx="691375" cy="10575"/>
            </a:xfrm>
            <a:custGeom>
              <a:avLst/>
              <a:gdLst/>
              <a:ahLst/>
              <a:cxnLst/>
              <a:rect l="l" t="t" r="r" b="b"/>
              <a:pathLst>
                <a:path w="27655" h="423" extrusionOk="0">
                  <a:moveTo>
                    <a:pt x="1" y="1"/>
                  </a:moveTo>
                  <a:lnTo>
                    <a:pt x="1" y="240"/>
                  </a:lnTo>
                  <a:lnTo>
                    <a:pt x="1" y="422"/>
                  </a:lnTo>
                  <a:lnTo>
                    <a:pt x="27654" y="422"/>
                  </a:lnTo>
                  <a:lnTo>
                    <a:pt x="27654" y="240"/>
                  </a:lnTo>
                  <a:lnTo>
                    <a:pt x="1" y="1"/>
                  </a:ln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113"/>
            <p:cNvSpPr/>
            <p:nvPr/>
          </p:nvSpPr>
          <p:spPr>
            <a:xfrm>
              <a:off x="3101625" y="2832225"/>
              <a:ext cx="938750" cy="2266350"/>
            </a:xfrm>
            <a:custGeom>
              <a:avLst/>
              <a:gdLst/>
              <a:ahLst/>
              <a:cxnLst/>
              <a:rect l="l" t="t" r="r" b="b"/>
              <a:pathLst>
                <a:path w="37550" h="90654" extrusionOk="0">
                  <a:moveTo>
                    <a:pt x="7594" y="0"/>
                  </a:moveTo>
                  <a:cubicBezTo>
                    <a:pt x="7594" y="0"/>
                    <a:pt x="3439" y="49300"/>
                    <a:pt x="0" y="90654"/>
                  </a:cubicBezTo>
                  <a:lnTo>
                    <a:pt x="20705" y="90654"/>
                  </a:lnTo>
                  <a:cubicBezTo>
                    <a:pt x="22572" y="82470"/>
                    <a:pt x="24678" y="74342"/>
                    <a:pt x="25787" y="69949"/>
                  </a:cubicBezTo>
                  <a:cubicBezTo>
                    <a:pt x="31107" y="48191"/>
                    <a:pt x="37550" y="10402"/>
                    <a:pt x="37550" y="10402"/>
                  </a:cubicBezTo>
                  <a:lnTo>
                    <a:pt x="7594" y="0"/>
                  </a:ln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113"/>
            <p:cNvSpPr/>
            <p:nvPr/>
          </p:nvSpPr>
          <p:spPr>
            <a:xfrm>
              <a:off x="3101625" y="2832225"/>
              <a:ext cx="938750" cy="2266350"/>
            </a:xfrm>
            <a:custGeom>
              <a:avLst/>
              <a:gdLst/>
              <a:ahLst/>
              <a:cxnLst/>
              <a:rect l="l" t="t" r="r" b="b"/>
              <a:pathLst>
                <a:path w="37550" h="90654" extrusionOk="0">
                  <a:moveTo>
                    <a:pt x="7594" y="0"/>
                  </a:moveTo>
                  <a:cubicBezTo>
                    <a:pt x="7594" y="0"/>
                    <a:pt x="3439" y="49300"/>
                    <a:pt x="0" y="90654"/>
                  </a:cubicBezTo>
                  <a:lnTo>
                    <a:pt x="20705" y="90654"/>
                  </a:lnTo>
                  <a:cubicBezTo>
                    <a:pt x="22572" y="82470"/>
                    <a:pt x="24678" y="74342"/>
                    <a:pt x="25787" y="69949"/>
                  </a:cubicBezTo>
                  <a:cubicBezTo>
                    <a:pt x="31107" y="48191"/>
                    <a:pt x="37550" y="10402"/>
                    <a:pt x="37550" y="10402"/>
                  </a:cubicBezTo>
                  <a:lnTo>
                    <a:pt x="7594" y="0"/>
                  </a:lnTo>
                  <a:close/>
                </a:path>
              </a:pathLst>
            </a:custGeom>
            <a:solidFill>
              <a:srgbClr val="000000">
                <a:alpha val="2753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113"/>
            <p:cNvSpPr/>
            <p:nvPr/>
          </p:nvSpPr>
          <p:spPr>
            <a:xfrm>
              <a:off x="3181975" y="2969425"/>
              <a:ext cx="1342350" cy="2129150"/>
            </a:xfrm>
            <a:custGeom>
              <a:avLst/>
              <a:gdLst/>
              <a:ahLst/>
              <a:cxnLst/>
              <a:rect l="l" t="t" r="r" b="b"/>
              <a:pathLst>
                <a:path w="53694" h="85166" extrusionOk="0">
                  <a:moveTo>
                    <a:pt x="39656" y="1"/>
                  </a:moveTo>
                  <a:lnTo>
                    <a:pt x="759" y="1349"/>
                  </a:lnTo>
                  <a:cubicBezTo>
                    <a:pt x="759" y="1349"/>
                    <a:pt x="1" y="13870"/>
                    <a:pt x="6261" y="22405"/>
                  </a:cubicBezTo>
                  <a:cubicBezTo>
                    <a:pt x="8718" y="25619"/>
                    <a:pt x="23162" y="45510"/>
                    <a:pt x="25619" y="50662"/>
                  </a:cubicBezTo>
                  <a:cubicBezTo>
                    <a:pt x="28651" y="57273"/>
                    <a:pt x="30756" y="64292"/>
                    <a:pt x="31879" y="71479"/>
                  </a:cubicBezTo>
                  <a:cubicBezTo>
                    <a:pt x="32455" y="75452"/>
                    <a:pt x="33213" y="80014"/>
                    <a:pt x="34336" y="85166"/>
                  </a:cubicBezTo>
                  <a:lnTo>
                    <a:pt x="53693" y="85166"/>
                  </a:lnTo>
                  <a:cubicBezTo>
                    <a:pt x="53693" y="70960"/>
                    <a:pt x="53286" y="53876"/>
                    <a:pt x="52935" y="49132"/>
                  </a:cubicBezTo>
                  <a:cubicBezTo>
                    <a:pt x="50479" y="27149"/>
                    <a:pt x="39656" y="1"/>
                    <a:pt x="39656"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113"/>
            <p:cNvSpPr/>
            <p:nvPr/>
          </p:nvSpPr>
          <p:spPr>
            <a:xfrm>
              <a:off x="3599950" y="3425750"/>
              <a:ext cx="924375" cy="1506125"/>
            </a:xfrm>
            <a:custGeom>
              <a:avLst/>
              <a:gdLst/>
              <a:ahLst/>
              <a:cxnLst/>
              <a:rect l="l" t="t" r="r" b="b"/>
              <a:pathLst>
                <a:path w="36975" h="60245" extrusionOk="0">
                  <a:moveTo>
                    <a:pt x="562" y="0"/>
                  </a:moveTo>
                  <a:cubicBezTo>
                    <a:pt x="414" y="0"/>
                    <a:pt x="267" y="60"/>
                    <a:pt x="183" y="179"/>
                  </a:cubicBezTo>
                  <a:cubicBezTo>
                    <a:pt x="0" y="347"/>
                    <a:pt x="0" y="698"/>
                    <a:pt x="183" y="937"/>
                  </a:cubicBezTo>
                  <a:cubicBezTo>
                    <a:pt x="183" y="1120"/>
                    <a:pt x="7370" y="8896"/>
                    <a:pt x="14978" y="23453"/>
                  </a:cubicBezTo>
                  <a:cubicBezTo>
                    <a:pt x="23400" y="39835"/>
                    <a:pt x="24046" y="57788"/>
                    <a:pt x="24046" y="59080"/>
                  </a:cubicBezTo>
                  <a:cubicBezTo>
                    <a:pt x="21997" y="59080"/>
                    <a:pt x="19652" y="59080"/>
                    <a:pt x="16845" y="59136"/>
                  </a:cubicBezTo>
                  <a:cubicBezTo>
                    <a:pt x="16494" y="59136"/>
                    <a:pt x="16269" y="59487"/>
                    <a:pt x="16269" y="59726"/>
                  </a:cubicBezTo>
                  <a:cubicBezTo>
                    <a:pt x="16269" y="60077"/>
                    <a:pt x="16494" y="60245"/>
                    <a:pt x="16845" y="60245"/>
                  </a:cubicBezTo>
                  <a:lnTo>
                    <a:pt x="36385" y="60077"/>
                  </a:lnTo>
                  <a:cubicBezTo>
                    <a:pt x="36567" y="60077"/>
                    <a:pt x="36974" y="59726"/>
                    <a:pt x="36974" y="59487"/>
                  </a:cubicBezTo>
                  <a:cubicBezTo>
                    <a:pt x="36974" y="59136"/>
                    <a:pt x="36567" y="58954"/>
                    <a:pt x="36385" y="58954"/>
                  </a:cubicBezTo>
                  <a:lnTo>
                    <a:pt x="25211" y="59080"/>
                  </a:lnTo>
                  <a:cubicBezTo>
                    <a:pt x="25155" y="57676"/>
                    <a:pt x="24509" y="39428"/>
                    <a:pt x="15918" y="22934"/>
                  </a:cubicBezTo>
                  <a:cubicBezTo>
                    <a:pt x="14978" y="21123"/>
                    <a:pt x="14037" y="19424"/>
                    <a:pt x="13167" y="17838"/>
                  </a:cubicBezTo>
                  <a:cubicBezTo>
                    <a:pt x="18136" y="9710"/>
                    <a:pt x="13055" y="937"/>
                    <a:pt x="13055" y="937"/>
                  </a:cubicBezTo>
                  <a:cubicBezTo>
                    <a:pt x="12924" y="766"/>
                    <a:pt x="12706" y="630"/>
                    <a:pt x="12505" y="630"/>
                  </a:cubicBezTo>
                  <a:cubicBezTo>
                    <a:pt x="12426" y="630"/>
                    <a:pt x="12350" y="651"/>
                    <a:pt x="12283" y="698"/>
                  </a:cubicBezTo>
                  <a:cubicBezTo>
                    <a:pt x="11932" y="937"/>
                    <a:pt x="11932" y="1120"/>
                    <a:pt x="12114" y="1470"/>
                  </a:cubicBezTo>
                  <a:cubicBezTo>
                    <a:pt x="12114" y="1470"/>
                    <a:pt x="16564" y="9359"/>
                    <a:pt x="12521" y="16729"/>
                  </a:cubicBezTo>
                  <a:cubicBezTo>
                    <a:pt x="6261" y="6089"/>
                    <a:pt x="941" y="291"/>
                    <a:pt x="941" y="179"/>
                  </a:cubicBezTo>
                  <a:cubicBezTo>
                    <a:pt x="856" y="60"/>
                    <a:pt x="709" y="0"/>
                    <a:pt x="562"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113"/>
            <p:cNvSpPr/>
            <p:nvPr/>
          </p:nvSpPr>
          <p:spPr>
            <a:xfrm>
              <a:off x="3124775" y="4899575"/>
              <a:ext cx="526425" cy="32300"/>
            </a:xfrm>
            <a:custGeom>
              <a:avLst/>
              <a:gdLst/>
              <a:ahLst/>
              <a:cxnLst/>
              <a:rect l="l" t="t" r="r" b="b"/>
              <a:pathLst>
                <a:path w="21057" h="1292" extrusionOk="0">
                  <a:moveTo>
                    <a:pt x="20706" y="1"/>
                  </a:moveTo>
                  <a:lnTo>
                    <a:pt x="590" y="183"/>
                  </a:lnTo>
                  <a:cubicBezTo>
                    <a:pt x="239" y="183"/>
                    <a:pt x="1" y="534"/>
                    <a:pt x="1" y="773"/>
                  </a:cubicBezTo>
                  <a:cubicBezTo>
                    <a:pt x="1" y="1124"/>
                    <a:pt x="239" y="1292"/>
                    <a:pt x="590" y="1292"/>
                  </a:cubicBezTo>
                  <a:lnTo>
                    <a:pt x="20706" y="1124"/>
                  </a:lnTo>
                  <a:cubicBezTo>
                    <a:pt x="20888" y="1124"/>
                    <a:pt x="21057" y="941"/>
                    <a:pt x="21057" y="534"/>
                  </a:cubicBezTo>
                  <a:cubicBezTo>
                    <a:pt x="21057" y="183"/>
                    <a:pt x="20888" y="1"/>
                    <a:pt x="20706" y="1"/>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113"/>
            <p:cNvSpPr/>
            <p:nvPr/>
          </p:nvSpPr>
          <p:spPr>
            <a:xfrm>
              <a:off x="3804875" y="1939600"/>
              <a:ext cx="947550" cy="919625"/>
            </a:xfrm>
            <a:custGeom>
              <a:avLst/>
              <a:gdLst/>
              <a:ahLst/>
              <a:cxnLst/>
              <a:rect l="l" t="t" r="r" b="b"/>
              <a:pathLst>
                <a:path w="37902" h="36785" extrusionOk="0">
                  <a:moveTo>
                    <a:pt x="18944" y="0"/>
                  </a:moveTo>
                  <a:cubicBezTo>
                    <a:pt x="13333" y="0"/>
                    <a:pt x="7825" y="2674"/>
                    <a:pt x="4156" y="7504"/>
                  </a:cubicBezTo>
                  <a:cubicBezTo>
                    <a:pt x="3974" y="7799"/>
                    <a:pt x="3735" y="8094"/>
                    <a:pt x="3566" y="8389"/>
                  </a:cubicBezTo>
                  <a:cubicBezTo>
                    <a:pt x="3384" y="8683"/>
                    <a:pt x="3216" y="8978"/>
                    <a:pt x="3033" y="9203"/>
                  </a:cubicBezTo>
                  <a:cubicBezTo>
                    <a:pt x="647" y="13302"/>
                    <a:pt x="1" y="17976"/>
                    <a:pt x="998" y="22370"/>
                  </a:cubicBezTo>
                  <a:cubicBezTo>
                    <a:pt x="1110" y="22833"/>
                    <a:pt x="1222" y="23240"/>
                    <a:pt x="1349" y="23717"/>
                  </a:cubicBezTo>
                  <a:cubicBezTo>
                    <a:pt x="2570" y="27690"/>
                    <a:pt x="5082" y="31312"/>
                    <a:pt x="8830" y="33824"/>
                  </a:cubicBezTo>
                  <a:cubicBezTo>
                    <a:pt x="11978" y="35825"/>
                    <a:pt x="15483" y="36784"/>
                    <a:pt x="18945" y="36784"/>
                  </a:cubicBezTo>
                  <a:cubicBezTo>
                    <a:pt x="21459" y="36784"/>
                    <a:pt x="23950" y="36278"/>
                    <a:pt x="26265" y="35298"/>
                  </a:cubicBezTo>
                  <a:cubicBezTo>
                    <a:pt x="26672" y="35116"/>
                    <a:pt x="27135" y="34877"/>
                    <a:pt x="27598" y="34653"/>
                  </a:cubicBezTo>
                  <a:cubicBezTo>
                    <a:pt x="30237" y="33249"/>
                    <a:pt x="32511" y="31199"/>
                    <a:pt x="34266" y="28504"/>
                  </a:cubicBezTo>
                  <a:cubicBezTo>
                    <a:pt x="35263" y="27044"/>
                    <a:pt x="35965" y="25528"/>
                    <a:pt x="36498" y="23942"/>
                  </a:cubicBezTo>
                  <a:lnTo>
                    <a:pt x="36498" y="23886"/>
                  </a:lnTo>
                  <a:cubicBezTo>
                    <a:pt x="36723" y="23072"/>
                    <a:pt x="36961" y="22243"/>
                    <a:pt x="37073" y="21429"/>
                  </a:cubicBezTo>
                  <a:cubicBezTo>
                    <a:pt x="37902" y="16699"/>
                    <a:pt x="36793" y="11842"/>
                    <a:pt x="33985" y="7925"/>
                  </a:cubicBezTo>
                  <a:cubicBezTo>
                    <a:pt x="33747" y="7574"/>
                    <a:pt x="33508" y="7223"/>
                    <a:pt x="33213" y="6929"/>
                  </a:cubicBezTo>
                  <a:cubicBezTo>
                    <a:pt x="32048" y="5469"/>
                    <a:pt x="30644" y="4177"/>
                    <a:pt x="28946" y="3068"/>
                  </a:cubicBezTo>
                  <a:cubicBezTo>
                    <a:pt x="26728" y="1538"/>
                    <a:pt x="24215" y="612"/>
                    <a:pt x="21703" y="205"/>
                  </a:cubicBezTo>
                  <a:cubicBezTo>
                    <a:pt x="21057" y="135"/>
                    <a:pt x="20467" y="78"/>
                    <a:pt x="19822" y="22"/>
                  </a:cubicBezTo>
                  <a:cubicBezTo>
                    <a:pt x="19529" y="8"/>
                    <a:pt x="19236" y="0"/>
                    <a:pt x="18944" y="0"/>
                  </a:cubicBezTo>
                  <a:close/>
                </a:path>
              </a:pathLst>
            </a:custGeom>
            <a:solidFill>
              <a:srgbClr val="FE5F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113"/>
            <p:cNvSpPr/>
            <p:nvPr/>
          </p:nvSpPr>
          <p:spPr>
            <a:xfrm>
              <a:off x="3829800" y="1940150"/>
              <a:ext cx="901925" cy="881925"/>
            </a:xfrm>
            <a:custGeom>
              <a:avLst/>
              <a:gdLst/>
              <a:ahLst/>
              <a:cxnLst/>
              <a:rect l="l" t="t" r="r" b="b"/>
              <a:pathLst>
                <a:path w="36077" h="35277" extrusionOk="0">
                  <a:moveTo>
                    <a:pt x="18825" y="0"/>
                  </a:moveTo>
                  <a:lnTo>
                    <a:pt x="18825" y="0"/>
                  </a:lnTo>
                  <a:cubicBezTo>
                    <a:pt x="21113" y="3159"/>
                    <a:pt x="21983" y="6205"/>
                    <a:pt x="21520" y="8956"/>
                  </a:cubicBezTo>
                  <a:cubicBezTo>
                    <a:pt x="17281" y="7309"/>
                    <a:pt x="13267" y="6773"/>
                    <a:pt x="9859" y="6773"/>
                  </a:cubicBezTo>
                  <a:cubicBezTo>
                    <a:pt x="7195" y="6773"/>
                    <a:pt x="4902" y="7100"/>
                    <a:pt x="3159" y="7482"/>
                  </a:cubicBezTo>
                  <a:cubicBezTo>
                    <a:pt x="2977" y="7777"/>
                    <a:pt x="2738" y="8072"/>
                    <a:pt x="2569" y="8367"/>
                  </a:cubicBezTo>
                  <a:cubicBezTo>
                    <a:pt x="2387" y="8661"/>
                    <a:pt x="2219" y="8956"/>
                    <a:pt x="2036" y="9181"/>
                  </a:cubicBezTo>
                  <a:cubicBezTo>
                    <a:pt x="3782" y="8705"/>
                    <a:pt x="6578" y="8132"/>
                    <a:pt x="10011" y="8132"/>
                  </a:cubicBezTo>
                  <a:cubicBezTo>
                    <a:pt x="13257" y="8132"/>
                    <a:pt x="17074" y="8644"/>
                    <a:pt x="21113" y="10234"/>
                  </a:cubicBezTo>
                  <a:lnTo>
                    <a:pt x="21113" y="10290"/>
                  </a:lnTo>
                  <a:cubicBezTo>
                    <a:pt x="18418" y="17603"/>
                    <a:pt x="5433" y="21169"/>
                    <a:pt x="1" y="22348"/>
                  </a:cubicBezTo>
                  <a:cubicBezTo>
                    <a:pt x="113" y="22811"/>
                    <a:pt x="225" y="23218"/>
                    <a:pt x="352" y="23695"/>
                  </a:cubicBezTo>
                  <a:cubicBezTo>
                    <a:pt x="5545" y="22643"/>
                    <a:pt x="17014" y="19484"/>
                    <a:pt x="21337" y="12929"/>
                  </a:cubicBezTo>
                  <a:cubicBezTo>
                    <a:pt x="21688" y="12227"/>
                    <a:pt x="22039" y="11525"/>
                    <a:pt x="22390" y="10767"/>
                  </a:cubicBezTo>
                  <a:cubicBezTo>
                    <a:pt x="24145" y="11581"/>
                    <a:pt x="25899" y="12522"/>
                    <a:pt x="27654" y="13743"/>
                  </a:cubicBezTo>
                  <a:cubicBezTo>
                    <a:pt x="24973" y="20888"/>
                    <a:pt x="24973" y="30363"/>
                    <a:pt x="25268" y="35276"/>
                  </a:cubicBezTo>
                  <a:cubicBezTo>
                    <a:pt x="25675" y="35094"/>
                    <a:pt x="26138" y="34855"/>
                    <a:pt x="26601" y="34631"/>
                  </a:cubicBezTo>
                  <a:cubicBezTo>
                    <a:pt x="26433" y="29774"/>
                    <a:pt x="26489" y="21169"/>
                    <a:pt x="28777" y="14627"/>
                  </a:cubicBezTo>
                  <a:cubicBezTo>
                    <a:pt x="31051" y="16494"/>
                    <a:pt x="34855" y="20411"/>
                    <a:pt x="35501" y="23864"/>
                  </a:cubicBezTo>
                  <a:cubicBezTo>
                    <a:pt x="35726" y="23050"/>
                    <a:pt x="35964" y="22221"/>
                    <a:pt x="36076" y="21407"/>
                  </a:cubicBezTo>
                  <a:cubicBezTo>
                    <a:pt x="34504" y="17898"/>
                    <a:pt x="31051" y="14627"/>
                    <a:pt x="29296" y="13280"/>
                  </a:cubicBezTo>
                  <a:cubicBezTo>
                    <a:pt x="30237" y="11062"/>
                    <a:pt x="31402" y="9181"/>
                    <a:pt x="32988" y="7903"/>
                  </a:cubicBezTo>
                  <a:cubicBezTo>
                    <a:pt x="32750" y="7552"/>
                    <a:pt x="32511" y="7201"/>
                    <a:pt x="32216" y="6907"/>
                  </a:cubicBezTo>
                  <a:cubicBezTo>
                    <a:pt x="30532" y="8254"/>
                    <a:pt x="29184" y="10234"/>
                    <a:pt x="28188" y="12465"/>
                  </a:cubicBezTo>
                  <a:cubicBezTo>
                    <a:pt x="26377" y="11230"/>
                    <a:pt x="24566" y="10234"/>
                    <a:pt x="22811" y="9476"/>
                  </a:cubicBezTo>
                  <a:cubicBezTo>
                    <a:pt x="23513" y="6612"/>
                    <a:pt x="22811" y="3510"/>
                    <a:pt x="20706" y="183"/>
                  </a:cubicBezTo>
                  <a:cubicBezTo>
                    <a:pt x="20060" y="113"/>
                    <a:pt x="19470" y="56"/>
                    <a:pt x="18825" y="0"/>
                  </a:cubicBezTo>
                  <a:close/>
                </a:path>
              </a:pathLst>
            </a:custGeom>
            <a:solidFill>
              <a:srgbClr val="FE5F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113"/>
            <p:cNvSpPr/>
            <p:nvPr/>
          </p:nvSpPr>
          <p:spPr>
            <a:xfrm>
              <a:off x="3829800" y="1940150"/>
              <a:ext cx="901925" cy="881925"/>
            </a:xfrm>
            <a:custGeom>
              <a:avLst/>
              <a:gdLst/>
              <a:ahLst/>
              <a:cxnLst/>
              <a:rect l="l" t="t" r="r" b="b"/>
              <a:pathLst>
                <a:path w="36077" h="35277" extrusionOk="0">
                  <a:moveTo>
                    <a:pt x="18825" y="0"/>
                  </a:moveTo>
                  <a:lnTo>
                    <a:pt x="18825" y="0"/>
                  </a:lnTo>
                  <a:cubicBezTo>
                    <a:pt x="21113" y="3159"/>
                    <a:pt x="21983" y="6205"/>
                    <a:pt x="21520" y="8956"/>
                  </a:cubicBezTo>
                  <a:cubicBezTo>
                    <a:pt x="17281" y="7309"/>
                    <a:pt x="13267" y="6773"/>
                    <a:pt x="9859" y="6773"/>
                  </a:cubicBezTo>
                  <a:cubicBezTo>
                    <a:pt x="7195" y="6773"/>
                    <a:pt x="4902" y="7100"/>
                    <a:pt x="3159" y="7482"/>
                  </a:cubicBezTo>
                  <a:cubicBezTo>
                    <a:pt x="2977" y="7777"/>
                    <a:pt x="2738" y="8072"/>
                    <a:pt x="2569" y="8367"/>
                  </a:cubicBezTo>
                  <a:cubicBezTo>
                    <a:pt x="2387" y="8661"/>
                    <a:pt x="2219" y="8956"/>
                    <a:pt x="2036" y="9181"/>
                  </a:cubicBezTo>
                  <a:cubicBezTo>
                    <a:pt x="3782" y="8705"/>
                    <a:pt x="6578" y="8132"/>
                    <a:pt x="10011" y="8132"/>
                  </a:cubicBezTo>
                  <a:cubicBezTo>
                    <a:pt x="13257" y="8132"/>
                    <a:pt x="17074" y="8644"/>
                    <a:pt x="21113" y="10234"/>
                  </a:cubicBezTo>
                  <a:lnTo>
                    <a:pt x="21113" y="10290"/>
                  </a:lnTo>
                  <a:cubicBezTo>
                    <a:pt x="18418" y="17603"/>
                    <a:pt x="5433" y="21169"/>
                    <a:pt x="1" y="22348"/>
                  </a:cubicBezTo>
                  <a:cubicBezTo>
                    <a:pt x="113" y="22811"/>
                    <a:pt x="225" y="23218"/>
                    <a:pt x="352" y="23695"/>
                  </a:cubicBezTo>
                  <a:cubicBezTo>
                    <a:pt x="5545" y="22643"/>
                    <a:pt x="17014" y="19484"/>
                    <a:pt x="21337" y="12929"/>
                  </a:cubicBezTo>
                  <a:cubicBezTo>
                    <a:pt x="21688" y="12227"/>
                    <a:pt x="22039" y="11525"/>
                    <a:pt x="22390" y="10767"/>
                  </a:cubicBezTo>
                  <a:cubicBezTo>
                    <a:pt x="24145" y="11581"/>
                    <a:pt x="25899" y="12522"/>
                    <a:pt x="27654" y="13743"/>
                  </a:cubicBezTo>
                  <a:cubicBezTo>
                    <a:pt x="24973" y="20888"/>
                    <a:pt x="24973" y="30363"/>
                    <a:pt x="25268" y="35276"/>
                  </a:cubicBezTo>
                  <a:cubicBezTo>
                    <a:pt x="25675" y="35094"/>
                    <a:pt x="26138" y="34855"/>
                    <a:pt x="26601" y="34631"/>
                  </a:cubicBezTo>
                  <a:cubicBezTo>
                    <a:pt x="26433" y="29774"/>
                    <a:pt x="26489" y="21169"/>
                    <a:pt x="28777" y="14627"/>
                  </a:cubicBezTo>
                  <a:cubicBezTo>
                    <a:pt x="31051" y="16494"/>
                    <a:pt x="34855" y="20411"/>
                    <a:pt x="35501" y="23864"/>
                  </a:cubicBezTo>
                  <a:cubicBezTo>
                    <a:pt x="35726" y="23050"/>
                    <a:pt x="35964" y="22221"/>
                    <a:pt x="36076" y="21407"/>
                  </a:cubicBezTo>
                  <a:cubicBezTo>
                    <a:pt x="34504" y="17898"/>
                    <a:pt x="31051" y="14627"/>
                    <a:pt x="29296" y="13280"/>
                  </a:cubicBezTo>
                  <a:cubicBezTo>
                    <a:pt x="30237" y="11062"/>
                    <a:pt x="31402" y="9181"/>
                    <a:pt x="32988" y="7903"/>
                  </a:cubicBezTo>
                  <a:cubicBezTo>
                    <a:pt x="32750" y="7552"/>
                    <a:pt x="32511" y="7201"/>
                    <a:pt x="32216" y="6907"/>
                  </a:cubicBezTo>
                  <a:cubicBezTo>
                    <a:pt x="30532" y="8254"/>
                    <a:pt x="29184" y="10234"/>
                    <a:pt x="28188" y="12465"/>
                  </a:cubicBezTo>
                  <a:cubicBezTo>
                    <a:pt x="26377" y="11230"/>
                    <a:pt x="24566" y="10234"/>
                    <a:pt x="22811" y="9476"/>
                  </a:cubicBezTo>
                  <a:cubicBezTo>
                    <a:pt x="23513" y="6612"/>
                    <a:pt x="22811" y="3510"/>
                    <a:pt x="20706" y="183"/>
                  </a:cubicBezTo>
                  <a:cubicBezTo>
                    <a:pt x="20060" y="113"/>
                    <a:pt x="19470" y="56"/>
                    <a:pt x="18825" y="0"/>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113"/>
            <p:cNvSpPr/>
            <p:nvPr/>
          </p:nvSpPr>
          <p:spPr>
            <a:xfrm>
              <a:off x="4558000" y="2510425"/>
              <a:ext cx="211975" cy="216925"/>
            </a:xfrm>
            <a:custGeom>
              <a:avLst/>
              <a:gdLst/>
              <a:ahLst/>
              <a:cxnLst/>
              <a:rect l="l" t="t" r="r" b="b"/>
              <a:pathLst>
                <a:path w="8479" h="8677" extrusionOk="0">
                  <a:moveTo>
                    <a:pt x="6598" y="0"/>
                  </a:moveTo>
                  <a:cubicBezTo>
                    <a:pt x="6597" y="0"/>
                    <a:pt x="5671" y="758"/>
                    <a:pt x="4324" y="3566"/>
                  </a:cubicBezTo>
                  <a:cubicBezTo>
                    <a:pt x="3242" y="5608"/>
                    <a:pt x="3225" y="5901"/>
                    <a:pt x="2688" y="5901"/>
                  </a:cubicBezTo>
                  <a:cubicBezTo>
                    <a:pt x="2472" y="5901"/>
                    <a:pt x="2171" y="5854"/>
                    <a:pt x="1685" y="5854"/>
                  </a:cubicBezTo>
                  <a:cubicBezTo>
                    <a:pt x="0" y="5854"/>
                    <a:pt x="1685" y="8479"/>
                    <a:pt x="1685" y="8479"/>
                  </a:cubicBezTo>
                  <a:cubicBezTo>
                    <a:pt x="1685" y="8479"/>
                    <a:pt x="1873" y="8677"/>
                    <a:pt x="2293" y="8677"/>
                  </a:cubicBezTo>
                  <a:cubicBezTo>
                    <a:pt x="2897" y="8677"/>
                    <a:pt x="3981" y="8266"/>
                    <a:pt x="5671" y="6261"/>
                  </a:cubicBezTo>
                  <a:cubicBezTo>
                    <a:pt x="8478" y="2639"/>
                    <a:pt x="6598" y="0"/>
                    <a:pt x="6598" y="0"/>
                  </a:cubicBezTo>
                  <a:close/>
                </a:path>
              </a:pathLst>
            </a:custGeom>
            <a:solidFill>
              <a:srgbClr val="E2875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113"/>
            <p:cNvSpPr/>
            <p:nvPr/>
          </p:nvSpPr>
          <p:spPr>
            <a:xfrm>
              <a:off x="3784175" y="1389500"/>
              <a:ext cx="568900" cy="1324125"/>
            </a:xfrm>
            <a:custGeom>
              <a:avLst/>
              <a:gdLst/>
              <a:ahLst/>
              <a:cxnLst/>
              <a:rect l="l" t="t" r="r" b="b"/>
              <a:pathLst>
                <a:path w="22756" h="52965" extrusionOk="0">
                  <a:moveTo>
                    <a:pt x="4896" y="0"/>
                  </a:moveTo>
                  <a:cubicBezTo>
                    <a:pt x="4785" y="0"/>
                    <a:pt x="4674" y="10"/>
                    <a:pt x="4563" y="30"/>
                  </a:cubicBezTo>
                  <a:cubicBezTo>
                    <a:pt x="3805" y="30"/>
                    <a:pt x="3398" y="451"/>
                    <a:pt x="3398" y="451"/>
                  </a:cubicBezTo>
                  <a:lnTo>
                    <a:pt x="2878" y="451"/>
                  </a:lnTo>
                  <a:cubicBezTo>
                    <a:pt x="1" y="4592"/>
                    <a:pt x="22755" y="52965"/>
                    <a:pt x="22755" y="52965"/>
                  </a:cubicBezTo>
                  <a:cubicBezTo>
                    <a:pt x="22755" y="52965"/>
                    <a:pt x="21408" y="36822"/>
                    <a:pt x="21239" y="35713"/>
                  </a:cubicBezTo>
                  <a:cubicBezTo>
                    <a:pt x="17842" y="13309"/>
                    <a:pt x="9658" y="3483"/>
                    <a:pt x="7202" y="1026"/>
                  </a:cubicBezTo>
                  <a:cubicBezTo>
                    <a:pt x="6534" y="519"/>
                    <a:pt x="5723" y="0"/>
                    <a:pt x="4896"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113"/>
            <p:cNvSpPr/>
            <p:nvPr/>
          </p:nvSpPr>
          <p:spPr>
            <a:xfrm>
              <a:off x="3528350" y="1263200"/>
              <a:ext cx="389200" cy="412375"/>
            </a:xfrm>
            <a:custGeom>
              <a:avLst/>
              <a:gdLst/>
              <a:ahLst/>
              <a:cxnLst/>
              <a:rect l="l" t="t" r="r" b="b"/>
              <a:pathLst>
                <a:path w="15568" h="16495" extrusionOk="0">
                  <a:moveTo>
                    <a:pt x="2457" y="0"/>
                  </a:moveTo>
                  <a:lnTo>
                    <a:pt x="1348" y="6078"/>
                  </a:lnTo>
                  <a:lnTo>
                    <a:pt x="1" y="14557"/>
                  </a:lnTo>
                  <a:lnTo>
                    <a:pt x="14796" y="16494"/>
                  </a:lnTo>
                  <a:lnTo>
                    <a:pt x="15568" y="351"/>
                  </a:lnTo>
                  <a:lnTo>
                    <a:pt x="2457" y="0"/>
                  </a:lnTo>
                  <a:close/>
                </a:path>
              </a:pathLst>
            </a:custGeom>
            <a:solidFill>
              <a:srgbClr val="E2875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113"/>
            <p:cNvSpPr/>
            <p:nvPr/>
          </p:nvSpPr>
          <p:spPr>
            <a:xfrm>
              <a:off x="3556075" y="1263200"/>
              <a:ext cx="361475" cy="184250"/>
            </a:xfrm>
            <a:custGeom>
              <a:avLst/>
              <a:gdLst/>
              <a:ahLst/>
              <a:cxnLst/>
              <a:rect l="l" t="t" r="r" b="b"/>
              <a:pathLst>
                <a:path w="14459" h="7370" extrusionOk="0">
                  <a:moveTo>
                    <a:pt x="1348" y="0"/>
                  </a:moveTo>
                  <a:lnTo>
                    <a:pt x="239" y="6078"/>
                  </a:lnTo>
                  <a:lnTo>
                    <a:pt x="1" y="7370"/>
                  </a:lnTo>
                  <a:cubicBezTo>
                    <a:pt x="12002" y="5671"/>
                    <a:pt x="14459" y="351"/>
                    <a:pt x="14459" y="351"/>
                  </a:cubicBezTo>
                  <a:lnTo>
                    <a:pt x="1348"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113"/>
            <p:cNvSpPr/>
            <p:nvPr/>
          </p:nvSpPr>
          <p:spPr>
            <a:xfrm>
              <a:off x="2792800" y="1578300"/>
              <a:ext cx="607125" cy="1069700"/>
            </a:xfrm>
            <a:custGeom>
              <a:avLst/>
              <a:gdLst/>
              <a:ahLst/>
              <a:cxnLst/>
              <a:rect l="l" t="t" r="r" b="b"/>
              <a:pathLst>
                <a:path w="24285" h="42788" extrusionOk="0">
                  <a:moveTo>
                    <a:pt x="21922" y="1"/>
                  </a:moveTo>
                  <a:cubicBezTo>
                    <a:pt x="16905" y="1"/>
                    <a:pt x="5463" y="1023"/>
                    <a:pt x="3285" y="10151"/>
                  </a:cubicBezTo>
                  <a:cubicBezTo>
                    <a:pt x="1938" y="14881"/>
                    <a:pt x="590" y="20552"/>
                    <a:pt x="239" y="27992"/>
                  </a:cubicBezTo>
                  <a:cubicBezTo>
                    <a:pt x="0" y="33074"/>
                    <a:pt x="2527" y="41033"/>
                    <a:pt x="10472" y="42788"/>
                  </a:cubicBezTo>
                  <a:lnTo>
                    <a:pt x="17673" y="40093"/>
                  </a:lnTo>
                  <a:lnTo>
                    <a:pt x="24285" y="86"/>
                  </a:lnTo>
                  <a:cubicBezTo>
                    <a:pt x="24285" y="86"/>
                    <a:pt x="23371" y="1"/>
                    <a:pt x="21922" y="1"/>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113"/>
            <p:cNvSpPr/>
            <p:nvPr/>
          </p:nvSpPr>
          <p:spPr>
            <a:xfrm>
              <a:off x="2812100" y="1458925"/>
              <a:ext cx="549575" cy="702025"/>
            </a:xfrm>
            <a:custGeom>
              <a:avLst/>
              <a:gdLst/>
              <a:ahLst/>
              <a:cxnLst/>
              <a:rect l="l" t="t" r="r" b="b"/>
              <a:pathLst>
                <a:path w="21983" h="28081" extrusionOk="0">
                  <a:moveTo>
                    <a:pt x="16846" y="1"/>
                  </a:moveTo>
                  <a:cubicBezTo>
                    <a:pt x="14485" y="1"/>
                    <a:pt x="12153" y="638"/>
                    <a:pt x="10051" y="1815"/>
                  </a:cubicBezTo>
                  <a:cubicBezTo>
                    <a:pt x="2106" y="6377"/>
                    <a:pt x="0" y="21537"/>
                    <a:pt x="576" y="23811"/>
                  </a:cubicBezTo>
                  <a:cubicBezTo>
                    <a:pt x="1091" y="25894"/>
                    <a:pt x="1954" y="28081"/>
                    <a:pt x="3282" y="28081"/>
                  </a:cubicBezTo>
                  <a:cubicBezTo>
                    <a:pt x="4381" y="28081"/>
                    <a:pt x="5796" y="26585"/>
                    <a:pt x="7595" y="22295"/>
                  </a:cubicBezTo>
                  <a:cubicBezTo>
                    <a:pt x="9700" y="17200"/>
                    <a:pt x="16901" y="4510"/>
                    <a:pt x="16901" y="4510"/>
                  </a:cubicBezTo>
                  <a:lnTo>
                    <a:pt x="21983" y="1057"/>
                  </a:lnTo>
                  <a:cubicBezTo>
                    <a:pt x="20307" y="340"/>
                    <a:pt x="18569" y="1"/>
                    <a:pt x="16846" y="1"/>
                  </a:cubicBezTo>
                  <a:close/>
                </a:path>
              </a:pathLst>
            </a:custGeom>
            <a:solidFill>
              <a:srgbClr val="EF41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113"/>
            <p:cNvSpPr/>
            <p:nvPr/>
          </p:nvSpPr>
          <p:spPr>
            <a:xfrm>
              <a:off x="2902650" y="1536900"/>
              <a:ext cx="598000" cy="935625"/>
            </a:xfrm>
            <a:custGeom>
              <a:avLst/>
              <a:gdLst/>
              <a:ahLst/>
              <a:cxnLst/>
              <a:rect l="l" t="t" r="r" b="b"/>
              <a:pathLst>
                <a:path w="23920" h="37425" extrusionOk="0">
                  <a:moveTo>
                    <a:pt x="16791" y="1"/>
                  </a:moveTo>
                  <a:cubicBezTo>
                    <a:pt x="9613" y="1"/>
                    <a:pt x="6261" y="7062"/>
                    <a:pt x="6261" y="7062"/>
                  </a:cubicBezTo>
                  <a:cubicBezTo>
                    <a:pt x="1516" y="15428"/>
                    <a:pt x="0" y="35488"/>
                    <a:pt x="0" y="35488"/>
                  </a:cubicBezTo>
                  <a:lnTo>
                    <a:pt x="16494" y="37425"/>
                  </a:lnTo>
                  <a:cubicBezTo>
                    <a:pt x="20298" y="33031"/>
                    <a:pt x="23920" y="32456"/>
                    <a:pt x="23920" y="32456"/>
                  </a:cubicBezTo>
                  <a:lnTo>
                    <a:pt x="22572" y="1391"/>
                  </a:lnTo>
                  <a:cubicBezTo>
                    <a:pt x="20424" y="401"/>
                    <a:pt x="18499" y="1"/>
                    <a:pt x="16791" y="1"/>
                  </a:cubicBezTo>
                  <a:close/>
                </a:path>
              </a:pathLst>
            </a:custGeom>
            <a:solidFill>
              <a:srgbClr val="FD7DA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113"/>
            <p:cNvSpPr/>
            <p:nvPr/>
          </p:nvSpPr>
          <p:spPr>
            <a:xfrm>
              <a:off x="2822275" y="1458925"/>
              <a:ext cx="634500" cy="1269450"/>
            </a:xfrm>
            <a:custGeom>
              <a:avLst/>
              <a:gdLst/>
              <a:ahLst/>
              <a:cxnLst/>
              <a:rect l="l" t="t" r="r" b="b"/>
              <a:pathLst>
                <a:path w="25380" h="50778" extrusionOk="0">
                  <a:moveTo>
                    <a:pt x="19398" y="0"/>
                  </a:moveTo>
                  <a:cubicBezTo>
                    <a:pt x="14200" y="0"/>
                    <a:pt x="7013" y="3380"/>
                    <a:pt x="3805" y="20414"/>
                  </a:cubicBezTo>
                  <a:cubicBezTo>
                    <a:pt x="3805" y="20414"/>
                    <a:pt x="1348" y="28023"/>
                    <a:pt x="576" y="36150"/>
                  </a:cubicBezTo>
                  <a:cubicBezTo>
                    <a:pt x="1" y="42060"/>
                    <a:pt x="4156" y="47324"/>
                    <a:pt x="9827" y="48489"/>
                  </a:cubicBezTo>
                  <a:lnTo>
                    <a:pt x="22572" y="50777"/>
                  </a:lnTo>
                  <a:lnTo>
                    <a:pt x="25380" y="1464"/>
                  </a:lnTo>
                  <a:cubicBezTo>
                    <a:pt x="25380" y="1464"/>
                    <a:pt x="22820" y="0"/>
                    <a:pt x="19398" y="0"/>
                  </a:cubicBezTo>
                  <a:close/>
                </a:path>
              </a:pathLst>
            </a:custGeom>
            <a:solidFill>
              <a:srgbClr val="74D8D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113"/>
            <p:cNvSpPr/>
            <p:nvPr/>
          </p:nvSpPr>
          <p:spPr>
            <a:xfrm>
              <a:off x="3120575" y="1415150"/>
              <a:ext cx="1308650" cy="2025125"/>
            </a:xfrm>
            <a:custGeom>
              <a:avLst/>
              <a:gdLst/>
              <a:ahLst/>
              <a:cxnLst/>
              <a:rect l="l" t="t" r="r" b="b"/>
              <a:pathLst>
                <a:path w="52346" h="81005" extrusionOk="0">
                  <a:moveTo>
                    <a:pt x="17421" y="0"/>
                  </a:moveTo>
                  <a:cubicBezTo>
                    <a:pt x="0" y="21758"/>
                    <a:pt x="2106" y="68264"/>
                    <a:pt x="2106" y="68264"/>
                  </a:cubicBezTo>
                  <a:cubicBezTo>
                    <a:pt x="1516" y="80013"/>
                    <a:pt x="24088" y="80364"/>
                    <a:pt x="24088" y="80364"/>
                  </a:cubicBezTo>
                  <a:cubicBezTo>
                    <a:pt x="27767" y="80803"/>
                    <a:pt x="30907" y="81005"/>
                    <a:pt x="33588" y="81005"/>
                  </a:cubicBezTo>
                  <a:cubicBezTo>
                    <a:pt x="47364" y="81005"/>
                    <a:pt x="49005" y="75685"/>
                    <a:pt x="49299" y="69963"/>
                  </a:cubicBezTo>
                  <a:cubicBezTo>
                    <a:pt x="52345" y="25970"/>
                    <a:pt x="31696" y="2232"/>
                    <a:pt x="31696" y="2232"/>
                  </a:cubicBezTo>
                  <a:cubicBezTo>
                    <a:pt x="31095" y="3748"/>
                    <a:pt x="29812" y="4305"/>
                    <a:pt x="28251" y="4305"/>
                  </a:cubicBezTo>
                  <a:cubicBezTo>
                    <a:pt x="23911" y="4305"/>
                    <a:pt x="17421" y="0"/>
                    <a:pt x="17421" y="0"/>
                  </a:cubicBez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113"/>
            <p:cNvSpPr/>
            <p:nvPr/>
          </p:nvSpPr>
          <p:spPr>
            <a:xfrm>
              <a:off x="3173200" y="1485325"/>
              <a:ext cx="350975" cy="587850"/>
            </a:xfrm>
            <a:custGeom>
              <a:avLst/>
              <a:gdLst/>
              <a:ahLst/>
              <a:cxnLst/>
              <a:rect l="l" t="t" r="r" b="b"/>
              <a:pathLst>
                <a:path w="14039" h="23514" extrusionOk="0">
                  <a:moveTo>
                    <a:pt x="14038" y="1"/>
                  </a:moveTo>
                  <a:lnTo>
                    <a:pt x="14038" y="1"/>
                  </a:lnTo>
                  <a:cubicBezTo>
                    <a:pt x="14038" y="1"/>
                    <a:pt x="8297" y="408"/>
                    <a:pt x="7946" y="759"/>
                  </a:cubicBezTo>
                  <a:cubicBezTo>
                    <a:pt x="7946" y="759"/>
                    <a:pt x="3033" y="6669"/>
                    <a:pt x="1" y="23513"/>
                  </a:cubicBezTo>
                  <a:lnTo>
                    <a:pt x="10402" y="5153"/>
                  </a:lnTo>
                  <a:cubicBezTo>
                    <a:pt x="10402" y="5153"/>
                    <a:pt x="11343" y="3454"/>
                    <a:pt x="14038" y="1"/>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113"/>
            <p:cNvSpPr/>
            <p:nvPr/>
          </p:nvSpPr>
          <p:spPr>
            <a:xfrm>
              <a:off x="3173200" y="1485325"/>
              <a:ext cx="350975" cy="587850"/>
            </a:xfrm>
            <a:custGeom>
              <a:avLst/>
              <a:gdLst/>
              <a:ahLst/>
              <a:cxnLst/>
              <a:rect l="l" t="t" r="r" b="b"/>
              <a:pathLst>
                <a:path w="14039" h="23514" extrusionOk="0">
                  <a:moveTo>
                    <a:pt x="14038" y="1"/>
                  </a:moveTo>
                  <a:lnTo>
                    <a:pt x="14038" y="1"/>
                  </a:lnTo>
                  <a:cubicBezTo>
                    <a:pt x="14038" y="1"/>
                    <a:pt x="8297" y="408"/>
                    <a:pt x="7946" y="759"/>
                  </a:cubicBezTo>
                  <a:cubicBezTo>
                    <a:pt x="7946" y="759"/>
                    <a:pt x="3033" y="6669"/>
                    <a:pt x="1" y="23513"/>
                  </a:cubicBezTo>
                  <a:lnTo>
                    <a:pt x="10402" y="5153"/>
                  </a:lnTo>
                  <a:cubicBezTo>
                    <a:pt x="10402" y="5153"/>
                    <a:pt x="11343" y="3454"/>
                    <a:pt x="14038" y="1"/>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113"/>
            <p:cNvSpPr/>
            <p:nvPr/>
          </p:nvSpPr>
          <p:spPr>
            <a:xfrm>
              <a:off x="2902650" y="1447425"/>
              <a:ext cx="465000" cy="1156725"/>
            </a:xfrm>
            <a:custGeom>
              <a:avLst/>
              <a:gdLst/>
              <a:ahLst/>
              <a:cxnLst/>
              <a:rect l="l" t="t" r="r" b="b"/>
              <a:pathLst>
                <a:path w="18600" h="46269" extrusionOk="0">
                  <a:moveTo>
                    <a:pt x="18010" y="1"/>
                  </a:moveTo>
                  <a:cubicBezTo>
                    <a:pt x="17841" y="1"/>
                    <a:pt x="11174" y="941"/>
                    <a:pt x="7777" y="9294"/>
                  </a:cubicBezTo>
                  <a:cubicBezTo>
                    <a:pt x="4913" y="16144"/>
                    <a:pt x="0" y="32806"/>
                    <a:pt x="941" y="45917"/>
                  </a:cubicBezTo>
                  <a:cubicBezTo>
                    <a:pt x="941" y="46086"/>
                    <a:pt x="1109" y="46268"/>
                    <a:pt x="1348" y="46268"/>
                  </a:cubicBezTo>
                  <a:lnTo>
                    <a:pt x="1516" y="46268"/>
                  </a:lnTo>
                  <a:cubicBezTo>
                    <a:pt x="1699" y="46268"/>
                    <a:pt x="1867" y="46086"/>
                    <a:pt x="1867" y="45917"/>
                  </a:cubicBezTo>
                  <a:cubicBezTo>
                    <a:pt x="758" y="32806"/>
                    <a:pt x="5910" y="16495"/>
                    <a:pt x="8535" y="9715"/>
                  </a:cubicBezTo>
                  <a:cubicBezTo>
                    <a:pt x="11749" y="1699"/>
                    <a:pt x="18010" y="759"/>
                    <a:pt x="18192" y="759"/>
                  </a:cubicBezTo>
                  <a:cubicBezTo>
                    <a:pt x="18361" y="759"/>
                    <a:pt x="18599" y="590"/>
                    <a:pt x="18599" y="408"/>
                  </a:cubicBezTo>
                  <a:cubicBezTo>
                    <a:pt x="18599" y="239"/>
                    <a:pt x="18192" y="1"/>
                    <a:pt x="18010" y="1"/>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113"/>
            <p:cNvSpPr/>
            <p:nvPr/>
          </p:nvSpPr>
          <p:spPr>
            <a:xfrm>
              <a:off x="3187600" y="1439475"/>
              <a:ext cx="800150" cy="1475200"/>
            </a:xfrm>
            <a:custGeom>
              <a:avLst/>
              <a:gdLst/>
              <a:ahLst/>
              <a:cxnLst/>
              <a:rect l="l" t="t" r="r" b="b"/>
              <a:pathLst>
                <a:path w="32006" h="59008" extrusionOk="0">
                  <a:moveTo>
                    <a:pt x="12783" y="1"/>
                  </a:moveTo>
                  <a:cubicBezTo>
                    <a:pt x="10066" y="1"/>
                    <a:pt x="6087" y="2289"/>
                    <a:pt x="3748" y="9261"/>
                  </a:cubicBezTo>
                  <a:cubicBezTo>
                    <a:pt x="3748" y="9261"/>
                    <a:pt x="6278" y="3940"/>
                    <a:pt x="10005" y="3940"/>
                  </a:cubicBezTo>
                  <a:cubicBezTo>
                    <a:pt x="10849" y="3940"/>
                    <a:pt x="11753" y="4213"/>
                    <a:pt x="12704" y="4881"/>
                  </a:cubicBezTo>
                  <a:cubicBezTo>
                    <a:pt x="18782" y="8854"/>
                    <a:pt x="24046" y="21192"/>
                    <a:pt x="26741" y="41322"/>
                  </a:cubicBezTo>
                  <a:cubicBezTo>
                    <a:pt x="27499" y="46586"/>
                    <a:pt x="24285" y="51724"/>
                    <a:pt x="19133" y="53254"/>
                  </a:cubicBezTo>
                  <a:cubicBezTo>
                    <a:pt x="17669" y="53644"/>
                    <a:pt x="16143" y="53806"/>
                    <a:pt x="14621" y="53806"/>
                  </a:cubicBezTo>
                  <a:cubicBezTo>
                    <a:pt x="7273" y="53806"/>
                    <a:pt x="0" y="50039"/>
                    <a:pt x="0" y="50039"/>
                  </a:cubicBezTo>
                  <a:lnTo>
                    <a:pt x="0" y="55121"/>
                  </a:lnTo>
                  <a:cubicBezTo>
                    <a:pt x="0" y="55121"/>
                    <a:pt x="3451" y="59007"/>
                    <a:pt x="10274" y="59007"/>
                  </a:cubicBezTo>
                  <a:cubicBezTo>
                    <a:pt x="12775" y="59007"/>
                    <a:pt x="15730" y="58485"/>
                    <a:pt x="19133" y="57058"/>
                  </a:cubicBezTo>
                  <a:cubicBezTo>
                    <a:pt x="32005" y="51555"/>
                    <a:pt x="31654" y="43189"/>
                    <a:pt x="31654" y="43189"/>
                  </a:cubicBezTo>
                  <a:cubicBezTo>
                    <a:pt x="31654" y="43189"/>
                    <a:pt x="30882" y="8685"/>
                    <a:pt x="14389" y="319"/>
                  </a:cubicBezTo>
                  <a:cubicBezTo>
                    <a:pt x="13939" y="116"/>
                    <a:pt x="13393" y="1"/>
                    <a:pt x="12783" y="1"/>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113"/>
            <p:cNvSpPr/>
            <p:nvPr/>
          </p:nvSpPr>
          <p:spPr>
            <a:xfrm>
              <a:off x="3490450" y="2448550"/>
              <a:ext cx="222175" cy="195825"/>
            </a:xfrm>
            <a:custGeom>
              <a:avLst/>
              <a:gdLst/>
              <a:ahLst/>
              <a:cxnLst/>
              <a:rect l="l" t="t" r="r" b="b"/>
              <a:pathLst>
                <a:path w="8887" h="7833" extrusionOk="0">
                  <a:moveTo>
                    <a:pt x="4529" y="0"/>
                  </a:moveTo>
                  <a:cubicBezTo>
                    <a:pt x="3980" y="0"/>
                    <a:pt x="3414" y="117"/>
                    <a:pt x="2864" y="369"/>
                  </a:cubicBezTo>
                  <a:cubicBezTo>
                    <a:pt x="941" y="1127"/>
                    <a:pt x="1" y="3584"/>
                    <a:pt x="941" y="5465"/>
                  </a:cubicBezTo>
                  <a:cubicBezTo>
                    <a:pt x="1521" y="6937"/>
                    <a:pt x="3096" y="7833"/>
                    <a:pt x="4665" y="7833"/>
                  </a:cubicBezTo>
                  <a:cubicBezTo>
                    <a:pt x="5146" y="7833"/>
                    <a:pt x="5627" y="7749"/>
                    <a:pt x="6079" y="7571"/>
                  </a:cubicBezTo>
                  <a:cubicBezTo>
                    <a:pt x="7960" y="6630"/>
                    <a:pt x="8886" y="4342"/>
                    <a:pt x="7960" y="2236"/>
                  </a:cubicBezTo>
                  <a:cubicBezTo>
                    <a:pt x="7395" y="870"/>
                    <a:pt x="6026" y="0"/>
                    <a:pt x="4529" y="0"/>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113"/>
            <p:cNvSpPr/>
            <p:nvPr/>
          </p:nvSpPr>
          <p:spPr>
            <a:xfrm>
              <a:off x="3562050" y="2159475"/>
              <a:ext cx="473775" cy="473800"/>
            </a:xfrm>
            <a:custGeom>
              <a:avLst/>
              <a:gdLst/>
              <a:ahLst/>
              <a:cxnLst/>
              <a:rect l="l" t="t" r="r" b="b"/>
              <a:pathLst>
                <a:path w="18951" h="18952" extrusionOk="0">
                  <a:moveTo>
                    <a:pt x="18435" y="7927"/>
                  </a:moveTo>
                  <a:lnTo>
                    <a:pt x="18435" y="7927"/>
                  </a:lnTo>
                  <a:cubicBezTo>
                    <a:pt x="18417" y="7943"/>
                    <a:pt x="18400" y="7960"/>
                    <a:pt x="18361" y="7960"/>
                  </a:cubicBezTo>
                  <a:lnTo>
                    <a:pt x="18435" y="7927"/>
                  </a:lnTo>
                  <a:close/>
                  <a:moveTo>
                    <a:pt x="8886" y="1"/>
                  </a:moveTo>
                  <a:cubicBezTo>
                    <a:pt x="9068" y="1292"/>
                    <a:pt x="8535" y="3215"/>
                    <a:pt x="7777" y="5265"/>
                  </a:cubicBezTo>
                  <a:cubicBezTo>
                    <a:pt x="7201" y="6430"/>
                    <a:pt x="6612" y="7370"/>
                    <a:pt x="5854" y="8535"/>
                  </a:cubicBezTo>
                  <a:cubicBezTo>
                    <a:pt x="5798" y="8606"/>
                    <a:pt x="5727" y="8662"/>
                    <a:pt x="5727" y="8718"/>
                  </a:cubicBezTo>
                  <a:cubicBezTo>
                    <a:pt x="4043" y="10065"/>
                    <a:pt x="2106" y="11118"/>
                    <a:pt x="0" y="11932"/>
                  </a:cubicBezTo>
                  <a:lnTo>
                    <a:pt x="3215" y="18951"/>
                  </a:lnTo>
                  <a:cubicBezTo>
                    <a:pt x="6724" y="17379"/>
                    <a:pt x="13925" y="14038"/>
                    <a:pt x="15146" y="12340"/>
                  </a:cubicBezTo>
                  <a:cubicBezTo>
                    <a:pt x="15792" y="12171"/>
                    <a:pt x="16606" y="11989"/>
                    <a:pt x="17603" y="11764"/>
                  </a:cubicBezTo>
                  <a:cubicBezTo>
                    <a:pt x="18010" y="11525"/>
                    <a:pt x="18193" y="11343"/>
                    <a:pt x="18361" y="10992"/>
                  </a:cubicBezTo>
                  <a:cubicBezTo>
                    <a:pt x="18543" y="10585"/>
                    <a:pt x="18543" y="10234"/>
                    <a:pt x="18361" y="9827"/>
                  </a:cubicBezTo>
                  <a:cubicBezTo>
                    <a:pt x="18305" y="9715"/>
                    <a:pt x="18249" y="9588"/>
                    <a:pt x="18136" y="9476"/>
                  </a:cubicBezTo>
                  <a:lnTo>
                    <a:pt x="18193" y="9476"/>
                  </a:lnTo>
                  <a:cubicBezTo>
                    <a:pt x="18543" y="9237"/>
                    <a:pt x="18782" y="9069"/>
                    <a:pt x="18951" y="8718"/>
                  </a:cubicBezTo>
                  <a:cubicBezTo>
                    <a:pt x="18951" y="8311"/>
                    <a:pt x="18951" y="8128"/>
                    <a:pt x="18782" y="7777"/>
                  </a:cubicBezTo>
                  <a:cubicBezTo>
                    <a:pt x="18656" y="7553"/>
                    <a:pt x="18487" y="7426"/>
                    <a:pt x="18361" y="7314"/>
                  </a:cubicBezTo>
                  <a:cubicBezTo>
                    <a:pt x="18712" y="6851"/>
                    <a:pt x="18894" y="6205"/>
                    <a:pt x="18782" y="5672"/>
                  </a:cubicBezTo>
                  <a:cubicBezTo>
                    <a:pt x="18543" y="5265"/>
                    <a:pt x="18193" y="4914"/>
                    <a:pt x="17785" y="4914"/>
                  </a:cubicBezTo>
                  <a:cubicBezTo>
                    <a:pt x="17610" y="4830"/>
                    <a:pt x="17375" y="4787"/>
                    <a:pt x="17140" y="4787"/>
                  </a:cubicBezTo>
                  <a:cubicBezTo>
                    <a:pt x="16905" y="4787"/>
                    <a:pt x="16669" y="4830"/>
                    <a:pt x="16494" y="4914"/>
                  </a:cubicBezTo>
                  <a:lnTo>
                    <a:pt x="16494" y="4745"/>
                  </a:lnTo>
                  <a:cubicBezTo>
                    <a:pt x="16494" y="4156"/>
                    <a:pt x="16087" y="3566"/>
                    <a:pt x="15736" y="3215"/>
                  </a:cubicBezTo>
                  <a:cubicBezTo>
                    <a:pt x="15441" y="3131"/>
                    <a:pt x="15150" y="3089"/>
                    <a:pt x="14866" y="3089"/>
                  </a:cubicBezTo>
                  <a:cubicBezTo>
                    <a:pt x="14581" y="3089"/>
                    <a:pt x="14304" y="3131"/>
                    <a:pt x="14037" y="3215"/>
                  </a:cubicBezTo>
                  <a:cubicBezTo>
                    <a:pt x="12816" y="3861"/>
                    <a:pt x="11581" y="4619"/>
                    <a:pt x="10711" y="5321"/>
                  </a:cubicBezTo>
                  <a:cubicBezTo>
                    <a:pt x="10767" y="4970"/>
                    <a:pt x="10767" y="4745"/>
                    <a:pt x="10767" y="4745"/>
                  </a:cubicBezTo>
                  <a:cubicBezTo>
                    <a:pt x="10767" y="4745"/>
                    <a:pt x="11525" y="2457"/>
                    <a:pt x="10416" y="352"/>
                  </a:cubicBezTo>
                  <a:cubicBezTo>
                    <a:pt x="10065" y="1"/>
                    <a:pt x="9307" y="1"/>
                    <a:pt x="8886" y="1"/>
                  </a:cubicBezTo>
                  <a:close/>
                </a:path>
              </a:pathLst>
            </a:custGeom>
            <a:solidFill>
              <a:srgbClr val="E2875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113"/>
            <p:cNvSpPr/>
            <p:nvPr/>
          </p:nvSpPr>
          <p:spPr>
            <a:xfrm>
              <a:off x="3016700" y="1523900"/>
              <a:ext cx="748550" cy="1280600"/>
            </a:xfrm>
            <a:custGeom>
              <a:avLst/>
              <a:gdLst/>
              <a:ahLst/>
              <a:cxnLst/>
              <a:rect l="l" t="t" r="r" b="b"/>
              <a:pathLst>
                <a:path w="29942" h="51224" extrusionOk="0">
                  <a:moveTo>
                    <a:pt x="20677" y="1"/>
                  </a:moveTo>
                  <a:cubicBezTo>
                    <a:pt x="18511" y="1"/>
                    <a:pt x="16382" y="1171"/>
                    <a:pt x="14978" y="3202"/>
                  </a:cubicBezTo>
                  <a:cubicBezTo>
                    <a:pt x="0" y="26533"/>
                    <a:pt x="3397" y="43027"/>
                    <a:pt x="3397" y="43027"/>
                  </a:cubicBezTo>
                  <a:cubicBezTo>
                    <a:pt x="4155" y="50635"/>
                    <a:pt x="8310" y="50803"/>
                    <a:pt x="8310" y="50803"/>
                  </a:cubicBezTo>
                  <a:cubicBezTo>
                    <a:pt x="9529" y="51092"/>
                    <a:pt x="10747" y="51223"/>
                    <a:pt x="11954" y="51223"/>
                  </a:cubicBezTo>
                  <a:cubicBezTo>
                    <a:pt x="18853" y="51223"/>
                    <a:pt x="25414" y="46936"/>
                    <a:pt x="29942" y="43209"/>
                  </a:cubicBezTo>
                  <a:cubicBezTo>
                    <a:pt x="29773" y="42451"/>
                    <a:pt x="29591" y="41679"/>
                    <a:pt x="29366" y="40752"/>
                  </a:cubicBezTo>
                  <a:cubicBezTo>
                    <a:pt x="28594" y="38113"/>
                    <a:pt x="28075" y="35432"/>
                    <a:pt x="27668" y="32625"/>
                  </a:cubicBezTo>
                  <a:lnTo>
                    <a:pt x="18951" y="35081"/>
                  </a:lnTo>
                  <a:cubicBezTo>
                    <a:pt x="25969" y="22911"/>
                    <a:pt x="27485" y="16650"/>
                    <a:pt x="28243" y="11569"/>
                  </a:cubicBezTo>
                  <a:cubicBezTo>
                    <a:pt x="28426" y="10979"/>
                    <a:pt x="28426" y="10221"/>
                    <a:pt x="28426" y="9688"/>
                  </a:cubicBezTo>
                  <a:cubicBezTo>
                    <a:pt x="28833" y="4901"/>
                    <a:pt x="26559" y="2262"/>
                    <a:pt x="23864" y="914"/>
                  </a:cubicBezTo>
                  <a:cubicBezTo>
                    <a:pt x="22849" y="293"/>
                    <a:pt x="21758" y="1"/>
                    <a:pt x="20677" y="1"/>
                  </a:cubicBez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113"/>
            <p:cNvSpPr/>
            <p:nvPr/>
          </p:nvSpPr>
          <p:spPr>
            <a:xfrm>
              <a:off x="3543100" y="2057525"/>
              <a:ext cx="165300" cy="328675"/>
            </a:xfrm>
            <a:custGeom>
              <a:avLst/>
              <a:gdLst/>
              <a:ahLst/>
              <a:cxnLst/>
              <a:rect l="l" t="t" r="r" b="b"/>
              <a:pathLst>
                <a:path w="6612" h="13147" extrusionOk="0">
                  <a:moveTo>
                    <a:pt x="4158" y="0"/>
                  </a:moveTo>
                  <a:cubicBezTo>
                    <a:pt x="4054" y="0"/>
                    <a:pt x="3973" y="106"/>
                    <a:pt x="3973" y="106"/>
                  </a:cubicBezTo>
                  <a:cubicBezTo>
                    <a:pt x="3804" y="457"/>
                    <a:pt x="0" y="8234"/>
                    <a:pt x="169" y="12038"/>
                  </a:cubicBezTo>
                  <a:cubicBezTo>
                    <a:pt x="169" y="12389"/>
                    <a:pt x="351" y="12613"/>
                    <a:pt x="520" y="12796"/>
                  </a:cubicBezTo>
                  <a:cubicBezTo>
                    <a:pt x="941" y="12964"/>
                    <a:pt x="1516" y="13147"/>
                    <a:pt x="2050" y="13147"/>
                  </a:cubicBezTo>
                  <a:cubicBezTo>
                    <a:pt x="3804" y="13147"/>
                    <a:pt x="6022" y="12389"/>
                    <a:pt x="6429" y="12389"/>
                  </a:cubicBezTo>
                  <a:cubicBezTo>
                    <a:pt x="6429" y="12389"/>
                    <a:pt x="6612" y="12206"/>
                    <a:pt x="6612" y="12038"/>
                  </a:cubicBezTo>
                  <a:cubicBezTo>
                    <a:pt x="6429" y="11855"/>
                    <a:pt x="6429" y="11855"/>
                    <a:pt x="6261" y="11855"/>
                  </a:cubicBezTo>
                  <a:cubicBezTo>
                    <a:pt x="5388" y="12115"/>
                    <a:pt x="3400" y="12598"/>
                    <a:pt x="2051" y="12598"/>
                  </a:cubicBezTo>
                  <a:cubicBezTo>
                    <a:pt x="1577" y="12598"/>
                    <a:pt x="1181" y="12538"/>
                    <a:pt x="941" y="12389"/>
                  </a:cubicBezTo>
                  <a:cubicBezTo>
                    <a:pt x="758" y="12206"/>
                    <a:pt x="758" y="12206"/>
                    <a:pt x="758" y="12038"/>
                  </a:cubicBezTo>
                  <a:cubicBezTo>
                    <a:pt x="520" y="8402"/>
                    <a:pt x="4324" y="457"/>
                    <a:pt x="4324" y="457"/>
                  </a:cubicBezTo>
                  <a:cubicBezTo>
                    <a:pt x="4562" y="275"/>
                    <a:pt x="4562" y="106"/>
                    <a:pt x="4324" y="106"/>
                  </a:cubicBezTo>
                  <a:cubicBezTo>
                    <a:pt x="4267" y="27"/>
                    <a:pt x="4210" y="0"/>
                    <a:pt x="4158" y="0"/>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113"/>
            <p:cNvSpPr/>
            <p:nvPr/>
          </p:nvSpPr>
          <p:spPr>
            <a:xfrm>
              <a:off x="3215675" y="237450"/>
              <a:ext cx="1000175" cy="865200"/>
            </a:xfrm>
            <a:custGeom>
              <a:avLst/>
              <a:gdLst/>
              <a:ahLst/>
              <a:cxnLst/>
              <a:rect l="l" t="t" r="r" b="b"/>
              <a:pathLst>
                <a:path w="40007" h="34608" extrusionOk="0">
                  <a:moveTo>
                    <a:pt x="24420" y="1"/>
                  </a:moveTo>
                  <a:cubicBezTo>
                    <a:pt x="22492" y="1"/>
                    <a:pt x="20490" y="779"/>
                    <a:pt x="19119" y="2315"/>
                  </a:cubicBezTo>
                  <a:cubicBezTo>
                    <a:pt x="18179" y="3298"/>
                    <a:pt x="17421" y="4828"/>
                    <a:pt x="16143" y="5179"/>
                  </a:cubicBezTo>
                  <a:cubicBezTo>
                    <a:pt x="15887" y="5247"/>
                    <a:pt x="15637" y="5276"/>
                    <a:pt x="15389" y="5276"/>
                  </a:cubicBezTo>
                  <a:cubicBezTo>
                    <a:pt x="14158" y="5276"/>
                    <a:pt x="13012" y="4561"/>
                    <a:pt x="11750" y="4421"/>
                  </a:cubicBezTo>
                  <a:cubicBezTo>
                    <a:pt x="11323" y="4313"/>
                    <a:pt x="10893" y="4261"/>
                    <a:pt x="10466" y="4261"/>
                  </a:cubicBezTo>
                  <a:cubicBezTo>
                    <a:pt x="7851" y="4261"/>
                    <a:pt x="5383" y="6207"/>
                    <a:pt x="4731" y="8983"/>
                  </a:cubicBezTo>
                  <a:cubicBezTo>
                    <a:pt x="4141" y="11088"/>
                    <a:pt x="4562" y="13306"/>
                    <a:pt x="3790" y="15412"/>
                  </a:cubicBezTo>
                  <a:cubicBezTo>
                    <a:pt x="3032" y="18276"/>
                    <a:pt x="351" y="20143"/>
                    <a:pt x="169" y="23189"/>
                  </a:cubicBezTo>
                  <a:cubicBezTo>
                    <a:pt x="0" y="23947"/>
                    <a:pt x="0" y="24887"/>
                    <a:pt x="169" y="25645"/>
                  </a:cubicBezTo>
                  <a:cubicBezTo>
                    <a:pt x="1109" y="29856"/>
                    <a:pt x="3973" y="33422"/>
                    <a:pt x="7595" y="34362"/>
                  </a:cubicBezTo>
                  <a:cubicBezTo>
                    <a:pt x="8226" y="34528"/>
                    <a:pt x="8868" y="34608"/>
                    <a:pt x="9505" y="34608"/>
                  </a:cubicBezTo>
                  <a:cubicBezTo>
                    <a:pt x="12706" y="34608"/>
                    <a:pt x="15805" y="32591"/>
                    <a:pt x="17070" y="29267"/>
                  </a:cubicBezTo>
                  <a:cubicBezTo>
                    <a:pt x="17828" y="26993"/>
                    <a:pt x="17659" y="24354"/>
                    <a:pt x="18768" y="22248"/>
                  </a:cubicBezTo>
                  <a:cubicBezTo>
                    <a:pt x="19709" y="20325"/>
                    <a:pt x="21632" y="19034"/>
                    <a:pt x="23681" y="18627"/>
                  </a:cubicBezTo>
                  <a:cubicBezTo>
                    <a:pt x="24807" y="18423"/>
                    <a:pt x="25965" y="18337"/>
                    <a:pt x="27119" y="18337"/>
                  </a:cubicBezTo>
                  <a:cubicBezTo>
                    <a:pt x="27950" y="18337"/>
                    <a:pt x="28779" y="18382"/>
                    <a:pt x="29591" y="18458"/>
                  </a:cubicBezTo>
                  <a:cubicBezTo>
                    <a:pt x="29934" y="18503"/>
                    <a:pt x="30309" y="18536"/>
                    <a:pt x="30690" y="18536"/>
                  </a:cubicBezTo>
                  <a:cubicBezTo>
                    <a:pt x="31723" y="18536"/>
                    <a:pt x="32797" y="18293"/>
                    <a:pt x="33363" y="17388"/>
                  </a:cubicBezTo>
                  <a:lnTo>
                    <a:pt x="33363" y="17388"/>
                  </a:lnTo>
                  <a:cubicBezTo>
                    <a:pt x="33726" y="17418"/>
                    <a:pt x="34081" y="17435"/>
                    <a:pt x="34430" y="17435"/>
                  </a:cubicBezTo>
                  <a:cubicBezTo>
                    <a:pt x="35504" y="17435"/>
                    <a:pt x="36524" y="17268"/>
                    <a:pt x="37550" y="16760"/>
                  </a:cubicBezTo>
                  <a:cubicBezTo>
                    <a:pt x="38884" y="16002"/>
                    <a:pt x="40007" y="14303"/>
                    <a:pt x="39656" y="12548"/>
                  </a:cubicBezTo>
                  <a:cubicBezTo>
                    <a:pt x="39235" y="11439"/>
                    <a:pt x="38477" y="10667"/>
                    <a:pt x="37550" y="10092"/>
                  </a:cubicBezTo>
                  <a:cubicBezTo>
                    <a:pt x="36610" y="9334"/>
                    <a:pt x="35445" y="8800"/>
                    <a:pt x="34322" y="8393"/>
                  </a:cubicBezTo>
                  <a:cubicBezTo>
                    <a:pt x="33746" y="8211"/>
                    <a:pt x="33156" y="8042"/>
                    <a:pt x="32637" y="7635"/>
                  </a:cubicBezTo>
                  <a:cubicBezTo>
                    <a:pt x="31289" y="6877"/>
                    <a:pt x="30882" y="5179"/>
                    <a:pt x="30181" y="3649"/>
                  </a:cubicBezTo>
                  <a:cubicBezTo>
                    <a:pt x="29001" y="1782"/>
                    <a:pt x="27134" y="434"/>
                    <a:pt x="25029" y="27"/>
                  </a:cubicBezTo>
                  <a:cubicBezTo>
                    <a:pt x="24827" y="10"/>
                    <a:pt x="24624" y="1"/>
                    <a:pt x="24420"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113"/>
            <p:cNvSpPr/>
            <p:nvPr/>
          </p:nvSpPr>
          <p:spPr>
            <a:xfrm>
              <a:off x="3367625" y="422475"/>
              <a:ext cx="862625" cy="917525"/>
            </a:xfrm>
            <a:custGeom>
              <a:avLst/>
              <a:gdLst/>
              <a:ahLst/>
              <a:cxnLst/>
              <a:rect l="l" t="t" r="r" b="b"/>
              <a:pathLst>
                <a:path w="34505" h="36701" extrusionOk="0">
                  <a:moveTo>
                    <a:pt x="17315" y="1"/>
                  </a:moveTo>
                  <a:cubicBezTo>
                    <a:pt x="16909" y="1"/>
                    <a:pt x="16499" y="18"/>
                    <a:pt x="16087" y="52"/>
                  </a:cubicBezTo>
                  <a:cubicBezTo>
                    <a:pt x="7019" y="641"/>
                    <a:pt x="0" y="9359"/>
                    <a:pt x="758" y="19409"/>
                  </a:cubicBezTo>
                  <a:cubicBezTo>
                    <a:pt x="1492" y="29323"/>
                    <a:pt x="8965" y="36701"/>
                    <a:pt x="17661" y="36701"/>
                  </a:cubicBezTo>
                  <a:cubicBezTo>
                    <a:pt x="17954" y="36701"/>
                    <a:pt x="18248" y="36692"/>
                    <a:pt x="18544" y="36675"/>
                  </a:cubicBezTo>
                  <a:cubicBezTo>
                    <a:pt x="27668" y="35903"/>
                    <a:pt x="34504" y="27369"/>
                    <a:pt x="33929" y="17135"/>
                  </a:cubicBezTo>
                  <a:cubicBezTo>
                    <a:pt x="33191" y="7525"/>
                    <a:pt x="25914" y="1"/>
                    <a:pt x="17315" y="1"/>
                  </a:cubicBezTo>
                  <a:close/>
                </a:path>
              </a:pathLst>
            </a:custGeom>
            <a:solidFill>
              <a:srgbClr val="E2875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113"/>
            <p:cNvSpPr/>
            <p:nvPr/>
          </p:nvSpPr>
          <p:spPr>
            <a:xfrm>
              <a:off x="3287250" y="831900"/>
              <a:ext cx="198675" cy="198650"/>
            </a:xfrm>
            <a:custGeom>
              <a:avLst/>
              <a:gdLst/>
              <a:ahLst/>
              <a:cxnLst/>
              <a:rect l="l" t="t" r="r" b="b"/>
              <a:pathLst>
                <a:path w="7947" h="7946" extrusionOk="0">
                  <a:moveTo>
                    <a:pt x="3973" y="0"/>
                  </a:moveTo>
                  <a:cubicBezTo>
                    <a:pt x="1699" y="0"/>
                    <a:pt x="1" y="1699"/>
                    <a:pt x="1" y="3973"/>
                  </a:cubicBezTo>
                  <a:cubicBezTo>
                    <a:pt x="1" y="6078"/>
                    <a:pt x="1699" y="7945"/>
                    <a:pt x="3973" y="7945"/>
                  </a:cubicBezTo>
                  <a:cubicBezTo>
                    <a:pt x="6262" y="7945"/>
                    <a:pt x="7946" y="6078"/>
                    <a:pt x="7946" y="3973"/>
                  </a:cubicBezTo>
                  <a:cubicBezTo>
                    <a:pt x="7946" y="1699"/>
                    <a:pt x="6262" y="0"/>
                    <a:pt x="3973" y="0"/>
                  </a:cubicBezTo>
                  <a:close/>
                </a:path>
              </a:pathLst>
            </a:custGeom>
            <a:solidFill>
              <a:srgbClr val="E2875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113"/>
            <p:cNvSpPr/>
            <p:nvPr/>
          </p:nvSpPr>
          <p:spPr>
            <a:xfrm>
              <a:off x="3329725" y="907700"/>
              <a:ext cx="42125" cy="66000"/>
            </a:xfrm>
            <a:custGeom>
              <a:avLst/>
              <a:gdLst/>
              <a:ahLst/>
              <a:cxnLst/>
              <a:rect l="l" t="t" r="r" b="b"/>
              <a:pathLst>
                <a:path w="1685" h="2640" extrusionOk="0">
                  <a:moveTo>
                    <a:pt x="1685" y="0"/>
                  </a:moveTo>
                  <a:cubicBezTo>
                    <a:pt x="1278" y="0"/>
                    <a:pt x="927" y="183"/>
                    <a:pt x="758" y="351"/>
                  </a:cubicBezTo>
                  <a:cubicBezTo>
                    <a:pt x="351" y="534"/>
                    <a:pt x="169" y="772"/>
                    <a:pt x="169" y="1292"/>
                  </a:cubicBezTo>
                  <a:cubicBezTo>
                    <a:pt x="0" y="1881"/>
                    <a:pt x="351" y="2050"/>
                    <a:pt x="758" y="2288"/>
                  </a:cubicBezTo>
                  <a:lnTo>
                    <a:pt x="1109" y="2639"/>
                  </a:lnTo>
                  <a:lnTo>
                    <a:pt x="1685" y="2639"/>
                  </a:lnTo>
                  <a:lnTo>
                    <a:pt x="927" y="2050"/>
                  </a:lnTo>
                  <a:cubicBezTo>
                    <a:pt x="758" y="1699"/>
                    <a:pt x="758" y="1530"/>
                    <a:pt x="758" y="1292"/>
                  </a:cubicBezTo>
                  <a:cubicBezTo>
                    <a:pt x="758" y="1123"/>
                    <a:pt x="927" y="941"/>
                    <a:pt x="1109" y="772"/>
                  </a:cubicBezTo>
                  <a:cubicBezTo>
                    <a:pt x="1278" y="351"/>
                    <a:pt x="1516" y="183"/>
                    <a:pt x="1685" y="0"/>
                  </a:cubicBezTo>
                  <a:close/>
                </a:path>
              </a:pathLst>
            </a:custGeom>
            <a:solidFill>
              <a:srgbClr val="D96D4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113"/>
            <p:cNvSpPr/>
            <p:nvPr/>
          </p:nvSpPr>
          <p:spPr>
            <a:xfrm>
              <a:off x="3850150" y="1049825"/>
              <a:ext cx="200425" cy="71625"/>
            </a:xfrm>
            <a:custGeom>
              <a:avLst/>
              <a:gdLst/>
              <a:ahLst/>
              <a:cxnLst/>
              <a:rect l="l" t="t" r="r" b="b"/>
              <a:pathLst>
                <a:path w="8017" h="2865" extrusionOk="0">
                  <a:moveTo>
                    <a:pt x="1" y="0"/>
                  </a:moveTo>
                  <a:cubicBezTo>
                    <a:pt x="239" y="169"/>
                    <a:pt x="408" y="576"/>
                    <a:pt x="590" y="927"/>
                  </a:cubicBezTo>
                  <a:cubicBezTo>
                    <a:pt x="997" y="1334"/>
                    <a:pt x="1166" y="1516"/>
                    <a:pt x="1517" y="1867"/>
                  </a:cubicBezTo>
                  <a:cubicBezTo>
                    <a:pt x="2275" y="2275"/>
                    <a:pt x="3047" y="2625"/>
                    <a:pt x="4029" y="2864"/>
                  </a:cubicBezTo>
                  <a:cubicBezTo>
                    <a:pt x="4970" y="2864"/>
                    <a:pt x="5728" y="2625"/>
                    <a:pt x="6486" y="2106"/>
                  </a:cubicBezTo>
                  <a:cubicBezTo>
                    <a:pt x="7258" y="1516"/>
                    <a:pt x="7609" y="927"/>
                    <a:pt x="8016" y="0"/>
                  </a:cubicBezTo>
                  <a:lnTo>
                    <a:pt x="8016" y="0"/>
                  </a:lnTo>
                  <a:cubicBezTo>
                    <a:pt x="7427" y="576"/>
                    <a:pt x="6669" y="1109"/>
                    <a:pt x="6079" y="1334"/>
                  </a:cubicBezTo>
                  <a:cubicBezTo>
                    <a:pt x="5321" y="1685"/>
                    <a:pt x="4802" y="1867"/>
                    <a:pt x="4029" y="1867"/>
                  </a:cubicBezTo>
                  <a:cubicBezTo>
                    <a:pt x="3454" y="1685"/>
                    <a:pt x="2696" y="1516"/>
                    <a:pt x="1924" y="1109"/>
                  </a:cubicBezTo>
                  <a:lnTo>
                    <a:pt x="997" y="576"/>
                  </a:lnTo>
                  <a:cubicBezTo>
                    <a:pt x="759" y="351"/>
                    <a:pt x="408" y="169"/>
                    <a:pt x="1" y="0"/>
                  </a:cubicBezTo>
                  <a:close/>
                </a:path>
              </a:pathLst>
            </a:custGeom>
            <a:solidFill>
              <a:srgbClr val="D96D4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113"/>
            <p:cNvSpPr/>
            <p:nvPr/>
          </p:nvSpPr>
          <p:spPr>
            <a:xfrm>
              <a:off x="3940700" y="856200"/>
              <a:ext cx="90925" cy="142050"/>
            </a:xfrm>
            <a:custGeom>
              <a:avLst/>
              <a:gdLst/>
              <a:ahLst/>
              <a:cxnLst/>
              <a:rect l="l" t="t" r="r" b="b"/>
              <a:pathLst>
                <a:path w="3637" h="5682" extrusionOk="0">
                  <a:moveTo>
                    <a:pt x="1236" y="0"/>
                  </a:moveTo>
                  <a:cubicBezTo>
                    <a:pt x="1088" y="0"/>
                    <a:pt x="941" y="46"/>
                    <a:pt x="941" y="137"/>
                  </a:cubicBezTo>
                  <a:cubicBezTo>
                    <a:pt x="758" y="1653"/>
                    <a:pt x="0" y="4517"/>
                    <a:pt x="941" y="5640"/>
                  </a:cubicBezTo>
                  <a:cubicBezTo>
                    <a:pt x="980" y="5668"/>
                    <a:pt x="1064" y="5681"/>
                    <a:pt x="1177" y="5681"/>
                  </a:cubicBezTo>
                  <a:cubicBezTo>
                    <a:pt x="1750" y="5681"/>
                    <a:pt x="3074" y="5332"/>
                    <a:pt x="3215" y="4699"/>
                  </a:cubicBezTo>
                  <a:cubicBezTo>
                    <a:pt x="3636" y="3352"/>
                    <a:pt x="1881" y="1302"/>
                    <a:pt x="1530" y="137"/>
                  </a:cubicBezTo>
                  <a:cubicBezTo>
                    <a:pt x="1530" y="46"/>
                    <a:pt x="1383" y="0"/>
                    <a:pt x="1236" y="0"/>
                  </a:cubicBezTo>
                  <a:close/>
                </a:path>
              </a:pathLst>
            </a:custGeom>
            <a:solidFill>
              <a:srgbClr val="D96D4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113"/>
            <p:cNvSpPr/>
            <p:nvPr/>
          </p:nvSpPr>
          <p:spPr>
            <a:xfrm>
              <a:off x="4101775" y="817150"/>
              <a:ext cx="48100" cy="66000"/>
            </a:xfrm>
            <a:custGeom>
              <a:avLst/>
              <a:gdLst/>
              <a:ahLst/>
              <a:cxnLst/>
              <a:rect l="l" t="t" r="r" b="b"/>
              <a:pathLst>
                <a:path w="1924" h="2640" extrusionOk="0">
                  <a:moveTo>
                    <a:pt x="983" y="1"/>
                  </a:moveTo>
                  <a:cubicBezTo>
                    <a:pt x="408" y="1"/>
                    <a:pt x="1" y="590"/>
                    <a:pt x="1" y="1348"/>
                  </a:cubicBezTo>
                  <a:cubicBezTo>
                    <a:pt x="1" y="2106"/>
                    <a:pt x="408" y="2640"/>
                    <a:pt x="983" y="2640"/>
                  </a:cubicBezTo>
                  <a:cubicBezTo>
                    <a:pt x="1517" y="2640"/>
                    <a:pt x="1924" y="2106"/>
                    <a:pt x="1924" y="1348"/>
                  </a:cubicBezTo>
                  <a:cubicBezTo>
                    <a:pt x="1924" y="590"/>
                    <a:pt x="1517" y="1"/>
                    <a:pt x="983"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113"/>
            <p:cNvSpPr/>
            <p:nvPr/>
          </p:nvSpPr>
          <p:spPr>
            <a:xfrm>
              <a:off x="3742075" y="846275"/>
              <a:ext cx="52650" cy="66000"/>
            </a:xfrm>
            <a:custGeom>
              <a:avLst/>
              <a:gdLst/>
              <a:ahLst/>
              <a:cxnLst/>
              <a:rect l="l" t="t" r="r" b="b"/>
              <a:pathLst>
                <a:path w="2106" h="2640" extrusionOk="0">
                  <a:moveTo>
                    <a:pt x="1109" y="1"/>
                  </a:moveTo>
                  <a:cubicBezTo>
                    <a:pt x="576" y="1"/>
                    <a:pt x="0" y="534"/>
                    <a:pt x="0" y="1292"/>
                  </a:cubicBezTo>
                  <a:cubicBezTo>
                    <a:pt x="0" y="2050"/>
                    <a:pt x="351" y="2640"/>
                    <a:pt x="927" y="2640"/>
                  </a:cubicBezTo>
                  <a:cubicBezTo>
                    <a:pt x="1516" y="2640"/>
                    <a:pt x="2106" y="2050"/>
                    <a:pt x="2106" y="1292"/>
                  </a:cubicBezTo>
                  <a:cubicBezTo>
                    <a:pt x="2106" y="703"/>
                    <a:pt x="1685" y="1"/>
                    <a:pt x="1109"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113"/>
            <p:cNvSpPr/>
            <p:nvPr/>
          </p:nvSpPr>
          <p:spPr>
            <a:xfrm>
              <a:off x="3410075" y="712075"/>
              <a:ext cx="890350" cy="333200"/>
            </a:xfrm>
            <a:custGeom>
              <a:avLst/>
              <a:gdLst/>
              <a:ahLst/>
              <a:cxnLst/>
              <a:rect l="l" t="t" r="r" b="b"/>
              <a:pathLst>
                <a:path w="35614" h="13328" extrusionOk="0">
                  <a:moveTo>
                    <a:pt x="30125" y="582"/>
                  </a:moveTo>
                  <a:cubicBezTo>
                    <a:pt x="31290" y="582"/>
                    <a:pt x="32231" y="989"/>
                    <a:pt x="32989" y="1747"/>
                  </a:cubicBezTo>
                  <a:cubicBezTo>
                    <a:pt x="34154" y="2856"/>
                    <a:pt x="34912" y="4386"/>
                    <a:pt x="34912" y="5902"/>
                  </a:cubicBezTo>
                  <a:cubicBezTo>
                    <a:pt x="35094" y="8948"/>
                    <a:pt x="32989" y="11573"/>
                    <a:pt x="30350" y="11812"/>
                  </a:cubicBezTo>
                  <a:cubicBezTo>
                    <a:pt x="29185" y="11812"/>
                    <a:pt x="28076" y="11405"/>
                    <a:pt x="27135" y="10633"/>
                  </a:cubicBezTo>
                  <a:cubicBezTo>
                    <a:pt x="26138" y="9706"/>
                    <a:pt x="25380" y="8176"/>
                    <a:pt x="25380" y="6492"/>
                  </a:cubicBezTo>
                  <a:cubicBezTo>
                    <a:pt x="25212" y="3446"/>
                    <a:pt x="27318" y="807"/>
                    <a:pt x="29943" y="582"/>
                  </a:cubicBezTo>
                  <a:close/>
                  <a:moveTo>
                    <a:pt x="15147" y="1340"/>
                  </a:moveTo>
                  <a:cubicBezTo>
                    <a:pt x="18011" y="1340"/>
                    <a:pt x="20467" y="3614"/>
                    <a:pt x="20650" y="6660"/>
                  </a:cubicBezTo>
                  <a:cubicBezTo>
                    <a:pt x="20874" y="9706"/>
                    <a:pt x="18362" y="12331"/>
                    <a:pt x="15386" y="12570"/>
                  </a:cubicBezTo>
                  <a:cubicBezTo>
                    <a:pt x="15287" y="12575"/>
                    <a:pt x="15188" y="12578"/>
                    <a:pt x="15090" y="12578"/>
                  </a:cubicBezTo>
                  <a:cubicBezTo>
                    <a:pt x="12167" y="12578"/>
                    <a:pt x="9645" y="10183"/>
                    <a:pt x="9645" y="7250"/>
                  </a:cubicBezTo>
                  <a:cubicBezTo>
                    <a:pt x="9476" y="5720"/>
                    <a:pt x="10052" y="4386"/>
                    <a:pt x="10992" y="3263"/>
                  </a:cubicBezTo>
                  <a:cubicBezTo>
                    <a:pt x="11933" y="2098"/>
                    <a:pt x="13449" y="1579"/>
                    <a:pt x="14796" y="1340"/>
                  </a:cubicBezTo>
                  <a:close/>
                  <a:moveTo>
                    <a:pt x="30519" y="0"/>
                  </a:moveTo>
                  <a:cubicBezTo>
                    <a:pt x="30331" y="0"/>
                    <a:pt x="30140" y="16"/>
                    <a:pt x="29943" y="49"/>
                  </a:cubicBezTo>
                  <a:cubicBezTo>
                    <a:pt x="27079" y="49"/>
                    <a:pt x="24735" y="2744"/>
                    <a:pt x="24622" y="5902"/>
                  </a:cubicBezTo>
                  <a:cubicBezTo>
                    <a:pt x="24155" y="5771"/>
                    <a:pt x="23666" y="5699"/>
                    <a:pt x="23174" y="5699"/>
                  </a:cubicBezTo>
                  <a:cubicBezTo>
                    <a:pt x="22558" y="5699"/>
                    <a:pt x="21937" y="5813"/>
                    <a:pt x="21352" y="6071"/>
                  </a:cubicBezTo>
                  <a:cubicBezTo>
                    <a:pt x="20874" y="2912"/>
                    <a:pt x="18193" y="582"/>
                    <a:pt x="14796" y="582"/>
                  </a:cubicBezTo>
                  <a:cubicBezTo>
                    <a:pt x="13098" y="807"/>
                    <a:pt x="11582" y="1579"/>
                    <a:pt x="10403" y="2688"/>
                  </a:cubicBezTo>
                  <a:cubicBezTo>
                    <a:pt x="9883" y="3333"/>
                    <a:pt x="9476" y="4035"/>
                    <a:pt x="9181" y="4737"/>
                  </a:cubicBezTo>
                  <a:lnTo>
                    <a:pt x="1" y="4204"/>
                  </a:lnTo>
                  <a:lnTo>
                    <a:pt x="1" y="4793"/>
                  </a:lnTo>
                  <a:lnTo>
                    <a:pt x="8999" y="5495"/>
                  </a:lnTo>
                  <a:cubicBezTo>
                    <a:pt x="8887" y="6071"/>
                    <a:pt x="8830" y="6660"/>
                    <a:pt x="8887" y="7250"/>
                  </a:cubicBezTo>
                  <a:cubicBezTo>
                    <a:pt x="8887" y="10633"/>
                    <a:pt x="11750" y="13328"/>
                    <a:pt x="15147" y="13328"/>
                  </a:cubicBezTo>
                  <a:lnTo>
                    <a:pt x="15386" y="13328"/>
                  </a:lnTo>
                  <a:cubicBezTo>
                    <a:pt x="18895" y="13160"/>
                    <a:pt x="21464" y="10226"/>
                    <a:pt x="21408" y="6955"/>
                  </a:cubicBezTo>
                  <a:cubicBezTo>
                    <a:pt x="21978" y="6605"/>
                    <a:pt x="22581" y="6445"/>
                    <a:pt x="23181" y="6445"/>
                  </a:cubicBezTo>
                  <a:cubicBezTo>
                    <a:pt x="23689" y="6445"/>
                    <a:pt x="24196" y="6560"/>
                    <a:pt x="24679" y="6773"/>
                  </a:cubicBezTo>
                  <a:cubicBezTo>
                    <a:pt x="24917" y="8597"/>
                    <a:pt x="25675" y="10170"/>
                    <a:pt x="26728" y="11222"/>
                  </a:cubicBezTo>
                  <a:cubicBezTo>
                    <a:pt x="27669" y="11980"/>
                    <a:pt x="28834" y="12570"/>
                    <a:pt x="30125" y="12570"/>
                  </a:cubicBezTo>
                  <a:lnTo>
                    <a:pt x="30350" y="12570"/>
                  </a:lnTo>
                  <a:cubicBezTo>
                    <a:pt x="33396" y="12331"/>
                    <a:pt x="35614" y="9355"/>
                    <a:pt x="35614" y="5902"/>
                  </a:cubicBezTo>
                  <a:cubicBezTo>
                    <a:pt x="35445" y="4204"/>
                    <a:pt x="34687" y="2505"/>
                    <a:pt x="33564" y="1340"/>
                  </a:cubicBezTo>
                  <a:cubicBezTo>
                    <a:pt x="32569" y="537"/>
                    <a:pt x="31616" y="0"/>
                    <a:pt x="30519" y="0"/>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113"/>
            <p:cNvSpPr/>
            <p:nvPr/>
          </p:nvSpPr>
          <p:spPr>
            <a:xfrm>
              <a:off x="3315425" y="280375"/>
              <a:ext cx="972025" cy="551550"/>
            </a:xfrm>
            <a:custGeom>
              <a:avLst/>
              <a:gdLst/>
              <a:ahLst/>
              <a:cxnLst/>
              <a:rect l="l" t="t" r="r" b="b"/>
              <a:pathLst>
                <a:path w="38881" h="22062" extrusionOk="0">
                  <a:moveTo>
                    <a:pt x="27491" y="1"/>
                  </a:moveTo>
                  <a:cubicBezTo>
                    <a:pt x="20076" y="1"/>
                    <a:pt x="19699" y="5017"/>
                    <a:pt x="16104" y="5017"/>
                  </a:cubicBezTo>
                  <a:cubicBezTo>
                    <a:pt x="15923" y="5017"/>
                    <a:pt x="15734" y="5004"/>
                    <a:pt x="15536" y="4978"/>
                  </a:cubicBezTo>
                  <a:cubicBezTo>
                    <a:pt x="14626" y="4870"/>
                    <a:pt x="13716" y="4809"/>
                    <a:pt x="12822" y="4809"/>
                  </a:cubicBezTo>
                  <a:cubicBezTo>
                    <a:pt x="5914" y="4809"/>
                    <a:pt x="0" y="8439"/>
                    <a:pt x="2846" y="22061"/>
                  </a:cubicBezTo>
                  <a:cubicBezTo>
                    <a:pt x="2846" y="22061"/>
                    <a:pt x="9107" y="20882"/>
                    <a:pt x="9107" y="15043"/>
                  </a:cubicBezTo>
                  <a:cubicBezTo>
                    <a:pt x="9107" y="9540"/>
                    <a:pt x="14610" y="8192"/>
                    <a:pt x="14610" y="8192"/>
                  </a:cubicBezTo>
                  <a:cubicBezTo>
                    <a:pt x="14610" y="8192"/>
                    <a:pt x="17108" y="13351"/>
                    <a:pt x="21954" y="13351"/>
                  </a:cubicBezTo>
                  <a:cubicBezTo>
                    <a:pt x="23347" y="13351"/>
                    <a:pt x="24933" y="12925"/>
                    <a:pt x="26710" y="11828"/>
                  </a:cubicBezTo>
                  <a:cubicBezTo>
                    <a:pt x="27549" y="11278"/>
                    <a:pt x="28311" y="11056"/>
                    <a:pt x="28995" y="11056"/>
                  </a:cubicBezTo>
                  <a:cubicBezTo>
                    <a:pt x="31890" y="11056"/>
                    <a:pt x="33378" y="15043"/>
                    <a:pt x="33378" y="15043"/>
                  </a:cubicBezTo>
                  <a:cubicBezTo>
                    <a:pt x="38880" y="15043"/>
                    <a:pt x="36017" y="823"/>
                    <a:pt x="28998" y="65"/>
                  </a:cubicBezTo>
                  <a:cubicBezTo>
                    <a:pt x="28465" y="21"/>
                    <a:pt x="27964" y="1"/>
                    <a:pt x="27491"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5" name="Google Shape;3735;p113"/>
          <p:cNvGrpSpPr/>
          <p:nvPr/>
        </p:nvGrpSpPr>
        <p:grpSpPr>
          <a:xfrm>
            <a:off x="6964919" y="2582644"/>
            <a:ext cx="987102" cy="1814359"/>
            <a:chOff x="9165869" y="2639469"/>
            <a:chExt cx="987102" cy="1814359"/>
          </a:xfrm>
        </p:grpSpPr>
        <p:sp>
          <p:nvSpPr>
            <p:cNvPr id="3736" name="Google Shape;3736;p113"/>
            <p:cNvSpPr/>
            <p:nvPr/>
          </p:nvSpPr>
          <p:spPr>
            <a:xfrm flipH="1">
              <a:off x="9824455" y="4216535"/>
              <a:ext cx="118892" cy="197956"/>
            </a:xfrm>
            <a:custGeom>
              <a:avLst/>
              <a:gdLst/>
              <a:ahLst/>
              <a:cxnLst/>
              <a:rect l="l" t="t" r="r" b="b"/>
              <a:pathLst>
                <a:path w="2605" h="4509" extrusionOk="0">
                  <a:moveTo>
                    <a:pt x="2408" y="0"/>
                  </a:moveTo>
                  <a:lnTo>
                    <a:pt x="0" y="234"/>
                  </a:lnTo>
                  <a:lnTo>
                    <a:pt x="75" y="3613"/>
                  </a:lnTo>
                  <a:lnTo>
                    <a:pt x="542" y="4434"/>
                  </a:lnTo>
                  <a:lnTo>
                    <a:pt x="2287" y="4509"/>
                  </a:lnTo>
                  <a:lnTo>
                    <a:pt x="2604" y="3687"/>
                  </a:lnTo>
                  <a:cubicBezTo>
                    <a:pt x="2334" y="3575"/>
                    <a:pt x="2408" y="1"/>
                    <a:pt x="2408" y="0"/>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113"/>
            <p:cNvSpPr/>
            <p:nvPr/>
          </p:nvSpPr>
          <p:spPr>
            <a:xfrm flipH="1">
              <a:off x="9694974" y="4368086"/>
              <a:ext cx="248373" cy="85742"/>
            </a:xfrm>
            <a:custGeom>
              <a:avLst/>
              <a:gdLst/>
              <a:ahLst/>
              <a:cxnLst/>
              <a:rect l="l" t="t" r="r" b="b"/>
              <a:pathLst>
                <a:path w="5442" h="1953" extrusionOk="0">
                  <a:moveTo>
                    <a:pt x="52" y="1"/>
                  </a:moveTo>
                  <a:cubicBezTo>
                    <a:pt x="18" y="1"/>
                    <a:pt x="0" y="2"/>
                    <a:pt x="0" y="2"/>
                  </a:cubicBezTo>
                  <a:lnTo>
                    <a:pt x="75" y="1915"/>
                  </a:lnTo>
                  <a:lnTo>
                    <a:pt x="5405" y="1953"/>
                  </a:lnTo>
                  <a:cubicBezTo>
                    <a:pt x="5442" y="1757"/>
                    <a:pt x="5367" y="1290"/>
                    <a:pt x="5171" y="1169"/>
                  </a:cubicBezTo>
                  <a:lnTo>
                    <a:pt x="2567" y="198"/>
                  </a:lnTo>
                  <a:cubicBezTo>
                    <a:pt x="2567" y="198"/>
                    <a:pt x="2408" y="399"/>
                    <a:pt x="2068" y="399"/>
                  </a:cubicBezTo>
                  <a:cubicBezTo>
                    <a:pt x="1955" y="399"/>
                    <a:pt x="1823" y="377"/>
                    <a:pt x="1671" y="319"/>
                  </a:cubicBezTo>
                  <a:cubicBezTo>
                    <a:pt x="769" y="26"/>
                    <a:pt x="217" y="1"/>
                    <a:pt x="52" y="1"/>
                  </a:cubicBezTo>
                  <a:close/>
                </a:path>
              </a:pathLst>
            </a:custGeom>
            <a:solidFill>
              <a:srgbClr val="EFEFE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113"/>
            <p:cNvSpPr/>
            <p:nvPr/>
          </p:nvSpPr>
          <p:spPr>
            <a:xfrm flipH="1">
              <a:off x="9705608" y="4392321"/>
              <a:ext cx="85256" cy="32444"/>
            </a:xfrm>
            <a:custGeom>
              <a:avLst/>
              <a:gdLst/>
              <a:ahLst/>
              <a:cxnLst/>
              <a:rect l="l" t="t" r="r" b="b"/>
              <a:pathLst>
                <a:path w="1868" h="739" extrusionOk="0">
                  <a:moveTo>
                    <a:pt x="159" y="1"/>
                  </a:moveTo>
                  <a:lnTo>
                    <a:pt x="1" y="738"/>
                  </a:lnTo>
                  <a:lnTo>
                    <a:pt x="1830" y="738"/>
                  </a:lnTo>
                  <a:cubicBezTo>
                    <a:pt x="1868" y="738"/>
                    <a:pt x="1868" y="701"/>
                    <a:pt x="1868" y="701"/>
                  </a:cubicBezTo>
                  <a:lnTo>
                    <a:pt x="159" y="1"/>
                  </a:lnTo>
                  <a:close/>
                </a:path>
              </a:pathLst>
            </a:custGeom>
            <a:solidFill>
              <a:srgbClr val="BC7B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113"/>
            <p:cNvSpPr/>
            <p:nvPr/>
          </p:nvSpPr>
          <p:spPr>
            <a:xfrm flipH="1">
              <a:off x="9703919" y="4390696"/>
              <a:ext cx="88633" cy="34068"/>
            </a:xfrm>
            <a:custGeom>
              <a:avLst/>
              <a:gdLst/>
              <a:ahLst/>
              <a:cxnLst/>
              <a:rect l="l" t="t" r="r" b="b"/>
              <a:pathLst>
                <a:path w="1942" h="776" extrusionOk="0">
                  <a:moveTo>
                    <a:pt x="234" y="75"/>
                  </a:moveTo>
                  <a:lnTo>
                    <a:pt x="1830" y="738"/>
                  </a:lnTo>
                  <a:lnTo>
                    <a:pt x="75" y="738"/>
                  </a:lnTo>
                  <a:lnTo>
                    <a:pt x="234" y="75"/>
                  </a:lnTo>
                  <a:close/>
                  <a:moveTo>
                    <a:pt x="150" y="0"/>
                  </a:moveTo>
                  <a:lnTo>
                    <a:pt x="0" y="775"/>
                  </a:lnTo>
                  <a:lnTo>
                    <a:pt x="1867" y="775"/>
                  </a:lnTo>
                  <a:cubicBezTo>
                    <a:pt x="1905" y="775"/>
                    <a:pt x="1905" y="775"/>
                    <a:pt x="1905" y="738"/>
                  </a:cubicBezTo>
                  <a:cubicBezTo>
                    <a:pt x="1942" y="738"/>
                    <a:pt x="1905" y="700"/>
                    <a:pt x="1905" y="700"/>
                  </a:cubicBezTo>
                  <a:lnTo>
                    <a:pt x="150" y="0"/>
                  </a:lnTo>
                  <a:close/>
                </a:path>
              </a:pathLst>
            </a:custGeom>
            <a:solidFill>
              <a:srgbClr val="BC7B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113"/>
            <p:cNvSpPr/>
            <p:nvPr/>
          </p:nvSpPr>
          <p:spPr>
            <a:xfrm flipH="1">
              <a:off x="9922033" y="4368130"/>
              <a:ext cx="21314" cy="56634"/>
            </a:xfrm>
            <a:custGeom>
              <a:avLst/>
              <a:gdLst/>
              <a:ahLst/>
              <a:cxnLst/>
              <a:rect l="l" t="t" r="r" b="b"/>
              <a:pathLst>
                <a:path w="467" h="1290" extrusionOk="0">
                  <a:moveTo>
                    <a:pt x="0" y="1"/>
                  </a:moveTo>
                  <a:lnTo>
                    <a:pt x="75" y="1289"/>
                  </a:lnTo>
                  <a:lnTo>
                    <a:pt x="467" y="1252"/>
                  </a:lnTo>
                  <a:lnTo>
                    <a:pt x="346" y="48"/>
                  </a:lnTo>
                  <a:cubicBezTo>
                    <a:pt x="308" y="48"/>
                    <a:pt x="0" y="1"/>
                    <a:pt x="0" y="1"/>
                  </a:cubicBezTo>
                  <a:close/>
                </a:path>
              </a:pathLst>
            </a:custGeom>
            <a:solidFill>
              <a:srgbClr val="CBD04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113"/>
            <p:cNvSpPr/>
            <p:nvPr/>
          </p:nvSpPr>
          <p:spPr>
            <a:xfrm flipH="1">
              <a:off x="9703919" y="4423052"/>
              <a:ext cx="237739" cy="3337"/>
            </a:xfrm>
            <a:custGeom>
              <a:avLst/>
              <a:gdLst/>
              <a:ahLst/>
              <a:cxnLst/>
              <a:rect l="l" t="t" r="r" b="b"/>
              <a:pathLst>
                <a:path w="5209" h="76" extrusionOk="0">
                  <a:moveTo>
                    <a:pt x="38" y="1"/>
                  </a:moveTo>
                  <a:cubicBezTo>
                    <a:pt x="38" y="1"/>
                    <a:pt x="1" y="1"/>
                    <a:pt x="1" y="38"/>
                  </a:cubicBezTo>
                  <a:lnTo>
                    <a:pt x="38" y="38"/>
                  </a:lnTo>
                  <a:lnTo>
                    <a:pt x="5172" y="75"/>
                  </a:lnTo>
                  <a:cubicBezTo>
                    <a:pt x="5209" y="75"/>
                    <a:pt x="5209" y="38"/>
                    <a:pt x="5209" y="38"/>
                  </a:cubicBezTo>
                  <a:cubicBezTo>
                    <a:pt x="5209" y="38"/>
                    <a:pt x="5209" y="1"/>
                    <a:pt x="5172" y="1"/>
                  </a:cubicBezTo>
                  <a:close/>
                </a:path>
              </a:pathLst>
            </a:custGeom>
            <a:solidFill>
              <a:srgbClr val="BC7B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113"/>
            <p:cNvSpPr/>
            <p:nvPr/>
          </p:nvSpPr>
          <p:spPr>
            <a:xfrm flipH="1">
              <a:off x="9746501" y="3542017"/>
              <a:ext cx="266309" cy="783572"/>
            </a:xfrm>
            <a:custGeom>
              <a:avLst/>
              <a:gdLst/>
              <a:ahLst/>
              <a:cxnLst/>
              <a:rect l="l" t="t" r="r" b="b"/>
              <a:pathLst>
                <a:path w="5835" h="17848" extrusionOk="0">
                  <a:moveTo>
                    <a:pt x="5676" y="1"/>
                  </a:moveTo>
                  <a:lnTo>
                    <a:pt x="1" y="776"/>
                  </a:lnTo>
                  <a:lnTo>
                    <a:pt x="1056" y="8709"/>
                  </a:lnTo>
                  <a:cubicBezTo>
                    <a:pt x="1205" y="9913"/>
                    <a:pt x="1364" y="17577"/>
                    <a:pt x="1364" y="17577"/>
                  </a:cubicBezTo>
                  <a:lnTo>
                    <a:pt x="4089" y="17847"/>
                  </a:lnTo>
                  <a:lnTo>
                    <a:pt x="5489" y="12331"/>
                  </a:lnTo>
                  <a:cubicBezTo>
                    <a:pt x="5722" y="11351"/>
                    <a:pt x="5834" y="10343"/>
                    <a:pt x="5834" y="9335"/>
                  </a:cubicBezTo>
                  <a:lnTo>
                    <a:pt x="5676" y="1"/>
                  </a:ln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113"/>
            <p:cNvSpPr/>
            <p:nvPr/>
          </p:nvSpPr>
          <p:spPr>
            <a:xfrm flipH="1">
              <a:off x="9746501" y="3542017"/>
              <a:ext cx="266309" cy="783572"/>
            </a:xfrm>
            <a:custGeom>
              <a:avLst/>
              <a:gdLst/>
              <a:ahLst/>
              <a:cxnLst/>
              <a:rect l="l" t="t" r="r" b="b"/>
              <a:pathLst>
                <a:path w="5835" h="17848" extrusionOk="0">
                  <a:moveTo>
                    <a:pt x="5676" y="1"/>
                  </a:moveTo>
                  <a:lnTo>
                    <a:pt x="1" y="776"/>
                  </a:lnTo>
                  <a:lnTo>
                    <a:pt x="1056" y="8709"/>
                  </a:lnTo>
                  <a:cubicBezTo>
                    <a:pt x="1205" y="9913"/>
                    <a:pt x="1364" y="17577"/>
                    <a:pt x="1364" y="17577"/>
                  </a:cubicBezTo>
                  <a:lnTo>
                    <a:pt x="4089" y="17847"/>
                  </a:lnTo>
                  <a:lnTo>
                    <a:pt x="5489" y="12331"/>
                  </a:lnTo>
                  <a:cubicBezTo>
                    <a:pt x="5722" y="11351"/>
                    <a:pt x="5834" y="10343"/>
                    <a:pt x="5834" y="9335"/>
                  </a:cubicBezTo>
                  <a:lnTo>
                    <a:pt x="5676" y="1"/>
                  </a:lnTo>
                  <a:close/>
                </a:path>
              </a:pathLst>
            </a:custGeom>
            <a:solidFill>
              <a:srgbClr val="000000">
                <a:alpha val="223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113"/>
            <p:cNvSpPr/>
            <p:nvPr/>
          </p:nvSpPr>
          <p:spPr>
            <a:xfrm flipH="1">
              <a:off x="9311552" y="4124340"/>
              <a:ext cx="195157" cy="202873"/>
            </a:xfrm>
            <a:custGeom>
              <a:avLst/>
              <a:gdLst/>
              <a:ahLst/>
              <a:cxnLst/>
              <a:rect l="l" t="t" r="r" b="b"/>
              <a:pathLst>
                <a:path w="4276" h="4621" extrusionOk="0">
                  <a:moveTo>
                    <a:pt x="2017" y="0"/>
                  </a:moveTo>
                  <a:lnTo>
                    <a:pt x="1" y="1316"/>
                  </a:lnTo>
                  <a:lnTo>
                    <a:pt x="1905" y="4117"/>
                  </a:lnTo>
                  <a:lnTo>
                    <a:pt x="2717" y="4621"/>
                  </a:lnTo>
                  <a:lnTo>
                    <a:pt x="4275" y="3921"/>
                  </a:lnTo>
                  <a:lnTo>
                    <a:pt x="4201" y="3071"/>
                  </a:lnTo>
                  <a:cubicBezTo>
                    <a:pt x="3921" y="3071"/>
                    <a:pt x="2017" y="0"/>
                    <a:pt x="2017" y="0"/>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113"/>
            <p:cNvSpPr/>
            <p:nvPr/>
          </p:nvSpPr>
          <p:spPr>
            <a:xfrm flipH="1">
              <a:off x="9165869" y="4243579"/>
              <a:ext cx="259463" cy="131576"/>
            </a:xfrm>
            <a:custGeom>
              <a:avLst/>
              <a:gdLst/>
              <a:ahLst/>
              <a:cxnLst/>
              <a:rect l="l" t="t" r="r" b="b"/>
              <a:pathLst>
                <a:path w="5685" h="2997" extrusionOk="0">
                  <a:moveTo>
                    <a:pt x="5134" y="0"/>
                  </a:moveTo>
                  <a:lnTo>
                    <a:pt x="2334" y="318"/>
                  </a:lnTo>
                  <a:cubicBezTo>
                    <a:pt x="2334" y="318"/>
                    <a:pt x="2296" y="738"/>
                    <a:pt x="1596" y="859"/>
                  </a:cubicBezTo>
                  <a:cubicBezTo>
                    <a:pt x="467" y="1018"/>
                    <a:pt x="0" y="1326"/>
                    <a:pt x="0" y="1326"/>
                  </a:cubicBezTo>
                  <a:lnTo>
                    <a:pt x="934" y="2997"/>
                  </a:lnTo>
                  <a:lnTo>
                    <a:pt x="5685" y="589"/>
                  </a:lnTo>
                  <a:cubicBezTo>
                    <a:pt x="5638" y="392"/>
                    <a:pt x="5330" y="0"/>
                    <a:pt x="5134" y="0"/>
                  </a:cubicBezTo>
                  <a:close/>
                </a:path>
              </a:pathLst>
            </a:custGeom>
            <a:solidFill>
              <a:srgbClr val="EFEFE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113"/>
            <p:cNvSpPr/>
            <p:nvPr/>
          </p:nvSpPr>
          <p:spPr>
            <a:xfrm flipH="1">
              <a:off x="9187183" y="4245203"/>
              <a:ext cx="85210" cy="39381"/>
            </a:xfrm>
            <a:custGeom>
              <a:avLst/>
              <a:gdLst/>
              <a:ahLst/>
              <a:cxnLst/>
              <a:rect l="l" t="t" r="r" b="b"/>
              <a:pathLst>
                <a:path w="1867" h="897" extrusionOk="0">
                  <a:moveTo>
                    <a:pt x="1820" y="1"/>
                  </a:moveTo>
                  <a:lnTo>
                    <a:pt x="0" y="159"/>
                  </a:lnTo>
                  <a:lnTo>
                    <a:pt x="187" y="897"/>
                  </a:lnTo>
                  <a:lnTo>
                    <a:pt x="1820" y="47"/>
                  </a:lnTo>
                  <a:cubicBezTo>
                    <a:pt x="1867" y="47"/>
                    <a:pt x="1867" y="1"/>
                    <a:pt x="1820" y="1"/>
                  </a:cubicBezTo>
                  <a:close/>
                </a:path>
              </a:pathLst>
            </a:custGeom>
            <a:solidFill>
              <a:srgbClr val="BC7B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113"/>
            <p:cNvSpPr/>
            <p:nvPr/>
          </p:nvSpPr>
          <p:spPr>
            <a:xfrm flipH="1">
              <a:off x="9187183" y="4245203"/>
              <a:ext cx="87355" cy="41049"/>
            </a:xfrm>
            <a:custGeom>
              <a:avLst/>
              <a:gdLst/>
              <a:ahLst/>
              <a:cxnLst/>
              <a:rect l="l" t="t" r="r" b="b"/>
              <a:pathLst>
                <a:path w="1914" h="935" extrusionOk="0">
                  <a:moveTo>
                    <a:pt x="1830" y="47"/>
                  </a:moveTo>
                  <a:lnTo>
                    <a:pt x="281" y="860"/>
                  </a:lnTo>
                  <a:lnTo>
                    <a:pt x="85" y="159"/>
                  </a:lnTo>
                  <a:lnTo>
                    <a:pt x="1830" y="47"/>
                  </a:lnTo>
                  <a:close/>
                  <a:moveTo>
                    <a:pt x="1867" y="1"/>
                  </a:moveTo>
                  <a:lnTo>
                    <a:pt x="47" y="122"/>
                  </a:lnTo>
                  <a:lnTo>
                    <a:pt x="1" y="122"/>
                  </a:lnTo>
                  <a:lnTo>
                    <a:pt x="234" y="934"/>
                  </a:lnTo>
                  <a:lnTo>
                    <a:pt x="1914" y="85"/>
                  </a:lnTo>
                  <a:lnTo>
                    <a:pt x="1914" y="47"/>
                  </a:lnTo>
                  <a:cubicBezTo>
                    <a:pt x="1914" y="1"/>
                    <a:pt x="1914" y="1"/>
                    <a:pt x="1867" y="1"/>
                  </a:cubicBezTo>
                  <a:close/>
                </a:path>
              </a:pathLst>
            </a:custGeom>
            <a:solidFill>
              <a:srgbClr val="BC7B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113"/>
            <p:cNvSpPr/>
            <p:nvPr/>
          </p:nvSpPr>
          <p:spPr>
            <a:xfrm flipH="1">
              <a:off x="9382705" y="4294813"/>
              <a:ext cx="42628" cy="54922"/>
            </a:xfrm>
            <a:custGeom>
              <a:avLst/>
              <a:gdLst/>
              <a:ahLst/>
              <a:cxnLst/>
              <a:rect l="l" t="t" r="r" b="b"/>
              <a:pathLst>
                <a:path w="934" h="1251" extrusionOk="0">
                  <a:moveTo>
                    <a:pt x="318" y="0"/>
                  </a:moveTo>
                  <a:cubicBezTo>
                    <a:pt x="271" y="0"/>
                    <a:pt x="0" y="159"/>
                    <a:pt x="0" y="159"/>
                  </a:cubicBezTo>
                  <a:lnTo>
                    <a:pt x="626" y="1251"/>
                  </a:lnTo>
                  <a:lnTo>
                    <a:pt x="934" y="1055"/>
                  </a:lnTo>
                  <a:lnTo>
                    <a:pt x="318" y="0"/>
                  </a:lnTo>
                  <a:close/>
                </a:path>
              </a:pathLst>
            </a:custGeom>
            <a:solidFill>
              <a:srgbClr val="CBD04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113"/>
            <p:cNvSpPr/>
            <p:nvPr/>
          </p:nvSpPr>
          <p:spPr>
            <a:xfrm flipH="1">
              <a:off x="9185449" y="4245203"/>
              <a:ext cx="211359" cy="104532"/>
            </a:xfrm>
            <a:custGeom>
              <a:avLst/>
              <a:gdLst/>
              <a:ahLst/>
              <a:cxnLst/>
              <a:rect l="l" t="t" r="r" b="b"/>
              <a:pathLst>
                <a:path w="4631" h="2381" extrusionOk="0">
                  <a:moveTo>
                    <a:pt x="4593" y="1"/>
                  </a:moveTo>
                  <a:lnTo>
                    <a:pt x="1" y="2334"/>
                  </a:lnTo>
                  <a:lnTo>
                    <a:pt x="1" y="2381"/>
                  </a:lnTo>
                  <a:lnTo>
                    <a:pt x="38" y="2381"/>
                  </a:lnTo>
                  <a:lnTo>
                    <a:pt x="4630" y="85"/>
                  </a:lnTo>
                  <a:lnTo>
                    <a:pt x="4630" y="47"/>
                  </a:lnTo>
                  <a:lnTo>
                    <a:pt x="4593" y="1"/>
                  </a:lnTo>
                  <a:close/>
                </a:path>
              </a:pathLst>
            </a:custGeom>
            <a:solidFill>
              <a:srgbClr val="BC7B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113"/>
            <p:cNvSpPr/>
            <p:nvPr/>
          </p:nvSpPr>
          <p:spPr>
            <a:xfrm flipH="1">
              <a:off x="9345189" y="3584646"/>
              <a:ext cx="670999" cy="662664"/>
            </a:xfrm>
            <a:custGeom>
              <a:avLst/>
              <a:gdLst/>
              <a:ahLst/>
              <a:cxnLst/>
              <a:rect l="l" t="t" r="r" b="b"/>
              <a:pathLst>
                <a:path w="14702" h="15094" extrusionOk="0">
                  <a:moveTo>
                    <a:pt x="6842" y="1"/>
                  </a:moveTo>
                  <a:lnTo>
                    <a:pt x="504" y="234"/>
                  </a:lnTo>
                  <a:lnTo>
                    <a:pt x="0" y="271"/>
                  </a:lnTo>
                  <a:cubicBezTo>
                    <a:pt x="345" y="2642"/>
                    <a:pt x="971" y="4359"/>
                    <a:pt x="2763" y="5946"/>
                  </a:cubicBezTo>
                  <a:lnTo>
                    <a:pt x="6534" y="8830"/>
                  </a:lnTo>
                  <a:cubicBezTo>
                    <a:pt x="7309" y="9530"/>
                    <a:pt x="8009" y="10268"/>
                    <a:pt x="8634" y="11127"/>
                  </a:cubicBezTo>
                  <a:lnTo>
                    <a:pt x="11705" y="15093"/>
                  </a:lnTo>
                  <a:lnTo>
                    <a:pt x="14701" y="13647"/>
                  </a:lnTo>
                  <a:lnTo>
                    <a:pt x="12676" y="8980"/>
                  </a:lnTo>
                  <a:cubicBezTo>
                    <a:pt x="11976" y="7430"/>
                    <a:pt x="11164" y="5946"/>
                    <a:pt x="10146" y="4546"/>
                  </a:cubicBezTo>
                  <a:lnTo>
                    <a:pt x="6842" y="1"/>
                  </a:ln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113"/>
            <p:cNvSpPr/>
            <p:nvPr/>
          </p:nvSpPr>
          <p:spPr>
            <a:xfrm flipH="1">
              <a:off x="9631078" y="2639469"/>
              <a:ext cx="434949" cy="380152"/>
            </a:xfrm>
            <a:custGeom>
              <a:avLst/>
              <a:gdLst/>
              <a:ahLst/>
              <a:cxnLst/>
              <a:rect l="l" t="t" r="r" b="b"/>
              <a:pathLst>
                <a:path w="9530" h="8659" extrusionOk="0">
                  <a:moveTo>
                    <a:pt x="5306" y="0"/>
                  </a:moveTo>
                  <a:cubicBezTo>
                    <a:pt x="5185" y="0"/>
                    <a:pt x="5062" y="8"/>
                    <a:pt x="4938" y="24"/>
                  </a:cubicBezTo>
                  <a:cubicBezTo>
                    <a:pt x="2455" y="332"/>
                    <a:pt x="1092" y="2899"/>
                    <a:pt x="1092" y="2899"/>
                  </a:cubicBezTo>
                  <a:cubicBezTo>
                    <a:pt x="0" y="4925"/>
                    <a:pt x="1671" y="8658"/>
                    <a:pt x="1671" y="8658"/>
                  </a:cubicBezTo>
                  <a:lnTo>
                    <a:pt x="8755" y="8191"/>
                  </a:lnTo>
                  <a:cubicBezTo>
                    <a:pt x="8755" y="8191"/>
                    <a:pt x="9222" y="6903"/>
                    <a:pt x="9371" y="5429"/>
                  </a:cubicBezTo>
                  <a:cubicBezTo>
                    <a:pt x="9530" y="3636"/>
                    <a:pt x="8830" y="1891"/>
                    <a:pt x="7355" y="762"/>
                  </a:cubicBezTo>
                  <a:cubicBezTo>
                    <a:pt x="6781" y="325"/>
                    <a:pt x="6088" y="0"/>
                    <a:pt x="5306" y="0"/>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113"/>
            <p:cNvSpPr/>
            <p:nvPr/>
          </p:nvSpPr>
          <p:spPr>
            <a:xfrm flipH="1">
              <a:off x="9938189" y="3090392"/>
              <a:ext cx="214782" cy="366059"/>
            </a:xfrm>
            <a:custGeom>
              <a:avLst/>
              <a:gdLst/>
              <a:ahLst/>
              <a:cxnLst/>
              <a:rect l="l" t="t" r="r" b="b"/>
              <a:pathLst>
                <a:path w="4706" h="8338" extrusionOk="0">
                  <a:moveTo>
                    <a:pt x="4199" y="1"/>
                  </a:moveTo>
                  <a:cubicBezTo>
                    <a:pt x="3200" y="1"/>
                    <a:pt x="1029" y="208"/>
                    <a:pt x="580" y="1962"/>
                  </a:cubicBezTo>
                  <a:cubicBezTo>
                    <a:pt x="346" y="2895"/>
                    <a:pt x="76" y="3987"/>
                    <a:pt x="38" y="5425"/>
                  </a:cubicBezTo>
                  <a:cubicBezTo>
                    <a:pt x="1" y="6433"/>
                    <a:pt x="468" y="7992"/>
                    <a:pt x="2026" y="8337"/>
                  </a:cubicBezTo>
                  <a:lnTo>
                    <a:pt x="3426" y="7796"/>
                  </a:lnTo>
                  <a:lnTo>
                    <a:pt x="4705" y="21"/>
                  </a:lnTo>
                  <a:cubicBezTo>
                    <a:pt x="4705" y="21"/>
                    <a:pt x="4508" y="1"/>
                    <a:pt x="4199" y="1"/>
                  </a:cubicBezTo>
                  <a:close/>
                </a:path>
              </a:pathLst>
            </a:custGeom>
            <a:solidFill>
              <a:srgbClr val="FFAEC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113"/>
            <p:cNvSpPr/>
            <p:nvPr/>
          </p:nvSpPr>
          <p:spPr>
            <a:xfrm flipH="1">
              <a:off x="9952247" y="3052153"/>
              <a:ext cx="195613" cy="237073"/>
            </a:xfrm>
            <a:custGeom>
              <a:avLst/>
              <a:gdLst/>
              <a:ahLst/>
              <a:cxnLst/>
              <a:rect l="l" t="t" r="r" b="b"/>
              <a:pathLst>
                <a:path w="4286" h="5400" extrusionOk="0">
                  <a:moveTo>
                    <a:pt x="3569" y="0"/>
                  </a:moveTo>
                  <a:cubicBezTo>
                    <a:pt x="3047" y="0"/>
                    <a:pt x="2506" y="190"/>
                    <a:pt x="1952" y="266"/>
                  </a:cubicBezTo>
                  <a:cubicBezTo>
                    <a:pt x="701" y="499"/>
                    <a:pt x="1" y="4158"/>
                    <a:pt x="122" y="4588"/>
                  </a:cubicBezTo>
                  <a:cubicBezTo>
                    <a:pt x="229" y="4988"/>
                    <a:pt x="390" y="5399"/>
                    <a:pt x="641" y="5399"/>
                  </a:cubicBezTo>
                  <a:cubicBezTo>
                    <a:pt x="852" y="5399"/>
                    <a:pt x="1126" y="5107"/>
                    <a:pt x="1485" y="4270"/>
                  </a:cubicBezTo>
                  <a:cubicBezTo>
                    <a:pt x="1914" y="3300"/>
                    <a:pt x="3314" y="770"/>
                    <a:pt x="3314" y="770"/>
                  </a:cubicBezTo>
                  <a:lnTo>
                    <a:pt x="4285" y="154"/>
                  </a:lnTo>
                  <a:cubicBezTo>
                    <a:pt x="4051" y="41"/>
                    <a:pt x="3812" y="0"/>
                    <a:pt x="3569" y="0"/>
                  </a:cubicBezTo>
                  <a:close/>
                </a:path>
              </a:pathLst>
            </a:custGeom>
            <a:solidFill>
              <a:srgbClr val="EF369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113"/>
            <p:cNvSpPr/>
            <p:nvPr/>
          </p:nvSpPr>
          <p:spPr>
            <a:xfrm flipH="1">
              <a:off x="9599084" y="3025724"/>
              <a:ext cx="202413" cy="453249"/>
            </a:xfrm>
            <a:custGeom>
              <a:avLst/>
              <a:gdLst/>
              <a:ahLst/>
              <a:cxnLst/>
              <a:rect l="l" t="t" r="r" b="b"/>
              <a:pathLst>
                <a:path w="4435" h="10324" extrusionOk="0">
                  <a:moveTo>
                    <a:pt x="989" y="1"/>
                  </a:moveTo>
                  <a:cubicBezTo>
                    <a:pt x="959" y="1"/>
                    <a:pt x="928" y="3"/>
                    <a:pt x="896" y="9"/>
                  </a:cubicBezTo>
                  <a:cubicBezTo>
                    <a:pt x="738" y="9"/>
                    <a:pt x="663" y="56"/>
                    <a:pt x="663" y="56"/>
                  </a:cubicBezTo>
                  <a:lnTo>
                    <a:pt x="579" y="93"/>
                  </a:lnTo>
                  <a:cubicBezTo>
                    <a:pt x="0" y="868"/>
                    <a:pt x="4434" y="10323"/>
                    <a:pt x="4434" y="10323"/>
                  </a:cubicBezTo>
                  <a:cubicBezTo>
                    <a:pt x="4434" y="10323"/>
                    <a:pt x="4163" y="7169"/>
                    <a:pt x="4126" y="6935"/>
                  </a:cubicBezTo>
                  <a:cubicBezTo>
                    <a:pt x="3501" y="2576"/>
                    <a:pt x="1867" y="672"/>
                    <a:pt x="1401" y="205"/>
                  </a:cubicBezTo>
                  <a:cubicBezTo>
                    <a:pt x="1299" y="80"/>
                    <a:pt x="1150" y="1"/>
                    <a:pt x="989" y="1"/>
                  </a:cubicBez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113"/>
            <p:cNvSpPr/>
            <p:nvPr/>
          </p:nvSpPr>
          <p:spPr>
            <a:xfrm flipH="1">
              <a:off x="9753758" y="2981865"/>
              <a:ext cx="140206" cy="141805"/>
            </a:xfrm>
            <a:custGeom>
              <a:avLst/>
              <a:gdLst/>
              <a:ahLst/>
              <a:cxnLst/>
              <a:rect l="l" t="t" r="r" b="b"/>
              <a:pathLst>
                <a:path w="3072" h="3230" extrusionOk="0">
                  <a:moveTo>
                    <a:pt x="505" y="0"/>
                  </a:moveTo>
                  <a:lnTo>
                    <a:pt x="318" y="1167"/>
                  </a:lnTo>
                  <a:lnTo>
                    <a:pt x="1" y="2838"/>
                  </a:lnTo>
                  <a:lnTo>
                    <a:pt x="2922" y="3230"/>
                  </a:lnTo>
                  <a:lnTo>
                    <a:pt x="3072" y="75"/>
                  </a:lnTo>
                  <a:lnTo>
                    <a:pt x="505" y="0"/>
                  </a:ln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113"/>
            <p:cNvSpPr/>
            <p:nvPr/>
          </p:nvSpPr>
          <p:spPr>
            <a:xfrm flipH="1">
              <a:off x="9753758" y="2981865"/>
              <a:ext cx="129526" cy="63132"/>
            </a:xfrm>
            <a:custGeom>
              <a:avLst/>
              <a:gdLst/>
              <a:ahLst/>
              <a:cxnLst/>
              <a:rect l="l" t="t" r="r" b="b"/>
              <a:pathLst>
                <a:path w="2838" h="1438" extrusionOk="0">
                  <a:moveTo>
                    <a:pt x="271" y="0"/>
                  </a:moveTo>
                  <a:lnTo>
                    <a:pt x="84" y="1167"/>
                  </a:lnTo>
                  <a:lnTo>
                    <a:pt x="0" y="1438"/>
                  </a:lnTo>
                  <a:cubicBezTo>
                    <a:pt x="2371" y="1130"/>
                    <a:pt x="2838" y="75"/>
                    <a:pt x="2838" y="75"/>
                  </a:cubicBezTo>
                  <a:lnTo>
                    <a:pt x="271" y="0"/>
                  </a:lnTo>
                  <a:close/>
                </a:path>
              </a:pathLst>
            </a:custGeom>
            <a:solidFill>
              <a:srgbClr val="000000">
                <a:alpha val="1006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113"/>
            <p:cNvSpPr/>
            <p:nvPr/>
          </p:nvSpPr>
          <p:spPr>
            <a:xfrm flipH="1">
              <a:off x="9902864" y="3075729"/>
              <a:ext cx="213048" cy="321278"/>
            </a:xfrm>
            <a:custGeom>
              <a:avLst/>
              <a:gdLst/>
              <a:ahLst/>
              <a:cxnLst/>
              <a:rect l="l" t="t" r="r" b="b"/>
              <a:pathLst>
                <a:path w="4668" h="7318" extrusionOk="0">
                  <a:moveTo>
                    <a:pt x="3282" y="0"/>
                  </a:moveTo>
                  <a:cubicBezTo>
                    <a:pt x="1887" y="0"/>
                    <a:pt x="1252" y="1400"/>
                    <a:pt x="1252" y="1400"/>
                  </a:cubicBezTo>
                  <a:cubicBezTo>
                    <a:pt x="318" y="2996"/>
                    <a:pt x="1" y="6926"/>
                    <a:pt x="1" y="6926"/>
                  </a:cubicBezTo>
                  <a:lnTo>
                    <a:pt x="3231" y="7318"/>
                  </a:lnTo>
                  <a:cubicBezTo>
                    <a:pt x="3968" y="6422"/>
                    <a:pt x="4668" y="6338"/>
                    <a:pt x="4668" y="6338"/>
                  </a:cubicBezTo>
                  <a:lnTo>
                    <a:pt x="4397" y="270"/>
                  </a:lnTo>
                  <a:cubicBezTo>
                    <a:pt x="3982" y="78"/>
                    <a:pt x="3611" y="0"/>
                    <a:pt x="3282" y="0"/>
                  </a:cubicBezTo>
                  <a:close/>
                </a:path>
              </a:pathLst>
            </a:custGeom>
            <a:solidFill>
              <a:srgbClr val="FD7DA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113"/>
            <p:cNvSpPr/>
            <p:nvPr/>
          </p:nvSpPr>
          <p:spPr>
            <a:xfrm flipH="1">
              <a:off x="9856403" y="3415402"/>
              <a:ext cx="182149" cy="166961"/>
            </a:xfrm>
            <a:custGeom>
              <a:avLst/>
              <a:gdLst/>
              <a:ahLst/>
              <a:cxnLst/>
              <a:rect l="l" t="t" r="r" b="b"/>
              <a:pathLst>
                <a:path w="3991" h="3803" extrusionOk="0">
                  <a:moveTo>
                    <a:pt x="761" y="1"/>
                  </a:moveTo>
                  <a:lnTo>
                    <a:pt x="761" y="1"/>
                  </a:lnTo>
                  <a:cubicBezTo>
                    <a:pt x="761" y="1"/>
                    <a:pt x="1" y="3802"/>
                    <a:pt x="2913" y="3802"/>
                  </a:cubicBezTo>
                  <a:cubicBezTo>
                    <a:pt x="3227" y="3802"/>
                    <a:pt x="3585" y="3758"/>
                    <a:pt x="3990" y="3660"/>
                  </a:cubicBezTo>
                  <a:cubicBezTo>
                    <a:pt x="3990" y="3660"/>
                    <a:pt x="1423" y="3622"/>
                    <a:pt x="1573" y="159"/>
                  </a:cubicBezTo>
                  <a:lnTo>
                    <a:pt x="761" y="1"/>
                  </a:lnTo>
                  <a:close/>
                </a:path>
              </a:pathLst>
            </a:custGeom>
            <a:solidFill>
              <a:srgbClr val="27415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113"/>
            <p:cNvSpPr/>
            <p:nvPr/>
          </p:nvSpPr>
          <p:spPr>
            <a:xfrm flipH="1">
              <a:off x="9794195" y="3343402"/>
              <a:ext cx="66087" cy="110590"/>
            </a:xfrm>
            <a:custGeom>
              <a:avLst/>
              <a:gdLst/>
              <a:ahLst/>
              <a:cxnLst/>
              <a:rect l="l" t="t" r="r" b="b"/>
              <a:pathLst>
                <a:path w="1448" h="2519" extrusionOk="0">
                  <a:moveTo>
                    <a:pt x="567" y="1"/>
                  </a:moveTo>
                  <a:cubicBezTo>
                    <a:pt x="534" y="1"/>
                    <a:pt x="501" y="3"/>
                    <a:pt x="467" y="7"/>
                  </a:cubicBezTo>
                  <a:cubicBezTo>
                    <a:pt x="196" y="54"/>
                    <a:pt x="0" y="287"/>
                    <a:pt x="47" y="521"/>
                  </a:cubicBezTo>
                  <a:lnTo>
                    <a:pt x="392" y="2191"/>
                  </a:lnTo>
                  <a:cubicBezTo>
                    <a:pt x="423" y="2384"/>
                    <a:pt x="587" y="2519"/>
                    <a:pt x="821" y="2519"/>
                  </a:cubicBezTo>
                  <a:cubicBezTo>
                    <a:pt x="871" y="2519"/>
                    <a:pt x="924" y="2513"/>
                    <a:pt x="980" y="2499"/>
                  </a:cubicBezTo>
                  <a:cubicBezTo>
                    <a:pt x="1251" y="2462"/>
                    <a:pt x="1447" y="2229"/>
                    <a:pt x="1400" y="1995"/>
                  </a:cubicBezTo>
                  <a:lnTo>
                    <a:pt x="1055" y="325"/>
                  </a:lnTo>
                  <a:cubicBezTo>
                    <a:pt x="1022" y="119"/>
                    <a:pt x="809" y="1"/>
                    <a:pt x="567" y="1"/>
                  </a:cubicBezTo>
                  <a:close/>
                </a:path>
              </a:pathLst>
            </a:custGeom>
            <a:solidFill>
              <a:srgbClr val="3B816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113"/>
            <p:cNvSpPr/>
            <p:nvPr/>
          </p:nvSpPr>
          <p:spPr>
            <a:xfrm flipH="1">
              <a:off x="9890085" y="3345729"/>
              <a:ext cx="72887" cy="41049"/>
            </a:xfrm>
            <a:custGeom>
              <a:avLst/>
              <a:gdLst/>
              <a:ahLst/>
              <a:cxnLst/>
              <a:rect l="l" t="t" r="r" b="b"/>
              <a:pathLst>
                <a:path w="1597" h="935" extrusionOk="0">
                  <a:moveTo>
                    <a:pt x="1476" y="1"/>
                  </a:moveTo>
                  <a:cubicBezTo>
                    <a:pt x="1317" y="1"/>
                    <a:pt x="1168" y="38"/>
                    <a:pt x="1046" y="76"/>
                  </a:cubicBezTo>
                  <a:cubicBezTo>
                    <a:pt x="897" y="113"/>
                    <a:pt x="776" y="150"/>
                    <a:pt x="617" y="234"/>
                  </a:cubicBezTo>
                  <a:cubicBezTo>
                    <a:pt x="505" y="309"/>
                    <a:pt x="384" y="384"/>
                    <a:pt x="272" y="505"/>
                  </a:cubicBezTo>
                  <a:cubicBezTo>
                    <a:pt x="150" y="580"/>
                    <a:pt x="76" y="738"/>
                    <a:pt x="1" y="850"/>
                  </a:cubicBezTo>
                  <a:lnTo>
                    <a:pt x="1" y="934"/>
                  </a:lnTo>
                  <a:cubicBezTo>
                    <a:pt x="38" y="934"/>
                    <a:pt x="76" y="934"/>
                    <a:pt x="76" y="888"/>
                  </a:cubicBezTo>
                  <a:cubicBezTo>
                    <a:pt x="150" y="776"/>
                    <a:pt x="234" y="654"/>
                    <a:pt x="346" y="580"/>
                  </a:cubicBezTo>
                  <a:cubicBezTo>
                    <a:pt x="468" y="505"/>
                    <a:pt x="580" y="421"/>
                    <a:pt x="701" y="346"/>
                  </a:cubicBezTo>
                  <a:cubicBezTo>
                    <a:pt x="813" y="309"/>
                    <a:pt x="934" y="272"/>
                    <a:pt x="1084" y="234"/>
                  </a:cubicBezTo>
                  <a:cubicBezTo>
                    <a:pt x="1205" y="188"/>
                    <a:pt x="1364" y="188"/>
                    <a:pt x="1476" y="188"/>
                  </a:cubicBezTo>
                  <a:cubicBezTo>
                    <a:pt x="1550" y="188"/>
                    <a:pt x="1597" y="150"/>
                    <a:pt x="1597" y="76"/>
                  </a:cubicBezTo>
                  <a:cubicBezTo>
                    <a:pt x="1597" y="38"/>
                    <a:pt x="1513" y="1"/>
                    <a:pt x="1476" y="1"/>
                  </a:cubicBezTo>
                  <a:close/>
                </a:path>
              </a:pathLst>
            </a:custGeom>
            <a:solidFill>
              <a:srgbClr val="415C7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113"/>
            <p:cNvSpPr/>
            <p:nvPr/>
          </p:nvSpPr>
          <p:spPr>
            <a:xfrm flipH="1">
              <a:off x="9918610" y="3048377"/>
              <a:ext cx="223682" cy="435513"/>
            </a:xfrm>
            <a:custGeom>
              <a:avLst/>
              <a:gdLst/>
              <a:ahLst/>
              <a:cxnLst/>
              <a:rect l="l" t="t" r="r" b="b"/>
              <a:pathLst>
                <a:path w="4901" h="9920" extrusionOk="0">
                  <a:moveTo>
                    <a:pt x="3746" y="0"/>
                  </a:moveTo>
                  <a:cubicBezTo>
                    <a:pt x="2727" y="0"/>
                    <a:pt x="1312" y="659"/>
                    <a:pt x="700" y="4011"/>
                  </a:cubicBezTo>
                  <a:cubicBezTo>
                    <a:pt x="700" y="4011"/>
                    <a:pt x="234" y="5486"/>
                    <a:pt x="75" y="7082"/>
                  </a:cubicBezTo>
                  <a:cubicBezTo>
                    <a:pt x="0" y="8211"/>
                    <a:pt x="775" y="9257"/>
                    <a:pt x="1904" y="9453"/>
                  </a:cubicBezTo>
                  <a:lnTo>
                    <a:pt x="4359" y="9919"/>
                  </a:lnTo>
                  <a:lnTo>
                    <a:pt x="4901" y="277"/>
                  </a:lnTo>
                  <a:cubicBezTo>
                    <a:pt x="4901" y="277"/>
                    <a:pt x="4406" y="0"/>
                    <a:pt x="3746" y="0"/>
                  </a:cubicBezTo>
                  <a:close/>
                </a:path>
              </a:pathLst>
            </a:custGeom>
            <a:solidFill>
              <a:srgbClr val="FE5F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113"/>
            <p:cNvSpPr/>
            <p:nvPr/>
          </p:nvSpPr>
          <p:spPr>
            <a:xfrm flipH="1">
              <a:off x="9572704" y="3033099"/>
              <a:ext cx="464798" cy="694977"/>
            </a:xfrm>
            <a:custGeom>
              <a:avLst/>
              <a:gdLst/>
              <a:ahLst/>
              <a:cxnLst/>
              <a:rect l="l" t="t" r="r" b="b"/>
              <a:pathLst>
                <a:path w="10184" h="15830" extrusionOk="0">
                  <a:moveTo>
                    <a:pt x="3379" y="0"/>
                  </a:moveTo>
                  <a:cubicBezTo>
                    <a:pt x="0" y="4275"/>
                    <a:pt x="430" y="13338"/>
                    <a:pt x="430" y="13338"/>
                  </a:cubicBezTo>
                  <a:cubicBezTo>
                    <a:pt x="308" y="15634"/>
                    <a:pt x="4667" y="15709"/>
                    <a:pt x="4667" y="15709"/>
                  </a:cubicBezTo>
                  <a:cubicBezTo>
                    <a:pt x="5379" y="15791"/>
                    <a:pt x="5987" y="15829"/>
                    <a:pt x="6508" y="15829"/>
                  </a:cubicBezTo>
                  <a:cubicBezTo>
                    <a:pt x="9230" y="15829"/>
                    <a:pt x="9542" y="14792"/>
                    <a:pt x="9605" y="13656"/>
                  </a:cubicBezTo>
                  <a:cubicBezTo>
                    <a:pt x="10184" y="5096"/>
                    <a:pt x="6142" y="429"/>
                    <a:pt x="6142" y="429"/>
                  </a:cubicBezTo>
                  <a:cubicBezTo>
                    <a:pt x="6038" y="730"/>
                    <a:pt x="5794" y="840"/>
                    <a:pt x="5491" y="840"/>
                  </a:cubicBezTo>
                  <a:cubicBezTo>
                    <a:pt x="4657" y="840"/>
                    <a:pt x="3379" y="0"/>
                    <a:pt x="3379" y="0"/>
                  </a:cubicBezTo>
                  <a:close/>
                </a:path>
              </a:pathLst>
            </a:custGeom>
            <a:solidFill>
              <a:srgbClr val="EF369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113"/>
            <p:cNvSpPr/>
            <p:nvPr/>
          </p:nvSpPr>
          <p:spPr>
            <a:xfrm flipH="1">
              <a:off x="9950558" y="3044953"/>
              <a:ext cx="165354" cy="396308"/>
            </a:xfrm>
            <a:custGeom>
              <a:avLst/>
              <a:gdLst/>
              <a:ahLst/>
              <a:cxnLst/>
              <a:rect l="l" t="t" r="r" b="b"/>
              <a:pathLst>
                <a:path w="3623" h="9027" extrusionOk="0">
                  <a:moveTo>
                    <a:pt x="3548" y="1"/>
                  </a:moveTo>
                  <a:cubicBezTo>
                    <a:pt x="3464" y="1"/>
                    <a:pt x="2185" y="197"/>
                    <a:pt x="1522" y="1830"/>
                  </a:cubicBezTo>
                  <a:cubicBezTo>
                    <a:pt x="981" y="3156"/>
                    <a:pt x="1" y="6385"/>
                    <a:pt x="197" y="8989"/>
                  </a:cubicBezTo>
                  <a:cubicBezTo>
                    <a:pt x="197" y="9027"/>
                    <a:pt x="234" y="9027"/>
                    <a:pt x="281" y="9027"/>
                  </a:cubicBezTo>
                  <a:cubicBezTo>
                    <a:pt x="356" y="9027"/>
                    <a:pt x="356" y="8989"/>
                    <a:pt x="356" y="8952"/>
                  </a:cubicBezTo>
                  <a:cubicBezTo>
                    <a:pt x="160" y="6423"/>
                    <a:pt x="1130" y="3230"/>
                    <a:pt x="1681" y="1868"/>
                  </a:cubicBezTo>
                  <a:cubicBezTo>
                    <a:pt x="2297" y="355"/>
                    <a:pt x="3548" y="159"/>
                    <a:pt x="3548" y="159"/>
                  </a:cubicBezTo>
                  <a:cubicBezTo>
                    <a:pt x="3623" y="159"/>
                    <a:pt x="3623" y="122"/>
                    <a:pt x="3623" y="85"/>
                  </a:cubicBezTo>
                  <a:cubicBezTo>
                    <a:pt x="3623" y="38"/>
                    <a:pt x="3585" y="1"/>
                    <a:pt x="3548" y="1"/>
                  </a:cubicBezTo>
                  <a:close/>
                </a:path>
              </a:pathLst>
            </a:custGeom>
            <a:solidFill>
              <a:srgbClr val="EF369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113"/>
            <p:cNvSpPr/>
            <p:nvPr/>
          </p:nvSpPr>
          <p:spPr>
            <a:xfrm flipH="1">
              <a:off x="9645135" y="2691889"/>
              <a:ext cx="316103" cy="313288"/>
            </a:xfrm>
            <a:custGeom>
              <a:avLst/>
              <a:gdLst/>
              <a:ahLst/>
              <a:cxnLst/>
              <a:rect l="l" t="t" r="r" b="b"/>
              <a:pathLst>
                <a:path w="6926" h="7136" extrusionOk="0">
                  <a:moveTo>
                    <a:pt x="3401" y="1"/>
                  </a:moveTo>
                  <a:cubicBezTo>
                    <a:pt x="3255" y="1"/>
                    <a:pt x="3108" y="12"/>
                    <a:pt x="2959" y="34"/>
                  </a:cubicBezTo>
                  <a:cubicBezTo>
                    <a:pt x="1204" y="268"/>
                    <a:pt x="0" y="2060"/>
                    <a:pt x="271" y="4001"/>
                  </a:cubicBezTo>
                  <a:cubicBezTo>
                    <a:pt x="521" y="5832"/>
                    <a:pt x="1938" y="7135"/>
                    <a:pt x="3568" y="7135"/>
                  </a:cubicBezTo>
                  <a:cubicBezTo>
                    <a:pt x="3700" y="7135"/>
                    <a:pt x="3833" y="7127"/>
                    <a:pt x="3967" y="7109"/>
                  </a:cubicBezTo>
                  <a:cubicBezTo>
                    <a:pt x="5713" y="6876"/>
                    <a:pt x="6926" y="5093"/>
                    <a:pt x="6646" y="3142"/>
                  </a:cubicBezTo>
                  <a:cubicBezTo>
                    <a:pt x="6398" y="1328"/>
                    <a:pt x="5004" y="1"/>
                    <a:pt x="3401" y="1"/>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113"/>
            <p:cNvSpPr/>
            <p:nvPr/>
          </p:nvSpPr>
          <p:spPr>
            <a:xfrm flipH="1">
              <a:off x="9913498" y="2840060"/>
              <a:ext cx="72476" cy="68620"/>
            </a:xfrm>
            <a:custGeom>
              <a:avLst/>
              <a:gdLst/>
              <a:ahLst/>
              <a:cxnLst/>
              <a:rect l="l" t="t" r="r" b="b"/>
              <a:pathLst>
                <a:path w="1588" h="1563" extrusionOk="0">
                  <a:moveTo>
                    <a:pt x="738" y="1"/>
                  </a:moveTo>
                  <a:cubicBezTo>
                    <a:pt x="309" y="38"/>
                    <a:pt x="1" y="430"/>
                    <a:pt x="38" y="860"/>
                  </a:cubicBezTo>
                  <a:cubicBezTo>
                    <a:pt x="38" y="1265"/>
                    <a:pt x="380" y="1563"/>
                    <a:pt x="780" y="1563"/>
                  </a:cubicBezTo>
                  <a:cubicBezTo>
                    <a:pt x="803" y="1563"/>
                    <a:pt x="827" y="1562"/>
                    <a:pt x="850" y="1560"/>
                  </a:cubicBezTo>
                  <a:cubicBezTo>
                    <a:pt x="1280" y="1522"/>
                    <a:pt x="1588" y="1168"/>
                    <a:pt x="1588" y="738"/>
                  </a:cubicBezTo>
                  <a:cubicBezTo>
                    <a:pt x="1550" y="318"/>
                    <a:pt x="1168" y="1"/>
                    <a:pt x="738" y="1"/>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113"/>
            <p:cNvSpPr/>
            <p:nvPr/>
          </p:nvSpPr>
          <p:spPr>
            <a:xfrm flipH="1">
              <a:off x="9953981" y="2867543"/>
              <a:ext cx="14514" cy="23795"/>
            </a:xfrm>
            <a:custGeom>
              <a:avLst/>
              <a:gdLst/>
              <a:ahLst/>
              <a:cxnLst/>
              <a:rect l="l" t="t" r="r" b="b"/>
              <a:pathLst>
                <a:path w="318" h="542" extrusionOk="0">
                  <a:moveTo>
                    <a:pt x="318" y="0"/>
                  </a:moveTo>
                  <a:cubicBezTo>
                    <a:pt x="234" y="0"/>
                    <a:pt x="159" y="38"/>
                    <a:pt x="122" y="75"/>
                  </a:cubicBezTo>
                  <a:cubicBezTo>
                    <a:pt x="38" y="112"/>
                    <a:pt x="1" y="196"/>
                    <a:pt x="1" y="271"/>
                  </a:cubicBezTo>
                  <a:cubicBezTo>
                    <a:pt x="1" y="392"/>
                    <a:pt x="85" y="430"/>
                    <a:pt x="122" y="467"/>
                  </a:cubicBezTo>
                  <a:cubicBezTo>
                    <a:pt x="159" y="504"/>
                    <a:pt x="197" y="504"/>
                    <a:pt x="234" y="504"/>
                  </a:cubicBezTo>
                  <a:cubicBezTo>
                    <a:pt x="271" y="504"/>
                    <a:pt x="318" y="542"/>
                    <a:pt x="318" y="542"/>
                  </a:cubicBezTo>
                  <a:lnTo>
                    <a:pt x="197" y="392"/>
                  </a:lnTo>
                  <a:cubicBezTo>
                    <a:pt x="159" y="346"/>
                    <a:pt x="122" y="308"/>
                    <a:pt x="122" y="271"/>
                  </a:cubicBezTo>
                  <a:cubicBezTo>
                    <a:pt x="122" y="234"/>
                    <a:pt x="159" y="196"/>
                    <a:pt x="159" y="159"/>
                  </a:cubicBezTo>
                  <a:cubicBezTo>
                    <a:pt x="197" y="75"/>
                    <a:pt x="234" y="38"/>
                    <a:pt x="318" y="0"/>
                  </a:cubicBezTo>
                  <a:close/>
                </a:path>
              </a:pathLst>
            </a:custGeom>
            <a:solidFill>
              <a:srgbClr val="EC7D7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113"/>
            <p:cNvSpPr/>
            <p:nvPr/>
          </p:nvSpPr>
          <p:spPr>
            <a:xfrm flipH="1">
              <a:off x="9711130" y="2901523"/>
              <a:ext cx="70788" cy="25859"/>
            </a:xfrm>
            <a:custGeom>
              <a:avLst/>
              <a:gdLst/>
              <a:ahLst/>
              <a:cxnLst/>
              <a:rect l="l" t="t" r="r" b="b"/>
              <a:pathLst>
                <a:path w="1551" h="589" extrusionOk="0">
                  <a:moveTo>
                    <a:pt x="1550" y="1"/>
                  </a:moveTo>
                  <a:cubicBezTo>
                    <a:pt x="1438" y="122"/>
                    <a:pt x="1317" y="197"/>
                    <a:pt x="1205" y="272"/>
                  </a:cubicBezTo>
                  <a:cubicBezTo>
                    <a:pt x="1084" y="356"/>
                    <a:pt x="934" y="393"/>
                    <a:pt x="813" y="393"/>
                  </a:cubicBezTo>
                  <a:cubicBezTo>
                    <a:pt x="663" y="393"/>
                    <a:pt x="542" y="356"/>
                    <a:pt x="430" y="272"/>
                  </a:cubicBezTo>
                  <a:lnTo>
                    <a:pt x="197" y="197"/>
                  </a:lnTo>
                  <a:cubicBezTo>
                    <a:pt x="150" y="160"/>
                    <a:pt x="75" y="122"/>
                    <a:pt x="1" y="85"/>
                  </a:cubicBezTo>
                  <a:lnTo>
                    <a:pt x="1" y="85"/>
                  </a:lnTo>
                  <a:cubicBezTo>
                    <a:pt x="38" y="122"/>
                    <a:pt x="113" y="197"/>
                    <a:pt x="150" y="272"/>
                  </a:cubicBezTo>
                  <a:cubicBezTo>
                    <a:pt x="197" y="318"/>
                    <a:pt x="271" y="356"/>
                    <a:pt x="346" y="430"/>
                  </a:cubicBezTo>
                  <a:cubicBezTo>
                    <a:pt x="467" y="505"/>
                    <a:pt x="617" y="589"/>
                    <a:pt x="813" y="589"/>
                  </a:cubicBezTo>
                  <a:cubicBezTo>
                    <a:pt x="972" y="589"/>
                    <a:pt x="1168" y="505"/>
                    <a:pt x="1280" y="393"/>
                  </a:cubicBezTo>
                  <a:cubicBezTo>
                    <a:pt x="1438" y="272"/>
                    <a:pt x="1513" y="160"/>
                    <a:pt x="1550" y="1"/>
                  </a:cubicBezTo>
                  <a:close/>
                </a:path>
              </a:pathLst>
            </a:custGeom>
            <a:solidFill>
              <a:srgbClr val="EC7D7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113"/>
            <p:cNvSpPr/>
            <p:nvPr/>
          </p:nvSpPr>
          <p:spPr>
            <a:xfrm flipH="1">
              <a:off x="9719665" y="2836109"/>
              <a:ext cx="31994" cy="49083"/>
            </a:xfrm>
            <a:custGeom>
              <a:avLst/>
              <a:gdLst/>
              <a:ahLst/>
              <a:cxnLst/>
              <a:rect l="l" t="t" r="r" b="b"/>
              <a:pathLst>
                <a:path w="701" h="1118" extrusionOk="0">
                  <a:moveTo>
                    <a:pt x="222" y="1"/>
                  </a:moveTo>
                  <a:cubicBezTo>
                    <a:pt x="173" y="1"/>
                    <a:pt x="112" y="27"/>
                    <a:pt x="112" y="53"/>
                  </a:cubicBezTo>
                  <a:cubicBezTo>
                    <a:pt x="112" y="361"/>
                    <a:pt x="0" y="912"/>
                    <a:pt x="187" y="1108"/>
                  </a:cubicBezTo>
                  <a:cubicBezTo>
                    <a:pt x="195" y="1114"/>
                    <a:pt x="211" y="1117"/>
                    <a:pt x="232" y="1117"/>
                  </a:cubicBezTo>
                  <a:cubicBezTo>
                    <a:pt x="346" y="1117"/>
                    <a:pt x="617" y="1038"/>
                    <a:pt x="617" y="912"/>
                  </a:cubicBezTo>
                  <a:cubicBezTo>
                    <a:pt x="701" y="642"/>
                    <a:pt x="346" y="249"/>
                    <a:pt x="271" y="16"/>
                  </a:cubicBezTo>
                  <a:cubicBezTo>
                    <a:pt x="260" y="5"/>
                    <a:pt x="242" y="1"/>
                    <a:pt x="222" y="1"/>
                  </a:cubicBezTo>
                  <a:close/>
                </a:path>
              </a:pathLst>
            </a:custGeom>
            <a:solidFill>
              <a:srgbClr val="EC7D7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113"/>
            <p:cNvSpPr/>
            <p:nvPr/>
          </p:nvSpPr>
          <p:spPr>
            <a:xfrm flipH="1">
              <a:off x="9677083" y="2813016"/>
              <a:ext cx="19625" cy="23839"/>
            </a:xfrm>
            <a:custGeom>
              <a:avLst/>
              <a:gdLst/>
              <a:ahLst/>
              <a:cxnLst/>
              <a:rect l="l" t="t" r="r" b="b"/>
              <a:pathLst>
                <a:path w="430" h="543" extrusionOk="0">
                  <a:moveTo>
                    <a:pt x="197" y="1"/>
                  </a:moveTo>
                  <a:cubicBezTo>
                    <a:pt x="113" y="1"/>
                    <a:pt x="1" y="113"/>
                    <a:pt x="38" y="271"/>
                  </a:cubicBezTo>
                  <a:cubicBezTo>
                    <a:pt x="38" y="421"/>
                    <a:pt x="113" y="542"/>
                    <a:pt x="234" y="542"/>
                  </a:cubicBezTo>
                  <a:cubicBezTo>
                    <a:pt x="346" y="542"/>
                    <a:pt x="430" y="383"/>
                    <a:pt x="430" y="271"/>
                  </a:cubicBezTo>
                  <a:cubicBezTo>
                    <a:pt x="383" y="113"/>
                    <a:pt x="309" y="1"/>
                    <a:pt x="197"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113"/>
            <p:cNvSpPr/>
            <p:nvPr/>
          </p:nvSpPr>
          <p:spPr>
            <a:xfrm flipH="1">
              <a:off x="9803141" y="2831455"/>
              <a:ext cx="19671" cy="24234"/>
            </a:xfrm>
            <a:custGeom>
              <a:avLst/>
              <a:gdLst/>
              <a:ahLst/>
              <a:cxnLst/>
              <a:rect l="l" t="t" r="r" b="b"/>
              <a:pathLst>
                <a:path w="431" h="552" extrusionOk="0">
                  <a:moveTo>
                    <a:pt x="197" y="1"/>
                  </a:moveTo>
                  <a:cubicBezTo>
                    <a:pt x="75" y="1"/>
                    <a:pt x="1" y="122"/>
                    <a:pt x="1" y="281"/>
                  </a:cubicBezTo>
                  <a:cubicBezTo>
                    <a:pt x="38" y="430"/>
                    <a:pt x="113" y="552"/>
                    <a:pt x="234" y="552"/>
                  </a:cubicBezTo>
                  <a:cubicBezTo>
                    <a:pt x="309" y="514"/>
                    <a:pt x="430" y="393"/>
                    <a:pt x="393" y="281"/>
                  </a:cubicBezTo>
                  <a:cubicBezTo>
                    <a:pt x="393" y="122"/>
                    <a:pt x="309" y="1"/>
                    <a:pt x="197"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113"/>
            <p:cNvSpPr/>
            <p:nvPr/>
          </p:nvSpPr>
          <p:spPr>
            <a:xfrm flipH="1">
              <a:off x="9650657" y="2665460"/>
              <a:ext cx="324637" cy="174644"/>
            </a:xfrm>
            <a:custGeom>
              <a:avLst/>
              <a:gdLst/>
              <a:ahLst/>
              <a:cxnLst/>
              <a:rect l="l" t="t" r="r" b="b"/>
              <a:pathLst>
                <a:path w="7113" h="3978" extrusionOk="0">
                  <a:moveTo>
                    <a:pt x="3661" y="1"/>
                  </a:moveTo>
                  <a:cubicBezTo>
                    <a:pt x="3151" y="1"/>
                    <a:pt x="2569" y="84"/>
                    <a:pt x="1904" y="282"/>
                  </a:cubicBezTo>
                  <a:cubicBezTo>
                    <a:pt x="112" y="832"/>
                    <a:pt x="0" y="3828"/>
                    <a:pt x="579" y="3978"/>
                  </a:cubicBezTo>
                  <a:cubicBezTo>
                    <a:pt x="579" y="3978"/>
                    <a:pt x="2016" y="3632"/>
                    <a:pt x="1942" y="1215"/>
                  </a:cubicBezTo>
                  <a:lnTo>
                    <a:pt x="1942" y="1215"/>
                  </a:lnTo>
                  <a:cubicBezTo>
                    <a:pt x="1942" y="1215"/>
                    <a:pt x="2371" y="2074"/>
                    <a:pt x="3920" y="2662"/>
                  </a:cubicBezTo>
                  <a:cubicBezTo>
                    <a:pt x="4540" y="2904"/>
                    <a:pt x="5112" y="2983"/>
                    <a:pt x="5597" y="2983"/>
                  </a:cubicBezTo>
                  <a:cubicBezTo>
                    <a:pt x="6513" y="2983"/>
                    <a:pt x="7113" y="2699"/>
                    <a:pt x="7113" y="2699"/>
                  </a:cubicBezTo>
                  <a:cubicBezTo>
                    <a:pt x="7113" y="2699"/>
                    <a:pt x="6553" y="1"/>
                    <a:pt x="3661"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113"/>
            <p:cNvSpPr/>
            <p:nvPr/>
          </p:nvSpPr>
          <p:spPr>
            <a:xfrm flipH="1">
              <a:off x="9787395" y="3355300"/>
              <a:ext cx="76310" cy="67742"/>
            </a:xfrm>
            <a:custGeom>
              <a:avLst/>
              <a:gdLst/>
              <a:ahLst/>
              <a:cxnLst/>
              <a:rect l="l" t="t" r="r" b="b"/>
              <a:pathLst>
                <a:path w="1672" h="1543" extrusionOk="0">
                  <a:moveTo>
                    <a:pt x="820" y="1"/>
                  </a:moveTo>
                  <a:cubicBezTo>
                    <a:pt x="769" y="1"/>
                    <a:pt x="716" y="6"/>
                    <a:pt x="663" y="16"/>
                  </a:cubicBezTo>
                  <a:cubicBezTo>
                    <a:pt x="234" y="128"/>
                    <a:pt x="1" y="520"/>
                    <a:pt x="75" y="950"/>
                  </a:cubicBezTo>
                  <a:cubicBezTo>
                    <a:pt x="182" y="1317"/>
                    <a:pt x="495" y="1542"/>
                    <a:pt x="854" y="1542"/>
                  </a:cubicBezTo>
                  <a:cubicBezTo>
                    <a:pt x="905" y="1542"/>
                    <a:pt x="957" y="1538"/>
                    <a:pt x="1009" y="1528"/>
                  </a:cubicBezTo>
                  <a:cubicBezTo>
                    <a:pt x="1401" y="1416"/>
                    <a:pt x="1671" y="1024"/>
                    <a:pt x="1597" y="595"/>
                  </a:cubicBezTo>
                  <a:cubicBezTo>
                    <a:pt x="1490" y="251"/>
                    <a:pt x="1183" y="1"/>
                    <a:pt x="820" y="1"/>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113"/>
            <p:cNvSpPr/>
            <p:nvPr/>
          </p:nvSpPr>
          <p:spPr>
            <a:xfrm flipH="1">
              <a:off x="9893919" y="3058914"/>
              <a:ext cx="124004" cy="201249"/>
            </a:xfrm>
            <a:custGeom>
              <a:avLst/>
              <a:gdLst/>
              <a:ahLst/>
              <a:cxnLst/>
              <a:rect l="l" t="t" r="r" b="b"/>
              <a:pathLst>
                <a:path w="2717" h="4584" extrusionOk="0">
                  <a:moveTo>
                    <a:pt x="2717" y="0"/>
                  </a:moveTo>
                  <a:lnTo>
                    <a:pt x="2717" y="0"/>
                  </a:lnTo>
                  <a:cubicBezTo>
                    <a:pt x="2717" y="0"/>
                    <a:pt x="1634" y="37"/>
                    <a:pt x="1513" y="149"/>
                  </a:cubicBezTo>
                  <a:cubicBezTo>
                    <a:pt x="1513" y="149"/>
                    <a:pt x="542" y="1279"/>
                    <a:pt x="1" y="4583"/>
                  </a:cubicBezTo>
                  <a:lnTo>
                    <a:pt x="2017" y="971"/>
                  </a:lnTo>
                  <a:cubicBezTo>
                    <a:pt x="2017" y="971"/>
                    <a:pt x="2176" y="653"/>
                    <a:pt x="2717" y="0"/>
                  </a:cubicBez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113"/>
            <p:cNvSpPr/>
            <p:nvPr/>
          </p:nvSpPr>
          <p:spPr>
            <a:xfrm flipH="1">
              <a:off x="9892344" y="3058914"/>
              <a:ext cx="124004" cy="201249"/>
            </a:xfrm>
            <a:custGeom>
              <a:avLst/>
              <a:gdLst/>
              <a:ahLst/>
              <a:cxnLst/>
              <a:rect l="l" t="t" r="r" b="b"/>
              <a:pathLst>
                <a:path w="2717" h="4584" extrusionOk="0">
                  <a:moveTo>
                    <a:pt x="2717" y="0"/>
                  </a:moveTo>
                  <a:lnTo>
                    <a:pt x="2717" y="0"/>
                  </a:lnTo>
                  <a:cubicBezTo>
                    <a:pt x="2717" y="0"/>
                    <a:pt x="1634" y="37"/>
                    <a:pt x="1513" y="149"/>
                  </a:cubicBezTo>
                  <a:cubicBezTo>
                    <a:pt x="1513" y="149"/>
                    <a:pt x="542" y="1279"/>
                    <a:pt x="1" y="4583"/>
                  </a:cubicBezTo>
                  <a:lnTo>
                    <a:pt x="2017" y="971"/>
                  </a:lnTo>
                  <a:cubicBezTo>
                    <a:pt x="2017" y="971"/>
                    <a:pt x="2176" y="653"/>
                    <a:pt x="2717" y="0"/>
                  </a:cubicBezTo>
                  <a:close/>
                </a:path>
              </a:pathLst>
            </a:custGeom>
            <a:solidFill>
              <a:srgbClr val="000000">
                <a:alpha val="223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113"/>
            <p:cNvSpPr/>
            <p:nvPr/>
          </p:nvSpPr>
          <p:spPr>
            <a:xfrm flipH="1">
              <a:off x="9719665" y="3041967"/>
              <a:ext cx="298257" cy="493069"/>
            </a:xfrm>
            <a:custGeom>
              <a:avLst/>
              <a:gdLst/>
              <a:ahLst/>
              <a:cxnLst/>
              <a:rect l="l" t="t" r="r" b="b"/>
              <a:pathLst>
                <a:path w="6535" h="11231" extrusionOk="0">
                  <a:moveTo>
                    <a:pt x="2583" y="1"/>
                  </a:moveTo>
                  <a:cubicBezTo>
                    <a:pt x="2047" y="1"/>
                    <a:pt x="1298" y="459"/>
                    <a:pt x="850" y="1786"/>
                  </a:cubicBezTo>
                  <a:cubicBezTo>
                    <a:pt x="850" y="1786"/>
                    <a:pt x="1322" y="760"/>
                    <a:pt x="2054" y="760"/>
                  </a:cubicBezTo>
                  <a:cubicBezTo>
                    <a:pt x="2214" y="760"/>
                    <a:pt x="2386" y="809"/>
                    <a:pt x="2568" y="927"/>
                  </a:cubicBezTo>
                  <a:cubicBezTo>
                    <a:pt x="3734" y="1740"/>
                    <a:pt x="4584" y="4036"/>
                    <a:pt x="5134" y="7965"/>
                  </a:cubicBezTo>
                  <a:cubicBezTo>
                    <a:pt x="5246" y="8973"/>
                    <a:pt x="4546" y="9757"/>
                    <a:pt x="3538" y="10028"/>
                  </a:cubicBezTo>
                  <a:cubicBezTo>
                    <a:pt x="3273" y="10104"/>
                    <a:pt x="3003" y="10136"/>
                    <a:pt x="2736" y="10136"/>
                  </a:cubicBezTo>
                  <a:cubicBezTo>
                    <a:pt x="1359" y="10136"/>
                    <a:pt x="75" y="9291"/>
                    <a:pt x="75" y="9291"/>
                  </a:cubicBezTo>
                  <a:lnTo>
                    <a:pt x="1" y="10261"/>
                  </a:lnTo>
                  <a:cubicBezTo>
                    <a:pt x="1" y="10261"/>
                    <a:pt x="878" y="11231"/>
                    <a:pt x="2414" y="11231"/>
                  </a:cubicBezTo>
                  <a:cubicBezTo>
                    <a:pt x="2895" y="11231"/>
                    <a:pt x="3440" y="11136"/>
                    <a:pt x="4042" y="10887"/>
                  </a:cubicBezTo>
                  <a:cubicBezTo>
                    <a:pt x="6535" y="9832"/>
                    <a:pt x="6217" y="8320"/>
                    <a:pt x="6217" y="8320"/>
                  </a:cubicBezTo>
                  <a:cubicBezTo>
                    <a:pt x="6217" y="8320"/>
                    <a:pt x="6105" y="1702"/>
                    <a:pt x="2913" y="69"/>
                  </a:cubicBezTo>
                  <a:cubicBezTo>
                    <a:pt x="2818" y="25"/>
                    <a:pt x="2706" y="1"/>
                    <a:pt x="2583" y="1"/>
                  </a:cubicBez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113"/>
            <p:cNvSpPr/>
            <p:nvPr/>
          </p:nvSpPr>
          <p:spPr>
            <a:xfrm flipH="1">
              <a:off x="9808709" y="3071602"/>
              <a:ext cx="266264" cy="438235"/>
            </a:xfrm>
            <a:custGeom>
              <a:avLst/>
              <a:gdLst/>
              <a:ahLst/>
              <a:cxnLst/>
              <a:rect l="l" t="t" r="r" b="b"/>
              <a:pathLst>
                <a:path w="5834" h="9982" extrusionOk="0">
                  <a:moveTo>
                    <a:pt x="4032" y="0"/>
                  </a:moveTo>
                  <a:cubicBezTo>
                    <a:pt x="3606" y="0"/>
                    <a:pt x="3187" y="216"/>
                    <a:pt x="2959" y="598"/>
                  </a:cubicBezTo>
                  <a:cubicBezTo>
                    <a:pt x="0" y="5153"/>
                    <a:pt x="663" y="8420"/>
                    <a:pt x="663" y="8420"/>
                  </a:cubicBezTo>
                  <a:cubicBezTo>
                    <a:pt x="821" y="9857"/>
                    <a:pt x="1633" y="9894"/>
                    <a:pt x="1633" y="9894"/>
                  </a:cubicBezTo>
                  <a:cubicBezTo>
                    <a:pt x="1872" y="9954"/>
                    <a:pt x="2112" y="9982"/>
                    <a:pt x="2351" y="9982"/>
                  </a:cubicBezTo>
                  <a:cubicBezTo>
                    <a:pt x="3677" y="9982"/>
                    <a:pt x="4980" y="9147"/>
                    <a:pt x="5834" y="8420"/>
                  </a:cubicBezTo>
                  <a:cubicBezTo>
                    <a:pt x="5796" y="8261"/>
                    <a:pt x="5759" y="8112"/>
                    <a:pt x="5722" y="7953"/>
                  </a:cubicBezTo>
                  <a:cubicBezTo>
                    <a:pt x="5600" y="7412"/>
                    <a:pt x="5488" y="6898"/>
                    <a:pt x="5404" y="6357"/>
                  </a:cubicBezTo>
                  <a:lnTo>
                    <a:pt x="3696" y="6824"/>
                  </a:lnTo>
                  <a:cubicBezTo>
                    <a:pt x="5059" y="4453"/>
                    <a:pt x="5367" y="3249"/>
                    <a:pt x="5526" y="2231"/>
                  </a:cubicBezTo>
                  <a:cubicBezTo>
                    <a:pt x="5563" y="2119"/>
                    <a:pt x="5563" y="1998"/>
                    <a:pt x="5563" y="1886"/>
                  </a:cubicBezTo>
                  <a:cubicBezTo>
                    <a:pt x="5600" y="953"/>
                    <a:pt x="5171" y="449"/>
                    <a:pt x="4667" y="178"/>
                  </a:cubicBezTo>
                  <a:cubicBezTo>
                    <a:pt x="4470" y="57"/>
                    <a:pt x="4250" y="0"/>
                    <a:pt x="4032"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113"/>
            <p:cNvSpPr/>
            <p:nvPr/>
          </p:nvSpPr>
          <p:spPr>
            <a:xfrm flipH="1">
              <a:off x="9847457" y="3257748"/>
              <a:ext cx="60564" cy="111820"/>
            </a:xfrm>
            <a:custGeom>
              <a:avLst/>
              <a:gdLst/>
              <a:ahLst/>
              <a:cxnLst/>
              <a:rect l="l" t="t" r="r" b="b"/>
              <a:pathLst>
                <a:path w="1327" h="2547" extrusionOk="0">
                  <a:moveTo>
                    <a:pt x="848" y="0"/>
                  </a:moveTo>
                  <a:cubicBezTo>
                    <a:pt x="834" y="0"/>
                    <a:pt x="813" y="17"/>
                    <a:pt x="813" y="17"/>
                  </a:cubicBezTo>
                  <a:cubicBezTo>
                    <a:pt x="776" y="91"/>
                    <a:pt x="1" y="1613"/>
                    <a:pt x="38" y="2350"/>
                  </a:cubicBezTo>
                  <a:cubicBezTo>
                    <a:pt x="76" y="2388"/>
                    <a:pt x="76" y="2472"/>
                    <a:pt x="160" y="2509"/>
                  </a:cubicBezTo>
                  <a:cubicBezTo>
                    <a:pt x="197" y="2546"/>
                    <a:pt x="309" y="2546"/>
                    <a:pt x="430" y="2546"/>
                  </a:cubicBezTo>
                  <a:cubicBezTo>
                    <a:pt x="776" y="2546"/>
                    <a:pt x="1205" y="2425"/>
                    <a:pt x="1280" y="2425"/>
                  </a:cubicBezTo>
                  <a:cubicBezTo>
                    <a:pt x="1326" y="2388"/>
                    <a:pt x="1326" y="2388"/>
                    <a:pt x="1326" y="2350"/>
                  </a:cubicBezTo>
                  <a:cubicBezTo>
                    <a:pt x="1326" y="2313"/>
                    <a:pt x="1280" y="2313"/>
                    <a:pt x="1242" y="2313"/>
                  </a:cubicBezTo>
                  <a:cubicBezTo>
                    <a:pt x="1082" y="2364"/>
                    <a:pt x="739" y="2456"/>
                    <a:pt x="478" y="2456"/>
                  </a:cubicBezTo>
                  <a:cubicBezTo>
                    <a:pt x="360" y="2456"/>
                    <a:pt x="258" y="2437"/>
                    <a:pt x="197" y="2388"/>
                  </a:cubicBezTo>
                  <a:lnTo>
                    <a:pt x="160" y="2350"/>
                  </a:lnTo>
                  <a:cubicBezTo>
                    <a:pt x="113" y="1613"/>
                    <a:pt x="897" y="91"/>
                    <a:pt x="897" y="54"/>
                  </a:cubicBezTo>
                  <a:cubicBezTo>
                    <a:pt x="897" y="54"/>
                    <a:pt x="897" y="17"/>
                    <a:pt x="860" y="17"/>
                  </a:cubicBezTo>
                  <a:cubicBezTo>
                    <a:pt x="860" y="4"/>
                    <a:pt x="854" y="0"/>
                    <a:pt x="848" y="0"/>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78" name="Google Shape;3778;p113"/>
            <p:cNvGrpSpPr/>
            <p:nvPr/>
          </p:nvGrpSpPr>
          <p:grpSpPr>
            <a:xfrm>
              <a:off x="9673660" y="3289007"/>
              <a:ext cx="159786" cy="133420"/>
              <a:chOff x="9673660" y="3289007"/>
              <a:chExt cx="159786" cy="133420"/>
            </a:xfrm>
          </p:grpSpPr>
          <p:sp>
            <p:nvSpPr>
              <p:cNvPr id="3779" name="Google Shape;3779;p113"/>
              <p:cNvSpPr/>
              <p:nvPr/>
            </p:nvSpPr>
            <p:spPr>
              <a:xfrm flipH="1">
                <a:off x="9684294" y="3358197"/>
                <a:ext cx="53308" cy="28317"/>
              </a:xfrm>
              <a:custGeom>
                <a:avLst/>
                <a:gdLst/>
                <a:ahLst/>
                <a:cxnLst/>
                <a:rect l="l" t="t" r="r" b="b"/>
                <a:pathLst>
                  <a:path w="1168" h="645" extrusionOk="0">
                    <a:moveTo>
                      <a:pt x="964" y="0"/>
                    </a:moveTo>
                    <a:cubicBezTo>
                      <a:pt x="928" y="0"/>
                      <a:pt x="890" y="9"/>
                      <a:pt x="859" y="25"/>
                    </a:cubicBezTo>
                    <a:cubicBezTo>
                      <a:pt x="542" y="221"/>
                      <a:pt x="1" y="417"/>
                      <a:pt x="75" y="566"/>
                    </a:cubicBezTo>
                    <a:cubicBezTo>
                      <a:pt x="91" y="603"/>
                      <a:pt x="145" y="645"/>
                      <a:pt x="255" y="645"/>
                    </a:cubicBezTo>
                    <a:cubicBezTo>
                      <a:pt x="398" y="645"/>
                      <a:pt x="635" y="575"/>
                      <a:pt x="1009" y="333"/>
                    </a:cubicBezTo>
                    <a:cubicBezTo>
                      <a:pt x="1093" y="258"/>
                      <a:pt x="1167" y="184"/>
                      <a:pt x="1093" y="62"/>
                    </a:cubicBezTo>
                    <a:cubicBezTo>
                      <a:pt x="1065" y="18"/>
                      <a:pt x="1015" y="0"/>
                      <a:pt x="964" y="0"/>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113"/>
              <p:cNvSpPr/>
              <p:nvPr/>
            </p:nvSpPr>
            <p:spPr>
              <a:xfrm flipH="1">
                <a:off x="9684294" y="3356968"/>
                <a:ext cx="51619" cy="31434"/>
              </a:xfrm>
              <a:custGeom>
                <a:avLst/>
                <a:gdLst/>
                <a:ahLst/>
                <a:cxnLst/>
                <a:rect l="l" t="t" r="r" b="b"/>
                <a:pathLst>
                  <a:path w="1131" h="716" extrusionOk="0">
                    <a:moveTo>
                      <a:pt x="903" y="38"/>
                    </a:moveTo>
                    <a:cubicBezTo>
                      <a:pt x="952" y="38"/>
                      <a:pt x="1021" y="73"/>
                      <a:pt x="1056" y="128"/>
                    </a:cubicBezTo>
                    <a:cubicBezTo>
                      <a:pt x="1093" y="212"/>
                      <a:pt x="1056" y="286"/>
                      <a:pt x="972" y="324"/>
                    </a:cubicBezTo>
                    <a:cubicBezTo>
                      <a:pt x="603" y="567"/>
                      <a:pt x="380" y="647"/>
                      <a:pt x="247" y="647"/>
                    </a:cubicBezTo>
                    <a:cubicBezTo>
                      <a:pt x="212" y="647"/>
                      <a:pt x="183" y="641"/>
                      <a:pt x="160" y="632"/>
                    </a:cubicBezTo>
                    <a:cubicBezTo>
                      <a:pt x="76" y="632"/>
                      <a:pt x="76" y="594"/>
                      <a:pt x="76" y="557"/>
                    </a:cubicBezTo>
                    <a:cubicBezTo>
                      <a:pt x="76" y="445"/>
                      <a:pt x="356" y="324"/>
                      <a:pt x="542" y="212"/>
                    </a:cubicBezTo>
                    <a:cubicBezTo>
                      <a:pt x="664" y="165"/>
                      <a:pt x="776" y="128"/>
                      <a:pt x="860" y="53"/>
                    </a:cubicBezTo>
                    <a:cubicBezTo>
                      <a:pt x="870" y="43"/>
                      <a:pt x="885" y="38"/>
                      <a:pt x="903" y="38"/>
                    </a:cubicBezTo>
                    <a:close/>
                    <a:moveTo>
                      <a:pt x="889" y="1"/>
                    </a:moveTo>
                    <a:cubicBezTo>
                      <a:pt x="865" y="1"/>
                      <a:pt x="842" y="6"/>
                      <a:pt x="822" y="16"/>
                    </a:cubicBezTo>
                    <a:cubicBezTo>
                      <a:pt x="738" y="53"/>
                      <a:pt x="626" y="128"/>
                      <a:pt x="542" y="165"/>
                    </a:cubicBezTo>
                    <a:cubicBezTo>
                      <a:pt x="272" y="286"/>
                      <a:pt x="38" y="398"/>
                      <a:pt x="1" y="520"/>
                    </a:cubicBezTo>
                    <a:lnTo>
                      <a:pt x="1" y="594"/>
                    </a:lnTo>
                    <a:cubicBezTo>
                      <a:pt x="38" y="632"/>
                      <a:pt x="76" y="678"/>
                      <a:pt x="160" y="678"/>
                    </a:cubicBezTo>
                    <a:cubicBezTo>
                      <a:pt x="197" y="716"/>
                      <a:pt x="197" y="716"/>
                      <a:pt x="234" y="716"/>
                    </a:cubicBezTo>
                    <a:cubicBezTo>
                      <a:pt x="393" y="716"/>
                      <a:pt x="626" y="632"/>
                      <a:pt x="1009" y="398"/>
                    </a:cubicBezTo>
                    <a:cubicBezTo>
                      <a:pt x="1130" y="324"/>
                      <a:pt x="1130" y="212"/>
                      <a:pt x="1093" y="90"/>
                    </a:cubicBezTo>
                    <a:cubicBezTo>
                      <a:pt x="1031" y="36"/>
                      <a:pt x="955" y="1"/>
                      <a:pt x="889" y="1"/>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113"/>
              <p:cNvSpPr/>
              <p:nvPr/>
            </p:nvSpPr>
            <p:spPr>
              <a:xfrm flipH="1">
                <a:off x="9684294" y="3339319"/>
                <a:ext cx="60564" cy="33498"/>
              </a:xfrm>
              <a:custGeom>
                <a:avLst/>
                <a:gdLst/>
                <a:ahLst/>
                <a:cxnLst/>
                <a:rect l="l" t="t" r="r" b="b"/>
                <a:pathLst>
                  <a:path w="1327" h="763" extrusionOk="0">
                    <a:moveTo>
                      <a:pt x="1163" y="1"/>
                    </a:moveTo>
                    <a:cubicBezTo>
                      <a:pt x="1125" y="1"/>
                      <a:pt x="1087" y="10"/>
                      <a:pt x="1056" y="26"/>
                    </a:cubicBezTo>
                    <a:cubicBezTo>
                      <a:pt x="701" y="259"/>
                      <a:pt x="1" y="614"/>
                      <a:pt x="122" y="726"/>
                    </a:cubicBezTo>
                    <a:cubicBezTo>
                      <a:pt x="146" y="751"/>
                      <a:pt x="183" y="763"/>
                      <a:pt x="229" y="763"/>
                    </a:cubicBezTo>
                    <a:cubicBezTo>
                      <a:pt x="467" y="763"/>
                      <a:pt x="954" y="460"/>
                      <a:pt x="1252" y="296"/>
                    </a:cubicBezTo>
                    <a:cubicBezTo>
                      <a:pt x="1326" y="259"/>
                      <a:pt x="1326" y="147"/>
                      <a:pt x="1289" y="63"/>
                    </a:cubicBezTo>
                    <a:cubicBezTo>
                      <a:pt x="1267" y="19"/>
                      <a:pt x="1216" y="1"/>
                      <a:pt x="1163" y="1"/>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113"/>
              <p:cNvSpPr/>
              <p:nvPr/>
            </p:nvSpPr>
            <p:spPr>
              <a:xfrm flipH="1">
                <a:off x="9682605" y="3338134"/>
                <a:ext cx="58419" cy="34683"/>
              </a:xfrm>
              <a:custGeom>
                <a:avLst/>
                <a:gdLst/>
                <a:ahLst/>
                <a:cxnLst/>
                <a:rect l="l" t="t" r="r" b="b"/>
                <a:pathLst>
                  <a:path w="1280" h="790" extrusionOk="0">
                    <a:moveTo>
                      <a:pt x="1046" y="53"/>
                    </a:moveTo>
                    <a:cubicBezTo>
                      <a:pt x="1121" y="53"/>
                      <a:pt x="1168" y="90"/>
                      <a:pt x="1168" y="127"/>
                    </a:cubicBezTo>
                    <a:cubicBezTo>
                      <a:pt x="1205" y="174"/>
                      <a:pt x="1205" y="211"/>
                      <a:pt x="1205" y="249"/>
                    </a:cubicBezTo>
                    <a:lnTo>
                      <a:pt x="1121" y="323"/>
                    </a:lnTo>
                    <a:lnTo>
                      <a:pt x="1046" y="361"/>
                    </a:lnTo>
                    <a:cubicBezTo>
                      <a:pt x="784" y="496"/>
                      <a:pt x="345" y="739"/>
                      <a:pt x="129" y="739"/>
                    </a:cubicBezTo>
                    <a:cubicBezTo>
                      <a:pt x="91" y="739"/>
                      <a:pt x="60" y="732"/>
                      <a:pt x="38" y="715"/>
                    </a:cubicBezTo>
                    <a:cubicBezTo>
                      <a:pt x="76" y="641"/>
                      <a:pt x="421" y="445"/>
                      <a:pt x="654" y="286"/>
                    </a:cubicBezTo>
                    <a:cubicBezTo>
                      <a:pt x="776" y="211"/>
                      <a:pt x="888" y="127"/>
                      <a:pt x="1009" y="90"/>
                    </a:cubicBezTo>
                    <a:cubicBezTo>
                      <a:pt x="1009" y="53"/>
                      <a:pt x="1046" y="53"/>
                      <a:pt x="1046" y="53"/>
                    </a:cubicBezTo>
                    <a:close/>
                    <a:moveTo>
                      <a:pt x="1039" y="1"/>
                    </a:moveTo>
                    <a:cubicBezTo>
                      <a:pt x="1015" y="1"/>
                      <a:pt x="992" y="5"/>
                      <a:pt x="972" y="15"/>
                    </a:cubicBezTo>
                    <a:cubicBezTo>
                      <a:pt x="888" y="90"/>
                      <a:pt x="776" y="174"/>
                      <a:pt x="617" y="249"/>
                    </a:cubicBezTo>
                    <a:cubicBezTo>
                      <a:pt x="234" y="445"/>
                      <a:pt x="1" y="594"/>
                      <a:pt x="1" y="715"/>
                    </a:cubicBezTo>
                    <a:lnTo>
                      <a:pt x="1" y="753"/>
                    </a:lnTo>
                    <a:cubicBezTo>
                      <a:pt x="38" y="790"/>
                      <a:pt x="76" y="790"/>
                      <a:pt x="150" y="790"/>
                    </a:cubicBezTo>
                    <a:cubicBezTo>
                      <a:pt x="346" y="790"/>
                      <a:pt x="701" y="641"/>
                      <a:pt x="1084" y="407"/>
                    </a:cubicBezTo>
                    <a:lnTo>
                      <a:pt x="1168" y="361"/>
                    </a:lnTo>
                    <a:cubicBezTo>
                      <a:pt x="1205" y="323"/>
                      <a:pt x="1242" y="286"/>
                      <a:pt x="1242" y="249"/>
                    </a:cubicBezTo>
                    <a:cubicBezTo>
                      <a:pt x="1280" y="211"/>
                      <a:pt x="1242" y="127"/>
                      <a:pt x="1242" y="90"/>
                    </a:cubicBezTo>
                    <a:lnTo>
                      <a:pt x="1205" y="90"/>
                    </a:lnTo>
                    <a:cubicBezTo>
                      <a:pt x="1178" y="35"/>
                      <a:pt x="1105" y="1"/>
                      <a:pt x="1039" y="1"/>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113"/>
              <p:cNvSpPr/>
              <p:nvPr/>
            </p:nvSpPr>
            <p:spPr>
              <a:xfrm flipH="1">
                <a:off x="9686028" y="3318202"/>
                <a:ext cx="72887" cy="43156"/>
              </a:xfrm>
              <a:custGeom>
                <a:avLst/>
                <a:gdLst/>
                <a:ahLst/>
                <a:cxnLst/>
                <a:rect l="l" t="t" r="r" b="b"/>
                <a:pathLst>
                  <a:path w="1597" h="983" extrusionOk="0">
                    <a:moveTo>
                      <a:pt x="1338" y="1"/>
                    </a:moveTo>
                    <a:cubicBezTo>
                      <a:pt x="1294" y="1"/>
                      <a:pt x="1248" y="13"/>
                      <a:pt x="1205" y="40"/>
                    </a:cubicBezTo>
                    <a:cubicBezTo>
                      <a:pt x="701" y="395"/>
                      <a:pt x="1" y="740"/>
                      <a:pt x="113" y="936"/>
                    </a:cubicBezTo>
                    <a:cubicBezTo>
                      <a:pt x="127" y="969"/>
                      <a:pt x="160" y="983"/>
                      <a:pt x="208" y="983"/>
                    </a:cubicBezTo>
                    <a:cubicBezTo>
                      <a:pt x="447" y="983"/>
                      <a:pt x="1049" y="626"/>
                      <a:pt x="1438" y="432"/>
                    </a:cubicBezTo>
                    <a:cubicBezTo>
                      <a:pt x="1560" y="395"/>
                      <a:pt x="1597" y="236"/>
                      <a:pt x="1513" y="161"/>
                    </a:cubicBezTo>
                    <a:lnTo>
                      <a:pt x="1513" y="114"/>
                    </a:lnTo>
                    <a:cubicBezTo>
                      <a:pt x="1489" y="42"/>
                      <a:pt x="1418" y="1"/>
                      <a:pt x="1338" y="1"/>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113"/>
              <p:cNvSpPr/>
              <p:nvPr/>
            </p:nvSpPr>
            <p:spPr>
              <a:xfrm flipH="1">
                <a:off x="9686028" y="3317631"/>
                <a:ext cx="74576" cy="44956"/>
              </a:xfrm>
              <a:custGeom>
                <a:avLst/>
                <a:gdLst/>
                <a:ahLst/>
                <a:cxnLst/>
                <a:rect l="l" t="t" r="r" b="b"/>
                <a:pathLst>
                  <a:path w="1634" h="1024" extrusionOk="0">
                    <a:moveTo>
                      <a:pt x="1401" y="53"/>
                    </a:moveTo>
                    <a:cubicBezTo>
                      <a:pt x="1475" y="90"/>
                      <a:pt x="1513" y="90"/>
                      <a:pt x="1550" y="174"/>
                    </a:cubicBezTo>
                    <a:cubicBezTo>
                      <a:pt x="1597" y="249"/>
                      <a:pt x="1550" y="361"/>
                      <a:pt x="1475" y="408"/>
                    </a:cubicBezTo>
                    <a:cubicBezTo>
                      <a:pt x="1363" y="482"/>
                      <a:pt x="1242" y="520"/>
                      <a:pt x="1130" y="594"/>
                    </a:cubicBezTo>
                    <a:cubicBezTo>
                      <a:pt x="801" y="758"/>
                      <a:pt x="394" y="975"/>
                      <a:pt x="221" y="975"/>
                    </a:cubicBezTo>
                    <a:cubicBezTo>
                      <a:pt x="188" y="975"/>
                      <a:pt x="163" y="967"/>
                      <a:pt x="150" y="949"/>
                    </a:cubicBezTo>
                    <a:cubicBezTo>
                      <a:pt x="75" y="828"/>
                      <a:pt x="505" y="557"/>
                      <a:pt x="897" y="324"/>
                    </a:cubicBezTo>
                    <a:cubicBezTo>
                      <a:pt x="1009" y="249"/>
                      <a:pt x="1167" y="174"/>
                      <a:pt x="1279" y="90"/>
                    </a:cubicBezTo>
                    <a:cubicBezTo>
                      <a:pt x="1317" y="53"/>
                      <a:pt x="1363" y="53"/>
                      <a:pt x="1401" y="53"/>
                    </a:cubicBezTo>
                    <a:close/>
                    <a:moveTo>
                      <a:pt x="1371" y="0"/>
                    </a:moveTo>
                    <a:cubicBezTo>
                      <a:pt x="1318" y="0"/>
                      <a:pt x="1268" y="26"/>
                      <a:pt x="1242" y="53"/>
                    </a:cubicBezTo>
                    <a:cubicBezTo>
                      <a:pt x="1130" y="90"/>
                      <a:pt x="1009" y="174"/>
                      <a:pt x="850" y="249"/>
                    </a:cubicBezTo>
                    <a:cubicBezTo>
                      <a:pt x="430" y="557"/>
                      <a:pt x="0" y="790"/>
                      <a:pt x="112" y="986"/>
                    </a:cubicBezTo>
                    <a:cubicBezTo>
                      <a:pt x="112" y="1024"/>
                      <a:pt x="150" y="1024"/>
                      <a:pt x="234" y="1024"/>
                    </a:cubicBezTo>
                    <a:cubicBezTo>
                      <a:pt x="383" y="1024"/>
                      <a:pt x="701" y="874"/>
                      <a:pt x="1130" y="641"/>
                    </a:cubicBezTo>
                    <a:cubicBezTo>
                      <a:pt x="1242" y="594"/>
                      <a:pt x="1363" y="520"/>
                      <a:pt x="1475" y="482"/>
                    </a:cubicBezTo>
                    <a:cubicBezTo>
                      <a:pt x="1597" y="408"/>
                      <a:pt x="1634" y="286"/>
                      <a:pt x="1597" y="127"/>
                    </a:cubicBezTo>
                    <a:cubicBezTo>
                      <a:pt x="1550" y="53"/>
                      <a:pt x="1513" y="15"/>
                      <a:pt x="1438" y="15"/>
                    </a:cubicBezTo>
                    <a:cubicBezTo>
                      <a:pt x="1416" y="5"/>
                      <a:pt x="1393" y="0"/>
                      <a:pt x="1371" y="0"/>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113"/>
              <p:cNvSpPr/>
              <p:nvPr/>
            </p:nvSpPr>
            <p:spPr>
              <a:xfrm flipH="1">
                <a:off x="9675349" y="3291202"/>
                <a:ext cx="76310" cy="47195"/>
              </a:xfrm>
              <a:custGeom>
                <a:avLst/>
                <a:gdLst/>
                <a:ahLst/>
                <a:cxnLst/>
                <a:rect l="l" t="t" r="r" b="b"/>
                <a:pathLst>
                  <a:path w="1672" h="1075" extrusionOk="0">
                    <a:moveTo>
                      <a:pt x="1612" y="1"/>
                    </a:moveTo>
                    <a:cubicBezTo>
                      <a:pt x="1393" y="1"/>
                      <a:pt x="627" y="383"/>
                      <a:pt x="150" y="617"/>
                    </a:cubicBezTo>
                    <a:cubicBezTo>
                      <a:pt x="0" y="692"/>
                      <a:pt x="0" y="926"/>
                      <a:pt x="150" y="1010"/>
                    </a:cubicBezTo>
                    <a:lnTo>
                      <a:pt x="150" y="1047"/>
                    </a:lnTo>
                    <a:cubicBezTo>
                      <a:pt x="192" y="1066"/>
                      <a:pt x="241" y="1075"/>
                      <a:pt x="289" y="1075"/>
                    </a:cubicBezTo>
                    <a:cubicBezTo>
                      <a:pt x="337" y="1075"/>
                      <a:pt x="383" y="1066"/>
                      <a:pt x="421" y="1047"/>
                    </a:cubicBezTo>
                    <a:cubicBezTo>
                      <a:pt x="775" y="776"/>
                      <a:pt x="1671" y="151"/>
                      <a:pt x="1671" y="29"/>
                    </a:cubicBezTo>
                    <a:cubicBezTo>
                      <a:pt x="1666" y="10"/>
                      <a:pt x="1646" y="1"/>
                      <a:pt x="1612" y="1"/>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113"/>
              <p:cNvSpPr/>
              <p:nvPr/>
            </p:nvSpPr>
            <p:spPr>
              <a:xfrm flipH="1">
                <a:off x="9673660" y="3289007"/>
                <a:ext cx="77999" cy="51454"/>
              </a:xfrm>
              <a:custGeom>
                <a:avLst/>
                <a:gdLst/>
                <a:ahLst/>
                <a:cxnLst/>
                <a:rect l="l" t="t" r="r" b="b"/>
                <a:pathLst>
                  <a:path w="1709" h="1172" extrusionOk="0">
                    <a:moveTo>
                      <a:pt x="1634" y="79"/>
                    </a:moveTo>
                    <a:cubicBezTo>
                      <a:pt x="1634" y="126"/>
                      <a:pt x="1279" y="471"/>
                      <a:pt x="421" y="1060"/>
                    </a:cubicBezTo>
                    <a:cubicBezTo>
                      <a:pt x="383" y="1078"/>
                      <a:pt x="337" y="1088"/>
                      <a:pt x="289" y="1088"/>
                    </a:cubicBezTo>
                    <a:cubicBezTo>
                      <a:pt x="241" y="1088"/>
                      <a:pt x="192" y="1078"/>
                      <a:pt x="150" y="1060"/>
                    </a:cubicBezTo>
                    <a:cubicBezTo>
                      <a:pt x="75" y="1013"/>
                      <a:pt x="75" y="938"/>
                      <a:pt x="75" y="864"/>
                    </a:cubicBezTo>
                    <a:cubicBezTo>
                      <a:pt x="75" y="779"/>
                      <a:pt x="112" y="705"/>
                      <a:pt x="187" y="667"/>
                    </a:cubicBezTo>
                    <a:cubicBezTo>
                      <a:pt x="1279" y="126"/>
                      <a:pt x="1550" y="79"/>
                      <a:pt x="1587" y="79"/>
                    </a:cubicBezTo>
                    <a:close/>
                    <a:moveTo>
                      <a:pt x="1635" y="0"/>
                    </a:moveTo>
                    <a:cubicBezTo>
                      <a:pt x="1467" y="0"/>
                      <a:pt x="975" y="201"/>
                      <a:pt x="150" y="630"/>
                    </a:cubicBezTo>
                    <a:cubicBezTo>
                      <a:pt x="75" y="667"/>
                      <a:pt x="0" y="742"/>
                      <a:pt x="0" y="864"/>
                    </a:cubicBezTo>
                    <a:cubicBezTo>
                      <a:pt x="0" y="938"/>
                      <a:pt x="38" y="1060"/>
                      <a:pt x="112" y="1097"/>
                    </a:cubicBezTo>
                    <a:cubicBezTo>
                      <a:pt x="187" y="1134"/>
                      <a:pt x="234" y="1172"/>
                      <a:pt x="271" y="1172"/>
                    </a:cubicBezTo>
                    <a:cubicBezTo>
                      <a:pt x="346" y="1172"/>
                      <a:pt x="383" y="1134"/>
                      <a:pt x="421" y="1097"/>
                    </a:cubicBezTo>
                    <a:cubicBezTo>
                      <a:pt x="1279" y="509"/>
                      <a:pt x="1709" y="163"/>
                      <a:pt x="1671" y="79"/>
                    </a:cubicBezTo>
                    <a:lnTo>
                      <a:pt x="1671" y="5"/>
                    </a:lnTo>
                    <a:cubicBezTo>
                      <a:pt x="1662" y="2"/>
                      <a:pt x="1650" y="0"/>
                      <a:pt x="1635" y="0"/>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113"/>
              <p:cNvSpPr/>
              <p:nvPr/>
            </p:nvSpPr>
            <p:spPr>
              <a:xfrm flipH="1">
                <a:off x="9698351" y="3314997"/>
                <a:ext cx="135094" cy="107429"/>
              </a:xfrm>
              <a:custGeom>
                <a:avLst/>
                <a:gdLst/>
                <a:ahLst/>
                <a:cxnLst/>
                <a:rect l="l" t="t" r="r" b="b"/>
                <a:pathLst>
                  <a:path w="2960" h="2447" extrusionOk="0">
                    <a:moveTo>
                      <a:pt x="1979" y="1"/>
                    </a:moveTo>
                    <a:cubicBezTo>
                      <a:pt x="1942" y="38"/>
                      <a:pt x="1904" y="75"/>
                      <a:pt x="1867" y="113"/>
                    </a:cubicBezTo>
                    <a:cubicBezTo>
                      <a:pt x="1326" y="580"/>
                      <a:pt x="700" y="813"/>
                      <a:pt x="0" y="934"/>
                    </a:cubicBezTo>
                    <a:lnTo>
                      <a:pt x="346" y="2446"/>
                    </a:lnTo>
                    <a:cubicBezTo>
                      <a:pt x="1130" y="2213"/>
                      <a:pt x="2446" y="2101"/>
                      <a:pt x="2959" y="1401"/>
                    </a:cubicBezTo>
                    <a:lnTo>
                      <a:pt x="2959" y="1354"/>
                    </a:lnTo>
                    <a:cubicBezTo>
                      <a:pt x="2959" y="1168"/>
                      <a:pt x="2875" y="934"/>
                      <a:pt x="2801" y="738"/>
                    </a:cubicBezTo>
                    <a:cubicBezTo>
                      <a:pt x="2530" y="234"/>
                      <a:pt x="2371" y="187"/>
                      <a:pt x="1979" y="1"/>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113"/>
              <p:cNvSpPr/>
              <p:nvPr/>
            </p:nvSpPr>
            <p:spPr>
              <a:xfrm flipH="1">
                <a:off x="9735867" y="3302529"/>
                <a:ext cx="89911" cy="77268"/>
              </a:xfrm>
              <a:custGeom>
                <a:avLst/>
                <a:gdLst/>
                <a:ahLst/>
                <a:cxnLst/>
                <a:rect l="l" t="t" r="r" b="b"/>
                <a:pathLst>
                  <a:path w="1970" h="1760" extrusionOk="0">
                    <a:moveTo>
                      <a:pt x="1617" y="1"/>
                    </a:moveTo>
                    <a:cubicBezTo>
                      <a:pt x="1181" y="1"/>
                      <a:pt x="1" y="960"/>
                      <a:pt x="262" y="1564"/>
                    </a:cubicBezTo>
                    <a:cubicBezTo>
                      <a:pt x="299" y="1685"/>
                      <a:pt x="374" y="1760"/>
                      <a:pt x="458" y="1760"/>
                    </a:cubicBezTo>
                    <a:cubicBezTo>
                      <a:pt x="532" y="1526"/>
                      <a:pt x="803" y="1218"/>
                      <a:pt x="1111" y="938"/>
                    </a:cubicBezTo>
                    <a:cubicBezTo>
                      <a:pt x="1307" y="789"/>
                      <a:pt x="1503" y="668"/>
                      <a:pt x="1736" y="556"/>
                    </a:cubicBezTo>
                    <a:cubicBezTo>
                      <a:pt x="1970" y="434"/>
                      <a:pt x="1933" y="89"/>
                      <a:pt x="1662" y="5"/>
                    </a:cubicBezTo>
                    <a:cubicBezTo>
                      <a:pt x="1648" y="2"/>
                      <a:pt x="1633" y="1"/>
                      <a:pt x="1617" y="1"/>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89" name="Google Shape;3789;p113"/>
          <p:cNvGrpSpPr/>
          <p:nvPr/>
        </p:nvGrpSpPr>
        <p:grpSpPr>
          <a:xfrm>
            <a:off x="762441" y="641748"/>
            <a:ext cx="499565" cy="373207"/>
            <a:chOff x="371391" y="975898"/>
            <a:chExt cx="499565" cy="373207"/>
          </a:xfrm>
        </p:grpSpPr>
        <p:sp>
          <p:nvSpPr>
            <p:cNvPr id="3790" name="Google Shape;3790;p113"/>
            <p:cNvSpPr/>
            <p:nvPr/>
          </p:nvSpPr>
          <p:spPr>
            <a:xfrm>
              <a:off x="666125" y="1254393"/>
              <a:ext cx="54825" cy="94697"/>
            </a:xfrm>
            <a:custGeom>
              <a:avLst/>
              <a:gdLst/>
              <a:ahLst/>
              <a:cxnLst/>
              <a:rect l="l" t="t" r="r" b="b"/>
              <a:pathLst>
                <a:path w="3626" h="6263" extrusionOk="0">
                  <a:moveTo>
                    <a:pt x="2347" y="1"/>
                  </a:moveTo>
                  <a:cubicBezTo>
                    <a:pt x="2159" y="1"/>
                    <a:pt x="1984" y="222"/>
                    <a:pt x="2147" y="414"/>
                  </a:cubicBezTo>
                  <a:cubicBezTo>
                    <a:pt x="3101" y="1486"/>
                    <a:pt x="3042" y="3371"/>
                    <a:pt x="1659" y="4014"/>
                  </a:cubicBezTo>
                  <a:cubicBezTo>
                    <a:pt x="1622" y="4014"/>
                    <a:pt x="1622" y="4044"/>
                    <a:pt x="1622" y="4044"/>
                  </a:cubicBezTo>
                  <a:cubicBezTo>
                    <a:pt x="1534" y="4044"/>
                    <a:pt x="1437" y="4044"/>
                    <a:pt x="1378" y="4140"/>
                  </a:cubicBezTo>
                  <a:cubicBezTo>
                    <a:pt x="1296" y="4155"/>
                    <a:pt x="1214" y="4163"/>
                    <a:pt x="1133" y="4163"/>
                  </a:cubicBezTo>
                  <a:cubicBezTo>
                    <a:pt x="911" y="4163"/>
                    <a:pt x="698" y="4106"/>
                    <a:pt x="513" y="4014"/>
                  </a:cubicBezTo>
                  <a:cubicBezTo>
                    <a:pt x="468" y="3991"/>
                    <a:pt x="425" y="3981"/>
                    <a:pt x="384" y="3981"/>
                  </a:cubicBezTo>
                  <a:cubicBezTo>
                    <a:pt x="147" y="3981"/>
                    <a:pt x="0" y="4312"/>
                    <a:pt x="240" y="4413"/>
                  </a:cubicBezTo>
                  <a:cubicBezTo>
                    <a:pt x="484" y="4539"/>
                    <a:pt x="765" y="4628"/>
                    <a:pt x="1038" y="4665"/>
                  </a:cubicBezTo>
                  <a:cubicBezTo>
                    <a:pt x="853" y="4909"/>
                    <a:pt x="669" y="5093"/>
                    <a:pt x="365" y="5093"/>
                  </a:cubicBezTo>
                  <a:cubicBezTo>
                    <a:pt x="55" y="5093"/>
                    <a:pt x="25" y="5589"/>
                    <a:pt x="329" y="5589"/>
                  </a:cubicBezTo>
                  <a:cubicBezTo>
                    <a:pt x="346" y="5589"/>
                    <a:pt x="363" y="5590"/>
                    <a:pt x="380" y="5590"/>
                  </a:cubicBezTo>
                  <a:cubicBezTo>
                    <a:pt x="1025" y="5590"/>
                    <a:pt x="1328" y="5051"/>
                    <a:pt x="1659" y="4568"/>
                  </a:cubicBezTo>
                  <a:lnTo>
                    <a:pt x="1659" y="4568"/>
                  </a:lnTo>
                  <a:cubicBezTo>
                    <a:pt x="1903" y="4968"/>
                    <a:pt x="1844" y="5707"/>
                    <a:pt x="1319" y="5774"/>
                  </a:cubicBezTo>
                  <a:cubicBezTo>
                    <a:pt x="1018" y="5831"/>
                    <a:pt x="1099" y="6263"/>
                    <a:pt x="1380" y="6263"/>
                  </a:cubicBezTo>
                  <a:cubicBezTo>
                    <a:pt x="1389" y="6263"/>
                    <a:pt x="1398" y="6262"/>
                    <a:pt x="1408" y="6261"/>
                  </a:cubicBezTo>
                  <a:cubicBezTo>
                    <a:pt x="2273" y="6173"/>
                    <a:pt x="2517" y="4997"/>
                    <a:pt x="2088" y="4354"/>
                  </a:cubicBezTo>
                  <a:cubicBezTo>
                    <a:pt x="3567" y="3460"/>
                    <a:pt x="3626" y="1338"/>
                    <a:pt x="2517" y="74"/>
                  </a:cubicBezTo>
                  <a:cubicBezTo>
                    <a:pt x="2466" y="23"/>
                    <a:pt x="2406" y="1"/>
                    <a:pt x="2347"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91" name="Google Shape;3791;p113"/>
            <p:cNvGrpSpPr/>
            <p:nvPr/>
          </p:nvGrpSpPr>
          <p:grpSpPr>
            <a:xfrm>
              <a:off x="391183" y="1161314"/>
              <a:ext cx="160756" cy="140616"/>
              <a:chOff x="391183" y="1161314"/>
              <a:chExt cx="160756" cy="140616"/>
            </a:xfrm>
          </p:grpSpPr>
          <p:sp>
            <p:nvSpPr>
              <p:cNvPr id="3792" name="Google Shape;3792;p113"/>
              <p:cNvSpPr/>
              <p:nvPr/>
            </p:nvSpPr>
            <p:spPr>
              <a:xfrm>
                <a:off x="423087" y="1161314"/>
                <a:ext cx="125163" cy="94470"/>
              </a:xfrm>
              <a:custGeom>
                <a:avLst/>
                <a:gdLst/>
                <a:ahLst/>
                <a:cxnLst/>
                <a:rect l="l" t="t" r="r" b="b"/>
                <a:pathLst>
                  <a:path w="8278" h="6248" extrusionOk="0">
                    <a:moveTo>
                      <a:pt x="1650" y="1"/>
                    </a:moveTo>
                    <a:cubicBezTo>
                      <a:pt x="794" y="1"/>
                      <a:pt x="1" y="766"/>
                      <a:pt x="234" y="1639"/>
                    </a:cubicBezTo>
                    <a:cubicBezTo>
                      <a:pt x="1129" y="4537"/>
                      <a:pt x="4544" y="5609"/>
                      <a:pt x="7287" y="6230"/>
                    </a:cubicBezTo>
                    <a:cubicBezTo>
                      <a:pt x="7344" y="6242"/>
                      <a:pt x="7399" y="6248"/>
                      <a:pt x="7450" y="6248"/>
                    </a:cubicBezTo>
                    <a:cubicBezTo>
                      <a:pt x="8042" y="6248"/>
                      <a:pt x="8278" y="5475"/>
                      <a:pt x="7938" y="4965"/>
                    </a:cubicBezTo>
                    <a:lnTo>
                      <a:pt x="7901" y="4965"/>
                    </a:lnTo>
                    <a:cubicBezTo>
                      <a:pt x="6053" y="3332"/>
                      <a:pt x="4485" y="1269"/>
                      <a:pt x="2171" y="101"/>
                    </a:cubicBezTo>
                    <a:cubicBezTo>
                      <a:pt x="2000" y="32"/>
                      <a:pt x="1824" y="1"/>
                      <a:pt x="1650" y="1"/>
                    </a:cubicBezTo>
                    <a:close/>
                  </a:path>
                </a:pathLst>
              </a:custGeom>
              <a:solidFill>
                <a:srgbClr val="EF41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113"/>
              <p:cNvSpPr/>
              <p:nvPr/>
            </p:nvSpPr>
            <p:spPr>
              <a:xfrm>
                <a:off x="391183" y="1237277"/>
                <a:ext cx="160756" cy="64653"/>
              </a:xfrm>
              <a:custGeom>
                <a:avLst/>
                <a:gdLst/>
                <a:ahLst/>
                <a:cxnLst/>
                <a:rect l="l" t="t" r="r" b="b"/>
                <a:pathLst>
                  <a:path w="10632" h="4276" extrusionOk="0">
                    <a:moveTo>
                      <a:pt x="9427" y="1"/>
                    </a:moveTo>
                    <a:cubicBezTo>
                      <a:pt x="6721" y="311"/>
                      <a:pt x="3912" y="67"/>
                      <a:pt x="1265" y="1080"/>
                    </a:cubicBezTo>
                    <a:cubicBezTo>
                      <a:pt x="186" y="1605"/>
                      <a:pt x="1" y="3239"/>
                      <a:pt x="1051" y="3793"/>
                    </a:cubicBezTo>
                    <a:cubicBezTo>
                      <a:pt x="1772" y="4131"/>
                      <a:pt x="2516" y="4275"/>
                      <a:pt x="3265" y="4275"/>
                    </a:cubicBezTo>
                    <a:cubicBezTo>
                      <a:pt x="5650" y="4275"/>
                      <a:pt x="8085" y="2811"/>
                      <a:pt x="9981" y="1450"/>
                    </a:cubicBezTo>
                    <a:cubicBezTo>
                      <a:pt x="10632" y="991"/>
                      <a:pt x="10166" y="97"/>
                      <a:pt x="9427" y="1"/>
                    </a:cubicBezTo>
                    <a:close/>
                  </a:path>
                </a:pathLst>
              </a:custGeom>
              <a:solidFill>
                <a:srgbClr val="EF41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94" name="Google Shape;3794;p113"/>
            <p:cNvSpPr/>
            <p:nvPr/>
          </p:nvSpPr>
          <p:spPr>
            <a:xfrm>
              <a:off x="501635" y="1003099"/>
              <a:ext cx="356696" cy="279357"/>
            </a:xfrm>
            <a:custGeom>
              <a:avLst/>
              <a:gdLst/>
              <a:ahLst/>
              <a:cxnLst/>
              <a:rect l="l" t="t" r="r" b="b"/>
              <a:pathLst>
                <a:path w="23591" h="18476" extrusionOk="0">
                  <a:moveTo>
                    <a:pt x="17466" y="0"/>
                  </a:moveTo>
                  <a:cubicBezTo>
                    <a:pt x="14735" y="0"/>
                    <a:pt x="12204" y="1552"/>
                    <a:pt x="10594" y="3601"/>
                  </a:cubicBezTo>
                  <a:cubicBezTo>
                    <a:pt x="10380" y="3845"/>
                    <a:pt x="10165" y="4126"/>
                    <a:pt x="9980" y="4370"/>
                  </a:cubicBezTo>
                  <a:cubicBezTo>
                    <a:pt x="9640" y="4836"/>
                    <a:pt x="9330" y="5294"/>
                    <a:pt x="9027" y="5789"/>
                  </a:cubicBezTo>
                  <a:cubicBezTo>
                    <a:pt x="8775" y="6129"/>
                    <a:pt x="8502" y="6528"/>
                    <a:pt x="8221" y="6957"/>
                  </a:cubicBezTo>
                  <a:cubicBezTo>
                    <a:pt x="6099" y="10498"/>
                    <a:pt x="2957" y="13152"/>
                    <a:pt x="0" y="15954"/>
                  </a:cubicBezTo>
                  <a:cubicBezTo>
                    <a:pt x="2476" y="18306"/>
                    <a:pt x="6214" y="18474"/>
                    <a:pt x="9671" y="18474"/>
                  </a:cubicBezTo>
                  <a:cubicBezTo>
                    <a:pt x="10247" y="18474"/>
                    <a:pt x="10815" y="18470"/>
                    <a:pt x="11368" y="18470"/>
                  </a:cubicBezTo>
                  <a:cubicBezTo>
                    <a:pt x="11669" y="18470"/>
                    <a:pt x="11966" y="18471"/>
                    <a:pt x="12257" y="18475"/>
                  </a:cubicBezTo>
                  <a:cubicBezTo>
                    <a:pt x="12812" y="18446"/>
                    <a:pt x="13366" y="18357"/>
                    <a:pt x="13921" y="18261"/>
                  </a:cubicBezTo>
                  <a:cubicBezTo>
                    <a:pt x="17743" y="17522"/>
                    <a:pt x="21188" y="15185"/>
                    <a:pt x="22607" y="11238"/>
                  </a:cubicBezTo>
                  <a:cubicBezTo>
                    <a:pt x="22792" y="10713"/>
                    <a:pt x="22977" y="10225"/>
                    <a:pt x="23103" y="9700"/>
                  </a:cubicBezTo>
                  <a:cubicBezTo>
                    <a:pt x="23591" y="7637"/>
                    <a:pt x="23502" y="5449"/>
                    <a:pt x="22637" y="3475"/>
                  </a:cubicBezTo>
                  <a:cubicBezTo>
                    <a:pt x="22422" y="2987"/>
                    <a:pt x="22149" y="2522"/>
                    <a:pt x="21838" y="2093"/>
                  </a:cubicBezTo>
                  <a:cubicBezTo>
                    <a:pt x="21498" y="1627"/>
                    <a:pt x="21099" y="1257"/>
                    <a:pt x="20670" y="984"/>
                  </a:cubicBezTo>
                  <a:cubicBezTo>
                    <a:pt x="20205" y="644"/>
                    <a:pt x="19709" y="400"/>
                    <a:pt x="19192" y="245"/>
                  </a:cubicBezTo>
                  <a:cubicBezTo>
                    <a:pt x="18940" y="178"/>
                    <a:pt x="18667" y="119"/>
                    <a:pt x="18386" y="60"/>
                  </a:cubicBezTo>
                  <a:cubicBezTo>
                    <a:pt x="18077" y="20"/>
                    <a:pt x="17770" y="0"/>
                    <a:pt x="17466" y="0"/>
                  </a:cubicBezTo>
                  <a:close/>
                </a:path>
              </a:pathLst>
            </a:custGeom>
            <a:solidFill>
              <a:srgbClr val="EF41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113"/>
            <p:cNvSpPr/>
            <p:nvPr/>
          </p:nvSpPr>
          <p:spPr>
            <a:xfrm>
              <a:off x="572835" y="1118374"/>
              <a:ext cx="279901" cy="164082"/>
            </a:xfrm>
            <a:custGeom>
              <a:avLst/>
              <a:gdLst/>
              <a:ahLst/>
              <a:cxnLst/>
              <a:rect l="l" t="t" r="r" b="b"/>
              <a:pathLst>
                <a:path w="18512" h="10852" extrusionOk="0">
                  <a:moveTo>
                    <a:pt x="15090" y="1"/>
                  </a:moveTo>
                  <a:cubicBezTo>
                    <a:pt x="11622" y="1"/>
                    <a:pt x="8672" y="2352"/>
                    <a:pt x="6839" y="5188"/>
                  </a:cubicBezTo>
                  <a:cubicBezTo>
                    <a:pt x="5700" y="6970"/>
                    <a:pt x="4406" y="8419"/>
                    <a:pt x="2285" y="8914"/>
                  </a:cubicBezTo>
                  <a:cubicBezTo>
                    <a:pt x="1508" y="9099"/>
                    <a:pt x="0" y="9742"/>
                    <a:pt x="1080" y="10607"/>
                  </a:cubicBezTo>
                  <a:cubicBezTo>
                    <a:pt x="1080" y="10637"/>
                    <a:pt x="1109" y="10666"/>
                    <a:pt x="1139" y="10666"/>
                  </a:cubicBezTo>
                  <a:cubicBezTo>
                    <a:pt x="2530" y="10829"/>
                    <a:pt x="3959" y="10846"/>
                    <a:pt x="5335" y="10846"/>
                  </a:cubicBezTo>
                  <a:cubicBezTo>
                    <a:pt x="5718" y="10846"/>
                    <a:pt x="6097" y="10845"/>
                    <a:pt x="6470" y="10845"/>
                  </a:cubicBezTo>
                  <a:cubicBezTo>
                    <a:pt x="6836" y="10845"/>
                    <a:pt x="7196" y="10846"/>
                    <a:pt x="7548" y="10851"/>
                  </a:cubicBezTo>
                  <a:cubicBezTo>
                    <a:pt x="8103" y="10822"/>
                    <a:pt x="8657" y="10733"/>
                    <a:pt x="9212" y="10637"/>
                  </a:cubicBezTo>
                  <a:cubicBezTo>
                    <a:pt x="13034" y="9898"/>
                    <a:pt x="16479" y="7561"/>
                    <a:pt x="17898" y="3614"/>
                  </a:cubicBezTo>
                  <a:cubicBezTo>
                    <a:pt x="18083" y="3089"/>
                    <a:pt x="18268" y="2601"/>
                    <a:pt x="18394" y="2076"/>
                  </a:cubicBezTo>
                  <a:cubicBezTo>
                    <a:pt x="18423" y="1891"/>
                    <a:pt x="18482" y="1706"/>
                    <a:pt x="18512" y="1492"/>
                  </a:cubicBezTo>
                  <a:cubicBezTo>
                    <a:pt x="18054" y="597"/>
                    <a:pt x="17033" y="132"/>
                    <a:pt x="15895" y="43"/>
                  </a:cubicBezTo>
                  <a:cubicBezTo>
                    <a:pt x="15624" y="15"/>
                    <a:pt x="15355" y="1"/>
                    <a:pt x="15090" y="1"/>
                  </a:cubicBezTo>
                  <a:close/>
                </a:path>
              </a:pathLst>
            </a:custGeom>
            <a:solidFill>
              <a:srgbClr val="FE5F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113"/>
            <p:cNvSpPr/>
            <p:nvPr/>
          </p:nvSpPr>
          <p:spPr>
            <a:xfrm>
              <a:off x="774233" y="1035259"/>
              <a:ext cx="28229" cy="19974"/>
            </a:xfrm>
            <a:custGeom>
              <a:avLst/>
              <a:gdLst/>
              <a:ahLst/>
              <a:cxnLst/>
              <a:rect l="l" t="t" r="r" b="b"/>
              <a:pathLst>
                <a:path w="1867" h="1321" extrusionOk="0">
                  <a:moveTo>
                    <a:pt x="936" y="1"/>
                  </a:moveTo>
                  <a:cubicBezTo>
                    <a:pt x="879" y="1"/>
                    <a:pt x="819" y="8"/>
                    <a:pt x="756" y="25"/>
                  </a:cubicBezTo>
                  <a:cubicBezTo>
                    <a:pt x="0" y="248"/>
                    <a:pt x="218" y="1320"/>
                    <a:pt x="891" y="1320"/>
                  </a:cubicBezTo>
                  <a:cubicBezTo>
                    <a:pt x="955" y="1320"/>
                    <a:pt x="1024" y="1310"/>
                    <a:pt x="1096" y="1289"/>
                  </a:cubicBezTo>
                  <a:cubicBezTo>
                    <a:pt x="1867" y="1091"/>
                    <a:pt x="1612" y="1"/>
                    <a:pt x="936"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113"/>
            <p:cNvSpPr/>
            <p:nvPr/>
          </p:nvSpPr>
          <p:spPr>
            <a:xfrm>
              <a:off x="819745" y="1039870"/>
              <a:ext cx="51211" cy="30890"/>
            </a:xfrm>
            <a:custGeom>
              <a:avLst/>
              <a:gdLst/>
              <a:ahLst/>
              <a:cxnLst/>
              <a:rect l="l" t="t" r="r" b="b"/>
              <a:pathLst>
                <a:path w="3387" h="2043" extrusionOk="0">
                  <a:moveTo>
                    <a:pt x="1568" y="1"/>
                  </a:moveTo>
                  <a:cubicBezTo>
                    <a:pt x="1228" y="1"/>
                    <a:pt x="829" y="90"/>
                    <a:pt x="518" y="304"/>
                  </a:cubicBezTo>
                  <a:cubicBezTo>
                    <a:pt x="1" y="703"/>
                    <a:pt x="186" y="1938"/>
                    <a:pt x="770" y="2034"/>
                  </a:cubicBezTo>
                  <a:cubicBezTo>
                    <a:pt x="805" y="2040"/>
                    <a:pt x="842" y="2043"/>
                    <a:pt x="878" y="2043"/>
                  </a:cubicBezTo>
                  <a:cubicBezTo>
                    <a:pt x="1192" y="2043"/>
                    <a:pt x="1541" y="1833"/>
                    <a:pt x="1812" y="1694"/>
                  </a:cubicBezTo>
                  <a:cubicBezTo>
                    <a:pt x="1938" y="1627"/>
                    <a:pt x="2034" y="1568"/>
                    <a:pt x="2123" y="1509"/>
                  </a:cubicBezTo>
                  <a:cubicBezTo>
                    <a:pt x="2152" y="1509"/>
                    <a:pt x="2677" y="1228"/>
                    <a:pt x="2921" y="1073"/>
                  </a:cubicBezTo>
                  <a:cubicBezTo>
                    <a:pt x="3047" y="1014"/>
                    <a:pt x="3232" y="984"/>
                    <a:pt x="3261" y="799"/>
                  </a:cubicBezTo>
                  <a:cubicBezTo>
                    <a:pt x="3387" y="489"/>
                    <a:pt x="3017" y="304"/>
                    <a:pt x="2862" y="245"/>
                  </a:cubicBezTo>
                  <a:cubicBezTo>
                    <a:pt x="2648" y="149"/>
                    <a:pt x="2367" y="119"/>
                    <a:pt x="2152" y="60"/>
                  </a:cubicBezTo>
                  <a:cubicBezTo>
                    <a:pt x="1967" y="30"/>
                    <a:pt x="1753" y="1"/>
                    <a:pt x="1568"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98" name="Google Shape;3798;p113"/>
            <p:cNvGrpSpPr/>
            <p:nvPr/>
          </p:nvGrpSpPr>
          <p:grpSpPr>
            <a:xfrm>
              <a:off x="753580" y="1067827"/>
              <a:ext cx="34383" cy="30784"/>
              <a:chOff x="3323588" y="-610525"/>
              <a:chExt cx="56850" cy="50900"/>
            </a:xfrm>
          </p:grpSpPr>
          <p:sp>
            <p:nvSpPr>
              <p:cNvPr id="3799" name="Google Shape;3799;p113"/>
              <p:cNvSpPr/>
              <p:nvPr/>
            </p:nvSpPr>
            <p:spPr>
              <a:xfrm>
                <a:off x="3341338" y="-610525"/>
                <a:ext cx="23850" cy="49575"/>
              </a:xfrm>
              <a:custGeom>
                <a:avLst/>
                <a:gdLst/>
                <a:ahLst/>
                <a:cxnLst/>
                <a:rect l="l" t="t" r="r" b="b"/>
                <a:pathLst>
                  <a:path w="954" h="1983" extrusionOk="0">
                    <a:moveTo>
                      <a:pt x="555" y="0"/>
                    </a:moveTo>
                    <a:cubicBezTo>
                      <a:pt x="555" y="0"/>
                      <a:pt x="555" y="30"/>
                      <a:pt x="525" y="30"/>
                    </a:cubicBezTo>
                    <a:cubicBezTo>
                      <a:pt x="215" y="333"/>
                      <a:pt x="59" y="887"/>
                      <a:pt x="30" y="1257"/>
                    </a:cubicBezTo>
                    <a:cubicBezTo>
                      <a:pt x="3" y="1426"/>
                      <a:pt x="0" y="1983"/>
                      <a:pt x="231" y="1983"/>
                    </a:cubicBezTo>
                    <a:cubicBezTo>
                      <a:pt x="253" y="1983"/>
                      <a:pt x="277" y="1977"/>
                      <a:pt x="303" y="1967"/>
                    </a:cubicBezTo>
                    <a:cubicBezTo>
                      <a:pt x="584" y="1848"/>
                      <a:pt x="739" y="1323"/>
                      <a:pt x="799" y="1042"/>
                    </a:cubicBezTo>
                    <a:cubicBezTo>
                      <a:pt x="858" y="702"/>
                      <a:pt x="954" y="59"/>
                      <a:pt x="614"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113"/>
              <p:cNvSpPr/>
              <p:nvPr/>
            </p:nvSpPr>
            <p:spPr>
              <a:xfrm>
                <a:off x="3323588" y="-599825"/>
                <a:ext cx="15375" cy="40200"/>
              </a:xfrm>
              <a:custGeom>
                <a:avLst/>
                <a:gdLst/>
                <a:ahLst/>
                <a:cxnLst/>
                <a:rect l="l" t="t" r="r" b="b"/>
                <a:pathLst>
                  <a:path w="615" h="1608" extrusionOk="0">
                    <a:moveTo>
                      <a:pt x="429" y="1"/>
                    </a:moveTo>
                    <a:cubicBezTo>
                      <a:pt x="400" y="1"/>
                      <a:pt x="400" y="1"/>
                      <a:pt x="370" y="30"/>
                    </a:cubicBezTo>
                    <a:cubicBezTo>
                      <a:pt x="370" y="30"/>
                      <a:pt x="341" y="30"/>
                      <a:pt x="341" y="60"/>
                    </a:cubicBezTo>
                    <a:cubicBezTo>
                      <a:pt x="89" y="430"/>
                      <a:pt x="30" y="829"/>
                      <a:pt x="30" y="1198"/>
                    </a:cubicBezTo>
                    <a:cubicBezTo>
                      <a:pt x="2" y="1318"/>
                      <a:pt x="0" y="1607"/>
                      <a:pt x="136" y="1607"/>
                    </a:cubicBezTo>
                    <a:cubicBezTo>
                      <a:pt x="142" y="1607"/>
                      <a:pt x="149" y="1606"/>
                      <a:pt x="156" y="1605"/>
                    </a:cubicBezTo>
                    <a:cubicBezTo>
                      <a:pt x="341" y="1539"/>
                      <a:pt x="459" y="1110"/>
                      <a:pt x="496" y="955"/>
                    </a:cubicBezTo>
                    <a:cubicBezTo>
                      <a:pt x="525" y="681"/>
                      <a:pt x="614" y="156"/>
                      <a:pt x="429" y="1"/>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113"/>
              <p:cNvSpPr/>
              <p:nvPr/>
            </p:nvSpPr>
            <p:spPr>
              <a:xfrm>
                <a:off x="3362763" y="-609075"/>
                <a:ext cx="17675" cy="37800"/>
              </a:xfrm>
              <a:custGeom>
                <a:avLst/>
                <a:gdLst/>
                <a:ahLst/>
                <a:cxnLst/>
                <a:rect l="l" t="t" r="r" b="b"/>
                <a:pathLst>
                  <a:path w="707" h="1512" extrusionOk="0">
                    <a:moveTo>
                      <a:pt x="480" y="0"/>
                    </a:moveTo>
                    <a:cubicBezTo>
                      <a:pt x="476" y="0"/>
                      <a:pt x="471" y="1"/>
                      <a:pt x="466" y="1"/>
                    </a:cubicBezTo>
                    <a:cubicBezTo>
                      <a:pt x="341" y="1"/>
                      <a:pt x="252" y="245"/>
                      <a:pt x="222" y="430"/>
                    </a:cubicBezTo>
                    <a:cubicBezTo>
                      <a:pt x="97" y="800"/>
                      <a:pt x="1" y="1236"/>
                      <a:pt x="156" y="1450"/>
                    </a:cubicBezTo>
                    <a:cubicBezTo>
                      <a:pt x="183" y="1493"/>
                      <a:pt x="212" y="1511"/>
                      <a:pt x="241" y="1511"/>
                    </a:cubicBezTo>
                    <a:cubicBezTo>
                      <a:pt x="380" y="1511"/>
                      <a:pt x="531" y="1102"/>
                      <a:pt x="555" y="925"/>
                    </a:cubicBezTo>
                    <a:cubicBezTo>
                      <a:pt x="620" y="715"/>
                      <a:pt x="707" y="0"/>
                      <a:pt x="480"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2" name="Google Shape;3802;p113"/>
            <p:cNvSpPr/>
            <p:nvPr/>
          </p:nvSpPr>
          <p:spPr>
            <a:xfrm>
              <a:off x="505309" y="1090749"/>
              <a:ext cx="180321" cy="70626"/>
            </a:xfrm>
            <a:custGeom>
              <a:avLst/>
              <a:gdLst/>
              <a:ahLst/>
              <a:cxnLst/>
              <a:rect l="l" t="t" r="r" b="b"/>
              <a:pathLst>
                <a:path w="11926" h="4671" extrusionOk="0">
                  <a:moveTo>
                    <a:pt x="5003" y="1"/>
                  </a:moveTo>
                  <a:cubicBezTo>
                    <a:pt x="3652" y="1"/>
                    <a:pt x="2343" y="311"/>
                    <a:pt x="1169" y="1101"/>
                  </a:cubicBezTo>
                  <a:cubicBezTo>
                    <a:pt x="1" y="1959"/>
                    <a:pt x="526" y="3933"/>
                    <a:pt x="1945" y="4361"/>
                  </a:cubicBezTo>
                  <a:cubicBezTo>
                    <a:pt x="2976" y="4586"/>
                    <a:pt x="4000" y="4670"/>
                    <a:pt x="5020" y="4670"/>
                  </a:cubicBezTo>
                  <a:cubicBezTo>
                    <a:pt x="6379" y="4670"/>
                    <a:pt x="7731" y="4522"/>
                    <a:pt x="9087" y="4361"/>
                  </a:cubicBezTo>
                  <a:cubicBezTo>
                    <a:pt x="9612" y="3689"/>
                    <a:pt x="10262" y="3038"/>
                    <a:pt x="11001" y="2454"/>
                  </a:cubicBezTo>
                  <a:cubicBezTo>
                    <a:pt x="11275" y="2269"/>
                    <a:pt x="11586" y="2084"/>
                    <a:pt x="11926" y="1929"/>
                  </a:cubicBezTo>
                  <a:cubicBezTo>
                    <a:pt x="9816" y="935"/>
                    <a:pt x="7346" y="1"/>
                    <a:pt x="5003" y="1"/>
                  </a:cubicBezTo>
                  <a:close/>
                </a:path>
              </a:pathLst>
            </a:custGeom>
            <a:solidFill>
              <a:srgbClr val="EF41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113"/>
            <p:cNvSpPr/>
            <p:nvPr/>
          </p:nvSpPr>
          <p:spPr>
            <a:xfrm>
              <a:off x="553678" y="975898"/>
              <a:ext cx="149612" cy="155645"/>
            </a:xfrm>
            <a:custGeom>
              <a:avLst/>
              <a:gdLst/>
              <a:ahLst/>
              <a:cxnLst/>
              <a:rect l="l" t="t" r="r" b="b"/>
              <a:pathLst>
                <a:path w="9895" h="10294" extrusionOk="0">
                  <a:moveTo>
                    <a:pt x="2350" y="0"/>
                  </a:moveTo>
                  <a:cubicBezTo>
                    <a:pt x="970" y="0"/>
                    <a:pt x="0" y="1723"/>
                    <a:pt x="654" y="3056"/>
                  </a:cubicBezTo>
                  <a:cubicBezTo>
                    <a:pt x="2376" y="6043"/>
                    <a:pt x="5089" y="8047"/>
                    <a:pt x="7492" y="10294"/>
                  </a:cubicBezTo>
                  <a:cubicBezTo>
                    <a:pt x="7618" y="10235"/>
                    <a:pt x="7706" y="10146"/>
                    <a:pt x="7802" y="10050"/>
                  </a:cubicBezTo>
                  <a:cubicBezTo>
                    <a:pt x="8387" y="9621"/>
                    <a:pt x="9126" y="9281"/>
                    <a:pt x="9895" y="9067"/>
                  </a:cubicBezTo>
                  <a:cubicBezTo>
                    <a:pt x="8690" y="5274"/>
                    <a:pt x="6753" y="994"/>
                    <a:pt x="2716" y="40"/>
                  </a:cubicBezTo>
                  <a:cubicBezTo>
                    <a:pt x="2592" y="13"/>
                    <a:pt x="2469" y="0"/>
                    <a:pt x="2350" y="0"/>
                  </a:cubicBezTo>
                  <a:close/>
                </a:path>
              </a:pathLst>
            </a:custGeom>
            <a:solidFill>
              <a:srgbClr val="EF41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113"/>
            <p:cNvSpPr/>
            <p:nvPr/>
          </p:nvSpPr>
          <p:spPr>
            <a:xfrm>
              <a:off x="590238" y="1269543"/>
              <a:ext cx="77172" cy="79561"/>
            </a:xfrm>
            <a:custGeom>
              <a:avLst/>
              <a:gdLst/>
              <a:ahLst/>
              <a:cxnLst/>
              <a:rect l="l" t="t" r="r" b="b"/>
              <a:pathLst>
                <a:path w="5104" h="5262" extrusionOk="0">
                  <a:moveTo>
                    <a:pt x="4441" y="1"/>
                  </a:moveTo>
                  <a:cubicBezTo>
                    <a:pt x="4297" y="1"/>
                    <a:pt x="4156" y="118"/>
                    <a:pt x="4209" y="299"/>
                  </a:cubicBezTo>
                  <a:cubicBezTo>
                    <a:pt x="4546" y="1676"/>
                    <a:pt x="3699" y="3323"/>
                    <a:pt x="2158" y="3323"/>
                  </a:cubicBezTo>
                  <a:cubicBezTo>
                    <a:pt x="2144" y="3323"/>
                    <a:pt x="2131" y="3323"/>
                    <a:pt x="2117" y="3323"/>
                  </a:cubicBezTo>
                  <a:lnTo>
                    <a:pt x="2087" y="3323"/>
                  </a:lnTo>
                  <a:cubicBezTo>
                    <a:pt x="2047" y="3282"/>
                    <a:pt x="1998" y="3255"/>
                    <a:pt x="1939" y="3255"/>
                  </a:cubicBezTo>
                  <a:cubicBezTo>
                    <a:pt x="1900" y="3255"/>
                    <a:pt x="1856" y="3267"/>
                    <a:pt x="1806" y="3293"/>
                  </a:cubicBezTo>
                  <a:cubicBezTo>
                    <a:pt x="1533" y="3226"/>
                    <a:pt x="1281" y="3012"/>
                    <a:pt x="1097" y="2768"/>
                  </a:cubicBezTo>
                  <a:cubicBezTo>
                    <a:pt x="1042" y="2694"/>
                    <a:pt x="967" y="2664"/>
                    <a:pt x="892" y="2664"/>
                  </a:cubicBezTo>
                  <a:cubicBezTo>
                    <a:pt x="713" y="2664"/>
                    <a:pt x="537" y="2840"/>
                    <a:pt x="668" y="3012"/>
                  </a:cubicBezTo>
                  <a:cubicBezTo>
                    <a:pt x="853" y="3256"/>
                    <a:pt x="1067" y="3441"/>
                    <a:pt x="1281" y="3596"/>
                  </a:cubicBezTo>
                  <a:cubicBezTo>
                    <a:pt x="1118" y="3680"/>
                    <a:pt x="942" y="3748"/>
                    <a:pt x="758" y="3748"/>
                  </a:cubicBezTo>
                  <a:cubicBezTo>
                    <a:pt x="668" y="3748"/>
                    <a:pt x="576" y="3731"/>
                    <a:pt x="483" y="3692"/>
                  </a:cubicBezTo>
                  <a:cubicBezTo>
                    <a:pt x="442" y="3669"/>
                    <a:pt x="402" y="3659"/>
                    <a:pt x="364" y="3659"/>
                  </a:cubicBezTo>
                  <a:cubicBezTo>
                    <a:pt x="146" y="3659"/>
                    <a:pt x="0" y="3989"/>
                    <a:pt x="239" y="4121"/>
                  </a:cubicBezTo>
                  <a:cubicBezTo>
                    <a:pt x="412" y="4208"/>
                    <a:pt x="576" y="4244"/>
                    <a:pt x="733" y="4244"/>
                  </a:cubicBezTo>
                  <a:cubicBezTo>
                    <a:pt x="1134" y="4244"/>
                    <a:pt x="1496" y="4012"/>
                    <a:pt x="1873" y="3810"/>
                  </a:cubicBezTo>
                  <a:lnTo>
                    <a:pt x="1873" y="3810"/>
                  </a:lnTo>
                  <a:cubicBezTo>
                    <a:pt x="1925" y="4220"/>
                    <a:pt x="1622" y="4767"/>
                    <a:pt x="1212" y="4767"/>
                  </a:cubicBezTo>
                  <a:cubicBezTo>
                    <a:pt x="1155" y="4767"/>
                    <a:pt x="1097" y="4757"/>
                    <a:pt x="1038" y="4735"/>
                  </a:cubicBezTo>
                  <a:cubicBezTo>
                    <a:pt x="1004" y="4722"/>
                    <a:pt x="973" y="4716"/>
                    <a:pt x="945" y="4716"/>
                  </a:cubicBezTo>
                  <a:cubicBezTo>
                    <a:pt x="707" y="4716"/>
                    <a:pt x="641" y="5114"/>
                    <a:pt x="912" y="5200"/>
                  </a:cubicBezTo>
                  <a:cubicBezTo>
                    <a:pt x="1021" y="5242"/>
                    <a:pt x="1130" y="5262"/>
                    <a:pt x="1235" y="5262"/>
                  </a:cubicBezTo>
                  <a:cubicBezTo>
                    <a:pt x="1904" y="5262"/>
                    <a:pt x="2448" y="4477"/>
                    <a:pt x="2390" y="3781"/>
                  </a:cubicBezTo>
                  <a:cubicBezTo>
                    <a:pt x="4091" y="3663"/>
                    <a:pt x="5104" y="1777"/>
                    <a:pt x="4675" y="181"/>
                  </a:cubicBezTo>
                  <a:cubicBezTo>
                    <a:pt x="4636" y="55"/>
                    <a:pt x="4538" y="1"/>
                    <a:pt x="4441"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05" name="Google Shape;3805;p113"/>
            <p:cNvGrpSpPr/>
            <p:nvPr/>
          </p:nvGrpSpPr>
          <p:grpSpPr>
            <a:xfrm>
              <a:off x="505297" y="975898"/>
              <a:ext cx="197981" cy="185477"/>
              <a:chOff x="352959" y="975898"/>
              <a:chExt cx="197981" cy="185477"/>
            </a:xfrm>
          </p:grpSpPr>
          <p:sp>
            <p:nvSpPr>
              <p:cNvPr id="3806" name="Google Shape;3806;p113"/>
              <p:cNvSpPr/>
              <p:nvPr/>
            </p:nvSpPr>
            <p:spPr>
              <a:xfrm>
                <a:off x="352959" y="1090749"/>
                <a:ext cx="180321" cy="70626"/>
              </a:xfrm>
              <a:custGeom>
                <a:avLst/>
                <a:gdLst/>
                <a:ahLst/>
                <a:cxnLst/>
                <a:rect l="l" t="t" r="r" b="b"/>
                <a:pathLst>
                  <a:path w="11926" h="4671" extrusionOk="0">
                    <a:moveTo>
                      <a:pt x="5003" y="1"/>
                    </a:moveTo>
                    <a:cubicBezTo>
                      <a:pt x="3652" y="1"/>
                      <a:pt x="2343" y="311"/>
                      <a:pt x="1169" y="1101"/>
                    </a:cubicBezTo>
                    <a:cubicBezTo>
                      <a:pt x="1" y="1959"/>
                      <a:pt x="526" y="3933"/>
                      <a:pt x="1945" y="4361"/>
                    </a:cubicBezTo>
                    <a:cubicBezTo>
                      <a:pt x="2976" y="4586"/>
                      <a:pt x="4000" y="4670"/>
                      <a:pt x="5020" y="4670"/>
                    </a:cubicBezTo>
                    <a:cubicBezTo>
                      <a:pt x="6379" y="4670"/>
                      <a:pt x="7731" y="4522"/>
                      <a:pt x="9087" y="4361"/>
                    </a:cubicBezTo>
                    <a:cubicBezTo>
                      <a:pt x="9612" y="3689"/>
                      <a:pt x="10262" y="3038"/>
                      <a:pt x="11001" y="2454"/>
                    </a:cubicBezTo>
                    <a:cubicBezTo>
                      <a:pt x="11275" y="2269"/>
                      <a:pt x="11586" y="2084"/>
                      <a:pt x="11926" y="1929"/>
                    </a:cubicBezTo>
                    <a:cubicBezTo>
                      <a:pt x="9816" y="935"/>
                      <a:pt x="7346" y="1"/>
                      <a:pt x="5003" y="1"/>
                    </a:cubicBezTo>
                    <a:close/>
                  </a:path>
                </a:pathLst>
              </a:custGeom>
              <a:solidFill>
                <a:srgbClr val="000000">
                  <a:alpha val="1629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113"/>
              <p:cNvSpPr/>
              <p:nvPr/>
            </p:nvSpPr>
            <p:spPr>
              <a:xfrm>
                <a:off x="401328" y="975898"/>
                <a:ext cx="149612" cy="155645"/>
              </a:xfrm>
              <a:custGeom>
                <a:avLst/>
                <a:gdLst/>
                <a:ahLst/>
                <a:cxnLst/>
                <a:rect l="l" t="t" r="r" b="b"/>
                <a:pathLst>
                  <a:path w="9895" h="10294" extrusionOk="0">
                    <a:moveTo>
                      <a:pt x="2350" y="0"/>
                    </a:moveTo>
                    <a:cubicBezTo>
                      <a:pt x="970" y="0"/>
                      <a:pt x="0" y="1723"/>
                      <a:pt x="654" y="3056"/>
                    </a:cubicBezTo>
                    <a:cubicBezTo>
                      <a:pt x="2376" y="6043"/>
                      <a:pt x="5089" y="8047"/>
                      <a:pt x="7492" y="10294"/>
                    </a:cubicBezTo>
                    <a:cubicBezTo>
                      <a:pt x="7618" y="10235"/>
                      <a:pt x="7706" y="10146"/>
                      <a:pt x="7802" y="10050"/>
                    </a:cubicBezTo>
                    <a:cubicBezTo>
                      <a:pt x="8387" y="9621"/>
                      <a:pt x="9126" y="9281"/>
                      <a:pt x="9895" y="9067"/>
                    </a:cubicBezTo>
                    <a:cubicBezTo>
                      <a:pt x="8690" y="5274"/>
                      <a:pt x="6753" y="994"/>
                      <a:pt x="2716" y="40"/>
                    </a:cubicBezTo>
                    <a:cubicBezTo>
                      <a:pt x="2592" y="13"/>
                      <a:pt x="2469" y="0"/>
                      <a:pt x="2350" y="0"/>
                    </a:cubicBezTo>
                    <a:close/>
                  </a:path>
                </a:pathLst>
              </a:custGeom>
              <a:solidFill>
                <a:srgbClr val="000000">
                  <a:alpha val="1629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8" name="Google Shape;3808;p113"/>
            <p:cNvSpPr/>
            <p:nvPr/>
          </p:nvSpPr>
          <p:spPr>
            <a:xfrm>
              <a:off x="479726" y="1025824"/>
              <a:ext cx="217531" cy="118359"/>
            </a:xfrm>
            <a:custGeom>
              <a:avLst/>
              <a:gdLst/>
              <a:ahLst/>
              <a:cxnLst/>
              <a:rect l="l" t="t" r="r" b="b"/>
              <a:pathLst>
                <a:path w="14387" h="7828" extrusionOk="0">
                  <a:moveTo>
                    <a:pt x="3888" y="0"/>
                  </a:moveTo>
                  <a:cubicBezTo>
                    <a:pt x="3245" y="0"/>
                    <a:pt x="2594" y="79"/>
                    <a:pt x="1937" y="250"/>
                  </a:cubicBezTo>
                  <a:cubicBezTo>
                    <a:pt x="185" y="775"/>
                    <a:pt x="0" y="3333"/>
                    <a:pt x="1479" y="4404"/>
                  </a:cubicBezTo>
                  <a:cubicBezTo>
                    <a:pt x="4591" y="6319"/>
                    <a:pt x="8103" y="6962"/>
                    <a:pt x="11518" y="7827"/>
                  </a:cubicBezTo>
                  <a:cubicBezTo>
                    <a:pt x="11858" y="7428"/>
                    <a:pt x="12257" y="7088"/>
                    <a:pt x="12693" y="6748"/>
                  </a:cubicBezTo>
                  <a:cubicBezTo>
                    <a:pt x="13181" y="6408"/>
                    <a:pt x="13765" y="6105"/>
                    <a:pt x="14386" y="5883"/>
                  </a:cubicBezTo>
                  <a:cubicBezTo>
                    <a:pt x="11571" y="3049"/>
                    <a:pt x="7889" y="0"/>
                    <a:pt x="3888" y="0"/>
                  </a:cubicBezTo>
                  <a:close/>
                </a:path>
              </a:pathLst>
            </a:custGeom>
            <a:solidFill>
              <a:srgbClr val="EF41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09" name="Google Shape;3809;p113"/>
            <p:cNvGrpSpPr/>
            <p:nvPr/>
          </p:nvGrpSpPr>
          <p:grpSpPr>
            <a:xfrm>
              <a:off x="391183" y="1161314"/>
              <a:ext cx="160756" cy="140616"/>
              <a:chOff x="391183" y="1161314"/>
              <a:chExt cx="160756" cy="140616"/>
            </a:xfrm>
          </p:grpSpPr>
          <p:sp>
            <p:nvSpPr>
              <p:cNvPr id="3810" name="Google Shape;3810;p113"/>
              <p:cNvSpPr/>
              <p:nvPr/>
            </p:nvSpPr>
            <p:spPr>
              <a:xfrm>
                <a:off x="423087" y="1161314"/>
                <a:ext cx="125163" cy="94470"/>
              </a:xfrm>
              <a:custGeom>
                <a:avLst/>
                <a:gdLst/>
                <a:ahLst/>
                <a:cxnLst/>
                <a:rect l="l" t="t" r="r" b="b"/>
                <a:pathLst>
                  <a:path w="8278" h="6248" extrusionOk="0">
                    <a:moveTo>
                      <a:pt x="1650" y="1"/>
                    </a:moveTo>
                    <a:cubicBezTo>
                      <a:pt x="794" y="1"/>
                      <a:pt x="1" y="766"/>
                      <a:pt x="234" y="1639"/>
                    </a:cubicBezTo>
                    <a:cubicBezTo>
                      <a:pt x="1129" y="4537"/>
                      <a:pt x="4544" y="5609"/>
                      <a:pt x="7287" y="6230"/>
                    </a:cubicBezTo>
                    <a:cubicBezTo>
                      <a:pt x="7344" y="6242"/>
                      <a:pt x="7399" y="6248"/>
                      <a:pt x="7450" y="6248"/>
                    </a:cubicBezTo>
                    <a:cubicBezTo>
                      <a:pt x="8042" y="6248"/>
                      <a:pt x="8278" y="5475"/>
                      <a:pt x="7938" y="4965"/>
                    </a:cubicBezTo>
                    <a:lnTo>
                      <a:pt x="7901" y="4965"/>
                    </a:lnTo>
                    <a:cubicBezTo>
                      <a:pt x="6053" y="3332"/>
                      <a:pt x="4485" y="1269"/>
                      <a:pt x="2171" y="101"/>
                    </a:cubicBezTo>
                    <a:cubicBezTo>
                      <a:pt x="2000" y="32"/>
                      <a:pt x="1824" y="1"/>
                      <a:pt x="1650" y="1"/>
                    </a:cubicBezTo>
                    <a:close/>
                  </a:path>
                </a:pathLst>
              </a:custGeom>
              <a:solidFill>
                <a:srgbClr val="000000">
                  <a:alpha val="1629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113"/>
              <p:cNvSpPr/>
              <p:nvPr/>
            </p:nvSpPr>
            <p:spPr>
              <a:xfrm>
                <a:off x="391183" y="1237277"/>
                <a:ext cx="160756" cy="64653"/>
              </a:xfrm>
              <a:custGeom>
                <a:avLst/>
                <a:gdLst/>
                <a:ahLst/>
                <a:cxnLst/>
                <a:rect l="l" t="t" r="r" b="b"/>
                <a:pathLst>
                  <a:path w="10632" h="4276" extrusionOk="0">
                    <a:moveTo>
                      <a:pt x="9427" y="1"/>
                    </a:moveTo>
                    <a:cubicBezTo>
                      <a:pt x="6721" y="311"/>
                      <a:pt x="3912" y="67"/>
                      <a:pt x="1265" y="1080"/>
                    </a:cubicBezTo>
                    <a:cubicBezTo>
                      <a:pt x="186" y="1605"/>
                      <a:pt x="1" y="3239"/>
                      <a:pt x="1051" y="3793"/>
                    </a:cubicBezTo>
                    <a:cubicBezTo>
                      <a:pt x="1772" y="4131"/>
                      <a:pt x="2516" y="4275"/>
                      <a:pt x="3265" y="4275"/>
                    </a:cubicBezTo>
                    <a:cubicBezTo>
                      <a:pt x="5650" y="4275"/>
                      <a:pt x="8085" y="2811"/>
                      <a:pt x="9981" y="1450"/>
                    </a:cubicBezTo>
                    <a:cubicBezTo>
                      <a:pt x="10632" y="991"/>
                      <a:pt x="10166" y="97"/>
                      <a:pt x="9427" y="1"/>
                    </a:cubicBezTo>
                    <a:close/>
                  </a:path>
                </a:pathLst>
              </a:custGeom>
              <a:solidFill>
                <a:srgbClr val="000000">
                  <a:alpha val="1629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12" name="Google Shape;3812;p113"/>
            <p:cNvSpPr/>
            <p:nvPr/>
          </p:nvSpPr>
          <p:spPr>
            <a:xfrm>
              <a:off x="371391" y="1184599"/>
              <a:ext cx="179550" cy="80196"/>
            </a:xfrm>
            <a:custGeom>
              <a:avLst/>
              <a:gdLst/>
              <a:ahLst/>
              <a:cxnLst/>
              <a:rect l="l" t="t" r="r" b="b"/>
              <a:pathLst>
                <a:path w="11875" h="5304" extrusionOk="0">
                  <a:moveTo>
                    <a:pt x="2315" y="1"/>
                  </a:moveTo>
                  <a:cubicBezTo>
                    <a:pt x="999" y="1"/>
                    <a:pt x="0" y="1538"/>
                    <a:pt x="726" y="2627"/>
                  </a:cubicBezTo>
                  <a:cubicBezTo>
                    <a:pt x="2310" y="4753"/>
                    <a:pt x="5014" y="5303"/>
                    <a:pt x="7688" y="5303"/>
                  </a:cubicBezTo>
                  <a:cubicBezTo>
                    <a:pt x="8809" y="5303"/>
                    <a:pt x="9924" y="5207"/>
                    <a:pt x="10950" y="5089"/>
                  </a:cubicBezTo>
                  <a:cubicBezTo>
                    <a:pt x="11845" y="4934"/>
                    <a:pt x="11874" y="3795"/>
                    <a:pt x="11172" y="3329"/>
                  </a:cubicBezTo>
                  <a:cubicBezTo>
                    <a:pt x="8274" y="2161"/>
                    <a:pt x="5590" y="409"/>
                    <a:pt x="2389" y="3"/>
                  </a:cubicBezTo>
                  <a:cubicBezTo>
                    <a:pt x="2364" y="1"/>
                    <a:pt x="2340" y="1"/>
                    <a:pt x="2315" y="1"/>
                  </a:cubicBezTo>
                  <a:close/>
                </a:path>
              </a:pathLst>
            </a:custGeom>
            <a:solidFill>
              <a:srgbClr val="EF41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813" name="Google Shape;3813;p113"/>
          <p:cNvPicPr preferRelativeResize="0"/>
          <p:nvPr/>
        </p:nvPicPr>
        <p:blipFill rotWithShape="1">
          <a:blip r:embed="rId3">
            <a:alphaModFix/>
          </a:blip>
          <a:srcRect l="73565"/>
          <a:stretch/>
        </p:blipFill>
        <p:spPr>
          <a:xfrm>
            <a:off x="3542134" y="3796097"/>
            <a:ext cx="1737325" cy="851161"/>
          </a:xfrm>
          <a:prstGeom prst="rect">
            <a:avLst/>
          </a:prstGeom>
          <a:noFill/>
          <a:ln>
            <a:noFill/>
          </a:ln>
        </p:spPr>
      </p:pic>
      <p:sp>
        <p:nvSpPr>
          <p:cNvPr id="3814" name="Google Shape;3814;p113"/>
          <p:cNvSpPr/>
          <p:nvPr/>
        </p:nvSpPr>
        <p:spPr>
          <a:xfrm>
            <a:off x="4034725" y="3562425"/>
            <a:ext cx="1009540" cy="252253"/>
          </a:xfrm>
          <a:custGeom>
            <a:avLst/>
            <a:gdLst/>
            <a:ahLst/>
            <a:cxnLst/>
            <a:rect l="l" t="t" r="r" b="b"/>
            <a:pathLst>
              <a:path w="24774" h="10072" extrusionOk="0">
                <a:moveTo>
                  <a:pt x="5172" y="1"/>
                </a:moveTo>
                <a:lnTo>
                  <a:pt x="1" y="10072"/>
                </a:lnTo>
                <a:lnTo>
                  <a:pt x="24773" y="10072"/>
                </a:lnTo>
                <a:lnTo>
                  <a:pt x="21469" y="1"/>
                </a:lnTo>
                <a:close/>
              </a:path>
            </a:pathLst>
          </a:custGeom>
          <a:solidFill>
            <a:srgbClr val="000000">
              <a:alpha val="9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15" name="Google Shape;3815;p113"/>
          <p:cNvGrpSpPr/>
          <p:nvPr/>
        </p:nvGrpSpPr>
        <p:grpSpPr>
          <a:xfrm>
            <a:off x="2069938" y="3814684"/>
            <a:ext cx="4939112" cy="813981"/>
            <a:chOff x="2226138" y="4279934"/>
            <a:chExt cx="4939112" cy="813981"/>
          </a:xfrm>
        </p:grpSpPr>
        <p:pic>
          <p:nvPicPr>
            <p:cNvPr id="3816" name="Google Shape;3816;p113"/>
            <p:cNvPicPr preferRelativeResize="0"/>
            <p:nvPr/>
          </p:nvPicPr>
          <p:blipFill>
            <a:blip r:embed="rId4">
              <a:alphaModFix/>
            </a:blip>
            <a:stretch>
              <a:fillRect/>
            </a:stretch>
          </p:blipFill>
          <p:spPr>
            <a:xfrm>
              <a:off x="2226138" y="4279934"/>
              <a:ext cx="1940400" cy="813981"/>
            </a:xfrm>
            <a:prstGeom prst="rect">
              <a:avLst/>
            </a:prstGeom>
            <a:noFill/>
            <a:ln>
              <a:noFill/>
            </a:ln>
          </p:spPr>
        </p:pic>
        <p:pic>
          <p:nvPicPr>
            <p:cNvPr id="3817" name="Google Shape;3817;p113"/>
            <p:cNvPicPr preferRelativeResize="0"/>
            <p:nvPr/>
          </p:nvPicPr>
          <p:blipFill>
            <a:blip r:embed="rId5">
              <a:alphaModFix/>
            </a:blip>
            <a:stretch>
              <a:fillRect/>
            </a:stretch>
          </p:blipFill>
          <p:spPr>
            <a:xfrm>
              <a:off x="4633738" y="4397219"/>
              <a:ext cx="2531512" cy="600099"/>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735"/>
                                        </p:tgtEl>
                                        <p:attrNameLst>
                                          <p:attrName>style.visibility</p:attrName>
                                        </p:attrNameLst>
                                      </p:cBhvr>
                                      <p:to>
                                        <p:strVal val="visible"/>
                                      </p:to>
                                    </p:set>
                                    <p:anim calcmode="lin" valueType="num">
                                      <p:cBhvr additive="base">
                                        <p:cTn id="7" dur="1400"/>
                                        <p:tgtEl>
                                          <p:spTgt spid="3735"/>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3690"/>
                                        </p:tgtEl>
                                        <p:attrNameLst>
                                          <p:attrName>style.visibility</p:attrName>
                                        </p:attrNameLst>
                                      </p:cBhvr>
                                      <p:to>
                                        <p:strVal val="visible"/>
                                      </p:to>
                                    </p:set>
                                    <p:anim calcmode="lin" valueType="num">
                                      <p:cBhvr additive="base">
                                        <p:cTn id="10" dur="1400"/>
                                        <p:tgtEl>
                                          <p:spTgt spid="3690"/>
                                        </p:tgtEl>
                                        <p:attrNameLst>
                                          <p:attrName>ppt_x</p:attrName>
                                        </p:attrNameLst>
                                      </p:cBhvr>
                                      <p:tavLst>
                                        <p:tav tm="0">
                                          <p:val>
                                            <p:strVal val="#ppt_x-1"/>
                                          </p:val>
                                        </p:tav>
                                        <p:tav tm="100000">
                                          <p:val>
                                            <p:strVal val="#ppt_x"/>
                                          </p:val>
                                        </p:tav>
                                      </p:tavLst>
                                    </p:anim>
                                  </p:childTnLst>
                                </p:cTn>
                              </p:par>
                              <p:par>
                                <p:cTn id="11" presetID="23" presetClass="entr" presetSubtype="16" fill="hold" nodeType="withEffect">
                                  <p:stCondLst>
                                    <p:cond delay="0"/>
                                  </p:stCondLst>
                                  <p:childTnLst>
                                    <p:set>
                                      <p:cBhvr>
                                        <p:cTn id="12" dur="1" fill="hold">
                                          <p:stCondLst>
                                            <p:cond delay="0"/>
                                          </p:stCondLst>
                                        </p:cTn>
                                        <p:tgtEl>
                                          <p:spTgt spid="3537"/>
                                        </p:tgtEl>
                                        <p:attrNameLst>
                                          <p:attrName>style.visibility</p:attrName>
                                        </p:attrNameLst>
                                      </p:cBhvr>
                                      <p:to>
                                        <p:strVal val="visible"/>
                                      </p:to>
                                    </p:set>
                                    <p:anim calcmode="lin" valueType="num">
                                      <p:cBhvr additive="base">
                                        <p:cTn id="13" dur="1000"/>
                                        <p:tgtEl>
                                          <p:spTgt spid="3537"/>
                                        </p:tgtEl>
                                        <p:attrNameLst>
                                          <p:attrName>ppt_w</p:attrName>
                                        </p:attrNameLst>
                                      </p:cBhvr>
                                      <p:tavLst>
                                        <p:tav tm="0">
                                          <p:val>
                                            <p:strVal val="0"/>
                                          </p:val>
                                        </p:tav>
                                        <p:tav tm="100000">
                                          <p:val>
                                            <p:strVal val="#ppt_w"/>
                                          </p:val>
                                        </p:tav>
                                      </p:tavLst>
                                    </p:anim>
                                    <p:anim calcmode="lin" valueType="num">
                                      <p:cBhvr additive="base">
                                        <p:cTn id="14" dur="1000"/>
                                        <p:tgtEl>
                                          <p:spTgt spid="3537"/>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815"/>
                                        </p:tgtEl>
                                        <p:attrNameLst>
                                          <p:attrName>style.visibility</p:attrName>
                                        </p:attrNameLst>
                                      </p:cBhvr>
                                      <p:to>
                                        <p:strVal val="visible"/>
                                      </p:to>
                                    </p:set>
                                    <p:animEffect transition="in" filter="fade">
                                      <p:cBhvr>
                                        <p:cTn id="19" dur="500"/>
                                        <p:tgtEl>
                                          <p:spTgt spid="38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3815"/>
                                        </p:tgtEl>
                                      </p:cBhvr>
                                    </p:animEffect>
                                    <p:set>
                                      <p:cBhvr>
                                        <p:cTn id="24" dur="1" fill="hold">
                                          <p:stCondLst>
                                            <p:cond delay="500"/>
                                          </p:stCondLst>
                                        </p:cTn>
                                        <p:tgtEl>
                                          <p:spTgt spid="3815"/>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3813"/>
                                        </p:tgtEl>
                                        <p:attrNameLst>
                                          <p:attrName>style.visibility</p:attrName>
                                        </p:attrNameLst>
                                      </p:cBhvr>
                                      <p:to>
                                        <p:strVal val="visible"/>
                                      </p:to>
                                    </p:set>
                                    <p:animEffect transition="in" filter="fade">
                                      <p:cBhvr>
                                        <p:cTn id="28" dur="500"/>
                                        <p:tgtEl>
                                          <p:spTgt spid="3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21"/>
        <p:cNvGrpSpPr/>
        <p:nvPr/>
      </p:nvGrpSpPr>
      <p:grpSpPr>
        <a:xfrm>
          <a:off x="0" y="0"/>
          <a:ext cx="0" cy="0"/>
          <a:chOff x="0" y="0"/>
          <a:chExt cx="0" cy="0"/>
        </a:xfrm>
      </p:grpSpPr>
      <p:sp>
        <p:nvSpPr>
          <p:cNvPr id="5222" name="Google Shape;5222;p131"/>
          <p:cNvSpPr txBox="1">
            <a:spLocks noGrp="1"/>
          </p:cNvSpPr>
          <p:nvPr>
            <p:ph type="body" idx="1"/>
          </p:nvPr>
        </p:nvSpPr>
        <p:spPr>
          <a:xfrm>
            <a:off x="3248850" y="2254650"/>
            <a:ext cx="1283400" cy="300300"/>
          </a:xfrm>
          <a:prstGeom prst="rect">
            <a:avLst/>
          </a:prstGeom>
        </p:spPr>
        <p:txBody>
          <a:bodyPr spcFirstLastPara="1" wrap="square" lIns="14400" tIns="14400" rIns="14400" bIns="14400" anchor="t" anchorCtr="0">
            <a:noAutofit/>
          </a:bodyPr>
          <a:lstStyle/>
          <a:p>
            <a:pPr marL="0" lvl="0" indent="0" algn="l" rtl="0">
              <a:spcBef>
                <a:spcPts val="0"/>
              </a:spcBef>
              <a:spcAft>
                <a:spcPts val="0"/>
              </a:spcAft>
              <a:buNone/>
            </a:pPr>
            <a:r>
              <a:rPr lang="en" b="1">
                <a:latin typeface="Arvo"/>
                <a:ea typeface="Arvo"/>
                <a:cs typeface="Arvo"/>
                <a:sym typeface="Arvo"/>
              </a:rPr>
              <a:t>Admin Panel</a:t>
            </a:r>
            <a:endParaRPr b="1">
              <a:latin typeface="Arvo"/>
              <a:ea typeface="Arvo"/>
              <a:cs typeface="Arvo"/>
              <a:sym typeface="Arvo"/>
            </a:endParaRPr>
          </a:p>
        </p:txBody>
      </p:sp>
      <p:sp>
        <p:nvSpPr>
          <p:cNvPr id="5223" name="Google Shape;5223;p131"/>
          <p:cNvSpPr txBox="1">
            <a:spLocks noGrp="1"/>
          </p:cNvSpPr>
          <p:nvPr>
            <p:ph type="title"/>
          </p:nvPr>
        </p:nvSpPr>
        <p:spPr>
          <a:xfrm>
            <a:off x="5085200" y="508400"/>
            <a:ext cx="3513600" cy="10155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a:t>Solution Overview</a:t>
            </a:r>
            <a:endParaRPr/>
          </a:p>
        </p:txBody>
      </p:sp>
      <p:pic>
        <p:nvPicPr>
          <p:cNvPr id="5224" name="Google Shape;5224;p131"/>
          <p:cNvPicPr preferRelativeResize="0"/>
          <p:nvPr/>
        </p:nvPicPr>
        <p:blipFill>
          <a:blip r:embed="rId3">
            <a:alphaModFix/>
          </a:blip>
          <a:stretch>
            <a:fillRect/>
          </a:stretch>
        </p:blipFill>
        <p:spPr>
          <a:xfrm>
            <a:off x="149358" y="508400"/>
            <a:ext cx="2054267" cy="4451999"/>
          </a:xfrm>
          <a:prstGeom prst="rect">
            <a:avLst/>
          </a:prstGeom>
          <a:noFill/>
          <a:ln w="38100"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pic>
      <p:pic>
        <p:nvPicPr>
          <p:cNvPr id="5225" name="Google Shape;5225;p131"/>
          <p:cNvPicPr preferRelativeResize="0"/>
          <p:nvPr/>
        </p:nvPicPr>
        <p:blipFill>
          <a:blip r:embed="rId4">
            <a:alphaModFix/>
          </a:blip>
          <a:stretch>
            <a:fillRect/>
          </a:stretch>
        </p:blipFill>
        <p:spPr>
          <a:xfrm>
            <a:off x="2695900" y="2554950"/>
            <a:ext cx="2389300" cy="2405450"/>
          </a:xfrm>
          <a:prstGeom prst="rect">
            <a:avLst/>
          </a:prstGeom>
          <a:noFill/>
          <a:ln w="38100"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pic>
      <p:sp>
        <p:nvSpPr>
          <p:cNvPr id="5226" name="Google Shape;5226;p131"/>
          <p:cNvSpPr txBox="1">
            <a:spLocks noGrp="1"/>
          </p:cNvSpPr>
          <p:nvPr>
            <p:ph type="body" idx="1"/>
          </p:nvPr>
        </p:nvSpPr>
        <p:spPr>
          <a:xfrm>
            <a:off x="271237" y="208100"/>
            <a:ext cx="1810500" cy="300300"/>
          </a:xfrm>
          <a:prstGeom prst="rect">
            <a:avLst/>
          </a:prstGeom>
        </p:spPr>
        <p:txBody>
          <a:bodyPr spcFirstLastPara="1" wrap="square" lIns="14400" tIns="14400" rIns="14400" bIns="14400" anchor="t" anchorCtr="0">
            <a:noAutofit/>
          </a:bodyPr>
          <a:lstStyle/>
          <a:p>
            <a:pPr marL="0" lvl="0" indent="0" algn="l" rtl="0">
              <a:spcBef>
                <a:spcPts val="0"/>
              </a:spcBef>
              <a:spcAft>
                <a:spcPts val="0"/>
              </a:spcAft>
              <a:buNone/>
            </a:pPr>
            <a:r>
              <a:rPr lang="en" b="1">
                <a:latin typeface="Arvo"/>
                <a:ea typeface="Arvo"/>
                <a:cs typeface="Arvo"/>
                <a:sym typeface="Arvo"/>
              </a:rPr>
              <a:t>Walk2School App</a:t>
            </a:r>
            <a:endParaRPr b="1">
              <a:latin typeface="Arvo"/>
              <a:ea typeface="Arvo"/>
              <a:cs typeface="Arvo"/>
              <a:sym typeface="Arvo"/>
            </a:endParaRPr>
          </a:p>
        </p:txBody>
      </p:sp>
      <p:pic>
        <p:nvPicPr>
          <p:cNvPr id="5227" name="Google Shape;5227;p131"/>
          <p:cNvPicPr preferRelativeResize="0"/>
          <p:nvPr/>
        </p:nvPicPr>
        <p:blipFill>
          <a:blip r:embed="rId5">
            <a:alphaModFix/>
          </a:blip>
          <a:stretch>
            <a:fillRect/>
          </a:stretch>
        </p:blipFill>
        <p:spPr>
          <a:xfrm>
            <a:off x="5577475" y="3087309"/>
            <a:ext cx="2794501" cy="1873078"/>
          </a:xfrm>
          <a:prstGeom prst="rect">
            <a:avLst/>
          </a:prstGeom>
          <a:noFill/>
          <a:ln w="38100"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pic>
      <p:sp>
        <p:nvSpPr>
          <p:cNvPr id="5228" name="Google Shape;5228;p131"/>
          <p:cNvSpPr txBox="1">
            <a:spLocks noGrp="1"/>
          </p:cNvSpPr>
          <p:nvPr>
            <p:ph type="body" idx="1"/>
          </p:nvPr>
        </p:nvSpPr>
        <p:spPr>
          <a:xfrm>
            <a:off x="6462625" y="2787000"/>
            <a:ext cx="1024200" cy="300300"/>
          </a:xfrm>
          <a:prstGeom prst="rect">
            <a:avLst/>
          </a:prstGeom>
        </p:spPr>
        <p:txBody>
          <a:bodyPr spcFirstLastPara="1" wrap="square" lIns="14400" tIns="14400" rIns="14400" bIns="14400" anchor="t" anchorCtr="0">
            <a:noAutofit/>
          </a:bodyPr>
          <a:lstStyle/>
          <a:p>
            <a:pPr marL="0" lvl="0" indent="0" algn="l" rtl="0">
              <a:spcBef>
                <a:spcPts val="0"/>
              </a:spcBef>
              <a:spcAft>
                <a:spcPts val="0"/>
              </a:spcAft>
              <a:buNone/>
            </a:pPr>
            <a:r>
              <a:rPr lang="en" b="1">
                <a:latin typeface="Arvo"/>
                <a:ea typeface="Arvo"/>
                <a:cs typeface="Arvo"/>
                <a:sym typeface="Arvo"/>
              </a:rPr>
              <a:t>Database</a:t>
            </a:r>
            <a:endParaRPr b="1">
              <a:latin typeface="Arvo"/>
              <a:ea typeface="Arvo"/>
              <a:cs typeface="Arvo"/>
              <a:sym typeface="Arv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32"/>
        <p:cNvGrpSpPr/>
        <p:nvPr/>
      </p:nvGrpSpPr>
      <p:grpSpPr>
        <a:xfrm>
          <a:off x="0" y="0"/>
          <a:ext cx="0" cy="0"/>
          <a:chOff x="0" y="0"/>
          <a:chExt cx="0" cy="0"/>
        </a:xfrm>
      </p:grpSpPr>
      <p:sp>
        <p:nvSpPr>
          <p:cNvPr id="5233" name="Google Shape;5233;p132"/>
          <p:cNvSpPr txBox="1">
            <a:spLocks noGrp="1"/>
          </p:cNvSpPr>
          <p:nvPr>
            <p:ph type="title"/>
          </p:nvPr>
        </p:nvSpPr>
        <p:spPr>
          <a:xfrm>
            <a:off x="4207400" y="1956875"/>
            <a:ext cx="4321500" cy="10155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sz="4700"/>
              <a:t>Walk2School Application</a:t>
            </a:r>
            <a:endParaRPr sz="4700"/>
          </a:p>
        </p:txBody>
      </p:sp>
      <p:sp>
        <p:nvSpPr>
          <p:cNvPr id="5234" name="Google Shape;5234;p132"/>
          <p:cNvSpPr txBox="1"/>
          <p:nvPr/>
        </p:nvSpPr>
        <p:spPr>
          <a:xfrm>
            <a:off x="3834227" y="3648581"/>
            <a:ext cx="2027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Spartan"/>
              <a:ea typeface="Spartan"/>
              <a:cs typeface="Spartan"/>
              <a:sym typeface="Spartan"/>
            </a:endParaRPr>
          </a:p>
        </p:txBody>
      </p:sp>
      <p:grpSp>
        <p:nvGrpSpPr>
          <p:cNvPr id="5235" name="Google Shape;5235;p132"/>
          <p:cNvGrpSpPr/>
          <p:nvPr/>
        </p:nvGrpSpPr>
        <p:grpSpPr>
          <a:xfrm>
            <a:off x="1379915" y="276000"/>
            <a:ext cx="2216006" cy="4591444"/>
            <a:chOff x="1503725" y="152400"/>
            <a:chExt cx="2353197" cy="4838702"/>
          </a:xfrm>
        </p:grpSpPr>
        <p:pic>
          <p:nvPicPr>
            <p:cNvPr id="5236" name="Google Shape;5236;p132"/>
            <p:cNvPicPr preferRelativeResize="0"/>
            <p:nvPr/>
          </p:nvPicPr>
          <p:blipFill>
            <a:blip r:embed="rId3">
              <a:alphaModFix/>
            </a:blip>
            <a:stretch>
              <a:fillRect/>
            </a:stretch>
          </p:blipFill>
          <p:spPr>
            <a:xfrm>
              <a:off x="1503725" y="152400"/>
              <a:ext cx="2353197" cy="4838702"/>
            </a:xfrm>
            <a:prstGeom prst="rect">
              <a:avLst/>
            </a:prstGeom>
            <a:noFill/>
            <a:ln>
              <a:noFill/>
            </a:ln>
          </p:spPr>
        </p:pic>
        <p:pic>
          <p:nvPicPr>
            <p:cNvPr id="5237" name="Google Shape;5237;p132"/>
            <p:cNvPicPr preferRelativeResize="0"/>
            <p:nvPr/>
          </p:nvPicPr>
          <p:blipFill>
            <a:blip r:embed="rId4">
              <a:alphaModFix/>
            </a:blip>
            <a:stretch>
              <a:fillRect/>
            </a:stretch>
          </p:blipFill>
          <p:spPr>
            <a:xfrm>
              <a:off x="2113325" y="3814871"/>
              <a:ext cx="112850" cy="168925"/>
            </a:xfrm>
            <a:prstGeom prst="rect">
              <a:avLst/>
            </a:prstGeom>
            <a:noFill/>
            <a:ln>
              <a:noFill/>
            </a:ln>
          </p:spPr>
        </p:pic>
      </p:grpSp>
      <p:grpSp>
        <p:nvGrpSpPr>
          <p:cNvPr id="5238" name="Google Shape;5238;p132"/>
          <p:cNvGrpSpPr/>
          <p:nvPr/>
        </p:nvGrpSpPr>
        <p:grpSpPr>
          <a:xfrm>
            <a:off x="1379914" y="276019"/>
            <a:ext cx="2216008" cy="4591410"/>
            <a:chOff x="1391126" y="152420"/>
            <a:chExt cx="2353199" cy="4838666"/>
          </a:xfrm>
        </p:grpSpPr>
        <p:pic>
          <p:nvPicPr>
            <p:cNvPr id="5239" name="Google Shape;5239;p132"/>
            <p:cNvPicPr preferRelativeResize="0"/>
            <p:nvPr/>
          </p:nvPicPr>
          <p:blipFill>
            <a:blip r:embed="rId5">
              <a:alphaModFix/>
            </a:blip>
            <a:stretch>
              <a:fillRect/>
            </a:stretch>
          </p:blipFill>
          <p:spPr>
            <a:xfrm>
              <a:off x="1391126" y="152420"/>
              <a:ext cx="2353199" cy="4838666"/>
            </a:xfrm>
            <a:prstGeom prst="rect">
              <a:avLst/>
            </a:prstGeom>
            <a:noFill/>
            <a:ln>
              <a:noFill/>
            </a:ln>
          </p:spPr>
        </p:pic>
        <p:pic>
          <p:nvPicPr>
            <p:cNvPr id="5240" name="Google Shape;5240;p132"/>
            <p:cNvPicPr preferRelativeResize="0"/>
            <p:nvPr/>
          </p:nvPicPr>
          <p:blipFill>
            <a:blip r:embed="rId4">
              <a:alphaModFix/>
            </a:blip>
            <a:stretch>
              <a:fillRect/>
            </a:stretch>
          </p:blipFill>
          <p:spPr>
            <a:xfrm>
              <a:off x="2418125" y="3281471"/>
              <a:ext cx="112850" cy="168925"/>
            </a:xfrm>
            <a:prstGeom prst="rect">
              <a:avLst/>
            </a:prstGeom>
            <a:noFill/>
            <a:ln>
              <a:noFill/>
            </a:ln>
          </p:spPr>
        </p:pic>
      </p:grpSp>
      <p:grpSp>
        <p:nvGrpSpPr>
          <p:cNvPr id="5241" name="Google Shape;5241;p132"/>
          <p:cNvGrpSpPr/>
          <p:nvPr/>
        </p:nvGrpSpPr>
        <p:grpSpPr>
          <a:xfrm>
            <a:off x="1379915" y="276018"/>
            <a:ext cx="2216009" cy="4591401"/>
            <a:chOff x="1503724" y="152445"/>
            <a:chExt cx="2353201" cy="4838656"/>
          </a:xfrm>
        </p:grpSpPr>
        <p:pic>
          <p:nvPicPr>
            <p:cNvPr id="5242" name="Google Shape;5242;p132"/>
            <p:cNvPicPr preferRelativeResize="0"/>
            <p:nvPr/>
          </p:nvPicPr>
          <p:blipFill>
            <a:blip r:embed="rId6">
              <a:alphaModFix/>
            </a:blip>
            <a:stretch>
              <a:fillRect/>
            </a:stretch>
          </p:blipFill>
          <p:spPr>
            <a:xfrm>
              <a:off x="1503724" y="152445"/>
              <a:ext cx="2353199" cy="4838656"/>
            </a:xfrm>
            <a:prstGeom prst="rect">
              <a:avLst/>
            </a:prstGeom>
            <a:noFill/>
            <a:ln>
              <a:noFill/>
            </a:ln>
          </p:spPr>
        </p:pic>
        <p:pic>
          <p:nvPicPr>
            <p:cNvPr id="5243" name="Google Shape;5243;p132"/>
            <p:cNvPicPr preferRelativeResize="0"/>
            <p:nvPr/>
          </p:nvPicPr>
          <p:blipFill>
            <a:blip r:embed="rId4">
              <a:alphaModFix/>
            </a:blip>
            <a:stretch>
              <a:fillRect/>
            </a:stretch>
          </p:blipFill>
          <p:spPr>
            <a:xfrm>
              <a:off x="3744075" y="426471"/>
              <a:ext cx="112850" cy="168925"/>
            </a:xfrm>
            <a:prstGeom prst="rect">
              <a:avLst/>
            </a:prstGeom>
            <a:noFill/>
            <a:ln>
              <a:noFill/>
            </a:ln>
          </p:spPr>
        </p:pic>
      </p:grpSp>
      <p:grpSp>
        <p:nvGrpSpPr>
          <p:cNvPr id="5244" name="Google Shape;5244;p132"/>
          <p:cNvGrpSpPr/>
          <p:nvPr/>
        </p:nvGrpSpPr>
        <p:grpSpPr>
          <a:xfrm>
            <a:off x="1379996" y="276041"/>
            <a:ext cx="2216008" cy="4591425"/>
            <a:chOff x="5900075" y="199242"/>
            <a:chExt cx="2353199" cy="4838682"/>
          </a:xfrm>
        </p:grpSpPr>
        <p:pic>
          <p:nvPicPr>
            <p:cNvPr id="5245" name="Google Shape;5245;p132"/>
            <p:cNvPicPr preferRelativeResize="0"/>
            <p:nvPr/>
          </p:nvPicPr>
          <p:blipFill>
            <a:blip r:embed="rId7">
              <a:alphaModFix/>
            </a:blip>
            <a:stretch>
              <a:fillRect/>
            </a:stretch>
          </p:blipFill>
          <p:spPr>
            <a:xfrm>
              <a:off x="5900075" y="199242"/>
              <a:ext cx="2353199" cy="4838682"/>
            </a:xfrm>
            <a:prstGeom prst="rect">
              <a:avLst/>
            </a:prstGeom>
            <a:noFill/>
            <a:ln>
              <a:noFill/>
            </a:ln>
          </p:spPr>
        </p:pic>
        <p:pic>
          <p:nvPicPr>
            <p:cNvPr id="5246" name="Google Shape;5246;p132"/>
            <p:cNvPicPr preferRelativeResize="0"/>
            <p:nvPr/>
          </p:nvPicPr>
          <p:blipFill>
            <a:blip r:embed="rId4">
              <a:alphaModFix/>
            </a:blip>
            <a:stretch>
              <a:fillRect/>
            </a:stretch>
          </p:blipFill>
          <p:spPr>
            <a:xfrm>
              <a:off x="6051850" y="482721"/>
              <a:ext cx="112850" cy="168925"/>
            </a:xfrm>
            <a:prstGeom prst="rect">
              <a:avLst/>
            </a:prstGeom>
            <a:noFill/>
            <a:ln>
              <a:noFill/>
            </a:ln>
          </p:spPr>
        </p:pic>
      </p:grpSp>
      <p:grpSp>
        <p:nvGrpSpPr>
          <p:cNvPr id="5247" name="Google Shape;5247;p132"/>
          <p:cNvGrpSpPr/>
          <p:nvPr/>
        </p:nvGrpSpPr>
        <p:grpSpPr>
          <a:xfrm>
            <a:off x="1380006" y="276055"/>
            <a:ext cx="2216008" cy="4591410"/>
            <a:chOff x="6440601" y="152433"/>
            <a:chExt cx="2353199" cy="4838666"/>
          </a:xfrm>
        </p:grpSpPr>
        <p:pic>
          <p:nvPicPr>
            <p:cNvPr id="5248" name="Google Shape;5248;p132"/>
            <p:cNvPicPr preferRelativeResize="0"/>
            <p:nvPr/>
          </p:nvPicPr>
          <p:blipFill>
            <a:blip r:embed="rId5">
              <a:alphaModFix/>
            </a:blip>
            <a:stretch>
              <a:fillRect/>
            </a:stretch>
          </p:blipFill>
          <p:spPr>
            <a:xfrm>
              <a:off x="6440601" y="152433"/>
              <a:ext cx="2353199" cy="4838666"/>
            </a:xfrm>
            <a:prstGeom prst="rect">
              <a:avLst/>
            </a:prstGeom>
            <a:noFill/>
            <a:ln>
              <a:noFill/>
            </a:ln>
          </p:spPr>
        </p:pic>
        <p:pic>
          <p:nvPicPr>
            <p:cNvPr id="5249" name="Google Shape;5249;p132"/>
            <p:cNvPicPr preferRelativeResize="0"/>
            <p:nvPr/>
          </p:nvPicPr>
          <p:blipFill>
            <a:blip r:embed="rId4">
              <a:alphaModFix/>
            </a:blip>
            <a:stretch>
              <a:fillRect/>
            </a:stretch>
          </p:blipFill>
          <p:spPr>
            <a:xfrm>
              <a:off x="7313100" y="4683096"/>
              <a:ext cx="112850" cy="168925"/>
            </a:xfrm>
            <a:prstGeom prst="rect">
              <a:avLst/>
            </a:prstGeom>
            <a:noFill/>
            <a:ln>
              <a:noFill/>
            </a:ln>
          </p:spPr>
        </p:pic>
      </p:grpSp>
      <p:grpSp>
        <p:nvGrpSpPr>
          <p:cNvPr id="5250" name="Google Shape;5250;p132"/>
          <p:cNvGrpSpPr/>
          <p:nvPr/>
        </p:nvGrpSpPr>
        <p:grpSpPr>
          <a:xfrm>
            <a:off x="1380002" y="276021"/>
            <a:ext cx="2216008" cy="4591410"/>
            <a:chOff x="6215401" y="220008"/>
            <a:chExt cx="2353199" cy="4838666"/>
          </a:xfrm>
        </p:grpSpPr>
        <p:pic>
          <p:nvPicPr>
            <p:cNvPr id="5251" name="Google Shape;5251;p132"/>
            <p:cNvPicPr preferRelativeResize="0"/>
            <p:nvPr/>
          </p:nvPicPr>
          <p:blipFill>
            <a:blip r:embed="rId8">
              <a:alphaModFix/>
            </a:blip>
            <a:stretch>
              <a:fillRect/>
            </a:stretch>
          </p:blipFill>
          <p:spPr>
            <a:xfrm>
              <a:off x="6215401" y="220008"/>
              <a:ext cx="2353199" cy="4838666"/>
            </a:xfrm>
            <a:prstGeom prst="rect">
              <a:avLst/>
            </a:prstGeom>
            <a:noFill/>
            <a:ln>
              <a:noFill/>
            </a:ln>
          </p:spPr>
        </p:pic>
        <p:pic>
          <p:nvPicPr>
            <p:cNvPr id="5252" name="Google Shape;5252;p132"/>
            <p:cNvPicPr preferRelativeResize="0"/>
            <p:nvPr/>
          </p:nvPicPr>
          <p:blipFill>
            <a:blip r:embed="rId4">
              <a:alphaModFix/>
            </a:blip>
            <a:stretch>
              <a:fillRect/>
            </a:stretch>
          </p:blipFill>
          <p:spPr>
            <a:xfrm>
              <a:off x="8022550" y="1710171"/>
              <a:ext cx="112850" cy="168925"/>
            </a:xfrm>
            <a:prstGeom prst="rect">
              <a:avLst/>
            </a:prstGeom>
            <a:noFill/>
            <a:ln>
              <a:noFill/>
            </a:ln>
          </p:spPr>
        </p:pic>
      </p:grpSp>
      <p:grpSp>
        <p:nvGrpSpPr>
          <p:cNvPr id="5253" name="Google Shape;5253;p132"/>
          <p:cNvGrpSpPr/>
          <p:nvPr/>
        </p:nvGrpSpPr>
        <p:grpSpPr>
          <a:xfrm>
            <a:off x="1379993" y="276055"/>
            <a:ext cx="2216008" cy="4591410"/>
            <a:chOff x="5753276" y="152433"/>
            <a:chExt cx="2353199" cy="4838666"/>
          </a:xfrm>
        </p:grpSpPr>
        <p:pic>
          <p:nvPicPr>
            <p:cNvPr id="5254" name="Google Shape;5254;p132"/>
            <p:cNvPicPr preferRelativeResize="0"/>
            <p:nvPr/>
          </p:nvPicPr>
          <p:blipFill>
            <a:blip r:embed="rId9">
              <a:alphaModFix/>
            </a:blip>
            <a:stretch>
              <a:fillRect/>
            </a:stretch>
          </p:blipFill>
          <p:spPr>
            <a:xfrm>
              <a:off x="5753276" y="152433"/>
              <a:ext cx="2353199" cy="4838666"/>
            </a:xfrm>
            <a:prstGeom prst="rect">
              <a:avLst/>
            </a:prstGeom>
            <a:noFill/>
            <a:ln>
              <a:noFill/>
            </a:ln>
          </p:spPr>
        </p:pic>
        <p:pic>
          <p:nvPicPr>
            <p:cNvPr id="5255" name="Google Shape;5255;p132"/>
            <p:cNvPicPr preferRelativeResize="0"/>
            <p:nvPr/>
          </p:nvPicPr>
          <p:blipFill>
            <a:blip r:embed="rId4">
              <a:alphaModFix/>
            </a:blip>
            <a:stretch>
              <a:fillRect/>
            </a:stretch>
          </p:blipFill>
          <p:spPr>
            <a:xfrm>
              <a:off x="7673450" y="3005171"/>
              <a:ext cx="112850" cy="168925"/>
            </a:xfrm>
            <a:prstGeom prst="rect">
              <a:avLst/>
            </a:prstGeom>
            <a:noFill/>
            <a:ln>
              <a:noFill/>
            </a:ln>
          </p:spPr>
        </p:pic>
      </p:grpSp>
      <p:grpSp>
        <p:nvGrpSpPr>
          <p:cNvPr id="5256" name="Google Shape;5256;p132"/>
          <p:cNvGrpSpPr/>
          <p:nvPr/>
        </p:nvGrpSpPr>
        <p:grpSpPr>
          <a:xfrm>
            <a:off x="1380005" y="276055"/>
            <a:ext cx="2216008" cy="4591410"/>
            <a:chOff x="6373026" y="152433"/>
            <a:chExt cx="2353199" cy="4838666"/>
          </a:xfrm>
        </p:grpSpPr>
        <p:pic>
          <p:nvPicPr>
            <p:cNvPr id="5257" name="Google Shape;5257;p132"/>
            <p:cNvPicPr preferRelativeResize="0"/>
            <p:nvPr/>
          </p:nvPicPr>
          <p:blipFill>
            <a:blip r:embed="rId8">
              <a:alphaModFix/>
            </a:blip>
            <a:stretch>
              <a:fillRect/>
            </a:stretch>
          </p:blipFill>
          <p:spPr>
            <a:xfrm>
              <a:off x="6373026" y="152433"/>
              <a:ext cx="2353199" cy="4838666"/>
            </a:xfrm>
            <a:prstGeom prst="rect">
              <a:avLst/>
            </a:prstGeom>
            <a:noFill/>
            <a:ln>
              <a:noFill/>
            </a:ln>
          </p:spPr>
        </p:pic>
        <p:pic>
          <p:nvPicPr>
            <p:cNvPr id="5258" name="Google Shape;5258;p132"/>
            <p:cNvPicPr preferRelativeResize="0"/>
            <p:nvPr/>
          </p:nvPicPr>
          <p:blipFill>
            <a:blip r:embed="rId4">
              <a:alphaModFix/>
            </a:blip>
            <a:stretch>
              <a:fillRect/>
            </a:stretch>
          </p:blipFill>
          <p:spPr>
            <a:xfrm>
              <a:off x="8022550" y="1214671"/>
              <a:ext cx="112850" cy="168925"/>
            </a:xfrm>
            <a:prstGeom prst="rect">
              <a:avLst/>
            </a:prstGeom>
            <a:noFill/>
            <a:ln>
              <a:noFill/>
            </a:ln>
          </p:spPr>
        </p:pic>
      </p:grpSp>
      <p:grpSp>
        <p:nvGrpSpPr>
          <p:cNvPr id="5259" name="Google Shape;5259;p132"/>
          <p:cNvGrpSpPr/>
          <p:nvPr/>
        </p:nvGrpSpPr>
        <p:grpSpPr>
          <a:xfrm>
            <a:off x="1380004" y="276019"/>
            <a:ext cx="2216008" cy="4591410"/>
            <a:chOff x="6305451" y="152408"/>
            <a:chExt cx="2353199" cy="4838666"/>
          </a:xfrm>
        </p:grpSpPr>
        <p:pic>
          <p:nvPicPr>
            <p:cNvPr id="5260" name="Google Shape;5260;p132"/>
            <p:cNvPicPr preferRelativeResize="0"/>
            <p:nvPr/>
          </p:nvPicPr>
          <p:blipFill>
            <a:blip r:embed="rId10">
              <a:alphaModFix/>
            </a:blip>
            <a:stretch>
              <a:fillRect/>
            </a:stretch>
          </p:blipFill>
          <p:spPr>
            <a:xfrm>
              <a:off x="6305451" y="152408"/>
              <a:ext cx="2353199" cy="4838666"/>
            </a:xfrm>
            <a:prstGeom prst="rect">
              <a:avLst/>
            </a:prstGeom>
            <a:noFill/>
            <a:ln>
              <a:noFill/>
            </a:ln>
          </p:spPr>
        </p:pic>
        <p:pic>
          <p:nvPicPr>
            <p:cNvPr id="5261" name="Google Shape;5261;p132"/>
            <p:cNvPicPr preferRelativeResize="0"/>
            <p:nvPr/>
          </p:nvPicPr>
          <p:blipFill>
            <a:blip r:embed="rId4">
              <a:alphaModFix/>
            </a:blip>
            <a:stretch>
              <a:fillRect/>
            </a:stretch>
          </p:blipFill>
          <p:spPr>
            <a:xfrm>
              <a:off x="8315325" y="1361046"/>
              <a:ext cx="112850" cy="168925"/>
            </a:xfrm>
            <a:prstGeom prst="rect">
              <a:avLst/>
            </a:prstGeom>
            <a:noFill/>
            <a:ln>
              <a:noFill/>
            </a:ln>
          </p:spPr>
        </p:pic>
      </p:grpSp>
      <p:grpSp>
        <p:nvGrpSpPr>
          <p:cNvPr id="5262" name="Google Shape;5262;p132"/>
          <p:cNvGrpSpPr/>
          <p:nvPr/>
        </p:nvGrpSpPr>
        <p:grpSpPr>
          <a:xfrm>
            <a:off x="1380004" y="276055"/>
            <a:ext cx="2216008" cy="4591410"/>
            <a:chOff x="6305476" y="152408"/>
            <a:chExt cx="2353199" cy="4838666"/>
          </a:xfrm>
        </p:grpSpPr>
        <p:pic>
          <p:nvPicPr>
            <p:cNvPr id="5263" name="Google Shape;5263;p132"/>
            <p:cNvPicPr preferRelativeResize="0"/>
            <p:nvPr/>
          </p:nvPicPr>
          <p:blipFill>
            <a:blip r:embed="rId11">
              <a:alphaModFix/>
            </a:blip>
            <a:stretch>
              <a:fillRect/>
            </a:stretch>
          </p:blipFill>
          <p:spPr>
            <a:xfrm>
              <a:off x="6305476" y="152408"/>
              <a:ext cx="2353199" cy="4838666"/>
            </a:xfrm>
            <a:prstGeom prst="rect">
              <a:avLst/>
            </a:prstGeom>
            <a:noFill/>
            <a:ln>
              <a:noFill/>
            </a:ln>
          </p:spPr>
        </p:pic>
        <p:pic>
          <p:nvPicPr>
            <p:cNvPr id="5264" name="Google Shape;5264;p132"/>
            <p:cNvPicPr preferRelativeResize="0"/>
            <p:nvPr/>
          </p:nvPicPr>
          <p:blipFill>
            <a:blip r:embed="rId4">
              <a:alphaModFix/>
            </a:blip>
            <a:stretch>
              <a:fillRect/>
            </a:stretch>
          </p:blipFill>
          <p:spPr>
            <a:xfrm>
              <a:off x="6434725" y="482696"/>
              <a:ext cx="112850" cy="168925"/>
            </a:xfrm>
            <a:prstGeom prst="rect">
              <a:avLst/>
            </a:prstGeom>
            <a:noFill/>
            <a:ln>
              <a:noFill/>
            </a:ln>
          </p:spPr>
        </p:pic>
      </p:grpSp>
      <p:grpSp>
        <p:nvGrpSpPr>
          <p:cNvPr id="5265" name="Google Shape;5265;p132"/>
          <p:cNvGrpSpPr/>
          <p:nvPr/>
        </p:nvGrpSpPr>
        <p:grpSpPr>
          <a:xfrm>
            <a:off x="1380002" y="276019"/>
            <a:ext cx="2216008" cy="4591410"/>
            <a:chOff x="6204101" y="152408"/>
            <a:chExt cx="2353199" cy="4838666"/>
          </a:xfrm>
        </p:grpSpPr>
        <p:pic>
          <p:nvPicPr>
            <p:cNvPr id="5266" name="Google Shape;5266;p132"/>
            <p:cNvPicPr preferRelativeResize="0"/>
            <p:nvPr/>
          </p:nvPicPr>
          <p:blipFill>
            <a:blip r:embed="rId8">
              <a:alphaModFix/>
            </a:blip>
            <a:stretch>
              <a:fillRect/>
            </a:stretch>
          </p:blipFill>
          <p:spPr>
            <a:xfrm>
              <a:off x="6204101" y="152408"/>
              <a:ext cx="2353199" cy="4838666"/>
            </a:xfrm>
            <a:prstGeom prst="rect">
              <a:avLst/>
            </a:prstGeom>
            <a:noFill/>
            <a:ln>
              <a:noFill/>
            </a:ln>
          </p:spPr>
        </p:pic>
        <p:pic>
          <p:nvPicPr>
            <p:cNvPr id="5267" name="Google Shape;5267;p132"/>
            <p:cNvPicPr preferRelativeResize="0"/>
            <p:nvPr/>
          </p:nvPicPr>
          <p:blipFill>
            <a:blip r:embed="rId4">
              <a:alphaModFix/>
            </a:blip>
            <a:stretch>
              <a:fillRect/>
            </a:stretch>
          </p:blipFill>
          <p:spPr>
            <a:xfrm>
              <a:off x="6558600" y="4694346"/>
              <a:ext cx="112850" cy="168925"/>
            </a:xfrm>
            <a:prstGeom prst="rect">
              <a:avLst/>
            </a:prstGeom>
            <a:noFill/>
            <a:ln>
              <a:noFill/>
            </a:ln>
          </p:spPr>
        </p:pic>
      </p:grpSp>
      <p:grpSp>
        <p:nvGrpSpPr>
          <p:cNvPr id="5268" name="Google Shape;5268;p132"/>
          <p:cNvGrpSpPr/>
          <p:nvPr/>
        </p:nvGrpSpPr>
        <p:grpSpPr>
          <a:xfrm>
            <a:off x="1380003" y="276018"/>
            <a:ext cx="2216008" cy="4591410"/>
            <a:chOff x="6271676" y="152407"/>
            <a:chExt cx="2353199" cy="4838666"/>
          </a:xfrm>
        </p:grpSpPr>
        <p:pic>
          <p:nvPicPr>
            <p:cNvPr id="5269" name="Google Shape;5269;p132"/>
            <p:cNvPicPr preferRelativeResize="0"/>
            <p:nvPr/>
          </p:nvPicPr>
          <p:blipFill>
            <a:blip r:embed="rId5">
              <a:alphaModFix/>
            </a:blip>
            <a:stretch>
              <a:fillRect/>
            </a:stretch>
          </p:blipFill>
          <p:spPr>
            <a:xfrm>
              <a:off x="6271676" y="152407"/>
              <a:ext cx="2353199" cy="4838666"/>
            </a:xfrm>
            <a:prstGeom prst="rect">
              <a:avLst/>
            </a:prstGeom>
            <a:noFill/>
            <a:ln>
              <a:noFill/>
            </a:ln>
          </p:spPr>
        </p:pic>
        <p:pic>
          <p:nvPicPr>
            <p:cNvPr id="5270" name="Google Shape;5270;p132"/>
            <p:cNvPicPr preferRelativeResize="0"/>
            <p:nvPr/>
          </p:nvPicPr>
          <p:blipFill>
            <a:blip r:embed="rId4">
              <a:alphaModFix/>
            </a:blip>
            <a:stretch>
              <a:fillRect/>
            </a:stretch>
          </p:blipFill>
          <p:spPr>
            <a:xfrm>
              <a:off x="8202725" y="415196"/>
              <a:ext cx="112850" cy="168925"/>
            </a:xfrm>
            <a:prstGeom prst="rect">
              <a:avLst/>
            </a:prstGeom>
            <a:noFill/>
            <a:ln>
              <a:noFill/>
            </a:ln>
          </p:spPr>
        </p:pic>
      </p:grpSp>
      <p:grpSp>
        <p:nvGrpSpPr>
          <p:cNvPr id="5271" name="Google Shape;5271;p132"/>
          <p:cNvGrpSpPr/>
          <p:nvPr/>
        </p:nvGrpSpPr>
        <p:grpSpPr>
          <a:xfrm>
            <a:off x="1380006" y="276055"/>
            <a:ext cx="2216008" cy="4591410"/>
            <a:chOff x="6428601" y="152433"/>
            <a:chExt cx="2353199" cy="4838666"/>
          </a:xfrm>
        </p:grpSpPr>
        <p:pic>
          <p:nvPicPr>
            <p:cNvPr id="5272" name="Google Shape;5272;p132"/>
            <p:cNvPicPr preferRelativeResize="0"/>
            <p:nvPr/>
          </p:nvPicPr>
          <p:blipFill>
            <a:blip r:embed="rId12">
              <a:alphaModFix/>
            </a:blip>
            <a:stretch>
              <a:fillRect/>
            </a:stretch>
          </p:blipFill>
          <p:spPr>
            <a:xfrm>
              <a:off x="6428601" y="152433"/>
              <a:ext cx="2353199" cy="4838666"/>
            </a:xfrm>
            <a:prstGeom prst="rect">
              <a:avLst/>
            </a:prstGeom>
            <a:noFill/>
            <a:ln>
              <a:noFill/>
            </a:ln>
          </p:spPr>
        </p:pic>
        <p:pic>
          <p:nvPicPr>
            <p:cNvPr id="5273" name="Google Shape;5273;p132"/>
            <p:cNvPicPr preferRelativeResize="0"/>
            <p:nvPr/>
          </p:nvPicPr>
          <p:blipFill>
            <a:blip r:embed="rId4">
              <a:alphaModFix/>
            </a:blip>
            <a:stretch>
              <a:fillRect/>
            </a:stretch>
          </p:blipFill>
          <p:spPr>
            <a:xfrm>
              <a:off x="6558600" y="415196"/>
              <a:ext cx="112850" cy="168925"/>
            </a:xfrm>
            <a:prstGeom prst="rect">
              <a:avLst/>
            </a:prstGeom>
            <a:noFill/>
            <a:ln>
              <a:noFill/>
            </a:ln>
          </p:spPr>
        </p:pic>
      </p:grpSp>
      <p:grpSp>
        <p:nvGrpSpPr>
          <p:cNvPr id="5274" name="Google Shape;5274;p132"/>
          <p:cNvGrpSpPr/>
          <p:nvPr/>
        </p:nvGrpSpPr>
        <p:grpSpPr>
          <a:xfrm>
            <a:off x="1379996" y="276055"/>
            <a:ext cx="2216008" cy="4591410"/>
            <a:chOff x="5861526" y="152433"/>
            <a:chExt cx="2353199" cy="4838666"/>
          </a:xfrm>
        </p:grpSpPr>
        <p:pic>
          <p:nvPicPr>
            <p:cNvPr id="5275" name="Google Shape;5275;p132"/>
            <p:cNvPicPr preferRelativeResize="0"/>
            <p:nvPr/>
          </p:nvPicPr>
          <p:blipFill>
            <a:blip r:embed="rId5">
              <a:alphaModFix/>
            </a:blip>
            <a:stretch>
              <a:fillRect/>
            </a:stretch>
          </p:blipFill>
          <p:spPr>
            <a:xfrm>
              <a:off x="5861526" y="152433"/>
              <a:ext cx="2353199" cy="4838666"/>
            </a:xfrm>
            <a:prstGeom prst="rect">
              <a:avLst/>
            </a:prstGeom>
            <a:noFill/>
            <a:ln>
              <a:noFill/>
            </a:ln>
          </p:spPr>
        </p:pic>
        <p:pic>
          <p:nvPicPr>
            <p:cNvPr id="5276" name="Google Shape;5276;p132"/>
            <p:cNvPicPr preferRelativeResize="0"/>
            <p:nvPr/>
          </p:nvPicPr>
          <p:blipFill>
            <a:blip r:embed="rId4">
              <a:alphaModFix/>
            </a:blip>
            <a:stretch>
              <a:fillRect/>
            </a:stretch>
          </p:blipFill>
          <p:spPr>
            <a:xfrm>
              <a:off x="7459500" y="2712371"/>
              <a:ext cx="112850" cy="168925"/>
            </a:xfrm>
            <a:prstGeom prst="rect">
              <a:avLst/>
            </a:prstGeom>
            <a:noFill/>
            <a:ln>
              <a:noFill/>
            </a:ln>
          </p:spPr>
        </p:pic>
      </p:grpSp>
      <p:pic>
        <p:nvPicPr>
          <p:cNvPr id="5277" name="Google Shape;5277;p132"/>
          <p:cNvPicPr preferRelativeResize="0"/>
          <p:nvPr/>
        </p:nvPicPr>
        <p:blipFill>
          <a:blip r:embed="rId13">
            <a:alphaModFix/>
          </a:blip>
          <a:stretch>
            <a:fillRect/>
          </a:stretch>
        </p:blipFill>
        <p:spPr>
          <a:xfrm>
            <a:off x="1214240" y="25"/>
            <a:ext cx="2547546" cy="51435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235"/>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23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5238"/>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52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5241"/>
                                        </p:tgtEl>
                                        <p:attrNameLst>
                                          <p:attrName>style.visibility</p:attrName>
                                        </p:attrNameLst>
                                      </p:cBhvr>
                                      <p:to>
                                        <p:strVal val="hidden"/>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524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5244"/>
                                        </p:tgtEl>
                                        <p:attrNameLst>
                                          <p:attrName>style.visibility</p:attrName>
                                        </p:attrNameLst>
                                      </p:cBhvr>
                                      <p:to>
                                        <p:strVal val="hidden"/>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52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5247"/>
                                        </p:tgtEl>
                                        <p:attrNameLst>
                                          <p:attrName>style.visibility</p:attrName>
                                        </p:attrNameLst>
                                      </p:cBhvr>
                                      <p:to>
                                        <p:strVal val="hidden"/>
                                      </p:to>
                                    </p:set>
                                  </p:childTnLst>
                                </p:cTn>
                              </p:par>
                            </p:childTnLst>
                          </p:cTn>
                        </p:par>
                        <p:par>
                          <p:cTn id="35" fill="hold">
                            <p:stCondLst>
                              <p:cond delay="0"/>
                            </p:stCondLst>
                            <p:childTnLst>
                              <p:par>
                                <p:cTn id="36" presetID="1" presetClass="entr" presetSubtype="0" fill="hold" nodeType="afterEffect">
                                  <p:stCondLst>
                                    <p:cond delay="0"/>
                                  </p:stCondLst>
                                  <p:childTnLst>
                                    <p:set>
                                      <p:cBhvr>
                                        <p:cTn id="37" dur="1" fill="hold">
                                          <p:stCondLst>
                                            <p:cond delay="0"/>
                                          </p:stCondLst>
                                        </p:cTn>
                                        <p:tgtEl>
                                          <p:spTgt spid="525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5250"/>
                                        </p:tgtEl>
                                        <p:attrNameLst>
                                          <p:attrName>style.visibility</p:attrName>
                                        </p:attrNameLst>
                                      </p:cBhvr>
                                      <p:to>
                                        <p:strVal val="hidden"/>
                                      </p:to>
                                    </p:set>
                                  </p:childTnLst>
                                </p:cTn>
                              </p:par>
                            </p:childTnLst>
                          </p:cTn>
                        </p:par>
                        <p:par>
                          <p:cTn id="42" fill="hold">
                            <p:stCondLst>
                              <p:cond delay="0"/>
                            </p:stCondLst>
                            <p:childTnLst>
                              <p:par>
                                <p:cTn id="43" presetID="1" presetClass="entr" presetSubtype="0" fill="hold" nodeType="afterEffect">
                                  <p:stCondLst>
                                    <p:cond delay="0"/>
                                  </p:stCondLst>
                                  <p:childTnLst>
                                    <p:set>
                                      <p:cBhvr>
                                        <p:cTn id="44" dur="1" fill="hold">
                                          <p:stCondLst>
                                            <p:cond delay="0"/>
                                          </p:stCondLst>
                                        </p:cTn>
                                        <p:tgtEl>
                                          <p:spTgt spid="525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5253"/>
                                        </p:tgtEl>
                                        <p:attrNameLst>
                                          <p:attrName>style.visibility</p:attrName>
                                        </p:attrNameLst>
                                      </p:cBhvr>
                                      <p:to>
                                        <p:strVal val="hidden"/>
                                      </p:to>
                                    </p:set>
                                  </p:childTnLst>
                                </p:cTn>
                              </p:par>
                            </p:childTnLst>
                          </p:cTn>
                        </p:par>
                        <p:par>
                          <p:cTn id="49" fill="hold">
                            <p:stCondLst>
                              <p:cond delay="0"/>
                            </p:stCondLst>
                            <p:childTnLst>
                              <p:par>
                                <p:cTn id="50" presetID="1" presetClass="entr" presetSubtype="0" fill="hold" nodeType="afterEffect">
                                  <p:stCondLst>
                                    <p:cond delay="0"/>
                                  </p:stCondLst>
                                  <p:childTnLst>
                                    <p:set>
                                      <p:cBhvr>
                                        <p:cTn id="51" dur="1" fill="hold">
                                          <p:stCondLst>
                                            <p:cond delay="0"/>
                                          </p:stCondLst>
                                        </p:cTn>
                                        <p:tgtEl>
                                          <p:spTgt spid="5256"/>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5256"/>
                                        </p:tgtEl>
                                        <p:attrNameLst>
                                          <p:attrName>style.visibility</p:attrName>
                                        </p:attrNameLst>
                                      </p:cBhvr>
                                      <p:to>
                                        <p:strVal val="hidden"/>
                                      </p:to>
                                    </p:set>
                                  </p:childTnLst>
                                </p:cTn>
                              </p:par>
                            </p:childTnLst>
                          </p:cTn>
                        </p:par>
                        <p:par>
                          <p:cTn id="56" fill="hold">
                            <p:stCondLst>
                              <p:cond delay="0"/>
                            </p:stCondLst>
                            <p:childTnLst>
                              <p:par>
                                <p:cTn id="57" presetID="1" presetClass="entr" presetSubtype="0" fill="hold" nodeType="afterEffect">
                                  <p:stCondLst>
                                    <p:cond delay="0"/>
                                  </p:stCondLst>
                                  <p:childTnLst>
                                    <p:set>
                                      <p:cBhvr>
                                        <p:cTn id="58" dur="1" fill="hold">
                                          <p:stCondLst>
                                            <p:cond delay="0"/>
                                          </p:stCondLst>
                                        </p:cTn>
                                        <p:tgtEl>
                                          <p:spTgt spid="525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5259"/>
                                        </p:tgtEl>
                                        <p:attrNameLst>
                                          <p:attrName>style.visibility</p:attrName>
                                        </p:attrNameLst>
                                      </p:cBhvr>
                                      <p:to>
                                        <p:strVal val="hidden"/>
                                      </p:to>
                                    </p:set>
                                  </p:childTnLst>
                                </p:cTn>
                              </p:par>
                            </p:childTnLst>
                          </p:cTn>
                        </p:par>
                        <p:par>
                          <p:cTn id="63" fill="hold">
                            <p:stCondLst>
                              <p:cond delay="0"/>
                            </p:stCondLst>
                            <p:childTnLst>
                              <p:par>
                                <p:cTn id="64" presetID="1" presetClass="entr" presetSubtype="0" fill="hold" nodeType="afterEffect">
                                  <p:stCondLst>
                                    <p:cond delay="0"/>
                                  </p:stCondLst>
                                  <p:childTnLst>
                                    <p:set>
                                      <p:cBhvr>
                                        <p:cTn id="65" dur="1" fill="hold">
                                          <p:stCondLst>
                                            <p:cond delay="0"/>
                                          </p:stCondLst>
                                        </p:cTn>
                                        <p:tgtEl>
                                          <p:spTgt spid="5262"/>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5262"/>
                                        </p:tgtEl>
                                        <p:attrNameLst>
                                          <p:attrName>style.visibility</p:attrName>
                                        </p:attrNameLst>
                                      </p:cBhvr>
                                      <p:to>
                                        <p:strVal val="hidden"/>
                                      </p:to>
                                    </p:set>
                                  </p:childTnLst>
                                </p:cTn>
                              </p:par>
                            </p:childTnLst>
                          </p:cTn>
                        </p:par>
                        <p:par>
                          <p:cTn id="70" fill="hold">
                            <p:stCondLst>
                              <p:cond delay="0"/>
                            </p:stCondLst>
                            <p:childTnLst>
                              <p:par>
                                <p:cTn id="71" presetID="1" presetClass="entr" presetSubtype="0" fill="hold" nodeType="afterEffect">
                                  <p:stCondLst>
                                    <p:cond delay="0"/>
                                  </p:stCondLst>
                                  <p:childTnLst>
                                    <p:set>
                                      <p:cBhvr>
                                        <p:cTn id="72" dur="1" fill="hold">
                                          <p:stCondLst>
                                            <p:cond delay="0"/>
                                          </p:stCondLst>
                                        </p:cTn>
                                        <p:tgtEl>
                                          <p:spTgt spid="526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5265"/>
                                        </p:tgtEl>
                                        <p:attrNameLst>
                                          <p:attrName>style.visibility</p:attrName>
                                        </p:attrNameLst>
                                      </p:cBhvr>
                                      <p:to>
                                        <p:strVal val="hidden"/>
                                      </p:to>
                                    </p:set>
                                  </p:childTnLst>
                                </p:cTn>
                              </p:par>
                            </p:childTnLst>
                          </p:cTn>
                        </p:par>
                        <p:par>
                          <p:cTn id="77" fill="hold">
                            <p:stCondLst>
                              <p:cond delay="0"/>
                            </p:stCondLst>
                            <p:childTnLst>
                              <p:par>
                                <p:cTn id="78" presetID="1" presetClass="entr" presetSubtype="0" fill="hold" nodeType="afterEffect">
                                  <p:stCondLst>
                                    <p:cond delay="0"/>
                                  </p:stCondLst>
                                  <p:childTnLst>
                                    <p:set>
                                      <p:cBhvr>
                                        <p:cTn id="79" dur="1" fill="hold">
                                          <p:stCondLst>
                                            <p:cond delay="0"/>
                                          </p:stCondLst>
                                        </p:cTn>
                                        <p:tgtEl>
                                          <p:spTgt spid="5268"/>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5268"/>
                                        </p:tgtEl>
                                        <p:attrNameLst>
                                          <p:attrName>style.visibility</p:attrName>
                                        </p:attrNameLst>
                                      </p:cBhvr>
                                      <p:to>
                                        <p:strVal val="hidden"/>
                                      </p:to>
                                    </p:set>
                                  </p:childTnLst>
                                </p:cTn>
                              </p:par>
                            </p:childTnLst>
                          </p:cTn>
                        </p:par>
                        <p:par>
                          <p:cTn id="84" fill="hold">
                            <p:stCondLst>
                              <p:cond delay="0"/>
                            </p:stCondLst>
                            <p:childTnLst>
                              <p:par>
                                <p:cTn id="85" presetID="1" presetClass="entr" presetSubtype="0" fill="hold" nodeType="afterEffect">
                                  <p:stCondLst>
                                    <p:cond delay="0"/>
                                  </p:stCondLst>
                                  <p:childTnLst>
                                    <p:set>
                                      <p:cBhvr>
                                        <p:cTn id="86" dur="1" fill="hold">
                                          <p:stCondLst>
                                            <p:cond delay="0"/>
                                          </p:stCondLst>
                                        </p:cTn>
                                        <p:tgtEl>
                                          <p:spTgt spid="527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5271"/>
                                        </p:tgtEl>
                                        <p:attrNameLst>
                                          <p:attrName>style.visibility</p:attrName>
                                        </p:attrNameLst>
                                      </p:cBhvr>
                                      <p:to>
                                        <p:strVal val="hidden"/>
                                      </p:to>
                                    </p:set>
                                  </p:childTnLst>
                                </p:cTn>
                              </p:par>
                            </p:childTnLst>
                          </p:cTn>
                        </p:par>
                        <p:par>
                          <p:cTn id="91" fill="hold">
                            <p:stCondLst>
                              <p:cond delay="0"/>
                            </p:stCondLst>
                            <p:childTnLst>
                              <p:par>
                                <p:cTn id="92" presetID="1" presetClass="entr" presetSubtype="0" fill="hold" nodeType="afterEffect">
                                  <p:stCondLst>
                                    <p:cond delay="0"/>
                                  </p:stCondLst>
                                  <p:childTnLst>
                                    <p:set>
                                      <p:cBhvr>
                                        <p:cTn id="93" dur="1" fill="hold">
                                          <p:stCondLst>
                                            <p:cond delay="0"/>
                                          </p:stCondLst>
                                        </p:cTn>
                                        <p:tgtEl>
                                          <p:spTgt spid="52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81"/>
        <p:cNvGrpSpPr/>
        <p:nvPr/>
      </p:nvGrpSpPr>
      <p:grpSpPr>
        <a:xfrm>
          <a:off x="0" y="0"/>
          <a:ext cx="0" cy="0"/>
          <a:chOff x="0" y="0"/>
          <a:chExt cx="0" cy="0"/>
        </a:xfrm>
      </p:grpSpPr>
      <p:pic>
        <p:nvPicPr>
          <p:cNvPr id="2" name="wtsdemo - Made with Clipchamp_1683018362433">
            <a:hlinkClick r:id="" action="ppaction://media"/>
            <a:extLst>
              <a:ext uri="{FF2B5EF4-FFF2-40B4-BE49-F238E27FC236}">
                <a16:creationId xmlns:a16="http://schemas.microsoft.com/office/drawing/2014/main" id="{9CE716A5-5A80-893F-66EB-02CB31C27B8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55156" y="154906"/>
            <a:ext cx="4833687" cy="4833687"/>
          </a:xfrm>
          <a:prstGeom prst="rect">
            <a:avLst/>
          </a:prstGeom>
          <a:ln w="57150">
            <a:solidFill>
              <a:schemeClr val="accent3"/>
            </a:solidFill>
          </a:ln>
        </p:spPr>
        <p:style>
          <a:lnRef idx="2">
            <a:schemeClr val="accent3"/>
          </a:lnRef>
          <a:fillRef idx="1">
            <a:schemeClr val="lt1"/>
          </a:fillRef>
          <a:effectRef idx="0">
            <a:schemeClr val="accent3"/>
          </a:effectRef>
          <a:fontRef idx="minor">
            <a:schemeClr val="dk1"/>
          </a:fontRef>
        </p:style>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286"/>
        <p:cNvGrpSpPr/>
        <p:nvPr/>
      </p:nvGrpSpPr>
      <p:grpSpPr>
        <a:xfrm>
          <a:off x="0" y="0"/>
          <a:ext cx="0" cy="0"/>
          <a:chOff x="0" y="0"/>
          <a:chExt cx="0" cy="0"/>
        </a:xfrm>
      </p:grpSpPr>
      <p:sp>
        <p:nvSpPr>
          <p:cNvPr id="5287" name="Google Shape;5287;p134"/>
          <p:cNvSpPr txBox="1">
            <a:spLocks noGrp="1"/>
          </p:cNvSpPr>
          <p:nvPr>
            <p:ph type="body" idx="1"/>
          </p:nvPr>
        </p:nvSpPr>
        <p:spPr>
          <a:xfrm>
            <a:off x="4621800" y="1447125"/>
            <a:ext cx="4076100" cy="3054000"/>
          </a:xfrm>
          <a:prstGeom prst="rect">
            <a:avLst/>
          </a:prstGeom>
        </p:spPr>
        <p:txBody>
          <a:bodyPr spcFirstLastPara="1" wrap="square" lIns="14400" tIns="14400" rIns="14400" bIns="14400" anchor="t" anchorCtr="0">
            <a:noAutofit/>
          </a:bodyPr>
          <a:lstStyle/>
          <a:p>
            <a:pPr marL="0" lvl="0" indent="0" algn="l" rtl="0">
              <a:spcBef>
                <a:spcPts val="0"/>
              </a:spcBef>
              <a:spcAft>
                <a:spcPts val="0"/>
              </a:spcAft>
              <a:buNone/>
            </a:pPr>
            <a:r>
              <a:rPr lang="en" sz="1800" b="1">
                <a:latin typeface="Arvo"/>
                <a:ea typeface="Arvo"/>
                <a:cs typeface="Arvo"/>
                <a:sym typeface="Arvo"/>
              </a:rPr>
              <a:t>Prior </a:t>
            </a:r>
            <a:r>
              <a:rPr lang="en" sz="1800">
                <a:latin typeface="Arvo"/>
                <a:ea typeface="Arvo"/>
                <a:cs typeface="Arvo"/>
                <a:sym typeface="Arvo"/>
              </a:rPr>
              <a:t>to walking it must:</a:t>
            </a:r>
            <a:endParaRPr sz="1800">
              <a:latin typeface="Arvo"/>
              <a:ea typeface="Arvo"/>
              <a:cs typeface="Arvo"/>
              <a:sym typeface="Arvo"/>
            </a:endParaRPr>
          </a:p>
          <a:p>
            <a:pPr marL="457200" lvl="0" indent="-355600" algn="l" rtl="0">
              <a:spcBef>
                <a:spcPts val="0"/>
              </a:spcBef>
              <a:spcAft>
                <a:spcPts val="0"/>
              </a:spcAft>
              <a:buSzPts val="2000"/>
              <a:buFont typeface="Arvo"/>
              <a:buChar char="●"/>
            </a:pPr>
            <a:r>
              <a:rPr lang="en" sz="1800">
                <a:latin typeface="Arvo"/>
                <a:ea typeface="Arvo"/>
                <a:cs typeface="Arvo"/>
                <a:sym typeface="Arvo"/>
              </a:rPr>
              <a:t>Be a weekday</a:t>
            </a:r>
            <a:endParaRPr sz="1800">
              <a:latin typeface="Arvo"/>
              <a:ea typeface="Arvo"/>
              <a:cs typeface="Arvo"/>
              <a:sym typeface="Arvo"/>
            </a:endParaRPr>
          </a:p>
          <a:p>
            <a:pPr marL="457200" lvl="0" indent="-355600" algn="l" rtl="0">
              <a:spcBef>
                <a:spcPts val="0"/>
              </a:spcBef>
              <a:spcAft>
                <a:spcPts val="0"/>
              </a:spcAft>
              <a:buSzPts val="2000"/>
              <a:buFont typeface="Arvo"/>
              <a:buChar char="●"/>
            </a:pPr>
            <a:r>
              <a:rPr lang="en" sz="1800">
                <a:latin typeface="Arvo"/>
                <a:ea typeface="Arvo"/>
                <a:cs typeface="Arvo"/>
                <a:sym typeface="Arvo"/>
              </a:rPr>
              <a:t>Be before the start of class</a:t>
            </a:r>
            <a:endParaRPr sz="1800">
              <a:latin typeface="Arvo"/>
              <a:ea typeface="Arvo"/>
              <a:cs typeface="Arvo"/>
              <a:sym typeface="Arvo"/>
            </a:endParaRPr>
          </a:p>
          <a:p>
            <a:pPr marL="457200" lvl="0" indent="-355600" algn="l" rtl="0">
              <a:spcBef>
                <a:spcPts val="0"/>
              </a:spcBef>
              <a:spcAft>
                <a:spcPts val="0"/>
              </a:spcAft>
              <a:buSzPts val="2000"/>
              <a:buFont typeface="Arvo"/>
              <a:buChar char="●"/>
            </a:pPr>
            <a:r>
              <a:rPr lang="en" sz="1800">
                <a:latin typeface="Arvo"/>
                <a:ea typeface="Arvo"/>
                <a:cs typeface="Arvo"/>
                <a:sym typeface="Arvo"/>
              </a:rPr>
              <a:t>Be your first walk of the day</a:t>
            </a:r>
            <a:endParaRPr sz="1800">
              <a:latin typeface="Arvo"/>
              <a:ea typeface="Arvo"/>
              <a:cs typeface="Arvo"/>
              <a:sym typeface="Arvo"/>
            </a:endParaRPr>
          </a:p>
          <a:p>
            <a:pPr marL="0" lvl="0" indent="0" algn="l" rtl="0">
              <a:spcBef>
                <a:spcPts val="0"/>
              </a:spcBef>
              <a:spcAft>
                <a:spcPts val="0"/>
              </a:spcAft>
              <a:buNone/>
            </a:pPr>
            <a:endParaRPr sz="1800">
              <a:latin typeface="Arvo"/>
              <a:ea typeface="Arvo"/>
              <a:cs typeface="Arvo"/>
              <a:sym typeface="Arvo"/>
            </a:endParaRPr>
          </a:p>
          <a:p>
            <a:pPr marL="0" lvl="0" indent="0" algn="l" rtl="0">
              <a:spcBef>
                <a:spcPts val="0"/>
              </a:spcBef>
              <a:spcAft>
                <a:spcPts val="0"/>
              </a:spcAft>
              <a:buNone/>
            </a:pPr>
            <a:r>
              <a:rPr lang="en" sz="1800" b="1">
                <a:latin typeface="Arvo"/>
                <a:ea typeface="Arvo"/>
                <a:cs typeface="Arvo"/>
                <a:sym typeface="Arvo"/>
              </a:rPr>
              <a:t>During </a:t>
            </a:r>
            <a:r>
              <a:rPr lang="en" sz="1800">
                <a:latin typeface="Arvo"/>
                <a:ea typeface="Arvo"/>
                <a:cs typeface="Arvo"/>
                <a:sym typeface="Arvo"/>
              </a:rPr>
              <a:t>a walk you must:</a:t>
            </a:r>
            <a:endParaRPr sz="1800">
              <a:latin typeface="Arvo"/>
              <a:ea typeface="Arvo"/>
              <a:cs typeface="Arvo"/>
              <a:sym typeface="Arvo"/>
            </a:endParaRPr>
          </a:p>
          <a:p>
            <a:pPr marL="457200" lvl="0" indent="-342900" algn="l" rtl="0">
              <a:spcBef>
                <a:spcPts val="0"/>
              </a:spcBef>
              <a:spcAft>
                <a:spcPts val="0"/>
              </a:spcAft>
              <a:buSzPts val="1800"/>
              <a:buFont typeface="Arvo"/>
              <a:buChar char="●"/>
            </a:pPr>
            <a:r>
              <a:rPr lang="en" sz="1800">
                <a:latin typeface="Arvo"/>
                <a:ea typeface="Arvo"/>
                <a:cs typeface="Arvo"/>
                <a:sym typeface="Arvo"/>
              </a:rPr>
              <a:t>Not exceed 40kph</a:t>
            </a:r>
            <a:endParaRPr sz="1800">
              <a:latin typeface="Arvo"/>
              <a:ea typeface="Arvo"/>
              <a:cs typeface="Arvo"/>
              <a:sym typeface="Arvo"/>
            </a:endParaRPr>
          </a:p>
          <a:p>
            <a:pPr marL="457200" lvl="0" indent="0" algn="l" rtl="0">
              <a:spcBef>
                <a:spcPts val="0"/>
              </a:spcBef>
              <a:spcAft>
                <a:spcPts val="0"/>
              </a:spcAft>
              <a:buNone/>
            </a:pPr>
            <a:endParaRPr sz="1800">
              <a:latin typeface="Arvo"/>
              <a:ea typeface="Arvo"/>
              <a:cs typeface="Arvo"/>
              <a:sym typeface="Arvo"/>
            </a:endParaRPr>
          </a:p>
          <a:p>
            <a:pPr marL="0" lvl="0" indent="0" algn="l" rtl="0">
              <a:spcBef>
                <a:spcPts val="0"/>
              </a:spcBef>
              <a:spcAft>
                <a:spcPts val="0"/>
              </a:spcAft>
              <a:buNone/>
            </a:pPr>
            <a:r>
              <a:rPr lang="en" sz="1800" b="1">
                <a:latin typeface="Arvo"/>
                <a:ea typeface="Arvo"/>
                <a:cs typeface="Arvo"/>
                <a:sym typeface="Arvo"/>
              </a:rPr>
              <a:t>After </a:t>
            </a:r>
            <a:r>
              <a:rPr lang="en" sz="1800">
                <a:latin typeface="Arvo"/>
                <a:ea typeface="Arvo"/>
                <a:cs typeface="Arvo"/>
                <a:sym typeface="Arvo"/>
              </a:rPr>
              <a:t>walking you must:</a:t>
            </a:r>
            <a:endParaRPr sz="1800">
              <a:latin typeface="Arvo"/>
              <a:ea typeface="Arvo"/>
              <a:cs typeface="Arvo"/>
              <a:sym typeface="Arvo"/>
            </a:endParaRPr>
          </a:p>
          <a:p>
            <a:pPr marL="457200" lvl="0" indent="-355600" algn="l" rtl="0">
              <a:spcBef>
                <a:spcPts val="0"/>
              </a:spcBef>
              <a:spcAft>
                <a:spcPts val="0"/>
              </a:spcAft>
              <a:buSzPts val="2000"/>
              <a:buFont typeface="Arvo"/>
              <a:buChar char="●"/>
            </a:pPr>
            <a:r>
              <a:rPr lang="en" sz="1800">
                <a:latin typeface="Arvo"/>
                <a:ea typeface="Arvo"/>
                <a:cs typeface="Arvo"/>
                <a:sym typeface="Arvo"/>
              </a:rPr>
              <a:t>Be within 100m of school</a:t>
            </a:r>
            <a:endParaRPr sz="1800">
              <a:latin typeface="Arvo"/>
              <a:ea typeface="Arvo"/>
              <a:cs typeface="Arvo"/>
              <a:sym typeface="Arvo"/>
            </a:endParaRPr>
          </a:p>
          <a:p>
            <a:pPr marL="457200" lvl="0" indent="-355600" algn="l" rtl="0">
              <a:spcBef>
                <a:spcPts val="0"/>
              </a:spcBef>
              <a:spcAft>
                <a:spcPts val="0"/>
              </a:spcAft>
              <a:buSzPts val="2000"/>
              <a:buFont typeface="Arvo"/>
              <a:buChar char="●"/>
            </a:pPr>
            <a:r>
              <a:rPr lang="en" sz="1800">
                <a:latin typeface="Arvo"/>
                <a:ea typeface="Arvo"/>
                <a:cs typeface="Arvo"/>
                <a:sym typeface="Arvo"/>
              </a:rPr>
              <a:t>Be before the start of class</a:t>
            </a:r>
            <a:endParaRPr>
              <a:latin typeface="Arvo"/>
              <a:ea typeface="Arvo"/>
              <a:cs typeface="Arvo"/>
              <a:sym typeface="Arvo"/>
            </a:endParaRPr>
          </a:p>
        </p:txBody>
      </p:sp>
      <p:sp>
        <p:nvSpPr>
          <p:cNvPr id="5288" name="Google Shape;5288;p134"/>
          <p:cNvSpPr txBox="1">
            <a:spLocks noGrp="1"/>
          </p:cNvSpPr>
          <p:nvPr>
            <p:ph type="title"/>
          </p:nvPr>
        </p:nvSpPr>
        <p:spPr>
          <a:xfrm>
            <a:off x="4621800" y="246375"/>
            <a:ext cx="3513600" cy="10155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a:t>Walk Verification</a:t>
            </a:r>
            <a:endParaRPr/>
          </a:p>
        </p:txBody>
      </p:sp>
      <p:pic>
        <p:nvPicPr>
          <p:cNvPr id="5289" name="Google Shape;5289;p134"/>
          <p:cNvPicPr preferRelativeResize="0"/>
          <p:nvPr/>
        </p:nvPicPr>
        <p:blipFill>
          <a:blip r:embed="rId3">
            <a:alphaModFix/>
          </a:blip>
          <a:stretch>
            <a:fillRect/>
          </a:stretch>
        </p:blipFill>
        <p:spPr>
          <a:xfrm>
            <a:off x="1022200" y="152400"/>
            <a:ext cx="2232702" cy="4838702"/>
          </a:xfrm>
          <a:prstGeom prst="rect">
            <a:avLst/>
          </a:prstGeom>
          <a:noFill/>
          <a:ln w="38100"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293"/>
        <p:cNvGrpSpPr/>
        <p:nvPr/>
      </p:nvGrpSpPr>
      <p:grpSpPr>
        <a:xfrm>
          <a:off x="0" y="0"/>
          <a:ext cx="0" cy="0"/>
          <a:chOff x="0" y="0"/>
          <a:chExt cx="0" cy="0"/>
        </a:xfrm>
      </p:grpSpPr>
      <p:sp>
        <p:nvSpPr>
          <p:cNvPr id="5294" name="Google Shape;5294;p135"/>
          <p:cNvSpPr txBox="1">
            <a:spLocks noGrp="1"/>
          </p:cNvSpPr>
          <p:nvPr>
            <p:ph type="title"/>
          </p:nvPr>
        </p:nvSpPr>
        <p:spPr>
          <a:xfrm>
            <a:off x="4740450" y="539100"/>
            <a:ext cx="3513600" cy="10155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sz="4900"/>
              <a:t>Admin Panel</a:t>
            </a:r>
            <a:endParaRPr sz="4900"/>
          </a:p>
        </p:txBody>
      </p:sp>
      <p:pic>
        <p:nvPicPr>
          <p:cNvPr id="5295" name="Google Shape;5295;p135"/>
          <p:cNvPicPr preferRelativeResize="0"/>
          <p:nvPr/>
        </p:nvPicPr>
        <p:blipFill>
          <a:blip r:embed="rId3">
            <a:alphaModFix/>
          </a:blip>
          <a:stretch>
            <a:fillRect/>
          </a:stretch>
        </p:blipFill>
        <p:spPr>
          <a:xfrm>
            <a:off x="347850" y="304800"/>
            <a:ext cx="4177958" cy="4203550"/>
          </a:xfrm>
          <a:prstGeom prst="rect">
            <a:avLst/>
          </a:prstGeom>
          <a:noFill/>
          <a:ln w="38100"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pic>
      <p:sp>
        <p:nvSpPr>
          <p:cNvPr id="5296" name="Google Shape;5296;p135"/>
          <p:cNvSpPr txBox="1">
            <a:spLocks noGrp="1"/>
          </p:cNvSpPr>
          <p:nvPr>
            <p:ph type="body" idx="1"/>
          </p:nvPr>
        </p:nvSpPr>
        <p:spPr>
          <a:xfrm>
            <a:off x="4857275" y="2167750"/>
            <a:ext cx="3513600" cy="2340600"/>
          </a:xfrm>
          <a:prstGeom prst="rect">
            <a:avLst/>
          </a:prstGeom>
        </p:spPr>
        <p:txBody>
          <a:bodyPr spcFirstLastPara="1" wrap="square" lIns="14400" tIns="14400" rIns="14400" bIns="14400" anchor="t" anchorCtr="0">
            <a:noAutofit/>
          </a:bodyPr>
          <a:lstStyle/>
          <a:p>
            <a:pPr marL="457200" lvl="0" indent="-393700" algn="l" rtl="0">
              <a:spcBef>
                <a:spcPts val="0"/>
              </a:spcBef>
              <a:spcAft>
                <a:spcPts val="0"/>
              </a:spcAft>
              <a:buSzPts val="2600"/>
              <a:buFont typeface="Arvo"/>
              <a:buChar char="●"/>
            </a:pPr>
            <a:r>
              <a:rPr lang="en" sz="2400">
                <a:latin typeface="Arvo"/>
                <a:ea typeface="Arvo"/>
                <a:cs typeface="Arvo"/>
                <a:sym typeface="Arvo"/>
              </a:rPr>
              <a:t>Allows an administrator to monitor and maintain the app</a:t>
            </a:r>
            <a:endParaRPr sz="2400">
              <a:latin typeface="Arvo"/>
              <a:ea typeface="Arvo"/>
              <a:cs typeface="Arvo"/>
              <a:sym typeface="Arv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00"/>
        <p:cNvGrpSpPr/>
        <p:nvPr/>
      </p:nvGrpSpPr>
      <p:grpSpPr>
        <a:xfrm>
          <a:off x="0" y="0"/>
          <a:ext cx="0" cy="0"/>
          <a:chOff x="0" y="0"/>
          <a:chExt cx="0" cy="0"/>
        </a:xfrm>
      </p:grpSpPr>
      <p:sp>
        <p:nvSpPr>
          <p:cNvPr id="5301" name="Google Shape;5301;p136"/>
          <p:cNvSpPr txBox="1">
            <a:spLocks noGrp="1"/>
          </p:cNvSpPr>
          <p:nvPr>
            <p:ph type="body" idx="1"/>
          </p:nvPr>
        </p:nvSpPr>
        <p:spPr>
          <a:xfrm>
            <a:off x="5031575" y="2475250"/>
            <a:ext cx="3513600" cy="2340600"/>
          </a:xfrm>
          <a:prstGeom prst="rect">
            <a:avLst/>
          </a:prstGeom>
        </p:spPr>
        <p:txBody>
          <a:bodyPr spcFirstLastPara="1" wrap="square" lIns="14400" tIns="14400" rIns="14400" bIns="14400" anchor="t" anchorCtr="0">
            <a:noAutofit/>
          </a:bodyPr>
          <a:lstStyle/>
          <a:p>
            <a:pPr marL="457200" lvl="0" indent="-393700" algn="l" rtl="0">
              <a:spcBef>
                <a:spcPts val="0"/>
              </a:spcBef>
              <a:spcAft>
                <a:spcPts val="0"/>
              </a:spcAft>
              <a:buSzPts val="2600"/>
              <a:buFont typeface="Arvo"/>
              <a:buChar char="●"/>
            </a:pPr>
            <a:r>
              <a:rPr lang="en" sz="2400">
                <a:latin typeface="Arvo"/>
                <a:ea typeface="Arvo"/>
                <a:cs typeface="Arvo"/>
                <a:sym typeface="Arvo"/>
              </a:rPr>
              <a:t>Monitor and update reward listings.</a:t>
            </a:r>
            <a:endParaRPr sz="2400">
              <a:latin typeface="Arvo"/>
              <a:ea typeface="Arvo"/>
              <a:cs typeface="Arvo"/>
              <a:sym typeface="Arvo"/>
            </a:endParaRPr>
          </a:p>
        </p:txBody>
      </p:sp>
      <p:sp>
        <p:nvSpPr>
          <p:cNvPr id="5302" name="Google Shape;5302;p136"/>
          <p:cNvSpPr txBox="1">
            <a:spLocks noGrp="1"/>
          </p:cNvSpPr>
          <p:nvPr>
            <p:ph type="title"/>
          </p:nvPr>
        </p:nvSpPr>
        <p:spPr>
          <a:xfrm>
            <a:off x="4873925" y="690075"/>
            <a:ext cx="3671100" cy="10155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sz="4900"/>
              <a:t>Shop Dashboard</a:t>
            </a:r>
            <a:endParaRPr sz="4900"/>
          </a:p>
        </p:txBody>
      </p:sp>
      <p:pic>
        <p:nvPicPr>
          <p:cNvPr id="5303" name="Google Shape;5303;p136"/>
          <p:cNvPicPr preferRelativeResize="0"/>
          <p:nvPr/>
        </p:nvPicPr>
        <p:blipFill>
          <a:blip r:embed="rId3">
            <a:alphaModFix/>
          </a:blip>
          <a:stretch>
            <a:fillRect/>
          </a:stretch>
        </p:blipFill>
        <p:spPr>
          <a:xfrm>
            <a:off x="276325" y="148450"/>
            <a:ext cx="1714075" cy="4860400"/>
          </a:xfrm>
          <a:prstGeom prst="rect">
            <a:avLst/>
          </a:prstGeom>
          <a:noFill/>
          <a:ln w="38100"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pic>
      <p:pic>
        <p:nvPicPr>
          <p:cNvPr id="5304" name="Google Shape;5304;p136"/>
          <p:cNvPicPr preferRelativeResize="0"/>
          <p:nvPr/>
        </p:nvPicPr>
        <p:blipFill>
          <a:blip r:embed="rId4">
            <a:alphaModFix/>
          </a:blip>
          <a:stretch>
            <a:fillRect/>
          </a:stretch>
        </p:blipFill>
        <p:spPr>
          <a:xfrm>
            <a:off x="2175550" y="134650"/>
            <a:ext cx="2093115" cy="2340599"/>
          </a:xfrm>
          <a:prstGeom prst="rect">
            <a:avLst/>
          </a:prstGeom>
          <a:noFill/>
          <a:ln w="38100"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pic>
      <p:pic>
        <p:nvPicPr>
          <p:cNvPr id="5305" name="Google Shape;5305;p136"/>
          <p:cNvPicPr preferRelativeResize="0"/>
          <p:nvPr/>
        </p:nvPicPr>
        <p:blipFill>
          <a:blip r:embed="rId5">
            <a:alphaModFix/>
          </a:blip>
          <a:stretch>
            <a:fillRect/>
          </a:stretch>
        </p:blipFill>
        <p:spPr>
          <a:xfrm>
            <a:off x="2175550" y="2592750"/>
            <a:ext cx="2093125" cy="2416103"/>
          </a:xfrm>
          <a:prstGeom prst="rect">
            <a:avLst/>
          </a:prstGeom>
          <a:noFill/>
          <a:ln w="38100"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09"/>
        <p:cNvGrpSpPr/>
        <p:nvPr/>
      </p:nvGrpSpPr>
      <p:grpSpPr>
        <a:xfrm>
          <a:off x="0" y="0"/>
          <a:ext cx="0" cy="0"/>
          <a:chOff x="0" y="0"/>
          <a:chExt cx="0" cy="0"/>
        </a:xfrm>
      </p:grpSpPr>
      <p:sp>
        <p:nvSpPr>
          <p:cNvPr id="5310" name="Google Shape;5310;p137"/>
          <p:cNvSpPr txBox="1">
            <a:spLocks noGrp="1"/>
          </p:cNvSpPr>
          <p:nvPr>
            <p:ph type="body" idx="1"/>
          </p:nvPr>
        </p:nvSpPr>
        <p:spPr>
          <a:xfrm>
            <a:off x="5277850" y="2261175"/>
            <a:ext cx="3513600" cy="2340600"/>
          </a:xfrm>
          <a:prstGeom prst="rect">
            <a:avLst/>
          </a:prstGeom>
        </p:spPr>
        <p:txBody>
          <a:bodyPr spcFirstLastPara="1" wrap="square" lIns="14400" tIns="14400" rIns="14400" bIns="14400" anchor="t" anchorCtr="0">
            <a:noAutofit/>
          </a:bodyPr>
          <a:lstStyle/>
          <a:p>
            <a:pPr marL="457200" lvl="0" indent="-393700" algn="l" rtl="0">
              <a:spcBef>
                <a:spcPts val="0"/>
              </a:spcBef>
              <a:spcAft>
                <a:spcPts val="0"/>
              </a:spcAft>
              <a:buSzPts val="2600"/>
              <a:buFont typeface="Arvo"/>
              <a:buChar char="●"/>
            </a:pPr>
            <a:r>
              <a:rPr lang="en" sz="2400">
                <a:latin typeface="Arvo"/>
                <a:ea typeface="Arvo"/>
                <a:cs typeface="Arvo"/>
                <a:sym typeface="Arvo"/>
              </a:rPr>
              <a:t>Allows an admin to monitor and fulfill redeemed orders</a:t>
            </a:r>
            <a:endParaRPr sz="2400">
              <a:latin typeface="Arvo"/>
              <a:ea typeface="Arvo"/>
              <a:cs typeface="Arvo"/>
              <a:sym typeface="Arvo"/>
            </a:endParaRPr>
          </a:p>
        </p:txBody>
      </p:sp>
      <p:sp>
        <p:nvSpPr>
          <p:cNvPr id="5311" name="Google Shape;5311;p137"/>
          <p:cNvSpPr txBox="1">
            <a:spLocks noGrp="1"/>
          </p:cNvSpPr>
          <p:nvPr>
            <p:ph type="title"/>
          </p:nvPr>
        </p:nvSpPr>
        <p:spPr>
          <a:xfrm>
            <a:off x="5175850" y="873375"/>
            <a:ext cx="3809700" cy="10155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sz="4900"/>
              <a:t>Order Dashboard</a:t>
            </a:r>
            <a:endParaRPr sz="4900"/>
          </a:p>
        </p:txBody>
      </p:sp>
      <p:pic>
        <p:nvPicPr>
          <p:cNvPr id="5312" name="Google Shape;5312;p137"/>
          <p:cNvPicPr preferRelativeResize="0"/>
          <p:nvPr/>
        </p:nvPicPr>
        <p:blipFill>
          <a:blip r:embed="rId3">
            <a:alphaModFix/>
          </a:blip>
          <a:stretch>
            <a:fillRect/>
          </a:stretch>
        </p:blipFill>
        <p:spPr>
          <a:xfrm>
            <a:off x="210874" y="982225"/>
            <a:ext cx="4675787" cy="2809424"/>
          </a:xfrm>
          <a:prstGeom prst="rect">
            <a:avLst/>
          </a:prstGeom>
          <a:noFill/>
          <a:ln w="38100"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16"/>
        <p:cNvGrpSpPr/>
        <p:nvPr/>
      </p:nvGrpSpPr>
      <p:grpSpPr>
        <a:xfrm>
          <a:off x="0" y="0"/>
          <a:ext cx="0" cy="0"/>
          <a:chOff x="0" y="0"/>
          <a:chExt cx="0" cy="0"/>
        </a:xfrm>
      </p:grpSpPr>
      <p:sp>
        <p:nvSpPr>
          <p:cNvPr id="5317" name="Google Shape;5317;p138"/>
          <p:cNvSpPr txBox="1">
            <a:spLocks noGrp="1"/>
          </p:cNvSpPr>
          <p:nvPr>
            <p:ph type="body" idx="1"/>
          </p:nvPr>
        </p:nvSpPr>
        <p:spPr>
          <a:xfrm>
            <a:off x="4621800" y="1689675"/>
            <a:ext cx="3513600" cy="2340600"/>
          </a:xfrm>
          <a:prstGeom prst="rect">
            <a:avLst/>
          </a:prstGeom>
        </p:spPr>
        <p:txBody>
          <a:bodyPr spcFirstLastPara="1" wrap="square" lIns="14400" tIns="14400" rIns="14400" bIns="14400" anchor="t" anchorCtr="0">
            <a:noAutofit/>
          </a:bodyPr>
          <a:lstStyle/>
          <a:p>
            <a:pPr marL="457200" lvl="0" indent="-381000" algn="l" rtl="0">
              <a:spcBef>
                <a:spcPts val="0"/>
              </a:spcBef>
              <a:spcAft>
                <a:spcPts val="0"/>
              </a:spcAft>
              <a:buSzPts val="2400"/>
              <a:buFont typeface="Arvo"/>
              <a:buChar char="●"/>
            </a:pPr>
            <a:r>
              <a:rPr lang="en" sz="2200">
                <a:latin typeface="Arvo"/>
                <a:ea typeface="Arvo"/>
                <a:cs typeface="Arvo"/>
                <a:sym typeface="Arvo"/>
              </a:rPr>
              <a:t>User data is collected for both app functionality and analytics</a:t>
            </a:r>
            <a:endParaRPr sz="2200">
              <a:latin typeface="Arvo"/>
              <a:ea typeface="Arvo"/>
              <a:cs typeface="Arvo"/>
              <a:sym typeface="Arvo"/>
            </a:endParaRPr>
          </a:p>
          <a:p>
            <a:pPr marL="457200" lvl="0" indent="0" algn="l" rtl="0">
              <a:spcBef>
                <a:spcPts val="0"/>
              </a:spcBef>
              <a:spcAft>
                <a:spcPts val="0"/>
              </a:spcAft>
              <a:buNone/>
            </a:pPr>
            <a:endParaRPr sz="2200">
              <a:latin typeface="Arvo"/>
              <a:ea typeface="Arvo"/>
              <a:cs typeface="Arvo"/>
              <a:sym typeface="Arvo"/>
            </a:endParaRPr>
          </a:p>
          <a:p>
            <a:pPr marL="457200" lvl="0" indent="-381000" algn="l" rtl="0">
              <a:spcBef>
                <a:spcPts val="0"/>
              </a:spcBef>
              <a:spcAft>
                <a:spcPts val="0"/>
              </a:spcAft>
              <a:buSzPts val="2400"/>
              <a:buFont typeface="Arvo"/>
              <a:buChar char="●"/>
            </a:pPr>
            <a:r>
              <a:rPr lang="en" sz="2200">
                <a:latin typeface="Arvo"/>
                <a:ea typeface="Arvo"/>
                <a:cs typeface="Arvo"/>
                <a:sym typeface="Arvo"/>
              </a:rPr>
              <a:t>No personally identifiable data</a:t>
            </a:r>
            <a:endParaRPr sz="2200">
              <a:latin typeface="Arvo"/>
              <a:ea typeface="Arvo"/>
              <a:cs typeface="Arvo"/>
              <a:sym typeface="Arvo"/>
            </a:endParaRPr>
          </a:p>
        </p:txBody>
      </p:sp>
      <p:sp>
        <p:nvSpPr>
          <p:cNvPr id="5318" name="Google Shape;5318;p138"/>
          <p:cNvSpPr txBox="1">
            <a:spLocks noGrp="1"/>
          </p:cNvSpPr>
          <p:nvPr>
            <p:ph type="title"/>
          </p:nvPr>
        </p:nvSpPr>
        <p:spPr>
          <a:xfrm>
            <a:off x="4621800" y="539100"/>
            <a:ext cx="3513600" cy="10155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sz="4900"/>
              <a:t>Database</a:t>
            </a:r>
            <a:endParaRPr sz="4900"/>
          </a:p>
        </p:txBody>
      </p:sp>
      <p:pic>
        <p:nvPicPr>
          <p:cNvPr id="5319" name="Google Shape;5319;p138"/>
          <p:cNvPicPr preferRelativeResize="0"/>
          <p:nvPr/>
        </p:nvPicPr>
        <p:blipFill>
          <a:blip r:embed="rId3">
            <a:alphaModFix/>
          </a:blip>
          <a:stretch>
            <a:fillRect/>
          </a:stretch>
        </p:blipFill>
        <p:spPr>
          <a:xfrm>
            <a:off x="314100" y="1689681"/>
            <a:ext cx="3624024" cy="2429094"/>
          </a:xfrm>
          <a:prstGeom prst="rect">
            <a:avLst/>
          </a:prstGeom>
          <a:noFill/>
          <a:ln w="38100"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pic>
      <p:pic>
        <p:nvPicPr>
          <p:cNvPr id="5320" name="Google Shape;5320;p138"/>
          <p:cNvPicPr preferRelativeResize="0"/>
          <p:nvPr/>
        </p:nvPicPr>
        <p:blipFill>
          <a:blip r:embed="rId4">
            <a:alphaModFix/>
          </a:blip>
          <a:stretch>
            <a:fillRect/>
          </a:stretch>
        </p:blipFill>
        <p:spPr>
          <a:xfrm>
            <a:off x="258300" y="409850"/>
            <a:ext cx="3434224" cy="11447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24"/>
        <p:cNvGrpSpPr/>
        <p:nvPr/>
      </p:nvGrpSpPr>
      <p:grpSpPr>
        <a:xfrm>
          <a:off x="0" y="0"/>
          <a:ext cx="0" cy="0"/>
          <a:chOff x="0" y="0"/>
          <a:chExt cx="0" cy="0"/>
        </a:xfrm>
      </p:grpSpPr>
      <p:sp>
        <p:nvSpPr>
          <p:cNvPr id="5325" name="Google Shape;5325;p139"/>
          <p:cNvSpPr txBox="1">
            <a:spLocks noGrp="1"/>
          </p:cNvSpPr>
          <p:nvPr>
            <p:ph type="title"/>
          </p:nvPr>
        </p:nvSpPr>
        <p:spPr>
          <a:xfrm>
            <a:off x="2472460" y="308500"/>
            <a:ext cx="4199100" cy="8871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a:t>Data Security</a:t>
            </a:r>
            <a:endParaRPr/>
          </a:p>
        </p:txBody>
      </p:sp>
      <p:grpSp>
        <p:nvGrpSpPr>
          <p:cNvPr id="5326" name="Google Shape;5326;p139"/>
          <p:cNvGrpSpPr/>
          <p:nvPr/>
        </p:nvGrpSpPr>
        <p:grpSpPr>
          <a:xfrm>
            <a:off x="6594127" y="2543732"/>
            <a:ext cx="1579226" cy="580980"/>
            <a:chOff x="610450" y="1362725"/>
            <a:chExt cx="3130900" cy="1227249"/>
          </a:xfrm>
        </p:grpSpPr>
        <p:pic>
          <p:nvPicPr>
            <p:cNvPr id="5327" name="Google Shape;5327;p139"/>
            <p:cNvPicPr preferRelativeResize="0"/>
            <p:nvPr/>
          </p:nvPicPr>
          <p:blipFill>
            <a:blip r:embed="rId3">
              <a:alphaModFix/>
            </a:blip>
            <a:stretch>
              <a:fillRect/>
            </a:stretch>
          </p:blipFill>
          <p:spPr>
            <a:xfrm>
              <a:off x="610450" y="1412674"/>
              <a:ext cx="809400" cy="1177300"/>
            </a:xfrm>
            <a:prstGeom prst="rect">
              <a:avLst/>
            </a:prstGeom>
            <a:noFill/>
            <a:ln>
              <a:noFill/>
            </a:ln>
          </p:spPr>
        </p:pic>
        <p:cxnSp>
          <p:nvCxnSpPr>
            <p:cNvPr id="5328" name="Google Shape;5328;p139"/>
            <p:cNvCxnSpPr/>
            <p:nvPr/>
          </p:nvCxnSpPr>
          <p:spPr>
            <a:xfrm>
              <a:off x="1480350" y="1923575"/>
              <a:ext cx="1078800" cy="0"/>
            </a:xfrm>
            <a:prstGeom prst="straightConnector1">
              <a:avLst/>
            </a:prstGeom>
            <a:noFill/>
            <a:ln w="19050" cap="flat" cmpd="sng">
              <a:solidFill>
                <a:srgbClr val="000000"/>
              </a:solidFill>
              <a:prstDash val="solid"/>
              <a:round/>
              <a:headEnd type="triangle" w="med" len="med"/>
              <a:tailEnd type="triangle" w="med" len="med"/>
            </a:ln>
          </p:spPr>
        </p:cxnSp>
        <p:pic>
          <p:nvPicPr>
            <p:cNvPr id="5329" name="Google Shape;5329;p139"/>
            <p:cNvPicPr preferRelativeResize="0"/>
            <p:nvPr/>
          </p:nvPicPr>
          <p:blipFill>
            <a:blip r:embed="rId4">
              <a:alphaModFix/>
            </a:blip>
            <a:stretch>
              <a:fillRect/>
            </a:stretch>
          </p:blipFill>
          <p:spPr>
            <a:xfrm>
              <a:off x="2619650" y="1362725"/>
              <a:ext cx="1121700" cy="1121700"/>
            </a:xfrm>
            <a:prstGeom prst="rect">
              <a:avLst/>
            </a:prstGeom>
            <a:noFill/>
            <a:ln>
              <a:noFill/>
            </a:ln>
          </p:spPr>
        </p:pic>
        <p:pic>
          <p:nvPicPr>
            <p:cNvPr id="5330" name="Google Shape;5330;p139"/>
            <p:cNvPicPr preferRelativeResize="0"/>
            <p:nvPr/>
          </p:nvPicPr>
          <p:blipFill>
            <a:blip r:embed="rId5">
              <a:alphaModFix/>
            </a:blip>
            <a:stretch>
              <a:fillRect/>
            </a:stretch>
          </p:blipFill>
          <p:spPr>
            <a:xfrm>
              <a:off x="1860075" y="1535300"/>
              <a:ext cx="319350" cy="319350"/>
            </a:xfrm>
            <a:prstGeom prst="rect">
              <a:avLst/>
            </a:prstGeom>
            <a:noFill/>
            <a:ln>
              <a:noFill/>
            </a:ln>
          </p:spPr>
        </p:pic>
      </p:grpSp>
      <p:pic>
        <p:nvPicPr>
          <p:cNvPr id="5331" name="Google Shape;5331;p139"/>
          <p:cNvPicPr preferRelativeResize="0"/>
          <p:nvPr/>
        </p:nvPicPr>
        <p:blipFill rotWithShape="1">
          <a:blip r:embed="rId6">
            <a:alphaModFix/>
          </a:blip>
          <a:srcRect l="2918" t="93797" r="54348"/>
          <a:stretch/>
        </p:blipFill>
        <p:spPr>
          <a:xfrm>
            <a:off x="6278353" y="4406737"/>
            <a:ext cx="2064792" cy="197449"/>
          </a:xfrm>
          <a:prstGeom prst="rect">
            <a:avLst/>
          </a:prstGeom>
          <a:noFill/>
          <a:ln w="19050" cap="flat" cmpd="sng">
            <a:solidFill>
              <a:schemeClr val="accent3"/>
            </a:solidFill>
            <a:prstDash val="solid"/>
            <a:round/>
            <a:headEnd type="none" w="sm" len="sm"/>
            <a:tailEnd type="none" w="sm" len="sm"/>
          </a:ln>
        </p:spPr>
      </p:pic>
      <p:pic>
        <p:nvPicPr>
          <p:cNvPr id="5332" name="Google Shape;5332;p139"/>
          <p:cNvPicPr preferRelativeResize="0"/>
          <p:nvPr/>
        </p:nvPicPr>
        <p:blipFill>
          <a:blip r:embed="rId7">
            <a:alphaModFix/>
          </a:blip>
          <a:stretch>
            <a:fillRect/>
          </a:stretch>
        </p:blipFill>
        <p:spPr>
          <a:xfrm>
            <a:off x="5713163" y="3519032"/>
            <a:ext cx="3195170" cy="353533"/>
          </a:xfrm>
          <a:prstGeom prst="rect">
            <a:avLst/>
          </a:prstGeom>
          <a:noFill/>
          <a:ln w="19050" cap="flat" cmpd="sng">
            <a:solidFill>
              <a:schemeClr val="accent3"/>
            </a:solidFill>
            <a:prstDash val="solid"/>
            <a:round/>
            <a:headEnd type="none" w="sm" len="sm"/>
            <a:tailEnd type="none" w="sm" len="sm"/>
          </a:ln>
        </p:spPr>
      </p:pic>
      <p:pic>
        <p:nvPicPr>
          <p:cNvPr id="5333" name="Google Shape;5333;p139"/>
          <p:cNvPicPr preferRelativeResize="0"/>
          <p:nvPr/>
        </p:nvPicPr>
        <p:blipFill>
          <a:blip r:embed="rId8">
            <a:alphaModFix/>
          </a:blip>
          <a:stretch>
            <a:fillRect/>
          </a:stretch>
        </p:blipFill>
        <p:spPr>
          <a:xfrm>
            <a:off x="7041968" y="1489622"/>
            <a:ext cx="683891" cy="672202"/>
          </a:xfrm>
          <a:prstGeom prst="rect">
            <a:avLst/>
          </a:prstGeom>
          <a:noFill/>
          <a:ln>
            <a:noFill/>
          </a:ln>
        </p:spPr>
      </p:pic>
      <p:sp>
        <p:nvSpPr>
          <p:cNvPr id="5334" name="Google Shape;5334;p139"/>
          <p:cNvSpPr txBox="1"/>
          <p:nvPr/>
        </p:nvSpPr>
        <p:spPr>
          <a:xfrm>
            <a:off x="1312275" y="1594875"/>
            <a:ext cx="44322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accent1"/>
                </a:solidFill>
                <a:latin typeface="Arvo"/>
                <a:ea typeface="Arvo"/>
                <a:cs typeface="Arvo"/>
                <a:sym typeface="Arvo"/>
              </a:rPr>
              <a:t>SHA256 Password hashing</a:t>
            </a:r>
            <a:endParaRPr sz="2200" b="1">
              <a:latin typeface="Arvo"/>
              <a:ea typeface="Arvo"/>
              <a:cs typeface="Arvo"/>
              <a:sym typeface="Arvo"/>
            </a:endParaRPr>
          </a:p>
        </p:txBody>
      </p:sp>
      <p:sp>
        <p:nvSpPr>
          <p:cNvPr id="5335" name="Google Shape;5335;p139"/>
          <p:cNvSpPr txBox="1"/>
          <p:nvPr/>
        </p:nvSpPr>
        <p:spPr>
          <a:xfrm>
            <a:off x="1280375" y="2603375"/>
            <a:ext cx="4840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accent1"/>
                </a:solidFill>
                <a:latin typeface="Arvo"/>
                <a:ea typeface="Arvo"/>
                <a:cs typeface="Arvo"/>
                <a:sym typeface="Arvo"/>
              </a:rPr>
              <a:t>End-to-end data encryption</a:t>
            </a:r>
            <a:endParaRPr sz="2200" b="1">
              <a:latin typeface="Arvo"/>
              <a:ea typeface="Arvo"/>
              <a:cs typeface="Arvo"/>
              <a:sym typeface="Arvo"/>
            </a:endParaRPr>
          </a:p>
        </p:txBody>
      </p:sp>
      <p:sp>
        <p:nvSpPr>
          <p:cNvPr id="5336" name="Google Shape;5336;p139"/>
          <p:cNvSpPr txBox="1"/>
          <p:nvPr/>
        </p:nvSpPr>
        <p:spPr>
          <a:xfrm>
            <a:off x="1255404" y="3498298"/>
            <a:ext cx="2528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accent1"/>
                </a:solidFill>
                <a:latin typeface="Arvo"/>
                <a:ea typeface="Arvo"/>
                <a:cs typeface="Arvo"/>
                <a:sym typeface="Arvo"/>
              </a:rPr>
              <a:t>Session Tokens</a:t>
            </a:r>
            <a:endParaRPr sz="2200" b="1">
              <a:latin typeface="Arvo"/>
              <a:ea typeface="Arvo"/>
              <a:cs typeface="Arvo"/>
              <a:sym typeface="Arvo"/>
            </a:endParaRPr>
          </a:p>
        </p:txBody>
      </p:sp>
      <p:sp>
        <p:nvSpPr>
          <p:cNvPr id="5337" name="Google Shape;5337;p139"/>
          <p:cNvSpPr txBox="1"/>
          <p:nvPr/>
        </p:nvSpPr>
        <p:spPr>
          <a:xfrm>
            <a:off x="1239804" y="4307962"/>
            <a:ext cx="2528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accent1"/>
                </a:solidFill>
                <a:latin typeface="Arvo"/>
                <a:ea typeface="Arvo"/>
                <a:cs typeface="Arvo"/>
                <a:sym typeface="Arvo"/>
              </a:rPr>
              <a:t>User Privileges</a:t>
            </a:r>
            <a:endParaRPr sz="2200" b="1">
              <a:latin typeface="Arvo"/>
              <a:ea typeface="Arvo"/>
              <a:cs typeface="Arvo"/>
              <a:sym typeface="Arvo"/>
            </a:endParaRPr>
          </a:p>
        </p:txBody>
      </p:sp>
      <p:cxnSp>
        <p:nvCxnSpPr>
          <p:cNvPr id="5338" name="Google Shape;5338;p139"/>
          <p:cNvCxnSpPr/>
          <p:nvPr/>
        </p:nvCxnSpPr>
        <p:spPr>
          <a:xfrm>
            <a:off x="5477775" y="1856475"/>
            <a:ext cx="1358700" cy="0"/>
          </a:xfrm>
          <a:prstGeom prst="straightConnector1">
            <a:avLst/>
          </a:prstGeom>
          <a:noFill/>
          <a:ln w="19050" cap="flat" cmpd="sng">
            <a:solidFill>
              <a:srgbClr val="000000"/>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5339" name="Google Shape;5339;p139"/>
          <p:cNvCxnSpPr/>
          <p:nvPr/>
        </p:nvCxnSpPr>
        <p:spPr>
          <a:xfrm>
            <a:off x="5585600" y="2879075"/>
            <a:ext cx="776400" cy="0"/>
          </a:xfrm>
          <a:prstGeom prst="straightConnector1">
            <a:avLst/>
          </a:prstGeom>
          <a:noFill/>
          <a:ln w="19050" cap="flat" cmpd="sng">
            <a:solidFill>
              <a:srgbClr val="000000"/>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5340" name="Google Shape;5340;p139"/>
          <p:cNvCxnSpPr>
            <a:stCxn id="5336" idx="3"/>
          </p:cNvCxnSpPr>
          <p:nvPr/>
        </p:nvCxnSpPr>
        <p:spPr>
          <a:xfrm>
            <a:off x="3783504" y="3759898"/>
            <a:ext cx="1458600" cy="0"/>
          </a:xfrm>
          <a:prstGeom prst="straightConnector1">
            <a:avLst/>
          </a:prstGeom>
          <a:noFill/>
          <a:ln w="19050" cap="flat" cmpd="sng">
            <a:solidFill>
              <a:srgbClr val="000000"/>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5341" name="Google Shape;5341;p139"/>
          <p:cNvCxnSpPr/>
          <p:nvPr/>
        </p:nvCxnSpPr>
        <p:spPr>
          <a:xfrm>
            <a:off x="3842704" y="4569548"/>
            <a:ext cx="1937100" cy="0"/>
          </a:xfrm>
          <a:prstGeom prst="straightConnector1">
            <a:avLst/>
          </a:prstGeom>
          <a:noFill/>
          <a:ln w="19050" cap="flat" cmpd="sng">
            <a:solidFill>
              <a:srgbClr val="000000"/>
            </a:solidFill>
            <a:prstDash val="solid"/>
            <a:round/>
            <a:headEnd type="none" w="med" len="med"/>
            <a:tailEnd type="triangle" w="med" len="med"/>
          </a:ln>
          <a:effectLst>
            <a:outerShdw blurRad="57150" dist="19050" dir="5400000" algn="bl" rotWithShape="0">
              <a:srgbClr val="000000">
                <a:alpha val="50000"/>
              </a:srgbClr>
            </a:outerShdw>
          </a:effectLst>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345"/>
        <p:cNvGrpSpPr/>
        <p:nvPr/>
      </p:nvGrpSpPr>
      <p:grpSpPr>
        <a:xfrm>
          <a:off x="0" y="0"/>
          <a:ext cx="0" cy="0"/>
          <a:chOff x="0" y="0"/>
          <a:chExt cx="0" cy="0"/>
        </a:xfrm>
      </p:grpSpPr>
      <p:grpSp>
        <p:nvGrpSpPr>
          <p:cNvPr id="5346" name="Google Shape;5346;p140"/>
          <p:cNvGrpSpPr/>
          <p:nvPr/>
        </p:nvGrpSpPr>
        <p:grpSpPr>
          <a:xfrm>
            <a:off x="1827188" y="1273500"/>
            <a:ext cx="1536300" cy="3875700"/>
            <a:chOff x="1827188" y="1273500"/>
            <a:chExt cx="1536300" cy="3875700"/>
          </a:xfrm>
        </p:grpSpPr>
        <p:grpSp>
          <p:nvGrpSpPr>
            <p:cNvPr id="5347" name="Google Shape;5347;p140"/>
            <p:cNvGrpSpPr/>
            <p:nvPr/>
          </p:nvGrpSpPr>
          <p:grpSpPr>
            <a:xfrm>
              <a:off x="1827188" y="1273500"/>
              <a:ext cx="1536300" cy="3330923"/>
              <a:chOff x="1827188" y="1273500"/>
              <a:chExt cx="1536300" cy="3330923"/>
            </a:xfrm>
          </p:grpSpPr>
          <p:sp>
            <p:nvSpPr>
              <p:cNvPr id="5348" name="Google Shape;5348;p140"/>
              <p:cNvSpPr/>
              <p:nvPr/>
            </p:nvSpPr>
            <p:spPr>
              <a:xfrm>
                <a:off x="2531487" y="2345125"/>
                <a:ext cx="127701" cy="2259298"/>
              </a:xfrm>
              <a:custGeom>
                <a:avLst/>
                <a:gdLst/>
                <a:ahLst/>
                <a:cxnLst/>
                <a:rect l="l" t="t" r="r" b="b"/>
                <a:pathLst>
                  <a:path w="1289" h="30495" extrusionOk="0">
                    <a:moveTo>
                      <a:pt x="1" y="1"/>
                    </a:moveTo>
                    <a:lnTo>
                      <a:pt x="1" y="29869"/>
                    </a:lnTo>
                    <a:cubicBezTo>
                      <a:pt x="1" y="30224"/>
                      <a:pt x="309" y="30494"/>
                      <a:pt x="664" y="30494"/>
                    </a:cubicBezTo>
                    <a:cubicBezTo>
                      <a:pt x="1009" y="30494"/>
                      <a:pt x="1289" y="30224"/>
                      <a:pt x="1289" y="29869"/>
                    </a:cubicBezTo>
                    <a:lnTo>
                      <a:pt x="1289" y="1"/>
                    </a:ln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140"/>
              <p:cNvSpPr/>
              <p:nvPr/>
            </p:nvSpPr>
            <p:spPr>
              <a:xfrm>
                <a:off x="1827188" y="1273500"/>
                <a:ext cx="1536300" cy="1462500"/>
              </a:xfrm>
              <a:prstGeom prst="roundRect">
                <a:avLst>
                  <a:gd name="adj" fmla="val 12212"/>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140"/>
              <p:cNvSpPr/>
              <p:nvPr/>
            </p:nvSpPr>
            <p:spPr>
              <a:xfrm>
                <a:off x="1931926" y="1381869"/>
                <a:ext cx="1326954" cy="1245762"/>
              </a:xfrm>
              <a:custGeom>
                <a:avLst/>
                <a:gdLst/>
                <a:ahLst/>
                <a:cxnLst/>
                <a:rect l="l" t="t" r="r" b="b"/>
                <a:pathLst>
                  <a:path w="10502" h="10539" extrusionOk="0">
                    <a:moveTo>
                      <a:pt x="9568" y="159"/>
                    </a:moveTo>
                    <a:cubicBezTo>
                      <a:pt x="9764" y="159"/>
                      <a:pt x="9997" y="234"/>
                      <a:pt x="10119" y="392"/>
                    </a:cubicBezTo>
                    <a:cubicBezTo>
                      <a:pt x="10268" y="551"/>
                      <a:pt x="10352" y="738"/>
                      <a:pt x="10352" y="934"/>
                    </a:cubicBezTo>
                    <a:lnTo>
                      <a:pt x="10352" y="9568"/>
                    </a:lnTo>
                    <a:cubicBezTo>
                      <a:pt x="10352" y="9801"/>
                      <a:pt x="10268" y="9997"/>
                      <a:pt x="10119" y="10156"/>
                    </a:cubicBezTo>
                    <a:cubicBezTo>
                      <a:pt x="9997" y="10268"/>
                      <a:pt x="9764" y="10389"/>
                      <a:pt x="9568" y="10389"/>
                    </a:cubicBezTo>
                    <a:lnTo>
                      <a:pt x="934" y="10389"/>
                    </a:lnTo>
                    <a:cubicBezTo>
                      <a:pt x="701" y="10389"/>
                      <a:pt x="514" y="10268"/>
                      <a:pt x="355" y="10156"/>
                    </a:cubicBezTo>
                    <a:cubicBezTo>
                      <a:pt x="234" y="9997"/>
                      <a:pt x="159" y="9801"/>
                      <a:pt x="159" y="9568"/>
                    </a:cubicBezTo>
                    <a:lnTo>
                      <a:pt x="159" y="934"/>
                    </a:lnTo>
                    <a:cubicBezTo>
                      <a:pt x="159" y="738"/>
                      <a:pt x="234" y="551"/>
                      <a:pt x="355" y="392"/>
                    </a:cubicBezTo>
                    <a:cubicBezTo>
                      <a:pt x="514" y="234"/>
                      <a:pt x="701" y="159"/>
                      <a:pt x="934" y="159"/>
                    </a:cubicBezTo>
                    <a:close/>
                    <a:moveTo>
                      <a:pt x="934" y="0"/>
                    </a:moveTo>
                    <a:cubicBezTo>
                      <a:pt x="393" y="0"/>
                      <a:pt x="1" y="430"/>
                      <a:pt x="1" y="934"/>
                    </a:cubicBezTo>
                    <a:lnTo>
                      <a:pt x="1" y="9568"/>
                    </a:lnTo>
                    <a:cubicBezTo>
                      <a:pt x="1" y="10118"/>
                      <a:pt x="393" y="10538"/>
                      <a:pt x="934" y="10538"/>
                    </a:cubicBezTo>
                    <a:lnTo>
                      <a:pt x="9568" y="10538"/>
                    </a:lnTo>
                    <a:cubicBezTo>
                      <a:pt x="10081" y="10538"/>
                      <a:pt x="10501" y="10118"/>
                      <a:pt x="10501" y="9568"/>
                    </a:cubicBezTo>
                    <a:lnTo>
                      <a:pt x="10501" y="934"/>
                    </a:lnTo>
                    <a:cubicBezTo>
                      <a:pt x="10501" y="430"/>
                      <a:pt x="10081" y="0"/>
                      <a:pt x="9568" y="0"/>
                    </a:cubicBezTo>
                    <a:close/>
                  </a:path>
                </a:pathLst>
              </a:custGeom>
              <a:solidFill>
                <a:srgbClr val="5A2543"/>
              </a:solidFill>
              <a:ln w="9525" cap="flat" cmpd="sng">
                <a:solidFill>
                  <a:srgbClr val="5A2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51" name="Google Shape;5351;p140"/>
            <p:cNvSpPr/>
            <p:nvPr/>
          </p:nvSpPr>
          <p:spPr>
            <a:xfrm>
              <a:off x="2483750" y="4059600"/>
              <a:ext cx="223200" cy="1089600"/>
            </a:xfrm>
            <a:prstGeom prst="snip2SameRect">
              <a:avLst>
                <a:gd name="adj1" fmla="val 21830"/>
                <a:gd name="adj2" fmla="val 0"/>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140"/>
            <p:cNvSpPr/>
            <p:nvPr/>
          </p:nvSpPr>
          <p:spPr>
            <a:xfrm>
              <a:off x="2483800" y="4059600"/>
              <a:ext cx="223200" cy="1089600"/>
            </a:xfrm>
            <a:prstGeom prst="snip2SameRect">
              <a:avLst>
                <a:gd name="adj1" fmla="val 21830"/>
                <a:gd name="adj2" fmla="val 0"/>
              </a:avLst>
            </a:pr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53" name="Google Shape;5353;p140"/>
          <p:cNvSpPr txBox="1">
            <a:spLocks noGrp="1"/>
          </p:cNvSpPr>
          <p:nvPr>
            <p:ph type="title"/>
          </p:nvPr>
        </p:nvSpPr>
        <p:spPr>
          <a:xfrm>
            <a:off x="3649327" y="1301100"/>
            <a:ext cx="4134900" cy="1407300"/>
          </a:xfrm>
          <a:prstGeom prst="rect">
            <a:avLst/>
          </a:prstGeom>
        </p:spPr>
        <p:txBody>
          <a:bodyPr spcFirstLastPara="1" wrap="square" lIns="14400" tIns="14400" rIns="14400" bIns="14400" anchor="ctr" anchorCtr="0">
            <a:noAutofit/>
          </a:bodyPr>
          <a:lstStyle/>
          <a:p>
            <a:pPr marL="0" lvl="0" indent="0" algn="l" rtl="0">
              <a:spcBef>
                <a:spcPts val="0"/>
              </a:spcBef>
              <a:spcAft>
                <a:spcPts val="0"/>
              </a:spcAft>
              <a:buNone/>
            </a:pPr>
            <a:r>
              <a:rPr lang="en"/>
              <a:t>Results</a:t>
            </a:r>
            <a:endParaRPr/>
          </a:p>
        </p:txBody>
      </p:sp>
      <p:sp>
        <p:nvSpPr>
          <p:cNvPr id="5354" name="Google Shape;5354;p140"/>
          <p:cNvSpPr txBox="1">
            <a:spLocks noGrp="1"/>
          </p:cNvSpPr>
          <p:nvPr>
            <p:ph type="title" idx="2"/>
          </p:nvPr>
        </p:nvSpPr>
        <p:spPr>
          <a:xfrm>
            <a:off x="1998938" y="1514400"/>
            <a:ext cx="1192800" cy="9807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a:t>04</a:t>
            </a:r>
            <a:endParaRPr/>
          </a:p>
        </p:txBody>
      </p:sp>
      <p:grpSp>
        <p:nvGrpSpPr>
          <p:cNvPr id="5355" name="Google Shape;5355;p140"/>
          <p:cNvGrpSpPr/>
          <p:nvPr/>
        </p:nvGrpSpPr>
        <p:grpSpPr>
          <a:xfrm>
            <a:off x="4464275" y="4278450"/>
            <a:ext cx="805900" cy="703550"/>
            <a:chOff x="1597300" y="664500"/>
            <a:chExt cx="805900" cy="703550"/>
          </a:xfrm>
        </p:grpSpPr>
        <p:grpSp>
          <p:nvGrpSpPr>
            <p:cNvPr id="5356" name="Google Shape;5356;p140"/>
            <p:cNvGrpSpPr/>
            <p:nvPr/>
          </p:nvGrpSpPr>
          <p:grpSpPr>
            <a:xfrm>
              <a:off x="1597300" y="694800"/>
              <a:ext cx="239125" cy="238150"/>
              <a:chOff x="1597300" y="694800"/>
              <a:chExt cx="239125" cy="238150"/>
            </a:xfrm>
          </p:grpSpPr>
          <p:sp>
            <p:nvSpPr>
              <p:cNvPr id="5357" name="Google Shape;5357;p140"/>
              <p:cNvSpPr/>
              <p:nvPr/>
            </p:nvSpPr>
            <p:spPr>
              <a:xfrm flipH="1">
                <a:off x="1719225" y="694800"/>
                <a:ext cx="117200" cy="230500"/>
              </a:xfrm>
              <a:custGeom>
                <a:avLst/>
                <a:gdLst/>
                <a:ahLst/>
                <a:cxnLst/>
                <a:rect l="l" t="t" r="r" b="b"/>
                <a:pathLst>
                  <a:path w="4688" h="9220" extrusionOk="0">
                    <a:moveTo>
                      <a:pt x="2030" y="0"/>
                    </a:moveTo>
                    <a:cubicBezTo>
                      <a:pt x="1431" y="0"/>
                      <a:pt x="806" y="388"/>
                      <a:pt x="621" y="1030"/>
                    </a:cubicBezTo>
                    <a:cubicBezTo>
                      <a:pt x="0" y="3558"/>
                      <a:pt x="591" y="6049"/>
                      <a:pt x="680" y="8548"/>
                    </a:cubicBezTo>
                    <a:cubicBezTo>
                      <a:pt x="777" y="8948"/>
                      <a:pt x="1148" y="9220"/>
                      <a:pt x="1504" y="9220"/>
                    </a:cubicBezTo>
                    <a:cubicBezTo>
                      <a:pt x="1720" y="9220"/>
                      <a:pt x="1930" y="9120"/>
                      <a:pt x="2070" y="8888"/>
                    </a:cubicBezTo>
                    <a:cubicBezTo>
                      <a:pt x="3327" y="6389"/>
                      <a:pt x="4687" y="3033"/>
                      <a:pt x="3024" y="505"/>
                    </a:cubicBezTo>
                    <a:cubicBezTo>
                      <a:pt x="2782" y="157"/>
                      <a:pt x="2411" y="0"/>
                      <a:pt x="2030" y="0"/>
                    </a:cubicBezTo>
                    <a:close/>
                  </a:path>
                </a:pathLst>
              </a:custGeom>
              <a:solidFill>
                <a:srgbClr val="FE5F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140"/>
              <p:cNvSpPr/>
              <p:nvPr/>
            </p:nvSpPr>
            <p:spPr>
              <a:xfrm flipH="1">
                <a:off x="1597300" y="754900"/>
                <a:ext cx="221175" cy="178050"/>
              </a:xfrm>
              <a:custGeom>
                <a:avLst/>
                <a:gdLst/>
                <a:ahLst/>
                <a:cxnLst/>
                <a:rect l="l" t="t" r="r" b="b"/>
                <a:pathLst>
                  <a:path w="8847" h="7122" extrusionOk="0">
                    <a:moveTo>
                      <a:pt x="7058" y="0"/>
                    </a:moveTo>
                    <a:cubicBezTo>
                      <a:pt x="6847" y="0"/>
                      <a:pt x="6633" y="42"/>
                      <a:pt x="6431" y="134"/>
                    </a:cubicBezTo>
                    <a:cubicBezTo>
                      <a:pt x="3939" y="1524"/>
                      <a:pt x="2335" y="3830"/>
                      <a:pt x="391" y="5745"/>
                    </a:cubicBezTo>
                    <a:cubicBezTo>
                      <a:pt x="0" y="6304"/>
                      <a:pt x="297" y="7122"/>
                      <a:pt x="935" y="7122"/>
                    </a:cubicBezTo>
                    <a:cubicBezTo>
                      <a:pt x="997" y="7122"/>
                      <a:pt x="1062" y="7114"/>
                      <a:pt x="1130" y="7098"/>
                    </a:cubicBezTo>
                    <a:cubicBezTo>
                      <a:pt x="4124" y="6299"/>
                      <a:pt x="7821" y="4910"/>
                      <a:pt x="8649" y="1708"/>
                    </a:cubicBezTo>
                    <a:cubicBezTo>
                      <a:pt x="8847" y="784"/>
                      <a:pt x="7972" y="0"/>
                      <a:pt x="7058" y="0"/>
                    </a:cubicBezTo>
                    <a:close/>
                  </a:path>
                </a:pathLst>
              </a:custGeom>
              <a:solidFill>
                <a:srgbClr val="FE5F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59" name="Google Shape;5359;p140"/>
            <p:cNvGrpSpPr/>
            <p:nvPr/>
          </p:nvGrpSpPr>
          <p:grpSpPr>
            <a:xfrm>
              <a:off x="1597300" y="694800"/>
              <a:ext cx="239125" cy="238150"/>
              <a:chOff x="1597300" y="694800"/>
              <a:chExt cx="239125" cy="238150"/>
            </a:xfrm>
          </p:grpSpPr>
          <p:sp>
            <p:nvSpPr>
              <p:cNvPr id="5360" name="Google Shape;5360;p140"/>
              <p:cNvSpPr/>
              <p:nvPr/>
            </p:nvSpPr>
            <p:spPr>
              <a:xfrm flipH="1">
                <a:off x="1719225" y="694800"/>
                <a:ext cx="117200" cy="230500"/>
              </a:xfrm>
              <a:custGeom>
                <a:avLst/>
                <a:gdLst/>
                <a:ahLst/>
                <a:cxnLst/>
                <a:rect l="l" t="t" r="r" b="b"/>
                <a:pathLst>
                  <a:path w="4688" h="9220" extrusionOk="0">
                    <a:moveTo>
                      <a:pt x="2030" y="0"/>
                    </a:moveTo>
                    <a:cubicBezTo>
                      <a:pt x="1431" y="0"/>
                      <a:pt x="806" y="388"/>
                      <a:pt x="621" y="1030"/>
                    </a:cubicBezTo>
                    <a:cubicBezTo>
                      <a:pt x="0" y="3558"/>
                      <a:pt x="591" y="6049"/>
                      <a:pt x="680" y="8548"/>
                    </a:cubicBezTo>
                    <a:cubicBezTo>
                      <a:pt x="777" y="8948"/>
                      <a:pt x="1148" y="9220"/>
                      <a:pt x="1504" y="9220"/>
                    </a:cubicBezTo>
                    <a:cubicBezTo>
                      <a:pt x="1720" y="9220"/>
                      <a:pt x="1930" y="9120"/>
                      <a:pt x="2070" y="8888"/>
                    </a:cubicBezTo>
                    <a:cubicBezTo>
                      <a:pt x="3327" y="6389"/>
                      <a:pt x="4687" y="3033"/>
                      <a:pt x="3024" y="505"/>
                    </a:cubicBezTo>
                    <a:cubicBezTo>
                      <a:pt x="2782" y="157"/>
                      <a:pt x="2411" y="0"/>
                      <a:pt x="2030" y="0"/>
                    </a:cubicBezTo>
                    <a:close/>
                  </a:path>
                </a:pathLst>
              </a:custGeom>
              <a:solidFill>
                <a:srgbClr val="000000">
                  <a:alpha val="2849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p140"/>
              <p:cNvSpPr/>
              <p:nvPr/>
            </p:nvSpPr>
            <p:spPr>
              <a:xfrm flipH="1">
                <a:off x="1597300" y="754900"/>
                <a:ext cx="221175" cy="178050"/>
              </a:xfrm>
              <a:custGeom>
                <a:avLst/>
                <a:gdLst/>
                <a:ahLst/>
                <a:cxnLst/>
                <a:rect l="l" t="t" r="r" b="b"/>
                <a:pathLst>
                  <a:path w="8847" h="7122" extrusionOk="0">
                    <a:moveTo>
                      <a:pt x="7058" y="0"/>
                    </a:moveTo>
                    <a:cubicBezTo>
                      <a:pt x="6847" y="0"/>
                      <a:pt x="6633" y="42"/>
                      <a:pt x="6431" y="134"/>
                    </a:cubicBezTo>
                    <a:cubicBezTo>
                      <a:pt x="3939" y="1524"/>
                      <a:pt x="2335" y="3830"/>
                      <a:pt x="391" y="5745"/>
                    </a:cubicBezTo>
                    <a:cubicBezTo>
                      <a:pt x="0" y="6304"/>
                      <a:pt x="297" y="7122"/>
                      <a:pt x="935" y="7122"/>
                    </a:cubicBezTo>
                    <a:cubicBezTo>
                      <a:pt x="997" y="7122"/>
                      <a:pt x="1062" y="7114"/>
                      <a:pt x="1130" y="7098"/>
                    </a:cubicBezTo>
                    <a:cubicBezTo>
                      <a:pt x="4124" y="6299"/>
                      <a:pt x="7821" y="4910"/>
                      <a:pt x="8649" y="1708"/>
                    </a:cubicBezTo>
                    <a:cubicBezTo>
                      <a:pt x="8847" y="784"/>
                      <a:pt x="7972" y="0"/>
                      <a:pt x="7058" y="0"/>
                    </a:cubicBezTo>
                    <a:close/>
                  </a:path>
                </a:pathLst>
              </a:custGeom>
              <a:solidFill>
                <a:srgbClr val="000000">
                  <a:alpha val="2849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62" name="Google Shape;5362;p140"/>
            <p:cNvSpPr/>
            <p:nvPr/>
          </p:nvSpPr>
          <p:spPr>
            <a:xfrm flipH="1">
              <a:off x="1643825" y="664500"/>
              <a:ext cx="176525" cy="268575"/>
            </a:xfrm>
            <a:custGeom>
              <a:avLst/>
              <a:gdLst/>
              <a:ahLst/>
              <a:cxnLst/>
              <a:rect l="l" t="t" r="r" b="b"/>
              <a:pathLst>
                <a:path w="7061" h="10743" extrusionOk="0">
                  <a:moveTo>
                    <a:pt x="4600" y="0"/>
                  </a:moveTo>
                  <a:cubicBezTo>
                    <a:pt x="4049" y="0"/>
                    <a:pt x="3483" y="230"/>
                    <a:pt x="3120" y="704"/>
                  </a:cubicBezTo>
                  <a:cubicBezTo>
                    <a:pt x="1360" y="3410"/>
                    <a:pt x="991" y="6618"/>
                    <a:pt x="67" y="9575"/>
                  </a:cubicBezTo>
                  <a:cubicBezTo>
                    <a:pt x="1" y="10192"/>
                    <a:pt x="480" y="10743"/>
                    <a:pt x="1007" y="10743"/>
                  </a:cubicBezTo>
                  <a:cubicBezTo>
                    <a:pt x="1187" y="10743"/>
                    <a:pt x="1374" y="10678"/>
                    <a:pt x="1545" y="10529"/>
                  </a:cubicBezTo>
                  <a:cubicBezTo>
                    <a:pt x="4103" y="8126"/>
                    <a:pt x="7060" y="4770"/>
                    <a:pt x="6195" y="1103"/>
                  </a:cubicBezTo>
                  <a:cubicBezTo>
                    <a:pt x="5988" y="377"/>
                    <a:pt x="5305" y="0"/>
                    <a:pt x="4600" y="0"/>
                  </a:cubicBezTo>
                  <a:close/>
                </a:path>
              </a:pathLst>
            </a:custGeom>
            <a:solidFill>
              <a:srgbClr val="FE5F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140"/>
            <p:cNvSpPr/>
            <p:nvPr/>
          </p:nvSpPr>
          <p:spPr>
            <a:xfrm flipH="1">
              <a:off x="2091275" y="1145300"/>
              <a:ext cx="63050" cy="185775"/>
            </a:xfrm>
            <a:custGeom>
              <a:avLst/>
              <a:gdLst/>
              <a:ahLst/>
              <a:cxnLst/>
              <a:rect l="l" t="t" r="r" b="b"/>
              <a:pathLst>
                <a:path w="2522" h="7431" extrusionOk="0">
                  <a:moveTo>
                    <a:pt x="2215" y="0"/>
                  </a:moveTo>
                  <a:cubicBezTo>
                    <a:pt x="2091" y="0"/>
                    <a:pt x="1967" y="76"/>
                    <a:pt x="1967" y="228"/>
                  </a:cubicBezTo>
                  <a:cubicBezTo>
                    <a:pt x="1967" y="1921"/>
                    <a:pt x="1937" y="3621"/>
                    <a:pt x="1937" y="5314"/>
                  </a:cubicBezTo>
                  <a:cubicBezTo>
                    <a:pt x="1412" y="5188"/>
                    <a:pt x="828" y="5159"/>
                    <a:pt x="303" y="5063"/>
                  </a:cubicBezTo>
                  <a:cubicBezTo>
                    <a:pt x="295" y="5062"/>
                    <a:pt x="286" y="5061"/>
                    <a:pt x="278" y="5061"/>
                  </a:cubicBezTo>
                  <a:cubicBezTo>
                    <a:pt x="1" y="5061"/>
                    <a:pt x="9" y="5529"/>
                    <a:pt x="303" y="5558"/>
                  </a:cubicBezTo>
                  <a:cubicBezTo>
                    <a:pt x="673" y="5617"/>
                    <a:pt x="1072" y="5654"/>
                    <a:pt x="1479" y="5713"/>
                  </a:cubicBezTo>
                  <a:cubicBezTo>
                    <a:pt x="1412" y="5743"/>
                    <a:pt x="1383" y="5772"/>
                    <a:pt x="1324" y="5802"/>
                  </a:cubicBezTo>
                  <a:cubicBezTo>
                    <a:pt x="1013" y="5927"/>
                    <a:pt x="740" y="6053"/>
                    <a:pt x="429" y="6171"/>
                  </a:cubicBezTo>
                  <a:cubicBezTo>
                    <a:pt x="190" y="6304"/>
                    <a:pt x="337" y="6641"/>
                    <a:pt x="555" y="6641"/>
                  </a:cubicBezTo>
                  <a:cubicBezTo>
                    <a:pt x="593" y="6641"/>
                    <a:pt x="633" y="6630"/>
                    <a:pt x="673" y="6608"/>
                  </a:cubicBezTo>
                  <a:cubicBezTo>
                    <a:pt x="954" y="6482"/>
                    <a:pt x="1228" y="6356"/>
                    <a:pt x="1508" y="6238"/>
                  </a:cubicBezTo>
                  <a:cubicBezTo>
                    <a:pt x="1693" y="6171"/>
                    <a:pt x="1849" y="6053"/>
                    <a:pt x="2033" y="5987"/>
                  </a:cubicBezTo>
                  <a:lnTo>
                    <a:pt x="2033" y="5987"/>
                  </a:lnTo>
                  <a:cubicBezTo>
                    <a:pt x="1996" y="6356"/>
                    <a:pt x="1967" y="6763"/>
                    <a:pt x="1878" y="7132"/>
                  </a:cubicBezTo>
                  <a:cubicBezTo>
                    <a:pt x="1839" y="7313"/>
                    <a:pt x="1988" y="7431"/>
                    <a:pt x="2127" y="7431"/>
                  </a:cubicBezTo>
                  <a:cubicBezTo>
                    <a:pt x="2222" y="7431"/>
                    <a:pt x="2313" y="7376"/>
                    <a:pt x="2336" y="7251"/>
                  </a:cubicBezTo>
                  <a:cubicBezTo>
                    <a:pt x="2462" y="6763"/>
                    <a:pt x="2521" y="6208"/>
                    <a:pt x="2521" y="5684"/>
                  </a:cubicBezTo>
                  <a:cubicBezTo>
                    <a:pt x="2521" y="5558"/>
                    <a:pt x="2492" y="5499"/>
                    <a:pt x="2433" y="5469"/>
                  </a:cubicBezTo>
                  <a:cubicBezTo>
                    <a:pt x="2433" y="3710"/>
                    <a:pt x="2462" y="1987"/>
                    <a:pt x="2462" y="228"/>
                  </a:cubicBezTo>
                  <a:cubicBezTo>
                    <a:pt x="2462" y="76"/>
                    <a:pt x="2338" y="0"/>
                    <a:pt x="2215" y="0"/>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140"/>
            <p:cNvSpPr/>
            <p:nvPr/>
          </p:nvSpPr>
          <p:spPr>
            <a:xfrm flipH="1">
              <a:off x="1759350" y="864500"/>
              <a:ext cx="643850" cy="374425"/>
            </a:xfrm>
            <a:custGeom>
              <a:avLst/>
              <a:gdLst/>
              <a:ahLst/>
              <a:cxnLst/>
              <a:rect l="l" t="t" r="r" b="b"/>
              <a:pathLst>
                <a:path w="25754" h="14977" extrusionOk="0">
                  <a:moveTo>
                    <a:pt x="25480" y="1"/>
                  </a:moveTo>
                  <a:lnTo>
                    <a:pt x="25480" y="1"/>
                  </a:lnTo>
                  <a:cubicBezTo>
                    <a:pt x="22580" y="335"/>
                    <a:pt x="19679" y="811"/>
                    <a:pt x="16757" y="811"/>
                  </a:cubicBezTo>
                  <a:cubicBezTo>
                    <a:pt x="15612" y="811"/>
                    <a:pt x="14464" y="738"/>
                    <a:pt x="13312" y="555"/>
                  </a:cubicBezTo>
                  <a:cubicBezTo>
                    <a:pt x="12816" y="496"/>
                    <a:pt x="12321" y="466"/>
                    <a:pt x="11892" y="437"/>
                  </a:cubicBezTo>
                  <a:cubicBezTo>
                    <a:pt x="11321" y="304"/>
                    <a:pt x="10729" y="240"/>
                    <a:pt x="10129" y="240"/>
                  </a:cubicBezTo>
                  <a:cubicBezTo>
                    <a:pt x="5296" y="240"/>
                    <a:pt x="1" y="4370"/>
                    <a:pt x="1698" y="9552"/>
                  </a:cubicBezTo>
                  <a:cubicBezTo>
                    <a:pt x="2067" y="10476"/>
                    <a:pt x="2622" y="11275"/>
                    <a:pt x="3331" y="11984"/>
                  </a:cubicBezTo>
                  <a:cubicBezTo>
                    <a:pt x="4071" y="12694"/>
                    <a:pt x="4928" y="13278"/>
                    <a:pt x="5889" y="13744"/>
                  </a:cubicBezTo>
                  <a:cubicBezTo>
                    <a:pt x="6377" y="13988"/>
                    <a:pt x="6873" y="14173"/>
                    <a:pt x="7397" y="14358"/>
                  </a:cubicBezTo>
                  <a:cubicBezTo>
                    <a:pt x="8573" y="14781"/>
                    <a:pt x="9754" y="14976"/>
                    <a:pt x="10913" y="14976"/>
                  </a:cubicBezTo>
                  <a:cubicBezTo>
                    <a:pt x="13638" y="14976"/>
                    <a:pt x="16236" y="13897"/>
                    <a:pt x="18331" y="12169"/>
                  </a:cubicBezTo>
                  <a:cubicBezTo>
                    <a:pt x="18760" y="11829"/>
                    <a:pt x="19196" y="11430"/>
                    <a:pt x="19566" y="11031"/>
                  </a:cubicBezTo>
                  <a:cubicBezTo>
                    <a:pt x="22117" y="7889"/>
                    <a:pt x="25754" y="4281"/>
                    <a:pt x="25480" y="1"/>
                  </a:cubicBezTo>
                  <a:close/>
                </a:path>
              </a:pathLst>
            </a:custGeom>
            <a:solidFill>
              <a:srgbClr val="FE5F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140"/>
            <p:cNvSpPr/>
            <p:nvPr/>
          </p:nvSpPr>
          <p:spPr>
            <a:xfrm flipH="1">
              <a:off x="1814475" y="992425"/>
              <a:ext cx="406200" cy="246525"/>
            </a:xfrm>
            <a:custGeom>
              <a:avLst/>
              <a:gdLst/>
              <a:ahLst/>
              <a:cxnLst/>
              <a:rect l="l" t="t" r="r" b="b"/>
              <a:pathLst>
                <a:path w="16248" h="9861" extrusionOk="0">
                  <a:moveTo>
                    <a:pt x="15623" y="0"/>
                  </a:moveTo>
                  <a:cubicBezTo>
                    <a:pt x="15151" y="0"/>
                    <a:pt x="14522" y="352"/>
                    <a:pt x="14172" y="613"/>
                  </a:cubicBezTo>
                  <a:cubicBezTo>
                    <a:pt x="12905" y="1566"/>
                    <a:pt x="11546" y="1867"/>
                    <a:pt x="10103" y="1867"/>
                  </a:cubicBezTo>
                  <a:cubicBezTo>
                    <a:pt x="9542" y="1867"/>
                    <a:pt x="8969" y="1822"/>
                    <a:pt x="8384" y="1752"/>
                  </a:cubicBezTo>
                  <a:cubicBezTo>
                    <a:pt x="7835" y="1685"/>
                    <a:pt x="7280" y="1651"/>
                    <a:pt x="6725" y="1651"/>
                  </a:cubicBezTo>
                  <a:cubicBezTo>
                    <a:pt x="5746" y="1651"/>
                    <a:pt x="4766" y="1756"/>
                    <a:pt x="3822" y="1973"/>
                  </a:cubicBezTo>
                  <a:cubicBezTo>
                    <a:pt x="2063" y="2617"/>
                    <a:pt x="555" y="3822"/>
                    <a:pt x="252" y="5818"/>
                  </a:cubicBezTo>
                  <a:cubicBezTo>
                    <a:pt x="0" y="7481"/>
                    <a:pt x="836" y="8841"/>
                    <a:pt x="2033" y="9736"/>
                  </a:cubicBezTo>
                  <a:cubicBezTo>
                    <a:pt x="2568" y="9820"/>
                    <a:pt x="3099" y="9860"/>
                    <a:pt x="3626" y="9860"/>
                  </a:cubicBezTo>
                  <a:cubicBezTo>
                    <a:pt x="6350" y="9860"/>
                    <a:pt x="8937" y="8781"/>
                    <a:pt x="11030" y="7052"/>
                  </a:cubicBezTo>
                  <a:cubicBezTo>
                    <a:pt x="11459" y="6712"/>
                    <a:pt x="11895" y="6313"/>
                    <a:pt x="12265" y="5914"/>
                  </a:cubicBezTo>
                  <a:cubicBezTo>
                    <a:pt x="13522" y="4376"/>
                    <a:pt x="15067" y="2713"/>
                    <a:pt x="16235" y="894"/>
                  </a:cubicBezTo>
                  <a:lnTo>
                    <a:pt x="16235" y="798"/>
                  </a:lnTo>
                  <a:cubicBezTo>
                    <a:pt x="16248" y="202"/>
                    <a:pt x="15980" y="0"/>
                    <a:pt x="15623"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140"/>
            <p:cNvSpPr/>
            <p:nvPr/>
          </p:nvSpPr>
          <p:spPr>
            <a:xfrm flipH="1">
              <a:off x="2282950" y="1116975"/>
              <a:ext cx="33100" cy="31775"/>
            </a:xfrm>
            <a:custGeom>
              <a:avLst/>
              <a:gdLst/>
              <a:ahLst/>
              <a:cxnLst/>
              <a:rect l="l" t="t" r="r" b="b"/>
              <a:pathLst>
                <a:path w="1324" h="1271" extrusionOk="0">
                  <a:moveTo>
                    <a:pt x="662" y="0"/>
                  </a:moveTo>
                  <a:cubicBezTo>
                    <a:pt x="331" y="0"/>
                    <a:pt x="1" y="207"/>
                    <a:pt x="1" y="621"/>
                  </a:cubicBezTo>
                  <a:cubicBezTo>
                    <a:pt x="1" y="1054"/>
                    <a:pt x="331" y="1270"/>
                    <a:pt x="662" y="1270"/>
                  </a:cubicBezTo>
                  <a:cubicBezTo>
                    <a:pt x="993" y="1270"/>
                    <a:pt x="1324" y="1054"/>
                    <a:pt x="1324" y="621"/>
                  </a:cubicBezTo>
                  <a:cubicBezTo>
                    <a:pt x="1324" y="207"/>
                    <a:pt x="993" y="0"/>
                    <a:pt x="662" y="0"/>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140"/>
            <p:cNvSpPr/>
            <p:nvPr/>
          </p:nvSpPr>
          <p:spPr>
            <a:xfrm rot="-232915" flipH="1">
              <a:off x="2244503" y="1164276"/>
              <a:ext cx="50100" cy="78350"/>
            </a:xfrm>
            <a:custGeom>
              <a:avLst/>
              <a:gdLst/>
              <a:ahLst/>
              <a:cxnLst/>
              <a:rect l="l" t="t" r="r" b="b"/>
              <a:pathLst>
                <a:path w="2004" h="3134" extrusionOk="0">
                  <a:moveTo>
                    <a:pt x="1175" y="1"/>
                  </a:moveTo>
                  <a:cubicBezTo>
                    <a:pt x="751" y="1"/>
                    <a:pt x="269" y="206"/>
                    <a:pt x="126" y="548"/>
                  </a:cubicBezTo>
                  <a:cubicBezTo>
                    <a:pt x="0" y="918"/>
                    <a:pt x="0" y="1317"/>
                    <a:pt x="96" y="1627"/>
                  </a:cubicBezTo>
                  <a:cubicBezTo>
                    <a:pt x="126" y="1842"/>
                    <a:pt x="215" y="1997"/>
                    <a:pt x="311" y="2182"/>
                  </a:cubicBezTo>
                  <a:cubicBezTo>
                    <a:pt x="436" y="2396"/>
                    <a:pt x="525" y="2640"/>
                    <a:pt x="651" y="2825"/>
                  </a:cubicBezTo>
                  <a:cubicBezTo>
                    <a:pt x="743" y="2923"/>
                    <a:pt x="934" y="3134"/>
                    <a:pt x="1144" y="3134"/>
                  </a:cubicBezTo>
                  <a:cubicBezTo>
                    <a:pt x="1203" y="3134"/>
                    <a:pt x="1263" y="3117"/>
                    <a:pt x="1324" y="3076"/>
                  </a:cubicBezTo>
                  <a:cubicBezTo>
                    <a:pt x="1479" y="2980"/>
                    <a:pt x="1479" y="2795"/>
                    <a:pt x="1508" y="2677"/>
                  </a:cubicBezTo>
                  <a:cubicBezTo>
                    <a:pt x="1575" y="2396"/>
                    <a:pt x="1693" y="1812"/>
                    <a:pt x="1693" y="1812"/>
                  </a:cubicBezTo>
                  <a:cubicBezTo>
                    <a:pt x="1730" y="1686"/>
                    <a:pt x="1760" y="1568"/>
                    <a:pt x="1789" y="1442"/>
                  </a:cubicBezTo>
                  <a:cubicBezTo>
                    <a:pt x="1878" y="1102"/>
                    <a:pt x="2004" y="644"/>
                    <a:pt x="1848" y="334"/>
                  </a:cubicBezTo>
                  <a:cubicBezTo>
                    <a:pt x="1747" y="104"/>
                    <a:pt x="1476" y="1"/>
                    <a:pt x="1175"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140"/>
            <p:cNvSpPr/>
            <p:nvPr/>
          </p:nvSpPr>
          <p:spPr>
            <a:xfrm flipH="1">
              <a:off x="2224125" y="1074475"/>
              <a:ext cx="46650" cy="29000"/>
            </a:xfrm>
            <a:custGeom>
              <a:avLst/>
              <a:gdLst/>
              <a:ahLst/>
              <a:cxnLst/>
              <a:rect l="l" t="t" r="r" b="b"/>
              <a:pathLst>
                <a:path w="1866" h="1160" extrusionOk="0">
                  <a:moveTo>
                    <a:pt x="1600" y="0"/>
                  </a:moveTo>
                  <a:cubicBezTo>
                    <a:pt x="1417" y="0"/>
                    <a:pt x="1182" y="71"/>
                    <a:pt x="1080" y="103"/>
                  </a:cubicBezTo>
                  <a:cubicBezTo>
                    <a:pt x="740" y="259"/>
                    <a:pt x="252" y="540"/>
                    <a:pt x="38" y="909"/>
                  </a:cubicBezTo>
                  <a:lnTo>
                    <a:pt x="38" y="968"/>
                  </a:lnTo>
                  <a:cubicBezTo>
                    <a:pt x="1" y="968"/>
                    <a:pt x="1" y="998"/>
                    <a:pt x="38" y="998"/>
                  </a:cubicBezTo>
                  <a:cubicBezTo>
                    <a:pt x="89" y="1116"/>
                    <a:pt x="194" y="1159"/>
                    <a:pt x="321" y="1159"/>
                  </a:cubicBezTo>
                  <a:cubicBezTo>
                    <a:pt x="561" y="1159"/>
                    <a:pt x="882" y="1006"/>
                    <a:pt x="1080" y="909"/>
                  </a:cubicBezTo>
                  <a:cubicBezTo>
                    <a:pt x="1332" y="784"/>
                    <a:pt x="1790" y="503"/>
                    <a:pt x="1849" y="200"/>
                  </a:cubicBezTo>
                  <a:cubicBezTo>
                    <a:pt x="1866" y="47"/>
                    <a:pt x="1750" y="0"/>
                    <a:pt x="1600"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140"/>
            <p:cNvSpPr/>
            <p:nvPr/>
          </p:nvSpPr>
          <p:spPr>
            <a:xfrm flipH="1">
              <a:off x="2228775" y="1055675"/>
              <a:ext cx="36450" cy="20525"/>
            </a:xfrm>
            <a:custGeom>
              <a:avLst/>
              <a:gdLst/>
              <a:ahLst/>
              <a:cxnLst/>
              <a:rect l="l" t="t" r="r" b="b"/>
              <a:pathLst>
                <a:path w="1458" h="821" extrusionOk="0">
                  <a:moveTo>
                    <a:pt x="1335" y="0"/>
                  </a:moveTo>
                  <a:cubicBezTo>
                    <a:pt x="1236" y="0"/>
                    <a:pt x="1099" y="40"/>
                    <a:pt x="1043" y="57"/>
                  </a:cubicBezTo>
                  <a:cubicBezTo>
                    <a:pt x="673" y="183"/>
                    <a:pt x="304" y="368"/>
                    <a:pt x="30" y="671"/>
                  </a:cubicBezTo>
                  <a:cubicBezTo>
                    <a:pt x="1" y="700"/>
                    <a:pt x="1" y="700"/>
                    <a:pt x="1" y="737"/>
                  </a:cubicBezTo>
                  <a:lnTo>
                    <a:pt x="1" y="767"/>
                  </a:lnTo>
                  <a:cubicBezTo>
                    <a:pt x="46" y="805"/>
                    <a:pt x="109" y="820"/>
                    <a:pt x="182" y="820"/>
                  </a:cubicBezTo>
                  <a:cubicBezTo>
                    <a:pt x="409" y="820"/>
                    <a:pt x="735" y="671"/>
                    <a:pt x="925" y="582"/>
                  </a:cubicBezTo>
                  <a:cubicBezTo>
                    <a:pt x="1043" y="515"/>
                    <a:pt x="1442" y="301"/>
                    <a:pt x="1442" y="87"/>
                  </a:cubicBezTo>
                  <a:cubicBezTo>
                    <a:pt x="1458" y="21"/>
                    <a:pt x="1407" y="0"/>
                    <a:pt x="1335"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140"/>
            <p:cNvSpPr/>
            <p:nvPr/>
          </p:nvSpPr>
          <p:spPr>
            <a:xfrm flipH="1">
              <a:off x="2224525" y="1098900"/>
              <a:ext cx="40700" cy="20000"/>
            </a:xfrm>
            <a:custGeom>
              <a:avLst/>
              <a:gdLst/>
              <a:ahLst/>
              <a:cxnLst/>
              <a:rect l="l" t="t" r="r" b="b"/>
              <a:pathLst>
                <a:path w="1628" h="800" extrusionOk="0">
                  <a:moveTo>
                    <a:pt x="1256" y="0"/>
                  </a:moveTo>
                  <a:cubicBezTo>
                    <a:pt x="1014" y="0"/>
                    <a:pt x="686" y="181"/>
                    <a:pt x="400" y="361"/>
                  </a:cubicBezTo>
                  <a:cubicBezTo>
                    <a:pt x="245" y="420"/>
                    <a:pt x="1" y="575"/>
                    <a:pt x="30" y="701"/>
                  </a:cubicBezTo>
                  <a:cubicBezTo>
                    <a:pt x="47" y="772"/>
                    <a:pt x="117" y="799"/>
                    <a:pt x="212" y="799"/>
                  </a:cubicBezTo>
                  <a:cubicBezTo>
                    <a:pt x="444" y="799"/>
                    <a:pt x="832" y="635"/>
                    <a:pt x="984" y="546"/>
                  </a:cubicBezTo>
                  <a:cubicBezTo>
                    <a:pt x="1169" y="450"/>
                    <a:pt x="1627" y="117"/>
                    <a:pt x="1383" y="21"/>
                  </a:cubicBezTo>
                  <a:cubicBezTo>
                    <a:pt x="1344" y="7"/>
                    <a:pt x="1302" y="0"/>
                    <a:pt x="1256"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71" name="Google Shape;5371;p140"/>
            <p:cNvGrpSpPr/>
            <p:nvPr/>
          </p:nvGrpSpPr>
          <p:grpSpPr>
            <a:xfrm>
              <a:off x="1808675" y="971622"/>
              <a:ext cx="248068" cy="201860"/>
              <a:chOff x="1808700" y="965100"/>
              <a:chExt cx="262450" cy="208275"/>
            </a:xfrm>
          </p:grpSpPr>
          <p:sp>
            <p:nvSpPr>
              <p:cNvPr id="5372" name="Google Shape;5372;p140"/>
              <p:cNvSpPr/>
              <p:nvPr/>
            </p:nvSpPr>
            <p:spPr>
              <a:xfrm flipH="1">
                <a:off x="1808700" y="965100"/>
                <a:ext cx="262450" cy="105075"/>
              </a:xfrm>
              <a:custGeom>
                <a:avLst/>
                <a:gdLst/>
                <a:ahLst/>
                <a:cxnLst/>
                <a:rect l="l" t="t" r="r" b="b"/>
                <a:pathLst>
                  <a:path w="10498" h="4203" extrusionOk="0">
                    <a:moveTo>
                      <a:pt x="5545" y="1"/>
                    </a:moveTo>
                    <a:cubicBezTo>
                      <a:pt x="4604" y="1"/>
                      <a:pt x="3667" y="67"/>
                      <a:pt x="2735" y="139"/>
                    </a:cubicBezTo>
                    <a:cubicBezTo>
                      <a:pt x="2307" y="723"/>
                      <a:pt x="1811" y="1248"/>
                      <a:pt x="1294" y="1617"/>
                    </a:cubicBezTo>
                    <a:cubicBezTo>
                      <a:pt x="858" y="1921"/>
                      <a:pt x="429" y="2172"/>
                      <a:pt x="0" y="2386"/>
                    </a:cubicBezTo>
                    <a:cubicBezTo>
                      <a:pt x="1897" y="3327"/>
                      <a:pt x="4096" y="4203"/>
                      <a:pt x="6190" y="4203"/>
                    </a:cubicBezTo>
                    <a:cubicBezTo>
                      <a:pt x="7321" y="4203"/>
                      <a:pt x="8420" y="3948"/>
                      <a:pt x="9426" y="3310"/>
                    </a:cubicBezTo>
                    <a:cubicBezTo>
                      <a:pt x="10498" y="2571"/>
                      <a:pt x="10069" y="782"/>
                      <a:pt x="8805" y="353"/>
                    </a:cubicBezTo>
                    <a:cubicBezTo>
                      <a:pt x="7717" y="88"/>
                      <a:pt x="6629" y="1"/>
                      <a:pt x="5545" y="1"/>
                    </a:cubicBezTo>
                    <a:close/>
                  </a:path>
                </a:pathLst>
              </a:custGeom>
              <a:solidFill>
                <a:srgbClr val="FE5F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p140"/>
              <p:cNvSpPr/>
              <p:nvPr/>
            </p:nvSpPr>
            <p:spPr>
              <a:xfrm flipH="1">
                <a:off x="1832700" y="980025"/>
                <a:ext cx="236975" cy="193350"/>
              </a:xfrm>
              <a:custGeom>
                <a:avLst/>
                <a:gdLst/>
                <a:ahLst/>
                <a:cxnLst/>
                <a:rect l="l" t="t" r="r" b="b"/>
                <a:pathLst>
                  <a:path w="9479" h="7734" extrusionOk="0">
                    <a:moveTo>
                      <a:pt x="2307" y="0"/>
                    </a:moveTo>
                    <a:cubicBezTo>
                      <a:pt x="2004" y="399"/>
                      <a:pt x="1634" y="739"/>
                      <a:pt x="1235" y="1020"/>
                    </a:cubicBezTo>
                    <a:cubicBezTo>
                      <a:pt x="828" y="1294"/>
                      <a:pt x="399" y="1545"/>
                      <a:pt x="0" y="1760"/>
                    </a:cubicBezTo>
                    <a:cubicBezTo>
                      <a:pt x="1634" y="4650"/>
                      <a:pt x="3911" y="7548"/>
                      <a:pt x="7297" y="7733"/>
                    </a:cubicBezTo>
                    <a:cubicBezTo>
                      <a:pt x="7308" y="7733"/>
                      <a:pt x="7319" y="7733"/>
                      <a:pt x="7331" y="7733"/>
                    </a:cubicBezTo>
                    <a:cubicBezTo>
                      <a:pt x="8728" y="7733"/>
                      <a:pt x="9479" y="5905"/>
                      <a:pt x="8657" y="4746"/>
                    </a:cubicBezTo>
                    <a:cubicBezTo>
                      <a:pt x="6898" y="2684"/>
                      <a:pt x="4562" y="1390"/>
                      <a:pt x="2307" y="0"/>
                    </a:cubicBezTo>
                    <a:close/>
                  </a:path>
                </a:pathLst>
              </a:custGeom>
              <a:solidFill>
                <a:srgbClr val="FE5F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74" name="Google Shape;5374;p140"/>
            <p:cNvSpPr/>
            <p:nvPr/>
          </p:nvSpPr>
          <p:spPr>
            <a:xfrm flipH="1">
              <a:off x="2010325" y="1182250"/>
              <a:ext cx="63225" cy="185800"/>
            </a:xfrm>
            <a:custGeom>
              <a:avLst/>
              <a:gdLst/>
              <a:ahLst/>
              <a:cxnLst/>
              <a:rect l="l" t="t" r="r" b="b"/>
              <a:pathLst>
                <a:path w="2529" h="7432" extrusionOk="0">
                  <a:moveTo>
                    <a:pt x="2218" y="1"/>
                  </a:moveTo>
                  <a:cubicBezTo>
                    <a:pt x="2096" y="1"/>
                    <a:pt x="1974" y="77"/>
                    <a:pt x="1974" y="228"/>
                  </a:cubicBezTo>
                  <a:cubicBezTo>
                    <a:pt x="1974" y="1921"/>
                    <a:pt x="1944" y="3621"/>
                    <a:pt x="1944" y="5314"/>
                  </a:cubicBezTo>
                  <a:cubicBezTo>
                    <a:pt x="1390" y="5189"/>
                    <a:pt x="835" y="5159"/>
                    <a:pt x="311" y="5063"/>
                  </a:cubicBezTo>
                  <a:cubicBezTo>
                    <a:pt x="302" y="5062"/>
                    <a:pt x="293" y="5062"/>
                    <a:pt x="284" y="5062"/>
                  </a:cubicBezTo>
                  <a:cubicBezTo>
                    <a:pt x="0" y="5062"/>
                    <a:pt x="9" y="5530"/>
                    <a:pt x="311" y="5558"/>
                  </a:cubicBezTo>
                  <a:cubicBezTo>
                    <a:pt x="680" y="5618"/>
                    <a:pt x="1079" y="5654"/>
                    <a:pt x="1479" y="5714"/>
                  </a:cubicBezTo>
                  <a:cubicBezTo>
                    <a:pt x="1419" y="5743"/>
                    <a:pt x="1353" y="5773"/>
                    <a:pt x="1323" y="5802"/>
                  </a:cubicBezTo>
                  <a:cubicBezTo>
                    <a:pt x="1020" y="5928"/>
                    <a:pt x="710" y="6054"/>
                    <a:pt x="429" y="6172"/>
                  </a:cubicBezTo>
                  <a:cubicBezTo>
                    <a:pt x="196" y="6304"/>
                    <a:pt x="339" y="6641"/>
                    <a:pt x="560" y="6641"/>
                  </a:cubicBezTo>
                  <a:cubicBezTo>
                    <a:pt x="598" y="6641"/>
                    <a:pt x="639" y="6631"/>
                    <a:pt x="680" y="6608"/>
                  </a:cubicBezTo>
                  <a:cubicBezTo>
                    <a:pt x="954" y="6482"/>
                    <a:pt x="1235" y="6357"/>
                    <a:pt x="1508" y="6239"/>
                  </a:cubicBezTo>
                  <a:cubicBezTo>
                    <a:pt x="1663" y="6172"/>
                    <a:pt x="1848" y="6054"/>
                    <a:pt x="2033" y="5987"/>
                  </a:cubicBezTo>
                  <a:lnTo>
                    <a:pt x="2033" y="5987"/>
                  </a:lnTo>
                  <a:cubicBezTo>
                    <a:pt x="2003" y="6357"/>
                    <a:pt x="1944" y="6763"/>
                    <a:pt x="1878" y="7133"/>
                  </a:cubicBezTo>
                  <a:cubicBezTo>
                    <a:pt x="1843" y="7314"/>
                    <a:pt x="1991" y="7431"/>
                    <a:pt x="2131" y="7431"/>
                  </a:cubicBezTo>
                  <a:cubicBezTo>
                    <a:pt x="2226" y="7431"/>
                    <a:pt x="2317" y="7377"/>
                    <a:pt x="2344" y="7251"/>
                  </a:cubicBezTo>
                  <a:cubicBezTo>
                    <a:pt x="2462" y="6763"/>
                    <a:pt x="2528" y="6209"/>
                    <a:pt x="2528" y="5684"/>
                  </a:cubicBezTo>
                  <a:cubicBezTo>
                    <a:pt x="2528" y="5558"/>
                    <a:pt x="2499" y="5499"/>
                    <a:pt x="2403" y="5470"/>
                  </a:cubicBezTo>
                  <a:cubicBezTo>
                    <a:pt x="2432" y="3710"/>
                    <a:pt x="2462" y="1988"/>
                    <a:pt x="2462" y="228"/>
                  </a:cubicBezTo>
                  <a:cubicBezTo>
                    <a:pt x="2462" y="77"/>
                    <a:pt x="2340" y="1"/>
                    <a:pt x="2218"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75" name="Google Shape;5375;p140"/>
            <p:cNvGrpSpPr/>
            <p:nvPr/>
          </p:nvGrpSpPr>
          <p:grpSpPr>
            <a:xfrm>
              <a:off x="1808675" y="971534"/>
              <a:ext cx="248068" cy="201860"/>
              <a:chOff x="1808700" y="965010"/>
              <a:chExt cx="262450" cy="208275"/>
            </a:xfrm>
          </p:grpSpPr>
          <p:sp>
            <p:nvSpPr>
              <p:cNvPr id="5376" name="Google Shape;5376;p140"/>
              <p:cNvSpPr/>
              <p:nvPr/>
            </p:nvSpPr>
            <p:spPr>
              <a:xfrm flipH="1">
                <a:off x="1808700" y="965010"/>
                <a:ext cx="262450" cy="105075"/>
              </a:xfrm>
              <a:custGeom>
                <a:avLst/>
                <a:gdLst/>
                <a:ahLst/>
                <a:cxnLst/>
                <a:rect l="l" t="t" r="r" b="b"/>
                <a:pathLst>
                  <a:path w="10498" h="4203" extrusionOk="0">
                    <a:moveTo>
                      <a:pt x="5545" y="1"/>
                    </a:moveTo>
                    <a:cubicBezTo>
                      <a:pt x="4604" y="1"/>
                      <a:pt x="3667" y="67"/>
                      <a:pt x="2735" y="139"/>
                    </a:cubicBezTo>
                    <a:cubicBezTo>
                      <a:pt x="2307" y="723"/>
                      <a:pt x="1811" y="1248"/>
                      <a:pt x="1294" y="1617"/>
                    </a:cubicBezTo>
                    <a:cubicBezTo>
                      <a:pt x="858" y="1921"/>
                      <a:pt x="429" y="2172"/>
                      <a:pt x="0" y="2386"/>
                    </a:cubicBezTo>
                    <a:cubicBezTo>
                      <a:pt x="1897" y="3327"/>
                      <a:pt x="4096" y="4203"/>
                      <a:pt x="6190" y="4203"/>
                    </a:cubicBezTo>
                    <a:cubicBezTo>
                      <a:pt x="7321" y="4203"/>
                      <a:pt x="8420" y="3948"/>
                      <a:pt x="9426" y="3310"/>
                    </a:cubicBezTo>
                    <a:cubicBezTo>
                      <a:pt x="10498" y="2571"/>
                      <a:pt x="10069" y="782"/>
                      <a:pt x="8805" y="353"/>
                    </a:cubicBezTo>
                    <a:cubicBezTo>
                      <a:pt x="7717" y="88"/>
                      <a:pt x="6629" y="1"/>
                      <a:pt x="5545" y="1"/>
                    </a:cubicBezTo>
                    <a:close/>
                  </a:path>
                </a:pathLst>
              </a:custGeom>
              <a:solidFill>
                <a:srgbClr val="000000">
                  <a:alpha val="2849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p140"/>
              <p:cNvSpPr/>
              <p:nvPr/>
            </p:nvSpPr>
            <p:spPr>
              <a:xfrm flipH="1">
                <a:off x="1832700" y="979935"/>
                <a:ext cx="236975" cy="193350"/>
              </a:xfrm>
              <a:custGeom>
                <a:avLst/>
                <a:gdLst/>
                <a:ahLst/>
                <a:cxnLst/>
                <a:rect l="l" t="t" r="r" b="b"/>
                <a:pathLst>
                  <a:path w="9479" h="7734" extrusionOk="0">
                    <a:moveTo>
                      <a:pt x="2307" y="0"/>
                    </a:moveTo>
                    <a:cubicBezTo>
                      <a:pt x="2004" y="399"/>
                      <a:pt x="1634" y="739"/>
                      <a:pt x="1235" y="1020"/>
                    </a:cubicBezTo>
                    <a:cubicBezTo>
                      <a:pt x="828" y="1294"/>
                      <a:pt x="399" y="1545"/>
                      <a:pt x="0" y="1760"/>
                    </a:cubicBezTo>
                    <a:cubicBezTo>
                      <a:pt x="1634" y="4650"/>
                      <a:pt x="3911" y="7548"/>
                      <a:pt x="7297" y="7733"/>
                    </a:cubicBezTo>
                    <a:cubicBezTo>
                      <a:pt x="7308" y="7733"/>
                      <a:pt x="7319" y="7733"/>
                      <a:pt x="7331" y="7733"/>
                    </a:cubicBezTo>
                    <a:cubicBezTo>
                      <a:pt x="8728" y="7733"/>
                      <a:pt x="9479" y="5905"/>
                      <a:pt x="8657" y="4746"/>
                    </a:cubicBezTo>
                    <a:cubicBezTo>
                      <a:pt x="6898" y="2684"/>
                      <a:pt x="4562" y="1390"/>
                      <a:pt x="2307" y="0"/>
                    </a:cubicBezTo>
                    <a:close/>
                  </a:path>
                </a:pathLst>
              </a:custGeom>
              <a:solidFill>
                <a:srgbClr val="000000">
                  <a:alpha val="2849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78" name="Google Shape;5378;p140"/>
            <p:cNvSpPr/>
            <p:nvPr/>
          </p:nvSpPr>
          <p:spPr>
            <a:xfrm flipH="1">
              <a:off x="1779300" y="971525"/>
              <a:ext cx="286500" cy="162250"/>
            </a:xfrm>
            <a:custGeom>
              <a:avLst/>
              <a:gdLst/>
              <a:ahLst/>
              <a:cxnLst/>
              <a:rect l="l" t="t" r="r" b="b"/>
              <a:pathLst>
                <a:path w="11460" h="6490" extrusionOk="0">
                  <a:moveTo>
                    <a:pt x="2433" y="0"/>
                  </a:moveTo>
                  <a:cubicBezTo>
                    <a:pt x="2034" y="525"/>
                    <a:pt x="1568" y="1020"/>
                    <a:pt x="1080" y="1360"/>
                  </a:cubicBezTo>
                  <a:cubicBezTo>
                    <a:pt x="710" y="1604"/>
                    <a:pt x="341" y="1819"/>
                    <a:pt x="1" y="2033"/>
                  </a:cubicBezTo>
                  <a:cubicBezTo>
                    <a:pt x="2297" y="4442"/>
                    <a:pt x="4688" y="6489"/>
                    <a:pt x="7863" y="6489"/>
                  </a:cubicBezTo>
                  <a:cubicBezTo>
                    <a:pt x="8429" y="6489"/>
                    <a:pt x="9021" y="6424"/>
                    <a:pt x="9641" y="6284"/>
                  </a:cubicBezTo>
                  <a:cubicBezTo>
                    <a:pt x="11208" y="5855"/>
                    <a:pt x="11459" y="3608"/>
                    <a:pt x="10166" y="2588"/>
                  </a:cubicBezTo>
                  <a:cubicBezTo>
                    <a:pt x="7482" y="806"/>
                    <a:pt x="5360" y="806"/>
                    <a:pt x="2433" y="0"/>
                  </a:cubicBezTo>
                  <a:close/>
                </a:path>
              </a:pathLst>
            </a:custGeom>
            <a:solidFill>
              <a:srgbClr val="FE5F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21"/>
        <p:cNvGrpSpPr/>
        <p:nvPr/>
      </p:nvGrpSpPr>
      <p:grpSpPr>
        <a:xfrm>
          <a:off x="0" y="0"/>
          <a:ext cx="0" cy="0"/>
          <a:chOff x="0" y="0"/>
          <a:chExt cx="0" cy="0"/>
        </a:xfrm>
      </p:grpSpPr>
      <p:sp>
        <p:nvSpPr>
          <p:cNvPr id="3822" name="Google Shape;3822;p114"/>
          <p:cNvSpPr/>
          <p:nvPr/>
        </p:nvSpPr>
        <p:spPr>
          <a:xfrm flipH="1">
            <a:off x="3012240" y="3268588"/>
            <a:ext cx="529705" cy="287040"/>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959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114"/>
          <p:cNvSpPr/>
          <p:nvPr/>
        </p:nvSpPr>
        <p:spPr>
          <a:xfrm flipH="1">
            <a:off x="421604" y="3202228"/>
            <a:ext cx="652150" cy="353400"/>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959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24" name="Google Shape;3824;p114"/>
          <p:cNvGrpSpPr/>
          <p:nvPr/>
        </p:nvGrpSpPr>
        <p:grpSpPr>
          <a:xfrm>
            <a:off x="192011" y="1100900"/>
            <a:ext cx="1542339" cy="2454725"/>
            <a:chOff x="154261" y="1100900"/>
            <a:chExt cx="1542339" cy="2454725"/>
          </a:xfrm>
        </p:grpSpPr>
        <p:grpSp>
          <p:nvGrpSpPr>
            <p:cNvPr id="3825" name="Google Shape;3825;p114"/>
            <p:cNvGrpSpPr/>
            <p:nvPr/>
          </p:nvGrpSpPr>
          <p:grpSpPr>
            <a:xfrm>
              <a:off x="404375" y="2672725"/>
              <a:ext cx="1075425" cy="882900"/>
              <a:chOff x="1376875" y="2672725"/>
              <a:chExt cx="1075425" cy="882900"/>
            </a:xfrm>
          </p:grpSpPr>
          <p:sp>
            <p:nvSpPr>
              <p:cNvPr id="3826" name="Google Shape;3826;p114"/>
              <p:cNvSpPr/>
              <p:nvPr/>
            </p:nvSpPr>
            <p:spPr>
              <a:xfrm>
                <a:off x="1376875" y="2672725"/>
                <a:ext cx="127800" cy="882900"/>
              </a:xfrm>
              <a:prstGeom prst="rect">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114"/>
              <p:cNvSpPr/>
              <p:nvPr/>
            </p:nvSpPr>
            <p:spPr>
              <a:xfrm>
                <a:off x="2324500" y="2672725"/>
                <a:ext cx="127800" cy="882900"/>
              </a:xfrm>
              <a:prstGeom prst="rect">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28" name="Google Shape;3828;p114"/>
            <p:cNvSpPr/>
            <p:nvPr/>
          </p:nvSpPr>
          <p:spPr>
            <a:xfrm>
              <a:off x="154300" y="1100900"/>
              <a:ext cx="1542300" cy="1613100"/>
            </a:xfrm>
            <a:prstGeom prst="roundRect">
              <a:avLst>
                <a:gd name="adj" fmla="val 12212"/>
              </a:avLst>
            </a:prstGeom>
            <a:solidFill>
              <a:srgbClr val="EF41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114"/>
            <p:cNvSpPr/>
            <p:nvPr/>
          </p:nvSpPr>
          <p:spPr>
            <a:xfrm>
              <a:off x="244920" y="1208820"/>
              <a:ext cx="1361059" cy="1397261"/>
            </a:xfrm>
            <a:custGeom>
              <a:avLst/>
              <a:gdLst/>
              <a:ahLst/>
              <a:cxnLst/>
              <a:rect l="l" t="t" r="r" b="b"/>
              <a:pathLst>
                <a:path w="10502" h="10539" extrusionOk="0">
                  <a:moveTo>
                    <a:pt x="9568" y="159"/>
                  </a:moveTo>
                  <a:cubicBezTo>
                    <a:pt x="9764" y="159"/>
                    <a:pt x="9997" y="234"/>
                    <a:pt x="10119" y="392"/>
                  </a:cubicBezTo>
                  <a:cubicBezTo>
                    <a:pt x="10268" y="551"/>
                    <a:pt x="10352" y="738"/>
                    <a:pt x="10352" y="934"/>
                  </a:cubicBezTo>
                  <a:lnTo>
                    <a:pt x="10352" y="9568"/>
                  </a:lnTo>
                  <a:cubicBezTo>
                    <a:pt x="10352" y="9801"/>
                    <a:pt x="10268" y="9997"/>
                    <a:pt x="10119" y="10156"/>
                  </a:cubicBezTo>
                  <a:cubicBezTo>
                    <a:pt x="9997" y="10268"/>
                    <a:pt x="9764" y="10389"/>
                    <a:pt x="9568" y="10389"/>
                  </a:cubicBezTo>
                  <a:lnTo>
                    <a:pt x="934" y="10389"/>
                  </a:lnTo>
                  <a:cubicBezTo>
                    <a:pt x="701" y="10389"/>
                    <a:pt x="514" y="10268"/>
                    <a:pt x="355" y="10156"/>
                  </a:cubicBezTo>
                  <a:cubicBezTo>
                    <a:pt x="234" y="9997"/>
                    <a:pt x="159" y="9801"/>
                    <a:pt x="159" y="9568"/>
                  </a:cubicBezTo>
                  <a:lnTo>
                    <a:pt x="159" y="934"/>
                  </a:lnTo>
                  <a:cubicBezTo>
                    <a:pt x="159" y="738"/>
                    <a:pt x="234" y="551"/>
                    <a:pt x="355" y="392"/>
                  </a:cubicBezTo>
                  <a:cubicBezTo>
                    <a:pt x="514" y="234"/>
                    <a:pt x="701" y="159"/>
                    <a:pt x="934" y="159"/>
                  </a:cubicBezTo>
                  <a:close/>
                  <a:moveTo>
                    <a:pt x="934" y="0"/>
                  </a:moveTo>
                  <a:cubicBezTo>
                    <a:pt x="393" y="0"/>
                    <a:pt x="1" y="430"/>
                    <a:pt x="1" y="934"/>
                  </a:cubicBezTo>
                  <a:lnTo>
                    <a:pt x="1" y="9568"/>
                  </a:lnTo>
                  <a:cubicBezTo>
                    <a:pt x="1" y="10118"/>
                    <a:pt x="393" y="10538"/>
                    <a:pt x="934" y="10538"/>
                  </a:cubicBezTo>
                  <a:lnTo>
                    <a:pt x="9568" y="10538"/>
                  </a:lnTo>
                  <a:cubicBezTo>
                    <a:pt x="10081" y="10538"/>
                    <a:pt x="10501" y="10118"/>
                    <a:pt x="10501" y="9568"/>
                  </a:cubicBezTo>
                  <a:lnTo>
                    <a:pt x="10501" y="934"/>
                  </a:lnTo>
                  <a:cubicBezTo>
                    <a:pt x="10501" y="430"/>
                    <a:pt x="10081" y="0"/>
                    <a:pt x="9568" y="0"/>
                  </a:cubicBezTo>
                  <a:close/>
                </a:path>
              </a:pathLst>
            </a:custGeom>
            <a:solidFill>
              <a:srgbClr val="5A254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114"/>
            <p:cNvSpPr/>
            <p:nvPr/>
          </p:nvSpPr>
          <p:spPr>
            <a:xfrm>
              <a:off x="154261" y="2812575"/>
              <a:ext cx="1542300" cy="475800"/>
            </a:xfrm>
            <a:prstGeom prst="roundRect">
              <a:avLst>
                <a:gd name="adj" fmla="val 12212"/>
              </a:avLst>
            </a:prstGeom>
            <a:solidFill>
              <a:srgbClr val="FFB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31" name="Google Shape;3831;p114"/>
            <p:cNvGrpSpPr/>
            <p:nvPr/>
          </p:nvGrpSpPr>
          <p:grpSpPr>
            <a:xfrm>
              <a:off x="189310" y="2860175"/>
              <a:ext cx="1473516" cy="380650"/>
              <a:chOff x="1015800" y="2860175"/>
              <a:chExt cx="1968100" cy="380650"/>
            </a:xfrm>
          </p:grpSpPr>
          <p:sp>
            <p:nvSpPr>
              <p:cNvPr id="3832" name="Google Shape;3832;p114"/>
              <p:cNvSpPr/>
              <p:nvPr/>
            </p:nvSpPr>
            <p:spPr>
              <a:xfrm>
                <a:off x="1015800" y="286017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114"/>
              <p:cNvSpPr/>
              <p:nvPr/>
            </p:nvSpPr>
            <p:spPr>
              <a:xfrm>
                <a:off x="1015800" y="319222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114"/>
              <p:cNvSpPr/>
              <p:nvPr/>
            </p:nvSpPr>
            <p:spPr>
              <a:xfrm>
                <a:off x="2935300" y="286017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114"/>
              <p:cNvSpPr/>
              <p:nvPr/>
            </p:nvSpPr>
            <p:spPr>
              <a:xfrm>
                <a:off x="2935300" y="319222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36" name="Google Shape;3836;p114"/>
          <p:cNvGrpSpPr/>
          <p:nvPr/>
        </p:nvGrpSpPr>
        <p:grpSpPr>
          <a:xfrm>
            <a:off x="2013720" y="1100900"/>
            <a:ext cx="1542300" cy="2454725"/>
            <a:chOff x="3800857" y="1100900"/>
            <a:chExt cx="1542300" cy="2454725"/>
          </a:xfrm>
        </p:grpSpPr>
        <p:grpSp>
          <p:nvGrpSpPr>
            <p:cNvPr id="3837" name="Google Shape;3837;p114"/>
            <p:cNvGrpSpPr/>
            <p:nvPr/>
          </p:nvGrpSpPr>
          <p:grpSpPr>
            <a:xfrm>
              <a:off x="4034295" y="2672725"/>
              <a:ext cx="1075425" cy="882900"/>
              <a:chOff x="1376875" y="2672725"/>
              <a:chExt cx="1075425" cy="882900"/>
            </a:xfrm>
          </p:grpSpPr>
          <p:sp>
            <p:nvSpPr>
              <p:cNvPr id="3838" name="Google Shape;3838;p114"/>
              <p:cNvSpPr/>
              <p:nvPr/>
            </p:nvSpPr>
            <p:spPr>
              <a:xfrm>
                <a:off x="1376875" y="2672725"/>
                <a:ext cx="127800" cy="882900"/>
              </a:xfrm>
              <a:prstGeom prst="rect">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114"/>
              <p:cNvSpPr/>
              <p:nvPr/>
            </p:nvSpPr>
            <p:spPr>
              <a:xfrm>
                <a:off x="2324500" y="2672725"/>
                <a:ext cx="127800" cy="882900"/>
              </a:xfrm>
              <a:prstGeom prst="rect">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40" name="Google Shape;3840;p114"/>
            <p:cNvSpPr/>
            <p:nvPr/>
          </p:nvSpPr>
          <p:spPr>
            <a:xfrm>
              <a:off x="3800857" y="1100900"/>
              <a:ext cx="1542300" cy="1613100"/>
            </a:xfrm>
            <a:prstGeom prst="roundRect">
              <a:avLst>
                <a:gd name="adj" fmla="val 12212"/>
              </a:avLst>
            </a:prstGeom>
            <a:solidFill>
              <a:srgbClr val="BC7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114"/>
            <p:cNvSpPr/>
            <p:nvPr/>
          </p:nvSpPr>
          <p:spPr>
            <a:xfrm>
              <a:off x="3891477" y="1208820"/>
              <a:ext cx="1361059" cy="1397261"/>
            </a:xfrm>
            <a:custGeom>
              <a:avLst/>
              <a:gdLst/>
              <a:ahLst/>
              <a:cxnLst/>
              <a:rect l="l" t="t" r="r" b="b"/>
              <a:pathLst>
                <a:path w="10502" h="10539" extrusionOk="0">
                  <a:moveTo>
                    <a:pt x="9568" y="159"/>
                  </a:moveTo>
                  <a:cubicBezTo>
                    <a:pt x="9764" y="159"/>
                    <a:pt x="9997" y="234"/>
                    <a:pt x="10119" y="392"/>
                  </a:cubicBezTo>
                  <a:cubicBezTo>
                    <a:pt x="10268" y="551"/>
                    <a:pt x="10352" y="738"/>
                    <a:pt x="10352" y="934"/>
                  </a:cubicBezTo>
                  <a:lnTo>
                    <a:pt x="10352" y="9568"/>
                  </a:lnTo>
                  <a:cubicBezTo>
                    <a:pt x="10352" y="9801"/>
                    <a:pt x="10268" y="9997"/>
                    <a:pt x="10119" y="10156"/>
                  </a:cubicBezTo>
                  <a:cubicBezTo>
                    <a:pt x="9997" y="10268"/>
                    <a:pt x="9764" y="10389"/>
                    <a:pt x="9568" y="10389"/>
                  </a:cubicBezTo>
                  <a:lnTo>
                    <a:pt x="934" y="10389"/>
                  </a:lnTo>
                  <a:cubicBezTo>
                    <a:pt x="701" y="10389"/>
                    <a:pt x="514" y="10268"/>
                    <a:pt x="355" y="10156"/>
                  </a:cubicBezTo>
                  <a:cubicBezTo>
                    <a:pt x="234" y="9997"/>
                    <a:pt x="159" y="9801"/>
                    <a:pt x="159" y="9568"/>
                  </a:cubicBezTo>
                  <a:lnTo>
                    <a:pt x="159" y="934"/>
                  </a:lnTo>
                  <a:cubicBezTo>
                    <a:pt x="159" y="738"/>
                    <a:pt x="234" y="551"/>
                    <a:pt x="355" y="392"/>
                  </a:cubicBezTo>
                  <a:cubicBezTo>
                    <a:pt x="514" y="234"/>
                    <a:pt x="701" y="159"/>
                    <a:pt x="934" y="159"/>
                  </a:cubicBezTo>
                  <a:close/>
                  <a:moveTo>
                    <a:pt x="934" y="0"/>
                  </a:moveTo>
                  <a:cubicBezTo>
                    <a:pt x="393" y="0"/>
                    <a:pt x="1" y="430"/>
                    <a:pt x="1" y="934"/>
                  </a:cubicBezTo>
                  <a:lnTo>
                    <a:pt x="1" y="9568"/>
                  </a:lnTo>
                  <a:cubicBezTo>
                    <a:pt x="1" y="10118"/>
                    <a:pt x="393" y="10538"/>
                    <a:pt x="934" y="10538"/>
                  </a:cubicBezTo>
                  <a:lnTo>
                    <a:pt x="9568" y="10538"/>
                  </a:lnTo>
                  <a:cubicBezTo>
                    <a:pt x="10081" y="10538"/>
                    <a:pt x="10501" y="10118"/>
                    <a:pt x="10501" y="9568"/>
                  </a:cubicBezTo>
                  <a:lnTo>
                    <a:pt x="10501" y="934"/>
                  </a:lnTo>
                  <a:cubicBezTo>
                    <a:pt x="10501" y="430"/>
                    <a:pt x="10081" y="0"/>
                    <a:pt x="9568" y="0"/>
                  </a:cubicBezTo>
                  <a:close/>
                </a:path>
              </a:pathLst>
            </a:custGeom>
            <a:solidFill>
              <a:srgbClr val="5A254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2" name="Google Shape;3842;p114"/>
          <p:cNvGrpSpPr/>
          <p:nvPr/>
        </p:nvGrpSpPr>
        <p:grpSpPr>
          <a:xfrm>
            <a:off x="7433683" y="1105125"/>
            <a:ext cx="1542300" cy="2454725"/>
            <a:chOff x="6431895" y="1100900"/>
            <a:chExt cx="1542300" cy="2454725"/>
          </a:xfrm>
        </p:grpSpPr>
        <p:grpSp>
          <p:nvGrpSpPr>
            <p:cNvPr id="3843" name="Google Shape;3843;p114"/>
            <p:cNvGrpSpPr/>
            <p:nvPr/>
          </p:nvGrpSpPr>
          <p:grpSpPr>
            <a:xfrm>
              <a:off x="6665333" y="2672725"/>
              <a:ext cx="1075425" cy="882900"/>
              <a:chOff x="1376875" y="2672725"/>
              <a:chExt cx="1075425" cy="882900"/>
            </a:xfrm>
          </p:grpSpPr>
          <p:sp>
            <p:nvSpPr>
              <p:cNvPr id="3844" name="Google Shape;3844;p114"/>
              <p:cNvSpPr/>
              <p:nvPr/>
            </p:nvSpPr>
            <p:spPr>
              <a:xfrm>
                <a:off x="1376875" y="2672725"/>
                <a:ext cx="127800" cy="882900"/>
              </a:xfrm>
              <a:prstGeom prst="rect">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114"/>
              <p:cNvSpPr/>
              <p:nvPr/>
            </p:nvSpPr>
            <p:spPr>
              <a:xfrm>
                <a:off x="2324500" y="2672725"/>
                <a:ext cx="127800" cy="882900"/>
              </a:xfrm>
              <a:prstGeom prst="rect">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46" name="Google Shape;3846;p114"/>
            <p:cNvSpPr/>
            <p:nvPr/>
          </p:nvSpPr>
          <p:spPr>
            <a:xfrm>
              <a:off x="6431895" y="1100900"/>
              <a:ext cx="1542300" cy="1613100"/>
            </a:xfrm>
            <a:prstGeom prst="roundRect">
              <a:avLst>
                <a:gd name="adj" fmla="val 12212"/>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114"/>
            <p:cNvSpPr/>
            <p:nvPr/>
          </p:nvSpPr>
          <p:spPr>
            <a:xfrm>
              <a:off x="6522516" y="1208820"/>
              <a:ext cx="1361059" cy="1397261"/>
            </a:xfrm>
            <a:custGeom>
              <a:avLst/>
              <a:gdLst/>
              <a:ahLst/>
              <a:cxnLst/>
              <a:rect l="l" t="t" r="r" b="b"/>
              <a:pathLst>
                <a:path w="10502" h="10539" extrusionOk="0">
                  <a:moveTo>
                    <a:pt x="9568" y="159"/>
                  </a:moveTo>
                  <a:cubicBezTo>
                    <a:pt x="9764" y="159"/>
                    <a:pt x="9997" y="234"/>
                    <a:pt x="10119" y="392"/>
                  </a:cubicBezTo>
                  <a:cubicBezTo>
                    <a:pt x="10268" y="551"/>
                    <a:pt x="10352" y="738"/>
                    <a:pt x="10352" y="934"/>
                  </a:cubicBezTo>
                  <a:lnTo>
                    <a:pt x="10352" y="9568"/>
                  </a:lnTo>
                  <a:cubicBezTo>
                    <a:pt x="10352" y="9801"/>
                    <a:pt x="10268" y="9997"/>
                    <a:pt x="10119" y="10156"/>
                  </a:cubicBezTo>
                  <a:cubicBezTo>
                    <a:pt x="9997" y="10268"/>
                    <a:pt x="9764" y="10389"/>
                    <a:pt x="9568" y="10389"/>
                  </a:cubicBezTo>
                  <a:lnTo>
                    <a:pt x="934" y="10389"/>
                  </a:lnTo>
                  <a:cubicBezTo>
                    <a:pt x="701" y="10389"/>
                    <a:pt x="514" y="10268"/>
                    <a:pt x="355" y="10156"/>
                  </a:cubicBezTo>
                  <a:cubicBezTo>
                    <a:pt x="234" y="9997"/>
                    <a:pt x="159" y="9801"/>
                    <a:pt x="159" y="9568"/>
                  </a:cubicBezTo>
                  <a:lnTo>
                    <a:pt x="159" y="934"/>
                  </a:lnTo>
                  <a:cubicBezTo>
                    <a:pt x="159" y="738"/>
                    <a:pt x="234" y="551"/>
                    <a:pt x="355" y="392"/>
                  </a:cubicBezTo>
                  <a:cubicBezTo>
                    <a:pt x="514" y="234"/>
                    <a:pt x="701" y="159"/>
                    <a:pt x="934" y="159"/>
                  </a:cubicBezTo>
                  <a:close/>
                  <a:moveTo>
                    <a:pt x="934" y="0"/>
                  </a:moveTo>
                  <a:cubicBezTo>
                    <a:pt x="393" y="0"/>
                    <a:pt x="1" y="430"/>
                    <a:pt x="1" y="934"/>
                  </a:cubicBezTo>
                  <a:lnTo>
                    <a:pt x="1" y="9568"/>
                  </a:lnTo>
                  <a:cubicBezTo>
                    <a:pt x="1" y="10118"/>
                    <a:pt x="393" y="10538"/>
                    <a:pt x="934" y="10538"/>
                  </a:cubicBezTo>
                  <a:lnTo>
                    <a:pt x="9568" y="10538"/>
                  </a:lnTo>
                  <a:cubicBezTo>
                    <a:pt x="10081" y="10538"/>
                    <a:pt x="10501" y="10118"/>
                    <a:pt x="10501" y="9568"/>
                  </a:cubicBezTo>
                  <a:lnTo>
                    <a:pt x="10501" y="934"/>
                  </a:lnTo>
                  <a:cubicBezTo>
                    <a:pt x="10501" y="430"/>
                    <a:pt x="10081" y="0"/>
                    <a:pt x="9568" y="0"/>
                  </a:cubicBezTo>
                  <a:close/>
                </a:path>
              </a:pathLst>
            </a:custGeom>
            <a:solidFill>
              <a:srgbClr val="5A254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48" name="Google Shape;3848;p114"/>
          <p:cNvSpPr txBox="1">
            <a:spLocks noGrp="1"/>
          </p:cNvSpPr>
          <p:nvPr>
            <p:ph type="title"/>
          </p:nvPr>
        </p:nvSpPr>
        <p:spPr>
          <a:xfrm>
            <a:off x="2024400" y="486225"/>
            <a:ext cx="5095200" cy="4758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a:t>The WPI Team</a:t>
            </a:r>
            <a:endParaRPr/>
          </a:p>
        </p:txBody>
      </p:sp>
      <p:pic>
        <p:nvPicPr>
          <p:cNvPr id="3849" name="Google Shape;3849;p114"/>
          <p:cNvPicPr preferRelativeResize="0"/>
          <p:nvPr/>
        </p:nvPicPr>
        <p:blipFill rotWithShape="1">
          <a:blip r:embed="rId3">
            <a:alphaModFix/>
          </a:blip>
          <a:srcRect t="3720" b="3729"/>
          <a:stretch/>
        </p:blipFill>
        <p:spPr>
          <a:xfrm>
            <a:off x="7569275" y="1263775"/>
            <a:ext cx="1271100" cy="1316700"/>
          </a:xfrm>
          <a:prstGeom prst="roundRect">
            <a:avLst>
              <a:gd name="adj" fmla="val 7791"/>
            </a:avLst>
          </a:prstGeom>
          <a:noFill/>
          <a:ln>
            <a:noFill/>
          </a:ln>
        </p:spPr>
      </p:pic>
      <p:pic>
        <p:nvPicPr>
          <p:cNvPr id="3850" name="Google Shape;3850;p114"/>
          <p:cNvPicPr preferRelativeResize="0"/>
          <p:nvPr/>
        </p:nvPicPr>
        <p:blipFill rotWithShape="1">
          <a:blip r:embed="rId4">
            <a:alphaModFix/>
          </a:blip>
          <a:srcRect l="28151" r="28155" b="56747"/>
          <a:stretch/>
        </p:blipFill>
        <p:spPr>
          <a:xfrm>
            <a:off x="329100" y="1250100"/>
            <a:ext cx="1271100" cy="1316700"/>
          </a:xfrm>
          <a:prstGeom prst="roundRect">
            <a:avLst>
              <a:gd name="adj" fmla="val 7791"/>
            </a:avLst>
          </a:prstGeom>
          <a:noFill/>
          <a:ln>
            <a:noFill/>
          </a:ln>
        </p:spPr>
      </p:pic>
      <p:sp>
        <p:nvSpPr>
          <p:cNvPr id="3851" name="Google Shape;3851;p114"/>
          <p:cNvSpPr txBox="1">
            <a:spLocks noGrp="1"/>
          </p:cNvSpPr>
          <p:nvPr>
            <p:ph type="subTitle" idx="4"/>
          </p:nvPr>
        </p:nvSpPr>
        <p:spPr>
          <a:xfrm>
            <a:off x="234850" y="3680746"/>
            <a:ext cx="1441500" cy="353400"/>
          </a:xfrm>
          <a:prstGeom prst="rect">
            <a:avLst/>
          </a:prstGeom>
        </p:spPr>
        <p:txBody>
          <a:bodyPr spcFirstLastPara="1" wrap="square" lIns="14400" tIns="14400" rIns="14400" bIns="14400" anchor="t" anchorCtr="0">
            <a:noAutofit/>
          </a:bodyPr>
          <a:lstStyle/>
          <a:p>
            <a:pPr marL="0" lvl="0" indent="0" algn="ctr" rtl="0">
              <a:spcBef>
                <a:spcPts val="0"/>
              </a:spcBef>
              <a:spcAft>
                <a:spcPts val="0"/>
              </a:spcAft>
              <a:buNone/>
            </a:pPr>
            <a:r>
              <a:rPr lang="en"/>
              <a:t>Team Lead</a:t>
            </a:r>
            <a:endParaRPr/>
          </a:p>
        </p:txBody>
      </p:sp>
      <p:sp>
        <p:nvSpPr>
          <p:cNvPr id="3852" name="Google Shape;3852;p114"/>
          <p:cNvSpPr txBox="1">
            <a:spLocks noGrp="1"/>
          </p:cNvSpPr>
          <p:nvPr>
            <p:ph type="title" idx="2"/>
          </p:nvPr>
        </p:nvSpPr>
        <p:spPr>
          <a:xfrm>
            <a:off x="204700" y="2873775"/>
            <a:ext cx="1441500" cy="3534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sz="1300"/>
              <a:t>Benjaminh Brodeur</a:t>
            </a:r>
            <a:endParaRPr sz="1300"/>
          </a:p>
        </p:txBody>
      </p:sp>
      <p:sp>
        <p:nvSpPr>
          <p:cNvPr id="3853" name="Google Shape;3853;p114"/>
          <p:cNvSpPr/>
          <p:nvPr/>
        </p:nvSpPr>
        <p:spPr>
          <a:xfrm flipH="1">
            <a:off x="5807614" y="3202228"/>
            <a:ext cx="652150" cy="353400"/>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959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114"/>
          <p:cNvSpPr/>
          <p:nvPr/>
        </p:nvSpPr>
        <p:spPr>
          <a:xfrm flipH="1">
            <a:off x="4716015" y="3272813"/>
            <a:ext cx="529705" cy="287040"/>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959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114"/>
          <p:cNvSpPr/>
          <p:nvPr/>
        </p:nvSpPr>
        <p:spPr>
          <a:xfrm>
            <a:off x="6362700" y="-57150"/>
            <a:ext cx="2838450" cy="1019175"/>
          </a:xfrm>
          <a:custGeom>
            <a:avLst/>
            <a:gdLst/>
            <a:ahLst/>
            <a:cxnLst/>
            <a:rect l="l" t="t" r="r" b="b"/>
            <a:pathLst>
              <a:path w="113538" h="40767" extrusionOk="0">
                <a:moveTo>
                  <a:pt x="0" y="0"/>
                </a:moveTo>
                <a:cubicBezTo>
                  <a:pt x="4970" y="3728"/>
                  <a:pt x="7978" y="9532"/>
                  <a:pt x="12192" y="14097"/>
                </a:cubicBezTo>
                <a:cubicBezTo>
                  <a:pt x="17316" y="19648"/>
                  <a:pt x="24946" y="23071"/>
                  <a:pt x="32385" y="24384"/>
                </a:cubicBezTo>
                <a:cubicBezTo>
                  <a:pt x="45532" y="26704"/>
                  <a:pt x="59725" y="18257"/>
                  <a:pt x="72390" y="22479"/>
                </a:cubicBezTo>
                <a:cubicBezTo>
                  <a:pt x="86629" y="27225"/>
                  <a:pt x="98528" y="40767"/>
                  <a:pt x="113538" y="40767"/>
                </a:cubicBezTo>
              </a:path>
            </a:pathLst>
          </a:custGeom>
          <a:noFill/>
          <a:ln w="19050" cap="flat" cmpd="sng">
            <a:solidFill>
              <a:schemeClr val="dk2"/>
            </a:solidFill>
            <a:prstDash val="dash"/>
            <a:round/>
            <a:headEnd type="none" w="med" len="med"/>
            <a:tailEnd type="none" w="med" len="med"/>
          </a:ln>
        </p:spPr>
      </p:sp>
      <p:grpSp>
        <p:nvGrpSpPr>
          <p:cNvPr id="3856" name="Google Shape;3856;p114"/>
          <p:cNvGrpSpPr/>
          <p:nvPr/>
        </p:nvGrpSpPr>
        <p:grpSpPr>
          <a:xfrm>
            <a:off x="2012559" y="625100"/>
            <a:ext cx="575251" cy="475810"/>
            <a:chOff x="7314284" y="666375"/>
            <a:chExt cx="575251" cy="475810"/>
          </a:xfrm>
        </p:grpSpPr>
        <p:grpSp>
          <p:nvGrpSpPr>
            <p:cNvPr id="3857" name="Google Shape;3857;p114"/>
            <p:cNvGrpSpPr/>
            <p:nvPr/>
          </p:nvGrpSpPr>
          <p:grpSpPr>
            <a:xfrm flipH="1">
              <a:off x="7718848" y="688003"/>
              <a:ext cx="170687" cy="169991"/>
              <a:chOff x="1597300" y="694800"/>
              <a:chExt cx="239125" cy="238150"/>
            </a:xfrm>
          </p:grpSpPr>
          <p:sp>
            <p:nvSpPr>
              <p:cNvPr id="3858" name="Google Shape;3858;p114"/>
              <p:cNvSpPr/>
              <p:nvPr/>
            </p:nvSpPr>
            <p:spPr>
              <a:xfrm flipH="1">
                <a:off x="1719225" y="694800"/>
                <a:ext cx="117200" cy="230500"/>
              </a:xfrm>
              <a:custGeom>
                <a:avLst/>
                <a:gdLst/>
                <a:ahLst/>
                <a:cxnLst/>
                <a:rect l="l" t="t" r="r" b="b"/>
                <a:pathLst>
                  <a:path w="4688" h="9220" extrusionOk="0">
                    <a:moveTo>
                      <a:pt x="2030" y="0"/>
                    </a:moveTo>
                    <a:cubicBezTo>
                      <a:pt x="1431" y="0"/>
                      <a:pt x="806" y="388"/>
                      <a:pt x="621" y="1030"/>
                    </a:cubicBezTo>
                    <a:cubicBezTo>
                      <a:pt x="0" y="3558"/>
                      <a:pt x="591" y="6049"/>
                      <a:pt x="680" y="8548"/>
                    </a:cubicBezTo>
                    <a:cubicBezTo>
                      <a:pt x="777" y="8948"/>
                      <a:pt x="1148" y="9220"/>
                      <a:pt x="1504" y="9220"/>
                    </a:cubicBezTo>
                    <a:cubicBezTo>
                      <a:pt x="1720" y="9220"/>
                      <a:pt x="1930" y="9120"/>
                      <a:pt x="2070" y="8888"/>
                    </a:cubicBezTo>
                    <a:cubicBezTo>
                      <a:pt x="3327" y="6389"/>
                      <a:pt x="4687" y="3033"/>
                      <a:pt x="3024" y="505"/>
                    </a:cubicBezTo>
                    <a:cubicBezTo>
                      <a:pt x="2782" y="157"/>
                      <a:pt x="2411" y="0"/>
                      <a:pt x="2030" y="0"/>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114"/>
              <p:cNvSpPr/>
              <p:nvPr/>
            </p:nvSpPr>
            <p:spPr>
              <a:xfrm flipH="1">
                <a:off x="1597300" y="754900"/>
                <a:ext cx="221175" cy="178050"/>
              </a:xfrm>
              <a:custGeom>
                <a:avLst/>
                <a:gdLst/>
                <a:ahLst/>
                <a:cxnLst/>
                <a:rect l="l" t="t" r="r" b="b"/>
                <a:pathLst>
                  <a:path w="8847" h="7122" extrusionOk="0">
                    <a:moveTo>
                      <a:pt x="7058" y="0"/>
                    </a:moveTo>
                    <a:cubicBezTo>
                      <a:pt x="6847" y="0"/>
                      <a:pt x="6633" y="42"/>
                      <a:pt x="6431" y="134"/>
                    </a:cubicBezTo>
                    <a:cubicBezTo>
                      <a:pt x="3939" y="1524"/>
                      <a:pt x="2335" y="3830"/>
                      <a:pt x="391" y="5745"/>
                    </a:cubicBezTo>
                    <a:cubicBezTo>
                      <a:pt x="0" y="6304"/>
                      <a:pt x="297" y="7122"/>
                      <a:pt x="935" y="7122"/>
                    </a:cubicBezTo>
                    <a:cubicBezTo>
                      <a:pt x="997" y="7122"/>
                      <a:pt x="1062" y="7114"/>
                      <a:pt x="1130" y="7098"/>
                    </a:cubicBezTo>
                    <a:cubicBezTo>
                      <a:pt x="4124" y="6299"/>
                      <a:pt x="7821" y="4910"/>
                      <a:pt x="8649" y="1708"/>
                    </a:cubicBezTo>
                    <a:cubicBezTo>
                      <a:pt x="8847" y="784"/>
                      <a:pt x="7972" y="0"/>
                      <a:pt x="7058" y="0"/>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0" name="Google Shape;3860;p114"/>
            <p:cNvGrpSpPr/>
            <p:nvPr/>
          </p:nvGrpSpPr>
          <p:grpSpPr>
            <a:xfrm flipH="1">
              <a:off x="7718848" y="688003"/>
              <a:ext cx="170687" cy="169991"/>
              <a:chOff x="1597300" y="694800"/>
              <a:chExt cx="239125" cy="238150"/>
            </a:xfrm>
          </p:grpSpPr>
          <p:sp>
            <p:nvSpPr>
              <p:cNvPr id="3861" name="Google Shape;3861;p114"/>
              <p:cNvSpPr/>
              <p:nvPr/>
            </p:nvSpPr>
            <p:spPr>
              <a:xfrm flipH="1">
                <a:off x="1719225" y="694800"/>
                <a:ext cx="117200" cy="230500"/>
              </a:xfrm>
              <a:custGeom>
                <a:avLst/>
                <a:gdLst/>
                <a:ahLst/>
                <a:cxnLst/>
                <a:rect l="l" t="t" r="r" b="b"/>
                <a:pathLst>
                  <a:path w="4688" h="9220" extrusionOk="0">
                    <a:moveTo>
                      <a:pt x="2030" y="0"/>
                    </a:moveTo>
                    <a:cubicBezTo>
                      <a:pt x="1431" y="0"/>
                      <a:pt x="806" y="388"/>
                      <a:pt x="621" y="1030"/>
                    </a:cubicBezTo>
                    <a:cubicBezTo>
                      <a:pt x="0" y="3558"/>
                      <a:pt x="591" y="6049"/>
                      <a:pt x="680" y="8548"/>
                    </a:cubicBezTo>
                    <a:cubicBezTo>
                      <a:pt x="777" y="8948"/>
                      <a:pt x="1148" y="9220"/>
                      <a:pt x="1504" y="9220"/>
                    </a:cubicBezTo>
                    <a:cubicBezTo>
                      <a:pt x="1720" y="9220"/>
                      <a:pt x="1930" y="9120"/>
                      <a:pt x="2070" y="8888"/>
                    </a:cubicBezTo>
                    <a:cubicBezTo>
                      <a:pt x="3327" y="6389"/>
                      <a:pt x="4687" y="3033"/>
                      <a:pt x="3024" y="505"/>
                    </a:cubicBezTo>
                    <a:cubicBezTo>
                      <a:pt x="2782" y="157"/>
                      <a:pt x="2411" y="0"/>
                      <a:pt x="2030" y="0"/>
                    </a:cubicBezTo>
                    <a:close/>
                  </a:path>
                </a:pathLst>
              </a:custGeom>
              <a:solidFill>
                <a:srgbClr val="000000">
                  <a:alpha val="223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114"/>
              <p:cNvSpPr/>
              <p:nvPr/>
            </p:nvSpPr>
            <p:spPr>
              <a:xfrm flipH="1">
                <a:off x="1597300" y="754900"/>
                <a:ext cx="221175" cy="178050"/>
              </a:xfrm>
              <a:custGeom>
                <a:avLst/>
                <a:gdLst/>
                <a:ahLst/>
                <a:cxnLst/>
                <a:rect l="l" t="t" r="r" b="b"/>
                <a:pathLst>
                  <a:path w="8847" h="7122" extrusionOk="0">
                    <a:moveTo>
                      <a:pt x="7058" y="0"/>
                    </a:moveTo>
                    <a:cubicBezTo>
                      <a:pt x="6847" y="0"/>
                      <a:pt x="6633" y="42"/>
                      <a:pt x="6431" y="134"/>
                    </a:cubicBezTo>
                    <a:cubicBezTo>
                      <a:pt x="3939" y="1524"/>
                      <a:pt x="2335" y="3830"/>
                      <a:pt x="391" y="5745"/>
                    </a:cubicBezTo>
                    <a:cubicBezTo>
                      <a:pt x="0" y="6304"/>
                      <a:pt x="297" y="7122"/>
                      <a:pt x="935" y="7122"/>
                    </a:cubicBezTo>
                    <a:cubicBezTo>
                      <a:pt x="997" y="7122"/>
                      <a:pt x="1062" y="7114"/>
                      <a:pt x="1130" y="7098"/>
                    </a:cubicBezTo>
                    <a:cubicBezTo>
                      <a:pt x="4124" y="6299"/>
                      <a:pt x="7821" y="4910"/>
                      <a:pt x="8649" y="1708"/>
                    </a:cubicBezTo>
                    <a:cubicBezTo>
                      <a:pt x="8847" y="784"/>
                      <a:pt x="7972" y="0"/>
                      <a:pt x="7058" y="0"/>
                    </a:cubicBezTo>
                    <a:close/>
                  </a:path>
                </a:pathLst>
              </a:custGeom>
              <a:solidFill>
                <a:srgbClr val="000000">
                  <a:alpha val="223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63" name="Google Shape;3863;p114"/>
            <p:cNvSpPr/>
            <p:nvPr/>
          </p:nvSpPr>
          <p:spPr>
            <a:xfrm>
              <a:off x="7730322" y="666375"/>
              <a:ext cx="126004" cy="191709"/>
            </a:xfrm>
            <a:custGeom>
              <a:avLst/>
              <a:gdLst/>
              <a:ahLst/>
              <a:cxnLst/>
              <a:rect l="l" t="t" r="r" b="b"/>
              <a:pathLst>
                <a:path w="7061" h="10743" extrusionOk="0">
                  <a:moveTo>
                    <a:pt x="4600" y="0"/>
                  </a:moveTo>
                  <a:cubicBezTo>
                    <a:pt x="4049" y="0"/>
                    <a:pt x="3483" y="230"/>
                    <a:pt x="3120" y="704"/>
                  </a:cubicBezTo>
                  <a:cubicBezTo>
                    <a:pt x="1360" y="3410"/>
                    <a:pt x="991" y="6618"/>
                    <a:pt x="67" y="9575"/>
                  </a:cubicBezTo>
                  <a:cubicBezTo>
                    <a:pt x="1" y="10192"/>
                    <a:pt x="480" y="10743"/>
                    <a:pt x="1007" y="10743"/>
                  </a:cubicBezTo>
                  <a:cubicBezTo>
                    <a:pt x="1187" y="10743"/>
                    <a:pt x="1374" y="10678"/>
                    <a:pt x="1545" y="10529"/>
                  </a:cubicBezTo>
                  <a:cubicBezTo>
                    <a:pt x="4103" y="8126"/>
                    <a:pt x="7060" y="4770"/>
                    <a:pt x="6195" y="1103"/>
                  </a:cubicBezTo>
                  <a:cubicBezTo>
                    <a:pt x="5988" y="377"/>
                    <a:pt x="5305" y="0"/>
                    <a:pt x="4600" y="0"/>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114"/>
            <p:cNvSpPr/>
            <p:nvPr/>
          </p:nvSpPr>
          <p:spPr>
            <a:xfrm>
              <a:off x="7491931" y="1009570"/>
              <a:ext cx="45005" cy="132606"/>
            </a:xfrm>
            <a:custGeom>
              <a:avLst/>
              <a:gdLst/>
              <a:ahLst/>
              <a:cxnLst/>
              <a:rect l="l" t="t" r="r" b="b"/>
              <a:pathLst>
                <a:path w="2522" h="7431" extrusionOk="0">
                  <a:moveTo>
                    <a:pt x="2215" y="0"/>
                  </a:moveTo>
                  <a:cubicBezTo>
                    <a:pt x="2091" y="0"/>
                    <a:pt x="1967" y="76"/>
                    <a:pt x="1967" y="228"/>
                  </a:cubicBezTo>
                  <a:cubicBezTo>
                    <a:pt x="1967" y="1921"/>
                    <a:pt x="1937" y="3621"/>
                    <a:pt x="1937" y="5314"/>
                  </a:cubicBezTo>
                  <a:cubicBezTo>
                    <a:pt x="1412" y="5188"/>
                    <a:pt x="828" y="5159"/>
                    <a:pt x="303" y="5063"/>
                  </a:cubicBezTo>
                  <a:cubicBezTo>
                    <a:pt x="295" y="5062"/>
                    <a:pt x="286" y="5061"/>
                    <a:pt x="278" y="5061"/>
                  </a:cubicBezTo>
                  <a:cubicBezTo>
                    <a:pt x="1" y="5061"/>
                    <a:pt x="9" y="5529"/>
                    <a:pt x="303" y="5558"/>
                  </a:cubicBezTo>
                  <a:cubicBezTo>
                    <a:pt x="673" y="5617"/>
                    <a:pt x="1072" y="5654"/>
                    <a:pt x="1479" y="5713"/>
                  </a:cubicBezTo>
                  <a:cubicBezTo>
                    <a:pt x="1412" y="5743"/>
                    <a:pt x="1383" y="5772"/>
                    <a:pt x="1324" y="5802"/>
                  </a:cubicBezTo>
                  <a:cubicBezTo>
                    <a:pt x="1013" y="5927"/>
                    <a:pt x="740" y="6053"/>
                    <a:pt x="429" y="6171"/>
                  </a:cubicBezTo>
                  <a:cubicBezTo>
                    <a:pt x="190" y="6304"/>
                    <a:pt x="337" y="6641"/>
                    <a:pt x="555" y="6641"/>
                  </a:cubicBezTo>
                  <a:cubicBezTo>
                    <a:pt x="593" y="6641"/>
                    <a:pt x="633" y="6630"/>
                    <a:pt x="673" y="6608"/>
                  </a:cubicBezTo>
                  <a:cubicBezTo>
                    <a:pt x="954" y="6482"/>
                    <a:pt x="1228" y="6356"/>
                    <a:pt x="1508" y="6238"/>
                  </a:cubicBezTo>
                  <a:cubicBezTo>
                    <a:pt x="1693" y="6171"/>
                    <a:pt x="1849" y="6053"/>
                    <a:pt x="2033" y="5987"/>
                  </a:cubicBezTo>
                  <a:lnTo>
                    <a:pt x="2033" y="5987"/>
                  </a:lnTo>
                  <a:cubicBezTo>
                    <a:pt x="1996" y="6356"/>
                    <a:pt x="1967" y="6763"/>
                    <a:pt x="1878" y="7132"/>
                  </a:cubicBezTo>
                  <a:cubicBezTo>
                    <a:pt x="1839" y="7313"/>
                    <a:pt x="1988" y="7431"/>
                    <a:pt x="2127" y="7431"/>
                  </a:cubicBezTo>
                  <a:cubicBezTo>
                    <a:pt x="2222" y="7431"/>
                    <a:pt x="2313" y="7376"/>
                    <a:pt x="2336" y="7251"/>
                  </a:cubicBezTo>
                  <a:cubicBezTo>
                    <a:pt x="2462" y="6763"/>
                    <a:pt x="2521" y="6208"/>
                    <a:pt x="2521" y="5684"/>
                  </a:cubicBezTo>
                  <a:cubicBezTo>
                    <a:pt x="2521" y="5558"/>
                    <a:pt x="2492" y="5499"/>
                    <a:pt x="2433" y="5469"/>
                  </a:cubicBezTo>
                  <a:cubicBezTo>
                    <a:pt x="2433" y="3710"/>
                    <a:pt x="2462" y="1987"/>
                    <a:pt x="2462" y="228"/>
                  </a:cubicBezTo>
                  <a:cubicBezTo>
                    <a:pt x="2462" y="76"/>
                    <a:pt x="2338" y="0"/>
                    <a:pt x="2215" y="0"/>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114"/>
            <p:cNvSpPr/>
            <p:nvPr/>
          </p:nvSpPr>
          <p:spPr>
            <a:xfrm>
              <a:off x="7314284" y="809135"/>
              <a:ext cx="459580" cy="267265"/>
            </a:xfrm>
            <a:custGeom>
              <a:avLst/>
              <a:gdLst/>
              <a:ahLst/>
              <a:cxnLst/>
              <a:rect l="l" t="t" r="r" b="b"/>
              <a:pathLst>
                <a:path w="25754" h="14977" extrusionOk="0">
                  <a:moveTo>
                    <a:pt x="25480" y="1"/>
                  </a:moveTo>
                  <a:lnTo>
                    <a:pt x="25480" y="1"/>
                  </a:lnTo>
                  <a:cubicBezTo>
                    <a:pt x="22580" y="335"/>
                    <a:pt x="19679" y="811"/>
                    <a:pt x="16757" y="811"/>
                  </a:cubicBezTo>
                  <a:cubicBezTo>
                    <a:pt x="15612" y="811"/>
                    <a:pt x="14464" y="738"/>
                    <a:pt x="13312" y="555"/>
                  </a:cubicBezTo>
                  <a:cubicBezTo>
                    <a:pt x="12816" y="496"/>
                    <a:pt x="12321" y="466"/>
                    <a:pt x="11892" y="437"/>
                  </a:cubicBezTo>
                  <a:cubicBezTo>
                    <a:pt x="11321" y="304"/>
                    <a:pt x="10729" y="240"/>
                    <a:pt x="10129" y="240"/>
                  </a:cubicBezTo>
                  <a:cubicBezTo>
                    <a:pt x="5296" y="240"/>
                    <a:pt x="1" y="4370"/>
                    <a:pt x="1698" y="9552"/>
                  </a:cubicBezTo>
                  <a:cubicBezTo>
                    <a:pt x="2067" y="10476"/>
                    <a:pt x="2622" y="11275"/>
                    <a:pt x="3331" y="11984"/>
                  </a:cubicBezTo>
                  <a:cubicBezTo>
                    <a:pt x="4071" y="12694"/>
                    <a:pt x="4928" y="13278"/>
                    <a:pt x="5889" y="13744"/>
                  </a:cubicBezTo>
                  <a:cubicBezTo>
                    <a:pt x="6377" y="13988"/>
                    <a:pt x="6873" y="14173"/>
                    <a:pt x="7397" y="14358"/>
                  </a:cubicBezTo>
                  <a:cubicBezTo>
                    <a:pt x="8573" y="14781"/>
                    <a:pt x="9754" y="14976"/>
                    <a:pt x="10913" y="14976"/>
                  </a:cubicBezTo>
                  <a:cubicBezTo>
                    <a:pt x="13638" y="14976"/>
                    <a:pt x="16236" y="13897"/>
                    <a:pt x="18331" y="12169"/>
                  </a:cubicBezTo>
                  <a:cubicBezTo>
                    <a:pt x="18760" y="11829"/>
                    <a:pt x="19196" y="11430"/>
                    <a:pt x="19566" y="11031"/>
                  </a:cubicBezTo>
                  <a:cubicBezTo>
                    <a:pt x="22117" y="7889"/>
                    <a:pt x="25754" y="4281"/>
                    <a:pt x="25480" y="1"/>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114"/>
            <p:cNvSpPr/>
            <p:nvPr/>
          </p:nvSpPr>
          <p:spPr>
            <a:xfrm>
              <a:off x="7444570" y="900448"/>
              <a:ext cx="289946" cy="175970"/>
            </a:xfrm>
            <a:custGeom>
              <a:avLst/>
              <a:gdLst/>
              <a:ahLst/>
              <a:cxnLst/>
              <a:rect l="l" t="t" r="r" b="b"/>
              <a:pathLst>
                <a:path w="16248" h="9861" extrusionOk="0">
                  <a:moveTo>
                    <a:pt x="15623" y="0"/>
                  </a:moveTo>
                  <a:cubicBezTo>
                    <a:pt x="15151" y="0"/>
                    <a:pt x="14522" y="352"/>
                    <a:pt x="14172" y="613"/>
                  </a:cubicBezTo>
                  <a:cubicBezTo>
                    <a:pt x="12905" y="1566"/>
                    <a:pt x="11546" y="1867"/>
                    <a:pt x="10103" y="1867"/>
                  </a:cubicBezTo>
                  <a:cubicBezTo>
                    <a:pt x="9542" y="1867"/>
                    <a:pt x="8969" y="1822"/>
                    <a:pt x="8384" y="1752"/>
                  </a:cubicBezTo>
                  <a:cubicBezTo>
                    <a:pt x="7835" y="1685"/>
                    <a:pt x="7280" y="1651"/>
                    <a:pt x="6725" y="1651"/>
                  </a:cubicBezTo>
                  <a:cubicBezTo>
                    <a:pt x="5746" y="1651"/>
                    <a:pt x="4766" y="1756"/>
                    <a:pt x="3822" y="1973"/>
                  </a:cubicBezTo>
                  <a:cubicBezTo>
                    <a:pt x="2063" y="2617"/>
                    <a:pt x="555" y="3822"/>
                    <a:pt x="252" y="5818"/>
                  </a:cubicBezTo>
                  <a:cubicBezTo>
                    <a:pt x="0" y="7481"/>
                    <a:pt x="836" y="8841"/>
                    <a:pt x="2033" y="9736"/>
                  </a:cubicBezTo>
                  <a:cubicBezTo>
                    <a:pt x="2568" y="9820"/>
                    <a:pt x="3099" y="9860"/>
                    <a:pt x="3626" y="9860"/>
                  </a:cubicBezTo>
                  <a:cubicBezTo>
                    <a:pt x="6350" y="9860"/>
                    <a:pt x="8937" y="8781"/>
                    <a:pt x="11030" y="7052"/>
                  </a:cubicBezTo>
                  <a:cubicBezTo>
                    <a:pt x="11459" y="6712"/>
                    <a:pt x="11895" y="6313"/>
                    <a:pt x="12265" y="5914"/>
                  </a:cubicBezTo>
                  <a:cubicBezTo>
                    <a:pt x="13522" y="4376"/>
                    <a:pt x="15067" y="2713"/>
                    <a:pt x="16235" y="894"/>
                  </a:cubicBezTo>
                  <a:lnTo>
                    <a:pt x="16235" y="798"/>
                  </a:lnTo>
                  <a:cubicBezTo>
                    <a:pt x="16248" y="202"/>
                    <a:pt x="15980" y="0"/>
                    <a:pt x="15623"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114"/>
            <p:cNvSpPr/>
            <p:nvPr/>
          </p:nvSpPr>
          <p:spPr>
            <a:xfrm>
              <a:off x="7376492" y="989352"/>
              <a:ext cx="23627" cy="22681"/>
            </a:xfrm>
            <a:custGeom>
              <a:avLst/>
              <a:gdLst/>
              <a:ahLst/>
              <a:cxnLst/>
              <a:rect l="l" t="t" r="r" b="b"/>
              <a:pathLst>
                <a:path w="1324" h="1271" extrusionOk="0">
                  <a:moveTo>
                    <a:pt x="662" y="0"/>
                  </a:moveTo>
                  <a:cubicBezTo>
                    <a:pt x="331" y="0"/>
                    <a:pt x="1" y="207"/>
                    <a:pt x="1" y="621"/>
                  </a:cubicBezTo>
                  <a:cubicBezTo>
                    <a:pt x="1" y="1054"/>
                    <a:pt x="331" y="1270"/>
                    <a:pt x="662" y="1270"/>
                  </a:cubicBezTo>
                  <a:cubicBezTo>
                    <a:pt x="993" y="1270"/>
                    <a:pt x="1324" y="1054"/>
                    <a:pt x="1324" y="621"/>
                  </a:cubicBezTo>
                  <a:cubicBezTo>
                    <a:pt x="1324" y="207"/>
                    <a:pt x="993" y="0"/>
                    <a:pt x="662" y="0"/>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114"/>
            <p:cNvSpPr/>
            <p:nvPr/>
          </p:nvSpPr>
          <p:spPr>
            <a:xfrm rot="232785">
              <a:off x="7391802" y="1023115"/>
              <a:ext cx="35763" cy="55929"/>
            </a:xfrm>
            <a:custGeom>
              <a:avLst/>
              <a:gdLst/>
              <a:ahLst/>
              <a:cxnLst/>
              <a:rect l="l" t="t" r="r" b="b"/>
              <a:pathLst>
                <a:path w="2004" h="3134" extrusionOk="0">
                  <a:moveTo>
                    <a:pt x="1175" y="1"/>
                  </a:moveTo>
                  <a:cubicBezTo>
                    <a:pt x="751" y="1"/>
                    <a:pt x="269" y="206"/>
                    <a:pt x="126" y="548"/>
                  </a:cubicBezTo>
                  <a:cubicBezTo>
                    <a:pt x="0" y="918"/>
                    <a:pt x="0" y="1317"/>
                    <a:pt x="96" y="1627"/>
                  </a:cubicBezTo>
                  <a:cubicBezTo>
                    <a:pt x="126" y="1842"/>
                    <a:pt x="215" y="1997"/>
                    <a:pt x="311" y="2182"/>
                  </a:cubicBezTo>
                  <a:cubicBezTo>
                    <a:pt x="436" y="2396"/>
                    <a:pt x="525" y="2640"/>
                    <a:pt x="651" y="2825"/>
                  </a:cubicBezTo>
                  <a:cubicBezTo>
                    <a:pt x="743" y="2923"/>
                    <a:pt x="934" y="3134"/>
                    <a:pt x="1144" y="3134"/>
                  </a:cubicBezTo>
                  <a:cubicBezTo>
                    <a:pt x="1203" y="3134"/>
                    <a:pt x="1263" y="3117"/>
                    <a:pt x="1324" y="3076"/>
                  </a:cubicBezTo>
                  <a:cubicBezTo>
                    <a:pt x="1479" y="2980"/>
                    <a:pt x="1479" y="2795"/>
                    <a:pt x="1508" y="2677"/>
                  </a:cubicBezTo>
                  <a:cubicBezTo>
                    <a:pt x="1575" y="2396"/>
                    <a:pt x="1693" y="1812"/>
                    <a:pt x="1693" y="1812"/>
                  </a:cubicBezTo>
                  <a:cubicBezTo>
                    <a:pt x="1730" y="1686"/>
                    <a:pt x="1760" y="1568"/>
                    <a:pt x="1789" y="1442"/>
                  </a:cubicBezTo>
                  <a:cubicBezTo>
                    <a:pt x="1878" y="1102"/>
                    <a:pt x="2004" y="644"/>
                    <a:pt x="1848" y="334"/>
                  </a:cubicBezTo>
                  <a:cubicBezTo>
                    <a:pt x="1747" y="104"/>
                    <a:pt x="1476" y="1"/>
                    <a:pt x="1175"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114"/>
            <p:cNvSpPr/>
            <p:nvPr/>
          </p:nvSpPr>
          <p:spPr>
            <a:xfrm>
              <a:off x="7408809" y="959015"/>
              <a:ext cx="33299" cy="20700"/>
            </a:xfrm>
            <a:custGeom>
              <a:avLst/>
              <a:gdLst/>
              <a:ahLst/>
              <a:cxnLst/>
              <a:rect l="l" t="t" r="r" b="b"/>
              <a:pathLst>
                <a:path w="1866" h="1160" extrusionOk="0">
                  <a:moveTo>
                    <a:pt x="1600" y="0"/>
                  </a:moveTo>
                  <a:cubicBezTo>
                    <a:pt x="1417" y="0"/>
                    <a:pt x="1182" y="71"/>
                    <a:pt x="1080" y="103"/>
                  </a:cubicBezTo>
                  <a:cubicBezTo>
                    <a:pt x="740" y="259"/>
                    <a:pt x="252" y="540"/>
                    <a:pt x="38" y="909"/>
                  </a:cubicBezTo>
                  <a:lnTo>
                    <a:pt x="38" y="968"/>
                  </a:lnTo>
                  <a:cubicBezTo>
                    <a:pt x="1" y="968"/>
                    <a:pt x="1" y="998"/>
                    <a:pt x="38" y="998"/>
                  </a:cubicBezTo>
                  <a:cubicBezTo>
                    <a:pt x="89" y="1116"/>
                    <a:pt x="194" y="1159"/>
                    <a:pt x="321" y="1159"/>
                  </a:cubicBezTo>
                  <a:cubicBezTo>
                    <a:pt x="561" y="1159"/>
                    <a:pt x="882" y="1006"/>
                    <a:pt x="1080" y="909"/>
                  </a:cubicBezTo>
                  <a:cubicBezTo>
                    <a:pt x="1332" y="784"/>
                    <a:pt x="1790" y="503"/>
                    <a:pt x="1849" y="200"/>
                  </a:cubicBezTo>
                  <a:cubicBezTo>
                    <a:pt x="1866" y="47"/>
                    <a:pt x="1750" y="0"/>
                    <a:pt x="1600"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114"/>
            <p:cNvSpPr/>
            <p:nvPr/>
          </p:nvSpPr>
          <p:spPr>
            <a:xfrm>
              <a:off x="7412771" y="945596"/>
              <a:ext cx="26018" cy="14651"/>
            </a:xfrm>
            <a:custGeom>
              <a:avLst/>
              <a:gdLst/>
              <a:ahLst/>
              <a:cxnLst/>
              <a:rect l="l" t="t" r="r" b="b"/>
              <a:pathLst>
                <a:path w="1458" h="821" extrusionOk="0">
                  <a:moveTo>
                    <a:pt x="1335" y="0"/>
                  </a:moveTo>
                  <a:cubicBezTo>
                    <a:pt x="1236" y="0"/>
                    <a:pt x="1099" y="40"/>
                    <a:pt x="1043" y="57"/>
                  </a:cubicBezTo>
                  <a:cubicBezTo>
                    <a:pt x="673" y="183"/>
                    <a:pt x="304" y="368"/>
                    <a:pt x="30" y="671"/>
                  </a:cubicBezTo>
                  <a:cubicBezTo>
                    <a:pt x="1" y="700"/>
                    <a:pt x="1" y="700"/>
                    <a:pt x="1" y="737"/>
                  </a:cubicBezTo>
                  <a:lnTo>
                    <a:pt x="1" y="767"/>
                  </a:lnTo>
                  <a:cubicBezTo>
                    <a:pt x="46" y="805"/>
                    <a:pt x="109" y="820"/>
                    <a:pt x="182" y="820"/>
                  </a:cubicBezTo>
                  <a:cubicBezTo>
                    <a:pt x="409" y="820"/>
                    <a:pt x="735" y="671"/>
                    <a:pt x="925" y="582"/>
                  </a:cubicBezTo>
                  <a:cubicBezTo>
                    <a:pt x="1043" y="515"/>
                    <a:pt x="1442" y="301"/>
                    <a:pt x="1442" y="87"/>
                  </a:cubicBezTo>
                  <a:cubicBezTo>
                    <a:pt x="1458" y="21"/>
                    <a:pt x="1407" y="0"/>
                    <a:pt x="1335"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114"/>
            <p:cNvSpPr/>
            <p:nvPr/>
          </p:nvSpPr>
          <p:spPr>
            <a:xfrm>
              <a:off x="7412771" y="976450"/>
              <a:ext cx="29052" cy="14276"/>
            </a:xfrm>
            <a:custGeom>
              <a:avLst/>
              <a:gdLst/>
              <a:ahLst/>
              <a:cxnLst/>
              <a:rect l="l" t="t" r="r" b="b"/>
              <a:pathLst>
                <a:path w="1628" h="800" extrusionOk="0">
                  <a:moveTo>
                    <a:pt x="1256" y="0"/>
                  </a:moveTo>
                  <a:cubicBezTo>
                    <a:pt x="1014" y="0"/>
                    <a:pt x="686" y="181"/>
                    <a:pt x="400" y="361"/>
                  </a:cubicBezTo>
                  <a:cubicBezTo>
                    <a:pt x="245" y="420"/>
                    <a:pt x="1" y="575"/>
                    <a:pt x="30" y="701"/>
                  </a:cubicBezTo>
                  <a:cubicBezTo>
                    <a:pt x="47" y="772"/>
                    <a:pt x="117" y="799"/>
                    <a:pt x="212" y="799"/>
                  </a:cubicBezTo>
                  <a:cubicBezTo>
                    <a:pt x="444" y="799"/>
                    <a:pt x="832" y="635"/>
                    <a:pt x="984" y="546"/>
                  </a:cubicBezTo>
                  <a:cubicBezTo>
                    <a:pt x="1169" y="450"/>
                    <a:pt x="1627" y="117"/>
                    <a:pt x="1383" y="21"/>
                  </a:cubicBezTo>
                  <a:cubicBezTo>
                    <a:pt x="1344" y="7"/>
                    <a:pt x="1302" y="0"/>
                    <a:pt x="1256"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72" name="Google Shape;3872;p114"/>
            <p:cNvGrpSpPr/>
            <p:nvPr/>
          </p:nvGrpSpPr>
          <p:grpSpPr>
            <a:xfrm flipH="1">
              <a:off x="7561552" y="885584"/>
              <a:ext cx="177075" cy="144085"/>
              <a:chOff x="1808700" y="965100"/>
              <a:chExt cx="262450" cy="208275"/>
            </a:xfrm>
          </p:grpSpPr>
          <p:sp>
            <p:nvSpPr>
              <p:cNvPr id="3873" name="Google Shape;3873;p114"/>
              <p:cNvSpPr/>
              <p:nvPr/>
            </p:nvSpPr>
            <p:spPr>
              <a:xfrm flipH="1">
                <a:off x="1808700" y="965100"/>
                <a:ext cx="262450" cy="105075"/>
              </a:xfrm>
              <a:custGeom>
                <a:avLst/>
                <a:gdLst/>
                <a:ahLst/>
                <a:cxnLst/>
                <a:rect l="l" t="t" r="r" b="b"/>
                <a:pathLst>
                  <a:path w="10498" h="4203" extrusionOk="0">
                    <a:moveTo>
                      <a:pt x="5545" y="1"/>
                    </a:moveTo>
                    <a:cubicBezTo>
                      <a:pt x="4604" y="1"/>
                      <a:pt x="3667" y="67"/>
                      <a:pt x="2735" y="139"/>
                    </a:cubicBezTo>
                    <a:cubicBezTo>
                      <a:pt x="2307" y="723"/>
                      <a:pt x="1811" y="1248"/>
                      <a:pt x="1294" y="1617"/>
                    </a:cubicBezTo>
                    <a:cubicBezTo>
                      <a:pt x="858" y="1921"/>
                      <a:pt x="429" y="2172"/>
                      <a:pt x="0" y="2386"/>
                    </a:cubicBezTo>
                    <a:cubicBezTo>
                      <a:pt x="1897" y="3327"/>
                      <a:pt x="4096" y="4203"/>
                      <a:pt x="6190" y="4203"/>
                    </a:cubicBezTo>
                    <a:cubicBezTo>
                      <a:pt x="7321" y="4203"/>
                      <a:pt x="8420" y="3948"/>
                      <a:pt x="9426" y="3310"/>
                    </a:cubicBezTo>
                    <a:cubicBezTo>
                      <a:pt x="10498" y="2571"/>
                      <a:pt x="10069" y="782"/>
                      <a:pt x="8805" y="353"/>
                    </a:cubicBezTo>
                    <a:cubicBezTo>
                      <a:pt x="7717" y="88"/>
                      <a:pt x="6629" y="1"/>
                      <a:pt x="5545" y="1"/>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114"/>
              <p:cNvSpPr/>
              <p:nvPr/>
            </p:nvSpPr>
            <p:spPr>
              <a:xfrm flipH="1">
                <a:off x="1832700" y="980025"/>
                <a:ext cx="236975" cy="193350"/>
              </a:xfrm>
              <a:custGeom>
                <a:avLst/>
                <a:gdLst/>
                <a:ahLst/>
                <a:cxnLst/>
                <a:rect l="l" t="t" r="r" b="b"/>
                <a:pathLst>
                  <a:path w="9479" h="7734" extrusionOk="0">
                    <a:moveTo>
                      <a:pt x="2307" y="0"/>
                    </a:moveTo>
                    <a:cubicBezTo>
                      <a:pt x="2004" y="399"/>
                      <a:pt x="1634" y="739"/>
                      <a:pt x="1235" y="1020"/>
                    </a:cubicBezTo>
                    <a:cubicBezTo>
                      <a:pt x="828" y="1294"/>
                      <a:pt x="399" y="1545"/>
                      <a:pt x="0" y="1760"/>
                    </a:cubicBezTo>
                    <a:cubicBezTo>
                      <a:pt x="1634" y="4650"/>
                      <a:pt x="3911" y="7548"/>
                      <a:pt x="7297" y="7733"/>
                    </a:cubicBezTo>
                    <a:cubicBezTo>
                      <a:pt x="7308" y="7733"/>
                      <a:pt x="7319" y="7733"/>
                      <a:pt x="7331" y="7733"/>
                    </a:cubicBezTo>
                    <a:cubicBezTo>
                      <a:pt x="8728" y="7733"/>
                      <a:pt x="9479" y="5905"/>
                      <a:pt x="8657" y="4746"/>
                    </a:cubicBezTo>
                    <a:cubicBezTo>
                      <a:pt x="6898" y="2684"/>
                      <a:pt x="4562" y="1390"/>
                      <a:pt x="2307" y="0"/>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75" name="Google Shape;3875;p114"/>
            <p:cNvSpPr/>
            <p:nvPr/>
          </p:nvSpPr>
          <p:spPr>
            <a:xfrm>
              <a:off x="7549588" y="1009561"/>
              <a:ext cx="45130" cy="132624"/>
            </a:xfrm>
            <a:custGeom>
              <a:avLst/>
              <a:gdLst/>
              <a:ahLst/>
              <a:cxnLst/>
              <a:rect l="l" t="t" r="r" b="b"/>
              <a:pathLst>
                <a:path w="2529" h="7432" extrusionOk="0">
                  <a:moveTo>
                    <a:pt x="2218" y="1"/>
                  </a:moveTo>
                  <a:cubicBezTo>
                    <a:pt x="2096" y="1"/>
                    <a:pt x="1974" y="77"/>
                    <a:pt x="1974" y="228"/>
                  </a:cubicBezTo>
                  <a:cubicBezTo>
                    <a:pt x="1974" y="1921"/>
                    <a:pt x="1944" y="3621"/>
                    <a:pt x="1944" y="5314"/>
                  </a:cubicBezTo>
                  <a:cubicBezTo>
                    <a:pt x="1390" y="5189"/>
                    <a:pt x="835" y="5159"/>
                    <a:pt x="311" y="5063"/>
                  </a:cubicBezTo>
                  <a:cubicBezTo>
                    <a:pt x="302" y="5062"/>
                    <a:pt x="293" y="5062"/>
                    <a:pt x="284" y="5062"/>
                  </a:cubicBezTo>
                  <a:cubicBezTo>
                    <a:pt x="0" y="5062"/>
                    <a:pt x="9" y="5530"/>
                    <a:pt x="311" y="5558"/>
                  </a:cubicBezTo>
                  <a:cubicBezTo>
                    <a:pt x="680" y="5618"/>
                    <a:pt x="1079" y="5654"/>
                    <a:pt x="1479" y="5714"/>
                  </a:cubicBezTo>
                  <a:cubicBezTo>
                    <a:pt x="1419" y="5743"/>
                    <a:pt x="1353" y="5773"/>
                    <a:pt x="1323" y="5802"/>
                  </a:cubicBezTo>
                  <a:cubicBezTo>
                    <a:pt x="1020" y="5928"/>
                    <a:pt x="710" y="6054"/>
                    <a:pt x="429" y="6172"/>
                  </a:cubicBezTo>
                  <a:cubicBezTo>
                    <a:pt x="196" y="6304"/>
                    <a:pt x="339" y="6641"/>
                    <a:pt x="560" y="6641"/>
                  </a:cubicBezTo>
                  <a:cubicBezTo>
                    <a:pt x="598" y="6641"/>
                    <a:pt x="639" y="6631"/>
                    <a:pt x="680" y="6608"/>
                  </a:cubicBezTo>
                  <a:cubicBezTo>
                    <a:pt x="954" y="6482"/>
                    <a:pt x="1235" y="6357"/>
                    <a:pt x="1508" y="6239"/>
                  </a:cubicBezTo>
                  <a:cubicBezTo>
                    <a:pt x="1663" y="6172"/>
                    <a:pt x="1848" y="6054"/>
                    <a:pt x="2033" y="5987"/>
                  </a:cubicBezTo>
                  <a:lnTo>
                    <a:pt x="2033" y="5987"/>
                  </a:lnTo>
                  <a:cubicBezTo>
                    <a:pt x="2003" y="6357"/>
                    <a:pt x="1944" y="6763"/>
                    <a:pt x="1878" y="7133"/>
                  </a:cubicBezTo>
                  <a:cubicBezTo>
                    <a:pt x="1843" y="7314"/>
                    <a:pt x="1991" y="7431"/>
                    <a:pt x="2131" y="7431"/>
                  </a:cubicBezTo>
                  <a:cubicBezTo>
                    <a:pt x="2226" y="7431"/>
                    <a:pt x="2317" y="7377"/>
                    <a:pt x="2344" y="7251"/>
                  </a:cubicBezTo>
                  <a:cubicBezTo>
                    <a:pt x="2462" y="6763"/>
                    <a:pt x="2528" y="6209"/>
                    <a:pt x="2528" y="5684"/>
                  </a:cubicBezTo>
                  <a:cubicBezTo>
                    <a:pt x="2528" y="5558"/>
                    <a:pt x="2499" y="5499"/>
                    <a:pt x="2403" y="5470"/>
                  </a:cubicBezTo>
                  <a:cubicBezTo>
                    <a:pt x="2432" y="3710"/>
                    <a:pt x="2462" y="1988"/>
                    <a:pt x="2462" y="228"/>
                  </a:cubicBezTo>
                  <a:cubicBezTo>
                    <a:pt x="2462" y="77"/>
                    <a:pt x="2340" y="1"/>
                    <a:pt x="2218"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76" name="Google Shape;3876;p114"/>
            <p:cNvGrpSpPr/>
            <p:nvPr/>
          </p:nvGrpSpPr>
          <p:grpSpPr>
            <a:xfrm flipH="1">
              <a:off x="7561577" y="885584"/>
              <a:ext cx="177075" cy="144085"/>
              <a:chOff x="1808700" y="965100"/>
              <a:chExt cx="262450" cy="208275"/>
            </a:xfrm>
          </p:grpSpPr>
          <p:sp>
            <p:nvSpPr>
              <p:cNvPr id="3877" name="Google Shape;3877;p114"/>
              <p:cNvSpPr/>
              <p:nvPr/>
            </p:nvSpPr>
            <p:spPr>
              <a:xfrm flipH="1">
                <a:off x="1808700" y="965100"/>
                <a:ext cx="262450" cy="105075"/>
              </a:xfrm>
              <a:custGeom>
                <a:avLst/>
                <a:gdLst/>
                <a:ahLst/>
                <a:cxnLst/>
                <a:rect l="l" t="t" r="r" b="b"/>
                <a:pathLst>
                  <a:path w="10498" h="4203" extrusionOk="0">
                    <a:moveTo>
                      <a:pt x="5545" y="1"/>
                    </a:moveTo>
                    <a:cubicBezTo>
                      <a:pt x="4604" y="1"/>
                      <a:pt x="3667" y="67"/>
                      <a:pt x="2735" y="139"/>
                    </a:cubicBezTo>
                    <a:cubicBezTo>
                      <a:pt x="2307" y="723"/>
                      <a:pt x="1811" y="1248"/>
                      <a:pt x="1294" y="1617"/>
                    </a:cubicBezTo>
                    <a:cubicBezTo>
                      <a:pt x="858" y="1921"/>
                      <a:pt x="429" y="2172"/>
                      <a:pt x="0" y="2386"/>
                    </a:cubicBezTo>
                    <a:cubicBezTo>
                      <a:pt x="1897" y="3327"/>
                      <a:pt x="4096" y="4203"/>
                      <a:pt x="6190" y="4203"/>
                    </a:cubicBezTo>
                    <a:cubicBezTo>
                      <a:pt x="7321" y="4203"/>
                      <a:pt x="8420" y="3948"/>
                      <a:pt x="9426" y="3310"/>
                    </a:cubicBezTo>
                    <a:cubicBezTo>
                      <a:pt x="10498" y="2571"/>
                      <a:pt x="10069" y="782"/>
                      <a:pt x="8805" y="353"/>
                    </a:cubicBezTo>
                    <a:cubicBezTo>
                      <a:pt x="7717" y="88"/>
                      <a:pt x="6629" y="1"/>
                      <a:pt x="5545" y="1"/>
                    </a:cubicBezTo>
                    <a:close/>
                  </a:path>
                </a:pathLst>
              </a:custGeom>
              <a:solidFill>
                <a:srgbClr val="000000">
                  <a:alpha val="2849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114"/>
              <p:cNvSpPr/>
              <p:nvPr/>
            </p:nvSpPr>
            <p:spPr>
              <a:xfrm flipH="1">
                <a:off x="1832700" y="980025"/>
                <a:ext cx="236975" cy="193350"/>
              </a:xfrm>
              <a:custGeom>
                <a:avLst/>
                <a:gdLst/>
                <a:ahLst/>
                <a:cxnLst/>
                <a:rect l="l" t="t" r="r" b="b"/>
                <a:pathLst>
                  <a:path w="9479" h="7734" extrusionOk="0">
                    <a:moveTo>
                      <a:pt x="2307" y="0"/>
                    </a:moveTo>
                    <a:cubicBezTo>
                      <a:pt x="2004" y="399"/>
                      <a:pt x="1634" y="739"/>
                      <a:pt x="1235" y="1020"/>
                    </a:cubicBezTo>
                    <a:cubicBezTo>
                      <a:pt x="828" y="1294"/>
                      <a:pt x="399" y="1545"/>
                      <a:pt x="0" y="1760"/>
                    </a:cubicBezTo>
                    <a:cubicBezTo>
                      <a:pt x="1634" y="4650"/>
                      <a:pt x="3911" y="7548"/>
                      <a:pt x="7297" y="7733"/>
                    </a:cubicBezTo>
                    <a:cubicBezTo>
                      <a:pt x="7308" y="7733"/>
                      <a:pt x="7319" y="7733"/>
                      <a:pt x="7331" y="7733"/>
                    </a:cubicBezTo>
                    <a:cubicBezTo>
                      <a:pt x="8728" y="7733"/>
                      <a:pt x="9479" y="5905"/>
                      <a:pt x="8657" y="4746"/>
                    </a:cubicBezTo>
                    <a:cubicBezTo>
                      <a:pt x="6898" y="2684"/>
                      <a:pt x="4562" y="1390"/>
                      <a:pt x="2307" y="0"/>
                    </a:cubicBezTo>
                    <a:close/>
                  </a:path>
                </a:pathLst>
              </a:custGeom>
              <a:solidFill>
                <a:srgbClr val="000000">
                  <a:alpha val="2849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79" name="Google Shape;3879;p114"/>
            <p:cNvSpPr/>
            <p:nvPr/>
          </p:nvSpPr>
          <p:spPr>
            <a:xfrm>
              <a:off x="7555120" y="885529"/>
              <a:ext cx="204504" cy="115814"/>
            </a:xfrm>
            <a:custGeom>
              <a:avLst/>
              <a:gdLst/>
              <a:ahLst/>
              <a:cxnLst/>
              <a:rect l="l" t="t" r="r" b="b"/>
              <a:pathLst>
                <a:path w="11460" h="6490" extrusionOk="0">
                  <a:moveTo>
                    <a:pt x="2433" y="0"/>
                  </a:moveTo>
                  <a:cubicBezTo>
                    <a:pt x="2034" y="525"/>
                    <a:pt x="1568" y="1020"/>
                    <a:pt x="1080" y="1360"/>
                  </a:cubicBezTo>
                  <a:cubicBezTo>
                    <a:pt x="710" y="1604"/>
                    <a:pt x="341" y="1819"/>
                    <a:pt x="1" y="2033"/>
                  </a:cubicBezTo>
                  <a:cubicBezTo>
                    <a:pt x="2297" y="4442"/>
                    <a:pt x="4688" y="6489"/>
                    <a:pt x="7863" y="6489"/>
                  </a:cubicBezTo>
                  <a:cubicBezTo>
                    <a:pt x="8429" y="6489"/>
                    <a:pt x="9021" y="6424"/>
                    <a:pt x="9641" y="6284"/>
                  </a:cubicBezTo>
                  <a:cubicBezTo>
                    <a:pt x="11208" y="5855"/>
                    <a:pt x="11459" y="3608"/>
                    <a:pt x="10166" y="2588"/>
                  </a:cubicBezTo>
                  <a:cubicBezTo>
                    <a:pt x="7482" y="806"/>
                    <a:pt x="5360" y="806"/>
                    <a:pt x="2433" y="0"/>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0" name="Google Shape;3880;p114"/>
          <p:cNvGrpSpPr/>
          <p:nvPr/>
        </p:nvGrpSpPr>
        <p:grpSpPr>
          <a:xfrm>
            <a:off x="2024411" y="2812575"/>
            <a:ext cx="1542397" cy="475800"/>
            <a:chOff x="766513" y="2812575"/>
            <a:chExt cx="2060100" cy="475800"/>
          </a:xfrm>
        </p:grpSpPr>
        <p:sp>
          <p:nvSpPr>
            <p:cNvPr id="3881" name="Google Shape;3881;p114"/>
            <p:cNvSpPr/>
            <p:nvPr/>
          </p:nvSpPr>
          <p:spPr>
            <a:xfrm>
              <a:off x="766513" y="2812575"/>
              <a:ext cx="2060100" cy="475800"/>
            </a:xfrm>
            <a:prstGeom prst="roundRect">
              <a:avLst>
                <a:gd name="adj" fmla="val 12212"/>
              </a:avLst>
            </a:prstGeom>
            <a:solidFill>
              <a:srgbClr val="FFB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82" name="Google Shape;3882;p114"/>
            <p:cNvGrpSpPr/>
            <p:nvPr/>
          </p:nvGrpSpPr>
          <p:grpSpPr>
            <a:xfrm>
              <a:off x="813325" y="2860175"/>
              <a:ext cx="1968100" cy="380650"/>
              <a:chOff x="1015800" y="2860175"/>
              <a:chExt cx="1968100" cy="380650"/>
            </a:xfrm>
          </p:grpSpPr>
          <p:sp>
            <p:nvSpPr>
              <p:cNvPr id="3883" name="Google Shape;3883;p114"/>
              <p:cNvSpPr/>
              <p:nvPr/>
            </p:nvSpPr>
            <p:spPr>
              <a:xfrm>
                <a:off x="1015800" y="286017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114"/>
              <p:cNvSpPr/>
              <p:nvPr/>
            </p:nvSpPr>
            <p:spPr>
              <a:xfrm>
                <a:off x="1015800" y="319222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114"/>
              <p:cNvSpPr/>
              <p:nvPr/>
            </p:nvSpPr>
            <p:spPr>
              <a:xfrm>
                <a:off x="2935300" y="286017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114"/>
              <p:cNvSpPr/>
              <p:nvPr/>
            </p:nvSpPr>
            <p:spPr>
              <a:xfrm>
                <a:off x="2935300" y="319222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87" name="Google Shape;3887;p114"/>
          <p:cNvSpPr txBox="1">
            <a:spLocks noGrp="1"/>
          </p:cNvSpPr>
          <p:nvPr>
            <p:ph type="title" idx="3"/>
          </p:nvPr>
        </p:nvSpPr>
        <p:spPr>
          <a:xfrm>
            <a:off x="2035550" y="2873775"/>
            <a:ext cx="1520100" cy="3534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sz="1300"/>
              <a:t>Andrei Ignatiev</a:t>
            </a:r>
            <a:endParaRPr sz="1300"/>
          </a:p>
        </p:txBody>
      </p:sp>
      <p:grpSp>
        <p:nvGrpSpPr>
          <p:cNvPr id="3888" name="Google Shape;3888;p114"/>
          <p:cNvGrpSpPr/>
          <p:nvPr/>
        </p:nvGrpSpPr>
        <p:grpSpPr>
          <a:xfrm>
            <a:off x="7447549" y="2816800"/>
            <a:ext cx="1542397" cy="475800"/>
            <a:chOff x="766513" y="2812575"/>
            <a:chExt cx="2060100" cy="475800"/>
          </a:xfrm>
        </p:grpSpPr>
        <p:sp>
          <p:nvSpPr>
            <p:cNvPr id="3889" name="Google Shape;3889;p114"/>
            <p:cNvSpPr/>
            <p:nvPr/>
          </p:nvSpPr>
          <p:spPr>
            <a:xfrm>
              <a:off x="766513" y="2812575"/>
              <a:ext cx="2060100" cy="475800"/>
            </a:xfrm>
            <a:prstGeom prst="roundRect">
              <a:avLst>
                <a:gd name="adj" fmla="val 12212"/>
              </a:avLst>
            </a:prstGeom>
            <a:solidFill>
              <a:srgbClr val="FFB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90" name="Google Shape;3890;p114"/>
            <p:cNvGrpSpPr/>
            <p:nvPr/>
          </p:nvGrpSpPr>
          <p:grpSpPr>
            <a:xfrm>
              <a:off x="813325" y="2860175"/>
              <a:ext cx="1968100" cy="380650"/>
              <a:chOff x="1015800" y="2860175"/>
              <a:chExt cx="1968100" cy="380650"/>
            </a:xfrm>
          </p:grpSpPr>
          <p:sp>
            <p:nvSpPr>
              <p:cNvPr id="3891" name="Google Shape;3891;p114"/>
              <p:cNvSpPr/>
              <p:nvPr/>
            </p:nvSpPr>
            <p:spPr>
              <a:xfrm>
                <a:off x="1015800" y="286017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114"/>
              <p:cNvSpPr/>
              <p:nvPr/>
            </p:nvSpPr>
            <p:spPr>
              <a:xfrm>
                <a:off x="1015800" y="319222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114"/>
              <p:cNvSpPr/>
              <p:nvPr/>
            </p:nvSpPr>
            <p:spPr>
              <a:xfrm>
                <a:off x="2935300" y="286017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114"/>
              <p:cNvSpPr/>
              <p:nvPr/>
            </p:nvSpPr>
            <p:spPr>
              <a:xfrm>
                <a:off x="2935300" y="319222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95" name="Google Shape;3895;p114"/>
          <p:cNvSpPr txBox="1">
            <a:spLocks noGrp="1"/>
          </p:cNvSpPr>
          <p:nvPr>
            <p:ph type="title" idx="3"/>
          </p:nvPr>
        </p:nvSpPr>
        <p:spPr>
          <a:xfrm>
            <a:off x="7444763" y="2878000"/>
            <a:ext cx="1520100" cy="3534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sz="1300"/>
              <a:t>Serena Mower</a:t>
            </a:r>
            <a:endParaRPr sz="1300"/>
          </a:p>
        </p:txBody>
      </p:sp>
      <p:grpSp>
        <p:nvGrpSpPr>
          <p:cNvPr id="3896" name="Google Shape;3896;p114"/>
          <p:cNvGrpSpPr/>
          <p:nvPr/>
        </p:nvGrpSpPr>
        <p:grpSpPr>
          <a:xfrm>
            <a:off x="5629895" y="1100900"/>
            <a:ext cx="1542300" cy="2454725"/>
            <a:chOff x="6431895" y="1100900"/>
            <a:chExt cx="1542300" cy="2454725"/>
          </a:xfrm>
        </p:grpSpPr>
        <p:grpSp>
          <p:nvGrpSpPr>
            <p:cNvPr id="3897" name="Google Shape;3897;p114"/>
            <p:cNvGrpSpPr/>
            <p:nvPr/>
          </p:nvGrpSpPr>
          <p:grpSpPr>
            <a:xfrm>
              <a:off x="6665333" y="2672725"/>
              <a:ext cx="1075425" cy="882900"/>
              <a:chOff x="1376875" y="2672725"/>
              <a:chExt cx="1075425" cy="882900"/>
            </a:xfrm>
          </p:grpSpPr>
          <p:sp>
            <p:nvSpPr>
              <p:cNvPr id="3898" name="Google Shape;3898;p114"/>
              <p:cNvSpPr/>
              <p:nvPr/>
            </p:nvSpPr>
            <p:spPr>
              <a:xfrm>
                <a:off x="1376875" y="2672725"/>
                <a:ext cx="127800" cy="882900"/>
              </a:xfrm>
              <a:prstGeom prst="rect">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114"/>
              <p:cNvSpPr/>
              <p:nvPr/>
            </p:nvSpPr>
            <p:spPr>
              <a:xfrm>
                <a:off x="2324500" y="2672725"/>
                <a:ext cx="127800" cy="882900"/>
              </a:xfrm>
              <a:prstGeom prst="rect">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00" name="Google Shape;3900;p114"/>
            <p:cNvSpPr/>
            <p:nvPr/>
          </p:nvSpPr>
          <p:spPr>
            <a:xfrm>
              <a:off x="6431895" y="1100900"/>
              <a:ext cx="1542300" cy="1613100"/>
            </a:xfrm>
            <a:prstGeom prst="roundRect">
              <a:avLst>
                <a:gd name="adj" fmla="val 12212"/>
              </a:avLst>
            </a:prstGeom>
            <a:solidFill>
              <a:srgbClr val="01A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114"/>
            <p:cNvSpPr/>
            <p:nvPr/>
          </p:nvSpPr>
          <p:spPr>
            <a:xfrm>
              <a:off x="6522516" y="1208820"/>
              <a:ext cx="1361059" cy="1397261"/>
            </a:xfrm>
            <a:custGeom>
              <a:avLst/>
              <a:gdLst/>
              <a:ahLst/>
              <a:cxnLst/>
              <a:rect l="l" t="t" r="r" b="b"/>
              <a:pathLst>
                <a:path w="10502" h="10539" extrusionOk="0">
                  <a:moveTo>
                    <a:pt x="9568" y="159"/>
                  </a:moveTo>
                  <a:cubicBezTo>
                    <a:pt x="9764" y="159"/>
                    <a:pt x="9997" y="234"/>
                    <a:pt x="10119" y="392"/>
                  </a:cubicBezTo>
                  <a:cubicBezTo>
                    <a:pt x="10268" y="551"/>
                    <a:pt x="10352" y="738"/>
                    <a:pt x="10352" y="934"/>
                  </a:cubicBezTo>
                  <a:lnTo>
                    <a:pt x="10352" y="9568"/>
                  </a:lnTo>
                  <a:cubicBezTo>
                    <a:pt x="10352" y="9801"/>
                    <a:pt x="10268" y="9997"/>
                    <a:pt x="10119" y="10156"/>
                  </a:cubicBezTo>
                  <a:cubicBezTo>
                    <a:pt x="9997" y="10268"/>
                    <a:pt x="9764" y="10389"/>
                    <a:pt x="9568" y="10389"/>
                  </a:cubicBezTo>
                  <a:lnTo>
                    <a:pt x="934" y="10389"/>
                  </a:lnTo>
                  <a:cubicBezTo>
                    <a:pt x="701" y="10389"/>
                    <a:pt x="514" y="10268"/>
                    <a:pt x="355" y="10156"/>
                  </a:cubicBezTo>
                  <a:cubicBezTo>
                    <a:pt x="234" y="9997"/>
                    <a:pt x="159" y="9801"/>
                    <a:pt x="159" y="9568"/>
                  </a:cubicBezTo>
                  <a:lnTo>
                    <a:pt x="159" y="934"/>
                  </a:lnTo>
                  <a:cubicBezTo>
                    <a:pt x="159" y="738"/>
                    <a:pt x="234" y="551"/>
                    <a:pt x="355" y="392"/>
                  </a:cubicBezTo>
                  <a:cubicBezTo>
                    <a:pt x="514" y="234"/>
                    <a:pt x="701" y="159"/>
                    <a:pt x="934" y="159"/>
                  </a:cubicBezTo>
                  <a:close/>
                  <a:moveTo>
                    <a:pt x="934" y="0"/>
                  </a:moveTo>
                  <a:cubicBezTo>
                    <a:pt x="393" y="0"/>
                    <a:pt x="1" y="430"/>
                    <a:pt x="1" y="934"/>
                  </a:cubicBezTo>
                  <a:lnTo>
                    <a:pt x="1" y="9568"/>
                  </a:lnTo>
                  <a:cubicBezTo>
                    <a:pt x="1" y="10118"/>
                    <a:pt x="393" y="10538"/>
                    <a:pt x="934" y="10538"/>
                  </a:cubicBezTo>
                  <a:lnTo>
                    <a:pt x="9568" y="10538"/>
                  </a:lnTo>
                  <a:cubicBezTo>
                    <a:pt x="10081" y="10538"/>
                    <a:pt x="10501" y="10118"/>
                    <a:pt x="10501" y="9568"/>
                  </a:cubicBezTo>
                  <a:lnTo>
                    <a:pt x="10501" y="934"/>
                  </a:lnTo>
                  <a:cubicBezTo>
                    <a:pt x="10501" y="430"/>
                    <a:pt x="10081" y="0"/>
                    <a:pt x="9568" y="0"/>
                  </a:cubicBezTo>
                  <a:close/>
                </a:path>
              </a:pathLst>
            </a:custGeom>
            <a:solidFill>
              <a:srgbClr val="5A254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02" name="Google Shape;3902;p114"/>
          <p:cNvGrpSpPr/>
          <p:nvPr/>
        </p:nvGrpSpPr>
        <p:grpSpPr>
          <a:xfrm>
            <a:off x="5656161" y="2812575"/>
            <a:ext cx="1542397" cy="475800"/>
            <a:chOff x="766513" y="2812575"/>
            <a:chExt cx="2060100" cy="475800"/>
          </a:xfrm>
        </p:grpSpPr>
        <p:sp>
          <p:nvSpPr>
            <p:cNvPr id="3903" name="Google Shape;3903;p114"/>
            <p:cNvSpPr/>
            <p:nvPr/>
          </p:nvSpPr>
          <p:spPr>
            <a:xfrm>
              <a:off x="766513" y="2812575"/>
              <a:ext cx="2060100" cy="475800"/>
            </a:xfrm>
            <a:prstGeom prst="roundRect">
              <a:avLst>
                <a:gd name="adj" fmla="val 12212"/>
              </a:avLst>
            </a:prstGeom>
            <a:solidFill>
              <a:srgbClr val="FFB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04" name="Google Shape;3904;p114"/>
            <p:cNvGrpSpPr/>
            <p:nvPr/>
          </p:nvGrpSpPr>
          <p:grpSpPr>
            <a:xfrm>
              <a:off x="813325" y="2860175"/>
              <a:ext cx="1968100" cy="380650"/>
              <a:chOff x="1015800" y="2860175"/>
              <a:chExt cx="1968100" cy="380650"/>
            </a:xfrm>
          </p:grpSpPr>
          <p:sp>
            <p:nvSpPr>
              <p:cNvPr id="3905" name="Google Shape;3905;p114"/>
              <p:cNvSpPr/>
              <p:nvPr/>
            </p:nvSpPr>
            <p:spPr>
              <a:xfrm>
                <a:off x="1015800" y="286017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114"/>
              <p:cNvSpPr/>
              <p:nvPr/>
            </p:nvSpPr>
            <p:spPr>
              <a:xfrm>
                <a:off x="1015800" y="319222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114"/>
              <p:cNvSpPr/>
              <p:nvPr/>
            </p:nvSpPr>
            <p:spPr>
              <a:xfrm>
                <a:off x="2935300" y="286017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114"/>
              <p:cNvSpPr/>
              <p:nvPr/>
            </p:nvSpPr>
            <p:spPr>
              <a:xfrm>
                <a:off x="2935300" y="319222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909" name="Google Shape;3909;p114"/>
          <p:cNvSpPr txBox="1">
            <a:spLocks noGrp="1"/>
          </p:cNvSpPr>
          <p:nvPr>
            <p:ph type="title" idx="3"/>
          </p:nvPr>
        </p:nvSpPr>
        <p:spPr>
          <a:xfrm>
            <a:off x="5667300" y="2873775"/>
            <a:ext cx="1520100" cy="3534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sz="1300"/>
              <a:t>Dylan Nguyen</a:t>
            </a:r>
            <a:endParaRPr sz="1300"/>
          </a:p>
        </p:txBody>
      </p:sp>
      <p:grpSp>
        <p:nvGrpSpPr>
          <p:cNvPr id="3910" name="Google Shape;3910;p114"/>
          <p:cNvGrpSpPr/>
          <p:nvPr/>
        </p:nvGrpSpPr>
        <p:grpSpPr>
          <a:xfrm>
            <a:off x="3826070" y="1105125"/>
            <a:ext cx="1542300" cy="2454725"/>
            <a:chOff x="6431895" y="1100900"/>
            <a:chExt cx="1542300" cy="2454725"/>
          </a:xfrm>
        </p:grpSpPr>
        <p:grpSp>
          <p:nvGrpSpPr>
            <p:cNvPr id="3911" name="Google Shape;3911;p114"/>
            <p:cNvGrpSpPr/>
            <p:nvPr/>
          </p:nvGrpSpPr>
          <p:grpSpPr>
            <a:xfrm>
              <a:off x="6665333" y="2672725"/>
              <a:ext cx="1075425" cy="882900"/>
              <a:chOff x="1376875" y="2672725"/>
              <a:chExt cx="1075425" cy="882900"/>
            </a:xfrm>
          </p:grpSpPr>
          <p:sp>
            <p:nvSpPr>
              <p:cNvPr id="3912" name="Google Shape;3912;p114"/>
              <p:cNvSpPr/>
              <p:nvPr/>
            </p:nvSpPr>
            <p:spPr>
              <a:xfrm>
                <a:off x="1376875" y="2672725"/>
                <a:ext cx="127800" cy="882900"/>
              </a:xfrm>
              <a:prstGeom prst="rect">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114"/>
              <p:cNvSpPr/>
              <p:nvPr/>
            </p:nvSpPr>
            <p:spPr>
              <a:xfrm>
                <a:off x="2324500" y="2672725"/>
                <a:ext cx="127800" cy="882900"/>
              </a:xfrm>
              <a:prstGeom prst="rect">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14" name="Google Shape;3914;p114"/>
            <p:cNvSpPr/>
            <p:nvPr/>
          </p:nvSpPr>
          <p:spPr>
            <a:xfrm>
              <a:off x="6431895" y="1100900"/>
              <a:ext cx="1542300" cy="1613100"/>
            </a:xfrm>
            <a:prstGeom prst="roundRect">
              <a:avLst>
                <a:gd name="adj" fmla="val 12212"/>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114"/>
            <p:cNvSpPr/>
            <p:nvPr/>
          </p:nvSpPr>
          <p:spPr>
            <a:xfrm>
              <a:off x="6522516" y="1208820"/>
              <a:ext cx="1361059" cy="1397261"/>
            </a:xfrm>
            <a:custGeom>
              <a:avLst/>
              <a:gdLst/>
              <a:ahLst/>
              <a:cxnLst/>
              <a:rect l="l" t="t" r="r" b="b"/>
              <a:pathLst>
                <a:path w="10502" h="10539" extrusionOk="0">
                  <a:moveTo>
                    <a:pt x="9568" y="159"/>
                  </a:moveTo>
                  <a:cubicBezTo>
                    <a:pt x="9764" y="159"/>
                    <a:pt x="9997" y="234"/>
                    <a:pt x="10119" y="392"/>
                  </a:cubicBezTo>
                  <a:cubicBezTo>
                    <a:pt x="10268" y="551"/>
                    <a:pt x="10352" y="738"/>
                    <a:pt x="10352" y="934"/>
                  </a:cubicBezTo>
                  <a:lnTo>
                    <a:pt x="10352" y="9568"/>
                  </a:lnTo>
                  <a:cubicBezTo>
                    <a:pt x="10352" y="9801"/>
                    <a:pt x="10268" y="9997"/>
                    <a:pt x="10119" y="10156"/>
                  </a:cubicBezTo>
                  <a:cubicBezTo>
                    <a:pt x="9997" y="10268"/>
                    <a:pt x="9764" y="10389"/>
                    <a:pt x="9568" y="10389"/>
                  </a:cubicBezTo>
                  <a:lnTo>
                    <a:pt x="934" y="10389"/>
                  </a:lnTo>
                  <a:cubicBezTo>
                    <a:pt x="701" y="10389"/>
                    <a:pt x="514" y="10268"/>
                    <a:pt x="355" y="10156"/>
                  </a:cubicBezTo>
                  <a:cubicBezTo>
                    <a:pt x="234" y="9997"/>
                    <a:pt x="159" y="9801"/>
                    <a:pt x="159" y="9568"/>
                  </a:cubicBezTo>
                  <a:lnTo>
                    <a:pt x="159" y="934"/>
                  </a:lnTo>
                  <a:cubicBezTo>
                    <a:pt x="159" y="738"/>
                    <a:pt x="234" y="551"/>
                    <a:pt x="355" y="392"/>
                  </a:cubicBezTo>
                  <a:cubicBezTo>
                    <a:pt x="514" y="234"/>
                    <a:pt x="701" y="159"/>
                    <a:pt x="934" y="159"/>
                  </a:cubicBezTo>
                  <a:close/>
                  <a:moveTo>
                    <a:pt x="934" y="0"/>
                  </a:moveTo>
                  <a:cubicBezTo>
                    <a:pt x="393" y="0"/>
                    <a:pt x="1" y="430"/>
                    <a:pt x="1" y="934"/>
                  </a:cubicBezTo>
                  <a:lnTo>
                    <a:pt x="1" y="9568"/>
                  </a:lnTo>
                  <a:cubicBezTo>
                    <a:pt x="1" y="10118"/>
                    <a:pt x="393" y="10538"/>
                    <a:pt x="934" y="10538"/>
                  </a:cubicBezTo>
                  <a:lnTo>
                    <a:pt x="9568" y="10538"/>
                  </a:lnTo>
                  <a:cubicBezTo>
                    <a:pt x="10081" y="10538"/>
                    <a:pt x="10501" y="10118"/>
                    <a:pt x="10501" y="9568"/>
                  </a:cubicBezTo>
                  <a:lnTo>
                    <a:pt x="10501" y="934"/>
                  </a:lnTo>
                  <a:cubicBezTo>
                    <a:pt x="10501" y="430"/>
                    <a:pt x="10081" y="0"/>
                    <a:pt x="9568" y="0"/>
                  </a:cubicBezTo>
                  <a:close/>
                </a:path>
              </a:pathLst>
            </a:custGeom>
            <a:solidFill>
              <a:srgbClr val="5A254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16" name="Google Shape;3916;p114"/>
          <p:cNvGrpSpPr/>
          <p:nvPr/>
        </p:nvGrpSpPr>
        <p:grpSpPr>
          <a:xfrm>
            <a:off x="3848336" y="2816800"/>
            <a:ext cx="1542397" cy="475800"/>
            <a:chOff x="766513" y="2812575"/>
            <a:chExt cx="2060100" cy="475800"/>
          </a:xfrm>
        </p:grpSpPr>
        <p:sp>
          <p:nvSpPr>
            <p:cNvPr id="3917" name="Google Shape;3917;p114"/>
            <p:cNvSpPr/>
            <p:nvPr/>
          </p:nvSpPr>
          <p:spPr>
            <a:xfrm>
              <a:off x="766513" y="2812575"/>
              <a:ext cx="2060100" cy="475800"/>
            </a:xfrm>
            <a:prstGeom prst="roundRect">
              <a:avLst>
                <a:gd name="adj" fmla="val 12212"/>
              </a:avLst>
            </a:prstGeom>
            <a:solidFill>
              <a:srgbClr val="FFB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18" name="Google Shape;3918;p114"/>
            <p:cNvGrpSpPr/>
            <p:nvPr/>
          </p:nvGrpSpPr>
          <p:grpSpPr>
            <a:xfrm>
              <a:off x="813325" y="2860175"/>
              <a:ext cx="1968100" cy="380650"/>
              <a:chOff x="1015800" y="2860175"/>
              <a:chExt cx="1968100" cy="380650"/>
            </a:xfrm>
          </p:grpSpPr>
          <p:sp>
            <p:nvSpPr>
              <p:cNvPr id="3919" name="Google Shape;3919;p114"/>
              <p:cNvSpPr/>
              <p:nvPr/>
            </p:nvSpPr>
            <p:spPr>
              <a:xfrm>
                <a:off x="1015800" y="286017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114"/>
              <p:cNvSpPr/>
              <p:nvPr/>
            </p:nvSpPr>
            <p:spPr>
              <a:xfrm>
                <a:off x="1015800" y="319222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114"/>
              <p:cNvSpPr/>
              <p:nvPr/>
            </p:nvSpPr>
            <p:spPr>
              <a:xfrm>
                <a:off x="2935300" y="286017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114"/>
              <p:cNvSpPr/>
              <p:nvPr/>
            </p:nvSpPr>
            <p:spPr>
              <a:xfrm>
                <a:off x="2935300" y="319222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923" name="Google Shape;3923;p114"/>
          <p:cNvSpPr txBox="1">
            <a:spLocks noGrp="1"/>
          </p:cNvSpPr>
          <p:nvPr>
            <p:ph type="title" idx="3"/>
          </p:nvPr>
        </p:nvSpPr>
        <p:spPr>
          <a:xfrm>
            <a:off x="3900925" y="2878000"/>
            <a:ext cx="1520100" cy="3534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sz="1300"/>
              <a:t>Nathan Pollock</a:t>
            </a:r>
            <a:endParaRPr sz="1300"/>
          </a:p>
        </p:txBody>
      </p:sp>
      <p:pic>
        <p:nvPicPr>
          <p:cNvPr id="3924" name="Google Shape;3924;p114"/>
          <p:cNvPicPr preferRelativeResize="0"/>
          <p:nvPr/>
        </p:nvPicPr>
        <p:blipFill rotWithShape="1">
          <a:blip r:embed="rId5">
            <a:alphaModFix/>
          </a:blip>
          <a:srcRect l="15378" r="15378"/>
          <a:stretch/>
        </p:blipFill>
        <p:spPr>
          <a:xfrm>
            <a:off x="2150375" y="1250100"/>
            <a:ext cx="1271100" cy="1316700"/>
          </a:xfrm>
          <a:prstGeom prst="roundRect">
            <a:avLst>
              <a:gd name="adj" fmla="val 7791"/>
            </a:avLst>
          </a:prstGeom>
          <a:noFill/>
          <a:ln>
            <a:noFill/>
          </a:ln>
        </p:spPr>
      </p:pic>
      <p:pic>
        <p:nvPicPr>
          <p:cNvPr id="3925" name="Google Shape;3925;p114"/>
          <p:cNvPicPr preferRelativeResize="0"/>
          <p:nvPr/>
        </p:nvPicPr>
        <p:blipFill rotWithShape="1">
          <a:blip r:embed="rId6">
            <a:alphaModFix/>
          </a:blip>
          <a:srcRect l="1569" r="1569"/>
          <a:stretch/>
        </p:blipFill>
        <p:spPr>
          <a:xfrm>
            <a:off x="5769864" y="1259550"/>
            <a:ext cx="1271100" cy="1316700"/>
          </a:xfrm>
          <a:prstGeom prst="roundRect">
            <a:avLst>
              <a:gd name="adj" fmla="val 7791"/>
            </a:avLst>
          </a:prstGeom>
          <a:noFill/>
          <a:ln>
            <a:noFill/>
          </a:ln>
        </p:spPr>
      </p:pic>
      <p:pic>
        <p:nvPicPr>
          <p:cNvPr id="3926" name="Google Shape;3926;p114"/>
          <p:cNvPicPr preferRelativeResize="0"/>
          <p:nvPr/>
        </p:nvPicPr>
        <p:blipFill rotWithShape="1">
          <a:blip r:embed="rId7">
            <a:alphaModFix/>
          </a:blip>
          <a:srcRect l="9116" r="9116"/>
          <a:stretch/>
        </p:blipFill>
        <p:spPr>
          <a:xfrm>
            <a:off x="3960275" y="1256953"/>
            <a:ext cx="1271100" cy="1316700"/>
          </a:xfrm>
          <a:prstGeom prst="roundRect">
            <a:avLst>
              <a:gd name="adj" fmla="val 7791"/>
            </a:avLst>
          </a:prstGeom>
          <a:noFill/>
          <a:ln>
            <a:noFill/>
          </a:ln>
        </p:spPr>
      </p:pic>
      <p:sp>
        <p:nvSpPr>
          <p:cNvPr id="3927" name="Google Shape;3927;p114"/>
          <p:cNvSpPr txBox="1">
            <a:spLocks noGrp="1"/>
          </p:cNvSpPr>
          <p:nvPr>
            <p:ph type="subTitle" idx="4"/>
          </p:nvPr>
        </p:nvSpPr>
        <p:spPr>
          <a:xfrm>
            <a:off x="2024450" y="3680750"/>
            <a:ext cx="1542300" cy="353400"/>
          </a:xfrm>
          <a:prstGeom prst="rect">
            <a:avLst/>
          </a:prstGeom>
        </p:spPr>
        <p:txBody>
          <a:bodyPr spcFirstLastPara="1" wrap="square" lIns="14400" tIns="14400" rIns="14400" bIns="14400" anchor="t" anchorCtr="0">
            <a:noAutofit/>
          </a:bodyPr>
          <a:lstStyle/>
          <a:p>
            <a:pPr marL="0" lvl="0" indent="0" algn="ctr" rtl="0">
              <a:spcBef>
                <a:spcPts val="0"/>
              </a:spcBef>
              <a:spcAft>
                <a:spcPts val="0"/>
              </a:spcAft>
              <a:buNone/>
            </a:pPr>
            <a:r>
              <a:rPr lang="en"/>
              <a:t>Data Collector/</a:t>
            </a:r>
            <a:endParaRPr/>
          </a:p>
          <a:p>
            <a:pPr marL="0" lvl="0" indent="0" algn="ctr" rtl="0">
              <a:spcBef>
                <a:spcPts val="0"/>
              </a:spcBef>
              <a:spcAft>
                <a:spcPts val="0"/>
              </a:spcAft>
              <a:buNone/>
            </a:pPr>
            <a:r>
              <a:rPr lang="en"/>
              <a:t>Analyst</a:t>
            </a:r>
            <a:endParaRPr/>
          </a:p>
          <a:p>
            <a:pPr marL="0" lvl="0" indent="0" algn="ctr" rtl="0">
              <a:spcBef>
                <a:spcPts val="0"/>
              </a:spcBef>
              <a:spcAft>
                <a:spcPts val="0"/>
              </a:spcAft>
              <a:buNone/>
            </a:pPr>
            <a:endParaRPr/>
          </a:p>
          <a:p>
            <a:pPr marL="0" lvl="0" indent="0" algn="ctr" rtl="0">
              <a:spcBef>
                <a:spcPts val="0"/>
              </a:spcBef>
              <a:spcAft>
                <a:spcPts val="0"/>
              </a:spcAft>
              <a:buNone/>
            </a:pPr>
            <a:endParaRPr/>
          </a:p>
        </p:txBody>
      </p:sp>
      <p:sp>
        <p:nvSpPr>
          <p:cNvPr id="3928" name="Google Shape;3928;p114"/>
          <p:cNvSpPr txBox="1">
            <a:spLocks noGrp="1"/>
          </p:cNvSpPr>
          <p:nvPr>
            <p:ph type="subTitle" idx="4"/>
          </p:nvPr>
        </p:nvSpPr>
        <p:spPr>
          <a:xfrm>
            <a:off x="7484075" y="3684971"/>
            <a:ext cx="1441500" cy="353400"/>
          </a:xfrm>
          <a:prstGeom prst="rect">
            <a:avLst/>
          </a:prstGeom>
        </p:spPr>
        <p:txBody>
          <a:bodyPr spcFirstLastPara="1" wrap="square" lIns="14400" tIns="14400" rIns="14400" bIns="14400" anchor="t" anchorCtr="0">
            <a:noAutofit/>
          </a:bodyPr>
          <a:lstStyle/>
          <a:p>
            <a:pPr marL="0" lvl="0" indent="0" algn="ctr" rtl="0">
              <a:spcBef>
                <a:spcPts val="0"/>
              </a:spcBef>
              <a:spcAft>
                <a:spcPts val="0"/>
              </a:spcAft>
              <a:buNone/>
            </a:pPr>
            <a:r>
              <a:rPr lang="en"/>
              <a:t>Editorial Lead</a:t>
            </a:r>
            <a:endParaRPr/>
          </a:p>
        </p:txBody>
      </p:sp>
      <p:sp>
        <p:nvSpPr>
          <p:cNvPr id="3929" name="Google Shape;3929;p114"/>
          <p:cNvSpPr txBox="1">
            <a:spLocks noGrp="1"/>
          </p:cNvSpPr>
          <p:nvPr>
            <p:ph type="subTitle" idx="4"/>
          </p:nvPr>
        </p:nvSpPr>
        <p:spPr>
          <a:xfrm>
            <a:off x="5680300" y="3680746"/>
            <a:ext cx="1441500" cy="353400"/>
          </a:xfrm>
          <a:prstGeom prst="rect">
            <a:avLst/>
          </a:prstGeom>
        </p:spPr>
        <p:txBody>
          <a:bodyPr spcFirstLastPara="1" wrap="square" lIns="14400" tIns="14400" rIns="14400" bIns="14400" anchor="t" anchorCtr="0">
            <a:noAutofit/>
          </a:bodyPr>
          <a:lstStyle/>
          <a:p>
            <a:pPr marL="0" lvl="0" indent="0" algn="ctr" rtl="0">
              <a:spcBef>
                <a:spcPts val="0"/>
              </a:spcBef>
              <a:spcAft>
                <a:spcPts val="0"/>
              </a:spcAft>
              <a:buNone/>
            </a:pPr>
            <a:r>
              <a:rPr lang="en"/>
              <a:t>Software Administrator</a:t>
            </a:r>
            <a:endParaRPr/>
          </a:p>
        </p:txBody>
      </p:sp>
      <p:sp>
        <p:nvSpPr>
          <p:cNvPr id="3930" name="Google Shape;3930;p114"/>
          <p:cNvSpPr txBox="1">
            <a:spLocks noGrp="1"/>
          </p:cNvSpPr>
          <p:nvPr>
            <p:ph type="subTitle" idx="4"/>
          </p:nvPr>
        </p:nvSpPr>
        <p:spPr>
          <a:xfrm>
            <a:off x="3925825" y="3684971"/>
            <a:ext cx="1441500" cy="353400"/>
          </a:xfrm>
          <a:prstGeom prst="rect">
            <a:avLst/>
          </a:prstGeom>
        </p:spPr>
        <p:txBody>
          <a:bodyPr spcFirstLastPara="1" wrap="square" lIns="14400" tIns="14400" rIns="14400" bIns="14400" anchor="t" anchorCtr="0">
            <a:noAutofit/>
          </a:bodyPr>
          <a:lstStyle/>
          <a:p>
            <a:pPr marL="0" lvl="0" indent="0" algn="ctr" rtl="0">
              <a:spcBef>
                <a:spcPts val="0"/>
              </a:spcBef>
              <a:spcAft>
                <a:spcPts val="0"/>
              </a:spcAft>
              <a:buNone/>
            </a:pPr>
            <a:r>
              <a:rPr lang="en"/>
              <a:t>Programming Lead</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82"/>
        <p:cNvGrpSpPr/>
        <p:nvPr/>
      </p:nvGrpSpPr>
      <p:grpSpPr>
        <a:xfrm>
          <a:off x="0" y="0"/>
          <a:ext cx="0" cy="0"/>
          <a:chOff x="0" y="0"/>
          <a:chExt cx="0" cy="0"/>
        </a:xfrm>
      </p:grpSpPr>
      <p:pic>
        <p:nvPicPr>
          <p:cNvPr id="5383" name="Google Shape;5383;p141"/>
          <p:cNvPicPr preferRelativeResize="0"/>
          <p:nvPr/>
        </p:nvPicPr>
        <p:blipFill>
          <a:blip r:embed="rId3">
            <a:alphaModFix/>
          </a:blip>
          <a:stretch>
            <a:fillRect/>
          </a:stretch>
        </p:blipFill>
        <p:spPr>
          <a:xfrm>
            <a:off x="4642574" y="1157438"/>
            <a:ext cx="4499351" cy="2828625"/>
          </a:xfrm>
          <a:prstGeom prst="rect">
            <a:avLst/>
          </a:prstGeom>
          <a:noFill/>
          <a:ln>
            <a:noFill/>
          </a:ln>
        </p:spPr>
      </p:pic>
      <p:pic>
        <p:nvPicPr>
          <p:cNvPr id="5384" name="Google Shape;5384;p141"/>
          <p:cNvPicPr preferRelativeResize="0"/>
          <p:nvPr/>
        </p:nvPicPr>
        <p:blipFill>
          <a:blip r:embed="rId4">
            <a:alphaModFix/>
          </a:blip>
          <a:stretch>
            <a:fillRect/>
          </a:stretch>
        </p:blipFill>
        <p:spPr>
          <a:xfrm>
            <a:off x="11" y="1157450"/>
            <a:ext cx="4642563" cy="2828600"/>
          </a:xfrm>
          <a:prstGeom prst="rect">
            <a:avLst/>
          </a:prstGeom>
          <a:noFill/>
          <a:ln>
            <a:noFill/>
          </a:ln>
        </p:spPr>
      </p:pic>
      <p:sp>
        <p:nvSpPr>
          <p:cNvPr id="5385" name="Google Shape;5385;p141"/>
          <p:cNvSpPr txBox="1">
            <a:spLocks noGrp="1"/>
          </p:cNvSpPr>
          <p:nvPr>
            <p:ph type="title"/>
          </p:nvPr>
        </p:nvSpPr>
        <p:spPr>
          <a:xfrm>
            <a:off x="2472460" y="308500"/>
            <a:ext cx="4199100" cy="8871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a:t>Survey Data</a:t>
            </a:r>
            <a:endParaRPr/>
          </a:p>
        </p:txBody>
      </p:sp>
      <p:pic>
        <p:nvPicPr>
          <p:cNvPr id="5386" name="Google Shape;5386;p141" title="Chart"/>
          <p:cNvPicPr preferRelativeResize="0"/>
          <p:nvPr/>
        </p:nvPicPr>
        <p:blipFill>
          <a:blip r:embed="rId5">
            <a:alphaModFix/>
          </a:blip>
          <a:stretch>
            <a:fillRect/>
          </a:stretch>
        </p:blipFill>
        <p:spPr>
          <a:xfrm>
            <a:off x="0" y="1155025"/>
            <a:ext cx="4642575" cy="2833449"/>
          </a:xfrm>
          <a:prstGeom prst="rect">
            <a:avLst/>
          </a:prstGeom>
          <a:noFill/>
          <a:ln>
            <a:noFill/>
          </a:ln>
        </p:spPr>
      </p:pic>
      <p:pic>
        <p:nvPicPr>
          <p:cNvPr id="5387" name="Google Shape;5387;p141" title="Chart"/>
          <p:cNvPicPr preferRelativeResize="0"/>
          <p:nvPr/>
        </p:nvPicPr>
        <p:blipFill>
          <a:blip r:embed="rId6">
            <a:alphaModFix/>
          </a:blip>
          <a:stretch>
            <a:fillRect/>
          </a:stretch>
        </p:blipFill>
        <p:spPr>
          <a:xfrm>
            <a:off x="4598589" y="1155025"/>
            <a:ext cx="4587324" cy="283344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1000"/>
                                        <p:tgtEl>
                                          <p:spTgt spid="5383"/>
                                        </p:tgtEl>
                                      </p:cBhvr>
                                    </p:animEffect>
                                    <p:set>
                                      <p:cBhvr>
                                        <p:cTn id="15" dur="1" fill="hold">
                                          <p:stCondLst>
                                            <p:cond delay="1000"/>
                                          </p:stCondLst>
                                        </p:cTn>
                                        <p:tgtEl>
                                          <p:spTgt spid="5383"/>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538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91"/>
        <p:cNvGrpSpPr/>
        <p:nvPr/>
      </p:nvGrpSpPr>
      <p:grpSpPr>
        <a:xfrm>
          <a:off x="0" y="0"/>
          <a:ext cx="0" cy="0"/>
          <a:chOff x="0" y="0"/>
          <a:chExt cx="0" cy="0"/>
        </a:xfrm>
      </p:grpSpPr>
      <p:sp>
        <p:nvSpPr>
          <p:cNvPr id="5392" name="Google Shape;5392;p142"/>
          <p:cNvSpPr txBox="1">
            <a:spLocks noGrp="1"/>
          </p:cNvSpPr>
          <p:nvPr>
            <p:ph type="title"/>
          </p:nvPr>
        </p:nvSpPr>
        <p:spPr>
          <a:xfrm>
            <a:off x="1819124" y="166775"/>
            <a:ext cx="5988900" cy="1407300"/>
          </a:xfrm>
          <a:prstGeom prst="rect">
            <a:avLst/>
          </a:prstGeom>
        </p:spPr>
        <p:txBody>
          <a:bodyPr spcFirstLastPara="1" wrap="square" lIns="14400" tIns="14400" rIns="14400" bIns="14400" anchor="ctr" anchorCtr="0">
            <a:noAutofit/>
          </a:bodyPr>
          <a:lstStyle/>
          <a:p>
            <a:pPr marL="0" lvl="0" indent="0" algn="l" rtl="0">
              <a:spcBef>
                <a:spcPts val="0"/>
              </a:spcBef>
              <a:spcAft>
                <a:spcPts val="0"/>
              </a:spcAft>
              <a:buNone/>
            </a:pPr>
            <a:r>
              <a:rPr lang="en"/>
              <a:t>Map of Karmiel</a:t>
            </a:r>
            <a:endParaRPr/>
          </a:p>
        </p:txBody>
      </p:sp>
      <p:sp>
        <p:nvSpPr>
          <p:cNvPr id="5393" name="Google Shape;5393;p142"/>
          <p:cNvSpPr txBox="1">
            <a:spLocks noGrp="1"/>
          </p:cNvSpPr>
          <p:nvPr>
            <p:ph type="title" idx="2"/>
          </p:nvPr>
        </p:nvSpPr>
        <p:spPr>
          <a:xfrm>
            <a:off x="1998938" y="1514400"/>
            <a:ext cx="1192800" cy="9807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endParaRPr/>
          </a:p>
        </p:txBody>
      </p:sp>
      <p:sp>
        <p:nvSpPr>
          <p:cNvPr id="5394" name="Google Shape;5394;p142"/>
          <p:cNvSpPr txBox="1">
            <a:spLocks noGrp="1"/>
          </p:cNvSpPr>
          <p:nvPr>
            <p:ph type="subTitle" idx="1"/>
          </p:nvPr>
        </p:nvSpPr>
        <p:spPr>
          <a:xfrm>
            <a:off x="3649313" y="2895600"/>
            <a:ext cx="3667500" cy="291300"/>
          </a:xfrm>
          <a:prstGeom prst="rect">
            <a:avLst/>
          </a:prstGeom>
        </p:spPr>
        <p:txBody>
          <a:bodyPr spcFirstLastPara="1" wrap="square" lIns="14400" tIns="14400" rIns="14400" bIns="14400" anchor="t" anchorCtr="0">
            <a:noAutofit/>
          </a:bodyPr>
          <a:lstStyle/>
          <a:p>
            <a:pPr marL="0" lvl="0" indent="0" algn="l" rtl="0">
              <a:spcBef>
                <a:spcPts val="0"/>
              </a:spcBef>
              <a:spcAft>
                <a:spcPts val="0"/>
              </a:spcAft>
              <a:buNone/>
            </a:pPr>
            <a:endParaRPr/>
          </a:p>
        </p:txBody>
      </p:sp>
      <p:pic>
        <p:nvPicPr>
          <p:cNvPr id="5395" name="Google Shape;5395;p142"/>
          <p:cNvPicPr preferRelativeResize="0"/>
          <p:nvPr/>
        </p:nvPicPr>
        <p:blipFill>
          <a:blip r:embed="rId3">
            <a:alphaModFix/>
          </a:blip>
          <a:stretch>
            <a:fillRect/>
          </a:stretch>
        </p:blipFill>
        <p:spPr>
          <a:xfrm>
            <a:off x="1577550" y="1355273"/>
            <a:ext cx="5988901" cy="3371965"/>
          </a:xfrm>
          <a:prstGeom prst="rect">
            <a:avLst/>
          </a:prstGeom>
          <a:noFill/>
          <a:ln w="76200"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99"/>
        <p:cNvGrpSpPr/>
        <p:nvPr/>
      </p:nvGrpSpPr>
      <p:grpSpPr>
        <a:xfrm>
          <a:off x="0" y="0"/>
          <a:ext cx="0" cy="0"/>
          <a:chOff x="0" y="0"/>
          <a:chExt cx="0" cy="0"/>
        </a:xfrm>
      </p:grpSpPr>
      <p:sp>
        <p:nvSpPr>
          <p:cNvPr id="5400" name="Google Shape;5400;p143"/>
          <p:cNvSpPr txBox="1">
            <a:spLocks noGrp="1"/>
          </p:cNvSpPr>
          <p:nvPr>
            <p:ph type="title"/>
          </p:nvPr>
        </p:nvSpPr>
        <p:spPr>
          <a:xfrm>
            <a:off x="4066199" y="1878750"/>
            <a:ext cx="1443300" cy="13860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a:t>VS</a:t>
            </a:r>
            <a:endParaRPr/>
          </a:p>
        </p:txBody>
      </p:sp>
      <p:pic>
        <p:nvPicPr>
          <p:cNvPr id="5401" name="Google Shape;5401;p143"/>
          <p:cNvPicPr preferRelativeResize="0"/>
          <p:nvPr/>
        </p:nvPicPr>
        <p:blipFill>
          <a:blip r:embed="rId3">
            <a:alphaModFix/>
          </a:blip>
          <a:stretch>
            <a:fillRect/>
          </a:stretch>
        </p:blipFill>
        <p:spPr>
          <a:xfrm>
            <a:off x="108600" y="1671025"/>
            <a:ext cx="3946699" cy="1801450"/>
          </a:xfrm>
          <a:prstGeom prst="rect">
            <a:avLst/>
          </a:prstGeom>
          <a:noFill/>
          <a:ln w="38100"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pic>
      <p:pic>
        <p:nvPicPr>
          <p:cNvPr id="5402" name="Google Shape;5402;p143"/>
          <p:cNvPicPr preferRelativeResize="0"/>
          <p:nvPr/>
        </p:nvPicPr>
        <p:blipFill>
          <a:blip r:embed="rId4">
            <a:alphaModFix/>
          </a:blip>
          <a:stretch>
            <a:fillRect/>
          </a:stretch>
        </p:blipFill>
        <p:spPr>
          <a:xfrm>
            <a:off x="5520400" y="1454450"/>
            <a:ext cx="3477298" cy="2234601"/>
          </a:xfrm>
          <a:prstGeom prst="rect">
            <a:avLst/>
          </a:prstGeom>
          <a:noFill/>
          <a:ln w="38100"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pic>
      <p:sp>
        <p:nvSpPr>
          <p:cNvPr id="5403" name="Google Shape;5403;p143"/>
          <p:cNvSpPr txBox="1"/>
          <p:nvPr/>
        </p:nvSpPr>
        <p:spPr>
          <a:xfrm>
            <a:off x="581950" y="733350"/>
            <a:ext cx="3000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chemeClr val="accent1"/>
                </a:solidFill>
                <a:latin typeface="Arvo"/>
                <a:ea typeface="Arvo"/>
                <a:cs typeface="Arvo"/>
                <a:sym typeface="Arvo"/>
              </a:rPr>
              <a:t>Rabin</a:t>
            </a:r>
            <a:endParaRPr sz="2000" b="1">
              <a:solidFill>
                <a:schemeClr val="accent1"/>
              </a:solidFill>
              <a:latin typeface="Arvo"/>
              <a:ea typeface="Arvo"/>
              <a:cs typeface="Arvo"/>
              <a:sym typeface="Arvo"/>
            </a:endParaRPr>
          </a:p>
        </p:txBody>
      </p:sp>
      <p:sp>
        <p:nvSpPr>
          <p:cNvPr id="5404" name="Google Shape;5404;p143"/>
          <p:cNvSpPr txBox="1"/>
          <p:nvPr/>
        </p:nvSpPr>
        <p:spPr>
          <a:xfrm>
            <a:off x="5759050" y="733350"/>
            <a:ext cx="3000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chemeClr val="accent1"/>
                </a:solidFill>
                <a:latin typeface="Arvo"/>
                <a:ea typeface="Arvo"/>
                <a:cs typeface="Arvo"/>
                <a:sym typeface="Arvo"/>
              </a:rPr>
              <a:t>Makosh</a:t>
            </a:r>
            <a:endParaRPr sz="2000" b="1">
              <a:solidFill>
                <a:schemeClr val="accent1"/>
              </a:solidFill>
              <a:latin typeface="Arvo"/>
              <a:ea typeface="Arvo"/>
              <a:cs typeface="Arvo"/>
              <a:sym typeface="Arv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408"/>
        <p:cNvGrpSpPr/>
        <p:nvPr/>
      </p:nvGrpSpPr>
      <p:grpSpPr>
        <a:xfrm>
          <a:off x="0" y="0"/>
          <a:ext cx="0" cy="0"/>
          <a:chOff x="0" y="0"/>
          <a:chExt cx="0" cy="0"/>
        </a:xfrm>
      </p:grpSpPr>
      <p:grpSp>
        <p:nvGrpSpPr>
          <p:cNvPr id="5409" name="Google Shape;5409;p144"/>
          <p:cNvGrpSpPr/>
          <p:nvPr/>
        </p:nvGrpSpPr>
        <p:grpSpPr>
          <a:xfrm>
            <a:off x="1827188" y="1273500"/>
            <a:ext cx="1536300" cy="3875700"/>
            <a:chOff x="1827188" y="1273500"/>
            <a:chExt cx="1536300" cy="3875700"/>
          </a:xfrm>
        </p:grpSpPr>
        <p:grpSp>
          <p:nvGrpSpPr>
            <p:cNvPr id="5410" name="Google Shape;5410;p144"/>
            <p:cNvGrpSpPr/>
            <p:nvPr/>
          </p:nvGrpSpPr>
          <p:grpSpPr>
            <a:xfrm>
              <a:off x="1827188" y="1273500"/>
              <a:ext cx="1536300" cy="3330923"/>
              <a:chOff x="1827188" y="1273500"/>
              <a:chExt cx="1536300" cy="3330923"/>
            </a:xfrm>
          </p:grpSpPr>
          <p:sp>
            <p:nvSpPr>
              <p:cNvPr id="5411" name="Google Shape;5411;p144"/>
              <p:cNvSpPr/>
              <p:nvPr/>
            </p:nvSpPr>
            <p:spPr>
              <a:xfrm>
                <a:off x="2531487" y="2345125"/>
                <a:ext cx="127701" cy="2259298"/>
              </a:xfrm>
              <a:custGeom>
                <a:avLst/>
                <a:gdLst/>
                <a:ahLst/>
                <a:cxnLst/>
                <a:rect l="l" t="t" r="r" b="b"/>
                <a:pathLst>
                  <a:path w="1289" h="30495" extrusionOk="0">
                    <a:moveTo>
                      <a:pt x="1" y="1"/>
                    </a:moveTo>
                    <a:lnTo>
                      <a:pt x="1" y="29869"/>
                    </a:lnTo>
                    <a:cubicBezTo>
                      <a:pt x="1" y="30224"/>
                      <a:pt x="309" y="30494"/>
                      <a:pt x="664" y="30494"/>
                    </a:cubicBezTo>
                    <a:cubicBezTo>
                      <a:pt x="1009" y="30494"/>
                      <a:pt x="1289" y="30224"/>
                      <a:pt x="1289" y="29869"/>
                    </a:cubicBezTo>
                    <a:lnTo>
                      <a:pt x="1289" y="1"/>
                    </a:ln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2" name="Google Shape;5412;p144"/>
              <p:cNvSpPr/>
              <p:nvPr/>
            </p:nvSpPr>
            <p:spPr>
              <a:xfrm>
                <a:off x="1827188" y="1273500"/>
                <a:ext cx="1536300" cy="1462500"/>
              </a:xfrm>
              <a:prstGeom prst="roundRect">
                <a:avLst>
                  <a:gd name="adj" fmla="val 12212"/>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3" name="Google Shape;5413;p144"/>
              <p:cNvSpPr/>
              <p:nvPr/>
            </p:nvSpPr>
            <p:spPr>
              <a:xfrm>
                <a:off x="1931926" y="1381869"/>
                <a:ext cx="1326954" cy="1245762"/>
              </a:xfrm>
              <a:custGeom>
                <a:avLst/>
                <a:gdLst/>
                <a:ahLst/>
                <a:cxnLst/>
                <a:rect l="l" t="t" r="r" b="b"/>
                <a:pathLst>
                  <a:path w="10502" h="10539" extrusionOk="0">
                    <a:moveTo>
                      <a:pt x="9568" y="159"/>
                    </a:moveTo>
                    <a:cubicBezTo>
                      <a:pt x="9764" y="159"/>
                      <a:pt x="9997" y="234"/>
                      <a:pt x="10119" y="392"/>
                    </a:cubicBezTo>
                    <a:cubicBezTo>
                      <a:pt x="10268" y="551"/>
                      <a:pt x="10352" y="738"/>
                      <a:pt x="10352" y="934"/>
                    </a:cubicBezTo>
                    <a:lnTo>
                      <a:pt x="10352" y="9568"/>
                    </a:lnTo>
                    <a:cubicBezTo>
                      <a:pt x="10352" y="9801"/>
                      <a:pt x="10268" y="9997"/>
                      <a:pt x="10119" y="10156"/>
                    </a:cubicBezTo>
                    <a:cubicBezTo>
                      <a:pt x="9997" y="10268"/>
                      <a:pt x="9764" y="10389"/>
                      <a:pt x="9568" y="10389"/>
                    </a:cubicBezTo>
                    <a:lnTo>
                      <a:pt x="934" y="10389"/>
                    </a:lnTo>
                    <a:cubicBezTo>
                      <a:pt x="701" y="10389"/>
                      <a:pt x="514" y="10268"/>
                      <a:pt x="355" y="10156"/>
                    </a:cubicBezTo>
                    <a:cubicBezTo>
                      <a:pt x="234" y="9997"/>
                      <a:pt x="159" y="9801"/>
                      <a:pt x="159" y="9568"/>
                    </a:cubicBezTo>
                    <a:lnTo>
                      <a:pt x="159" y="934"/>
                    </a:lnTo>
                    <a:cubicBezTo>
                      <a:pt x="159" y="738"/>
                      <a:pt x="234" y="551"/>
                      <a:pt x="355" y="392"/>
                    </a:cubicBezTo>
                    <a:cubicBezTo>
                      <a:pt x="514" y="234"/>
                      <a:pt x="701" y="159"/>
                      <a:pt x="934" y="159"/>
                    </a:cubicBezTo>
                    <a:close/>
                    <a:moveTo>
                      <a:pt x="934" y="0"/>
                    </a:moveTo>
                    <a:cubicBezTo>
                      <a:pt x="393" y="0"/>
                      <a:pt x="1" y="430"/>
                      <a:pt x="1" y="934"/>
                    </a:cubicBezTo>
                    <a:lnTo>
                      <a:pt x="1" y="9568"/>
                    </a:lnTo>
                    <a:cubicBezTo>
                      <a:pt x="1" y="10118"/>
                      <a:pt x="393" y="10538"/>
                      <a:pt x="934" y="10538"/>
                    </a:cubicBezTo>
                    <a:lnTo>
                      <a:pt x="9568" y="10538"/>
                    </a:lnTo>
                    <a:cubicBezTo>
                      <a:pt x="10081" y="10538"/>
                      <a:pt x="10501" y="10118"/>
                      <a:pt x="10501" y="9568"/>
                    </a:cubicBezTo>
                    <a:lnTo>
                      <a:pt x="10501" y="934"/>
                    </a:lnTo>
                    <a:cubicBezTo>
                      <a:pt x="10501" y="430"/>
                      <a:pt x="10081" y="0"/>
                      <a:pt x="9568" y="0"/>
                    </a:cubicBezTo>
                    <a:close/>
                  </a:path>
                </a:pathLst>
              </a:custGeom>
              <a:solidFill>
                <a:srgbClr val="5A2543"/>
              </a:solidFill>
              <a:ln w="9525" cap="flat" cmpd="sng">
                <a:solidFill>
                  <a:srgbClr val="5A2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14" name="Google Shape;5414;p144"/>
            <p:cNvSpPr/>
            <p:nvPr/>
          </p:nvSpPr>
          <p:spPr>
            <a:xfrm>
              <a:off x="2483750" y="4059600"/>
              <a:ext cx="223200" cy="1089600"/>
            </a:xfrm>
            <a:prstGeom prst="snip2SameRect">
              <a:avLst>
                <a:gd name="adj1" fmla="val 21830"/>
                <a:gd name="adj2" fmla="val 0"/>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5" name="Google Shape;5415;p144"/>
            <p:cNvSpPr/>
            <p:nvPr/>
          </p:nvSpPr>
          <p:spPr>
            <a:xfrm>
              <a:off x="2483800" y="4059600"/>
              <a:ext cx="223200" cy="1089600"/>
            </a:xfrm>
            <a:prstGeom prst="snip2SameRect">
              <a:avLst>
                <a:gd name="adj1" fmla="val 21830"/>
                <a:gd name="adj2" fmla="val 0"/>
              </a:avLst>
            </a:pr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16" name="Google Shape;5416;p144"/>
          <p:cNvSpPr txBox="1">
            <a:spLocks noGrp="1"/>
          </p:cNvSpPr>
          <p:nvPr>
            <p:ph type="title"/>
          </p:nvPr>
        </p:nvSpPr>
        <p:spPr>
          <a:xfrm>
            <a:off x="3649327" y="1301100"/>
            <a:ext cx="4134900" cy="1407300"/>
          </a:xfrm>
          <a:prstGeom prst="rect">
            <a:avLst/>
          </a:prstGeom>
        </p:spPr>
        <p:txBody>
          <a:bodyPr spcFirstLastPara="1" wrap="square" lIns="14400" tIns="14400" rIns="14400" bIns="14400" anchor="ctr" anchorCtr="0">
            <a:noAutofit/>
          </a:bodyPr>
          <a:lstStyle/>
          <a:p>
            <a:pPr marL="0" lvl="0" indent="0" algn="l" rtl="0">
              <a:spcBef>
                <a:spcPts val="0"/>
              </a:spcBef>
              <a:spcAft>
                <a:spcPts val="0"/>
              </a:spcAft>
              <a:buNone/>
            </a:pPr>
            <a:r>
              <a:rPr lang="en"/>
              <a:t>What’s Next</a:t>
            </a:r>
            <a:endParaRPr/>
          </a:p>
        </p:txBody>
      </p:sp>
      <p:sp>
        <p:nvSpPr>
          <p:cNvPr id="5417" name="Google Shape;5417;p144"/>
          <p:cNvSpPr txBox="1">
            <a:spLocks noGrp="1"/>
          </p:cNvSpPr>
          <p:nvPr>
            <p:ph type="title" idx="2"/>
          </p:nvPr>
        </p:nvSpPr>
        <p:spPr>
          <a:xfrm>
            <a:off x="1998938" y="1514400"/>
            <a:ext cx="1192800" cy="9807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a:t>05</a:t>
            </a:r>
            <a:endParaRPr/>
          </a:p>
        </p:txBody>
      </p:sp>
      <p:grpSp>
        <p:nvGrpSpPr>
          <p:cNvPr id="5418" name="Google Shape;5418;p144"/>
          <p:cNvGrpSpPr/>
          <p:nvPr/>
        </p:nvGrpSpPr>
        <p:grpSpPr>
          <a:xfrm rot="426188" flipH="1">
            <a:off x="5621462" y="-188800"/>
            <a:ext cx="729990" cy="556435"/>
            <a:chOff x="1565851" y="1060729"/>
            <a:chExt cx="499543" cy="380751"/>
          </a:xfrm>
        </p:grpSpPr>
        <p:sp>
          <p:nvSpPr>
            <p:cNvPr id="5419" name="Google Shape;5419;p144"/>
            <p:cNvSpPr/>
            <p:nvPr/>
          </p:nvSpPr>
          <p:spPr>
            <a:xfrm>
              <a:off x="1860576" y="1346782"/>
              <a:ext cx="54816" cy="94681"/>
            </a:xfrm>
            <a:custGeom>
              <a:avLst/>
              <a:gdLst/>
              <a:ahLst/>
              <a:cxnLst/>
              <a:rect l="l" t="t" r="r" b="b"/>
              <a:pathLst>
                <a:path w="3626" h="6263" extrusionOk="0">
                  <a:moveTo>
                    <a:pt x="2347" y="1"/>
                  </a:moveTo>
                  <a:cubicBezTo>
                    <a:pt x="2159" y="1"/>
                    <a:pt x="1984" y="222"/>
                    <a:pt x="2147" y="414"/>
                  </a:cubicBezTo>
                  <a:cubicBezTo>
                    <a:pt x="3101" y="1486"/>
                    <a:pt x="3042" y="3371"/>
                    <a:pt x="1659" y="4014"/>
                  </a:cubicBezTo>
                  <a:cubicBezTo>
                    <a:pt x="1622" y="4014"/>
                    <a:pt x="1622" y="4044"/>
                    <a:pt x="1622" y="4044"/>
                  </a:cubicBezTo>
                  <a:cubicBezTo>
                    <a:pt x="1534" y="4044"/>
                    <a:pt x="1437" y="4044"/>
                    <a:pt x="1378" y="4140"/>
                  </a:cubicBezTo>
                  <a:cubicBezTo>
                    <a:pt x="1296" y="4155"/>
                    <a:pt x="1214" y="4163"/>
                    <a:pt x="1133" y="4163"/>
                  </a:cubicBezTo>
                  <a:cubicBezTo>
                    <a:pt x="911" y="4163"/>
                    <a:pt x="698" y="4106"/>
                    <a:pt x="513" y="4014"/>
                  </a:cubicBezTo>
                  <a:cubicBezTo>
                    <a:pt x="468" y="3991"/>
                    <a:pt x="425" y="3981"/>
                    <a:pt x="384" y="3981"/>
                  </a:cubicBezTo>
                  <a:cubicBezTo>
                    <a:pt x="147" y="3981"/>
                    <a:pt x="0" y="4312"/>
                    <a:pt x="240" y="4413"/>
                  </a:cubicBezTo>
                  <a:cubicBezTo>
                    <a:pt x="484" y="4539"/>
                    <a:pt x="765" y="4628"/>
                    <a:pt x="1038" y="4665"/>
                  </a:cubicBezTo>
                  <a:cubicBezTo>
                    <a:pt x="853" y="4909"/>
                    <a:pt x="669" y="5093"/>
                    <a:pt x="365" y="5093"/>
                  </a:cubicBezTo>
                  <a:cubicBezTo>
                    <a:pt x="55" y="5093"/>
                    <a:pt x="25" y="5589"/>
                    <a:pt x="329" y="5589"/>
                  </a:cubicBezTo>
                  <a:cubicBezTo>
                    <a:pt x="346" y="5589"/>
                    <a:pt x="363" y="5590"/>
                    <a:pt x="380" y="5590"/>
                  </a:cubicBezTo>
                  <a:cubicBezTo>
                    <a:pt x="1025" y="5590"/>
                    <a:pt x="1328" y="5051"/>
                    <a:pt x="1659" y="4568"/>
                  </a:cubicBezTo>
                  <a:lnTo>
                    <a:pt x="1659" y="4568"/>
                  </a:lnTo>
                  <a:cubicBezTo>
                    <a:pt x="1903" y="4968"/>
                    <a:pt x="1844" y="5707"/>
                    <a:pt x="1319" y="5774"/>
                  </a:cubicBezTo>
                  <a:cubicBezTo>
                    <a:pt x="1018" y="5831"/>
                    <a:pt x="1099" y="6263"/>
                    <a:pt x="1380" y="6263"/>
                  </a:cubicBezTo>
                  <a:cubicBezTo>
                    <a:pt x="1389" y="6263"/>
                    <a:pt x="1398" y="6262"/>
                    <a:pt x="1408" y="6261"/>
                  </a:cubicBezTo>
                  <a:cubicBezTo>
                    <a:pt x="2273" y="6173"/>
                    <a:pt x="2517" y="4997"/>
                    <a:pt x="2088" y="4354"/>
                  </a:cubicBezTo>
                  <a:cubicBezTo>
                    <a:pt x="3567" y="3460"/>
                    <a:pt x="3626" y="1338"/>
                    <a:pt x="2517" y="74"/>
                  </a:cubicBezTo>
                  <a:cubicBezTo>
                    <a:pt x="2466" y="23"/>
                    <a:pt x="2406" y="1"/>
                    <a:pt x="2347"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20" name="Google Shape;5420;p144"/>
            <p:cNvGrpSpPr/>
            <p:nvPr/>
          </p:nvGrpSpPr>
          <p:grpSpPr>
            <a:xfrm>
              <a:off x="1585676" y="1253722"/>
              <a:ext cx="160752" cy="140613"/>
              <a:chOff x="4037921" y="1824340"/>
              <a:chExt cx="151639" cy="132641"/>
            </a:xfrm>
          </p:grpSpPr>
          <p:sp>
            <p:nvSpPr>
              <p:cNvPr id="5421" name="Google Shape;5421;p144"/>
              <p:cNvSpPr/>
              <p:nvPr/>
            </p:nvSpPr>
            <p:spPr>
              <a:xfrm>
                <a:off x="4068015" y="1824340"/>
                <a:ext cx="118065" cy="89112"/>
              </a:xfrm>
              <a:custGeom>
                <a:avLst/>
                <a:gdLst/>
                <a:ahLst/>
                <a:cxnLst/>
                <a:rect l="l" t="t" r="r" b="b"/>
                <a:pathLst>
                  <a:path w="8278" h="6248" extrusionOk="0">
                    <a:moveTo>
                      <a:pt x="1650" y="1"/>
                    </a:moveTo>
                    <a:cubicBezTo>
                      <a:pt x="794" y="1"/>
                      <a:pt x="1" y="766"/>
                      <a:pt x="234" y="1639"/>
                    </a:cubicBezTo>
                    <a:cubicBezTo>
                      <a:pt x="1129" y="4537"/>
                      <a:pt x="4544" y="5609"/>
                      <a:pt x="7287" y="6230"/>
                    </a:cubicBezTo>
                    <a:cubicBezTo>
                      <a:pt x="7344" y="6242"/>
                      <a:pt x="7399" y="6248"/>
                      <a:pt x="7450" y="6248"/>
                    </a:cubicBezTo>
                    <a:cubicBezTo>
                      <a:pt x="8042" y="6248"/>
                      <a:pt x="8278" y="5475"/>
                      <a:pt x="7938" y="4965"/>
                    </a:cubicBezTo>
                    <a:lnTo>
                      <a:pt x="7901" y="4965"/>
                    </a:lnTo>
                    <a:cubicBezTo>
                      <a:pt x="6053" y="3332"/>
                      <a:pt x="4485" y="1269"/>
                      <a:pt x="2171" y="101"/>
                    </a:cubicBezTo>
                    <a:cubicBezTo>
                      <a:pt x="2000" y="32"/>
                      <a:pt x="1824" y="1"/>
                      <a:pt x="1650" y="1"/>
                    </a:cubicBezTo>
                    <a:close/>
                  </a:path>
                </a:pathLst>
              </a:custGeom>
              <a:solidFill>
                <a:srgbClr val="EF41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2" name="Google Shape;5422;p144"/>
              <p:cNvSpPr/>
              <p:nvPr/>
            </p:nvSpPr>
            <p:spPr>
              <a:xfrm>
                <a:off x="4037921" y="1895994"/>
                <a:ext cx="151639" cy="60986"/>
              </a:xfrm>
              <a:custGeom>
                <a:avLst/>
                <a:gdLst/>
                <a:ahLst/>
                <a:cxnLst/>
                <a:rect l="l" t="t" r="r" b="b"/>
                <a:pathLst>
                  <a:path w="10632" h="4276" extrusionOk="0">
                    <a:moveTo>
                      <a:pt x="9427" y="1"/>
                    </a:moveTo>
                    <a:cubicBezTo>
                      <a:pt x="6721" y="311"/>
                      <a:pt x="3912" y="67"/>
                      <a:pt x="1265" y="1080"/>
                    </a:cubicBezTo>
                    <a:cubicBezTo>
                      <a:pt x="186" y="1605"/>
                      <a:pt x="1" y="3239"/>
                      <a:pt x="1051" y="3793"/>
                    </a:cubicBezTo>
                    <a:cubicBezTo>
                      <a:pt x="1772" y="4131"/>
                      <a:pt x="2516" y="4275"/>
                      <a:pt x="3265" y="4275"/>
                    </a:cubicBezTo>
                    <a:cubicBezTo>
                      <a:pt x="5650" y="4275"/>
                      <a:pt x="8085" y="2811"/>
                      <a:pt x="9981" y="1450"/>
                    </a:cubicBezTo>
                    <a:cubicBezTo>
                      <a:pt x="10632" y="991"/>
                      <a:pt x="10166" y="97"/>
                      <a:pt x="9427" y="1"/>
                    </a:cubicBezTo>
                    <a:close/>
                  </a:path>
                </a:pathLst>
              </a:custGeom>
              <a:solidFill>
                <a:srgbClr val="EF41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23" name="Google Shape;5423;p144"/>
            <p:cNvSpPr/>
            <p:nvPr/>
          </p:nvSpPr>
          <p:spPr>
            <a:xfrm>
              <a:off x="1696091" y="1095495"/>
              <a:ext cx="356637" cy="279311"/>
            </a:xfrm>
            <a:custGeom>
              <a:avLst/>
              <a:gdLst/>
              <a:ahLst/>
              <a:cxnLst/>
              <a:rect l="l" t="t" r="r" b="b"/>
              <a:pathLst>
                <a:path w="23591" h="18476" extrusionOk="0">
                  <a:moveTo>
                    <a:pt x="17466" y="0"/>
                  </a:moveTo>
                  <a:cubicBezTo>
                    <a:pt x="14735" y="0"/>
                    <a:pt x="12204" y="1552"/>
                    <a:pt x="10594" y="3601"/>
                  </a:cubicBezTo>
                  <a:cubicBezTo>
                    <a:pt x="10380" y="3845"/>
                    <a:pt x="10165" y="4126"/>
                    <a:pt x="9980" y="4370"/>
                  </a:cubicBezTo>
                  <a:cubicBezTo>
                    <a:pt x="9640" y="4836"/>
                    <a:pt x="9330" y="5294"/>
                    <a:pt x="9027" y="5789"/>
                  </a:cubicBezTo>
                  <a:cubicBezTo>
                    <a:pt x="8775" y="6129"/>
                    <a:pt x="8502" y="6528"/>
                    <a:pt x="8221" y="6957"/>
                  </a:cubicBezTo>
                  <a:cubicBezTo>
                    <a:pt x="6099" y="10498"/>
                    <a:pt x="2957" y="13152"/>
                    <a:pt x="0" y="15954"/>
                  </a:cubicBezTo>
                  <a:cubicBezTo>
                    <a:pt x="2476" y="18306"/>
                    <a:pt x="6214" y="18474"/>
                    <a:pt x="9671" y="18474"/>
                  </a:cubicBezTo>
                  <a:cubicBezTo>
                    <a:pt x="10247" y="18474"/>
                    <a:pt x="10815" y="18470"/>
                    <a:pt x="11368" y="18470"/>
                  </a:cubicBezTo>
                  <a:cubicBezTo>
                    <a:pt x="11669" y="18470"/>
                    <a:pt x="11966" y="18471"/>
                    <a:pt x="12257" y="18475"/>
                  </a:cubicBezTo>
                  <a:cubicBezTo>
                    <a:pt x="12812" y="18446"/>
                    <a:pt x="13366" y="18357"/>
                    <a:pt x="13921" y="18261"/>
                  </a:cubicBezTo>
                  <a:cubicBezTo>
                    <a:pt x="17743" y="17522"/>
                    <a:pt x="21188" y="15185"/>
                    <a:pt x="22607" y="11238"/>
                  </a:cubicBezTo>
                  <a:cubicBezTo>
                    <a:pt x="22792" y="10713"/>
                    <a:pt x="22977" y="10225"/>
                    <a:pt x="23103" y="9700"/>
                  </a:cubicBezTo>
                  <a:cubicBezTo>
                    <a:pt x="23591" y="7637"/>
                    <a:pt x="23502" y="5449"/>
                    <a:pt x="22637" y="3475"/>
                  </a:cubicBezTo>
                  <a:cubicBezTo>
                    <a:pt x="22422" y="2987"/>
                    <a:pt x="22149" y="2522"/>
                    <a:pt x="21838" y="2093"/>
                  </a:cubicBezTo>
                  <a:cubicBezTo>
                    <a:pt x="21498" y="1627"/>
                    <a:pt x="21099" y="1257"/>
                    <a:pt x="20670" y="984"/>
                  </a:cubicBezTo>
                  <a:cubicBezTo>
                    <a:pt x="20205" y="644"/>
                    <a:pt x="19709" y="400"/>
                    <a:pt x="19192" y="245"/>
                  </a:cubicBezTo>
                  <a:cubicBezTo>
                    <a:pt x="18940" y="178"/>
                    <a:pt x="18667" y="119"/>
                    <a:pt x="18386" y="60"/>
                  </a:cubicBezTo>
                  <a:cubicBezTo>
                    <a:pt x="18077" y="20"/>
                    <a:pt x="17770" y="0"/>
                    <a:pt x="17466" y="0"/>
                  </a:cubicBezTo>
                  <a:close/>
                </a:path>
              </a:pathLst>
            </a:custGeom>
            <a:solidFill>
              <a:srgbClr val="EF41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4" name="Google Shape;5424;p144"/>
            <p:cNvSpPr/>
            <p:nvPr/>
          </p:nvSpPr>
          <p:spPr>
            <a:xfrm>
              <a:off x="1767289" y="1210767"/>
              <a:ext cx="279855" cy="164055"/>
            </a:xfrm>
            <a:custGeom>
              <a:avLst/>
              <a:gdLst/>
              <a:ahLst/>
              <a:cxnLst/>
              <a:rect l="l" t="t" r="r" b="b"/>
              <a:pathLst>
                <a:path w="18512" h="10852" extrusionOk="0">
                  <a:moveTo>
                    <a:pt x="15090" y="1"/>
                  </a:moveTo>
                  <a:cubicBezTo>
                    <a:pt x="11622" y="1"/>
                    <a:pt x="8672" y="2352"/>
                    <a:pt x="6839" y="5188"/>
                  </a:cubicBezTo>
                  <a:cubicBezTo>
                    <a:pt x="5700" y="6970"/>
                    <a:pt x="4406" y="8419"/>
                    <a:pt x="2285" y="8914"/>
                  </a:cubicBezTo>
                  <a:cubicBezTo>
                    <a:pt x="1508" y="9099"/>
                    <a:pt x="0" y="9742"/>
                    <a:pt x="1080" y="10607"/>
                  </a:cubicBezTo>
                  <a:cubicBezTo>
                    <a:pt x="1080" y="10637"/>
                    <a:pt x="1109" y="10666"/>
                    <a:pt x="1139" y="10666"/>
                  </a:cubicBezTo>
                  <a:cubicBezTo>
                    <a:pt x="2530" y="10829"/>
                    <a:pt x="3959" y="10846"/>
                    <a:pt x="5335" y="10846"/>
                  </a:cubicBezTo>
                  <a:cubicBezTo>
                    <a:pt x="5718" y="10846"/>
                    <a:pt x="6097" y="10845"/>
                    <a:pt x="6470" y="10845"/>
                  </a:cubicBezTo>
                  <a:cubicBezTo>
                    <a:pt x="6836" y="10845"/>
                    <a:pt x="7196" y="10846"/>
                    <a:pt x="7548" y="10851"/>
                  </a:cubicBezTo>
                  <a:cubicBezTo>
                    <a:pt x="8103" y="10822"/>
                    <a:pt x="8657" y="10733"/>
                    <a:pt x="9212" y="10637"/>
                  </a:cubicBezTo>
                  <a:cubicBezTo>
                    <a:pt x="13034" y="9898"/>
                    <a:pt x="16479" y="7561"/>
                    <a:pt x="17898" y="3614"/>
                  </a:cubicBezTo>
                  <a:cubicBezTo>
                    <a:pt x="18083" y="3089"/>
                    <a:pt x="18268" y="2601"/>
                    <a:pt x="18394" y="2076"/>
                  </a:cubicBezTo>
                  <a:cubicBezTo>
                    <a:pt x="18423" y="1891"/>
                    <a:pt x="18482" y="1706"/>
                    <a:pt x="18512" y="1492"/>
                  </a:cubicBezTo>
                  <a:cubicBezTo>
                    <a:pt x="18054" y="597"/>
                    <a:pt x="17033" y="132"/>
                    <a:pt x="15895" y="43"/>
                  </a:cubicBezTo>
                  <a:cubicBezTo>
                    <a:pt x="15624" y="15"/>
                    <a:pt x="15355" y="1"/>
                    <a:pt x="15090" y="1"/>
                  </a:cubicBezTo>
                  <a:close/>
                </a:path>
              </a:pathLst>
            </a:custGeom>
            <a:solidFill>
              <a:srgbClr val="FE5F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5" name="Google Shape;5425;p144"/>
            <p:cNvSpPr/>
            <p:nvPr/>
          </p:nvSpPr>
          <p:spPr>
            <a:xfrm>
              <a:off x="1968681" y="1127655"/>
              <a:ext cx="28224" cy="19970"/>
            </a:xfrm>
            <a:custGeom>
              <a:avLst/>
              <a:gdLst/>
              <a:ahLst/>
              <a:cxnLst/>
              <a:rect l="l" t="t" r="r" b="b"/>
              <a:pathLst>
                <a:path w="1867" h="1321" extrusionOk="0">
                  <a:moveTo>
                    <a:pt x="936" y="1"/>
                  </a:moveTo>
                  <a:cubicBezTo>
                    <a:pt x="879" y="1"/>
                    <a:pt x="819" y="8"/>
                    <a:pt x="756" y="25"/>
                  </a:cubicBezTo>
                  <a:cubicBezTo>
                    <a:pt x="0" y="248"/>
                    <a:pt x="218" y="1320"/>
                    <a:pt x="891" y="1320"/>
                  </a:cubicBezTo>
                  <a:cubicBezTo>
                    <a:pt x="955" y="1320"/>
                    <a:pt x="1024" y="1310"/>
                    <a:pt x="1096" y="1289"/>
                  </a:cubicBezTo>
                  <a:cubicBezTo>
                    <a:pt x="1867" y="1091"/>
                    <a:pt x="1612" y="1"/>
                    <a:pt x="936"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6" name="Google Shape;5426;p144"/>
            <p:cNvSpPr/>
            <p:nvPr/>
          </p:nvSpPr>
          <p:spPr>
            <a:xfrm>
              <a:off x="2014191" y="1132266"/>
              <a:ext cx="51203" cy="30885"/>
            </a:xfrm>
            <a:custGeom>
              <a:avLst/>
              <a:gdLst/>
              <a:ahLst/>
              <a:cxnLst/>
              <a:rect l="l" t="t" r="r" b="b"/>
              <a:pathLst>
                <a:path w="3387" h="2043" extrusionOk="0">
                  <a:moveTo>
                    <a:pt x="1568" y="1"/>
                  </a:moveTo>
                  <a:cubicBezTo>
                    <a:pt x="1228" y="1"/>
                    <a:pt x="829" y="90"/>
                    <a:pt x="518" y="304"/>
                  </a:cubicBezTo>
                  <a:cubicBezTo>
                    <a:pt x="1" y="703"/>
                    <a:pt x="186" y="1938"/>
                    <a:pt x="770" y="2034"/>
                  </a:cubicBezTo>
                  <a:cubicBezTo>
                    <a:pt x="805" y="2040"/>
                    <a:pt x="842" y="2043"/>
                    <a:pt x="878" y="2043"/>
                  </a:cubicBezTo>
                  <a:cubicBezTo>
                    <a:pt x="1192" y="2043"/>
                    <a:pt x="1541" y="1833"/>
                    <a:pt x="1812" y="1694"/>
                  </a:cubicBezTo>
                  <a:cubicBezTo>
                    <a:pt x="1938" y="1627"/>
                    <a:pt x="2034" y="1568"/>
                    <a:pt x="2123" y="1509"/>
                  </a:cubicBezTo>
                  <a:cubicBezTo>
                    <a:pt x="2152" y="1509"/>
                    <a:pt x="2677" y="1228"/>
                    <a:pt x="2921" y="1073"/>
                  </a:cubicBezTo>
                  <a:cubicBezTo>
                    <a:pt x="3047" y="1014"/>
                    <a:pt x="3232" y="984"/>
                    <a:pt x="3261" y="799"/>
                  </a:cubicBezTo>
                  <a:cubicBezTo>
                    <a:pt x="3387" y="489"/>
                    <a:pt x="3017" y="304"/>
                    <a:pt x="2862" y="245"/>
                  </a:cubicBezTo>
                  <a:cubicBezTo>
                    <a:pt x="2648" y="149"/>
                    <a:pt x="2367" y="119"/>
                    <a:pt x="2152" y="60"/>
                  </a:cubicBezTo>
                  <a:cubicBezTo>
                    <a:pt x="1967" y="30"/>
                    <a:pt x="1753" y="1"/>
                    <a:pt x="1568"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27" name="Google Shape;5427;p144"/>
            <p:cNvGrpSpPr/>
            <p:nvPr/>
          </p:nvGrpSpPr>
          <p:grpSpPr>
            <a:xfrm>
              <a:off x="1947754" y="1160272"/>
              <a:ext cx="34377" cy="30779"/>
              <a:chOff x="3323588" y="-610525"/>
              <a:chExt cx="56850" cy="50900"/>
            </a:xfrm>
          </p:grpSpPr>
          <p:sp>
            <p:nvSpPr>
              <p:cNvPr id="5428" name="Google Shape;5428;p144"/>
              <p:cNvSpPr/>
              <p:nvPr/>
            </p:nvSpPr>
            <p:spPr>
              <a:xfrm>
                <a:off x="3341338" y="-610525"/>
                <a:ext cx="23850" cy="49575"/>
              </a:xfrm>
              <a:custGeom>
                <a:avLst/>
                <a:gdLst/>
                <a:ahLst/>
                <a:cxnLst/>
                <a:rect l="l" t="t" r="r" b="b"/>
                <a:pathLst>
                  <a:path w="954" h="1983" extrusionOk="0">
                    <a:moveTo>
                      <a:pt x="555" y="0"/>
                    </a:moveTo>
                    <a:cubicBezTo>
                      <a:pt x="555" y="0"/>
                      <a:pt x="555" y="30"/>
                      <a:pt x="525" y="30"/>
                    </a:cubicBezTo>
                    <a:cubicBezTo>
                      <a:pt x="215" y="333"/>
                      <a:pt x="59" y="887"/>
                      <a:pt x="30" y="1257"/>
                    </a:cubicBezTo>
                    <a:cubicBezTo>
                      <a:pt x="3" y="1426"/>
                      <a:pt x="0" y="1983"/>
                      <a:pt x="231" y="1983"/>
                    </a:cubicBezTo>
                    <a:cubicBezTo>
                      <a:pt x="253" y="1983"/>
                      <a:pt x="277" y="1977"/>
                      <a:pt x="303" y="1967"/>
                    </a:cubicBezTo>
                    <a:cubicBezTo>
                      <a:pt x="584" y="1848"/>
                      <a:pt x="739" y="1323"/>
                      <a:pt x="799" y="1042"/>
                    </a:cubicBezTo>
                    <a:cubicBezTo>
                      <a:pt x="858" y="702"/>
                      <a:pt x="954" y="59"/>
                      <a:pt x="614"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9" name="Google Shape;5429;p144"/>
              <p:cNvSpPr/>
              <p:nvPr/>
            </p:nvSpPr>
            <p:spPr>
              <a:xfrm>
                <a:off x="3323588" y="-599825"/>
                <a:ext cx="15375" cy="40200"/>
              </a:xfrm>
              <a:custGeom>
                <a:avLst/>
                <a:gdLst/>
                <a:ahLst/>
                <a:cxnLst/>
                <a:rect l="l" t="t" r="r" b="b"/>
                <a:pathLst>
                  <a:path w="615" h="1608" extrusionOk="0">
                    <a:moveTo>
                      <a:pt x="429" y="1"/>
                    </a:moveTo>
                    <a:cubicBezTo>
                      <a:pt x="400" y="1"/>
                      <a:pt x="400" y="1"/>
                      <a:pt x="370" y="30"/>
                    </a:cubicBezTo>
                    <a:cubicBezTo>
                      <a:pt x="370" y="30"/>
                      <a:pt x="341" y="30"/>
                      <a:pt x="341" y="60"/>
                    </a:cubicBezTo>
                    <a:cubicBezTo>
                      <a:pt x="89" y="430"/>
                      <a:pt x="30" y="829"/>
                      <a:pt x="30" y="1198"/>
                    </a:cubicBezTo>
                    <a:cubicBezTo>
                      <a:pt x="2" y="1318"/>
                      <a:pt x="0" y="1607"/>
                      <a:pt x="136" y="1607"/>
                    </a:cubicBezTo>
                    <a:cubicBezTo>
                      <a:pt x="142" y="1607"/>
                      <a:pt x="149" y="1606"/>
                      <a:pt x="156" y="1605"/>
                    </a:cubicBezTo>
                    <a:cubicBezTo>
                      <a:pt x="341" y="1539"/>
                      <a:pt x="459" y="1110"/>
                      <a:pt x="496" y="955"/>
                    </a:cubicBezTo>
                    <a:cubicBezTo>
                      <a:pt x="525" y="681"/>
                      <a:pt x="614" y="156"/>
                      <a:pt x="429" y="1"/>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0" name="Google Shape;5430;p144"/>
              <p:cNvSpPr/>
              <p:nvPr/>
            </p:nvSpPr>
            <p:spPr>
              <a:xfrm>
                <a:off x="3362763" y="-609075"/>
                <a:ext cx="17675" cy="37800"/>
              </a:xfrm>
              <a:custGeom>
                <a:avLst/>
                <a:gdLst/>
                <a:ahLst/>
                <a:cxnLst/>
                <a:rect l="l" t="t" r="r" b="b"/>
                <a:pathLst>
                  <a:path w="707" h="1512" extrusionOk="0">
                    <a:moveTo>
                      <a:pt x="480" y="0"/>
                    </a:moveTo>
                    <a:cubicBezTo>
                      <a:pt x="476" y="0"/>
                      <a:pt x="471" y="1"/>
                      <a:pt x="466" y="1"/>
                    </a:cubicBezTo>
                    <a:cubicBezTo>
                      <a:pt x="341" y="1"/>
                      <a:pt x="252" y="245"/>
                      <a:pt x="222" y="430"/>
                    </a:cubicBezTo>
                    <a:cubicBezTo>
                      <a:pt x="97" y="800"/>
                      <a:pt x="1" y="1236"/>
                      <a:pt x="156" y="1450"/>
                    </a:cubicBezTo>
                    <a:cubicBezTo>
                      <a:pt x="183" y="1493"/>
                      <a:pt x="212" y="1511"/>
                      <a:pt x="241" y="1511"/>
                    </a:cubicBezTo>
                    <a:cubicBezTo>
                      <a:pt x="380" y="1511"/>
                      <a:pt x="531" y="1102"/>
                      <a:pt x="555" y="925"/>
                    </a:cubicBezTo>
                    <a:cubicBezTo>
                      <a:pt x="620" y="715"/>
                      <a:pt x="707" y="0"/>
                      <a:pt x="480"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31" name="Google Shape;5431;p144"/>
            <p:cNvGrpSpPr/>
            <p:nvPr/>
          </p:nvGrpSpPr>
          <p:grpSpPr>
            <a:xfrm>
              <a:off x="1681010" y="1060729"/>
              <a:ext cx="217773" cy="185473"/>
              <a:chOff x="4145574" y="1649439"/>
              <a:chExt cx="186753" cy="174958"/>
            </a:xfrm>
          </p:grpSpPr>
          <p:sp>
            <p:nvSpPr>
              <p:cNvPr id="5432" name="Google Shape;5432;p144"/>
              <p:cNvSpPr/>
              <p:nvPr/>
            </p:nvSpPr>
            <p:spPr>
              <a:xfrm>
                <a:off x="4145574" y="1757777"/>
                <a:ext cx="170095" cy="66620"/>
              </a:xfrm>
              <a:custGeom>
                <a:avLst/>
                <a:gdLst/>
                <a:ahLst/>
                <a:cxnLst/>
                <a:rect l="l" t="t" r="r" b="b"/>
                <a:pathLst>
                  <a:path w="11926" h="4671" extrusionOk="0">
                    <a:moveTo>
                      <a:pt x="5003" y="1"/>
                    </a:moveTo>
                    <a:cubicBezTo>
                      <a:pt x="3652" y="1"/>
                      <a:pt x="2343" y="311"/>
                      <a:pt x="1169" y="1101"/>
                    </a:cubicBezTo>
                    <a:cubicBezTo>
                      <a:pt x="1" y="1959"/>
                      <a:pt x="526" y="3933"/>
                      <a:pt x="1945" y="4361"/>
                    </a:cubicBezTo>
                    <a:cubicBezTo>
                      <a:pt x="2976" y="4586"/>
                      <a:pt x="4000" y="4670"/>
                      <a:pt x="5020" y="4670"/>
                    </a:cubicBezTo>
                    <a:cubicBezTo>
                      <a:pt x="6379" y="4670"/>
                      <a:pt x="7731" y="4522"/>
                      <a:pt x="9087" y="4361"/>
                    </a:cubicBezTo>
                    <a:cubicBezTo>
                      <a:pt x="9612" y="3689"/>
                      <a:pt x="10262" y="3038"/>
                      <a:pt x="11001" y="2454"/>
                    </a:cubicBezTo>
                    <a:cubicBezTo>
                      <a:pt x="11275" y="2269"/>
                      <a:pt x="11586" y="2084"/>
                      <a:pt x="11926" y="1929"/>
                    </a:cubicBezTo>
                    <a:cubicBezTo>
                      <a:pt x="9816" y="935"/>
                      <a:pt x="7346" y="1"/>
                      <a:pt x="5003" y="1"/>
                    </a:cubicBezTo>
                    <a:close/>
                  </a:path>
                </a:pathLst>
              </a:custGeom>
              <a:solidFill>
                <a:srgbClr val="EF41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3" name="Google Shape;5433;p144"/>
              <p:cNvSpPr/>
              <p:nvPr/>
            </p:nvSpPr>
            <p:spPr>
              <a:xfrm>
                <a:off x="4191200" y="1649439"/>
                <a:ext cx="141127" cy="146818"/>
              </a:xfrm>
              <a:custGeom>
                <a:avLst/>
                <a:gdLst/>
                <a:ahLst/>
                <a:cxnLst/>
                <a:rect l="l" t="t" r="r" b="b"/>
                <a:pathLst>
                  <a:path w="9895" h="10294" extrusionOk="0">
                    <a:moveTo>
                      <a:pt x="2350" y="0"/>
                    </a:moveTo>
                    <a:cubicBezTo>
                      <a:pt x="970" y="0"/>
                      <a:pt x="0" y="1723"/>
                      <a:pt x="654" y="3056"/>
                    </a:cubicBezTo>
                    <a:cubicBezTo>
                      <a:pt x="2376" y="6043"/>
                      <a:pt x="5089" y="8047"/>
                      <a:pt x="7492" y="10294"/>
                    </a:cubicBezTo>
                    <a:cubicBezTo>
                      <a:pt x="7618" y="10235"/>
                      <a:pt x="7706" y="10146"/>
                      <a:pt x="7802" y="10050"/>
                    </a:cubicBezTo>
                    <a:cubicBezTo>
                      <a:pt x="8387" y="9621"/>
                      <a:pt x="9126" y="9281"/>
                      <a:pt x="9895" y="9067"/>
                    </a:cubicBezTo>
                    <a:cubicBezTo>
                      <a:pt x="8690" y="5274"/>
                      <a:pt x="6753" y="994"/>
                      <a:pt x="2716" y="40"/>
                    </a:cubicBezTo>
                    <a:cubicBezTo>
                      <a:pt x="2592" y="13"/>
                      <a:pt x="2469" y="0"/>
                      <a:pt x="2350" y="0"/>
                    </a:cubicBezTo>
                    <a:close/>
                  </a:path>
                </a:pathLst>
              </a:custGeom>
              <a:solidFill>
                <a:srgbClr val="EF41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34" name="Google Shape;5434;p144"/>
            <p:cNvSpPr/>
            <p:nvPr/>
          </p:nvSpPr>
          <p:spPr>
            <a:xfrm>
              <a:off x="1784691" y="1361932"/>
              <a:ext cx="77160" cy="79548"/>
            </a:xfrm>
            <a:custGeom>
              <a:avLst/>
              <a:gdLst/>
              <a:ahLst/>
              <a:cxnLst/>
              <a:rect l="l" t="t" r="r" b="b"/>
              <a:pathLst>
                <a:path w="5104" h="5262" extrusionOk="0">
                  <a:moveTo>
                    <a:pt x="4441" y="1"/>
                  </a:moveTo>
                  <a:cubicBezTo>
                    <a:pt x="4297" y="1"/>
                    <a:pt x="4156" y="118"/>
                    <a:pt x="4209" y="299"/>
                  </a:cubicBezTo>
                  <a:cubicBezTo>
                    <a:pt x="4546" y="1676"/>
                    <a:pt x="3699" y="3323"/>
                    <a:pt x="2158" y="3323"/>
                  </a:cubicBezTo>
                  <a:cubicBezTo>
                    <a:pt x="2144" y="3323"/>
                    <a:pt x="2131" y="3323"/>
                    <a:pt x="2117" y="3323"/>
                  </a:cubicBezTo>
                  <a:lnTo>
                    <a:pt x="2087" y="3323"/>
                  </a:lnTo>
                  <a:cubicBezTo>
                    <a:pt x="2047" y="3282"/>
                    <a:pt x="1998" y="3255"/>
                    <a:pt x="1939" y="3255"/>
                  </a:cubicBezTo>
                  <a:cubicBezTo>
                    <a:pt x="1900" y="3255"/>
                    <a:pt x="1856" y="3267"/>
                    <a:pt x="1806" y="3293"/>
                  </a:cubicBezTo>
                  <a:cubicBezTo>
                    <a:pt x="1533" y="3226"/>
                    <a:pt x="1281" y="3012"/>
                    <a:pt x="1097" y="2768"/>
                  </a:cubicBezTo>
                  <a:cubicBezTo>
                    <a:pt x="1042" y="2694"/>
                    <a:pt x="967" y="2664"/>
                    <a:pt x="892" y="2664"/>
                  </a:cubicBezTo>
                  <a:cubicBezTo>
                    <a:pt x="713" y="2664"/>
                    <a:pt x="537" y="2840"/>
                    <a:pt x="668" y="3012"/>
                  </a:cubicBezTo>
                  <a:cubicBezTo>
                    <a:pt x="853" y="3256"/>
                    <a:pt x="1067" y="3441"/>
                    <a:pt x="1281" y="3596"/>
                  </a:cubicBezTo>
                  <a:cubicBezTo>
                    <a:pt x="1118" y="3680"/>
                    <a:pt x="942" y="3748"/>
                    <a:pt x="758" y="3748"/>
                  </a:cubicBezTo>
                  <a:cubicBezTo>
                    <a:pt x="668" y="3748"/>
                    <a:pt x="576" y="3731"/>
                    <a:pt x="483" y="3692"/>
                  </a:cubicBezTo>
                  <a:cubicBezTo>
                    <a:pt x="442" y="3669"/>
                    <a:pt x="402" y="3659"/>
                    <a:pt x="364" y="3659"/>
                  </a:cubicBezTo>
                  <a:cubicBezTo>
                    <a:pt x="146" y="3659"/>
                    <a:pt x="0" y="3989"/>
                    <a:pt x="239" y="4121"/>
                  </a:cubicBezTo>
                  <a:cubicBezTo>
                    <a:pt x="412" y="4208"/>
                    <a:pt x="576" y="4244"/>
                    <a:pt x="733" y="4244"/>
                  </a:cubicBezTo>
                  <a:cubicBezTo>
                    <a:pt x="1134" y="4244"/>
                    <a:pt x="1496" y="4012"/>
                    <a:pt x="1873" y="3810"/>
                  </a:cubicBezTo>
                  <a:lnTo>
                    <a:pt x="1873" y="3810"/>
                  </a:lnTo>
                  <a:cubicBezTo>
                    <a:pt x="1925" y="4220"/>
                    <a:pt x="1622" y="4767"/>
                    <a:pt x="1212" y="4767"/>
                  </a:cubicBezTo>
                  <a:cubicBezTo>
                    <a:pt x="1155" y="4767"/>
                    <a:pt x="1097" y="4757"/>
                    <a:pt x="1038" y="4735"/>
                  </a:cubicBezTo>
                  <a:cubicBezTo>
                    <a:pt x="1004" y="4722"/>
                    <a:pt x="973" y="4716"/>
                    <a:pt x="945" y="4716"/>
                  </a:cubicBezTo>
                  <a:cubicBezTo>
                    <a:pt x="707" y="4716"/>
                    <a:pt x="641" y="5114"/>
                    <a:pt x="912" y="5200"/>
                  </a:cubicBezTo>
                  <a:cubicBezTo>
                    <a:pt x="1021" y="5242"/>
                    <a:pt x="1130" y="5262"/>
                    <a:pt x="1235" y="5262"/>
                  </a:cubicBezTo>
                  <a:cubicBezTo>
                    <a:pt x="1904" y="5262"/>
                    <a:pt x="2448" y="4477"/>
                    <a:pt x="2390" y="3781"/>
                  </a:cubicBezTo>
                  <a:cubicBezTo>
                    <a:pt x="4091" y="3663"/>
                    <a:pt x="5104" y="1777"/>
                    <a:pt x="4675" y="181"/>
                  </a:cubicBezTo>
                  <a:cubicBezTo>
                    <a:pt x="4636" y="55"/>
                    <a:pt x="4538" y="1"/>
                    <a:pt x="4441"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35" name="Google Shape;5435;p144"/>
            <p:cNvGrpSpPr/>
            <p:nvPr/>
          </p:nvGrpSpPr>
          <p:grpSpPr>
            <a:xfrm>
              <a:off x="1681010" y="1060732"/>
              <a:ext cx="217773" cy="185473"/>
              <a:chOff x="4145574" y="1649439"/>
              <a:chExt cx="186753" cy="174958"/>
            </a:xfrm>
          </p:grpSpPr>
          <p:sp>
            <p:nvSpPr>
              <p:cNvPr id="5436" name="Google Shape;5436;p144"/>
              <p:cNvSpPr/>
              <p:nvPr/>
            </p:nvSpPr>
            <p:spPr>
              <a:xfrm>
                <a:off x="4145574" y="1757777"/>
                <a:ext cx="170095" cy="66620"/>
              </a:xfrm>
              <a:custGeom>
                <a:avLst/>
                <a:gdLst/>
                <a:ahLst/>
                <a:cxnLst/>
                <a:rect l="l" t="t" r="r" b="b"/>
                <a:pathLst>
                  <a:path w="11926" h="4671" extrusionOk="0">
                    <a:moveTo>
                      <a:pt x="5003" y="1"/>
                    </a:moveTo>
                    <a:cubicBezTo>
                      <a:pt x="3652" y="1"/>
                      <a:pt x="2343" y="311"/>
                      <a:pt x="1169" y="1101"/>
                    </a:cubicBezTo>
                    <a:cubicBezTo>
                      <a:pt x="1" y="1959"/>
                      <a:pt x="526" y="3933"/>
                      <a:pt x="1945" y="4361"/>
                    </a:cubicBezTo>
                    <a:cubicBezTo>
                      <a:pt x="2976" y="4586"/>
                      <a:pt x="4000" y="4670"/>
                      <a:pt x="5020" y="4670"/>
                    </a:cubicBezTo>
                    <a:cubicBezTo>
                      <a:pt x="6379" y="4670"/>
                      <a:pt x="7731" y="4522"/>
                      <a:pt x="9087" y="4361"/>
                    </a:cubicBezTo>
                    <a:cubicBezTo>
                      <a:pt x="9612" y="3689"/>
                      <a:pt x="10262" y="3038"/>
                      <a:pt x="11001" y="2454"/>
                    </a:cubicBezTo>
                    <a:cubicBezTo>
                      <a:pt x="11275" y="2269"/>
                      <a:pt x="11586" y="2084"/>
                      <a:pt x="11926" y="1929"/>
                    </a:cubicBezTo>
                    <a:cubicBezTo>
                      <a:pt x="9816" y="935"/>
                      <a:pt x="7346" y="1"/>
                      <a:pt x="5003" y="1"/>
                    </a:cubicBezTo>
                    <a:close/>
                  </a:path>
                </a:pathLst>
              </a:custGeom>
              <a:solidFill>
                <a:srgbClr val="000000">
                  <a:alpha val="223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7" name="Google Shape;5437;p144"/>
              <p:cNvSpPr/>
              <p:nvPr/>
            </p:nvSpPr>
            <p:spPr>
              <a:xfrm>
                <a:off x="4191200" y="1649439"/>
                <a:ext cx="141127" cy="146818"/>
              </a:xfrm>
              <a:custGeom>
                <a:avLst/>
                <a:gdLst/>
                <a:ahLst/>
                <a:cxnLst/>
                <a:rect l="l" t="t" r="r" b="b"/>
                <a:pathLst>
                  <a:path w="9895" h="10294" extrusionOk="0">
                    <a:moveTo>
                      <a:pt x="2350" y="0"/>
                    </a:moveTo>
                    <a:cubicBezTo>
                      <a:pt x="970" y="0"/>
                      <a:pt x="0" y="1723"/>
                      <a:pt x="654" y="3056"/>
                    </a:cubicBezTo>
                    <a:cubicBezTo>
                      <a:pt x="2376" y="6043"/>
                      <a:pt x="5089" y="8047"/>
                      <a:pt x="7492" y="10294"/>
                    </a:cubicBezTo>
                    <a:cubicBezTo>
                      <a:pt x="7618" y="10235"/>
                      <a:pt x="7706" y="10146"/>
                      <a:pt x="7802" y="10050"/>
                    </a:cubicBezTo>
                    <a:cubicBezTo>
                      <a:pt x="8387" y="9621"/>
                      <a:pt x="9126" y="9281"/>
                      <a:pt x="9895" y="9067"/>
                    </a:cubicBezTo>
                    <a:cubicBezTo>
                      <a:pt x="8690" y="5274"/>
                      <a:pt x="6753" y="994"/>
                      <a:pt x="2716" y="40"/>
                    </a:cubicBezTo>
                    <a:cubicBezTo>
                      <a:pt x="2592" y="13"/>
                      <a:pt x="2469" y="0"/>
                      <a:pt x="2350" y="0"/>
                    </a:cubicBezTo>
                    <a:close/>
                  </a:path>
                </a:pathLst>
              </a:custGeom>
              <a:solidFill>
                <a:srgbClr val="000000">
                  <a:alpha val="223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38" name="Google Shape;5438;p144"/>
            <p:cNvSpPr/>
            <p:nvPr/>
          </p:nvSpPr>
          <p:spPr>
            <a:xfrm>
              <a:off x="1674182" y="1118220"/>
              <a:ext cx="217495" cy="118340"/>
            </a:xfrm>
            <a:custGeom>
              <a:avLst/>
              <a:gdLst/>
              <a:ahLst/>
              <a:cxnLst/>
              <a:rect l="l" t="t" r="r" b="b"/>
              <a:pathLst>
                <a:path w="14387" h="7828" extrusionOk="0">
                  <a:moveTo>
                    <a:pt x="3888" y="0"/>
                  </a:moveTo>
                  <a:cubicBezTo>
                    <a:pt x="3245" y="0"/>
                    <a:pt x="2594" y="79"/>
                    <a:pt x="1937" y="250"/>
                  </a:cubicBezTo>
                  <a:cubicBezTo>
                    <a:pt x="185" y="775"/>
                    <a:pt x="0" y="3333"/>
                    <a:pt x="1479" y="4404"/>
                  </a:cubicBezTo>
                  <a:cubicBezTo>
                    <a:pt x="4591" y="6319"/>
                    <a:pt x="8103" y="6962"/>
                    <a:pt x="11518" y="7827"/>
                  </a:cubicBezTo>
                  <a:cubicBezTo>
                    <a:pt x="11858" y="7428"/>
                    <a:pt x="12257" y="7088"/>
                    <a:pt x="12693" y="6748"/>
                  </a:cubicBezTo>
                  <a:cubicBezTo>
                    <a:pt x="13181" y="6408"/>
                    <a:pt x="13765" y="6105"/>
                    <a:pt x="14386" y="5883"/>
                  </a:cubicBezTo>
                  <a:cubicBezTo>
                    <a:pt x="11571" y="3049"/>
                    <a:pt x="7889" y="0"/>
                    <a:pt x="3888" y="0"/>
                  </a:cubicBezTo>
                  <a:close/>
                </a:path>
              </a:pathLst>
            </a:custGeom>
            <a:solidFill>
              <a:srgbClr val="EF41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39" name="Google Shape;5439;p144"/>
            <p:cNvGrpSpPr/>
            <p:nvPr/>
          </p:nvGrpSpPr>
          <p:grpSpPr>
            <a:xfrm>
              <a:off x="1585676" y="1253734"/>
              <a:ext cx="160752" cy="140613"/>
              <a:chOff x="4037921" y="1824340"/>
              <a:chExt cx="151639" cy="132641"/>
            </a:xfrm>
          </p:grpSpPr>
          <p:sp>
            <p:nvSpPr>
              <p:cNvPr id="5440" name="Google Shape;5440;p144"/>
              <p:cNvSpPr/>
              <p:nvPr/>
            </p:nvSpPr>
            <p:spPr>
              <a:xfrm>
                <a:off x="4068015" y="1824340"/>
                <a:ext cx="118065" cy="89112"/>
              </a:xfrm>
              <a:custGeom>
                <a:avLst/>
                <a:gdLst/>
                <a:ahLst/>
                <a:cxnLst/>
                <a:rect l="l" t="t" r="r" b="b"/>
                <a:pathLst>
                  <a:path w="8278" h="6248" extrusionOk="0">
                    <a:moveTo>
                      <a:pt x="1650" y="1"/>
                    </a:moveTo>
                    <a:cubicBezTo>
                      <a:pt x="794" y="1"/>
                      <a:pt x="1" y="766"/>
                      <a:pt x="234" y="1639"/>
                    </a:cubicBezTo>
                    <a:cubicBezTo>
                      <a:pt x="1129" y="4537"/>
                      <a:pt x="4544" y="5609"/>
                      <a:pt x="7287" y="6230"/>
                    </a:cubicBezTo>
                    <a:cubicBezTo>
                      <a:pt x="7344" y="6242"/>
                      <a:pt x="7399" y="6248"/>
                      <a:pt x="7450" y="6248"/>
                    </a:cubicBezTo>
                    <a:cubicBezTo>
                      <a:pt x="8042" y="6248"/>
                      <a:pt x="8278" y="5475"/>
                      <a:pt x="7938" y="4965"/>
                    </a:cubicBezTo>
                    <a:lnTo>
                      <a:pt x="7901" y="4965"/>
                    </a:lnTo>
                    <a:cubicBezTo>
                      <a:pt x="6053" y="3332"/>
                      <a:pt x="4485" y="1269"/>
                      <a:pt x="2171" y="101"/>
                    </a:cubicBezTo>
                    <a:cubicBezTo>
                      <a:pt x="2000" y="32"/>
                      <a:pt x="1824" y="1"/>
                      <a:pt x="1650" y="1"/>
                    </a:cubicBezTo>
                    <a:close/>
                  </a:path>
                </a:pathLst>
              </a:custGeom>
              <a:solidFill>
                <a:srgbClr val="000000">
                  <a:alpha val="223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1" name="Google Shape;5441;p144"/>
              <p:cNvSpPr/>
              <p:nvPr/>
            </p:nvSpPr>
            <p:spPr>
              <a:xfrm>
                <a:off x="4037921" y="1895994"/>
                <a:ext cx="151639" cy="60986"/>
              </a:xfrm>
              <a:custGeom>
                <a:avLst/>
                <a:gdLst/>
                <a:ahLst/>
                <a:cxnLst/>
                <a:rect l="l" t="t" r="r" b="b"/>
                <a:pathLst>
                  <a:path w="10632" h="4276" extrusionOk="0">
                    <a:moveTo>
                      <a:pt x="9427" y="1"/>
                    </a:moveTo>
                    <a:cubicBezTo>
                      <a:pt x="6721" y="311"/>
                      <a:pt x="3912" y="67"/>
                      <a:pt x="1265" y="1080"/>
                    </a:cubicBezTo>
                    <a:cubicBezTo>
                      <a:pt x="186" y="1605"/>
                      <a:pt x="1" y="3239"/>
                      <a:pt x="1051" y="3793"/>
                    </a:cubicBezTo>
                    <a:cubicBezTo>
                      <a:pt x="1772" y="4131"/>
                      <a:pt x="2516" y="4275"/>
                      <a:pt x="3265" y="4275"/>
                    </a:cubicBezTo>
                    <a:cubicBezTo>
                      <a:pt x="5650" y="4275"/>
                      <a:pt x="8085" y="2811"/>
                      <a:pt x="9981" y="1450"/>
                    </a:cubicBezTo>
                    <a:cubicBezTo>
                      <a:pt x="10632" y="991"/>
                      <a:pt x="10166" y="97"/>
                      <a:pt x="9427" y="1"/>
                    </a:cubicBezTo>
                    <a:close/>
                  </a:path>
                </a:pathLst>
              </a:custGeom>
              <a:solidFill>
                <a:srgbClr val="000000">
                  <a:alpha val="223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42" name="Google Shape;5442;p144"/>
            <p:cNvSpPr/>
            <p:nvPr/>
          </p:nvSpPr>
          <p:spPr>
            <a:xfrm>
              <a:off x="1565851" y="1276991"/>
              <a:ext cx="179520" cy="80183"/>
            </a:xfrm>
            <a:custGeom>
              <a:avLst/>
              <a:gdLst/>
              <a:ahLst/>
              <a:cxnLst/>
              <a:rect l="l" t="t" r="r" b="b"/>
              <a:pathLst>
                <a:path w="11875" h="5304" extrusionOk="0">
                  <a:moveTo>
                    <a:pt x="2315" y="1"/>
                  </a:moveTo>
                  <a:cubicBezTo>
                    <a:pt x="999" y="1"/>
                    <a:pt x="0" y="1538"/>
                    <a:pt x="726" y="2627"/>
                  </a:cubicBezTo>
                  <a:cubicBezTo>
                    <a:pt x="2310" y="4753"/>
                    <a:pt x="5014" y="5303"/>
                    <a:pt x="7688" y="5303"/>
                  </a:cubicBezTo>
                  <a:cubicBezTo>
                    <a:pt x="8809" y="5303"/>
                    <a:pt x="9924" y="5207"/>
                    <a:pt x="10950" y="5089"/>
                  </a:cubicBezTo>
                  <a:cubicBezTo>
                    <a:pt x="11845" y="4934"/>
                    <a:pt x="11874" y="3795"/>
                    <a:pt x="11172" y="3329"/>
                  </a:cubicBezTo>
                  <a:cubicBezTo>
                    <a:pt x="8274" y="2161"/>
                    <a:pt x="5590" y="409"/>
                    <a:pt x="2389" y="3"/>
                  </a:cubicBezTo>
                  <a:cubicBezTo>
                    <a:pt x="2364" y="1"/>
                    <a:pt x="2340" y="1"/>
                    <a:pt x="2315" y="1"/>
                  </a:cubicBezTo>
                  <a:close/>
                </a:path>
              </a:pathLst>
            </a:custGeom>
            <a:solidFill>
              <a:srgbClr val="EF41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43" name="Google Shape;5443;p144"/>
          <p:cNvSpPr txBox="1">
            <a:spLocks noGrp="1"/>
          </p:cNvSpPr>
          <p:nvPr>
            <p:ph type="title" idx="4294967295"/>
          </p:nvPr>
        </p:nvSpPr>
        <p:spPr>
          <a:xfrm>
            <a:off x="3649325" y="2495100"/>
            <a:ext cx="4477500" cy="2252400"/>
          </a:xfrm>
          <a:prstGeom prst="rect">
            <a:avLst/>
          </a:prstGeom>
        </p:spPr>
        <p:txBody>
          <a:bodyPr spcFirstLastPara="1" wrap="square" lIns="14400" tIns="14400" rIns="14400" bIns="14400" anchor="t" anchorCtr="0">
            <a:noAutofit/>
          </a:bodyPr>
          <a:lstStyle/>
          <a:p>
            <a:pPr marL="457200" lvl="0" indent="-355600" algn="l" rtl="0">
              <a:spcBef>
                <a:spcPts val="0"/>
              </a:spcBef>
              <a:spcAft>
                <a:spcPts val="0"/>
              </a:spcAft>
              <a:buClr>
                <a:schemeClr val="accent1"/>
              </a:buClr>
              <a:buSzPts val="2000"/>
              <a:buAutoNum type="arabicPeriod"/>
            </a:pPr>
            <a:r>
              <a:rPr lang="en" sz="2000">
                <a:solidFill>
                  <a:schemeClr val="accent1"/>
                </a:solidFill>
              </a:rPr>
              <a:t>Application Future</a:t>
            </a:r>
            <a:endParaRPr sz="2000">
              <a:solidFill>
                <a:schemeClr val="accent1"/>
              </a:solidFill>
            </a:endParaRPr>
          </a:p>
          <a:p>
            <a:pPr marL="457200" lvl="0" indent="-355600" algn="l" rtl="0">
              <a:spcBef>
                <a:spcPts val="0"/>
              </a:spcBef>
              <a:spcAft>
                <a:spcPts val="0"/>
              </a:spcAft>
              <a:buClr>
                <a:schemeClr val="accent1"/>
              </a:buClr>
              <a:buSzPts val="2000"/>
              <a:buAutoNum type="arabicPeriod"/>
            </a:pPr>
            <a:r>
              <a:rPr lang="en" sz="2000">
                <a:solidFill>
                  <a:schemeClr val="accent1"/>
                </a:solidFill>
              </a:rPr>
              <a:t>Research Future</a:t>
            </a:r>
            <a:endParaRPr sz="2000">
              <a:solidFill>
                <a:schemeClr val="accent1"/>
              </a:solidFill>
            </a:endParaRPr>
          </a:p>
          <a:p>
            <a:pPr marL="457200" lvl="0" indent="-355600" algn="l" rtl="0">
              <a:spcBef>
                <a:spcPts val="0"/>
              </a:spcBef>
              <a:spcAft>
                <a:spcPts val="0"/>
              </a:spcAft>
              <a:buClr>
                <a:schemeClr val="accent1"/>
              </a:buClr>
              <a:buSzPts val="2000"/>
              <a:buAutoNum type="arabicPeriod"/>
            </a:pPr>
            <a:r>
              <a:rPr lang="en" sz="2000">
                <a:solidFill>
                  <a:schemeClr val="accent1"/>
                </a:solidFill>
              </a:rPr>
              <a:t>Final Words</a:t>
            </a:r>
            <a:endParaRPr sz="2000">
              <a:solidFill>
                <a:schemeClr val="accent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47"/>
        <p:cNvGrpSpPr/>
        <p:nvPr/>
      </p:nvGrpSpPr>
      <p:grpSpPr>
        <a:xfrm>
          <a:off x="0" y="0"/>
          <a:ext cx="0" cy="0"/>
          <a:chOff x="0" y="0"/>
          <a:chExt cx="0" cy="0"/>
        </a:xfrm>
      </p:grpSpPr>
      <p:sp>
        <p:nvSpPr>
          <p:cNvPr id="5448" name="Google Shape;5448;p145"/>
          <p:cNvSpPr txBox="1">
            <a:spLocks noGrp="1"/>
          </p:cNvSpPr>
          <p:nvPr>
            <p:ph type="title" idx="2"/>
          </p:nvPr>
        </p:nvSpPr>
        <p:spPr>
          <a:xfrm>
            <a:off x="422550" y="1150050"/>
            <a:ext cx="2570400" cy="704100"/>
          </a:xfrm>
          <a:prstGeom prst="rect">
            <a:avLst/>
          </a:prstGeom>
        </p:spPr>
        <p:txBody>
          <a:bodyPr spcFirstLastPara="1" wrap="square" lIns="14400" tIns="14400" rIns="14400" bIns="14400" anchor="t" anchorCtr="0">
            <a:noAutofit/>
          </a:bodyPr>
          <a:lstStyle/>
          <a:p>
            <a:pPr marL="0" lvl="0" indent="0" algn="ctr" rtl="0">
              <a:spcBef>
                <a:spcPts val="0"/>
              </a:spcBef>
              <a:spcAft>
                <a:spcPts val="0"/>
              </a:spcAft>
              <a:buNone/>
            </a:pPr>
            <a:r>
              <a:rPr lang="en">
                <a:solidFill>
                  <a:schemeClr val="accent4"/>
                </a:solidFill>
              </a:rPr>
              <a:t>Expand Social Aspect</a:t>
            </a:r>
            <a:endParaRPr>
              <a:solidFill>
                <a:schemeClr val="accent4"/>
              </a:solidFill>
            </a:endParaRPr>
          </a:p>
        </p:txBody>
      </p:sp>
      <p:sp>
        <p:nvSpPr>
          <p:cNvPr id="5449" name="Google Shape;5449;p145"/>
          <p:cNvSpPr txBox="1">
            <a:spLocks noGrp="1"/>
          </p:cNvSpPr>
          <p:nvPr>
            <p:ph type="title" idx="3"/>
          </p:nvPr>
        </p:nvSpPr>
        <p:spPr>
          <a:xfrm>
            <a:off x="3375400" y="2273091"/>
            <a:ext cx="2570400" cy="608400"/>
          </a:xfrm>
          <a:prstGeom prst="rect">
            <a:avLst/>
          </a:prstGeom>
        </p:spPr>
        <p:txBody>
          <a:bodyPr spcFirstLastPara="1" wrap="square" lIns="14400" tIns="14400" rIns="14400" bIns="14400" anchor="t" anchorCtr="0">
            <a:noAutofit/>
          </a:bodyPr>
          <a:lstStyle/>
          <a:p>
            <a:pPr marL="0" lvl="0" indent="0" algn="ctr" rtl="0">
              <a:spcBef>
                <a:spcPts val="0"/>
              </a:spcBef>
              <a:spcAft>
                <a:spcPts val="0"/>
              </a:spcAft>
              <a:buNone/>
            </a:pPr>
            <a:r>
              <a:rPr lang="en">
                <a:solidFill>
                  <a:schemeClr val="accent4"/>
                </a:solidFill>
              </a:rPr>
              <a:t>Data Analysis and Visualizations</a:t>
            </a:r>
            <a:endParaRPr>
              <a:solidFill>
                <a:schemeClr val="accent4"/>
              </a:solidFill>
            </a:endParaRPr>
          </a:p>
        </p:txBody>
      </p:sp>
      <p:sp>
        <p:nvSpPr>
          <p:cNvPr id="5450" name="Google Shape;5450;p145"/>
          <p:cNvSpPr txBox="1">
            <a:spLocks noGrp="1"/>
          </p:cNvSpPr>
          <p:nvPr>
            <p:ph type="subTitle" idx="1"/>
          </p:nvPr>
        </p:nvSpPr>
        <p:spPr>
          <a:xfrm>
            <a:off x="3375400" y="2881410"/>
            <a:ext cx="2570400" cy="478500"/>
          </a:xfrm>
          <a:prstGeom prst="rect">
            <a:avLst/>
          </a:prstGeom>
        </p:spPr>
        <p:txBody>
          <a:bodyPr spcFirstLastPara="1" wrap="square" lIns="14400" tIns="14400" rIns="14400" bIns="14400" anchor="t" anchorCtr="0">
            <a:noAutofit/>
          </a:bodyPr>
          <a:lstStyle/>
          <a:p>
            <a:pPr marL="457200" lvl="0" indent="-317500" algn="l" rtl="0">
              <a:spcBef>
                <a:spcPts val="0"/>
              </a:spcBef>
              <a:spcAft>
                <a:spcPts val="0"/>
              </a:spcAft>
              <a:buSzPts val="1400"/>
              <a:buChar char="●"/>
            </a:pPr>
            <a:r>
              <a:rPr lang="en"/>
              <a:t>Expanded dashboard</a:t>
            </a:r>
            <a:endParaRPr/>
          </a:p>
        </p:txBody>
      </p:sp>
      <p:sp>
        <p:nvSpPr>
          <p:cNvPr id="5451" name="Google Shape;5451;p145"/>
          <p:cNvSpPr txBox="1">
            <a:spLocks noGrp="1"/>
          </p:cNvSpPr>
          <p:nvPr>
            <p:ph type="subTitle" idx="4"/>
          </p:nvPr>
        </p:nvSpPr>
        <p:spPr>
          <a:xfrm>
            <a:off x="421801" y="1973400"/>
            <a:ext cx="2715000" cy="704100"/>
          </a:xfrm>
          <a:prstGeom prst="rect">
            <a:avLst/>
          </a:prstGeom>
        </p:spPr>
        <p:txBody>
          <a:bodyPr spcFirstLastPara="1" wrap="square" lIns="14400" tIns="14400" rIns="14400" bIns="14400" anchor="t" anchorCtr="0">
            <a:noAutofit/>
          </a:bodyPr>
          <a:lstStyle/>
          <a:p>
            <a:pPr marL="457200" lvl="0" indent="-317500" algn="ctr" rtl="0">
              <a:spcBef>
                <a:spcPts val="0"/>
              </a:spcBef>
              <a:spcAft>
                <a:spcPts val="0"/>
              </a:spcAft>
              <a:buSzPts val="1400"/>
              <a:buChar char="●"/>
            </a:pPr>
            <a:r>
              <a:rPr lang="en"/>
              <a:t>Friends list</a:t>
            </a:r>
            <a:endParaRPr/>
          </a:p>
          <a:p>
            <a:pPr marL="457200" lvl="0" indent="-317500" algn="ctr" rtl="0">
              <a:spcBef>
                <a:spcPts val="0"/>
              </a:spcBef>
              <a:spcAft>
                <a:spcPts val="0"/>
              </a:spcAft>
              <a:buSzPts val="1400"/>
              <a:buChar char="●"/>
            </a:pPr>
            <a:r>
              <a:rPr lang="en"/>
              <a:t>Request group-walks</a:t>
            </a:r>
            <a:endParaRPr/>
          </a:p>
        </p:txBody>
      </p:sp>
      <p:sp>
        <p:nvSpPr>
          <p:cNvPr id="5452" name="Google Shape;5452;p145"/>
          <p:cNvSpPr txBox="1">
            <a:spLocks noGrp="1"/>
          </p:cNvSpPr>
          <p:nvPr>
            <p:ph type="title" idx="2"/>
          </p:nvPr>
        </p:nvSpPr>
        <p:spPr>
          <a:xfrm>
            <a:off x="6316213" y="1150050"/>
            <a:ext cx="2240100" cy="704100"/>
          </a:xfrm>
          <a:prstGeom prst="rect">
            <a:avLst/>
          </a:prstGeom>
        </p:spPr>
        <p:txBody>
          <a:bodyPr spcFirstLastPara="1" wrap="square" lIns="14400" tIns="14400" rIns="14400" bIns="14400" anchor="t" anchorCtr="0">
            <a:noAutofit/>
          </a:bodyPr>
          <a:lstStyle/>
          <a:p>
            <a:pPr marL="0" lvl="0" indent="0" algn="ctr" rtl="0">
              <a:spcBef>
                <a:spcPts val="0"/>
              </a:spcBef>
              <a:spcAft>
                <a:spcPts val="0"/>
              </a:spcAft>
              <a:buNone/>
            </a:pPr>
            <a:r>
              <a:rPr lang="en">
                <a:solidFill>
                  <a:schemeClr val="accent4"/>
                </a:solidFill>
              </a:rPr>
              <a:t>Apple IOS Support</a:t>
            </a:r>
            <a:endParaRPr>
              <a:solidFill>
                <a:schemeClr val="accent4"/>
              </a:solidFill>
            </a:endParaRPr>
          </a:p>
        </p:txBody>
      </p:sp>
      <p:sp>
        <p:nvSpPr>
          <p:cNvPr id="5453" name="Google Shape;5453;p145"/>
          <p:cNvSpPr txBox="1">
            <a:spLocks noGrp="1"/>
          </p:cNvSpPr>
          <p:nvPr>
            <p:ph type="title"/>
          </p:nvPr>
        </p:nvSpPr>
        <p:spPr>
          <a:xfrm>
            <a:off x="1526550" y="539100"/>
            <a:ext cx="6090900" cy="4785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a:t>Application Future</a:t>
            </a:r>
            <a:endParaRPr/>
          </a:p>
        </p:txBody>
      </p:sp>
      <p:sp>
        <p:nvSpPr>
          <p:cNvPr id="5454" name="Google Shape;5454;p145"/>
          <p:cNvSpPr txBox="1">
            <a:spLocks noGrp="1"/>
          </p:cNvSpPr>
          <p:nvPr>
            <p:ph type="subTitle" idx="4"/>
          </p:nvPr>
        </p:nvSpPr>
        <p:spPr>
          <a:xfrm>
            <a:off x="6150313" y="1973400"/>
            <a:ext cx="2571900" cy="704100"/>
          </a:xfrm>
          <a:prstGeom prst="rect">
            <a:avLst/>
          </a:prstGeom>
        </p:spPr>
        <p:txBody>
          <a:bodyPr spcFirstLastPara="1" wrap="square" lIns="14400" tIns="14400" rIns="14400" bIns="14400" anchor="t" anchorCtr="0">
            <a:noAutofit/>
          </a:bodyPr>
          <a:lstStyle/>
          <a:p>
            <a:pPr marL="457200" lvl="0" indent="-317500" algn="l" rtl="0">
              <a:spcBef>
                <a:spcPts val="0"/>
              </a:spcBef>
              <a:spcAft>
                <a:spcPts val="0"/>
              </a:spcAft>
              <a:buSzPts val="1400"/>
              <a:buChar char="●"/>
            </a:pPr>
            <a:r>
              <a:rPr lang="en"/>
              <a:t>Increase user base and inclusivity</a:t>
            </a:r>
            <a:endParaRPr/>
          </a:p>
        </p:txBody>
      </p:sp>
      <p:pic>
        <p:nvPicPr>
          <p:cNvPr id="5455" name="Google Shape;5455;p145"/>
          <p:cNvPicPr preferRelativeResize="0"/>
          <p:nvPr/>
        </p:nvPicPr>
        <p:blipFill>
          <a:blip r:embed="rId3">
            <a:alphaModFix/>
          </a:blip>
          <a:stretch>
            <a:fillRect/>
          </a:stretch>
        </p:blipFill>
        <p:spPr>
          <a:xfrm>
            <a:off x="889737" y="2399100"/>
            <a:ext cx="1636026" cy="1636026"/>
          </a:xfrm>
          <a:prstGeom prst="rect">
            <a:avLst/>
          </a:prstGeom>
          <a:noFill/>
          <a:ln>
            <a:noFill/>
          </a:ln>
        </p:spPr>
      </p:pic>
      <p:pic>
        <p:nvPicPr>
          <p:cNvPr id="5456" name="Google Shape;5456;p145"/>
          <p:cNvPicPr preferRelativeResize="0"/>
          <p:nvPr/>
        </p:nvPicPr>
        <p:blipFill>
          <a:blip r:embed="rId4">
            <a:alphaModFix/>
          </a:blip>
          <a:stretch>
            <a:fillRect/>
          </a:stretch>
        </p:blipFill>
        <p:spPr>
          <a:xfrm>
            <a:off x="6807521" y="2444513"/>
            <a:ext cx="1257475" cy="1545201"/>
          </a:xfrm>
          <a:prstGeom prst="rect">
            <a:avLst/>
          </a:prstGeom>
          <a:noFill/>
          <a:ln>
            <a:noFill/>
          </a:ln>
        </p:spPr>
      </p:pic>
      <p:pic>
        <p:nvPicPr>
          <p:cNvPr id="5457" name="Google Shape;5457;p145"/>
          <p:cNvPicPr preferRelativeResize="0"/>
          <p:nvPr/>
        </p:nvPicPr>
        <p:blipFill>
          <a:blip r:embed="rId5">
            <a:alphaModFix/>
          </a:blip>
          <a:stretch>
            <a:fillRect/>
          </a:stretch>
        </p:blipFill>
        <p:spPr>
          <a:xfrm>
            <a:off x="4031861" y="3444876"/>
            <a:ext cx="1257477" cy="125747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5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4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4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5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5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45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4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461"/>
        <p:cNvGrpSpPr/>
        <p:nvPr/>
      </p:nvGrpSpPr>
      <p:grpSpPr>
        <a:xfrm>
          <a:off x="0" y="0"/>
          <a:ext cx="0" cy="0"/>
          <a:chOff x="0" y="0"/>
          <a:chExt cx="0" cy="0"/>
        </a:xfrm>
      </p:grpSpPr>
      <p:sp>
        <p:nvSpPr>
          <p:cNvPr id="5462" name="Google Shape;5462;p146"/>
          <p:cNvSpPr txBox="1">
            <a:spLocks noGrp="1"/>
          </p:cNvSpPr>
          <p:nvPr>
            <p:ph type="title"/>
          </p:nvPr>
        </p:nvSpPr>
        <p:spPr>
          <a:xfrm>
            <a:off x="720000" y="310500"/>
            <a:ext cx="7704000" cy="4785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a:t>Research Future</a:t>
            </a:r>
            <a:endParaRPr/>
          </a:p>
        </p:txBody>
      </p:sp>
      <p:sp>
        <p:nvSpPr>
          <p:cNvPr id="5463" name="Google Shape;5463;p146"/>
          <p:cNvSpPr txBox="1">
            <a:spLocks noGrp="1"/>
          </p:cNvSpPr>
          <p:nvPr>
            <p:ph type="title" idx="5"/>
          </p:nvPr>
        </p:nvSpPr>
        <p:spPr>
          <a:xfrm>
            <a:off x="7408613" y="2602150"/>
            <a:ext cx="1125000" cy="4476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a:solidFill>
                  <a:schemeClr val="accent4"/>
                </a:solidFill>
              </a:rPr>
              <a:t>Time</a:t>
            </a:r>
            <a:endParaRPr>
              <a:solidFill>
                <a:schemeClr val="accent4"/>
              </a:solidFill>
            </a:endParaRPr>
          </a:p>
        </p:txBody>
      </p:sp>
      <p:sp>
        <p:nvSpPr>
          <p:cNvPr id="5464" name="Google Shape;5464;p146"/>
          <p:cNvSpPr txBox="1">
            <a:spLocks noGrp="1"/>
          </p:cNvSpPr>
          <p:nvPr>
            <p:ph type="title" idx="7"/>
          </p:nvPr>
        </p:nvSpPr>
        <p:spPr>
          <a:xfrm>
            <a:off x="5113950" y="1860013"/>
            <a:ext cx="1610400" cy="4476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a:solidFill>
                  <a:schemeClr val="accent4"/>
                </a:solidFill>
              </a:rPr>
              <a:t>Rewards</a:t>
            </a:r>
            <a:endParaRPr>
              <a:solidFill>
                <a:schemeClr val="accent4"/>
              </a:solidFill>
            </a:endParaRPr>
          </a:p>
        </p:txBody>
      </p:sp>
      <p:sp>
        <p:nvSpPr>
          <p:cNvPr id="5465" name="Google Shape;5465;p146"/>
          <p:cNvSpPr txBox="1">
            <a:spLocks noGrp="1"/>
          </p:cNvSpPr>
          <p:nvPr>
            <p:ph type="title" idx="2"/>
          </p:nvPr>
        </p:nvSpPr>
        <p:spPr>
          <a:xfrm>
            <a:off x="424013" y="1860013"/>
            <a:ext cx="1610400" cy="4476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a:solidFill>
                  <a:schemeClr val="accent4"/>
                </a:solidFill>
              </a:rPr>
              <a:t>Data</a:t>
            </a:r>
            <a:endParaRPr>
              <a:solidFill>
                <a:schemeClr val="accent4"/>
              </a:solidFill>
            </a:endParaRPr>
          </a:p>
        </p:txBody>
      </p:sp>
      <p:sp>
        <p:nvSpPr>
          <p:cNvPr id="5466" name="Google Shape;5466;p146"/>
          <p:cNvSpPr txBox="1">
            <a:spLocks noGrp="1"/>
          </p:cNvSpPr>
          <p:nvPr>
            <p:ph type="subTitle" idx="1"/>
          </p:nvPr>
        </p:nvSpPr>
        <p:spPr>
          <a:xfrm>
            <a:off x="304463" y="2348863"/>
            <a:ext cx="1849500" cy="696300"/>
          </a:xfrm>
          <a:prstGeom prst="rect">
            <a:avLst/>
          </a:prstGeom>
        </p:spPr>
        <p:txBody>
          <a:bodyPr spcFirstLastPara="1" wrap="square" lIns="14400" tIns="14400" rIns="14400" bIns="14400" anchor="t" anchorCtr="0">
            <a:noAutofit/>
          </a:bodyPr>
          <a:lstStyle/>
          <a:p>
            <a:pPr marL="0" lvl="0" indent="0" algn="ctr" rtl="0">
              <a:spcBef>
                <a:spcPts val="0"/>
              </a:spcBef>
              <a:spcAft>
                <a:spcPts val="0"/>
              </a:spcAft>
              <a:buNone/>
            </a:pPr>
            <a:r>
              <a:rPr lang="en"/>
              <a:t>Enhance data set</a:t>
            </a:r>
            <a:endParaRPr/>
          </a:p>
        </p:txBody>
      </p:sp>
      <p:sp>
        <p:nvSpPr>
          <p:cNvPr id="5467" name="Google Shape;5467;p146"/>
          <p:cNvSpPr txBox="1">
            <a:spLocks noGrp="1"/>
          </p:cNvSpPr>
          <p:nvPr>
            <p:ph type="title" idx="3"/>
          </p:nvPr>
        </p:nvSpPr>
        <p:spPr>
          <a:xfrm>
            <a:off x="2580175" y="2602150"/>
            <a:ext cx="1849500" cy="4476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a:solidFill>
                  <a:schemeClr val="accent4"/>
                </a:solidFill>
              </a:rPr>
              <a:t>Connections</a:t>
            </a:r>
            <a:endParaRPr>
              <a:solidFill>
                <a:schemeClr val="accent4"/>
              </a:solidFill>
            </a:endParaRPr>
          </a:p>
        </p:txBody>
      </p:sp>
      <p:sp>
        <p:nvSpPr>
          <p:cNvPr id="5468" name="Google Shape;5468;p146"/>
          <p:cNvSpPr txBox="1">
            <a:spLocks noGrp="1"/>
          </p:cNvSpPr>
          <p:nvPr>
            <p:ph type="subTitle" idx="4"/>
          </p:nvPr>
        </p:nvSpPr>
        <p:spPr>
          <a:xfrm>
            <a:off x="2542825" y="3092188"/>
            <a:ext cx="1924200" cy="696300"/>
          </a:xfrm>
          <a:prstGeom prst="rect">
            <a:avLst/>
          </a:prstGeom>
        </p:spPr>
        <p:txBody>
          <a:bodyPr spcFirstLastPara="1" wrap="square" lIns="14400" tIns="14400" rIns="14400" bIns="14400" anchor="t" anchorCtr="0">
            <a:noAutofit/>
          </a:bodyPr>
          <a:lstStyle/>
          <a:p>
            <a:pPr marL="0" lvl="0" indent="0" algn="ctr" rtl="0">
              <a:spcBef>
                <a:spcPts val="0"/>
              </a:spcBef>
              <a:spcAft>
                <a:spcPts val="0"/>
              </a:spcAft>
              <a:buNone/>
            </a:pPr>
            <a:r>
              <a:rPr lang="en"/>
              <a:t>Community efforts</a:t>
            </a:r>
            <a:endParaRPr/>
          </a:p>
        </p:txBody>
      </p:sp>
      <p:sp>
        <p:nvSpPr>
          <p:cNvPr id="5469" name="Google Shape;5469;p146"/>
          <p:cNvSpPr txBox="1">
            <a:spLocks noGrp="1"/>
          </p:cNvSpPr>
          <p:nvPr>
            <p:ph type="subTitle" idx="6"/>
          </p:nvPr>
        </p:nvSpPr>
        <p:spPr>
          <a:xfrm>
            <a:off x="7116938" y="3092188"/>
            <a:ext cx="1849500" cy="696300"/>
          </a:xfrm>
          <a:prstGeom prst="rect">
            <a:avLst/>
          </a:prstGeom>
        </p:spPr>
        <p:txBody>
          <a:bodyPr spcFirstLastPara="1" wrap="square" lIns="14400" tIns="14400" rIns="14400" bIns="14400" anchor="t" anchorCtr="0">
            <a:noAutofit/>
          </a:bodyPr>
          <a:lstStyle/>
          <a:p>
            <a:pPr marL="0" lvl="0" indent="0" algn="ctr" rtl="0">
              <a:spcBef>
                <a:spcPts val="0"/>
              </a:spcBef>
              <a:spcAft>
                <a:spcPts val="0"/>
              </a:spcAft>
              <a:buNone/>
            </a:pPr>
            <a:r>
              <a:rPr lang="en"/>
              <a:t>Most valuable resource</a:t>
            </a:r>
            <a:endParaRPr/>
          </a:p>
        </p:txBody>
      </p:sp>
      <p:sp>
        <p:nvSpPr>
          <p:cNvPr id="5470" name="Google Shape;5470;p146"/>
          <p:cNvSpPr txBox="1">
            <a:spLocks noGrp="1"/>
          </p:cNvSpPr>
          <p:nvPr>
            <p:ph type="subTitle" idx="8"/>
          </p:nvPr>
        </p:nvSpPr>
        <p:spPr>
          <a:xfrm>
            <a:off x="4994400" y="2294863"/>
            <a:ext cx="1849500" cy="696300"/>
          </a:xfrm>
          <a:prstGeom prst="rect">
            <a:avLst/>
          </a:prstGeom>
        </p:spPr>
        <p:txBody>
          <a:bodyPr spcFirstLastPara="1" wrap="square" lIns="14400" tIns="14400" rIns="14400" bIns="14400" anchor="t" anchorCtr="0">
            <a:noAutofit/>
          </a:bodyPr>
          <a:lstStyle/>
          <a:p>
            <a:pPr marL="0" lvl="0" indent="0" algn="ctr" rtl="0">
              <a:spcBef>
                <a:spcPts val="0"/>
              </a:spcBef>
              <a:spcAft>
                <a:spcPts val="0"/>
              </a:spcAft>
              <a:buNone/>
            </a:pPr>
            <a:r>
              <a:rPr lang="en"/>
              <a:t>Larger budget, better rewards</a:t>
            </a:r>
            <a:endParaRPr/>
          </a:p>
        </p:txBody>
      </p:sp>
      <p:sp>
        <p:nvSpPr>
          <p:cNvPr id="5471" name="Google Shape;5471;p146"/>
          <p:cNvSpPr/>
          <p:nvPr/>
        </p:nvSpPr>
        <p:spPr>
          <a:xfrm rot="448063">
            <a:off x="84645" y="920114"/>
            <a:ext cx="2872510" cy="325383"/>
          </a:xfrm>
          <a:prstGeom prst="rect">
            <a:avLst/>
          </a:prstGeom>
        </p:spPr>
        <p:txBody>
          <a:bodyPr>
            <a:prstTxWarp prst="textPlain">
              <a:avLst/>
            </a:prstTxWarp>
          </a:bodyPr>
          <a:lstStyle/>
          <a:p>
            <a:pPr lvl="0" algn="ctr"/>
            <a:r>
              <a:rPr b="0" i="0">
                <a:ln>
                  <a:noFill/>
                </a:ln>
                <a:solidFill>
                  <a:schemeClr val="dk2"/>
                </a:solidFill>
                <a:latin typeface="Nanum Pen Script"/>
              </a:rPr>
              <a:t>More, More, More</a:t>
            </a:r>
          </a:p>
        </p:txBody>
      </p:sp>
      <p:pic>
        <p:nvPicPr>
          <p:cNvPr id="5472" name="Google Shape;5472;p146"/>
          <p:cNvPicPr preferRelativeResize="0"/>
          <p:nvPr/>
        </p:nvPicPr>
        <p:blipFill>
          <a:blip r:embed="rId3">
            <a:alphaModFix/>
          </a:blip>
          <a:stretch>
            <a:fillRect/>
          </a:stretch>
        </p:blipFill>
        <p:spPr>
          <a:xfrm>
            <a:off x="2920649" y="1252600"/>
            <a:ext cx="1307100" cy="1307100"/>
          </a:xfrm>
          <a:prstGeom prst="rect">
            <a:avLst/>
          </a:prstGeom>
          <a:noFill/>
          <a:ln>
            <a:noFill/>
          </a:ln>
        </p:spPr>
      </p:pic>
      <p:pic>
        <p:nvPicPr>
          <p:cNvPr id="5473" name="Google Shape;5473;p146"/>
          <p:cNvPicPr preferRelativeResize="0"/>
          <p:nvPr/>
        </p:nvPicPr>
        <p:blipFill>
          <a:blip r:embed="rId4">
            <a:alphaModFix/>
          </a:blip>
          <a:stretch>
            <a:fillRect/>
          </a:stretch>
        </p:blipFill>
        <p:spPr>
          <a:xfrm>
            <a:off x="708350" y="2949088"/>
            <a:ext cx="1307100" cy="1307100"/>
          </a:xfrm>
          <a:prstGeom prst="rect">
            <a:avLst/>
          </a:prstGeom>
          <a:noFill/>
          <a:ln>
            <a:noFill/>
          </a:ln>
        </p:spPr>
      </p:pic>
      <p:pic>
        <p:nvPicPr>
          <p:cNvPr id="5474" name="Google Shape;5474;p146"/>
          <p:cNvPicPr preferRelativeResize="0"/>
          <p:nvPr/>
        </p:nvPicPr>
        <p:blipFill>
          <a:blip r:embed="rId5">
            <a:alphaModFix/>
          </a:blip>
          <a:stretch>
            <a:fillRect/>
          </a:stretch>
        </p:blipFill>
        <p:spPr>
          <a:xfrm>
            <a:off x="5307688" y="2991175"/>
            <a:ext cx="1222925" cy="1222925"/>
          </a:xfrm>
          <a:prstGeom prst="rect">
            <a:avLst/>
          </a:prstGeom>
          <a:noFill/>
          <a:ln>
            <a:noFill/>
          </a:ln>
        </p:spPr>
      </p:pic>
      <p:pic>
        <p:nvPicPr>
          <p:cNvPr id="5475" name="Google Shape;5475;p146"/>
          <p:cNvPicPr preferRelativeResize="0"/>
          <p:nvPr/>
        </p:nvPicPr>
        <p:blipFill>
          <a:blip r:embed="rId6">
            <a:alphaModFix/>
          </a:blip>
          <a:stretch>
            <a:fillRect/>
          </a:stretch>
        </p:blipFill>
        <p:spPr>
          <a:xfrm>
            <a:off x="7408625" y="1226850"/>
            <a:ext cx="1222900" cy="1222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479"/>
        <p:cNvGrpSpPr/>
        <p:nvPr/>
      </p:nvGrpSpPr>
      <p:grpSpPr>
        <a:xfrm>
          <a:off x="0" y="0"/>
          <a:ext cx="0" cy="0"/>
          <a:chOff x="0" y="0"/>
          <a:chExt cx="0" cy="0"/>
        </a:xfrm>
      </p:grpSpPr>
      <p:grpSp>
        <p:nvGrpSpPr>
          <p:cNvPr id="5480" name="Google Shape;5480;p147"/>
          <p:cNvGrpSpPr/>
          <p:nvPr/>
        </p:nvGrpSpPr>
        <p:grpSpPr>
          <a:xfrm>
            <a:off x="477218" y="1524760"/>
            <a:ext cx="3618035" cy="2633109"/>
            <a:chOff x="809800" y="3328400"/>
            <a:chExt cx="1657900" cy="1206575"/>
          </a:xfrm>
        </p:grpSpPr>
        <p:sp>
          <p:nvSpPr>
            <p:cNvPr id="5481" name="Google Shape;5481;p147"/>
            <p:cNvSpPr/>
            <p:nvPr/>
          </p:nvSpPr>
          <p:spPr>
            <a:xfrm>
              <a:off x="901550" y="3800050"/>
              <a:ext cx="1479250" cy="734925"/>
            </a:xfrm>
            <a:custGeom>
              <a:avLst/>
              <a:gdLst/>
              <a:ahLst/>
              <a:cxnLst/>
              <a:rect l="l" t="t" r="r" b="b"/>
              <a:pathLst>
                <a:path w="59170" h="29397" extrusionOk="0">
                  <a:moveTo>
                    <a:pt x="1" y="0"/>
                  </a:moveTo>
                  <a:lnTo>
                    <a:pt x="1" y="29396"/>
                  </a:lnTo>
                  <a:lnTo>
                    <a:pt x="59170" y="29396"/>
                  </a:lnTo>
                  <a:lnTo>
                    <a:pt x="59170" y="14727"/>
                  </a:lnTo>
                  <a:lnTo>
                    <a:pt x="34587" y="14727"/>
                  </a:lnTo>
                  <a:lnTo>
                    <a:pt x="34587" y="0"/>
                  </a:lnTo>
                  <a:close/>
                </a:path>
              </a:pathLst>
            </a:custGeom>
            <a:solidFill>
              <a:srgbClr val="FFB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2" name="Google Shape;5482;p147"/>
            <p:cNvSpPr/>
            <p:nvPr/>
          </p:nvSpPr>
          <p:spPr>
            <a:xfrm>
              <a:off x="1766225" y="3925250"/>
              <a:ext cx="701475" cy="242975"/>
            </a:xfrm>
            <a:custGeom>
              <a:avLst/>
              <a:gdLst/>
              <a:ahLst/>
              <a:cxnLst/>
              <a:rect l="l" t="t" r="r" b="b"/>
              <a:pathLst>
                <a:path w="28059" h="9719" extrusionOk="0">
                  <a:moveTo>
                    <a:pt x="0" y="0"/>
                  </a:moveTo>
                  <a:lnTo>
                    <a:pt x="0" y="9719"/>
                  </a:lnTo>
                  <a:lnTo>
                    <a:pt x="27681" y="9719"/>
                  </a:lnTo>
                  <a:cubicBezTo>
                    <a:pt x="27921" y="9719"/>
                    <a:pt x="28059" y="9479"/>
                    <a:pt x="27967" y="9239"/>
                  </a:cubicBezTo>
                  <a:lnTo>
                    <a:pt x="24674" y="183"/>
                  </a:lnTo>
                  <a:cubicBezTo>
                    <a:pt x="24628" y="92"/>
                    <a:pt x="24491" y="0"/>
                    <a:pt x="24343" y="0"/>
                  </a:cubicBezTo>
                  <a:close/>
                </a:path>
              </a:pathLst>
            </a:custGeom>
            <a:solidFill>
              <a:srgbClr val="FE5F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3" name="Google Shape;5483;p147"/>
            <p:cNvSpPr/>
            <p:nvPr/>
          </p:nvSpPr>
          <p:spPr>
            <a:xfrm>
              <a:off x="809800" y="3436750"/>
              <a:ext cx="1032775" cy="363325"/>
            </a:xfrm>
            <a:custGeom>
              <a:avLst/>
              <a:gdLst/>
              <a:ahLst/>
              <a:cxnLst/>
              <a:rect l="l" t="t" r="r" b="b"/>
              <a:pathLst>
                <a:path w="41311" h="14533" extrusionOk="0">
                  <a:moveTo>
                    <a:pt x="5912" y="0"/>
                  </a:moveTo>
                  <a:cubicBezTo>
                    <a:pt x="5671" y="0"/>
                    <a:pt x="5523" y="103"/>
                    <a:pt x="5431" y="286"/>
                  </a:cubicBezTo>
                  <a:lnTo>
                    <a:pt x="92" y="13869"/>
                  </a:lnTo>
                  <a:cubicBezTo>
                    <a:pt x="0" y="14201"/>
                    <a:pt x="240" y="14532"/>
                    <a:pt x="572" y="14532"/>
                  </a:cubicBezTo>
                  <a:lnTo>
                    <a:pt x="40738" y="14532"/>
                  </a:lnTo>
                  <a:cubicBezTo>
                    <a:pt x="41070" y="14532"/>
                    <a:pt x="41310" y="14201"/>
                    <a:pt x="41207" y="13869"/>
                  </a:cubicBezTo>
                  <a:lnTo>
                    <a:pt x="35879" y="286"/>
                  </a:lnTo>
                  <a:cubicBezTo>
                    <a:pt x="35776" y="103"/>
                    <a:pt x="35593" y="0"/>
                    <a:pt x="35399" y="0"/>
                  </a:cubicBezTo>
                  <a:close/>
                </a:path>
              </a:pathLst>
            </a:custGeom>
            <a:solidFill>
              <a:srgbClr val="FE5F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147"/>
            <p:cNvSpPr/>
            <p:nvPr/>
          </p:nvSpPr>
          <p:spPr>
            <a:xfrm>
              <a:off x="1888850" y="4326575"/>
              <a:ext cx="319300" cy="208400"/>
            </a:xfrm>
            <a:custGeom>
              <a:avLst/>
              <a:gdLst/>
              <a:ahLst/>
              <a:cxnLst/>
              <a:rect l="l" t="t" r="r" b="b"/>
              <a:pathLst>
                <a:path w="12772" h="8336" extrusionOk="0">
                  <a:moveTo>
                    <a:pt x="618" y="0"/>
                  </a:moveTo>
                  <a:cubicBezTo>
                    <a:pt x="286" y="0"/>
                    <a:pt x="0" y="286"/>
                    <a:pt x="0" y="618"/>
                  </a:cubicBezTo>
                  <a:lnTo>
                    <a:pt x="0" y="8335"/>
                  </a:lnTo>
                  <a:lnTo>
                    <a:pt x="12772" y="8335"/>
                  </a:lnTo>
                  <a:lnTo>
                    <a:pt x="12772" y="618"/>
                  </a:lnTo>
                  <a:cubicBezTo>
                    <a:pt x="12772" y="286"/>
                    <a:pt x="12532" y="0"/>
                    <a:pt x="12200" y="0"/>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5" name="Google Shape;5485;p147"/>
            <p:cNvSpPr/>
            <p:nvPr/>
          </p:nvSpPr>
          <p:spPr>
            <a:xfrm>
              <a:off x="1258850" y="4326575"/>
              <a:ext cx="159525" cy="208400"/>
            </a:xfrm>
            <a:custGeom>
              <a:avLst/>
              <a:gdLst/>
              <a:ahLst/>
              <a:cxnLst/>
              <a:rect l="l" t="t" r="r" b="b"/>
              <a:pathLst>
                <a:path w="6381" h="8336" extrusionOk="0">
                  <a:moveTo>
                    <a:pt x="3191" y="0"/>
                  </a:moveTo>
                  <a:cubicBezTo>
                    <a:pt x="1430" y="0"/>
                    <a:pt x="1" y="1429"/>
                    <a:pt x="1" y="3190"/>
                  </a:cubicBezTo>
                  <a:lnTo>
                    <a:pt x="1" y="8335"/>
                  </a:lnTo>
                  <a:lnTo>
                    <a:pt x="6381" y="8335"/>
                  </a:lnTo>
                  <a:lnTo>
                    <a:pt x="6381" y="3190"/>
                  </a:lnTo>
                  <a:cubicBezTo>
                    <a:pt x="6381" y="1429"/>
                    <a:pt x="4951" y="0"/>
                    <a:pt x="3191" y="0"/>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6" name="Google Shape;5486;p147"/>
            <p:cNvSpPr/>
            <p:nvPr/>
          </p:nvSpPr>
          <p:spPr>
            <a:xfrm>
              <a:off x="1015875" y="3879800"/>
              <a:ext cx="174975" cy="333600"/>
            </a:xfrm>
            <a:custGeom>
              <a:avLst/>
              <a:gdLst/>
              <a:ahLst/>
              <a:cxnLst/>
              <a:rect l="l" t="t" r="r" b="b"/>
              <a:pathLst>
                <a:path w="6999" h="13344" extrusionOk="0">
                  <a:moveTo>
                    <a:pt x="3523" y="0"/>
                  </a:moveTo>
                  <a:cubicBezTo>
                    <a:pt x="1567" y="0"/>
                    <a:pt x="1" y="1533"/>
                    <a:pt x="1" y="3488"/>
                  </a:cubicBezTo>
                  <a:lnTo>
                    <a:pt x="1" y="13344"/>
                  </a:lnTo>
                  <a:lnTo>
                    <a:pt x="6998" y="13344"/>
                  </a:lnTo>
                  <a:lnTo>
                    <a:pt x="6998" y="3488"/>
                  </a:lnTo>
                  <a:cubicBezTo>
                    <a:pt x="6998" y="1533"/>
                    <a:pt x="5432" y="0"/>
                    <a:pt x="3523" y="0"/>
                  </a:cubicBezTo>
                  <a:close/>
                </a:path>
              </a:pathLst>
            </a:custGeom>
            <a:solidFill>
              <a:srgbClr val="D7F0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147"/>
            <p:cNvSpPr/>
            <p:nvPr/>
          </p:nvSpPr>
          <p:spPr>
            <a:xfrm>
              <a:off x="1015875" y="3879800"/>
              <a:ext cx="174975" cy="333600"/>
            </a:xfrm>
            <a:custGeom>
              <a:avLst/>
              <a:gdLst/>
              <a:ahLst/>
              <a:cxnLst/>
              <a:rect l="l" t="t" r="r" b="b"/>
              <a:pathLst>
                <a:path w="6999" h="13344" extrusionOk="0">
                  <a:moveTo>
                    <a:pt x="3385" y="0"/>
                  </a:moveTo>
                  <a:lnTo>
                    <a:pt x="3385" y="2722"/>
                  </a:lnTo>
                  <a:lnTo>
                    <a:pt x="1" y="2722"/>
                  </a:lnTo>
                  <a:lnTo>
                    <a:pt x="1" y="2962"/>
                  </a:lnTo>
                  <a:lnTo>
                    <a:pt x="3385" y="2962"/>
                  </a:lnTo>
                  <a:lnTo>
                    <a:pt x="3385" y="6197"/>
                  </a:lnTo>
                  <a:lnTo>
                    <a:pt x="1" y="6197"/>
                  </a:lnTo>
                  <a:lnTo>
                    <a:pt x="1" y="6438"/>
                  </a:lnTo>
                  <a:lnTo>
                    <a:pt x="3385" y="6438"/>
                  </a:lnTo>
                  <a:lnTo>
                    <a:pt x="3385" y="9628"/>
                  </a:lnTo>
                  <a:lnTo>
                    <a:pt x="1" y="9628"/>
                  </a:lnTo>
                  <a:lnTo>
                    <a:pt x="1" y="9913"/>
                  </a:lnTo>
                  <a:lnTo>
                    <a:pt x="3385" y="9913"/>
                  </a:lnTo>
                  <a:lnTo>
                    <a:pt x="3385" y="13344"/>
                  </a:lnTo>
                  <a:lnTo>
                    <a:pt x="3625" y="13344"/>
                  </a:lnTo>
                  <a:lnTo>
                    <a:pt x="3625" y="9913"/>
                  </a:lnTo>
                  <a:lnTo>
                    <a:pt x="6998" y="9913"/>
                  </a:lnTo>
                  <a:lnTo>
                    <a:pt x="6998" y="9628"/>
                  </a:lnTo>
                  <a:lnTo>
                    <a:pt x="3625" y="9628"/>
                  </a:lnTo>
                  <a:lnTo>
                    <a:pt x="3625" y="6438"/>
                  </a:lnTo>
                  <a:lnTo>
                    <a:pt x="6998" y="6438"/>
                  </a:lnTo>
                  <a:lnTo>
                    <a:pt x="6998" y="6197"/>
                  </a:lnTo>
                  <a:lnTo>
                    <a:pt x="3625" y="6197"/>
                  </a:lnTo>
                  <a:lnTo>
                    <a:pt x="3625" y="2962"/>
                  </a:lnTo>
                  <a:lnTo>
                    <a:pt x="6998" y="2962"/>
                  </a:lnTo>
                  <a:lnTo>
                    <a:pt x="6998" y="2722"/>
                  </a:lnTo>
                  <a:lnTo>
                    <a:pt x="3625" y="2722"/>
                  </a:lnTo>
                  <a:lnTo>
                    <a:pt x="3625" y="0"/>
                  </a:lnTo>
                  <a:close/>
                </a:path>
              </a:pathLst>
            </a:custGeom>
            <a:solidFill>
              <a:srgbClr val="FFB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147"/>
            <p:cNvSpPr/>
            <p:nvPr/>
          </p:nvSpPr>
          <p:spPr>
            <a:xfrm>
              <a:off x="1486375" y="3879800"/>
              <a:ext cx="174975" cy="333600"/>
            </a:xfrm>
            <a:custGeom>
              <a:avLst/>
              <a:gdLst/>
              <a:ahLst/>
              <a:cxnLst/>
              <a:rect l="l" t="t" r="r" b="b"/>
              <a:pathLst>
                <a:path w="6999" h="13344" extrusionOk="0">
                  <a:moveTo>
                    <a:pt x="3522" y="0"/>
                  </a:moveTo>
                  <a:cubicBezTo>
                    <a:pt x="1567" y="0"/>
                    <a:pt x="1" y="1533"/>
                    <a:pt x="1" y="3488"/>
                  </a:cubicBezTo>
                  <a:lnTo>
                    <a:pt x="1" y="13344"/>
                  </a:lnTo>
                  <a:lnTo>
                    <a:pt x="6998" y="13344"/>
                  </a:lnTo>
                  <a:lnTo>
                    <a:pt x="6998" y="3488"/>
                  </a:lnTo>
                  <a:cubicBezTo>
                    <a:pt x="6998" y="1533"/>
                    <a:pt x="5432" y="0"/>
                    <a:pt x="3522" y="0"/>
                  </a:cubicBezTo>
                  <a:close/>
                </a:path>
              </a:pathLst>
            </a:custGeom>
            <a:solidFill>
              <a:srgbClr val="D7F0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147"/>
            <p:cNvSpPr/>
            <p:nvPr/>
          </p:nvSpPr>
          <p:spPr>
            <a:xfrm>
              <a:off x="1486375" y="3879800"/>
              <a:ext cx="174975" cy="333600"/>
            </a:xfrm>
            <a:custGeom>
              <a:avLst/>
              <a:gdLst/>
              <a:ahLst/>
              <a:cxnLst/>
              <a:rect l="l" t="t" r="r" b="b"/>
              <a:pathLst>
                <a:path w="6999" h="13344" extrusionOk="0">
                  <a:moveTo>
                    <a:pt x="3385" y="0"/>
                  </a:moveTo>
                  <a:lnTo>
                    <a:pt x="3385" y="2722"/>
                  </a:lnTo>
                  <a:lnTo>
                    <a:pt x="1" y="2722"/>
                  </a:lnTo>
                  <a:lnTo>
                    <a:pt x="1" y="2962"/>
                  </a:lnTo>
                  <a:lnTo>
                    <a:pt x="3385" y="2962"/>
                  </a:lnTo>
                  <a:lnTo>
                    <a:pt x="3385" y="6197"/>
                  </a:lnTo>
                  <a:lnTo>
                    <a:pt x="1" y="6197"/>
                  </a:lnTo>
                  <a:lnTo>
                    <a:pt x="1" y="6438"/>
                  </a:lnTo>
                  <a:lnTo>
                    <a:pt x="3385" y="6438"/>
                  </a:lnTo>
                  <a:lnTo>
                    <a:pt x="3385" y="9628"/>
                  </a:lnTo>
                  <a:lnTo>
                    <a:pt x="1" y="9628"/>
                  </a:lnTo>
                  <a:lnTo>
                    <a:pt x="1" y="9913"/>
                  </a:lnTo>
                  <a:lnTo>
                    <a:pt x="3385" y="9913"/>
                  </a:lnTo>
                  <a:lnTo>
                    <a:pt x="3385" y="13344"/>
                  </a:lnTo>
                  <a:lnTo>
                    <a:pt x="3614" y="13344"/>
                  </a:lnTo>
                  <a:lnTo>
                    <a:pt x="3614" y="9913"/>
                  </a:lnTo>
                  <a:lnTo>
                    <a:pt x="6998" y="9913"/>
                  </a:lnTo>
                  <a:lnTo>
                    <a:pt x="6998" y="9628"/>
                  </a:lnTo>
                  <a:lnTo>
                    <a:pt x="3614" y="9628"/>
                  </a:lnTo>
                  <a:lnTo>
                    <a:pt x="3614" y="6438"/>
                  </a:lnTo>
                  <a:lnTo>
                    <a:pt x="6998" y="6438"/>
                  </a:lnTo>
                  <a:lnTo>
                    <a:pt x="6998" y="6197"/>
                  </a:lnTo>
                  <a:lnTo>
                    <a:pt x="3614" y="6197"/>
                  </a:lnTo>
                  <a:lnTo>
                    <a:pt x="3614" y="2962"/>
                  </a:lnTo>
                  <a:lnTo>
                    <a:pt x="6998" y="2962"/>
                  </a:lnTo>
                  <a:lnTo>
                    <a:pt x="6998" y="2722"/>
                  </a:lnTo>
                  <a:lnTo>
                    <a:pt x="3614" y="2722"/>
                  </a:lnTo>
                  <a:lnTo>
                    <a:pt x="3614" y="0"/>
                  </a:lnTo>
                  <a:close/>
                </a:path>
              </a:pathLst>
            </a:custGeom>
            <a:solidFill>
              <a:srgbClr val="FFB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0" name="Google Shape;5490;p147"/>
            <p:cNvSpPr/>
            <p:nvPr/>
          </p:nvSpPr>
          <p:spPr>
            <a:xfrm>
              <a:off x="1042175" y="4301425"/>
              <a:ext cx="122650" cy="124075"/>
            </a:xfrm>
            <a:custGeom>
              <a:avLst/>
              <a:gdLst/>
              <a:ahLst/>
              <a:cxnLst/>
              <a:rect l="l" t="t" r="r" b="b"/>
              <a:pathLst>
                <a:path w="4906" h="4963" extrusionOk="0">
                  <a:moveTo>
                    <a:pt x="230" y="0"/>
                  </a:moveTo>
                  <a:cubicBezTo>
                    <a:pt x="92" y="0"/>
                    <a:pt x="1" y="103"/>
                    <a:pt x="1" y="240"/>
                  </a:cubicBezTo>
                  <a:lnTo>
                    <a:pt x="1" y="4722"/>
                  </a:lnTo>
                  <a:cubicBezTo>
                    <a:pt x="1" y="4814"/>
                    <a:pt x="92" y="4962"/>
                    <a:pt x="230" y="4962"/>
                  </a:cubicBezTo>
                  <a:lnTo>
                    <a:pt x="4666" y="4962"/>
                  </a:lnTo>
                  <a:cubicBezTo>
                    <a:pt x="4803" y="4962"/>
                    <a:pt x="4906" y="4814"/>
                    <a:pt x="4906" y="4722"/>
                  </a:cubicBezTo>
                  <a:lnTo>
                    <a:pt x="4906" y="240"/>
                  </a:lnTo>
                  <a:cubicBezTo>
                    <a:pt x="4906" y="103"/>
                    <a:pt x="4803" y="0"/>
                    <a:pt x="4666" y="0"/>
                  </a:cubicBezTo>
                  <a:close/>
                </a:path>
              </a:pathLst>
            </a:custGeom>
            <a:solidFill>
              <a:srgbClr val="D7F0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5491;p147"/>
            <p:cNvSpPr/>
            <p:nvPr/>
          </p:nvSpPr>
          <p:spPr>
            <a:xfrm>
              <a:off x="1042175" y="4301425"/>
              <a:ext cx="122650" cy="124075"/>
            </a:xfrm>
            <a:custGeom>
              <a:avLst/>
              <a:gdLst/>
              <a:ahLst/>
              <a:cxnLst/>
              <a:rect l="l" t="t" r="r" b="b"/>
              <a:pathLst>
                <a:path w="4906" h="4963" extrusionOk="0">
                  <a:moveTo>
                    <a:pt x="2333" y="0"/>
                  </a:moveTo>
                  <a:lnTo>
                    <a:pt x="2333" y="2344"/>
                  </a:lnTo>
                  <a:lnTo>
                    <a:pt x="1" y="2344"/>
                  </a:lnTo>
                  <a:lnTo>
                    <a:pt x="1" y="2573"/>
                  </a:lnTo>
                  <a:lnTo>
                    <a:pt x="2333" y="2573"/>
                  </a:lnTo>
                  <a:lnTo>
                    <a:pt x="2333" y="4962"/>
                  </a:lnTo>
                  <a:lnTo>
                    <a:pt x="2573" y="4962"/>
                  </a:lnTo>
                  <a:lnTo>
                    <a:pt x="2573" y="2573"/>
                  </a:lnTo>
                  <a:lnTo>
                    <a:pt x="4906" y="2573"/>
                  </a:lnTo>
                  <a:lnTo>
                    <a:pt x="4906" y="2344"/>
                  </a:lnTo>
                  <a:lnTo>
                    <a:pt x="2573" y="2344"/>
                  </a:lnTo>
                  <a:lnTo>
                    <a:pt x="2573" y="0"/>
                  </a:lnTo>
                  <a:close/>
                </a:path>
              </a:pathLst>
            </a:custGeom>
            <a:solidFill>
              <a:srgbClr val="FFB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147"/>
            <p:cNvSpPr/>
            <p:nvPr/>
          </p:nvSpPr>
          <p:spPr>
            <a:xfrm>
              <a:off x="1512400" y="4301425"/>
              <a:ext cx="122925" cy="124075"/>
            </a:xfrm>
            <a:custGeom>
              <a:avLst/>
              <a:gdLst/>
              <a:ahLst/>
              <a:cxnLst/>
              <a:rect l="l" t="t" r="r" b="b"/>
              <a:pathLst>
                <a:path w="4917" h="4963" extrusionOk="0">
                  <a:moveTo>
                    <a:pt x="240" y="0"/>
                  </a:moveTo>
                  <a:cubicBezTo>
                    <a:pt x="103" y="0"/>
                    <a:pt x="0" y="103"/>
                    <a:pt x="0" y="240"/>
                  </a:cubicBezTo>
                  <a:lnTo>
                    <a:pt x="0" y="4722"/>
                  </a:lnTo>
                  <a:cubicBezTo>
                    <a:pt x="0" y="4814"/>
                    <a:pt x="103" y="4962"/>
                    <a:pt x="240" y="4962"/>
                  </a:cubicBezTo>
                  <a:lnTo>
                    <a:pt x="4677" y="4962"/>
                  </a:lnTo>
                  <a:cubicBezTo>
                    <a:pt x="4814" y="4962"/>
                    <a:pt x="4917" y="4814"/>
                    <a:pt x="4917" y="4722"/>
                  </a:cubicBezTo>
                  <a:lnTo>
                    <a:pt x="4917" y="240"/>
                  </a:lnTo>
                  <a:cubicBezTo>
                    <a:pt x="4917" y="103"/>
                    <a:pt x="4814" y="0"/>
                    <a:pt x="4677" y="0"/>
                  </a:cubicBezTo>
                  <a:close/>
                </a:path>
              </a:pathLst>
            </a:custGeom>
            <a:solidFill>
              <a:srgbClr val="D7F0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147"/>
            <p:cNvSpPr/>
            <p:nvPr/>
          </p:nvSpPr>
          <p:spPr>
            <a:xfrm>
              <a:off x="1512400" y="4301425"/>
              <a:ext cx="122925" cy="124075"/>
            </a:xfrm>
            <a:custGeom>
              <a:avLst/>
              <a:gdLst/>
              <a:ahLst/>
              <a:cxnLst/>
              <a:rect l="l" t="t" r="r" b="b"/>
              <a:pathLst>
                <a:path w="4917" h="4963" extrusionOk="0">
                  <a:moveTo>
                    <a:pt x="2344" y="0"/>
                  </a:moveTo>
                  <a:lnTo>
                    <a:pt x="2344" y="2344"/>
                  </a:lnTo>
                  <a:lnTo>
                    <a:pt x="0" y="2344"/>
                  </a:lnTo>
                  <a:lnTo>
                    <a:pt x="0" y="2573"/>
                  </a:lnTo>
                  <a:lnTo>
                    <a:pt x="2344" y="2573"/>
                  </a:lnTo>
                  <a:lnTo>
                    <a:pt x="2344" y="4962"/>
                  </a:lnTo>
                  <a:lnTo>
                    <a:pt x="2573" y="4962"/>
                  </a:lnTo>
                  <a:lnTo>
                    <a:pt x="2573" y="2573"/>
                  </a:lnTo>
                  <a:lnTo>
                    <a:pt x="4917" y="2573"/>
                  </a:lnTo>
                  <a:lnTo>
                    <a:pt x="4917" y="2344"/>
                  </a:lnTo>
                  <a:lnTo>
                    <a:pt x="2573" y="2344"/>
                  </a:lnTo>
                  <a:lnTo>
                    <a:pt x="2573" y="0"/>
                  </a:lnTo>
                  <a:close/>
                </a:path>
              </a:pathLst>
            </a:custGeom>
            <a:solidFill>
              <a:srgbClr val="FFB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4" name="Google Shape;5494;p147"/>
            <p:cNvSpPr/>
            <p:nvPr/>
          </p:nvSpPr>
          <p:spPr>
            <a:xfrm>
              <a:off x="1298025" y="3884650"/>
              <a:ext cx="81200" cy="80925"/>
            </a:xfrm>
            <a:custGeom>
              <a:avLst/>
              <a:gdLst/>
              <a:ahLst/>
              <a:cxnLst/>
              <a:rect l="l" t="t" r="r" b="b"/>
              <a:pathLst>
                <a:path w="3248" h="3237" extrusionOk="0">
                  <a:moveTo>
                    <a:pt x="1624" y="1"/>
                  </a:moveTo>
                  <a:cubicBezTo>
                    <a:pt x="720" y="1"/>
                    <a:pt x="0" y="721"/>
                    <a:pt x="0" y="1624"/>
                  </a:cubicBezTo>
                  <a:cubicBezTo>
                    <a:pt x="0" y="2528"/>
                    <a:pt x="720" y="3237"/>
                    <a:pt x="1624" y="3237"/>
                  </a:cubicBezTo>
                  <a:cubicBezTo>
                    <a:pt x="2527" y="3237"/>
                    <a:pt x="3247" y="2528"/>
                    <a:pt x="3247" y="1624"/>
                  </a:cubicBezTo>
                  <a:cubicBezTo>
                    <a:pt x="3247" y="721"/>
                    <a:pt x="2527" y="1"/>
                    <a:pt x="1624" y="1"/>
                  </a:cubicBezTo>
                  <a:close/>
                </a:path>
              </a:pathLst>
            </a:custGeom>
            <a:solidFill>
              <a:srgbClr val="D7F0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5" name="Google Shape;5495;p147"/>
            <p:cNvSpPr/>
            <p:nvPr/>
          </p:nvSpPr>
          <p:spPr>
            <a:xfrm>
              <a:off x="1025325" y="3328400"/>
              <a:ext cx="78625" cy="108375"/>
            </a:xfrm>
            <a:custGeom>
              <a:avLst/>
              <a:gdLst/>
              <a:ahLst/>
              <a:cxnLst/>
              <a:rect l="l" t="t" r="r" b="b"/>
              <a:pathLst>
                <a:path w="3145" h="4335" extrusionOk="0">
                  <a:moveTo>
                    <a:pt x="435" y="1"/>
                  </a:moveTo>
                  <a:cubicBezTo>
                    <a:pt x="195" y="1"/>
                    <a:pt x="0" y="195"/>
                    <a:pt x="0" y="435"/>
                  </a:cubicBezTo>
                  <a:lnTo>
                    <a:pt x="0" y="4334"/>
                  </a:lnTo>
                  <a:lnTo>
                    <a:pt x="3145" y="4334"/>
                  </a:lnTo>
                  <a:lnTo>
                    <a:pt x="3145" y="435"/>
                  </a:lnTo>
                  <a:cubicBezTo>
                    <a:pt x="3145" y="195"/>
                    <a:pt x="2904" y="1"/>
                    <a:pt x="2676" y="1"/>
                  </a:cubicBezTo>
                  <a:close/>
                </a:path>
              </a:pathLst>
            </a:custGeom>
            <a:solidFill>
              <a:srgbClr val="EF41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96" name="Google Shape;5496;p147"/>
          <p:cNvSpPr txBox="1">
            <a:spLocks noGrp="1"/>
          </p:cNvSpPr>
          <p:nvPr>
            <p:ph type="body" idx="1"/>
          </p:nvPr>
        </p:nvSpPr>
        <p:spPr>
          <a:xfrm>
            <a:off x="4275875" y="1671000"/>
            <a:ext cx="4787700" cy="2340600"/>
          </a:xfrm>
          <a:prstGeom prst="rect">
            <a:avLst/>
          </a:prstGeom>
        </p:spPr>
        <p:txBody>
          <a:bodyPr spcFirstLastPara="1" wrap="square" lIns="14400" tIns="14400" rIns="14400" bIns="14400" anchor="t" anchorCtr="0">
            <a:noAutofit/>
          </a:bodyPr>
          <a:lstStyle/>
          <a:p>
            <a:pPr marL="457200" lvl="0" indent="-400050" algn="l" rtl="0">
              <a:spcBef>
                <a:spcPts val="0"/>
              </a:spcBef>
              <a:spcAft>
                <a:spcPts val="0"/>
              </a:spcAft>
              <a:buSzPts val="2700"/>
              <a:buFont typeface="Arvo"/>
              <a:buChar char="●"/>
            </a:pPr>
            <a:r>
              <a:rPr lang="en" sz="2500">
                <a:latin typeface="Arvo"/>
                <a:ea typeface="Arvo"/>
                <a:cs typeface="Arvo"/>
                <a:sym typeface="Arvo"/>
              </a:rPr>
              <a:t>Make walking a social activity</a:t>
            </a:r>
            <a:endParaRPr sz="2500">
              <a:latin typeface="Arvo"/>
              <a:ea typeface="Arvo"/>
              <a:cs typeface="Arvo"/>
              <a:sym typeface="Arvo"/>
            </a:endParaRPr>
          </a:p>
          <a:p>
            <a:pPr marL="914400" lvl="1" indent="-400050" algn="l" rtl="0">
              <a:spcBef>
                <a:spcPts val="0"/>
              </a:spcBef>
              <a:spcAft>
                <a:spcPts val="0"/>
              </a:spcAft>
              <a:buSzPts val="2700"/>
              <a:buFont typeface="Arvo"/>
              <a:buChar char="○"/>
            </a:pPr>
            <a:r>
              <a:rPr lang="en" sz="2500">
                <a:latin typeface="Arvo"/>
                <a:ea typeface="Arvo"/>
                <a:cs typeface="Arvo"/>
                <a:sym typeface="Arvo"/>
              </a:rPr>
              <a:t>Gamify walking</a:t>
            </a:r>
            <a:endParaRPr sz="2500">
              <a:latin typeface="Arvo"/>
              <a:ea typeface="Arvo"/>
              <a:cs typeface="Arvo"/>
              <a:sym typeface="Arvo"/>
            </a:endParaRPr>
          </a:p>
          <a:p>
            <a:pPr marL="457200" lvl="0" indent="-400050" algn="l" rtl="0">
              <a:spcBef>
                <a:spcPts val="0"/>
              </a:spcBef>
              <a:spcAft>
                <a:spcPts val="0"/>
              </a:spcAft>
              <a:buSzPts val="2700"/>
              <a:buFont typeface="Arvo"/>
              <a:buChar char="●"/>
            </a:pPr>
            <a:r>
              <a:rPr lang="en" sz="2500">
                <a:latin typeface="Arvo"/>
                <a:ea typeface="Arvo"/>
                <a:cs typeface="Arvo"/>
                <a:sym typeface="Arvo"/>
              </a:rPr>
              <a:t>Lots of ideas </a:t>
            </a:r>
            <a:endParaRPr sz="2500">
              <a:latin typeface="Arvo"/>
              <a:ea typeface="Arvo"/>
              <a:cs typeface="Arvo"/>
              <a:sym typeface="Arvo"/>
            </a:endParaRPr>
          </a:p>
          <a:p>
            <a:pPr marL="457200" lvl="0" indent="-400050" algn="l" rtl="0">
              <a:spcBef>
                <a:spcPts val="0"/>
              </a:spcBef>
              <a:spcAft>
                <a:spcPts val="0"/>
              </a:spcAft>
              <a:buSzPts val="2700"/>
              <a:buFont typeface="Arvo"/>
              <a:buChar char="●"/>
            </a:pPr>
            <a:r>
              <a:rPr lang="en" sz="2500">
                <a:latin typeface="Arvo"/>
                <a:ea typeface="Arvo"/>
                <a:cs typeface="Arvo"/>
                <a:sym typeface="Arvo"/>
              </a:rPr>
              <a:t>Social &gt; Incentivization</a:t>
            </a:r>
            <a:endParaRPr sz="2500">
              <a:latin typeface="Arvo"/>
              <a:ea typeface="Arvo"/>
              <a:cs typeface="Arvo"/>
              <a:sym typeface="Arvo"/>
            </a:endParaRPr>
          </a:p>
          <a:p>
            <a:pPr marL="457200" lvl="0" indent="-400050" algn="l" rtl="0">
              <a:spcBef>
                <a:spcPts val="0"/>
              </a:spcBef>
              <a:spcAft>
                <a:spcPts val="0"/>
              </a:spcAft>
              <a:buSzPts val="2700"/>
              <a:buFont typeface="Arvo"/>
              <a:buChar char="●"/>
            </a:pPr>
            <a:r>
              <a:rPr lang="en" sz="2500">
                <a:latin typeface="Arvo"/>
                <a:ea typeface="Arvo"/>
                <a:cs typeface="Arvo"/>
                <a:sym typeface="Arvo"/>
              </a:rPr>
              <a:t>Scalable to other schools</a:t>
            </a:r>
            <a:endParaRPr sz="2500">
              <a:latin typeface="Arvo"/>
              <a:ea typeface="Arvo"/>
              <a:cs typeface="Arvo"/>
              <a:sym typeface="Arvo"/>
            </a:endParaRPr>
          </a:p>
          <a:p>
            <a:pPr marL="0" lvl="0" indent="0" algn="l" rtl="0">
              <a:spcBef>
                <a:spcPts val="0"/>
              </a:spcBef>
              <a:spcAft>
                <a:spcPts val="0"/>
              </a:spcAft>
              <a:buNone/>
            </a:pPr>
            <a:endParaRPr/>
          </a:p>
        </p:txBody>
      </p:sp>
      <p:sp>
        <p:nvSpPr>
          <p:cNvPr id="5497" name="Google Shape;5497;p147"/>
          <p:cNvSpPr txBox="1">
            <a:spLocks noGrp="1"/>
          </p:cNvSpPr>
          <p:nvPr>
            <p:ph type="title"/>
          </p:nvPr>
        </p:nvSpPr>
        <p:spPr>
          <a:xfrm>
            <a:off x="4621800" y="539100"/>
            <a:ext cx="3513600" cy="10155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a:t>Final Words</a:t>
            </a:r>
            <a:endParaRPr/>
          </a:p>
        </p:txBody>
      </p:sp>
      <p:grpSp>
        <p:nvGrpSpPr>
          <p:cNvPr id="5498" name="Google Shape;5498;p147"/>
          <p:cNvGrpSpPr/>
          <p:nvPr/>
        </p:nvGrpSpPr>
        <p:grpSpPr>
          <a:xfrm>
            <a:off x="178468" y="2985712"/>
            <a:ext cx="633253" cy="1172313"/>
            <a:chOff x="7797029" y="2174230"/>
            <a:chExt cx="1161931" cy="2151032"/>
          </a:xfrm>
        </p:grpSpPr>
        <p:sp>
          <p:nvSpPr>
            <p:cNvPr id="5499" name="Google Shape;5499;p147"/>
            <p:cNvSpPr/>
            <p:nvPr/>
          </p:nvSpPr>
          <p:spPr>
            <a:xfrm>
              <a:off x="7797029" y="2174230"/>
              <a:ext cx="1161931" cy="1382760"/>
            </a:xfrm>
            <a:custGeom>
              <a:avLst/>
              <a:gdLst/>
              <a:ahLst/>
              <a:cxnLst/>
              <a:rect l="l" t="t" r="r" b="b"/>
              <a:pathLst>
                <a:path w="21273" h="25316" extrusionOk="0">
                  <a:moveTo>
                    <a:pt x="11920" y="0"/>
                  </a:moveTo>
                  <a:cubicBezTo>
                    <a:pt x="9767" y="0"/>
                    <a:pt x="7648" y="927"/>
                    <a:pt x="6217" y="2390"/>
                  </a:cubicBezTo>
                  <a:cubicBezTo>
                    <a:pt x="4630" y="4024"/>
                    <a:pt x="3883" y="6245"/>
                    <a:pt x="3883" y="8383"/>
                  </a:cubicBezTo>
                  <a:cubicBezTo>
                    <a:pt x="3846" y="9045"/>
                    <a:pt x="3930" y="9745"/>
                    <a:pt x="3650" y="10361"/>
                  </a:cubicBezTo>
                  <a:cubicBezTo>
                    <a:pt x="3417" y="10828"/>
                    <a:pt x="3034" y="11220"/>
                    <a:pt x="2679" y="11650"/>
                  </a:cubicBezTo>
                  <a:cubicBezTo>
                    <a:pt x="1046" y="13516"/>
                    <a:pt x="0" y="15850"/>
                    <a:pt x="75" y="18183"/>
                  </a:cubicBezTo>
                  <a:cubicBezTo>
                    <a:pt x="150" y="20554"/>
                    <a:pt x="1438" y="22888"/>
                    <a:pt x="3613" y="24213"/>
                  </a:cubicBezTo>
                  <a:cubicBezTo>
                    <a:pt x="4824" y="24931"/>
                    <a:pt x="6299" y="25315"/>
                    <a:pt x="7769" y="25315"/>
                  </a:cubicBezTo>
                  <a:cubicBezTo>
                    <a:pt x="8994" y="25315"/>
                    <a:pt x="10215" y="25048"/>
                    <a:pt x="11276" y="24484"/>
                  </a:cubicBezTo>
                  <a:cubicBezTo>
                    <a:pt x="12090" y="24825"/>
                    <a:pt x="13002" y="24989"/>
                    <a:pt x="13926" y="24989"/>
                  </a:cubicBezTo>
                  <a:cubicBezTo>
                    <a:pt x="15830" y="24989"/>
                    <a:pt x="17782" y="24291"/>
                    <a:pt x="19014" y="23009"/>
                  </a:cubicBezTo>
                  <a:cubicBezTo>
                    <a:pt x="20843" y="21142"/>
                    <a:pt x="21273" y="18417"/>
                    <a:pt x="20498" y="16083"/>
                  </a:cubicBezTo>
                  <a:cubicBezTo>
                    <a:pt x="20143" y="14954"/>
                    <a:pt x="19518" y="13908"/>
                    <a:pt x="18864" y="12891"/>
                  </a:cubicBezTo>
                  <a:cubicBezTo>
                    <a:pt x="18743" y="12742"/>
                    <a:pt x="18668" y="12546"/>
                    <a:pt x="18631" y="12350"/>
                  </a:cubicBezTo>
                  <a:cubicBezTo>
                    <a:pt x="18631" y="12191"/>
                    <a:pt x="18743" y="11995"/>
                    <a:pt x="18780" y="11808"/>
                  </a:cubicBezTo>
                  <a:cubicBezTo>
                    <a:pt x="20843" y="3090"/>
                    <a:pt x="16718" y="561"/>
                    <a:pt x="12835" y="57"/>
                  </a:cubicBezTo>
                  <a:cubicBezTo>
                    <a:pt x="12530" y="19"/>
                    <a:pt x="12225" y="0"/>
                    <a:pt x="119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00" name="Google Shape;5500;p147"/>
            <p:cNvGrpSpPr/>
            <p:nvPr/>
          </p:nvGrpSpPr>
          <p:grpSpPr>
            <a:xfrm>
              <a:off x="8149431" y="2521491"/>
              <a:ext cx="429313" cy="1803771"/>
              <a:chOff x="6097050" y="1346450"/>
              <a:chExt cx="196500" cy="825600"/>
            </a:xfrm>
          </p:grpSpPr>
          <p:sp>
            <p:nvSpPr>
              <p:cNvPr id="5501" name="Google Shape;5501;p147"/>
              <p:cNvSpPr/>
              <p:nvPr/>
            </p:nvSpPr>
            <p:spPr>
              <a:xfrm>
                <a:off x="6203225" y="1432075"/>
                <a:ext cx="20325" cy="739975"/>
              </a:xfrm>
              <a:custGeom>
                <a:avLst/>
                <a:gdLst/>
                <a:ahLst/>
                <a:cxnLst/>
                <a:rect l="l" t="t" r="r" b="b"/>
                <a:pathLst>
                  <a:path w="813" h="29599" extrusionOk="0">
                    <a:moveTo>
                      <a:pt x="420" y="1"/>
                    </a:moveTo>
                    <a:cubicBezTo>
                      <a:pt x="187" y="1"/>
                      <a:pt x="0" y="197"/>
                      <a:pt x="0" y="430"/>
                    </a:cubicBezTo>
                    <a:lnTo>
                      <a:pt x="0" y="29207"/>
                    </a:lnTo>
                    <a:cubicBezTo>
                      <a:pt x="0" y="29440"/>
                      <a:pt x="187" y="29599"/>
                      <a:pt x="420" y="29599"/>
                    </a:cubicBezTo>
                    <a:cubicBezTo>
                      <a:pt x="616" y="29599"/>
                      <a:pt x="812" y="29440"/>
                      <a:pt x="812" y="29207"/>
                    </a:cubicBezTo>
                    <a:lnTo>
                      <a:pt x="812" y="430"/>
                    </a:lnTo>
                    <a:cubicBezTo>
                      <a:pt x="812" y="197"/>
                      <a:pt x="616" y="1"/>
                      <a:pt x="42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2" name="Google Shape;5502;p147"/>
              <p:cNvSpPr/>
              <p:nvPr/>
            </p:nvSpPr>
            <p:spPr>
              <a:xfrm>
                <a:off x="6097050" y="1389375"/>
                <a:ext cx="124625" cy="276800"/>
              </a:xfrm>
              <a:custGeom>
                <a:avLst/>
                <a:gdLst/>
                <a:ahLst/>
                <a:cxnLst/>
                <a:rect l="l" t="t" r="r" b="b"/>
                <a:pathLst>
                  <a:path w="4985" h="11072" extrusionOk="0">
                    <a:moveTo>
                      <a:pt x="430" y="1"/>
                    </a:moveTo>
                    <a:cubicBezTo>
                      <a:pt x="234" y="1"/>
                      <a:pt x="84" y="113"/>
                      <a:pt x="84" y="309"/>
                    </a:cubicBezTo>
                    <a:cubicBezTo>
                      <a:pt x="47" y="971"/>
                      <a:pt x="0" y="1587"/>
                      <a:pt x="0" y="2250"/>
                    </a:cubicBezTo>
                    <a:cubicBezTo>
                      <a:pt x="0" y="3809"/>
                      <a:pt x="159" y="5405"/>
                      <a:pt x="747" y="6917"/>
                    </a:cubicBezTo>
                    <a:cubicBezTo>
                      <a:pt x="1447" y="8672"/>
                      <a:pt x="2763" y="10147"/>
                      <a:pt x="4396" y="11043"/>
                    </a:cubicBezTo>
                    <a:cubicBezTo>
                      <a:pt x="4449" y="11063"/>
                      <a:pt x="4501" y="11072"/>
                      <a:pt x="4550" y="11072"/>
                    </a:cubicBezTo>
                    <a:cubicBezTo>
                      <a:pt x="4688" y="11072"/>
                      <a:pt x="4808" y="11001"/>
                      <a:pt x="4863" y="10884"/>
                    </a:cubicBezTo>
                    <a:cubicBezTo>
                      <a:pt x="4985" y="10735"/>
                      <a:pt x="4901" y="10539"/>
                      <a:pt x="4751" y="10417"/>
                    </a:cubicBezTo>
                    <a:cubicBezTo>
                      <a:pt x="3230" y="9605"/>
                      <a:pt x="2026" y="8243"/>
                      <a:pt x="1363" y="6646"/>
                    </a:cubicBezTo>
                    <a:cubicBezTo>
                      <a:pt x="822" y="5284"/>
                      <a:pt x="700" y="3772"/>
                      <a:pt x="700" y="2250"/>
                    </a:cubicBezTo>
                    <a:cubicBezTo>
                      <a:pt x="700" y="1634"/>
                      <a:pt x="700" y="971"/>
                      <a:pt x="747" y="346"/>
                    </a:cubicBezTo>
                    <a:cubicBezTo>
                      <a:pt x="747" y="150"/>
                      <a:pt x="588" y="1"/>
                      <a:pt x="43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5503;p147"/>
              <p:cNvSpPr/>
              <p:nvPr/>
            </p:nvSpPr>
            <p:spPr>
              <a:xfrm>
                <a:off x="6207875" y="1346450"/>
                <a:ext cx="85675" cy="205950"/>
              </a:xfrm>
              <a:custGeom>
                <a:avLst/>
                <a:gdLst/>
                <a:ahLst/>
                <a:cxnLst/>
                <a:rect l="l" t="t" r="r" b="b"/>
                <a:pathLst>
                  <a:path w="3427" h="8238" extrusionOk="0">
                    <a:moveTo>
                      <a:pt x="2997" y="0"/>
                    </a:moveTo>
                    <a:cubicBezTo>
                      <a:pt x="2801" y="0"/>
                      <a:pt x="2652" y="159"/>
                      <a:pt x="2689" y="355"/>
                    </a:cubicBezTo>
                    <a:cubicBezTo>
                      <a:pt x="2726" y="1055"/>
                      <a:pt x="2764" y="1718"/>
                      <a:pt x="2764" y="2371"/>
                    </a:cubicBezTo>
                    <a:cubicBezTo>
                      <a:pt x="2764" y="3118"/>
                      <a:pt x="2726" y="3818"/>
                      <a:pt x="2530" y="4518"/>
                    </a:cubicBezTo>
                    <a:cubicBezTo>
                      <a:pt x="2381" y="5171"/>
                      <a:pt x="2101" y="5797"/>
                      <a:pt x="1718" y="6338"/>
                    </a:cubicBezTo>
                    <a:cubicBezTo>
                      <a:pt x="1326" y="6889"/>
                      <a:pt x="822" y="7318"/>
                      <a:pt x="234" y="7589"/>
                    </a:cubicBezTo>
                    <a:cubicBezTo>
                      <a:pt x="85" y="7663"/>
                      <a:pt x="1" y="7859"/>
                      <a:pt x="85" y="8018"/>
                    </a:cubicBezTo>
                    <a:cubicBezTo>
                      <a:pt x="112" y="8156"/>
                      <a:pt x="246" y="8237"/>
                      <a:pt x="378" y="8237"/>
                    </a:cubicBezTo>
                    <a:cubicBezTo>
                      <a:pt x="425" y="8237"/>
                      <a:pt x="472" y="8227"/>
                      <a:pt x="514" y="8205"/>
                    </a:cubicBezTo>
                    <a:cubicBezTo>
                      <a:pt x="1214" y="7897"/>
                      <a:pt x="1830" y="7355"/>
                      <a:pt x="2260" y="6730"/>
                    </a:cubicBezTo>
                    <a:cubicBezTo>
                      <a:pt x="2726" y="6151"/>
                      <a:pt x="3034" y="5405"/>
                      <a:pt x="3193" y="4667"/>
                    </a:cubicBezTo>
                    <a:cubicBezTo>
                      <a:pt x="3389" y="3930"/>
                      <a:pt x="3426" y="3155"/>
                      <a:pt x="3426" y="2371"/>
                    </a:cubicBezTo>
                    <a:cubicBezTo>
                      <a:pt x="3426" y="1671"/>
                      <a:pt x="3389" y="971"/>
                      <a:pt x="3352" y="318"/>
                    </a:cubicBezTo>
                    <a:cubicBezTo>
                      <a:pt x="3352" y="122"/>
                      <a:pt x="3156" y="0"/>
                      <a:pt x="299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504" name="Google Shape;5504;p147"/>
          <p:cNvSpPr/>
          <p:nvPr/>
        </p:nvSpPr>
        <p:spPr>
          <a:xfrm rot="-393089">
            <a:off x="2849521" y="1856727"/>
            <a:ext cx="1087334" cy="415350"/>
          </a:xfrm>
          <a:prstGeom prst="rect">
            <a:avLst/>
          </a:prstGeom>
        </p:spPr>
        <p:txBody>
          <a:bodyPr>
            <a:prstTxWarp prst="textPlain">
              <a:avLst/>
            </a:prstTxWarp>
          </a:bodyPr>
          <a:lstStyle/>
          <a:p>
            <a:pPr lvl="0" algn="ctr"/>
            <a:r>
              <a:rPr b="0" i="0">
                <a:ln>
                  <a:noFill/>
                </a:ln>
                <a:solidFill>
                  <a:schemeClr val="accent2"/>
                </a:solidFill>
                <a:latin typeface="Nanum Pen Script"/>
              </a:rPr>
              <a:t>Walk!</a:t>
            </a:r>
          </a:p>
        </p:txBody>
      </p:sp>
      <p:sp>
        <p:nvSpPr>
          <p:cNvPr id="5505" name="Google Shape;5505;p147"/>
          <p:cNvSpPr/>
          <p:nvPr/>
        </p:nvSpPr>
        <p:spPr>
          <a:xfrm>
            <a:off x="-189675" y="521259"/>
            <a:ext cx="4273225" cy="753250"/>
          </a:xfrm>
          <a:custGeom>
            <a:avLst/>
            <a:gdLst/>
            <a:ahLst/>
            <a:cxnLst/>
            <a:rect l="l" t="t" r="r" b="b"/>
            <a:pathLst>
              <a:path w="170929" h="30130" extrusionOk="0">
                <a:moveTo>
                  <a:pt x="0" y="19316"/>
                </a:moveTo>
                <a:cubicBezTo>
                  <a:pt x="7810" y="16118"/>
                  <a:pt x="29530" y="-1659"/>
                  <a:pt x="46861" y="126"/>
                </a:cubicBezTo>
                <a:cubicBezTo>
                  <a:pt x="64192" y="1911"/>
                  <a:pt x="83308" y="28391"/>
                  <a:pt x="103986" y="30027"/>
                </a:cubicBezTo>
                <a:cubicBezTo>
                  <a:pt x="124664" y="31663"/>
                  <a:pt x="159772" y="13291"/>
                  <a:pt x="170929" y="9944"/>
                </a:cubicBezTo>
              </a:path>
            </a:pathLst>
          </a:custGeom>
          <a:noFill/>
          <a:ln w="19050" cap="flat" cmpd="sng">
            <a:solidFill>
              <a:schemeClr val="dk2"/>
            </a:solidFill>
            <a:prstDash val="dash"/>
            <a:round/>
            <a:headEnd type="none" w="med" len="med"/>
            <a:tailEnd type="none" w="med" len="med"/>
          </a:ln>
        </p:spPr>
      </p:sp>
      <p:grpSp>
        <p:nvGrpSpPr>
          <p:cNvPr id="5506" name="Google Shape;5506;p147"/>
          <p:cNvGrpSpPr/>
          <p:nvPr/>
        </p:nvGrpSpPr>
        <p:grpSpPr>
          <a:xfrm>
            <a:off x="811722" y="3866748"/>
            <a:ext cx="1743296" cy="291284"/>
            <a:chOff x="811722" y="3866748"/>
            <a:chExt cx="1743296" cy="291284"/>
          </a:xfrm>
        </p:grpSpPr>
        <p:grpSp>
          <p:nvGrpSpPr>
            <p:cNvPr id="5507" name="Google Shape;5507;p147"/>
            <p:cNvGrpSpPr/>
            <p:nvPr/>
          </p:nvGrpSpPr>
          <p:grpSpPr>
            <a:xfrm>
              <a:off x="811722" y="3866748"/>
              <a:ext cx="537571" cy="291284"/>
              <a:chOff x="2301112" y="2967762"/>
              <a:chExt cx="655814" cy="355354"/>
            </a:xfrm>
          </p:grpSpPr>
          <p:sp>
            <p:nvSpPr>
              <p:cNvPr id="5508" name="Google Shape;5508;p147"/>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9" name="Google Shape;5509;p147"/>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10" name="Google Shape;5510;p147"/>
            <p:cNvGrpSpPr/>
            <p:nvPr/>
          </p:nvGrpSpPr>
          <p:grpSpPr>
            <a:xfrm>
              <a:off x="2017447" y="3866748"/>
              <a:ext cx="537571" cy="291284"/>
              <a:chOff x="2301112" y="2967762"/>
              <a:chExt cx="655814" cy="355354"/>
            </a:xfrm>
          </p:grpSpPr>
          <p:sp>
            <p:nvSpPr>
              <p:cNvPr id="5511" name="Google Shape;5511;p147"/>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2" name="Google Shape;5512;p147"/>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513" name="Google Shape;5513;p147"/>
          <p:cNvGrpSpPr/>
          <p:nvPr/>
        </p:nvGrpSpPr>
        <p:grpSpPr>
          <a:xfrm rot="1037675">
            <a:off x="4010521" y="421730"/>
            <a:ext cx="686922" cy="464400"/>
            <a:chOff x="5054325" y="3623025"/>
            <a:chExt cx="859475" cy="585575"/>
          </a:xfrm>
        </p:grpSpPr>
        <p:sp>
          <p:nvSpPr>
            <p:cNvPr id="5514" name="Google Shape;5514;p147"/>
            <p:cNvSpPr/>
            <p:nvPr/>
          </p:nvSpPr>
          <p:spPr>
            <a:xfrm>
              <a:off x="5384150" y="4066475"/>
              <a:ext cx="122300" cy="136775"/>
            </a:xfrm>
            <a:custGeom>
              <a:avLst/>
              <a:gdLst/>
              <a:ahLst/>
              <a:cxnLst/>
              <a:rect l="l" t="t" r="r" b="b"/>
              <a:pathLst>
                <a:path w="4892" h="5471" extrusionOk="0">
                  <a:moveTo>
                    <a:pt x="4131" y="0"/>
                  </a:moveTo>
                  <a:cubicBezTo>
                    <a:pt x="3979" y="0"/>
                    <a:pt x="3831" y="133"/>
                    <a:pt x="3908" y="325"/>
                  </a:cubicBezTo>
                  <a:cubicBezTo>
                    <a:pt x="4337" y="1678"/>
                    <a:pt x="3598" y="3371"/>
                    <a:pt x="2060" y="3467"/>
                  </a:cubicBezTo>
                  <a:lnTo>
                    <a:pt x="2001" y="3467"/>
                  </a:lnTo>
                  <a:cubicBezTo>
                    <a:pt x="1968" y="3437"/>
                    <a:pt x="1929" y="3422"/>
                    <a:pt x="1886" y="3422"/>
                  </a:cubicBezTo>
                  <a:cubicBezTo>
                    <a:pt x="1844" y="3422"/>
                    <a:pt x="1798" y="3437"/>
                    <a:pt x="1750" y="3467"/>
                  </a:cubicBezTo>
                  <a:cubicBezTo>
                    <a:pt x="1447" y="3408"/>
                    <a:pt x="1195" y="3223"/>
                    <a:pt x="1010" y="3001"/>
                  </a:cubicBezTo>
                  <a:cubicBezTo>
                    <a:pt x="952" y="2935"/>
                    <a:pt x="880" y="2907"/>
                    <a:pt x="810" y="2907"/>
                  </a:cubicBezTo>
                  <a:cubicBezTo>
                    <a:pt x="622" y="2907"/>
                    <a:pt x="447" y="3104"/>
                    <a:pt x="582" y="3282"/>
                  </a:cubicBezTo>
                  <a:cubicBezTo>
                    <a:pt x="796" y="3496"/>
                    <a:pt x="1010" y="3681"/>
                    <a:pt x="1262" y="3807"/>
                  </a:cubicBezTo>
                  <a:cubicBezTo>
                    <a:pt x="1074" y="3911"/>
                    <a:pt x="902" y="3985"/>
                    <a:pt x="725" y="3985"/>
                  </a:cubicBezTo>
                  <a:cubicBezTo>
                    <a:pt x="638" y="3985"/>
                    <a:pt x="549" y="3967"/>
                    <a:pt x="456" y="3925"/>
                  </a:cubicBezTo>
                  <a:cubicBezTo>
                    <a:pt x="423" y="3911"/>
                    <a:pt x="392" y="3905"/>
                    <a:pt x="362" y="3905"/>
                  </a:cubicBezTo>
                  <a:cubicBezTo>
                    <a:pt x="138" y="3905"/>
                    <a:pt x="0" y="4254"/>
                    <a:pt x="242" y="4391"/>
                  </a:cubicBezTo>
                  <a:cubicBezTo>
                    <a:pt x="391" y="4458"/>
                    <a:pt x="534" y="4486"/>
                    <a:pt x="672" y="4486"/>
                  </a:cubicBezTo>
                  <a:cubicBezTo>
                    <a:pt x="1097" y="4486"/>
                    <a:pt x="1471" y="4214"/>
                    <a:pt x="1846" y="3962"/>
                  </a:cubicBezTo>
                  <a:lnTo>
                    <a:pt x="1846" y="3962"/>
                  </a:lnTo>
                  <a:cubicBezTo>
                    <a:pt x="1899" y="4375"/>
                    <a:pt x="1652" y="4968"/>
                    <a:pt x="1225" y="4968"/>
                  </a:cubicBezTo>
                  <a:cubicBezTo>
                    <a:pt x="1177" y="4968"/>
                    <a:pt x="1128" y="4961"/>
                    <a:pt x="1077" y="4945"/>
                  </a:cubicBezTo>
                  <a:cubicBezTo>
                    <a:pt x="1050" y="4937"/>
                    <a:pt x="1024" y="4933"/>
                    <a:pt x="1000" y="4933"/>
                  </a:cubicBezTo>
                  <a:cubicBezTo>
                    <a:pt x="753" y="4933"/>
                    <a:pt x="698" y="5353"/>
                    <a:pt x="981" y="5441"/>
                  </a:cubicBezTo>
                  <a:cubicBezTo>
                    <a:pt x="1060" y="5461"/>
                    <a:pt x="1137" y="5470"/>
                    <a:pt x="1212" y="5470"/>
                  </a:cubicBezTo>
                  <a:cubicBezTo>
                    <a:pt x="1931" y="5470"/>
                    <a:pt x="2448" y="4595"/>
                    <a:pt x="2334" y="3925"/>
                  </a:cubicBezTo>
                  <a:cubicBezTo>
                    <a:pt x="4034" y="3652"/>
                    <a:pt x="4892" y="1744"/>
                    <a:pt x="4367" y="170"/>
                  </a:cubicBezTo>
                  <a:cubicBezTo>
                    <a:pt x="4322" y="51"/>
                    <a:pt x="4226" y="0"/>
                    <a:pt x="4131" y="0"/>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5" name="Google Shape;5515;p147"/>
            <p:cNvSpPr/>
            <p:nvPr/>
          </p:nvSpPr>
          <p:spPr>
            <a:xfrm>
              <a:off x="5484300" y="4056325"/>
              <a:ext cx="102375" cy="152275"/>
            </a:xfrm>
            <a:custGeom>
              <a:avLst/>
              <a:gdLst/>
              <a:ahLst/>
              <a:cxnLst/>
              <a:rect l="l" t="t" r="r" b="b"/>
              <a:pathLst>
                <a:path w="4095" h="6091" extrusionOk="0">
                  <a:moveTo>
                    <a:pt x="2970" y="1"/>
                  </a:moveTo>
                  <a:cubicBezTo>
                    <a:pt x="2797" y="1"/>
                    <a:pt x="2633" y="198"/>
                    <a:pt x="2763" y="391"/>
                  </a:cubicBezTo>
                  <a:cubicBezTo>
                    <a:pt x="3569" y="1559"/>
                    <a:pt x="3259" y="3407"/>
                    <a:pt x="1810" y="3873"/>
                  </a:cubicBezTo>
                  <a:cubicBezTo>
                    <a:pt x="1780" y="3902"/>
                    <a:pt x="1780" y="3902"/>
                    <a:pt x="1751" y="3902"/>
                  </a:cubicBezTo>
                  <a:cubicBezTo>
                    <a:pt x="1735" y="3894"/>
                    <a:pt x="1716" y="3891"/>
                    <a:pt x="1696" y="3891"/>
                  </a:cubicBezTo>
                  <a:cubicBezTo>
                    <a:pt x="1640" y="3891"/>
                    <a:pt x="1572" y="3918"/>
                    <a:pt x="1507" y="3962"/>
                  </a:cubicBezTo>
                  <a:cubicBezTo>
                    <a:pt x="1473" y="3966"/>
                    <a:pt x="1439" y="3968"/>
                    <a:pt x="1405" y="3968"/>
                  </a:cubicBezTo>
                  <a:cubicBezTo>
                    <a:pt x="1152" y="3968"/>
                    <a:pt x="886" y="3854"/>
                    <a:pt x="671" y="3718"/>
                  </a:cubicBezTo>
                  <a:cubicBezTo>
                    <a:pt x="625" y="3692"/>
                    <a:pt x="578" y="3680"/>
                    <a:pt x="533" y="3680"/>
                  </a:cubicBezTo>
                  <a:cubicBezTo>
                    <a:pt x="310" y="3680"/>
                    <a:pt x="133" y="3958"/>
                    <a:pt x="361" y="4087"/>
                  </a:cubicBezTo>
                  <a:cubicBezTo>
                    <a:pt x="582" y="4242"/>
                    <a:pt x="856" y="4368"/>
                    <a:pt x="1100" y="4427"/>
                  </a:cubicBezTo>
                  <a:cubicBezTo>
                    <a:pt x="939" y="4614"/>
                    <a:pt x="733" y="4779"/>
                    <a:pt x="502" y="4779"/>
                  </a:cubicBezTo>
                  <a:cubicBezTo>
                    <a:pt x="467" y="4779"/>
                    <a:pt x="433" y="4775"/>
                    <a:pt x="398" y="4767"/>
                  </a:cubicBezTo>
                  <a:cubicBezTo>
                    <a:pt x="388" y="4766"/>
                    <a:pt x="379" y="4766"/>
                    <a:pt x="369" y="4766"/>
                  </a:cubicBezTo>
                  <a:cubicBezTo>
                    <a:pt x="82" y="4766"/>
                    <a:pt x="1" y="5198"/>
                    <a:pt x="302" y="5255"/>
                  </a:cubicBezTo>
                  <a:cubicBezTo>
                    <a:pt x="375" y="5269"/>
                    <a:pt x="444" y="5275"/>
                    <a:pt x="511" y="5275"/>
                  </a:cubicBezTo>
                  <a:cubicBezTo>
                    <a:pt x="1062" y="5275"/>
                    <a:pt x="1394" y="4840"/>
                    <a:pt x="1751" y="4457"/>
                  </a:cubicBezTo>
                  <a:lnTo>
                    <a:pt x="1751" y="4457"/>
                  </a:lnTo>
                  <a:cubicBezTo>
                    <a:pt x="1935" y="4856"/>
                    <a:pt x="1780" y="5595"/>
                    <a:pt x="1255" y="5595"/>
                  </a:cubicBezTo>
                  <a:cubicBezTo>
                    <a:pt x="952" y="5595"/>
                    <a:pt x="982" y="6091"/>
                    <a:pt x="1285" y="6091"/>
                  </a:cubicBezTo>
                  <a:cubicBezTo>
                    <a:pt x="2150" y="6091"/>
                    <a:pt x="2519" y="4982"/>
                    <a:pt x="2209" y="4272"/>
                  </a:cubicBezTo>
                  <a:cubicBezTo>
                    <a:pt x="3784" y="3562"/>
                    <a:pt x="4094" y="1470"/>
                    <a:pt x="3170" y="117"/>
                  </a:cubicBezTo>
                  <a:cubicBezTo>
                    <a:pt x="3116" y="35"/>
                    <a:pt x="3042" y="1"/>
                    <a:pt x="2970" y="1"/>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16" name="Google Shape;5516;p147"/>
            <p:cNvGrpSpPr/>
            <p:nvPr/>
          </p:nvGrpSpPr>
          <p:grpSpPr>
            <a:xfrm>
              <a:off x="5054325" y="3754775"/>
              <a:ext cx="268050" cy="235325"/>
              <a:chOff x="5054325" y="3754775"/>
              <a:chExt cx="268050" cy="235325"/>
            </a:xfrm>
          </p:grpSpPr>
          <p:sp>
            <p:nvSpPr>
              <p:cNvPr id="5517" name="Google Shape;5517;p147"/>
              <p:cNvSpPr/>
              <p:nvPr/>
            </p:nvSpPr>
            <p:spPr>
              <a:xfrm>
                <a:off x="5176150" y="3754775"/>
                <a:ext cx="145850" cy="225000"/>
              </a:xfrm>
              <a:custGeom>
                <a:avLst/>
                <a:gdLst/>
                <a:ahLst/>
                <a:cxnLst/>
                <a:rect l="l" t="t" r="r" b="b"/>
                <a:pathLst>
                  <a:path w="5834" h="9000" extrusionOk="0">
                    <a:moveTo>
                      <a:pt x="2082" y="1"/>
                    </a:moveTo>
                    <a:cubicBezTo>
                      <a:pt x="1502" y="1"/>
                      <a:pt x="942" y="306"/>
                      <a:pt x="769" y="905"/>
                    </a:cubicBezTo>
                    <a:cubicBezTo>
                      <a:pt x="1" y="3951"/>
                      <a:pt x="2433" y="6783"/>
                      <a:pt x="4555" y="8816"/>
                    </a:cubicBezTo>
                    <a:cubicBezTo>
                      <a:pt x="4698" y="8944"/>
                      <a:pt x="4854" y="9000"/>
                      <a:pt x="5006" y="9000"/>
                    </a:cubicBezTo>
                    <a:cubicBezTo>
                      <a:pt x="5439" y="9000"/>
                      <a:pt x="5833" y="8543"/>
                      <a:pt x="5789" y="8017"/>
                    </a:cubicBezTo>
                    <a:cubicBezTo>
                      <a:pt x="5050" y="5555"/>
                      <a:pt x="4776" y="2872"/>
                      <a:pt x="3327" y="595"/>
                    </a:cubicBezTo>
                    <a:cubicBezTo>
                      <a:pt x="3025" y="197"/>
                      <a:pt x="2547" y="1"/>
                      <a:pt x="2082" y="1"/>
                    </a:cubicBezTo>
                    <a:close/>
                  </a:path>
                </a:pathLst>
              </a:custGeom>
              <a:solidFill>
                <a:srgbClr val="01A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8" name="Google Shape;5518;p147"/>
              <p:cNvSpPr/>
              <p:nvPr/>
            </p:nvSpPr>
            <p:spPr>
              <a:xfrm>
                <a:off x="5054325" y="3861850"/>
                <a:ext cx="268050" cy="128250"/>
              </a:xfrm>
              <a:custGeom>
                <a:avLst/>
                <a:gdLst/>
                <a:ahLst/>
                <a:cxnLst/>
                <a:rect l="l" t="t" r="r" b="b"/>
                <a:pathLst>
                  <a:path w="10722" h="5130" extrusionOk="0">
                    <a:moveTo>
                      <a:pt x="2097" y="0"/>
                    </a:moveTo>
                    <a:cubicBezTo>
                      <a:pt x="934" y="0"/>
                      <a:pt x="0" y="1289"/>
                      <a:pt x="623" y="2315"/>
                    </a:cubicBezTo>
                    <a:cubicBezTo>
                      <a:pt x="2156" y="4620"/>
                      <a:pt x="5102" y="5130"/>
                      <a:pt x="7866" y="5130"/>
                    </a:cubicBezTo>
                    <a:cubicBezTo>
                      <a:pt x="8541" y="5130"/>
                      <a:pt x="9204" y="5100"/>
                      <a:pt x="9834" y="5057"/>
                    </a:cubicBezTo>
                    <a:cubicBezTo>
                      <a:pt x="10662" y="4998"/>
                      <a:pt x="10721" y="3949"/>
                      <a:pt x="10108" y="3490"/>
                    </a:cubicBezTo>
                    <a:cubicBezTo>
                      <a:pt x="7550" y="2285"/>
                      <a:pt x="5177" y="533"/>
                      <a:pt x="2257" y="8"/>
                    </a:cubicBezTo>
                    <a:cubicBezTo>
                      <a:pt x="2203" y="3"/>
                      <a:pt x="2150" y="0"/>
                      <a:pt x="2097" y="0"/>
                    </a:cubicBezTo>
                    <a:close/>
                  </a:path>
                </a:pathLst>
              </a:custGeom>
              <a:solidFill>
                <a:srgbClr val="01A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19" name="Google Shape;5519;p147"/>
            <p:cNvSpPr/>
            <p:nvPr/>
          </p:nvSpPr>
          <p:spPr>
            <a:xfrm>
              <a:off x="5277800" y="3623025"/>
              <a:ext cx="570575" cy="472275"/>
            </a:xfrm>
            <a:custGeom>
              <a:avLst/>
              <a:gdLst/>
              <a:ahLst/>
              <a:cxnLst/>
              <a:rect l="l" t="t" r="r" b="b"/>
              <a:pathLst>
                <a:path w="22823" h="18891" extrusionOk="0">
                  <a:moveTo>
                    <a:pt x="16732" y="0"/>
                  </a:moveTo>
                  <a:cubicBezTo>
                    <a:pt x="13801" y="0"/>
                    <a:pt x="11181" y="1797"/>
                    <a:pt x="9611" y="4105"/>
                  </a:cubicBezTo>
                  <a:cubicBezTo>
                    <a:pt x="9397" y="4357"/>
                    <a:pt x="9212" y="4630"/>
                    <a:pt x="9057" y="4911"/>
                  </a:cubicBezTo>
                  <a:cubicBezTo>
                    <a:pt x="7852" y="6789"/>
                    <a:pt x="7083" y="9007"/>
                    <a:pt x="5730" y="10884"/>
                  </a:cubicBezTo>
                  <a:cubicBezTo>
                    <a:pt x="5545" y="11165"/>
                    <a:pt x="5331" y="11409"/>
                    <a:pt x="5080" y="11653"/>
                  </a:cubicBezTo>
                  <a:cubicBezTo>
                    <a:pt x="4172" y="12615"/>
                    <a:pt x="3081" y="13305"/>
                    <a:pt x="1820" y="13305"/>
                  </a:cubicBezTo>
                  <a:cubicBezTo>
                    <a:pt x="1540" y="13305"/>
                    <a:pt x="1251" y="13271"/>
                    <a:pt x="954" y="13198"/>
                  </a:cubicBezTo>
                  <a:cubicBezTo>
                    <a:pt x="829" y="13132"/>
                    <a:pt x="710" y="13073"/>
                    <a:pt x="555" y="13043"/>
                  </a:cubicBezTo>
                  <a:lnTo>
                    <a:pt x="429" y="13043"/>
                  </a:lnTo>
                  <a:cubicBezTo>
                    <a:pt x="60" y="13102"/>
                    <a:pt x="1" y="13502"/>
                    <a:pt x="119" y="13812"/>
                  </a:cubicBezTo>
                  <a:cubicBezTo>
                    <a:pt x="156" y="13842"/>
                    <a:pt x="185" y="13871"/>
                    <a:pt x="185" y="13901"/>
                  </a:cubicBezTo>
                  <a:cubicBezTo>
                    <a:pt x="459" y="14241"/>
                    <a:pt x="799" y="14522"/>
                    <a:pt x="1110" y="14766"/>
                  </a:cubicBezTo>
                  <a:cubicBezTo>
                    <a:pt x="1354" y="14950"/>
                    <a:pt x="1568" y="15135"/>
                    <a:pt x="1782" y="15291"/>
                  </a:cubicBezTo>
                  <a:cubicBezTo>
                    <a:pt x="3941" y="17013"/>
                    <a:pt x="6469" y="18647"/>
                    <a:pt x="9360" y="18861"/>
                  </a:cubicBezTo>
                  <a:cubicBezTo>
                    <a:pt x="9700" y="18891"/>
                    <a:pt x="10070" y="18891"/>
                    <a:pt x="10439" y="18891"/>
                  </a:cubicBezTo>
                  <a:cubicBezTo>
                    <a:pt x="15496" y="18832"/>
                    <a:pt x="20604" y="16059"/>
                    <a:pt x="22083" y="10796"/>
                  </a:cubicBezTo>
                  <a:cubicBezTo>
                    <a:pt x="22238" y="10300"/>
                    <a:pt x="22364" y="9776"/>
                    <a:pt x="22453" y="9251"/>
                  </a:cubicBezTo>
                  <a:cubicBezTo>
                    <a:pt x="22822" y="7158"/>
                    <a:pt x="22578" y="5000"/>
                    <a:pt x="21558" y="3092"/>
                  </a:cubicBezTo>
                  <a:cubicBezTo>
                    <a:pt x="21314" y="2627"/>
                    <a:pt x="21004" y="2168"/>
                    <a:pt x="20671" y="1769"/>
                  </a:cubicBezTo>
                  <a:cubicBezTo>
                    <a:pt x="20301" y="1370"/>
                    <a:pt x="19865" y="1030"/>
                    <a:pt x="19436" y="749"/>
                  </a:cubicBezTo>
                  <a:cubicBezTo>
                    <a:pt x="18941" y="475"/>
                    <a:pt x="18453" y="261"/>
                    <a:pt x="17899" y="135"/>
                  </a:cubicBezTo>
                  <a:cubicBezTo>
                    <a:pt x="17647" y="76"/>
                    <a:pt x="17374" y="39"/>
                    <a:pt x="17093" y="10"/>
                  </a:cubicBezTo>
                  <a:cubicBezTo>
                    <a:pt x="16972" y="3"/>
                    <a:pt x="16852" y="0"/>
                    <a:pt x="16732" y="0"/>
                  </a:cubicBezTo>
                  <a:close/>
                </a:path>
              </a:pathLst>
            </a:custGeom>
            <a:solidFill>
              <a:srgbClr val="01A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0" name="Google Shape;5520;p147"/>
            <p:cNvSpPr/>
            <p:nvPr/>
          </p:nvSpPr>
          <p:spPr>
            <a:xfrm>
              <a:off x="5432500" y="3849575"/>
              <a:ext cx="405150" cy="245725"/>
            </a:xfrm>
            <a:custGeom>
              <a:avLst/>
              <a:gdLst/>
              <a:ahLst/>
              <a:cxnLst/>
              <a:rect l="l" t="t" r="r" b="b"/>
              <a:pathLst>
                <a:path w="16206" h="9829" extrusionOk="0">
                  <a:moveTo>
                    <a:pt x="13861" y="1"/>
                  </a:moveTo>
                  <a:cubicBezTo>
                    <a:pt x="12708" y="1"/>
                    <a:pt x="11537" y="193"/>
                    <a:pt x="10476" y="654"/>
                  </a:cubicBezTo>
                  <a:cubicBezTo>
                    <a:pt x="9922" y="869"/>
                    <a:pt x="9397" y="1179"/>
                    <a:pt x="8901" y="1549"/>
                  </a:cubicBezTo>
                  <a:cubicBezTo>
                    <a:pt x="8473" y="1919"/>
                    <a:pt x="8199" y="2377"/>
                    <a:pt x="7889" y="2872"/>
                  </a:cubicBezTo>
                  <a:cubicBezTo>
                    <a:pt x="7275" y="3826"/>
                    <a:pt x="6410" y="4595"/>
                    <a:pt x="5456" y="5208"/>
                  </a:cubicBezTo>
                  <a:cubicBezTo>
                    <a:pt x="4532" y="5829"/>
                    <a:pt x="3482" y="6384"/>
                    <a:pt x="2374" y="6473"/>
                  </a:cubicBezTo>
                  <a:cubicBezTo>
                    <a:pt x="1760" y="6502"/>
                    <a:pt x="1080" y="6473"/>
                    <a:pt x="525" y="6724"/>
                  </a:cubicBezTo>
                  <a:cubicBezTo>
                    <a:pt x="0" y="6968"/>
                    <a:pt x="97" y="7552"/>
                    <a:pt x="156" y="8047"/>
                  </a:cubicBezTo>
                  <a:cubicBezTo>
                    <a:pt x="215" y="8446"/>
                    <a:pt x="311" y="8846"/>
                    <a:pt x="525" y="9186"/>
                  </a:cubicBezTo>
                  <a:cubicBezTo>
                    <a:pt x="1361" y="9526"/>
                    <a:pt x="2248" y="9711"/>
                    <a:pt x="3172" y="9799"/>
                  </a:cubicBezTo>
                  <a:cubicBezTo>
                    <a:pt x="3512" y="9829"/>
                    <a:pt x="3882" y="9829"/>
                    <a:pt x="4251" y="9829"/>
                  </a:cubicBezTo>
                  <a:cubicBezTo>
                    <a:pt x="9308" y="9770"/>
                    <a:pt x="14416" y="6997"/>
                    <a:pt x="15895" y="1734"/>
                  </a:cubicBezTo>
                  <a:cubicBezTo>
                    <a:pt x="16021" y="1364"/>
                    <a:pt x="16109" y="957"/>
                    <a:pt x="16206" y="558"/>
                  </a:cubicBezTo>
                  <a:cubicBezTo>
                    <a:pt x="15710" y="70"/>
                    <a:pt x="14816" y="4"/>
                    <a:pt x="14113" y="4"/>
                  </a:cubicBezTo>
                  <a:cubicBezTo>
                    <a:pt x="14030" y="2"/>
                    <a:pt x="13946" y="1"/>
                    <a:pt x="13861" y="1"/>
                  </a:cubicBezTo>
                  <a:close/>
                </a:path>
              </a:pathLst>
            </a:custGeom>
            <a:solidFill>
              <a:srgbClr val="FFB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21" name="Google Shape;5521;p147"/>
            <p:cNvGrpSpPr/>
            <p:nvPr/>
          </p:nvGrpSpPr>
          <p:grpSpPr>
            <a:xfrm>
              <a:off x="5375300" y="3870550"/>
              <a:ext cx="313750" cy="273825"/>
              <a:chOff x="5375300" y="3870550"/>
              <a:chExt cx="313750" cy="273825"/>
            </a:xfrm>
          </p:grpSpPr>
          <p:sp>
            <p:nvSpPr>
              <p:cNvPr id="5522" name="Google Shape;5522;p147"/>
              <p:cNvSpPr/>
              <p:nvPr/>
            </p:nvSpPr>
            <p:spPr>
              <a:xfrm>
                <a:off x="5375300" y="3879775"/>
                <a:ext cx="222075" cy="171825"/>
              </a:xfrm>
              <a:custGeom>
                <a:avLst/>
                <a:gdLst/>
                <a:ahLst/>
                <a:cxnLst/>
                <a:rect l="l" t="t" r="r" b="b"/>
                <a:pathLst>
                  <a:path w="8883" h="6873" extrusionOk="0">
                    <a:moveTo>
                      <a:pt x="5556" y="1"/>
                    </a:moveTo>
                    <a:cubicBezTo>
                      <a:pt x="3797" y="1198"/>
                      <a:pt x="2015" y="2433"/>
                      <a:pt x="692" y="4185"/>
                    </a:cubicBezTo>
                    <a:cubicBezTo>
                      <a:pt x="0" y="5266"/>
                      <a:pt x="740" y="6872"/>
                      <a:pt x="1975" y="6872"/>
                    </a:cubicBezTo>
                    <a:cubicBezTo>
                      <a:pt x="2008" y="6872"/>
                      <a:pt x="2041" y="6871"/>
                      <a:pt x="2074" y="6869"/>
                    </a:cubicBezTo>
                    <a:cubicBezTo>
                      <a:pt x="5527" y="6470"/>
                      <a:pt x="7560" y="3017"/>
                      <a:pt x="8883" y="1"/>
                    </a:cubicBezTo>
                    <a:lnTo>
                      <a:pt x="8883" y="1"/>
                    </a:lnTo>
                    <a:cubicBezTo>
                      <a:pt x="8572" y="90"/>
                      <a:pt x="8269" y="156"/>
                      <a:pt x="7959" y="186"/>
                    </a:cubicBezTo>
                    <a:cubicBezTo>
                      <a:pt x="7752" y="200"/>
                      <a:pt x="7547" y="208"/>
                      <a:pt x="7344" y="208"/>
                    </a:cubicBezTo>
                    <a:cubicBezTo>
                      <a:pt x="6729" y="208"/>
                      <a:pt x="6134" y="140"/>
                      <a:pt x="5556" y="1"/>
                    </a:cubicBezTo>
                    <a:close/>
                  </a:path>
                </a:pathLst>
              </a:custGeom>
              <a:solidFill>
                <a:srgbClr val="01A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3" name="Google Shape;5523;p147"/>
              <p:cNvSpPr/>
              <p:nvPr/>
            </p:nvSpPr>
            <p:spPr>
              <a:xfrm>
                <a:off x="5541175" y="3870550"/>
                <a:ext cx="147875" cy="273825"/>
              </a:xfrm>
              <a:custGeom>
                <a:avLst/>
                <a:gdLst/>
                <a:ahLst/>
                <a:cxnLst/>
                <a:rect l="l" t="t" r="r" b="b"/>
                <a:pathLst>
                  <a:path w="5915" h="10953" extrusionOk="0">
                    <a:moveTo>
                      <a:pt x="3327" y="0"/>
                    </a:moveTo>
                    <a:cubicBezTo>
                      <a:pt x="2677" y="303"/>
                      <a:pt x="2004" y="488"/>
                      <a:pt x="1324" y="555"/>
                    </a:cubicBezTo>
                    <a:lnTo>
                      <a:pt x="984" y="555"/>
                    </a:lnTo>
                    <a:cubicBezTo>
                      <a:pt x="644" y="3512"/>
                      <a:pt x="0" y="6469"/>
                      <a:pt x="555" y="9515"/>
                    </a:cubicBezTo>
                    <a:cubicBezTo>
                      <a:pt x="808" y="10396"/>
                      <a:pt x="1667" y="10953"/>
                      <a:pt x="2490" y="10953"/>
                    </a:cubicBezTo>
                    <a:cubicBezTo>
                      <a:pt x="2965" y="10953"/>
                      <a:pt x="3428" y="10767"/>
                      <a:pt x="3756" y="10350"/>
                    </a:cubicBezTo>
                    <a:cubicBezTo>
                      <a:pt x="5915" y="7326"/>
                      <a:pt x="4739" y="3260"/>
                      <a:pt x="3327" y="0"/>
                    </a:cubicBezTo>
                    <a:close/>
                  </a:path>
                </a:pathLst>
              </a:custGeom>
              <a:solidFill>
                <a:srgbClr val="01A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24" name="Google Shape;5524;p147"/>
            <p:cNvSpPr/>
            <p:nvPr/>
          </p:nvSpPr>
          <p:spPr>
            <a:xfrm>
              <a:off x="5732600" y="3711000"/>
              <a:ext cx="43775" cy="33200"/>
            </a:xfrm>
            <a:custGeom>
              <a:avLst/>
              <a:gdLst/>
              <a:ahLst/>
              <a:cxnLst/>
              <a:rect l="l" t="t" r="r" b="b"/>
              <a:pathLst>
                <a:path w="1751" h="1328" extrusionOk="0">
                  <a:moveTo>
                    <a:pt x="871" y="0"/>
                  </a:moveTo>
                  <a:cubicBezTo>
                    <a:pt x="853" y="0"/>
                    <a:pt x="834" y="1"/>
                    <a:pt x="816" y="2"/>
                  </a:cubicBezTo>
                  <a:cubicBezTo>
                    <a:pt x="1" y="67"/>
                    <a:pt x="72" y="1328"/>
                    <a:pt x="845" y="1328"/>
                  </a:cubicBezTo>
                  <a:cubicBezTo>
                    <a:pt x="864" y="1328"/>
                    <a:pt x="884" y="1327"/>
                    <a:pt x="904" y="1325"/>
                  </a:cubicBezTo>
                  <a:cubicBezTo>
                    <a:pt x="1750" y="1268"/>
                    <a:pt x="1677" y="0"/>
                    <a:pt x="871" y="0"/>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5" name="Google Shape;5525;p147"/>
            <p:cNvSpPr/>
            <p:nvPr/>
          </p:nvSpPr>
          <p:spPr>
            <a:xfrm>
              <a:off x="5792150" y="3725575"/>
              <a:ext cx="121650" cy="48175"/>
            </a:xfrm>
            <a:custGeom>
              <a:avLst/>
              <a:gdLst/>
              <a:ahLst/>
              <a:cxnLst/>
              <a:rect l="l" t="t" r="r" b="b"/>
              <a:pathLst>
                <a:path w="4866" h="1927" extrusionOk="0">
                  <a:moveTo>
                    <a:pt x="1645" y="1"/>
                  </a:moveTo>
                  <a:cubicBezTo>
                    <a:pt x="1361" y="1"/>
                    <a:pt x="1081" y="32"/>
                    <a:pt x="836" y="99"/>
                  </a:cubicBezTo>
                  <a:cubicBezTo>
                    <a:pt x="1" y="343"/>
                    <a:pt x="1" y="1607"/>
                    <a:pt x="799" y="1851"/>
                  </a:cubicBezTo>
                  <a:cubicBezTo>
                    <a:pt x="973" y="1906"/>
                    <a:pt x="1161" y="1927"/>
                    <a:pt x="1353" y="1927"/>
                  </a:cubicBezTo>
                  <a:cubicBezTo>
                    <a:pt x="1710" y="1927"/>
                    <a:pt x="2082" y="1855"/>
                    <a:pt x="2404" y="1792"/>
                  </a:cubicBezTo>
                  <a:cubicBezTo>
                    <a:pt x="2559" y="1792"/>
                    <a:pt x="2714" y="1763"/>
                    <a:pt x="2899" y="1733"/>
                  </a:cubicBezTo>
                  <a:cubicBezTo>
                    <a:pt x="2899" y="1733"/>
                    <a:pt x="3727" y="1607"/>
                    <a:pt x="4097" y="1548"/>
                  </a:cubicBezTo>
                  <a:cubicBezTo>
                    <a:pt x="4281" y="1519"/>
                    <a:pt x="4533" y="1519"/>
                    <a:pt x="4651" y="1393"/>
                  </a:cubicBezTo>
                  <a:cubicBezTo>
                    <a:pt x="4865" y="1112"/>
                    <a:pt x="4377" y="809"/>
                    <a:pt x="4163" y="683"/>
                  </a:cubicBezTo>
                  <a:cubicBezTo>
                    <a:pt x="3882" y="528"/>
                    <a:pt x="3513" y="439"/>
                    <a:pt x="3202" y="343"/>
                  </a:cubicBezTo>
                  <a:cubicBezTo>
                    <a:pt x="2928" y="225"/>
                    <a:pt x="2648" y="129"/>
                    <a:pt x="2374" y="70"/>
                  </a:cubicBezTo>
                  <a:cubicBezTo>
                    <a:pt x="2143" y="25"/>
                    <a:pt x="1893" y="1"/>
                    <a:pt x="1645" y="1"/>
                  </a:cubicBez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6" name="Google Shape;5526;p147"/>
            <p:cNvSpPr/>
            <p:nvPr/>
          </p:nvSpPr>
          <p:spPr>
            <a:xfrm>
              <a:off x="5702500" y="3760050"/>
              <a:ext cx="41250" cy="55900"/>
            </a:xfrm>
            <a:custGeom>
              <a:avLst/>
              <a:gdLst/>
              <a:ahLst/>
              <a:cxnLst/>
              <a:rect l="l" t="t" r="r" b="b"/>
              <a:pathLst>
                <a:path w="1650" h="2236" extrusionOk="0">
                  <a:moveTo>
                    <a:pt x="1221" y="1"/>
                  </a:moveTo>
                  <a:cubicBezTo>
                    <a:pt x="1211" y="1"/>
                    <a:pt x="1204" y="14"/>
                    <a:pt x="1184" y="14"/>
                  </a:cubicBezTo>
                  <a:lnTo>
                    <a:pt x="1125" y="14"/>
                  </a:lnTo>
                  <a:cubicBezTo>
                    <a:pt x="689" y="288"/>
                    <a:pt x="386" y="909"/>
                    <a:pt x="260" y="1308"/>
                  </a:cubicBezTo>
                  <a:cubicBezTo>
                    <a:pt x="175" y="1542"/>
                    <a:pt x="1" y="2235"/>
                    <a:pt x="343" y="2235"/>
                  </a:cubicBezTo>
                  <a:cubicBezTo>
                    <a:pt x="356" y="2235"/>
                    <a:pt x="371" y="2234"/>
                    <a:pt x="386" y="2232"/>
                  </a:cubicBezTo>
                  <a:cubicBezTo>
                    <a:pt x="755" y="2173"/>
                    <a:pt x="1059" y="1581"/>
                    <a:pt x="1184" y="1278"/>
                  </a:cubicBezTo>
                  <a:cubicBezTo>
                    <a:pt x="1339" y="879"/>
                    <a:pt x="1650" y="169"/>
                    <a:pt x="1243" y="14"/>
                  </a:cubicBezTo>
                  <a:cubicBezTo>
                    <a:pt x="1234" y="4"/>
                    <a:pt x="1227" y="1"/>
                    <a:pt x="1221" y="1"/>
                  </a:cubicBezTo>
                  <a:close/>
                </a:path>
              </a:pathLst>
            </a:custGeom>
            <a:solidFill>
              <a:srgbClr val="EF41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7" name="Google Shape;5527;p147"/>
            <p:cNvSpPr/>
            <p:nvPr/>
          </p:nvSpPr>
          <p:spPr>
            <a:xfrm>
              <a:off x="5681500" y="3767225"/>
              <a:ext cx="28250" cy="44800"/>
            </a:xfrm>
            <a:custGeom>
              <a:avLst/>
              <a:gdLst/>
              <a:ahLst/>
              <a:cxnLst/>
              <a:rect l="l" t="t" r="r" b="b"/>
              <a:pathLst>
                <a:path w="1130" h="1792" extrusionOk="0">
                  <a:moveTo>
                    <a:pt x="856" y="1"/>
                  </a:moveTo>
                  <a:cubicBezTo>
                    <a:pt x="827" y="1"/>
                    <a:pt x="827" y="38"/>
                    <a:pt x="790" y="38"/>
                  </a:cubicBezTo>
                  <a:cubicBezTo>
                    <a:pt x="457" y="407"/>
                    <a:pt x="235" y="866"/>
                    <a:pt x="146" y="1294"/>
                  </a:cubicBezTo>
                  <a:cubicBezTo>
                    <a:pt x="118" y="1416"/>
                    <a:pt x="0" y="1791"/>
                    <a:pt x="184" y="1791"/>
                  </a:cubicBezTo>
                  <a:cubicBezTo>
                    <a:pt x="191" y="1791"/>
                    <a:pt x="198" y="1791"/>
                    <a:pt x="206" y="1790"/>
                  </a:cubicBezTo>
                  <a:cubicBezTo>
                    <a:pt x="420" y="1790"/>
                    <a:pt x="671" y="1294"/>
                    <a:pt x="760" y="1146"/>
                  </a:cubicBezTo>
                  <a:cubicBezTo>
                    <a:pt x="886" y="806"/>
                    <a:pt x="1130" y="222"/>
                    <a:pt x="915" y="1"/>
                  </a:cubicBezTo>
                  <a:close/>
                </a:path>
              </a:pathLst>
            </a:custGeom>
            <a:solidFill>
              <a:srgbClr val="EF41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8" name="Google Shape;5528;p147"/>
            <p:cNvSpPr/>
            <p:nvPr/>
          </p:nvSpPr>
          <p:spPr>
            <a:xfrm>
              <a:off x="5732825" y="3766425"/>
              <a:ext cx="28500" cy="43150"/>
            </a:xfrm>
            <a:custGeom>
              <a:avLst/>
              <a:gdLst/>
              <a:ahLst/>
              <a:cxnLst/>
              <a:rect l="l" t="t" r="r" b="b"/>
              <a:pathLst>
                <a:path w="1140" h="1726" extrusionOk="0">
                  <a:moveTo>
                    <a:pt x="839" y="1"/>
                  </a:moveTo>
                  <a:cubicBezTo>
                    <a:pt x="669" y="1"/>
                    <a:pt x="551" y="265"/>
                    <a:pt x="467" y="469"/>
                  </a:cubicBezTo>
                  <a:cubicBezTo>
                    <a:pt x="215" y="868"/>
                    <a:pt x="1" y="1326"/>
                    <a:pt x="126" y="1637"/>
                  </a:cubicBezTo>
                  <a:cubicBezTo>
                    <a:pt x="152" y="1699"/>
                    <a:pt x="187" y="1726"/>
                    <a:pt x="228" y="1726"/>
                  </a:cubicBezTo>
                  <a:cubicBezTo>
                    <a:pt x="391" y="1726"/>
                    <a:pt x="646" y="1313"/>
                    <a:pt x="740" y="1112"/>
                  </a:cubicBezTo>
                  <a:cubicBezTo>
                    <a:pt x="836" y="838"/>
                    <a:pt x="1139" y="33"/>
                    <a:pt x="866" y="3"/>
                  </a:cubicBezTo>
                  <a:cubicBezTo>
                    <a:pt x="857" y="2"/>
                    <a:pt x="848" y="1"/>
                    <a:pt x="839" y="1"/>
                  </a:cubicBezTo>
                  <a:close/>
                </a:path>
              </a:pathLst>
            </a:custGeom>
            <a:solidFill>
              <a:srgbClr val="EF41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29" name="Google Shape;5529;p147"/>
            <p:cNvGrpSpPr/>
            <p:nvPr/>
          </p:nvGrpSpPr>
          <p:grpSpPr>
            <a:xfrm>
              <a:off x="5375300" y="3869788"/>
              <a:ext cx="313750" cy="273825"/>
              <a:chOff x="5375300" y="3870550"/>
              <a:chExt cx="313750" cy="273825"/>
            </a:xfrm>
          </p:grpSpPr>
          <p:sp>
            <p:nvSpPr>
              <p:cNvPr id="5530" name="Google Shape;5530;p147"/>
              <p:cNvSpPr/>
              <p:nvPr/>
            </p:nvSpPr>
            <p:spPr>
              <a:xfrm>
                <a:off x="5375300" y="3879775"/>
                <a:ext cx="222075" cy="171825"/>
              </a:xfrm>
              <a:custGeom>
                <a:avLst/>
                <a:gdLst/>
                <a:ahLst/>
                <a:cxnLst/>
                <a:rect l="l" t="t" r="r" b="b"/>
                <a:pathLst>
                  <a:path w="8883" h="6873" extrusionOk="0">
                    <a:moveTo>
                      <a:pt x="5556" y="1"/>
                    </a:moveTo>
                    <a:cubicBezTo>
                      <a:pt x="3797" y="1198"/>
                      <a:pt x="2015" y="2433"/>
                      <a:pt x="692" y="4185"/>
                    </a:cubicBezTo>
                    <a:cubicBezTo>
                      <a:pt x="0" y="5266"/>
                      <a:pt x="740" y="6872"/>
                      <a:pt x="1975" y="6872"/>
                    </a:cubicBezTo>
                    <a:cubicBezTo>
                      <a:pt x="2008" y="6872"/>
                      <a:pt x="2041" y="6871"/>
                      <a:pt x="2074" y="6869"/>
                    </a:cubicBezTo>
                    <a:cubicBezTo>
                      <a:pt x="5527" y="6470"/>
                      <a:pt x="7560" y="3017"/>
                      <a:pt x="8883" y="1"/>
                    </a:cubicBezTo>
                    <a:lnTo>
                      <a:pt x="8883" y="1"/>
                    </a:lnTo>
                    <a:cubicBezTo>
                      <a:pt x="8572" y="90"/>
                      <a:pt x="8269" y="156"/>
                      <a:pt x="7959" y="186"/>
                    </a:cubicBezTo>
                    <a:cubicBezTo>
                      <a:pt x="7752" y="200"/>
                      <a:pt x="7547" y="208"/>
                      <a:pt x="7344" y="208"/>
                    </a:cubicBezTo>
                    <a:cubicBezTo>
                      <a:pt x="6729" y="208"/>
                      <a:pt x="6134" y="140"/>
                      <a:pt x="5556" y="1"/>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1" name="Google Shape;5531;p147"/>
              <p:cNvSpPr/>
              <p:nvPr/>
            </p:nvSpPr>
            <p:spPr>
              <a:xfrm>
                <a:off x="5541175" y="3870550"/>
                <a:ext cx="147875" cy="273825"/>
              </a:xfrm>
              <a:custGeom>
                <a:avLst/>
                <a:gdLst/>
                <a:ahLst/>
                <a:cxnLst/>
                <a:rect l="l" t="t" r="r" b="b"/>
                <a:pathLst>
                  <a:path w="5915" h="10953" extrusionOk="0">
                    <a:moveTo>
                      <a:pt x="3327" y="0"/>
                    </a:moveTo>
                    <a:cubicBezTo>
                      <a:pt x="2677" y="303"/>
                      <a:pt x="2004" y="488"/>
                      <a:pt x="1324" y="555"/>
                    </a:cubicBezTo>
                    <a:lnTo>
                      <a:pt x="984" y="555"/>
                    </a:lnTo>
                    <a:cubicBezTo>
                      <a:pt x="644" y="3512"/>
                      <a:pt x="0" y="6469"/>
                      <a:pt x="555" y="9515"/>
                    </a:cubicBezTo>
                    <a:cubicBezTo>
                      <a:pt x="808" y="10396"/>
                      <a:pt x="1667" y="10953"/>
                      <a:pt x="2490" y="10953"/>
                    </a:cubicBezTo>
                    <a:cubicBezTo>
                      <a:pt x="2965" y="10953"/>
                      <a:pt x="3428" y="10767"/>
                      <a:pt x="3756" y="10350"/>
                    </a:cubicBezTo>
                    <a:cubicBezTo>
                      <a:pt x="5915" y="7326"/>
                      <a:pt x="4739" y="3260"/>
                      <a:pt x="3327"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32" name="Google Shape;5532;p147"/>
            <p:cNvSpPr/>
            <p:nvPr/>
          </p:nvSpPr>
          <p:spPr>
            <a:xfrm>
              <a:off x="5410725" y="3849575"/>
              <a:ext cx="208658" cy="306492"/>
            </a:xfrm>
            <a:custGeom>
              <a:avLst/>
              <a:gdLst/>
              <a:ahLst/>
              <a:cxnLst/>
              <a:rect l="l" t="t" r="r" b="b"/>
              <a:pathLst>
                <a:path w="8206" h="11266" extrusionOk="0">
                  <a:moveTo>
                    <a:pt x="8205" y="0"/>
                  </a:moveTo>
                  <a:lnTo>
                    <a:pt x="8205" y="0"/>
                  </a:lnTo>
                  <a:cubicBezTo>
                    <a:pt x="7651" y="215"/>
                    <a:pt x="7096" y="333"/>
                    <a:pt x="6542" y="400"/>
                  </a:cubicBezTo>
                  <a:cubicBezTo>
                    <a:pt x="6337" y="412"/>
                    <a:pt x="6138" y="419"/>
                    <a:pt x="5942" y="419"/>
                  </a:cubicBezTo>
                  <a:cubicBezTo>
                    <a:pt x="5665" y="419"/>
                    <a:pt x="5395" y="405"/>
                    <a:pt x="5122" y="370"/>
                  </a:cubicBezTo>
                  <a:cubicBezTo>
                    <a:pt x="3304" y="2958"/>
                    <a:pt x="1271" y="5449"/>
                    <a:pt x="287" y="8561"/>
                  </a:cubicBezTo>
                  <a:cubicBezTo>
                    <a:pt x="0" y="9916"/>
                    <a:pt x="1099" y="11265"/>
                    <a:pt x="2356" y="11265"/>
                  </a:cubicBezTo>
                  <a:cubicBezTo>
                    <a:pt x="2588" y="11265"/>
                    <a:pt x="2825" y="11219"/>
                    <a:pt x="3060" y="11119"/>
                  </a:cubicBezTo>
                  <a:cubicBezTo>
                    <a:pt x="7000" y="9175"/>
                    <a:pt x="7895" y="4126"/>
                    <a:pt x="8205" y="0"/>
                  </a:cubicBezTo>
                  <a:close/>
                </a:path>
              </a:pathLst>
            </a:custGeom>
            <a:solidFill>
              <a:srgbClr val="01A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33" name="Google Shape;5533;p147"/>
            <p:cNvGrpSpPr/>
            <p:nvPr/>
          </p:nvGrpSpPr>
          <p:grpSpPr>
            <a:xfrm>
              <a:off x="5054325" y="3754025"/>
              <a:ext cx="268050" cy="235325"/>
              <a:chOff x="5054325" y="3754775"/>
              <a:chExt cx="268050" cy="235325"/>
            </a:xfrm>
          </p:grpSpPr>
          <p:sp>
            <p:nvSpPr>
              <p:cNvPr id="5534" name="Google Shape;5534;p147"/>
              <p:cNvSpPr/>
              <p:nvPr/>
            </p:nvSpPr>
            <p:spPr>
              <a:xfrm>
                <a:off x="5176150" y="3754775"/>
                <a:ext cx="145850" cy="225000"/>
              </a:xfrm>
              <a:custGeom>
                <a:avLst/>
                <a:gdLst/>
                <a:ahLst/>
                <a:cxnLst/>
                <a:rect l="l" t="t" r="r" b="b"/>
                <a:pathLst>
                  <a:path w="5834" h="9000" extrusionOk="0">
                    <a:moveTo>
                      <a:pt x="2082" y="1"/>
                    </a:moveTo>
                    <a:cubicBezTo>
                      <a:pt x="1502" y="1"/>
                      <a:pt x="942" y="306"/>
                      <a:pt x="769" y="905"/>
                    </a:cubicBezTo>
                    <a:cubicBezTo>
                      <a:pt x="1" y="3951"/>
                      <a:pt x="2433" y="6783"/>
                      <a:pt x="4555" y="8816"/>
                    </a:cubicBezTo>
                    <a:cubicBezTo>
                      <a:pt x="4698" y="8944"/>
                      <a:pt x="4854" y="9000"/>
                      <a:pt x="5006" y="9000"/>
                    </a:cubicBezTo>
                    <a:cubicBezTo>
                      <a:pt x="5439" y="9000"/>
                      <a:pt x="5833" y="8543"/>
                      <a:pt x="5789" y="8017"/>
                    </a:cubicBezTo>
                    <a:cubicBezTo>
                      <a:pt x="5050" y="5555"/>
                      <a:pt x="4776" y="2872"/>
                      <a:pt x="3327" y="595"/>
                    </a:cubicBezTo>
                    <a:cubicBezTo>
                      <a:pt x="3025" y="197"/>
                      <a:pt x="2547" y="1"/>
                      <a:pt x="2082" y="1"/>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5" name="Google Shape;5535;p147"/>
              <p:cNvSpPr/>
              <p:nvPr/>
            </p:nvSpPr>
            <p:spPr>
              <a:xfrm>
                <a:off x="5054325" y="3861850"/>
                <a:ext cx="268050" cy="128250"/>
              </a:xfrm>
              <a:custGeom>
                <a:avLst/>
                <a:gdLst/>
                <a:ahLst/>
                <a:cxnLst/>
                <a:rect l="l" t="t" r="r" b="b"/>
                <a:pathLst>
                  <a:path w="10722" h="5130" extrusionOk="0">
                    <a:moveTo>
                      <a:pt x="2097" y="0"/>
                    </a:moveTo>
                    <a:cubicBezTo>
                      <a:pt x="934" y="0"/>
                      <a:pt x="0" y="1289"/>
                      <a:pt x="623" y="2315"/>
                    </a:cubicBezTo>
                    <a:cubicBezTo>
                      <a:pt x="2156" y="4620"/>
                      <a:pt x="5102" y="5130"/>
                      <a:pt x="7866" y="5130"/>
                    </a:cubicBezTo>
                    <a:cubicBezTo>
                      <a:pt x="8541" y="5130"/>
                      <a:pt x="9204" y="5100"/>
                      <a:pt x="9834" y="5057"/>
                    </a:cubicBezTo>
                    <a:cubicBezTo>
                      <a:pt x="10662" y="4998"/>
                      <a:pt x="10721" y="3949"/>
                      <a:pt x="10108" y="3490"/>
                    </a:cubicBezTo>
                    <a:cubicBezTo>
                      <a:pt x="7550" y="2285"/>
                      <a:pt x="5177" y="533"/>
                      <a:pt x="2257" y="8"/>
                    </a:cubicBezTo>
                    <a:cubicBezTo>
                      <a:pt x="2203" y="3"/>
                      <a:pt x="2150" y="0"/>
                      <a:pt x="2097" y="0"/>
                    </a:cubicBez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36" name="Google Shape;5536;p147"/>
            <p:cNvSpPr/>
            <p:nvPr/>
          </p:nvSpPr>
          <p:spPr>
            <a:xfrm>
              <a:off x="5095100" y="3750550"/>
              <a:ext cx="231575" cy="238225"/>
            </a:xfrm>
            <a:custGeom>
              <a:avLst/>
              <a:gdLst/>
              <a:ahLst/>
              <a:cxnLst/>
              <a:rect l="l" t="t" r="r" b="b"/>
              <a:pathLst>
                <a:path w="9263" h="9529" extrusionOk="0">
                  <a:moveTo>
                    <a:pt x="1916" y="0"/>
                  </a:moveTo>
                  <a:cubicBezTo>
                    <a:pt x="946" y="0"/>
                    <a:pt x="1" y="710"/>
                    <a:pt x="71" y="1747"/>
                  </a:cubicBezTo>
                  <a:cubicBezTo>
                    <a:pt x="441" y="5658"/>
                    <a:pt x="4507" y="7942"/>
                    <a:pt x="7797" y="9450"/>
                  </a:cubicBezTo>
                  <a:cubicBezTo>
                    <a:pt x="7922" y="9504"/>
                    <a:pt x="8043" y="9528"/>
                    <a:pt x="8157" y="9528"/>
                  </a:cubicBezTo>
                  <a:cubicBezTo>
                    <a:pt x="8830" y="9528"/>
                    <a:pt x="9263" y="8684"/>
                    <a:pt x="8972" y="8001"/>
                  </a:cubicBezTo>
                  <a:lnTo>
                    <a:pt x="8942" y="8001"/>
                  </a:lnTo>
                  <a:cubicBezTo>
                    <a:pt x="7028" y="5414"/>
                    <a:pt x="5579" y="2398"/>
                    <a:pt x="2932" y="298"/>
                  </a:cubicBezTo>
                  <a:cubicBezTo>
                    <a:pt x="2622" y="94"/>
                    <a:pt x="2267" y="0"/>
                    <a:pt x="1916" y="0"/>
                  </a:cubicBezTo>
                  <a:close/>
                </a:path>
              </a:pathLst>
            </a:custGeom>
            <a:solidFill>
              <a:srgbClr val="01A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40"/>
        <p:cNvGrpSpPr/>
        <p:nvPr/>
      </p:nvGrpSpPr>
      <p:grpSpPr>
        <a:xfrm>
          <a:off x="0" y="0"/>
          <a:ext cx="0" cy="0"/>
          <a:chOff x="0" y="0"/>
          <a:chExt cx="0" cy="0"/>
        </a:xfrm>
      </p:grpSpPr>
      <p:sp>
        <p:nvSpPr>
          <p:cNvPr id="5541" name="Google Shape;5541;p148"/>
          <p:cNvSpPr/>
          <p:nvPr/>
        </p:nvSpPr>
        <p:spPr>
          <a:xfrm flipH="1">
            <a:off x="3012240" y="3268588"/>
            <a:ext cx="529705" cy="287040"/>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959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2" name="Google Shape;5542;p148"/>
          <p:cNvSpPr/>
          <p:nvPr/>
        </p:nvSpPr>
        <p:spPr>
          <a:xfrm flipH="1">
            <a:off x="421604" y="3202228"/>
            <a:ext cx="652150" cy="353400"/>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959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43" name="Google Shape;5543;p148"/>
          <p:cNvGrpSpPr/>
          <p:nvPr/>
        </p:nvGrpSpPr>
        <p:grpSpPr>
          <a:xfrm>
            <a:off x="1045550" y="1094025"/>
            <a:ext cx="1542311" cy="2454725"/>
            <a:chOff x="154300" y="1100900"/>
            <a:chExt cx="1542311" cy="2454725"/>
          </a:xfrm>
        </p:grpSpPr>
        <p:grpSp>
          <p:nvGrpSpPr>
            <p:cNvPr id="5544" name="Google Shape;5544;p148"/>
            <p:cNvGrpSpPr/>
            <p:nvPr/>
          </p:nvGrpSpPr>
          <p:grpSpPr>
            <a:xfrm>
              <a:off x="404375" y="2672725"/>
              <a:ext cx="1075425" cy="882900"/>
              <a:chOff x="1376875" y="2672725"/>
              <a:chExt cx="1075425" cy="882900"/>
            </a:xfrm>
          </p:grpSpPr>
          <p:sp>
            <p:nvSpPr>
              <p:cNvPr id="5545" name="Google Shape;5545;p148"/>
              <p:cNvSpPr/>
              <p:nvPr/>
            </p:nvSpPr>
            <p:spPr>
              <a:xfrm>
                <a:off x="1376875" y="2672725"/>
                <a:ext cx="127800" cy="882900"/>
              </a:xfrm>
              <a:prstGeom prst="rect">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6" name="Google Shape;5546;p148"/>
              <p:cNvSpPr/>
              <p:nvPr/>
            </p:nvSpPr>
            <p:spPr>
              <a:xfrm>
                <a:off x="2324500" y="2672725"/>
                <a:ext cx="127800" cy="882900"/>
              </a:xfrm>
              <a:prstGeom prst="rect">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47" name="Google Shape;5547;p148"/>
            <p:cNvSpPr/>
            <p:nvPr/>
          </p:nvSpPr>
          <p:spPr>
            <a:xfrm>
              <a:off x="154300" y="1100900"/>
              <a:ext cx="1542300" cy="1613100"/>
            </a:xfrm>
            <a:prstGeom prst="roundRect">
              <a:avLst>
                <a:gd name="adj" fmla="val 12212"/>
              </a:avLst>
            </a:prstGeom>
            <a:solidFill>
              <a:srgbClr val="EF41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8" name="Google Shape;5548;p148"/>
            <p:cNvSpPr/>
            <p:nvPr/>
          </p:nvSpPr>
          <p:spPr>
            <a:xfrm>
              <a:off x="244920" y="1208820"/>
              <a:ext cx="1361059" cy="1397261"/>
            </a:xfrm>
            <a:custGeom>
              <a:avLst/>
              <a:gdLst/>
              <a:ahLst/>
              <a:cxnLst/>
              <a:rect l="l" t="t" r="r" b="b"/>
              <a:pathLst>
                <a:path w="10502" h="10539" extrusionOk="0">
                  <a:moveTo>
                    <a:pt x="9568" y="159"/>
                  </a:moveTo>
                  <a:cubicBezTo>
                    <a:pt x="9764" y="159"/>
                    <a:pt x="9997" y="234"/>
                    <a:pt x="10119" y="392"/>
                  </a:cubicBezTo>
                  <a:cubicBezTo>
                    <a:pt x="10268" y="551"/>
                    <a:pt x="10352" y="738"/>
                    <a:pt x="10352" y="934"/>
                  </a:cubicBezTo>
                  <a:lnTo>
                    <a:pt x="10352" y="9568"/>
                  </a:lnTo>
                  <a:cubicBezTo>
                    <a:pt x="10352" y="9801"/>
                    <a:pt x="10268" y="9997"/>
                    <a:pt x="10119" y="10156"/>
                  </a:cubicBezTo>
                  <a:cubicBezTo>
                    <a:pt x="9997" y="10268"/>
                    <a:pt x="9764" y="10389"/>
                    <a:pt x="9568" y="10389"/>
                  </a:cubicBezTo>
                  <a:lnTo>
                    <a:pt x="934" y="10389"/>
                  </a:lnTo>
                  <a:cubicBezTo>
                    <a:pt x="701" y="10389"/>
                    <a:pt x="514" y="10268"/>
                    <a:pt x="355" y="10156"/>
                  </a:cubicBezTo>
                  <a:cubicBezTo>
                    <a:pt x="234" y="9997"/>
                    <a:pt x="159" y="9801"/>
                    <a:pt x="159" y="9568"/>
                  </a:cubicBezTo>
                  <a:lnTo>
                    <a:pt x="159" y="934"/>
                  </a:lnTo>
                  <a:cubicBezTo>
                    <a:pt x="159" y="738"/>
                    <a:pt x="234" y="551"/>
                    <a:pt x="355" y="392"/>
                  </a:cubicBezTo>
                  <a:cubicBezTo>
                    <a:pt x="514" y="234"/>
                    <a:pt x="701" y="159"/>
                    <a:pt x="934" y="159"/>
                  </a:cubicBezTo>
                  <a:close/>
                  <a:moveTo>
                    <a:pt x="934" y="0"/>
                  </a:moveTo>
                  <a:cubicBezTo>
                    <a:pt x="393" y="0"/>
                    <a:pt x="1" y="430"/>
                    <a:pt x="1" y="934"/>
                  </a:cubicBezTo>
                  <a:lnTo>
                    <a:pt x="1" y="9568"/>
                  </a:lnTo>
                  <a:cubicBezTo>
                    <a:pt x="1" y="10118"/>
                    <a:pt x="393" y="10538"/>
                    <a:pt x="934" y="10538"/>
                  </a:cubicBezTo>
                  <a:lnTo>
                    <a:pt x="9568" y="10538"/>
                  </a:lnTo>
                  <a:cubicBezTo>
                    <a:pt x="10081" y="10538"/>
                    <a:pt x="10501" y="10118"/>
                    <a:pt x="10501" y="9568"/>
                  </a:cubicBezTo>
                  <a:lnTo>
                    <a:pt x="10501" y="934"/>
                  </a:lnTo>
                  <a:cubicBezTo>
                    <a:pt x="10501" y="430"/>
                    <a:pt x="10081" y="0"/>
                    <a:pt x="9568" y="0"/>
                  </a:cubicBezTo>
                  <a:close/>
                </a:path>
              </a:pathLst>
            </a:custGeom>
            <a:solidFill>
              <a:srgbClr val="5A254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9" name="Google Shape;5549;p148"/>
            <p:cNvSpPr/>
            <p:nvPr/>
          </p:nvSpPr>
          <p:spPr>
            <a:xfrm>
              <a:off x="154311" y="2908950"/>
              <a:ext cx="1542300" cy="475800"/>
            </a:xfrm>
            <a:prstGeom prst="roundRect">
              <a:avLst>
                <a:gd name="adj" fmla="val 12212"/>
              </a:avLst>
            </a:prstGeom>
            <a:solidFill>
              <a:srgbClr val="FFB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50" name="Google Shape;5550;p148"/>
            <p:cNvGrpSpPr/>
            <p:nvPr/>
          </p:nvGrpSpPr>
          <p:grpSpPr>
            <a:xfrm>
              <a:off x="189310" y="2860175"/>
              <a:ext cx="1473516" cy="380650"/>
              <a:chOff x="1015800" y="2860175"/>
              <a:chExt cx="1968100" cy="380650"/>
            </a:xfrm>
          </p:grpSpPr>
          <p:sp>
            <p:nvSpPr>
              <p:cNvPr id="5551" name="Google Shape;5551;p148"/>
              <p:cNvSpPr/>
              <p:nvPr/>
            </p:nvSpPr>
            <p:spPr>
              <a:xfrm>
                <a:off x="1015800" y="286017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2" name="Google Shape;5552;p148"/>
              <p:cNvSpPr/>
              <p:nvPr/>
            </p:nvSpPr>
            <p:spPr>
              <a:xfrm>
                <a:off x="1015800" y="319222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148"/>
              <p:cNvSpPr/>
              <p:nvPr/>
            </p:nvSpPr>
            <p:spPr>
              <a:xfrm>
                <a:off x="2935300" y="286017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p148"/>
              <p:cNvSpPr/>
              <p:nvPr/>
            </p:nvSpPr>
            <p:spPr>
              <a:xfrm>
                <a:off x="2935300" y="319222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555" name="Google Shape;5555;p148"/>
          <p:cNvGrpSpPr/>
          <p:nvPr/>
        </p:nvGrpSpPr>
        <p:grpSpPr>
          <a:xfrm>
            <a:off x="6556195" y="1100900"/>
            <a:ext cx="1542300" cy="2454725"/>
            <a:chOff x="3800857" y="1100900"/>
            <a:chExt cx="1542300" cy="2454725"/>
          </a:xfrm>
        </p:grpSpPr>
        <p:grpSp>
          <p:nvGrpSpPr>
            <p:cNvPr id="5556" name="Google Shape;5556;p148"/>
            <p:cNvGrpSpPr/>
            <p:nvPr/>
          </p:nvGrpSpPr>
          <p:grpSpPr>
            <a:xfrm>
              <a:off x="4034295" y="2672725"/>
              <a:ext cx="1075425" cy="882900"/>
              <a:chOff x="1376875" y="2672725"/>
              <a:chExt cx="1075425" cy="882900"/>
            </a:xfrm>
          </p:grpSpPr>
          <p:sp>
            <p:nvSpPr>
              <p:cNvPr id="5557" name="Google Shape;5557;p148"/>
              <p:cNvSpPr/>
              <p:nvPr/>
            </p:nvSpPr>
            <p:spPr>
              <a:xfrm>
                <a:off x="1376875" y="2672725"/>
                <a:ext cx="127800" cy="882900"/>
              </a:xfrm>
              <a:prstGeom prst="rect">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8" name="Google Shape;5558;p148"/>
              <p:cNvSpPr/>
              <p:nvPr/>
            </p:nvSpPr>
            <p:spPr>
              <a:xfrm>
                <a:off x="2324500" y="2672725"/>
                <a:ext cx="127800" cy="882900"/>
              </a:xfrm>
              <a:prstGeom prst="rect">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59" name="Google Shape;5559;p148"/>
            <p:cNvSpPr/>
            <p:nvPr/>
          </p:nvSpPr>
          <p:spPr>
            <a:xfrm>
              <a:off x="3800857" y="1100900"/>
              <a:ext cx="1542300" cy="1613100"/>
            </a:xfrm>
            <a:prstGeom prst="roundRect">
              <a:avLst>
                <a:gd name="adj" fmla="val 12212"/>
              </a:avLst>
            </a:prstGeom>
            <a:solidFill>
              <a:srgbClr val="BC7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0" name="Google Shape;5560;p148"/>
            <p:cNvSpPr/>
            <p:nvPr/>
          </p:nvSpPr>
          <p:spPr>
            <a:xfrm>
              <a:off x="3891477" y="1208820"/>
              <a:ext cx="1361059" cy="1397261"/>
            </a:xfrm>
            <a:custGeom>
              <a:avLst/>
              <a:gdLst/>
              <a:ahLst/>
              <a:cxnLst/>
              <a:rect l="l" t="t" r="r" b="b"/>
              <a:pathLst>
                <a:path w="10502" h="10539" extrusionOk="0">
                  <a:moveTo>
                    <a:pt x="9568" y="159"/>
                  </a:moveTo>
                  <a:cubicBezTo>
                    <a:pt x="9764" y="159"/>
                    <a:pt x="9997" y="234"/>
                    <a:pt x="10119" y="392"/>
                  </a:cubicBezTo>
                  <a:cubicBezTo>
                    <a:pt x="10268" y="551"/>
                    <a:pt x="10352" y="738"/>
                    <a:pt x="10352" y="934"/>
                  </a:cubicBezTo>
                  <a:lnTo>
                    <a:pt x="10352" y="9568"/>
                  </a:lnTo>
                  <a:cubicBezTo>
                    <a:pt x="10352" y="9801"/>
                    <a:pt x="10268" y="9997"/>
                    <a:pt x="10119" y="10156"/>
                  </a:cubicBezTo>
                  <a:cubicBezTo>
                    <a:pt x="9997" y="10268"/>
                    <a:pt x="9764" y="10389"/>
                    <a:pt x="9568" y="10389"/>
                  </a:cubicBezTo>
                  <a:lnTo>
                    <a:pt x="934" y="10389"/>
                  </a:lnTo>
                  <a:cubicBezTo>
                    <a:pt x="701" y="10389"/>
                    <a:pt x="514" y="10268"/>
                    <a:pt x="355" y="10156"/>
                  </a:cubicBezTo>
                  <a:cubicBezTo>
                    <a:pt x="234" y="9997"/>
                    <a:pt x="159" y="9801"/>
                    <a:pt x="159" y="9568"/>
                  </a:cubicBezTo>
                  <a:lnTo>
                    <a:pt x="159" y="934"/>
                  </a:lnTo>
                  <a:cubicBezTo>
                    <a:pt x="159" y="738"/>
                    <a:pt x="234" y="551"/>
                    <a:pt x="355" y="392"/>
                  </a:cubicBezTo>
                  <a:cubicBezTo>
                    <a:pt x="514" y="234"/>
                    <a:pt x="701" y="159"/>
                    <a:pt x="934" y="159"/>
                  </a:cubicBezTo>
                  <a:close/>
                  <a:moveTo>
                    <a:pt x="934" y="0"/>
                  </a:moveTo>
                  <a:cubicBezTo>
                    <a:pt x="393" y="0"/>
                    <a:pt x="1" y="430"/>
                    <a:pt x="1" y="934"/>
                  </a:cubicBezTo>
                  <a:lnTo>
                    <a:pt x="1" y="9568"/>
                  </a:lnTo>
                  <a:cubicBezTo>
                    <a:pt x="1" y="10118"/>
                    <a:pt x="393" y="10538"/>
                    <a:pt x="934" y="10538"/>
                  </a:cubicBezTo>
                  <a:lnTo>
                    <a:pt x="9568" y="10538"/>
                  </a:lnTo>
                  <a:cubicBezTo>
                    <a:pt x="10081" y="10538"/>
                    <a:pt x="10501" y="10118"/>
                    <a:pt x="10501" y="9568"/>
                  </a:cubicBezTo>
                  <a:lnTo>
                    <a:pt x="10501" y="934"/>
                  </a:lnTo>
                  <a:cubicBezTo>
                    <a:pt x="10501" y="430"/>
                    <a:pt x="10081" y="0"/>
                    <a:pt x="9568" y="0"/>
                  </a:cubicBezTo>
                  <a:close/>
                </a:path>
              </a:pathLst>
            </a:custGeom>
            <a:solidFill>
              <a:srgbClr val="5A254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1" name="Google Shape;5561;p148"/>
          <p:cNvGrpSpPr/>
          <p:nvPr/>
        </p:nvGrpSpPr>
        <p:grpSpPr>
          <a:xfrm>
            <a:off x="3800858" y="1100900"/>
            <a:ext cx="1542300" cy="2454725"/>
            <a:chOff x="6431895" y="1100900"/>
            <a:chExt cx="1542300" cy="2454725"/>
          </a:xfrm>
        </p:grpSpPr>
        <p:grpSp>
          <p:nvGrpSpPr>
            <p:cNvPr id="5562" name="Google Shape;5562;p148"/>
            <p:cNvGrpSpPr/>
            <p:nvPr/>
          </p:nvGrpSpPr>
          <p:grpSpPr>
            <a:xfrm>
              <a:off x="6665333" y="2672725"/>
              <a:ext cx="1075425" cy="882900"/>
              <a:chOff x="1376875" y="2672725"/>
              <a:chExt cx="1075425" cy="882900"/>
            </a:xfrm>
          </p:grpSpPr>
          <p:sp>
            <p:nvSpPr>
              <p:cNvPr id="5563" name="Google Shape;5563;p148"/>
              <p:cNvSpPr/>
              <p:nvPr/>
            </p:nvSpPr>
            <p:spPr>
              <a:xfrm>
                <a:off x="1376875" y="2672725"/>
                <a:ext cx="127800" cy="882900"/>
              </a:xfrm>
              <a:prstGeom prst="rect">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4" name="Google Shape;5564;p148"/>
              <p:cNvSpPr/>
              <p:nvPr/>
            </p:nvSpPr>
            <p:spPr>
              <a:xfrm>
                <a:off x="2324500" y="2672725"/>
                <a:ext cx="127800" cy="882900"/>
              </a:xfrm>
              <a:prstGeom prst="rect">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65" name="Google Shape;5565;p148"/>
            <p:cNvSpPr/>
            <p:nvPr/>
          </p:nvSpPr>
          <p:spPr>
            <a:xfrm>
              <a:off x="6431895" y="1100900"/>
              <a:ext cx="1542300" cy="1613100"/>
            </a:xfrm>
            <a:prstGeom prst="roundRect">
              <a:avLst>
                <a:gd name="adj" fmla="val 12212"/>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6" name="Google Shape;5566;p148"/>
            <p:cNvSpPr/>
            <p:nvPr/>
          </p:nvSpPr>
          <p:spPr>
            <a:xfrm>
              <a:off x="6522516" y="1208820"/>
              <a:ext cx="1361059" cy="1397261"/>
            </a:xfrm>
            <a:custGeom>
              <a:avLst/>
              <a:gdLst/>
              <a:ahLst/>
              <a:cxnLst/>
              <a:rect l="l" t="t" r="r" b="b"/>
              <a:pathLst>
                <a:path w="10502" h="10539" extrusionOk="0">
                  <a:moveTo>
                    <a:pt x="9568" y="159"/>
                  </a:moveTo>
                  <a:cubicBezTo>
                    <a:pt x="9764" y="159"/>
                    <a:pt x="9997" y="234"/>
                    <a:pt x="10119" y="392"/>
                  </a:cubicBezTo>
                  <a:cubicBezTo>
                    <a:pt x="10268" y="551"/>
                    <a:pt x="10352" y="738"/>
                    <a:pt x="10352" y="934"/>
                  </a:cubicBezTo>
                  <a:lnTo>
                    <a:pt x="10352" y="9568"/>
                  </a:lnTo>
                  <a:cubicBezTo>
                    <a:pt x="10352" y="9801"/>
                    <a:pt x="10268" y="9997"/>
                    <a:pt x="10119" y="10156"/>
                  </a:cubicBezTo>
                  <a:cubicBezTo>
                    <a:pt x="9997" y="10268"/>
                    <a:pt x="9764" y="10389"/>
                    <a:pt x="9568" y="10389"/>
                  </a:cubicBezTo>
                  <a:lnTo>
                    <a:pt x="934" y="10389"/>
                  </a:lnTo>
                  <a:cubicBezTo>
                    <a:pt x="701" y="10389"/>
                    <a:pt x="514" y="10268"/>
                    <a:pt x="355" y="10156"/>
                  </a:cubicBezTo>
                  <a:cubicBezTo>
                    <a:pt x="234" y="9997"/>
                    <a:pt x="159" y="9801"/>
                    <a:pt x="159" y="9568"/>
                  </a:cubicBezTo>
                  <a:lnTo>
                    <a:pt x="159" y="934"/>
                  </a:lnTo>
                  <a:cubicBezTo>
                    <a:pt x="159" y="738"/>
                    <a:pt x="234" y="551"/>
                    <a:pt x="355" y="392"/>
                  </a:cubicBezTo>
                  <a:cubicBezTo>
                    <a:pt x="514" y="234"/>
                    <a:pt x="701" y="159"/>
                    <a:pt x="934" y="159"/>
                  </a:cubicBezTo>
                  <a:close/>
                  <a:moveTo>
                    <a:pt x="934" y="0"/>
                  </a:moveTo>
                  <a:cubicBezTo>
                    <a:pt x="393" y="0"/>
                    <a:pt x="1" y="430"/>
                    <a:pt x="1" y="934"/>
                  </a:cubicBezTo>
                  <a:lnTo>
                    <a:pt x="1" y="9568"/>
                  </a:lnTo>
                  <a:cubicBezTo>
                    <a:pt x="1" y="10118"/>
                    <a:pt x="393" y="10538"/>
                    <a:pt x="934" y="10538"/>
                  </a:cubicBezTo>
                  <a:lnTo>
                    <a:pt x="9568" y="10538"/>
                  </a:lnTo>
                  <a:cubicBezTo>
                    <a:pt x="10081" y="10538"/>
                    <a:pt x="10501" y="10118"/>
                    <a:pt x="10501" y="9568"/>
                  </a:cubicBezTo>
                  <a:lnTo>
                    <a:pt x="10501" y="934"/>
                  </a:lnTo>
                  <a:cubicBezTo>
                    <a:pt x="10501" y="430"/>
                    <a:pt x="10081" y="0"/>
                    <a:pt x="9568" y="0"/>
                  </a:cubicBezTo>
                  <a:close/>
                </a:path>
              </a:pathLst>
            </a:custGeom>
            <a:solidFill>
              <a:srgbClr val="5A254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67" name="Google Shape;5567;p148"/>
          <p:cNvSpPr txBox="1">
            <a:spLocks noGrp="1"/>
          </p:cNvSpPr>
          <p:nvPr>
            <p:ph type="title"/>
          </p:nvPr>
        </p:nvSpPr>
        <p:spPr>
          <a:xfrm>
            <a:off x="1874525" y="333825"/>
            <a:ext cx="5482500" cy="4758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a:t>The WPI  Staff</a:t>
            </a:r>
            <a:endParaRPr/>
          </a:p>
        </p:txBody>
      </p:sp>
      <p:pic>
        <p:nvPicPr>
          <p:cNvPr id="5568" name="Google Shape;5568;p148"/>
          <p:cNvPicPr preferRelativeResize="0"/>
          <p:nvPr/>
        </p:nvPicPr>
        <p:blipFill rotWithShape="1">
          <a:blip r:embed="rId3">
            <a:alphaModFix/>
          </a:blip>
          <a:srcRect l="1727" r="1737"/>
          <a:stretch/>
        </p:blipFill>
        <p:spPr>
          <a:xfrm>
            <a:off x="3936450" y="1259550"/>
            <a:ext cx="1271100" cy="1316700"/>
          </a:xfrm>
          <a:prstGeom prst="roundRect">
            <a:avLst>
              <a:gd name="adj" fmla="val 7791"/>
            </a:avLst>
          </a:prstGeom>
          <a:noFill/>
          <a:ln>
            <a:noFill/>
          </a:ln>
        </p:spPr>
      </p:pic>
      <p:sp>
        <p:nvSpPr>
          <p:cNvPr id="5569" name="Google Shape;5569;p148"/>
          <p:cNvSpPr txBox="1">
            <a:spLocks noGrp="1"/>
          </p:cNvSpPr>
          <p:nvPr>
            <p:ph type="title" idx="2"/>
          </p:nvPr>
        </p:nvSpPr>
        <p:spPr>
          <a:xfrm>
            <a:off x="1067750" y="2958675"/>
            <a:ext cx="1520100" cy="3534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sz="1300"/>
              <a:t>Alejandro Manga</a:t>
            </a:r>
            <a:endParaRPr sz="1300"/>
          </a:p>
        </p:txBody>
      </p:sp>
      <p:sp>
        <p:nvSpPr>
          <p:cNvPr id="5570" name="Google Shape;5570;p148"/>
          <p:cNvSpPr/>
          <p:nvPr/>
        </p:nvSpPr>
        <p:spPr>
          <a:xfrm flipH="1">
            <a:off x="5807614" y="3202228"/>
            <a:ext cx="652150" cy="353400"/>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959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5571;p148"/>
          <p:cNvSpPr/>
          <p:nvPr/>
        </p:nvSpPr>
        <p:spPr>
          <a:xfrm flipH="1">
            <a:off x="8299540" y="3268588"/>
            <a:ext cx="529705" cy="287040"/>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959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2" name="Google Shape;5572;p148"/>
          <p:cNvSpPr/>
          <p:nvPr/>
        </p:nvSpPr>
        <p:spPr>
          <a:xfrm>
            <a:off x="6362700" y="-57150"/>
            <a:ext cx="2838450" cy="1019175"/>
          </a:xfrm>
          <a:custGeom>
            <a:avLst/>
            <a:gdLst/>
            <a:ahLst/>
            <a:cxnLst/>
            <a:rect l="l" t="t" r="r" b="b"/>
            <a:pathLst>
              <a:path w="113538" h="40767" extrusionOk="0">
                <a:moveTo>
                  <a:pt x="0" y="0"/>
                </a:moveTo>
                <a:cubicBezTo>
                  <a:pt x="4970" y="3728"/>
                  <a:pt x="7978" y="9532"/>
                  <a:pt x="12192" y="14097"/>
                </a:cubicBezTo>
                <a:cubicBezTo>
                  <a:pt x="17316" y="19648"/>
                  <a:pt x="24946" y="23071"/>
                  <a:pt x="32385" y="24384"/>
                </a:cubicBezTo>
                <a:cubicBezTo>
                  <a:pt x="45532" y="26704"/>
                  <a:pt x="59725" y="18257"/>
                  <a:pt x="72390" y="22479"/>
                </a:cubicBezTo>
                <a:cubicBezTo>
                  <a:pt x="86629" y="27225"/>
                  <a:pt x="98528" y="40767"/>
                  <a:pt x="113538" y="40767"/>
                </a:cubicBezTo>
              </a:path>
            </a:pathLst>
          </a:custGeom>
          <a:noFill/>
          <a:ln w="19050" cap="flat" cmpd="sng">
            <a:solidFill>
              <a:schemeClr val="dk2"/>
            </a:solidFill>
            <a:prstDash val="dash"/>
            <a:round/>
            <a:headEnd type="none" w="med" len="med"/>
            <a:tailEnd type="none" w="med" len="med"/>
          </a:ln>
        </p:spPr>
      </p:sp>
      <p:grpSp>
        <p:nvGrpSpPr>
          <p:cNvPr id="5573" name="Google Shape;5573;p148"/>
          <p:cNvGrpSpPr/>
          <p:nvPr/>
        </p:nvGrpSpPr>
        <p:grpSpPr>
          <a:xfrm>
            <a:off x="6556161" y="2898648"/>
            <a:ext cx="1542397" cy="475800"/>
            <a:chOff x="766513" y="2812575"/>
            <a:chExt cx="2060100" cy="475800"/>
          </a:xfrm>
        </p:grpSpPr>
        <p:sp>
          <p:nvSpPr>
            <p:cNvPr id="5574" name="Google Shape;5574;p148"/>
            <p:cNvSpPr/>
            <p:nvPr/>
          </p:nvSpPr>
          <p:spPr>
            <a:xfrm>
              <a:off x="766513" y="2812575"/>
              <a:ext cx="2060100" cy="475800"/>
            </a:xfrm>
            <a:prstGeom prst="roundRect">
              <a:avLst>
                <a:gd name="adj" fmla="val 12212"/>
              </a:avLst>
            </a:prstGeom>
            <a:solidFill>
              <a:srgbClr val="FFB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75" name="Google Shape;5575;p148"/>
            <p:cNvGrpSpPr/>
            <p:nvPr/>
          </p:nvGrpSpPr>
          <p:grpSpPr>
            <a:xfrm>
              <a:off x="813325" y="2860175"/>
              <a:ext cx="1968100" cy="380650"/>
              <a:chOff x="1015800" y="2860175"/>
              <a:chExt cx="1968100" cy="380650"/>
            </a:xfrm>
          </p:grpSpPr>
          <p:sp>
            <p:nvSpPr>
              <p:cNvPr id="5576" name="Google Shape;5576;p148"/>
              <p:cNvSpPr/>
              <p:nvPr/>
            </p:nvSpPr>
            <p:spPr>
              <a:xfrm>
                <a:off x="1015800" y="286017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7" name="Google Shape;5577;p148"/>
              <p:cNvSpPr/>
              <p:nvPr/>
            </p:nvSpPr>
            <p:spPr>
              <a:xfrm>
                <a:off x="1015800" y="319222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148"/>
              <p:cNvSpPr/>
              <p:nvPr/>
            </p:nvSpPr>
            <p:spPr>
              <a:xfrm>
                <a:off x="2935300" y="286017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p148"/>
              <p:cNvSpPr/>
              <p:nvPr/>
            </p:nvSpPr>
            <p:spPr>
              <a:xfrm>
                <a:off x="2935300" y="319222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580" name="Google Shape;5580;p148"/>
          <p:cNvSpPr txBox="1">
            <a:spLocks noGrp="1"/>
          </p:cNvSpPr>
          <p:nvPr>
            <p:ph type="title" idx="3"/>
          </p:nvPr>
        </p:nvSpPr>
        <p:spPr>
          <a:xfrm>
            <a:off x="6567300" y="2962656"/>
            <a:ext cx="1520100" cy="3534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sz="1300"/>
              <a:t>Svetlana Nikitina</a:t>
            </a:r>
            <a:endParaRPr sz="1300"/>
          </a:p>
        </p:txBody>
      </p:sp>
      <p:grpSp>
        <p:nvGrpSpPr>
          <p:cNvPr id="5581" name="Google Shape;5581;p148"/>
          <p:cNvGrpSpPr/>
          <p:nvPr/>
        </p:nvGrpSpPr>
        <p:grpSpPr>
          <a:xfrm>
            <a:off x="3806374" y="2897475"/>
            <a:ext cx="1542397" cy="475800"/>
            <a:chOff x="766513" y="2812575"/>
            <a:chExt cx="2060100" cy="475800"/>
          </a:xfrm>
        </p:grpSpPr>
        <p:sp>
          <p:nvSpPr>
            <p:cNvPr id="5582" name="Google Shape;5582;p148"/>
            <p:cNvSpPr/>
            <p:nvPr/>
          </p:nvSpPr>
          <p:spPr>
            <a:xfrm>
              <a:off x="766513" y="2812575"/>
              <a:ext cx="2060100" cy="475800"/>
            </a:xfrm>
            <a:prstGeom prst="roundRect">
              <a:avLst>
                <a:gd name="adj" fmla="val 12212"/>
              </a:avLst>
            </a:prstGeom>
            <a:solidFill>
              <a:srgbClr val="FFB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83" name="Google Shape;5583;p148"/>
            <p:cNvGrpSpPr/>
            <p:nvPr/>
          </p:nvGrpSpPr>
          <p:grpSpPr>
            <a:xfrm>
              <a:off x="813325" y="2860175"/>
              <a:ext cx="1968100" cy="380650"/>
              <a:chOff x="1015800" y="2860175"/>
              <a:chExt cx="1968100" cy="380650"/>
            </a:xfrm>
          </p:grpSpPr>
          <p:sp>
            <p:nvSpPr>
              <p:cNvPr id="5584" name="Google Shape;5584;p148"/>
              <p:cNvSpPr/>
              <p:nvPr/>
            </p:nvSpPr>
            <p:spPr>
              <a:xfrm>
                <a:off x="1015800" y="286017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5" name="Google Shape;5585;p148"/>
              <p:cNvSpPr/>
              <p:nvPr/>
            </p:nvSpPr>
            <p:spPr>
              <a:xfrm>
                <a:off x="1015800" y="319222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148"/>
              <p:cNvSpPr/>
              <p:nvPr/>
            </p:nvSpPr>
            <p:spPr>
              <a:xfrm>
                <a:off x="2935300" y="286017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p148"/>
              <p:cNvSpPr/>
              <p:nvPr/>
            </p:nvSpPr>
            <p:spPr>
              <a:xfrm>
                <a:off x="2935300" y="319222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588" name="Google Shape;5588;p148"/>
          <p:cNvSpPr txBox="1">
            <a:spLocks noGrp="1"/>
          </p:cNvSpPr>
          <p:nvPr>
            <p:ph type="title" idx="3"/>
          </p:nvPr>
        </p:nvSpPr>
        <p:spPr>
          <a:xfrm>
            <a:off x="3825863" y="2958675"/>
            <a:ext cx="1520100" cy="3534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sz="1300"/>
              <a:t>Ivan Mardilovich</a:t>
            </a:r>
            <a:endParaRPr sz="1300"/>
          </a:p>
        </p:txBody>
      </p:sp>
      <p:pic>
        <p:nvPicPr>
          <p:cNvPr id="5589" name="Google Shape;5589;p148"/>
          <p:cNvPicPr preferRelativeResize="0"/>
          <p:nvPr/>
        </p:nvPicPr>
        <p:blipFill rotWithShape="1">
          <a:blip r:embed="rId4">
            <a:alphaModFix/>
          </a:blip>
          <a:srcRect l="1727" r="1737"/>
          <a:stretch/>
        </p:blipFill>
        <p:spPr>
          <a:xfrm>
            <a:off x="6691800" y="1250100"/>
            <a:ext cx="1271100" cy="1316700"/>
          </a:xfrm>
          <a:prstGeom prst="roundRect">
            <a:avLst>
              <a:gd name="adj" fmla="val 7791"/>
            </a:avLst>
          </a:prstGeom>
          <a:noFill/>
          <a:ln>
            <a:noFill/>
          </a:ln>
        </p:spPr>
      </p:pic>
      <p:grpSp>
        <p:nvGrpSpPr>
          <p:cNvPr id="5590" name="Google Shape;5590;p148"/>
          <p:cNvGrpSpPr/>
          <p:nvPr/>
        </p:nvGrpSpPr>
        <p:grpSpPr>
          <a:xfrm>
            <a:off x="1181109" y="625100"/>
            <a:ext cx="575251" cy="475810"/>
            <a:chOff x="7314284" y="666375"/>
            <a:chExt cx="575251" cy="475810"/>
          </a:xfrm>
        </p:grpSpPr>
        <p:grpSp>
          <p:nvGrpSpPr>
            <p:cNvPr id="5591" name="Google Shape;5591;p148"/>
            <p:cNvGrpSpPr/>
            <p:nvPr/>
          </p:nvGrpSpPr>
          <p:grpSpPr>
            <a:xfrm flipH="1">
              <a:off x="7718848" y="688003"/>
              <a:ext cx="170687" cy="169991"/>
              <a:chOff x="1597300" y="694800"/>
              <a:chExt cx="239125" cy="238150"/>
            </a:xfrm>
          </p:grpSpPr>
          <p:sp>
            <p:nvSpPr>
              <p:cNvPr id="5592" name="Google Shape;5592;p148"/>
              <p:cNvSpPr/>
              <p:nvPr/>
            </p:nvSpPr>
            <p:spPr>
              <a:xfrm flipH="1">
                <a:off x="1719225" y="694800"/>
                <a:ext cx="117200" cy="230500"/>
              </a:xfrm>
              <a:custGeom>
                <a:avLst/>
                <a:gdLst/>
                <a:ahLst/>
                <a:cxnLst/>
                <a:rect l="l" t="t" r="r" b="b"/>
                <a:pathLst>
                  <a:path w="4688" h="9220" extrusionOk="0">
                    <a:moveTo>
                      <a:pt x="2030" y="0"/>
                    </a:moveTo>
                    <a:cubicBezTo>
                      <a:pt x="1431" y="0"/>
                      <a:pt x="806" y="388"/>
                      <a:pt x="621" y="1030"/>
                    </a:cubicBezTo>
                    <a:cubicBezTo>
                      <a:pt x="0" y="3558"/>
                      <a:pt x="591" y="6049"/>
                      <a:pt x="680" y="8548"/>
                    </a:cubicBezTo>
                    <a:cubicBezTo>
                      <a:pt x="777" y="8948"/>
                      <a:pt x="1148" y="9220"/>
                      <a:pt x="1504" y="9220"/>
                    </a:cubicBezTo>
                    <a:cubicBezTo>
                      <a:pt x="1720" y="9220"/>
                      <a:pt x="1930" y="9120"/>
                      <a:pt x="2070" y="8888"/>
                    </a:cubicBezTo>
                    <a:cubicBezTo>
                      <a:pt x="3327" y="6389"/>
                      <a:pt x="4687" y="3033"/>
                      <a:pt x="3024" y="505"/>
                    </a:cubicBezTo>
                    <a:cubicBezTo>
                      <a:pt x="2782" y="157"/>
                      <a:pt x="2411" y="0"/>
                      <a:pt x="2030" y="0"/>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3" name="Google Shape;5593;p148"/>
              <p:cNvSpPr/>
              <p:nvPr/>
            </p:nvSpPr>
            <p:spPr>
              <a:xfrm flipH="1">
                <a:off x="1597300" y="754900"/>
                <a:ext cx="221175" cy="178050"/>
              </a:xfrm>
              <a:custGeom>
                <a:avLst/>
                <a:gdLst/>
                <a:ahLst/>
                <a:cxnLst/>
                <a:rect l="l" t="t" r="r" b="b"/>
                <a:pathLst>
                  <a:path w="8847" h="7122" extrusionOk="0">
                    <a:moveTo>
                      <a:pt x="7058" y="0"/>
                    </a:moveTo>
                    <a:cubicBezTo>
                      <a:pt x="6847" y="0"/>
                      <a:pt x="6633" y="42"/>
                      <a:pt x="6431" y="134"/>
                    </a:cubicBezTo>
                    <a:cubicBezTo>
                      <a:pt x="3939" y="1524"/>
                      <a:pt x="2335" y="3830"/>
                      <a:pt x="391" y="5745"/>
                    </a:cubicBezTo>
                    <a:cubicBezTo>
                      <a:pt x="0" y="6304"/>
                      <a:pt x="297" y="7122"/>
                      <a:pt x="935" y="7122"/>
                    </a:cubicBezTo>
                    <a:cubicBezTo>
                      <a:pt x="997" y="7122"/>
                      <a:pt x="1062" y="7114"/>
                      <a:pt x="1130" y="7098"/>
                    </a:cubicBezTo>
                    <a:cubicBezTo>
                      <a:pt x="4124" y="6299"/>
                      <a:pt x="7821" y="4910"/>
                      <a:pt x="8649" y="1708"/>
                    </a:cubicBezTo>
                    <a:cubicBezTo>
                      <a:pt x="8847" y="784"/>
                      <a:pt x="7972" y="0"/>
                      <a:pt x="7058" y="0"/>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94" name="Google Shape;5594;p148"/>
            <p:cNvGrpSpPr/>
            <p:nvPr/>
          </p:nvGrpSpPr>
          <p:grpSpPr>
            <a:xfrm flipH="1">
              <a:off x="7718848" y="688003"/>
              <a:ext cx="170687" cy="169991"/>
              <a:chOff x="1597300" y="694800"/>
              <a:chExt cx="239125" cy="238150"/>
            </a:xfrm>
          </p:grpSpPr>
          <p:sp>
            <p:nvSpPr>
              <p:cNvPr id="5595" name="Google Shape;5595;p148"/>
              <p:cNvSpPr/>
              <p:nvPr/>
            </p:nvSpPr>
            <p:spPr>
              <a:xfrm flipH="1">
                <a:off x="1719225" y="694800"/>
                <a:ext cx="117200" cy="230500"/>
              </a:xfrm>
              <a:custGeom>
                <a:avLst/>
                <a:gdLst/>
                <a:ahLst/>
                <a:cxnLst/>
                <a:rect l="l" t="t" r="r" b="b"/>
                <a:pathLst>
                  <a:path w="4688" h="9220" extrusionOk="0">
                    <a:moveTo>
                      <a:pt x="2030" y="0"/>
                    </a:moveTo>
                    <a:cubicBezTo>
                      <a:pt x="1431" y="0"/>
                      <a:pt x="806" y="388"/>
                      <a:pt x="621" y="1030"/>
                    </a:cubicBezTo>
                    <a:cubicBezTo>
                      <a:pt x="0" y="3558"/>
                      <a:pt x="591" y="6049"/>
                      <a:pt x="680" y="8548"/>
                    </a:cubicBezTo>
                    <a:cubicBezTo>
                      <a:pt x="777" y="8948"/>
                      <a:pt x="1148" y="9220"/>
                      <a:pt x="1504" y="9220"/>
                    </a:cubicBezTo>
                    <a:cubicBezTo>
                      <a:pt x="1720" y="9220"/>
                      <a:pt x="1930" y="9120"/>
                      <a:pt x="2070" y="8888"/>
                    </a:cubicBezTo>
                    <a:cubicBezTo>
                      <a:pt x="3327" y="6389"/>
                      <a:pt x="4687" y="3033"/>
                      <a:pt x="3024" y="505"/>
                    </a:cubicBezTo>
                    <a:cubicBezTo>
                      <a:pt x="2782" y="157"/>
                      <a:pt x="2411" y="0"/>
                      <a:pt x="2030" y="0"/>
                    </a:cubicBezTo>
                    <a:close/>
                  </a:path>
                </a:pathLst>
              </a:custGeom>
              <a:solidFill>
                <a:srgbClr val="000000">
                  <a:alpha val="223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6" name="Google Shape;5596;p148"/>
              <p:cNvSpPr/>
              <p:nvPr/>
            </p:nvSpPr>
            <p:spPr>
              <a:xfrm flipH="1">
                <a:off x="1597300" y="754900"/>
                <a:ext cx="221175" cy="178050"/>
              </a:xfrm>
              <a:custGeom>
                <a:avLst/>
                <a:gdLst/>
                <a:ahLst/>
                <a:cxnLst/>
                <a:rect l="l" t="t" r="r" b="b"/>
                <a:pathLst>
                  <a:path w="8847" h="7122" extrusionOk="0">
                    <a:moveTo>
                      <a:pt x="7058" y="0"/>
                    </a:moveTo>
                    <a:cubicBezTo>
                      <a:pt x="6847" y="0"/>
                      <a:pt x="6633" y="42"/>
                      <a:pt x="6431" y="134"/>
                    </a:cubicBezTo>
                    <a:cubicBezTo>
                      <a:pt x="3939" y="1524"/>
                      <a:pt x="2335" y="3830"/>
                      <a:pt x="391" y="5745"/>
                    </a:cubicBezTo>
                    <a:cubicBezTo>
                      <a:pt x="0" y="6304"/>
                      <a:pt x="297" y="7122"/>
                      <a:pt x="935" y="7122"/>
                    </a:cubicBezTo>
                    <a:cubicBezTo>
                      <a:pt x="997" y="7122"/>
                      <a:pt x="1062" y="7114"/>
                      <a:pt x="1130" y="7098"/>
                    </a:cubicBezTo>
                    <a:cubicBezTo>
                      <a:pt x="4124" y="6299"/>
                      <a:pt x="7821" y="4910"/>
                      <a:pt x="8649" y="1708"/>
                    </a:cubicBezTo>
                    <a:cubicBezTo>
                      <a:pt x="8847" y="784"/>
                      <a:pt x="7972" y="0"/>
                      <a:pt x="7058" y="0"/>
                    </a:cubicBezTo>
                    <a:close/>
                  </a:path>
                </a:pathLst>
              </a:custGeom>
              <a:solidFill>
                <a:srgbClr val="000000">
                  <a:alpha val="223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97" name="Google Shape;5597;p148"/>
            <p:cNvSpPr/>
            <p:nvPr/>
          </p:nvSpPr>
          <p:spPr>
            <a:xfrm>
              <a:off x="7730322" y="666375"/>
              <a:ext cx="126004" cy="191709"/>
            </a:xfrm>
            <a:custGeom>
              <a:avLst/>
              <a:gdLst/>
              <a:ahLst/>
              <a:cxnLst/>
              <a:rect l="l" t="t" r="r" b="b"/>
              <a:pathLst>
                <a:path w="7061" h="10743" extrusionOk="0">
                  <a:moveTo>
                    <a:pt x="4600" y="0"/>
                  </a:moveTo>
                  <a:cubicBezTo>
                    <a:pt x="4049" y="0"/>
                    <a:pt x="3483" y="230"/>
                    <a:pt x="3120" y="704"/>
                  </a:cubicBezTo>
                  <a:cubicBezTo>
                    <a:pt x="1360" y="3410"/>
                    <a:pt x="991" y="6618"/>
                    <a:pt x="67" y="9575"/>
                  </a:cubicBezTo>
                  <a:cubicBezTo>
                    <a:pt x="1" y="10192"/>
                    <a:pt x="480" y="10743"/>
                    <a:pt x="1007" y="10743"/>
                  </a:cubicBezTo>
                  <a:cubicBezTo>
                    <a:pt x="1187" y="10743"/>
                    <a:pt x="1374" y="10678"/>
                    <a:pt x="1545" y="10529"/>
                  </a:cubicBezTo>
                  <a:cubicBezTo>
                    <a:pt x="4103" y="8126"/>
                    <a:pt x="7060" y="4770"/>
                    <a:pt x="6195" y="1103"/>
                  </a:cubicBezTo>
                  <a:cubicBezTo>
                    <a:pt x="5988" y="377"/>
                    <a:pt x="5305" y="0"/>
                    <a:pt x="4600" y="0"/>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8" name="Google Shape;5598;p148"/>
            <p:cNvSpPr/>
            <p:nvPr/>
          </p:nvSpPr>
          <p:spPr>
            <a:xfrm>
              <a:off x="7491931" y="1009570"/>
              <a:ext cx="45005" cy="132606"/>
            </a:xfrm>
            <a:custGeom>
              <a:avLst/>
              <a:gdLst/>
              <a:ahLst/>
              <a:cxnLst/>
              <a:rect l="l" t="t" r="r" b="b"/>
              <a:pathLst>
                <a:path w="2522" h="7431" extrusionOk="0">
                  <a:moveTo>
                    <a:pt x="2215" y="0"/>
                  </a:moveTo>
                  <a:cubicBezTo>
                    <a:pt x="2091" y="0"/>
                    <a:pt x="1967" y="76"/>
                    <a:pt x="1967" y="228"/>
                  </a:cubicBezTo>
                  <a:cubicBezTo>
                    <a:pt x="1967" y="1921"/>
                    <a:pt x="1937" y="3621"/>
                    <a:pt x="1937" y="5314"/>
                  </a:cubicBezTo>
                  <a:cubicBezTo>
                    <a:pt x="1412" y="5188"/>
                    <a:pt x="828" y="5159"/>
                    <a:pt x="303" y="5063"/>
                  </a:cubicBezTo>
                  <a:cubicBezTo>
                    <a:pt x="295" y="5062"/>
                    <a:pt x="286" y="5061"/>
                    <a:pt x="278" y="5061"/>
                  </a:cubicBezTo>
                  <a:cubicBezTo>
                    <a:pt x="1" y="5061"/>
                    <a:pt x="9" y="5529"/>
                    <a:pt x="303" y="5558"/>
                  </a:cubicBezTo>
                  <a:cubicBezTo>
                    <a:pt x="673" y="5617"/>
                    <a:pt x="1072" y="5654"/>
                    <a:pt x="1479" y="5713"/>
                  </a:cubicBezTo>
                  <a:cubicBezTo>
                    <a:pt x="1412" y="5743"/>
                    <a:pt x="1383" y="5772"/>
                    <a:pt x="1324" y="5802"/>
                  </a:cubicBezTo>
                  <a:cubicBezTo>
                    <a:pt x="1013" y="5927"/>
                    <a:pt x="740" y="6053"/>
                    <a:pt x="429" y="6171"/>
                  </a:cubicBezTo>
                  <a:cubicBezTo>
                    <a:pt x="190" y="6304"/>
                    <a:pt x="337" y="6641"/>
                    <a:pt x="555" y="6641"/>
                  </a:cubicBezTo>
                  <a:cubicBezTo>
                    <a:pt x="593" y="6641"/>
                    <a:pt x="633" y="6630"/>
                    <a:pt x="673" y="6608"/>
                  </a:cubicBezTo>
                  <a:cubicBezTo>
                    <a:pt x="954" y="6482"/>
                    <a:pt x="1228" y="6356"/>
                    <a:pt x="1508" y="6238"/>
                  </a:cubicBezTo>
                  <a:cubicBezTo>
                    <a:pt x="1693" y="6171"/>
                    <a:pt x="1849" y="6053"/>
                    <a:pt x="2033" y="5987"/>
                  </a:cubicBezTo>
                  <a:lnTo>
                    <a:pt x="2033" y="5987"/>
                  </a:lnTo>
                  <a:cubicBezTo>
                    <a:pt x="1996" y="6356"/>
                    <a:pt x="1967" y="6763"/>
                    <a:pt x="1878" y="7132"/>
                  </a:cubicBezTo>
                  <a:cubicBezTo>
                    <a:pt x="1839" y="7313"/>
                    <a:pt x="1988" y="7431"/>
                    <a:pt x="2127" y="7431"/>
                  </a:cubicBezTo>
                  <a:cubicBezTo>
                    <a:pt x="2222" y="7431"/>
                    <a:pt x="2313" y="7376"/>
                    <a:pt x="2336" y="7251"/>
                  </a:cubicBezTo>
                  <a:cubicBezTo>
                    <a:pt x="2462" y="6763"/>
                    <a:pt x="2521" y="6208"/>
                    <a:pt x="2521" y="5684"/>
                  </a:cubicBezTo>
                  <a:cubicBezTo>
                    <a:pt x="2521" y="5558"/>
                    <a:pt x="2492" y="5499"/>
                    <a:pt x="2433" y="5469"/>
                  </a:cubicBezTo>
                  <a:cubicBezTo>
                    <a:pt x="2433" y="3710"/>
                    <a:pt x="2462" y="1987"/>
                    <a:pt x="2462" y="228"/>
                  </a:cubicBezTo>
                  <a:cubicBezTo>
                    <a:pt x="2462" y="76"/>
                    <a:pt x="2338" y="0"/>
                    <a:pt x="2215" y="0"/>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9" name="Google Shape;5599;p148"/>
            <p:cNvSpPr/>
            <p:nvPr/>
          </p:nvSpPr>
          <p:spPr>
            <a:xfrm>
              <a:off x="7314284" y="809135"/>
              <a:ext cx="459580" cy="267265"/>
            </a:xfrm>
            <a:custGeom>
              <a:avLst/>
              <a:gdLst/>
              <a:ahLst/>
              <a:cxnLst/>
              <a:rect l="l" t="t" r="r" b="b"/>
              <a:pathLst>
                <a:path w="25754" h="14977" extrusionOk="0">
                  <a:moveTo>
                    <a:pt x="25480" y="1"/>
                  </a:moveTo>
                  <a:lnTo>
                    <a:pt x="25480" y="1"/>
                  </a:lnTo>
                  <a:cubicBezTo>
                    <a:pt x="22580" y="335"/>
                    <a:pt x="19679" y="811"/>
                    <a:pt x="16757" y="811"/>
                  </a:cubicBezTo>
                  <a:cubicBezTo>
                    <a:pt x="15612" y="811"/>
                    <a:pt x="14464" y="738"/>
                    <a:pt x="13312" y="555"/>
                  </a:cubicBezTo>
                  <a:cubicBezTo>
                    <a:pt x="12816" y="496"/>
                    <a:pt x="12321" y="466"/>
                    <a:pt x="11892" y="437"/>
                  </a:cubicBezTo>
                  <a:cubicBezTo>
                    <a:pt x="11321" y="304"/>
                    <a:pt x="10729" y="240"/>
                    <a:pt x="10129" y="240"/>
                  </a:cubicBezTo>
                  <a:cubicBezTo>
                    <a:pt x="5296" y="240"/>
                    <a:pt x="1" y="4370"/>
                    <a:pt x="1698" y="9552"/>
                  </a:cubicBezTo>
                  <a:cubicBezTo>
                    <a:pt x="2067" y="10476"/>
                    <a:pt x="2622" y="11275"/>
                    <a:pt x="3331" y="11984"/>
                  </a:cubicBezTo>
                  <a:cubicBezTo>
                    <a:pt x="4071" y="12694"/>
                    <a:pt x="4928" y="13278"/>
                    <a:pt x="5889" y="13744"/>
                  </a:cubicBezTo>
                  <a:cubicBezTo>
                    <a:pt x="6377" y="13988"/>
                    <a:pt x="6873" y="14173"/>
                    <a:pt x="7397" y="14358"/>
                  </a:cubicBezTo>
                  <a:cubicBezTo>
                    <a:pt x="8573" y="14781"/>
                    <a:pt x="9754" y="14976"/>
                    <a:pt x="10913" y="14976"/>
                  </a:cubicBezTo>
                  <a:cubicBezTo>
                    <a:pt x="13638" y="14976"/>
                    <a:pt x="16236" y="13897"/>
                    <a:pt x="18331" y="12169"/>
                  </a:cubicBezTo>
                  <a:cubicBezTo>
                    <a:pt x="18760" y="11829"/>
                    <a:pt x="19196" y="11430"/>
                    <a:pt x="19566" y="11031"/>
                  </a:cubicBezTo>
                  <a:cubicBezTo>
                    <a:pt x="22117" y="7889"/>
                    <a:pt x="25754" y="4281"/>
                    <a:pt x="25480" y="1"/>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0" name="Google Shape;5600;p148"/>
            <p:cNvSpPr/>
            <p:nvPr/>
          </p:nvSpPr>
          <p:spPr>
            <a:xfrm>
              <a:off x="7444570" y="900448"/>
              <a:ext cx="289946" cy="175970"/>
            </a:xfrm>
            <a:custGeom>
              <a:avLst/>
              <a:gdLst/>
              <a:ahLst/>
              <a:cxnLst/>
              <a:rect l="l" t="t" r="r" b="b"/>
              <a:pathLst>
                <a:path w="16248" h="9861" extrusionOk="0">
                  <a:moveTo>
                    <a:pt x="15623" y="0"/>
                  </a:moveTo>
                  <a:cubicBezTo>
                    <a:pt x="15151" y="0"/>
                    <a:pt x="14522" y="352"/>
                    <a:pt x="14172" y="613"/>
                  </a:cubicBezTo>
                  <a:cubicBezTo>
                    <a:pt x="12905" y="1566"/>
                    <a:pt x="11546" y="1867"/>
                    <a:pt x="10103" y="1867"/>
                  </a:cubicBezTo>
                  <a:cubicBezTo>
                    <a:pt x="9542" y="1867"/>
                    <a:pt x="8969" y="1822"/>
                    <a:pt x="8384" y="1752"/>
                  </a:cubicBezTo>
                  <a:cubicBezTo>
                    <a:pt x="7835" y="1685"/>
                    <a:pt x="7280" y="1651"/>
                    <a:pt x="6725" y="1651"/>
                  </a:cubicBezTo>
                  <a:cubicBezTo>
                    <a:pt x="5746" y="1651"/>
                    <a:pt x="4766" y="1756"/>
                    <a:pt x="3822" y="1973"/>
                  </a:cubicBezTo>
                  <a:cubicBezTo>
                    <a:pt x="2063" y="2617"/>
                    <a:pt x="555" y="3822"/>
                    <a:pt x="252" y="5818"/>
                  </a:cubicBezTo>
                  <a:cubicBezTo>
                    <a:pt x="0" y="7481"/>
                    <a:pt x="836" y="8841"/>
                    <a:pt x="2033" y="9736"/>
                  </a:cubicBezTo>
                  <a:cubicBezTo>
                    <a:pt x="2568" y="9820"/>
                    <a:pt x="3099" y="9860"/>
                    <a:pt x="3626" y="9860"/>
                  </a:cubicBezTo>
                  <a:cubicBezTo>
                    <a:pt x="6350" y="9860"/>
                    <a:pt x="8937" y="8781"/>
                    <a:pt x="11030" y="7052"/>
                  </a:cubicBezTo>
                  <a:cubicBezTo>
                    <a:pt x="11459" y="6712"/>
                    <a:pt x="11895" y="6313"/>
                    <a:pt x="12265" y="5914"/>
                  </a:cubicBezTo>
                  <a:cubicBezTo>
                    <a:pt x="13522" y="4376"/>
                    <a:pt x="15067" y="2713"/>
                    <a:pt x="16235" y="894"/>
                  </a:cubicBezTo>
                  <a:lnTo>
                    <a:pt x="16235" y="798"/>
                  </a:lnTo>
                  <a:cubicBezTo>
                    <a:pt x="16248" y="202"/>
                    <a:pt x="15980" y="0"/>
                    <a:pt x="15623"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1" name="Google Shape;5601;p148"/>
            <p:cNvSpPr/>
            <p:nvPr/>
          </p:nvSpPr>
          <p:spPr>
            <a:xfrm>
              <a:off x="7376492" y="989352"/>
              <a:ext cx="23627" cy="22681"/>
            </a:xfrm>
            <a:custGeom>
              <a:avLst/>
              <a:gdLst/>
              <a:ahLst/>
              <a:cxnLst/>
              <a:rect l="l" t="t" r="r" b="b"/>
              <a:pathLst>
                <a:path w="1324" h="1271" extrusionOk="0">
                  <a:moveTo>
                    <a:pt x="662" y="0"/>
                  </a:moveTo>
                  <a:cubicBezTo>
                    <a:pt x="331" y="0"/>
                    <a:pt x="1" y="207"/>
                    <a:pt x="1" y="621"/>
                  </a:cubicBezTo>
                  <a:cubicBezTo>
                    <a:pt x="1" y="1054"/>
                    <a:pt x="331" y="1270"/>
                    <a:pt x="662" y="1270"/>
                  </a:cubicBezTo>
                  <a:cubicBezTo>
                    <a:pt x="993" y="1270"/>
                    <a:pt x="1324" y="1054"/>
                    <a:pt x="1324" y="621"/>
                  </a:cubicBezTo>
                  <a:cubicBezTo>
                    <a:pt x="1324" y="207"/>
                    <a:pt x="993" y="0"/>
                    <a:pt x="662" y="0"/>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2" name="Google Shape;5602;p148"/>
            <p:cNvSpPr/>
            <p:nvPr/>
          </p:nvSpPr>
          <p:spPr>
            <a:xfrm rot="232785">
              <a:off x="7391802" y="1023115"/>
              <a:ext cx="35763" cy="55929"/>
            </a:xfrm>
            <a:custGeom>
              <a:avLst/>
              <a:gdLst/>
              <a:ahLst/>
              <a:cxnLst/>
              <a:rect l="l" t="t" r="r" b="b"/>
              <a:pathLst>
                <a:path w="2004" h="3134" extrusionOk="0">
                  <a:moveTo>
                    <a:pt x="1175" y="1"/>
                  </a:moveTo>
                  <a:cubicBezTo>
                    <a:pt x="751" y="1"/>
                    <a:pt x="269" y="206"/>
                    <a:pt x="126" y="548"/>
                  </a:cubicBezTo>
                  <a:cubicBezTo>
                    <a:pt x="0" y="918"/>
                    <a:pt x="0" y="1317"/>
                    <a:pt x="96" y="1627"/>
                  </a:cubicBezTo>
                  <a:cubicBezTo>
                    <a:pt x="126" y="1842"/>
                    <a:pt x="215" y="1997"/>
                    <a:pt x="311" y="2182"/>
                  </a:cubicBezTo>
                  <a:cubicBezTo>
                    <a:pt x="436" y="2396"/>
                    <a:pt x="525" y="2640"/>
                    <a:pt x="651" y="2825"/>
                  </a:cubicBezTo>
                  <a:cubicBezTo>
                    <a:pt x="743" y="2923"/>
                    <a:pt x="934" y="3134"/>
                    <a:pt x="1144" y="3134"/>
                  </a:cubicBezTo>
                  <a:cubicBezTo>
                    <a:pt x="1203" y="3134"/>
                    <a:pt x="1263" y="3117"/>
                    <a:pt x="1324" y="3076"/>
                  </a:cubicBezTo>
                  <a:cubicBezTo>
                    <a:pt x="1479" y="2980"/>
                    <a:pt x="1479" y="2795"/>
                    <a:pt x="1508" y="2677"/>
                  </a:cubicBezTo>
                  <a:cubicBezTo>
                    <a:pt x="1575" y="2396"/>
                    <a:pt x="1693" y="1812"/>
                    <a:pt x="1693" y="1812"/>
                  </a:cubicBezTo>
                  <a:cubicBezTo>
                    <a:pt x="1730" y="1686"/>
                    <a:pt x="1760" y="1568"/>
                    <a:pt x="1789" y="1442"/>
                  </a:cubicBezTo>
                  <a:cubicBezTo>
                    <a:pt x="1878" y="1102"/>
                    <a:pt x="2004" y="644"/>
                    <a:pt x="1848" y="334"/>
                  </a:cubicBezTo>
                  <a:cubicBezTo>
                    <a:pt x="1747" y="104"/>
                    <a:pt x="1476" y="1"/>
                    <a:pt x="1175"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3" name="Google Shape;5603;p148"/>
            <p:cNvSpPr/>
            <p:nvPr/>
          </p:nvSpPr>
          <p:spPr>
            <a:xfrm>
              <a:off x="7408809" y="959015"/>
              <a:ext cx="33299" cy="20700"/>
            </a:xfrm>
            <a:custGeom>
              <a:avLst/>
              <a:gdLst/>
              <a:ahLst/>
              <a:cxnLst/>
              <a:rect l="l" t="t" r="r" b="b"/>
              <a:pathLst>
                <a:path w="1866" h="1160" extrusionOk="0">
                  <a:moveTo>
                    <a:pt x="1600" y="0"/>
                  </a:moveTo>
                  <a:cubicBezTo>
                    <a:pt x="1417" y="0"/>
                    <a:pt x="1182" y="71"/>
                    <a:pt x="1080" y="103"/>
                  </a:cubicBezTo>
                  <a:cubicBezTo>
                    <a:pt x="740" y="259"/>
                    <a:pt x="252" y="540"/>
                    <a:pt x="38" y="909"/>
                  </a:cubicBezTo>
                  <a:lnTo>
                    <a:pt x="38" y="968"/>
                  </a:lnTo>
                  <a:cubicBezTo>
                    <a:pt x="1" y="968"/>
                    <a:pt x="1" y="998"/>
                    <a:pt x="38" y="998"/>
                  </a:cubicBezTo>
                  <a:cubicBezTo>
                    <a:pt x="89" y="1116"/>
                    <a:pt x="194" y="1159"/>
                    <a:pt x="321" y="1159"/>
                  </a:cubicBezTo>
                  <a:cubicBezTo>
                    <a:pt x="561" y="1159"/>
                    <a:pt x="882" y="1006"/>
                    <a:pt x="1080" y="909"/>
                  </a:cubicBezTo>
                  <a:cubicBezTo>
                    <a:pt x="1332" y="784"/>
                    <a:pt x="1790" y="503"/>
                    <a:pt x="1849" y="200"/>
                  </a:cubicBezTo>
                  <a:cubicBezTo>
                    <a:pt x="1866" y="47"/>
                    <a:pt x="1750" y="0"/>
                    <a:pt x="1600"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4" name="Google Shape;5604;p148"/>
            <p:cNvSpPr/>
            <p:nvPr/>
          </p:nvSpPr>
          <p:spPr>
            <a:xfrm>
              <a:off x="7412771" y="945596"/>
              <a:ext cx="26018" cy="14651"/>
            </a:xfrm>
            <a:custGeom>
              <a:avLst/>
              <a:gdLst/>
              <a:ahLst/>
              <a:cxnLst/>
              <a:rect l="l" t="t" r="r" b="b"/>
              <a:pathLst>
                <a:path w="1458" h="821" extrusionOk="0">
                  <a:moveTo>
                    <a:pt x="1335" y="0"/>
                  </a:moveTo>
                  <a:cubicBezTo>
                    <a:pt x="1236" y="0"/>
                    <a:pt x="1099" y="40"/>
                    <a:pt x="1043" y="57"/>
                  </a:cubicBezTo>
                  <a:cubicBezTo>
                    <a:pt x="673" y="183"/>
                    <a:pt x="304" y="368"/>
                    <a:pt x="30" y="671"/>
                  </a:cubicBezTo>
                  <a:cubicBezTo>
                    <a:pt x="1" y="700"/>
                    <a:pt x="1" y="700"/>
                    <a:pt x="1" y="737"/>
                  </a:cubicBezTo>
                  <a:lnTo>
                    <a:pt x="1" y="767"/>
                  </a:lnTo>
                  <a:cubicBezTo>
                    <a:pt x="46" y="805"/>
                    <a:pt x="109" y="820"/>
                    <a:pt x="182" y="820"/>
                  </a:cubicBezTo>
                  <a:cubicBezTo>
                    <a:pt x="409" y="820"/>
                    <a:pt x="735" y="671"/>
                    <a:pt x="925" y="582"/>
                  </a:cubicBezTo>
                  <a:cubicBezTo>
                    <a:pt x="1043" y="515"/>
                    <a:pt x="1442" y="301"/>
                    <a:pt x="1442" y="87"/>
                  </a:cubicBezTo>
                  <a:cubicBezTo>
                    <a:pt x="1458" y="21"/>
                    <a:pt x="1407" y="0"/>
                    <a:pt x="1335"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5" name="Google Shape;5605;p148"/>
            <p:cNvSpPr/>
            <p:nvPr/>
          </p:nvSpPr>
          <p:spPr>
            <a:xfrm>
              <a:off x="7412771" y="976450"/>
              <a:ext cx="29052" cy="14276"/>
            </a:xfrm>
            <a:custGeom>
              <a:avLst/>
              <a:gdLst/>
              <a:ahLst/>
              <a:cxnLst/>
              <a:rect l="l" t="t" r="r" b="b"/>
              <a:pathLst>
                <a:path w="1628" h="800" extrusionOk="0">
                  <a:moveTo>
                    <a:pt x="1256" y="0"/>
                  </a:moveTo>
                  <a:cubicBezTo>
                    <a:pt x="1014" y="0"/>
                    <a:pt x="686" y="181"/>
                    <a:pt x="400" y="361"/>
                  </a:cubicBezTo>
                  <a:cubicBezTo>
                    <a:pt x="245" y="420"/>
                    <a:pt x="1" y="575"/>
                    <a:pt x="30" y="701"/>
                  </a:cubicBezTo>
                  <a:cubicBezTo>
                    <a:pt x="47" y="772"/>
                    <a:pt x="117" y="799"/>
                    <a:pt x="212" y="799"/>
                  </a:cubicBezTo>
                  <a:cubicBezTo>
                    <a:pt x="444" y="799"/>
                    <a:pt x="832" y="635"/>
                    <a:pt x="984" y="546"/>
                  </a:cubicBezTo>
                  <a:cubicBezTo>
                    <a:pt x="1169" y="450"/>
                    <a:pt x="1627" y="117"/>
                    <a:pt x="1383" y="21"/>
                  </a:cubicBezTo>
                  <a:cubicBezTo>
                    <a:pt x="1344" y="7"/>
                    <a:pt x="1302" y="0"/>
                    <a:pt x="1256"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06" name="Google Shape;5606;p148"/>
            <p:cNvGrpSpPr/>
            <p:nvPr/>
          </p:nvGrpSpPr>
          <p:grpSpPr>
            <a:xfrm flipH="1">
              <a:off x="7561552" y="885584"/>
              <a:ext cx="177075" cy="144085"/>
              <a:chOff x="1808700" y="965100"/>
              <a:chExt cx="262450" cy="208275"/>
            </a:xfrm>
          </p:grpSpPr>
          <p:sp>
            <p:nvSpPr>
              <p:cNvPr id="5607" name="Google Shape;5607;p148"/>
              <p:cNvSpPr/>
              <p:nvPr/>
            </p:nvSpPr>
            <p:spPr>
              <a:xfrm flipH="1">
                <a:off x="1808700" y="965100"/>
                <a:ext cx="262450" cy="105075"/>
              </a:xfrm>
              <a:custGeom>
                <a:avLst/>
                <a:gdLst/>
                <a:ahLst/>
                <a:cxnLst/>
                <a:rect l="l" t="t" r="r" b="b"/>
                <a:pathLst>
                  <a:path w="10498" h="4203" extrusionOk="0">
                    <a:moveTo>
                      <a:pt x="5545" y="1"/>
                    </a:moveTo>
                    <a:cubicBezTo>
                      <a:pt x="4604" y="1"/>
                      <a:pt x="3667" y="67"/>
                      <a:pt x="2735" y="139"/>
                    </a:cubicBezTo>
                    <a:cubicBezTo>
                      <a:pt x="2307" y="723"/>
                      <a:pt x="1811" y="1248"/>
                      <a:pt x="1294" y="1617"/>
                    </a:cubicBezTo>
                    <a:cubicBezTo>
                      <a:pt x="858" y="1921"/>
                      <a:pt x="429" y="2172"/>
                      <a:pt x="0" y="2386"/>
                    </a:cubicBezTo>
                    <a:cubicBezTo>
                      <a:pt x="1897" y="3327"/>
                      <a:pt x="4096" y="4203"/>
                      <a:pt x="6190" y="4203"/>
                    </a:cubicBezTo>
                    <a:cubicBezTo>
                      <a:pt x="7321" y="4203"/>
                      <a:pt x="8420" y="3948"/>
                      <a:pt x="9426" y="3310"/>
                    </a:cubicBezTo>
                    <a:cubicBezTo>
                      <a:pt x="10498" y="2571"/>
                      <a:pt x="10069" y="782"/>
                      <a:pt x="8805" y="353"/>
                    </a:cubicBezTo>
                    <a:cubicBezTo>
                      <a:pt x="7717" y="88"/>
                      <a:pt x="6629" y="1"/>
                      <a:pt x="5545" y="1"/>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8" name="Google Shape;5608;p148"/>
              <p:cNvSpPr/>
              <p:nvPr/>
            </p:nvSpPr>
            <p:spPr>
              <a:xfrm flipH="1">
                <a:off x="1832700" y="980025"/>
                <a:ext cx="236975" cy="193350"/>
              </a:xfrm>
              <a:custGeom>
                <a:avLst/>
                <a:gdLst/>
                <a:ahLst/>
                <a:cxnLst/>
                <a:rect l="l" t="t" r="r" b="b"/>
                <a:pathLst>
                  <a:path w="9479" h="7734" extrusionOk="0">
                    <a:moveTo>
                      <a:pt x="2307" y="0"/>
                    </a:moveTo>
                    <a:cubicBezTo>
                      <a:pt x="2004" y="399"/>
                      <a:pt x="1634" y="739"/>
                      <a:pt x="1235" y="1020"/>
                    </a:cubicBezTo>
                    <a:cubicBezTo>
                      <a:pt x="828" y="1294"/>
                      <a:pt x="399" y="1545"/>
                      <a:pt x="0" y="1760"/>
                    </a:cubicBezTo>
                    <a:cubicBezTo>
                      <a:pt x="1634" y="4650"/>
                      <a:pt x="3911" y="7548"/>
                      <a:pt x="7297" y="7733"/>
                    </a:cubicBezTo>
                    <a:cubicBezTo>
                      <a:pt x="7308" y="7733"/>
                      <a:pt x="7319" y="7733"/>
                      <a:pt x="7331" y="7733"/>
                    </a:cubicBezTo>
                    <a:cubicBezTo>
                      <a:pt x="8728" y="7733"/>
                      <a:pt x="9479" y="5905"/>
                      <a:pt x="8657" y="4746"/>
                    </a:cubicBezTo>
                    <a:cubicBezTo>
                      <a:pt x="6898" y="2684"/>
                      <a:pt x="4562" y="1390"/>
                      <a:pt x="2307" y="0"/>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09" name="Google Shape;5609;p148"/>
            <p:cNvSpPr/>
            <p:nvPr/>
          </p:nvSpPr>
          <p:spPr>
            <a:xfrm>
              <a:off x="7549588" y="1009561"/>
              <a:ext cx="45130" cy="132624"/>
            </a:xfrm>
            <a:custGeom>
              <a:avLst/>
              <a:gdLst/>
              <a:ahLst/>
              <a:cxnLst/>
              <a:rect l="l" t="t" r="r" b="b"/>
              <a:pathLst>
                <a:path w="2529" h="7432" extrusionOk="0">
                  <a:moveTo>
                    <a:pt x="2218" y="1"/>
                  </a:moveTo>
                  <a:cubicBezTo>
                    <a:pt x="2096" y="1"/>
                    <a:pt x="1974" y="77"/>
                    <a:pt x="1974" y="228"/>
                  </a:cubicBezTo>
                  <a:cubicBezTo>
                    <a:pt x="1974" y="1921"/>
                    <a:pt x="1944" y="3621"/>
                    <a:pt x="1944" y="5314"/>
                  </a:cubicBezTo>
                  <a:cubicBezTo>
                    <a:pt x="1390" y="5189"/>
                    <a:pt x="835" y="5159"/>
                    <a:pt x="311" y="5063"/>
                  </a:cubicBezTo>
                  <a:cubicBezTo>
                    <a:pt x="302" y="5062"/>
                    <a:pt x="293" y="5062"/>
                    <a:pt x="284" y="5062"/>
                  </a:cubicBezTo>
                  <a:cubicBezTo>
                    <a:pt x="0" y="5062"/>
                    <a:pt x="9" y="5530"/>
                    <a:pt x="311" y="5558"/>
                  </a:cubicBezTo>
                  <a:cubicBezTo>
                    <a:pt x="680" y="5618"/>
                    <a:pt x="1079" y="5654"/>
                    <a:pt x="1479" y="5714"/>
                  </a:cubicBezTo>
                  <a:cubicBezTo>
                    <a:pt x="1419" y="5743"/>
                    <a:pt x="1353" y="5773"/>
                    <a:pt x="1323" y="5802"/>
                  </a:cubicBezTo>
                  <a:cubicBezTo>
                    <a:pt x="1020" y="5928"/>
                    <a:pt x="710" y="6054"/>
                    <a:pt x="429" y="6172"/>
                  </a:cubicBezTo>
                  <a:cubicBezTo>
                    <a:pt x="196" y="6304"/>
                    <a:pt x="339" y="6641"/>
                    <a:pt x="560" y="6641"/>
                  </a:cubicBezTo>
                  <a:cubicBezTo>
                    <a:pt x="598" y="6641"/>
                    <a:pt x="639" y="6631"/>
                    <a:pt x="680" y="6608"/>
                  </a:cubicBezTo>
                  <a:cubicBezTo>
                    <a:pt x="954" y="6482"/>
                    <a:pt x="1235" y="6357"/>
                    <a:pt x="1508" y="6239"/>
                  </a:cubicBezTo>
                  <a:cubicBezTo>
                    <a:pt x="1663" y="6172"/>
                    <a:pt x="1848" y="6054"/>
                    <a:pt x="2033" y="5987"/>
                  </a:cubicBezTo>
                  <a:lnTo>
                    <a:pt x="2033" y="5987"/>
                  </a:lnTo>
                  <a:cubicBezTo>
                    <a:pt x="2003" y="6357"/>
                    <a:pt x="1944" y="6763"/>
                    <a:pt x="1878" y="7133"/>
                  </a:cubicBezTo>
                  <a:cubicBezTo>
                    <a:pt x="1843" y="7314"/>
                    <a:pt x="1991" y="7431"/>
                    <a:pt x="2131" y="7431"/>
                  </a:cubicBezTo>
                  <a:cubicBezTo>
                    <a:pt x="2226" y="7431"/>
                    <a:pt x="2317" y="7377"/>
                    <a:pt x="2344" y="7251"/>
                  </a:cubicBezTo>
                  <a:cubicBezTo>
                    <a:pt x="2462" y="6763"/>
                    <a:pt x="2528" y="6209"/>
                    <a:pt x="2528" y="5684"/>
                  </a:cubicBezTo>
                  <a:cubicBezTo>
                    <a:pt x="2528" y="5558"/>
                    <a:pt x="2499" y="5499"/>
                    <a:pt x="2403" y="5470"/>
                  </a:cubicBezTo>
                  <a:cubicBezTo>
                    <a:pt x="2432" y="3710"/>
                    <a:pt x="2462" y="1988"/>
                    <a:pt x="2462" y="228"/>
                  </a:cubicBezTo>
                  <a:cubicBezTo>
                    <a:pt x="2462" y="77"/>
                    <a:pt x="2340" y="1"/>
                    <a:pt x="2218"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10" name="Google Shape;5610;p148"/>
            <p:cNvGrpSpPr/>
            <p:nvPr/>
          </p:nvGrpSpPr>
          <p:grpSpPr>
            <a:xfrm flipH="1">
              <a:off x="7561577" y="885584"/>
              <a:ext cx="177075" cy="144085"/>
              <a:chOff x="1808700" y="965100"/>
              <a:chExt cx="262450" cy="208275"/>
            </a:xfrm>
          </p:grpSpPr>
          <p:sp>
            <p:nvSpPr>
              <p:cNvPr id="5611" name="Google Shape;5611;p148"/>
              <p:cNvSpPr/>
              <p:nvPr/>
            </p:nvSpPr>
            <p:spPr>
              <a:xfrm flipH="1">
                <a:off x="1808700" y="965100"/>
                <a:ext cx="262450" cy="105075"/>
              </a:xfrm>
              <a:custGeom>
                <a:avLst/>
                <a:gdLst/>
                <a:ahLst/>
                <a:cxnLst/>
                <a:rect l="l" t="t" r="r" b="b"/>
                <a:pathLst>
                  <a:path w="10498" h="4203" extrusionOk="0">
                    <a:moveTo>
                      <a:pt x="5545" y="1"/>
                    </a:moveTo>
                    <a:cubicBezTo>
                      <a:pt x="4604" y="1"/>
                      <a:pt x="3667" y="67"/>
                      <a:pt x="2735" y="139"/>
                    </a:cubicBezTo>
                    <a:cubicBezTo>
                      <a:pt x="2307" y="723"/>
                      <a:pt x="1811" y="1248"/>
                      <a:pt x="1294" y="1617"/>
                    </a:cubicBezTo>
                    <a:cubicBezTo>
                      <a:pt x="858" y="1921"/>
                      <a:pt x="429" y="2172"/>
                      <a:pt x="0" y="2386"/>
                    </a:cubicBezTo>
                    <a:cubicBezTo>
                      <a:pt x="1897" y="3327"/>
                      <a:pt x="4096" y="4203"/>
                      <a:pt x="6190" y="4203"/>
                    </a:cubicBezTo>
                    <a:cubicBezTo>
                      <a:pt x="7321" y="4203"/>
                      <a:pt x="8420" y="3948"/>
                      <a:pt x="9426" y="3310"/>
                    </a:cubicBezTo>
                    <a:cubicBezTo>
                      <a:pt x="10498" y="2571"/>
                      <a:pt x="10069" y="782"/>
                      <a:pt x="8805" y="353"/>
                    </a:cubicBezTo>
                    <a:cubicBezTo>
                      <a:pt x="7717" y="88"/>
                      <a:pt x="6629" y="1"/>
                      <a:pt x="5545" y="1"/>
                    </a:cubicBezTo>
                    <a:close/>
                  </a:path>
                </a:pathLst>
              </a:custGeom>
              <a:solidFill>
                <a:srgbClr val="000000">
                  <a:alpha val="2849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2" name="Google Shape;5612;p148"/>
              <p:cNvSpPr/>
              <p:nvPr/>
            </p:nvSpPr>
            <p:spPr>
              <a:xfrm flipH="1">
                <a:off x="1832700" y="980025"/>
                <a:ext cx="236975" cy="193350"/>
              </a:xfrm>
              <a:custGeom>
                <a:avLst/>
                <a:gdLst/>
                <a:ahLst/>
                <a:cxnLst/>
                <a:rect l="l" t="t" r="r" b="b"/>
                <a:pathLst>
                  <a:path w="9479" h="7734" extrusionOk="0">
                    <a:moveTo>
                      <a:pt x="2307" y="0"/>
                    </a:moveTo>
                    <a:cubicBezTo>
                      <a:pt x="2004" y="399"/>
                      <a:pt x="1634" y="739"/>
                      <a:pt x="1235" y="1020"/>
                    </a:cubicBezTo>
                    <a:cubicBezTo>
                      <a:pt x="828" y="1294"/>
                      <a:pt x="399" y="1545"/>
                      <a:pt x="0" y="1760"/>
                    </a:cubicBezTo>
                    <a:cubicBezTo>
                      <a:pt x="1634" y="4650"/>
                      <a:pt x="3911" y="7548"/>
                      <a:pt x="7297" y="7733"/>
                    </a:cubicBezTo>
                    <a:cubicBezTo>
                      <a:pt x="7308" y="7733"/>
                      <a:pt x="7319" y="7733"/>
                      <a:pt x="7331" y="7733"/>
                    </a:cubicBezTo>
                    <a:cubicBezTo>
                      <a:pt x="8728" y="7733"/>
                      <a:pt x="9479" y="5905"/>
                      <a:pt x="8657" y="4746"/>
                    </a:cubicBezTo>
                    <a:cubicBezTo>
                      <a:pt x="6898" y="2684"/>
                      <a:pt x="4562" y="1390"/>
                      <a:pt x="2307" y="0"/>
                    </a:cubicBezTo>
                    <a:close/>
                  </a:path>
                </a:pathLst>
              </a:custGeom>
              <a:solidFill>
                <a:srgbClr val="000000">
                  <a:alpha val="2849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13" name="Google Shape;5613;p148"/>
            <p:cNvSpPr/>
            <p:nvPr/>
          </p:nvSpPr>
          <p:spPr>
            <a:xfrm>
              <a:off x="7555120" y="885529"/>
              <a:ext cx="204504" cy="115814"/>
            </a:xfrm>
            <a:custGeom>
              <a:avLst/>
              <a:gdLst/>
              <a:ahLst/>
              <a:cxnLst/>
              <a:rect l="l" t="t" r="r" b="b"/>
              <a:pathLst>
                <a:path w="11460" h="6490" extrusionOk="0">
                  <a:moveTo>
                    <a:pt x="2433" y="0"/>
                  </a:moveTo>
                  <a:cubicBezTo>
                    <a:pt x="2034" y="525"/>
                    <a:pt x="1568" y="1020"/>
                    <a:pt x="1080" y="1360"/>
                  </a:cubicBezTo>
                  <a:cubicBezTo>
                    <a:pt x="710" y="1604"/>
                    <a:pt x="341" y="1819"/>
                    <a:pt x="1" y="2033"/>
                  </a:cubicBezTo>
                  <a:cubicBezTo>
                    <a:pt x="2297" y="4442"/>
                    <a:pt x="4688" y="6489"/>
                    <a:pt x="7863" y="6489"/>
                  </a:cubicBezTo>
                  <a:cubicBezTo>
                    <a:pt x="8429" y="6489"/>
                    <a:pt x="9021" y="6424"/>
                    <a:pt x="9641" y="6284"/>
                  </a:cubicBezTo>
                  <a:cubicBezTo>
                    <a:pt x="11208" y="5855"/>
                    <a:pt x="11459" y="3608"/>
                    <a:pt x="10166" y="2588"/>
                  </a:cubicBezTo>
                  <a:cubicBezTo>
                    <a:pt x="7482" y="806"/>
                    <a:pt x="5360" y="806"/>
                    <a:pt x="2433" y="0"/>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614" name="Google Shape;5614;p148"/>
          <p:cNvPicPr preferRelativeResize="0"/>
          <p:nvPr/>
        </p:nvPicPr>
        <p:blipFill rotWithShape="1">
          <a:blip r:embed="rId5">
            <a:alphaModFix/>
          </a:blip>
          <a:srcRect l="14500" t="15381" r="11557" b="23750"/>
          <a:stretch/>
        </p:blipFill>
        <p:spPr>
          <a:xfrm>
            <a:off x="1181100" y="1250100"/>
            <a:ext cx="1271100" cy="1326300"/>
          </a:xfrm>
          <a:prstGeom prst="roundRect">
            <a:avLst>
              <a:gd name="adj" fmla="val 6787"/>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18"/>
        <p:cNvGrpSpPr/>
        <p:nvPr/>
      </p:nvGrpSpPr>
      <p:grpSpPr>
        <a:xfrm>
          <a:off x="0" y="0"/>
          <a:ext cx="0" cy="0"/>
          <a:chOff x="0" y="0"/>
          <a:chExt cx="0" cy="0"/>
        </a:xfrm>
      </p:grpSpPr>
      <p:sp>
        <p:nvSpPr>
          <p:cNvPr id="5619" name="Google Shape;5619;p149"/>
          <p:cNvSpPr/>
          <p:nvPr/>
        </p:nvSpPr>
        <p:spPr>
          <a:xfrm flipH="1">
            <a:off x="3012240" y="3268588"/>
            <a:ext cx="529705" cy="287040"/>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959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0" name="Google Shape;5620;p149"/>
          <p:cNvSpPr/>
          <p:nvPr/>
        </p:nvSpPr>
        <p:spPr>
          <a:xfrm flipH="1">
            <a:off x="421604" y="3202228"/>
            <a:ext cx="652150" cy="353400"/>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959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21" name="Google Shape;5621;p149"/>
          <p:cNvGrpSpPr/>
          <p:nvPr/>
        </p:nvGrpSpPr>
        <p:grpSpPr>
          <a:xfrm>
            <a:off x="1045550" y="1094025"/>
            <a:ext cx="1542311" cy="2454725"/>
            <a:chOff x="154300" y="1100900"/>
            <a:chExt cx="1542311" cy="2454725"/>
          </a:xfrm>
        </p:grpSpPr>
        <p:grpSp>
          <p:nvGrpSpPr>
            <p:cNvPr id="5622" name="Google Shape;5622;p149"/>
            <p:cNvGrpSpPr/>
            <p:nvPr/>
          </p:nvGrpSpPr>
          <p:grpSpPr>
            <a:xfrm>
              <a:off x="404375" y="2672725"/>
              <a:ext cx="1075425" cy="882900"/>
              <a:chOff x="1376875" y="2672725"/>
              <a:chExt cx="1075425" cy="882900"/>
            </a:xfrm>
          </p:grpSpPr>
          <p:sp>
            <p:nvSpPr>
              <p:cNvPr id="5623" name="Google Shape;5623;p149"/>
              <p:cNvSpPr/>
              <p:nvPr/>
            </p:nvSpPr>
            <p:spPr>
              <a:xfrm>
                <a:off x="1376875" y="2672725"/>
                <a:ext cx="127800" cy="882900"/>
              </a:xfrm>
              <a:prstGeom prst="rect">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4" name="Google Shape;5624;p149"/>
              <p:cNvSpPr/>
              <p:nvPr/>
            </p:nvSpPr>
            <p:spPr>
              <a:xfrm>
                <a:off x="2324500" y="2672725"/>
                <a:ext cx="127800" cy="882900"/>
              </a:xfrm>
              <a:prstGeom prst="rect">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25" name="Google Shape;5625;p149"/>
            <p:cNvSpPr/>
            <p:nvPr/>
          </p:nvSpPr>
          <p:spPr>
            <a:xfrm>
              <a:off x="154300" y="1100900"/>
              <a:ext cx="1542300" cy="1613100"/>
            </a:xfrm>
            <a:prstGeom prst="roundRect">
              <a:avLst>
                <a:gd name="adj" fmla="val 12212"/>
              </a:avLst>
            </a:prstGeom>
            <a:solidFill>
              <a:srgbClr val="EF41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6" name="Google Shape;5626;p149"/>
            <p:cNvSpPr/>
            <p:nvPr/>
          </p:nvSpPr>
          <p:spPr>
            <a:xfrm>
              <a:off x="244920" y="1208820"/>
              <a:ext cx="1361059" cy="1397261"/>
            </a:xfrm>
            <a:custGeom>
              <a:avLst/>
              <a:gdLst/>
              <a:ahLst/>
              <a:cxnLst/>
              <a:rect l="l" t="t" r="r" b="b"/>
              <a:pathLst>
                <a:path w="10502" h="10539" extrusionOk="0">
                  <a:moveTo>
                    <a:pt x="9568" y="159"/>
                  </a:moveTo>
                  <a:cubicBezTo>
                    <a:pt x="9764" y="159"/>
                    <a:pt x="9997" y="234"/>
                    <a:pt x="10119" y="392"/>
                  </a:cubicBezTo>
                  <a:cubicBezTo>
                    <a:pt x="10268" y="551"/>
                    <a:pt x="10352" y="738"/>
                    <a:pt x="10352" y="934"/>
                  </a:cubicBezTo>
                  <a:lnTo>
                    <a:pt x="10352" y="9568"/>
                  </a:lnTo>
                  <a:cubicBezTo>
                    <a:pt x="10352" y="9801"/>
                    <a:pt x="10268" y="9997"/>
                    <a:pt x="10119" y="10156"/>
                  </a:cubicBezTo>
                  <a:cubicBezTo>
                    <a:pt x="9997" y="10268"/>
                    <a:pt x="9764" y="10389"/>
                    <a:pt x="9568" y="10389"/>
                  </a:cubicBezTo>
                  <a:lnTo>
                    <a:pt x="934" y="10389"/>
                  </a:lnTo>
                  <a:cubicBezTo>
                    <a:pt x="701" y="10389"/>
                    <a:pt x="514" y="10268"/>
                    <a:pt x="355" y="10156"/>
                  </a:cubicBezTo>
                  <a:cubicBezTo>
                    <a:pt x="234" y="9997"/>
                    <a:pt x="159" y="9801"/>
                    <a:pt x="159" y="9568"/>
                  </a:cubicBezTo>
                  <a:lnTo>
                    <a:pt x="159" y="934"/>
                  </a:lnTo>
                  <a:cubicBezTo>
                    <a:pt x="159" y="738"/>
                    <a:pt x="234" y="551"/>
                    <a:pt x="355" y="392"/>
                  </a:cubicBezTo>
                  <a:cubicBezTo>
                    <a:pt x="514" y="234"/>
                    <a:pt x="701" y="159"/>
                    <a:pt x="934" y="159"/>
                  </a:cubicBezTo>
                  <a:close/>
                  <a:moveTo>
                    <a:pt x="934" y="0"/>
                  </a:moveTo>
                  <a:cubicBezTo>
                    <a:pt x="393" y="0"/>
                    <a:pt x="1" y="430"/>
                    <a:pt x="1" y="934"/>
                  </a:cubicBezTo>
                  <a:lnTo>
                    <a:pt x="1" y="9568"/>
                  </a:lnTo>
                  <a:cubicBezTo>
                    <a:pt x="1" y="10118"/>
                    <a:pt x="393" y="10538"/>
                    <a:pt x="934" y="10538"/>
                  </a:cubicBezTo>
                  <a:lnTo>
                    <a:pt x="9568" y="10538"/>
                  </a:lnTo>
                  <a:cubicBezTo>
                    <a:pt x="10081" y="10538"/>
                    <a:pt x="10501" y="10118"/>
                    <a:pt x="10501" y="9568"/>
                  </a:cubicBezTo>
                  <a:lnTo>
                    <a:pt x="10501" y="934"/>
                  </a:lnTo>
                  <a:cubicBezTo>
                    <a:pt x="10501" y="430"/>
                    <a:pt x="10081" y="0"/>
                    <a:pt x="9568" y="0"/>
                  </a:cubicBezTo>
                  <a:close/>
                </a:path>
              </a:pathLst>
            </a:custGeom>
            <a:solidFill>
              <a:srgbClr val="5A254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7" name="Google Shape;5627;p149"/>
            <p:cNvSpPr/>
            <p:nvPr/>
          </p:nvSpPr>
          <p:spPr>
            <a:xfrm>
              <a:off x="154311" y="2908950"/>
              <a:ext cx="1542300" cy="475800"/>
            </a:xfrm>
            <a:prstGeom prst="roundRect">
              <a:avLst>
                <a:gd name="adj" fmla="val 12212"/>
              </a:avLst>
            </a:prstGeom>
            <a:solidFill>
              <a:srgbClr val="FFB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28" name="Google Shape;5628;p149"/>
            <p:cNvGrpSpPr/>
            <p:nvPr/>
          </p:nvGrpSpPr>
          <p:grpSpPr>
            <a:xfrm>
              <a:off x="189310" y="2860175"/>
              <a:ext cx="1473516" cy="380650"/>
              <a:chOff x="1015800" y="2860175"/>
              <a:chExt cx="1968100" cy="380650"/>
            </a:xfrm>
          </p:grpSpPr>
          <p:sp>
            <p:nvSpPr>
              <p:cNvPr id="5629" name="Google Shape;5629;p149"/>
              <p:cNvSpPr/>
              <p:nvPr/>
            </p:nvSpPr>
            <p:spPr>
              <a:xfrm>
                <a:off x="1015800" y="286017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0" name="Google Shape;5630;p149"/>
              <p:cNvSpPr/>
              <p:nvPr/>
            </p:nvSpPr>
            <p:spPr>
              <a:xfrm>
                <a:off x="1015800" y="319222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149"/>
              <p:cNvSpPr/>
              <p:nvPr/>
            </p:nvSpPr>
            <p:spPr>
              <a:xfrm>
                <a:off x="2935300" y="286017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149"/>
              <p:cNvSpPr/>
              <p:nvPr/>
            </p:nvSpPr>
            <p:spPr>
              <a:xfrm>
                <a:off x="2935300" y="319222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33" name="Google Shape;5633;p149"/>
          <p:cNvGrpSpPr/>
          <p:nvPr/>
        </p:nvGrpSpPr>
        <p:grpSpPr>
          <a:xfrm>
            <a:off x="6556195" y="1100900"/>
            <a:ext cx="1542300" cy="2454725"/>
            <a:chOff x="3800857" y="1100900"/>
            <a:chExt cx="1542300" cy="2454725"/>
          </a:xfrm>
        </p:grpSpPr>
        <p:grpSp>
          <p:nvGrpSpPr>
            <p:cNvPr id="5634" name="Google Shape;5634;p149"/>
            <p:cNvGrpSpPr/>
            <p:nvPr/>
          </p:nvGrpSpPr>
          <p:grpSpPr>
            <a:xfrm>
              <a:off x="4034295" y="2672725"/>
              <a:ext cx="1075425" cy="882900"/>
              <a:chOff x="1376875" y="2672725"/>
              <a:chExt cx="1075425" cy="882900"/>
            </a:xfrm>
          </p:grpSpPr>
          <p:sp>
            <p:nvSpPr>
              <p:cNvPr id="5635" name="Google Shape;5635;p149"/>
              <p:cNvSpPr/>
              <p:nvPr/>
            </p:nvSpPr>
            <p:spPr>
              <a:xfrm>
                <a:off x="1376875" y="2672725"/>
                <a:ext cx="127800" cy="882900"/>
              </a:xfrm>
              <a:prstGeom prst="rect">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149"/>
              <p:cNvSpPr/>
              <p:nvPr/>
            </p:nvSpPr>
            <p:spPr>
              <a:xfrm>
                <a:off x="2324500" y="2672725"/>
                <a:ext cx="127800" cy="882900"/>
              </a:xfrm>
              <a:prstGeom prst="rect">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37" name="Google Shape;5637;p149"/>
            <p:cNvSpPr/>
            <p:nvPr/>
          </p:nvSpPr>
          <p:spPr>
            <a:xfrm>
              <a:off x="3800857" y="1100900"/>
              <a:ext cx="1542300" cy="1613100"/>
            </a:xfrm>
            <a:prstGeom prst="roundRect">
              <a:avLst>
                <a:gd name="adj" fmla="val 12212"/>
              </a:avLst>
            </a:prstGeom>
            <a:solidFill>
              <a:srgbClr val="BC7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8" name="Google Shape;5638;p149"/>
            <p:cNvSpPr/>
            <p:nvPr/>
          </p:nvSpPr>
          <p:spPr>
            <a:xfrm>
              <a:off x="3891477" y="1208820"/>
              <a:ext cx="1361059" cy="1397261"/>
            </a:xfrm>
            <a:custGeom>
              <a:avLst/>
              <a:gdLst/>
              <a:ahLst/>
              <a:cxnLst/>
              <a:rect l="l" t="t" r="r" b="b"/>
              <a:pathLst>
                <a:path w="10502" h="10539" extrusionOk="0">
                  <a:moveTo>
                    <a:pt x="9568" y="159"/>
                  </a:moveTo>
                  <a:cubicBezTo>
                    <a:pt x="9764" y="159"/>
                    <a:pt x="9997" y="234"/>
                    <a:pt x="10119" y="392"/>
                  </a:cubicBezTo>
                  <a:cubicBezTo>
                    <a:pt x="10268" y="551"/>
                    <a:pt x="10352" y="738"/>
                    <a:pt x="10352" y="934"/>
                  </a:cubicBezTo>
                  <a:lnTo>
                    <a:pt x="10352" y="9568"/>
                  </a:lnTo>
                  <a:cubicBezTo>
                    <a:pt x="10352" y="9801"/>
                    <a:pt x="10268" y="9997"/>
                    <a:pt x="10119" y="10156"/>
                  </a:cubicBezTo>
                  <a:cubicBezTo>
                    <a:pt x="9997" y="10268"/>
                    <a:pt x="9764" y="10389"/>
                    <a:pt x="9568" y="10389"/>
                  </a:cubicBezTo>
                  <a:lnTo>
                    <a:pt x="934" y="10389"/>
                  </a:lnTo>
                  <a:cubicBezTo>
                    <a:pt x="701" y="10389"/>
                    <a:pt x="514" y="10268"/>
                    <a:pt x="355" y="10156"/>
                  </a:cubicBezTo>
                  <a:cubicBezTo>
                    <a:pt x="234" y="9997"/>
                    <a:pt x="159" y="9801"/>
                    <a:pt x="159" y="9568"/>
                  </a:cubicBezTo>
                  <a:lnTo>
                    <a:pt x="159" y="934"/>
                  </a:lnTo>
                  <a:cubicBezTo>
                    <a:pt x="159" y="738"/>
                    <a:pt x="234" y="551"/>
                    <a:pt x="355" y="392"/>
                  </a:cubicBezTo>
                  <a:cubicBezTo>
                    <a:pt x="514" y="234"/>
                    <a:pt x="701" y="159"/>
                    <a:pt x="934" y="159"/>
                  </a:cubicBezTo>
                  <a:close/>
                  <a:moveTo>
                    <a:pt x="934" y="0"/>
                  </a:moveTo>
                  <a:cubicBezTo>
                    <a:pt x="393" y="0"/>
                    <a:pt x="1" y="430"/>
                    <a:pt x="1" y="934"/>
                  </a:cubicBezTo>
                  <a:lnTo>
                    <a:pt x="1" y="9568"/>
                  </a:lnTo>
                  <a:cubicBezTo>
                    <a:pt x="1" y="10118"/>
                    <a:pt x="393" y="10538"/>
                    <a:pt x="934" y="10538"/>
                  </a:cubicBezTo>
                  <a:lnTo>
                    <a:pt x="9568" y="10538"/>
                  </a:lnTo>
                  <a:cubicBezTo>
                    <a:pt x="10081" y="10538"/>
                    <a:pt x="10501" y="10118"/>
                    <a:pt x="10501" y="9568"/>
                  </a:cubicBezTo>
                  <a:lnTo>
                    <a:pt x="10501" y="934"/>
                  </a:lnTo>
                  <a:cubicBezTo>
                    <a:pt x="10501" y="430"/>
                    <a:pt x="10081" y="0"/>
                    <a:pt x="9568" y="0"/>
                  </a:cubicBezTo>
                  <a:close/>
                </a:path>
              </a:pathLst>
            </a:custGeom>
            <a:solidFill>
              <a:srgbClr val="5A254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39" name="Google Shape;5639;p149"/>
          <p:cNvGrpSpPr/>
          <p:nvPr/>
        </p:nvGrpSpPr>
        <p:grpSpPr>
          <a:xfrm>
            <a:off x="3800858" y="1100900"/>
            <a:ext cx="1542300" cy="2454725"/>
            <a:chOff x="6431895" y="1100900"/>
            <a:chExt cx="1542300" cy="2454725"/>
          </a:xfrm>
        </p:grpSpPr>
        <p:grpSp>
          <p:nvGrpSpPr>
            <p:cNvPr id="5640" name="Google Shape;5640;p149"/>
            <p:cNvGrpSpPr/>
            <p:nvPr/>
          </p:nvGrpSpPr>
          <p:grpSpPr>
            <a:xfrm>
              <a:off x="6665333" y="2672725"/>
              <a:ext cx="1075425" cy="882900"/>
              <a:chOff x="1376875" y="2672725"/>
              <a:chExt cx="1075425" cy="882900"/>
            </a:xfrm>
          </p:grpSpPr>
          <p:sp>
            <p:nvSpPr>
              <p:cNvPr id="5641" name="Google Shape;5641;p149"/>
              <p:cNvSpPr/>
              <p:nvPr/>
            </p:nvSpPr>
            <p:spPr>
              <a:xfrm>
                <a:off x="1376875" y="2672725"/>
                <a:ext cx="127800" cy="882900"/>
              </a:xfrm>
              <a:prstGeom prst="rect">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149"/>
              <p:cNvSpPr/>
              <p:nvPr/>
            </p:nvSpPr>
            <p:spPr>
              <a:xfrm>
                <a:off x="2324500" y="2672725"/>
                <a:ext cx="127800" cy="882900"/>
              </a:xfrm>
              <a:prstGeom prst="rect">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43" name="Google Shape;5643;p149"/>
            <p:cNvSpPr/>
            <p:nvPr/>
          </p:nvSpPr>
          <p:spPr>
            <a:xfrm>
              <a:off x="6431895" y="1100900"/>
              <a:ext cx="1542300" cy="1613100"/>
            </a:xfrm>
            <a:prstGeom prst="roundRect">
              <a:avLst>
                <a:gd name="adj" fmla="val 12212"/>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149"/>
            <p:cNvSpPr/>
            <p:nvPr/>
          </p:nvSpPr>
          <p:spPr>
            <a:xfrm>
              <a:off x="6522516" y="1208820"/>
              <a:ext cx="1361059" cy="1397261"/>
            </a:xfrm>
            <a:custGeom>
              <a:avLst/>
              <a:gdLst/>
              <a:ahLst/>
              <a:cxnLst/>
              <a:rect l="l" t="t" r="r" b="b"/>
              <a:pathLst>
                <a:path w="10502" h="10539" extrusionOk="0">
                  <a:moveTo>
                    <a:pt x="9568" y="159"/>
                  </a:moveTo>
                  <a:cubicBezTo>
                    <a:pt x="9764" y="159"/>
                    <a:pt x="9997" y="234"/>
                    <a:pt x="10119" y="392"/>
                  </a:cubicBezTo>
                  <a:cubicBezTo>
                    <a:pt x="10268" y="551"/>
                    <a:pt x="10352" y="738"/>
                    <a:pt x="10352" y="934"/>
                  </a:cubicBezTo>
                  <a:lnTo>
                    <a:pt x="10352" y="9568"/>
                  </a:lnTo>
                  <a:cubicBezTo>
                    <a:pt x="10352" y="9801"/>
                    <a:pt x="10268" y="9997"/>
                    <a:pt x="10119" y="10156"/>
                  </a:cubicBezTo>
                  <a:cubicBezTo>
                    <a:pt x="9997" y="10268"/>
                    <a:pt x="9764" y="10389"/>
                    <a:pt x="9568" y="10389"/>
                  </a:cubicBezTo>
                  <a:lnTo>
                    <a:pt x="934" y="10389"/>
                  </a:lnTo>
                  <a:cubicBezTo>
                    <a:pt x="701" y="10389"/>
                    <a:pt x="514" y="10268"/>
                    <a:pt x="355" y="10156"/>
                  </a:cubicBezTo>
                  <a:cubicBezTo>
                    <a:pt x="234" y="9997"/>
                    <a:pt x="159" y="9801"/>
                    <a:pt x="159" y="9568"/>
                  </a:cubicBezTo>
                  <a:lnTo>
                    <a:pt x="159" y="934"/>
                  </a:lnTo>
                  <a:cubicBezTo>
                    <a:pt x="159" y="738"/>
                    <a:pt x="234" y="551"/>
                    <a:pt x="355" y="392"/>
                  </a:cubicBezTo>
                  <a:cubicBezTo>
                    <a:pt x="514" y="234"/>
                    <a:pt x="701" y="159"/>
                    <a:pt x="934" y="159"/>
                  </a:cubicBezTo>
                  <a:close/>
                  <a:moveTo>
                    <a:pt x="934" y="0"/>
                  </a:moveTo>
                  <a:cubicBezTo>
                    <a:pt x="393" y="0"/>
                    <a:pt x="1" y="430"/>
                    <a:pt x="1" y="934"/>
                  </a:cubicBezTo>
                  <a:lnTo>
                    <a:pt x="1" y="9568"/>
                  </a:lnTo>
                  <a:cubicBezTo>
                    <a:pt x="1" y="10118"/>
                    <a:pt x="393" y="10538"/>
                    <a:pt x="934" y="10538"/>
                  </a:cubicBezTo>
                  <a:lnTo>
                    <a:pt x="9568" y="10538"/>
                  </a:lnTo>
                  <a:cubicBezTo>
                    <a:pt x="10081" y="10538"/>
                    <a:pt x="10501" y="10118"/>
                    <a:pt x="10501" y="9568"/>
                  </a:cubicBezTo>
                  <a:lnTo>
                    <a:pt x="10501" y="934"/>
                  </a:lnTo>
                  <a:cubicBezTo>
                    <a:pt x="10501" y="430"/>
                    <a:pt x="10081" y="0"/>
                    <a:pt x="9568" y="0"/>
                  </a:cubicBezTo>
                  <a:close/>
                </a:path>
              </a:pathLst>
            </a:custGeom>
            <a:solidFill>
              <a:srgbClr val="5A254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45" name="Google Shape;5645;p149"/>
          <p:cNvSpPr txBox="1">
            <a:spLocks noGrp="1"/>
          </p:cNvSpPr>
          <p:nvPr>
            <p:ph type="title"/>
          </p:nvPr>
        </p:nvSpPr>
        <p:spPr>
          <a:xfrm>
            <a:off x="1874525" y="333825"/>
            <a:ext cx="5482500" cy="4758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a:t>The Braude Team</a:t>
            </a:r>
            <a:endParaRPr/>
          </a:p>
        </p:txBody>
      </p:sp>
      <p:pic>
        <p:nvPicPr>
          <p:cNvPr id="5646" name="Google Shape;5646;p149"/>
          <p:cNvPicPr preferRelativeResize="0"/>
          <p:nvPr/>
        </p:nvPicPr>
        <p:blipFill rotWithShape="1">
          <a:blip r:embed="rId3">
            <a:alphaModFix/>
          </a:blip>
          <a:srcRect l="1727" r="1737"/>
          <a:stretch/>
        </p:blipFill>
        <p:spPr>
          <a:xfrm>
            <a:off x="3936450" y="1259550"/>
            <a:ext cx="1271100" cy="1316700"/>
          </a:xfrm>
          <a:prstGeom prst="roundRect">
            <a:avLst>
              <a:gd name="adj" fmla="val 7791"/>
            </a:avLst>
          </a:prstGeom>
          <a:noFill/>
          <a:ln>
            <a:noFill/>
          </a:ln>
        </p:spPr>
      </p:pic>
      <p:sp>
        <p:nvSpPr>
          <p:cNvPr id="5647" name="Google Shape;5647;p149"/>
          <p:cNvSpPr txBox="1">
            <a:spLocks noGrp="1"/>
          </p:cNvSpPr>
          <p:nvPr>
            <p:ph type="subTitle" idx="4"/>
          </p:nvPr>
        </p:nvSpPr>
        <p:spPr>
          <a:xfrm>
            <a:off x="787200" y="3680750"/>
            <a:ext cx="2058900" cy="353400"/>
          </a:xfrm>
          <a:prstGeom prst="rect">
            <a:avLst/>
          </a:prstGeom>
        </p:spPr>
        <p:txBody>
          <a:bodyPr spcFirstLastPara="1" wrap="square" lIns="14400" tIns="14400" rIns="14400" bIns="14400" anchor="t" anchorCtr="0">
            <a:noAutofit/>
          </a:bodyPr>
          <a:lstStyle/>
          <a:p>
            <a:pPr marL="0" lvl="0" indent="0" algn="ctr" rtl="0">
              <a:spcBef>
                <a:spcPts val="0"/>
              </a:spcBef>
              <a:spcAft>
                <a:spcPts val="0"/>
              </a:spcAft>
              <a:buNone/>
            </a:pPr>
            <a:r>
              <a:rPr lang="en"/>
              <a:t>Head of Industrial Management at Braude</a:t>
            </a:r>
            <a:endParaRPr/>
          </a:p>
        </p:txBody>
      </p:sp>
      <p:sp>
        <p:nvSpPr>
          <p:cNvPr id="5648" name="Google Shape;5648;p149"/>
          <p:cNvSpPr txBox="1">
            <a:spLocks noGrp="1"/>
          </p:cNvSpPr>
          <p:nvPr>
            <p:ph type="title" idx="2"/>
          </p:nvPr>
        </p:nvSpPr>
        <p:spPr>
          <a:xfrm>
            <a:off x="1135200" y="2958675"/>
            <a:ext cx="1441500" cy="353400"/>
          </a:xfrm>
          <a:prstGeom prst="rect">
            <a:avLst/>
          </a:prstGeom>
        </p:spPr>
        <p:txBody>
          <a:bodyPr spcFirstLastPara="1" wrap="square" lIns="14400" tIns="14400" rIns="14400" bIns="14400" anchor="ctr" anchorCtr="0">
            <a:noAutofit/>
          </a:bodyPr>
          <a:lstStyle/>
          <a:p>
            <a:pPr marL="0" lvl="0" indent="0" algn="l" rtl="0">
              <a:spcBef>
                <a:spcPts val="0"/>
              </a:spcBef>
              <a:spcAft>
                <a:spcPts val="0"/>
              </a:spcAft>
              <a:buNone/>
            </a:pPr>
            <a:r>
              <a:rPr lang="en" sz="1300"/>
              <a:t>Dr. Nirit Gavish</a:t>
            </a:r>
            <a:endParaRPr sz="1300"/>
          </a:p>
        </p:txBody>
      </p:sp>
      <p:sp>
        <p:nvSpPr>
          <p:cNvPr id="5649" name="Google Shape;5649;p149"/>
          <p:cNvSpPr/>
          <p:nvPr/>
        </p:nvSpPr>
        <p:spPr>
          <a:xfrm flipH="1">
            <a:off x="5807614" y="3202228"/>
            <a:ext cx="652150" cy="353400"/>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959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149"/>
          <p:cNvSpPr/>
          <p:nvPr/>
        </p:nvSpPr>
        <p:spPr>
          <a:xfrm flipH="1">
            <a:off x="8299540" y="3268588"/>
            <a:ext cx="529705" cy="287040"/>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959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1" name="Google Shape;5651;p149"/>
          <p:cNvSpPr/>
          <p:nvPr/>
        </p:nvSpPr>
        <p:spPr>
          <a:xfrm>
            <a:off x="6362700" y="-57150"/>
            <a:ext cx="2838450" cy="1019175"/>
          </a:xfrm>
          <a:custGeom>
            <a:avLst/>
            <a:gdLst/>
            <a:ahLst/>
            <a:cxnLst/>
            <a:rect l="l" t="t" r="r" b="b"/>
            <a:pathLst>
              <a:path w="113538" h="40767" extrusionOk="0">
                <a:moveTo>
                  <a:pt x="0" y="0"/>
                </a:moveTo>
                <a:cubicBezTo>
                  <a:pt x="4970" y="3728"/>
                  <a:pt x="7978" y="9532"/>
                  <a:pt x="12192" y="14097"/>
                </a:cubicBezTo>
                <a:cubicBezTo>
                  <a:pt x="17316" y="19648"/>
                  <a:pt x="24946" y="23071"/>
                  <a:pt x="32385" y="24384"/>
                </a:cubicBezTo>
                <a:cubicBezTo>
                  <a:pt x="45532" y="26704"/>
                  <a:pt x="59725" y="18257"/>
                  <a:pt x="72390" y="22479"/>
                </a:cubicBezTo>
                <a:cubicBezTo>
                  <a:pt x="86629" y="27225"/>
                  <a:pt x="98528" y="40767"/>
                  <a:pt x="113538" y="40767"/>
                </a:cubicBezTo>
              </a:path>
            </a:pathLst>
          </a:custGeom>
          <a:noFill/>
          <a:ln w="19050" cap="flat" cmpd="sng">
            <a:solidFill>
              <a:schemeClr val="dk2"/>
            </a:solidFill>
            <a:prstDash val="dash"/>
            <a:round/>
            <a:headEnd type="none" w="med" len="med"/>
            <a:tailEnd type="none" w="med" len="med"/>
          </a:ln>
        </p:spPr>
      </p:sp>
      <p:grpSp>
        <p:nvGrpSpPr>
          <p:cNvPr id="5652" name="Google Shape;5652;p149"/>
          <p:cNvGrpSpPr/>
          <p:nvPr/>
        </p:nvGrpSpPr>
        <p:grpSpPr>
          <a:xfrm>
            <a:off x="6556161" y="2898648"/>
            <a:ext cx="1542397" cy="475800"/>
            <a:chOff x="766513" y="2812575"/>
            <a:chExt cx="2060100" cy="475800"/>
          </a:xfrm>
        </p:grpSpPr>
        <p:sp>
          <p:nvSpPr>
            <p:cNvPr id="5653" name="Google Shape;5653;p149"/>
            <p:cNvSpPr/>
            <p:nvPr/>
          </p:nvSpPr>
          <p:spPr>
            <a:xfrm>
              <a:off x="766513" y="2812575"/>
              <a:ext cx="2060100" cy="475800"/>
            </a:xfrm>
            <a:prstGeom prst="roundRect">
              <a:avLst>
                <a:gd name="adj" fmla="val 12212"/>
              </a:avLst>
            </a:prstGeom>
            <a:solidFill>
              <a:srgbClr val="FFB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54" name="Google Shape;5654;p149"/>
            <p:cNvGrpSpPr/>
            <p:nvPr/>
          </p:nvGrpSpPr>
          <p:grpSpPr>
            <a:xfrm>
              <a:off x="813325" y="2860175"/>
              <a:ext cx="1968100" cy="380650"/>
              <a:chOff x="1015800" y="2860175"/>
              <a:chExt cx="1968100" cy="380650"/>
            </a:xfrm>
          </p:grpSpPr>
          <p:sp>
            <p:nvSpPr>
              <p:cNvPr id="5655" name="Google Shape;5655;p149"/>
              <p:cNvSpPr/>
              <p:nvPr/>
            </p:nvSpPr>
            <p:spPr>
              <a:xfrm>
                <a:off x="1015800" y="286017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6" name="Google Shape;5656;p149"/>
              <p:cNvSpPr/>
              <p:nvPr/>
            </p:nvSpPr>
            <p:spPr>
              <a:xfrm>
                <a:off x="1015800" y="319222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7" name="Google Shape;5657;p149"/>
              <p:cNvSpPr/>
              <p:nvPr/>
            </p:nvSpPr>
            <p:spPr>
              <a:xfrm>
                <a:off x="2935300" y="286017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149"/>
              <p:cNvSpPr/>
              <p:nvPr/>
            </p:nvSpPr>
            <p:spPr>
              <a:xfrm>
                <a:off x="2935300" y="319222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659" name="Google Shape;5659;p149"/>
          <p:cNvSpPr txBox="1">
            <a:spLocks noGrp="1"/>
          </p:cNvSpPr>
          <p:nvPr>
            <p:ph type="title" idx="3"/>
          </p:nvPr>
        </p:nvSpPr>
        <p:spPr>
          <a:xfrm>
            <a:off x="6567300" y="2962656"/>
            <a:ext cx="1520100" cy="3534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sz="1300"/>
              <a:t>Bar Levy</a:t>
            </a:r>
            <a:endParaRPr sz="1300"/>
          </a:p>
        </p:txBody>
      </p:sp>
      <p:grpSp>
        <p:nvGrpSpPr>
          <p:cNvPr id="5660" name="Google Shape;5660;p149"/>
          <p:cNvGrpSpPr/>
          <p:nvPr/>
        </p:nvGrpSpPr>
        <p:grpSpPr>
          <a:xfrm>
            <a:off x="3806374" y="2897475"/>
            <a:ext cx="1542397" cy="475800"/>
            <a:chOff x="766513" y="2812575"/>
            <a:chExt cx="2060100" cy="475800"/>
          </a:xfrm>
        </p:grpSpPr>
        <p:sp>
          <p:nvSpPr>
            <p:cNvPr id="5661" name="Google Shape;5661;p149"/>
            <p:cNvSpPr/>
            <p:nvPr/>
          </p:nvSpPr>
          <p:spPr>
            <a:xfrm>
              <a:off x="766513" y="2812575"/>
              <a:ext cx="2060100" cy="475800"/>
            </a:xfrm>
            <a:prstGeom prst="roundRect">
              <a:avLst>
                <a:gd name="adj" fmla="val 12212"/>
              </a:avLst>
            </a:prstGeom>
            <a:solidFill>
              <a:srgbClr val="FFB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62" name="Google Shape;5662;p149"/>
            <p:cNvGrpSpPr/>
            <p:nvPr/>
          </p:nvGrpSpPr>
          <p:grpSpPr>
            <a:xfrm>
              <a:off x="813325" y="2860175"/>
              <a:ext cx="1968100" cy="380650"/>
              <a:chOff x="1015800" y="2860175"/>
              <a:chExt cx="1968100" cy="380650"/>
            </a:xfrm>
          </p:grpSpPr>
          <p:sp>
            <p:nvSpPr>
              <p:cNvPr id="5663" name="Google Shape;5663;p149"/>
              <p:cNvSpPr/>
              <p:nvPr/>
            </p:nvSpPr>
            <p:spPr>
              <a:xfrm>
                <a:off x="1015800" y="286017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149"/>
              <p:cNvSpPr/>
              <p:nvPr/>
            </p:nvSpPr>
            <p:spPr>
              <a:xfrm>
                <a:off x="1015800" y="319222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149"/>
              <p:cNvSpPr/>
              <p:nvPr/>
            </p:nvSpPr>
            <p:spPr>
              <a:xfrm>
                <a:off x="2935300" y="286017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149"/>
              <p:cNvSpPr/>
              <p:nvPr/>
            </p:nvSpPr>
            <p:spPr>
              <a:xfrm>
                <a:off x="2935300" y="319222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667" name="Google Shape;5667;p149"/>
          <p:cNvSpPr txBox="1">
            <a:spLocks noGrp="1"/>
          </p:cNvSpPr>
          <p:nvPr>
            <p:ph type="title" idx="3"/>
          </p:nvPr>
        </p:nvSpPr>
        <p:spPr>
          <a:xfrm>
            <a:off x="3825863" y="2958675"/>
            <a:ext cx="1520100" cy="3534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sz="1300"/>
              <a:t>Dr. Anat Dahan</a:t>
            </a:r>
            <a:endParaRPr sz="1300"/>
          </a:p>
        </p:txBody>
      </p:sp>
      <p:pic>
        <p:nvPicPr>
          <p:cNvPr id="5668" name="Google Shape;5668;p149"/>
          <p:cNvPicPr preferRelativeResize="0"/>
          <p:nvPr/>
        </p:nvPicPr>
        <p:blipFill rotWithShape="1">
          <a:blip r:embed="rId4">
            <a:alphaModFix/>
          </a:blip>
          <a:srcRect l="1727" r="1737"/>
          <a:stretch/>
        </p:blipFill>
        <p:spPr>
          <a:xfrm>
            <a:off x="1181100" y="1250100"/>
            <a:ext cx="1271100" cy="1316700"/>
          </a:xfrm>
          <a:prstGeom prst="roundRect">
            <a:avLst>
              <a:gd name="adj" fmla="val 7791"/>
            </a:avLst>
          </a:prstGeom>
          <a:noFill/>
          <a:ln>
            <a:noFill/>
          </a:ln>
        </p:spPr>
      </p:pic>
      <p:sp>
        <p:nvSpPr>
          <p:cNvPr id="5669" name="Google Shape;5669;p149"/>
          <p:cNvSpPr txBox="1">
            <a:spLocks noGrp="1"/>
          </p:cNvSpPr>
          <p:nvPr>
            <p:ph type="subTitle" idx="4"/>
          </p:nvPr>
        </p:nvSpPr>
        <p:spPr>
          <a:xfrm>
            <a:off x="3557225" y="3694500"/>
            <a:ext cx="2057400" cy="353400"/>
          </a:xfrm>
          <a:prstGeom prst="rect">
            <a:avLst/>
          </a:prstGeom>
        </p:spPr>
        <p:txBody>
          <a:bodyPr spcFirstLastPara="1" wrap="square" lIns="14400" tIns="14400" rIns="14400" bIns="14400" anchor="t" anchorCtr="0">
            <a:noAutofit/>
          </a:bodyPr>
          <a:lstStyle/>
          <a:p>
            <a:pPr marL="0" lvl="0" indent="0" algn="ctr" rtl="0">
              <a:spcBef>
                <a:spcPts val="0"/>
              </a:spcBef>
              <a:spcAft>
                <a:spcPts val="0"/>
              </a:spcAft>
              <a:buNone/>
            </a:pPr>
            <a:r>
              <a:rPr lang="en"/>
              <a:t>Professor of Computer Science at Braude</a:t>
            </a:r>
            <a:endParaRPr/>
          </a:p>
          <a:p>
            <a:pPr marL="0" lvl="0" indent="0" algn="ctr" rtl="0">
              <a:spcBef>
                <a:spcPts val="0"/>
              </a:spcBef>
              <a:spcAft>
                <a:spcPts val="0"/>
              </a:spcAft>
              <a:buNone/>
            </a:pPr>
            <a:endParaRPr/>
          </a:p>
          <a:p>
            <a:pPr marL="0" lvl="0" indent="0" algn="ctr" rtl="0">
              <a:spcBef>
                <a:spcPts val="0"/>
              </a:spcBef>
              <a:spcAft>
                <a:spcPts val="0"/>
              </a:spcAft>
              <a:buNone/>
            </a:pPr>
            <a:endParaRPr/>
          </a:p>
        </p:txBody>
      </p:sp>
      <p:sp>
        <p:nvSpPr>
          <p:cNvPr id="5670" name="Google Shape;5670;p149"/>
          <p:cNvSpPr txBox="1">
            <a:spLocks noGrp="1"/>
          </p:cNvSpPr>
          <p:nvPr>
            <p:ph type="subTitle" idx="4"/>
          </p:nvPr>
        </p:nvSpPr>
        <p:spPr>
          <a:xfrm>
            <a:off x="6298650" y="3694496"/>
            <a:ext cx="2057400" cy="353400"/>
          </a:xfrm>
          <a:prstGeom prst="rect">
            <a:avLst/>
          </a:prstGeom>
        </p:spPr>
        <p:txBody>
          <a:bodyPr spcFirstLastPara="1" wrap="square" lIns="14400" tIns="14400" rIns="14400" bIns="14400" anchor="t" anchorCtr="0">
            <a:noAutofit/>
          </a:bodyPr>
          <a:lstStyle/>
          <a:p>
            <a:pPr marL="0" lvl="0" indent="0" algn="ctr" rtl="0">
              <a:spcBef>
                <a:spcPts val="0"/>
              </a:spcBef>
              <a:spcAft>
                <a:spcPts val="0"/>
              </a:spcAft>
              <a:buNone/>
            </a:pPr>
            <a:r>
              <a:rPr lang="en"/>
              <a:t>Braude Industrial Management Student</a:t>
            </a:r>
            <a:endParaRPr/>
          </a:p>
        </p:txBody>
      </p:sp>
      <p:pic>
        <p:nvPicPr>
          <p:cNvPr id="5671" name="Google Shape;5671;p149"/>
          <p:cNvPicPr preferRelativeResize="0"/>
          <p:nvPr/>
        </p:nvPicPr>
        <p:blipFill rotWithShape="1">
          <a:blip r:embed="rId5">
            <a:alphaModFix/>
          </a:blip>
          <a:srcRect l="1152" r="1152"/>
          <a:stretch/>
        </p:blipFill>
        <p:spPr>
          <a:xfrm>
            <a:off x="6691800" y="1250100"/>
            <a:ext cx="1271100" cy="1316700"/>
          </a:xfrm>
          <a:prstGeom prst="roundRect">
            <a:avLst>
              <a:gd name="adj" fmla="val 7791"/>
            </a:avLst>
          </a:prstGeom>
          <a:noFill/>
          <a:ln>
            <a:noFill/>
          </a:ln>
        </p:spPr>
      </p:pic>
      <p:grpSp>
        <p:nvGrpSpPr>
          <p:cNvPr id="5672" name="Google Shape;5672;p149"/>
          <p:cNvGrpSpPr/>
          <p:nvPr/>
        </p:nvGrpSpPr>
        <p:grpSpPr>
          <a:xfrm>
            <a:off x="7494309" y="625100"/>
            <a:ext cx="575251" cy="475810"/>
            <a:chOff x="7314284" y="666375"/>
            <a:chExt cx="575251" cy="475810"/>
          </a:xfrm>
        </p:grpSpPr>
        <p:grpSp>
          <p:nvGrpSpPr>
            <p:cNvPr id="5673" name="Google Shape;5673;p149"/>
            <p:cNvGrpSpPr/>
            <p:nvPr/>
          </p:nvGrpSpPr>
          <p:grpSpPr>
            <a:xfrm flipH="1">
              <a:off x="7718848" y="688003"/>
              <a:ext cx="170687" cy="169991"/>
              <a:chOff x="1597300" y="694800"/>
              <a:chExt cx="239125" cy="238150"/>
            </a:xfrm>
          </p:grpSpPr>
          <p:sp>
            <p:nvSpPr>
              <p:cNvPr id="5674" name="Google Shape;5674;p149"/>
              <p:cNvSpPr/>
              <p:nvPr/>
            </p:nvSpPr>
            <p:spPr>
              <a:xfrm flipH="1">
                <a:off x="1719225" y="694800"/>
                <a:ext cx="117200" cy="230500"/>
              </a:xfrm>
              <a:custGeom>
                <a:avLst/>
                <a:gdLst/>
                <a:ahLst/>
                <a:cxnLst/>
                <a:rect l="l" t="t" r="r" b="b"/>
                <a:pathLst>
                  <a:path w="4688" h="9220" extrusionOk="0">
                    <a:moveTo>
                      <a:pt x="2030" y="0"/>
                    </a:moveTo>
                    <a:cubicBezTo>
                      <a:pt x="1431" y="0"/>
                      <a:pt x="806" y="388"/>
                      <a:pt x="621" y="1030"/>
                    </a:cubicBezTo>
                    <a:cubicBezTo>
                      <a:pt x="0" y="3558"/>
                      <a:pt x="591" y="6049"/>
                      <a:pt x="680" y="8548"/>
                    </a:cubicBezTo>
                    <a:cubicBezTo>
                      <a:pt x="777" y="8948"/>
                      <a:pt x="1148" y="9220"/>
                      <a:pt x="1504" y="9220"/>
                    </a:cubicBezTo>
                    <a:cubicBezTo>
                      <a:pt x="1720" y="9220"/>
                      <a:pt x="1930" y="9120"/>
                      <a:pt x="2070" y="8888"/>
                    </a:cubicBezTo>
                    <a:cubicBezTo>
                      <a:pt x="3327" y="6389"/>
                      <a:pt x="4687" y="3033"/>
                      <a:pt x="3024" y="505"/>
                    </a:cubicBezTo>
                    <a:cubicBezTo>
                      <a:pt x="2782" y="157"/>
                      <a:pt x="2411" y="0"/>
                      <a:pt x="2030" y="0"/>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149"/>
              <p:cNvSpPr/>
              <p:nvPr/>
            </p:nvSpPr>
            <p:spPr>
              <a:xfrm flipH="1">
                <a:off x="1597300" y="754900"/>
                <a:ext cx="221175" cy="178050"/>
              </a:xfrm>
              <a:custGeom>
                <a:avLst/>
                <a:gdLst/>
                <a:ahLst/>
                <a:cxnLst/>
                <a:rect l="l" t="t" r="r" b="b"/>
                <a:pathLst>
                  <a:path w="8847" h="7122" extrusionOk="0">
                    <a:moveTo>
                      <a:pt x="7058" y="0"/>
                    </a:moveTo>
                    <a:cubicBezTo>
                      <a:pt x="6847" y="0"/>
                      <a:pt x="6633" y="42"/>
                      <a:pt x="6431" y="134"/>
                    </a:cubicBezTo>
                    <a:cubicBezTo>
                      <a:pt x="3939" y="1524"/>
                      <a:pt x="2335" y="3830"/>
                      <a:pt x="391" y="5745"/>
                    </a:cubicBezTo>
                    <a:cubicBezTo>
                      <a:pt x="0" y="6304"/>
                      <a:pt x="297" y="7122"/>
                      <a:pt x="935" y="7122"/>
                    </a:cubicBezTo>
                    <a:cubicBezTo>
                      <a:pt x="997" y="7122"/>
                      <a:pt x="1062" y="7114"/>
                      <a:pt x="1130" y="7098"/>
                    </a:cubicBezTo>
                    <a:cubicBezTo>
                      <a:pt x="4124" y="6299"/>
                      <a:pt x="7821" y="4910"/>
                      <a:pt x="8649" y="1708"/>
                    </a:cubicBezTo>
                    <a:cubicBezTo>
                      <a:pt x="8847" y="784"/>
                      <a:pt x="7972" y="0"/>
                      <a:pt x="7058" y="0"/>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76" name="Google Shape;5676;p149"/>
            <p:cNvGrpSpPr/>
            <p:nvPr/>
          </p:nvGrpSpPr>
          <p:grpSpPr>
            <a:xfrm flipH="1">
              <a:off x="7718848" y="688003"/>
              <a:ext cx="170687" cy="169991"/>
              <a:chOff x="1597300" y="694800"/>
              <a:chExt cx="239125" cy="238150"/>
            </a:xfrm>
          </p:grpSpPr>
          <p:sp>
            <p:nvSpPr>
              <p:cNvPr id="5677" name="Google Shape;5677;p149"/>
              <p:cNvSpPr/>
              <p:nvPr/>
            </p:nvSpPr>
            <p:spPr>
              <a:xfrm flipH="1">
                <a:off x="1719225" y="694800"/>
                <a:ext cx="117200" cy="230500"/>
              </a:xfrm>
              <a:custGeom>
                <a:avLst/>
                <a:gdLst/>
                <a:ahLst/>
                <a:cxnLst/>
                <a:rect l="l" t="t" r="r" b="b"/>
                <a:pathLst>
                  <a:path w="4688" h="9220" extrusionOk="0">
                    <a:moveTo>
                      <a:pt x="2030" y="0"/>
                    </a:moveTo>
                    <a:cubicBezTo>
                      <a:pt x="1431" y="0"/>
                      <a:pt x="806" y="388"/>
                      <a:pt x="621" y="1030"/>
                    </a:cubicBezTo>
                    <a:cubicBezTo>
                      <a:pt x="0" y="3558"/>
                      <a:pt x="591" y="6049"/>
                      <a:pt x="680" y="8548"/>
                    </a:cubicBezTo>
                    <a:cubicBezTo>
                      <a:pt x="777" y="8948"/>
                      <a:pt x="1148" y="9220"/>
                      <a:pt x="1504" y="9220"/>
                    </a:cubicBezTo>
                    <a:cubicBezTo>
                      <a:pt x="1720" y="9220"/>
                      <a:pt x="1930" y="9120"/>
                      <a:pt x="2070" y="8888"/>
                    </a:cubicBezTo>
                    <a:cubicBezTo>
                      <a:pt x="3327" y="6389"/>
                      <a:pt x="4687" y="3033"/>
                      <a:pt x="3024" y="505"/>
                    </a:cubicBezTo>
                    <a:cubicBezTo>
                      <a:pt x="2782" y="157"/>
                      <a:pt x="2411" y="0"/>
                      <a:pt x="2030" y="0"/>
                    </a:cubicBezTo>
                    <a:close/>
                  </a:path>
                </a:pathLst>
              </a:custGeom>
              <a:solidFill>
                <a:srgbClr val="000000">
                  <a:alpha val="223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8" name="Google Shape;5678;p149"/>
              <p:cNvSpPr/>
              <p:nvPr/>
            </p:nvSpPr>
            <p:spPr>
              <a:xfrm flipH="1">
                <a:off x="1597300" y="754900"/>
                <a:ext cx="221175" cy="178050"/>
              </a:xfrm>
              <a:custGeom>
                <a:avLst/>
                <a:gdLst/>
                <a:ahLst/>
                <a:cxnLst/>
                <a:rect l="l" t="t" r="r" b="b"/>
                <a:pathLst>
                  <a:path w="8847" h="7122" extrusionOk="0">
                    <a:moveTo>
                      <a:pt x="7058" y="0"/>
                    </a:moveTo>
                    <a:cubicBezTo>
                      <a:pt x="6847" y="0"/>
                      <a:pt x="6633" y="42"/>
                      <a:pt x="6431" y="134"/>
                    </a:cubicBezTo>
                    <a:cubicBezTo>
                      <a:pt x="3939" y="1524"/>
                      <a:pt x="2335" y="3830"/>
                      <a:pt x="391" y="5745"/>
                    </a:cubicBezTo>
                    <a:cubicBezTo>
                      <a:pt x="0" y="6304"/>
                      <a:pt x="297" y="7122"/>
                      <a:pt x="935" y="7122"/>
                    </a:cubicBezTo>
                    <a:cubicBezTo>
                      <a:pt x="997" y="7122"/>
                      <a:pt x="1062" y="7114"/>
                      <a:pt x="1130" y="7098"/>
                    </a:cubicBezTo>
                    <a:cubicBezTo>
                      <a:pt x="4124" y="6299"/>
                      <a:pt x="7821" y="4910"/>
                      <a:pt x="8649" y="1708"/>
                    </a:cubicBezTo>
                    <a:cubicBezTo>
                      <a:pt x="8847" y="784"/>
                      <a:pt x="7972" y="0"/>
                      <a:pt x="7058" y="0"/>
                    </a:cubicBezTo>
                    <a:close/>
                  </a:path>
                </a:pathLst>
              </a:custGeom>
              <a:solidFill>
                <a:srgbClr val="000000">
                  <a:alpha val="223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79" name="Google Shape;5679;p149"/>
            <p:cNvSpPr/>
            <p:nvPr/>
          </p:nvSpPr>
          <p:spPr>
            <a:xfrm>
              <a:off x="7730322" y="666375"/>
              <a:ext cx="126004" cy="191709"/>
            </a:xfrm>
            <a:custGeom>
              <a:avLst/>
              <a:gdLst/>
              <a:ahLst/>
              <a:cxnLst/>
              <a:rect l="l" t="t" r="r" b="b"/>
              <a:pathLst>
                <a:path w="7061" h="10743" extrusionOk="0">
                  <a:moveTo>
                    <a:pt x="4600" y="0"/>
                  </a:moveTo>
                  <a:cubicBezTo>
                    <a:pt x="4049" y="0"/>
                    <a:pt x="3483" y="230"/>
                    <a:pt x="3120" y="704"/>
                  </a:cubicBezTo>
                  <a:cubicBezTo>
                    <a:pt x="1360" y="3410"/>
                    <a:pt x="991" y="6618"/>
                    <a:pt x="67" y="9575"/>
                  </a:cubicBezTo>
                  <a:cubicBezTo>
                    <a:pt x="1" y="10192"/>
                    <a:pt x="480" y="10743"/>
                    <a:pt x="1007" y="10743"/>
                  </a:cubicBezTo>
                  <a:cubicBezTo>
                    <a:pt x="1187" y="10743"/>
                    <a:pt x="1374" y="10678"/>
                    <a:pt x="1545" y="10529"/>
                  </a:cubicBezTo>
                  <a:cubicBezTo>
                    <a:pt x="4103" y="8126"/>
                    <a:pt x="7060" y="4770"/>
                    <a:pt x="6195" y="1103"/>
                  </a:cubicBezTo>
                  <a:cubicBezTo>
                    <a:pt x="5988" y="377"/>
                    <a:pt x="5305" y="0"/>
                    <a:pt x="4600" y="0"/>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0" name="Google Shape;5680;p149"/>
            <p:cNvSpPr/>
            <p:nvPr/>
          </p:nvSpPr>
          <p:spPr>
            <a:xfrm>
              <a:off x="7491931" y="1009570"/>
              <a:ext cx="45005" cy="132606"/>
            </a:xfrm>
            <a:custGeom>
              <a:avLst/>
              <a:gdLst/>
              <a:ahLst/>
              <a:cxnLst/>
              <a:rect l="l" t="t" r="r" b="b"/>
              <a:pathLst>
                <a:path w="2522" h="7431" extrusionOk="0">
                  <a:moveTo>
                    <a:pt x="2215" y="0"/>
                  </a:moveTo>
                  <a:cubicBezTo>
                    <a:pt x="2091" y="0"/>
                    <a:pt x="1967" y="76"/>
                    <a:pt x="1967" y="228"/>
                  </a:cubicBezTo>
                  <a:cubicBezTo>
                    <a:pt x="1967" y="1921"/>
                    <a:pt x="1937" y="3621"/>
                    <a:pt x="1937" y="5314"/>
                  </a:cubicBezTo>
                  <a:cubicBezTo>
                    <a:pt x="1412" y="5188"/>
                    <a:pt x="828" y="5159"/>
                    <a:pt x="303" y="5063"/>
                  </a:cubicBezTo>
                  <a:cubicBezTo>
                    <a:pt x="295" y="5062"/>
                    <a:pt x="286" y="5061"/>
                    <a:pt x="278" y="5061"/>
                  </a:cubicBezTo>
                  <a:cubicBezTo>
                    <a:pt x="1" y="5061"/>
                    <a:pt x="9" y="5529"/>
                    <a:pt x="303" y="5558"/>
                  </a:cubicBezTo>
                  <a:cubicBezTo>
                    <a:pt x="673" y="5617"/>
                    <a:pt x="1072" y="5654"/>
                    <a:pt x="1479" y="5713"/>
                  </a:cubicBezTo>
                  <a:cubicBezTo>
                    <a:pt x="1412" y="5743"/>
                    <a:pt x="1383" y="5772"/>
                    <a:pt x="1324" y="5802"/>
                  </a:cubicBezTo>
                  <a:cubicBezTo>
                    <a:pt x="1013" y="5927"/>
                    <a:pt x="740" y="6053"/>
                    <a:pt x="429" y="6171"/>
                  </a:cubicBezTo>
                  <a:cubicBezTo>
                    <a:pt x="190" y="6304"/>
                    <a:pt x="337" y="6641"/>
                    <a:pt x="555" y="6641"/>
                  </a:cubicBezTo>
                  <a:cubicBezTo>
                    <a:pt x="593" y="6641"/>
                    <a:pt x="633" y="6630"/>
                    <a:pt x="673" y="6608"/>
                  </a:cubicBezTo>
                  <a:cubicBezTo>
                    <a:pt x="954" y="6482"/>
                    <a:pt x="1228" y="6356"/>
                    <a:pt x="1508" y="6238"/>
                  </a:cubicBezTo>
                  <a:cubicBezTo>
                    <a:pt x="1693" y="6171"/>
                    <a:pt x="1849" y="6053"/>
                    <a:pt x="2033" y="5987"/>
                  </a:cubicBezTo>
                  <a:lnTo>
                    <a:pt x="2033" y="5987"/>
                  </a:lnTo>
                  <a:cubicBezTo>
                    <a:pt x="1996" y="6356"/>
                    <a:pt x="1967" y="6763"/>
                    <a:pt x="1878" y="7132"/>
                  </a:cubicBezTo>
                  <a:cubicBezTo>
                    <a:pt x="1839" y="7313"/>
                    <a:pt x="1988" y="7431"/>
                    <a:pt x="2127" y="7431"/>
                  </a:cubicBezTo>
                  <a:cubicBezTo>
                    <a:pt x="2222" y="7431"/>
                    <a:pt x="2313" y="7376"/>
                    <a:pt x="2336" y="7251"/>
                  </a:cubicBezTo>
                  <a:cubicBezTo>
                    <a:pt x="2462" y="6763"/>
                    <a:pt x="2521" y="6208"/>
                    <a:pt x="2521" y="5684"/>
                  </a:cubicBezTo>
                  <a:cubicBezTo>
                    <a:pt x="2521" y="5558"/>
                    <a:pt x="2492" y="5499"/>
                    <a:pt x="2433" y="5469"/>
                  </a:cubicBezTo>
                  <a:cubicBezTo>
                    <a:pt x="2433" y="3710"/>
                    <a:pt x="2462" y="1987"/>
                    <a:pt x="2462" y="228"/>
                  </a:cubicBezTo>
                  <a:cubicBezTo>
                    <a:pt x="2462" y="76"/>
                    <a:pt x="2338" y="0"/>
                    <a:pt x="2215" y="0"/>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1" name="Google Shape;5681;p149"/>
            <p:cNvSpPr/>
            <p:nvPr/>
          </p:nvSpPr>
          <p:spPr>
            <a:xfrm>
              <a:off x="7314284" y="809135"/>
              <a:ext cx="459580" cy="267265"/>
            </a:xfrm>
            <a:custGeom>
              <a:avLst/>
              <a:gdLst/>
              <a:ahLst/>
              <a:cxnLst/>
              <a:rect l="l" t="t" r="r" b="b"/>
              <a:pathLst>
                <a:path w="25754" h="14977" extrusionOk="0">
                  <a:moveTo>
                    <a:pt x="25480" y="1"/>
                  </a:moveTo>
                  <a:lnTo>
                    <a:pt x="25480" y="1"/>
                  </a:lnTo>
                  <a:cubicBezTo>
                    <a:pt x="22580" y="335"/>
                    <a:pt x="19679" y="811"/>
                    <a:pt x="16757" y="811"/>
                  </a:cubicBezTo>
                  <a:cubicBezTo>
                    <a:pt x="15612" y="811"/>
                    <a:pt x="14464" y="738"/>
                    <a:pt x="13312" y="555"/>
                  </a:cubicBezTo>
                  <a:cubicBezTo>
                    <a:pt x="12816" y="496"/>
                    <a:pt x="12321" y="466"/>
                    <a:pt x="11892" y="437"/>
                  </a:cubicBezTo>
                  <a:cubicBezTo>
                    <a:pt x="11321" y="304"/>
                    <a:pt x="10729" y="240"/>
                    <a:pt x="10129" y="240"/>
                  </a:cubicBezTo>
                  <a:cubicBezTo>
                    <a:pt x="5296" y="240"/>
                    <a:pt x="1" y="4370"/>
                    <a:pt x="1698" y="9552"/>
                  </a:cubicBezTo>
                  <a:cubicBezTo>
                    <a:pt x="2067" y="10476"/>
                    <a:pt x="2622" y="11275"/>
                    <a:pt x="3331" y="11984"/>
                  </a:cubicBezTo>
                  <a:cubicBezTo>
                    <a:pt x="4071" y="12694"/>
                    <a:pt x="4928" y="13278"/>
                    <a:pt x="5889" y="13744"/>
                  </a:cubicBezTo>
                  <a:cubicBezTo>
                    <a:pt x="6377" y="13988"/>
                    <a:pt x="6873" y="14173"/>
                    <a:pt x="7397" y="14358"/>
                  </a:cubicBezTo>
                  <a:cubicBezTo>
                    <a:pt x="8573" y="14781"/>
                    <a:pt x="9754" y="14976"/>
                    <a:pt x="10913" y="14976"/>
                  </a:cubicBezTo>
                  <a:cubicBezTo>
                    <a:pt x="13638" y="14976"/>
                    <a:pt x="16236" y="13897"/>
                    <a:pt x="18331" y="12169"/>
                  </a:cubicBezTo>
                  <a:cubicBezTo>
                    <a:pt x="18760" y="11829"/>
                    <a:pt x="19196" y="11430"/>
                    <a:pt x="19566" y="11031"/>
                  </a:cubicBezTo>
                  <a:cubicBezTo>
                    <a:pt x="22117" y="7889"/>
                    <a:pt x="25754" y="4281"/>
                    <a:pt x="25480" y="1"/>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2" name="Google Shape;5682;p149"/>
            <p:cNvSpPr/>
            <p:nvPr/>
          </p:nvSpPr>
          <p:spPr>
            <a:xfrm>
              <a:off x="7444570" y="900448"/>
              <a:ext cx="289946" cy="175970"/>
            </a:xfrm>
            <a:custGeom>
              <a:avLst/>
              <a:gdLst/>
              <a:ahLst/>
              <a:cxnLst/>
              <a:rect l="l" t="t" r="r" b="b"/>
              <a:pathLst>
                <a:path w="16248" h="9861" extrusionOk="0">
                  <a:moveTo>
                    <a:pt x="15623" y="0"/>
                  </a:moveTo>
                  <a:cubicBezTo>
                    <a:pt x="15151" y="0"/>
                    <a:pt x="14522" y="352"/>
                    <a:pt x="14172" y="613"/>
                  </a:cubicBezTo>
                  <a:cubicBezTo>
                    <a:pt x="12905" y="1566"/>
                    <a:pt x="11546" y="1867"/>
                    <a:pt x="10103" y="1867"/>
                  </a:cubicBezTo>
                  <a:cubicBezTo>
                    <a:pt x="9542" y="1867"/>
                    <a:pt x="8969" y="1822"/>
                    <a:pt x="8384" y="1752"/>
                  </a:cubicBezTo>
                  <a:cubicBezTo>
                    <a:pt x="7835" y="1685"/>
                    <a:pt x="7280" y="1651"/>
                    <a:pt x="6725" y="1651"/>
                  </a:cubicBezTo>
                  <a:cubicBezTo>
                    <a:pt x="5746" y="1651"/>
                    <a:pt x="4766" y="1756"/>
                    <a:pt x="3822" y="1973"/>
                  </a:cubicBezTo>
                  <a:cubicBezTo>
                    <a:pt x="2063" y="2617"/>
                    <a:pt x="555" y="3822"/>
                    <a:pt x="252" y="5818"/>
                  </a:cubicBezTo>
                  <a:cubicBezTo>
                    <a:pt x="0" y="7481"/>
                    <a:pt x="836" y="8841"/>
                    <a:pt x="2033" y="9736"/>
                  </a:cubicBezTo>
                  <a:cubicBezTo>
                    <a:pt x="2568" y="9820"/>
                    <a:pt x="3099" y="9860"/>
                    <a:pt x="3626" y="9860"/>
                  </a:cubicBezTo>
                  <a:cubicBezTo>
                    <a:pt x="6350" y="9860"/>
                    <a:pt x="8937" y="8781"/>
                    <a:pt x="11030" y="7052"/>
                  </a:cubicBezTo>
                  <a:cubicBezTo>
                    <a:pt x="11459" y="6712"/>
                    <a:pt x="11895" y="6313"/>
                    <a:pt x="12265" y="5914"/>
                  </a:cubicBezTo>
                  <a:cubicBezTo>
                    <a:pt x="13522" y="4376"/>
                    <a:pt x="15067" y="2713"/>
                    <a:pt x="16235" y="894"/>
                  </a:cubicBezTo>
                  <a:lnTo>
                    <a:pt x="16235" y="798"/>
                  </a:lnTo>
                  <a:cubicBezTo>
                    <a:pt x="16248" y="202"/>
                    <a:pt x="15980" y="0"/>
                    <a:pt x="15623"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3" name="Google Shape;5683;p149"/>
            <p:cNvSpPr/>
            <p:nvPr/>
          </p:nvSpPr>
          <p:spPr>
            <a:xfrm>
              <a:off x="7376492" y="989352"/>
              <a:ext cx="23627" cy="22681"/>
            </a:xfrm>
            <a:custGeom>
              <a:avLst/>
              <a:gdLst/>
              <a:ahLst/>
              <a:cxnLst/>
              <a:rect l="l" t="t" r="r" b="b"/>
              <a:pathLst>
                <a:path w="1324" h="1271" extrusionOk="0">
                  <a:moveTo>
                    <a:pt x="662" y="0"/>
                  </a:moveTo>
                  <a:cubicBezTo>
                    <a:pt x="331" y="0"/>
                    <a:pt x="1" y="207"/>
                    <a:pt x="1" y="621"/>
                  </a:cubicBezTo>
                  <a:cubicBezTo>
                    <a:pt x="1" y="1054"/>
                    <a:pt x="331" y="1270"/>
                    <a:pt x="662" y="1270"/>
                  </a:cubicBezTo>
                  <a:cubicBezTo>
                    <a:pt x="993" y="1270"/>
                    <a:pt x="1324" y="1054"/>
                    <a:pt x="1324" y="621"/>
                  </a:cubicBezTo>
                  <a:cubicBezTo>
                    <a:pt x="1324" y="207"/>
                    <a:pt x="993" y="0"/>
                    <a:pt x="662" y="0"/>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4" name="Google Shape;5684;p149"/>
            <p:cNvSpPr/>
            <p:nvPr/>
          </p:nvSpPr>
          <p:spPr>
            <a:xfrm rot="232785">
              <a:off x="7391802" y="1023115"/>
              <a:ext cx="35763" cy="55929"/>
            </a:xfrm>
            <a:custGeom>
              <a:avLst/>
              <a:gdLst/>
              <a:ahLst/>
              <a:cxnLst/>
              <a:rect l="l" t="t" r="r" b="b"/>
              <a:pathLst>
                <a:path w="2004" h="3134" extrusionOk="0">
                  <a:moveTo>
                    <a:pt x="1175" y="1"/>
                  </a:moveTo>
                  <a:cubicBezTo>
                    <a:pt x="751" y="1"/>
                    <a:pt x="269" y="206"/>
                    <a:pt x="126" y="548"/>
                  </a:cubicBezTo>
                  <a:cubicBezTo>
                    <a:pt x="0" y="918"/>
                    <a:pt x="0" y="1317"/>
                    <a:pt x="96" y="1627"/>
                  </a:cubicBezTo>
                  <a:cubicBezTo>
                    <a:pt x="126" y="1842"/>
                    <a:pt x="215" y="1997"/>
                    <a:pt x="311" y="2182"/>
                  </a:cubicBezTo>
                  <a:cubicBezTo>
                    <a:pt x="436" y="2396"/>
                    <a:pt x="525" y="2640"/>
                    <a:pt x="651" y="2825"/>
                  </a:cubicBezTo>
                  <a:cubicBezTo>
                    <a:pt x="743" y="2923"/>
                    <a:pt x="934" y="3134"/>
                    <a:pt x="1144" y="3134"/>
                  </a:cubicBezTo>
                  <a:cubicBezTo>
                    <a:pt x="1203" y="3134"/>
                    <a:pt x="1263" y="3117"/>
                    <a:pt x="1324" y="3076"/>
                  </a:cubicBezTo>
                  <a:cubicBezTo>
                    <a:pt x="1479" y="2980"/>
                    <a:pt x="1479" y="2795"/>
                    <a:pt x="1508" y="2677"/>
                  </a:cubicBezTo>
                  <a:cubicBezTo>
                    <a:pt x="1575" y="2396"/>
                    <a:pt x="1693" y="1812"/>
                    <a:pt x="1693" y="1812"/>
                  </a:cubicBezTo>
                  <a:cubicBezTo>
                    <a:pt x="1730" y="1686"/>
                    <a:pt x="1760" y="1568"/>
                    <a:pt x="1789" y="1442"/>
                  </a:cubicBezTo>
                  <a:cubicBezTo>
                    <a:pt x="1878" y="1102"/>
                    <a:pt x="2004" y="644"/>
                    <a:pt x="1848" y="334"/>
                  </a:cubicBezTo>
                  <a:cubicBezTo>
                    <a:pt x="1747" y="104"/>
                    <a:pt x="1476" y="1"/>
                    <a:pt x="1175"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5" name="Google Shape;5685;p149"/>
            <p:cNvSpPr/>
            <p:nvPr/>
          </p:nvSpPr>
          <p:spPr>
            <a:xfrm>
              <a:off x="7408809" y="959015"/>
              <a:ext cx="33299" cy="20700"/>
            </a:xfrm>
            <a:custGeom>
              <a:avLst/>
              <a:gdLst/>
              <a:ahLst/>
              <a:cxnLst/>
              <a:rect l="l" t="t" r="r" b="b"/>
              <a:pathLst>
                <a:path w="1866" h="1160" extrusionOk="0">
                  <a:moveTo>
                    <a:pt x="1600" y="0"/>
                  </a:moveTo>
                  <a:cubicBezTo>
                    <a:pt x="1417" y="0"/>
                    <a:pt x="1182" y="71"/>
                    <a:pt x="1080" y="103"/>
                  </a:cubicBezTo>
                  <a:cubicBezTo>
                    <a:pt x="740" y="259"/>
                    <a:pt x="252" y="540"/>
                    <a:pt x="38" y="909"/>
                  </a:cubicBezTo>
                  <a:lnTo>
                    <a:pt x="38" y="968"/>
                  </a:lnTo>
                  <a:cubicBezTo>
                    <a:pt x="1" y="968"/>
                    <a:pt x="1" y="998"/>
                    <a:pt x="38" y="998"/>
                  </a:cubicBezTo>
                  <a:cubicBezTo>
                    <a:pt x="89" y="1116"/>
                    <a:pt x="194" y="1159"/>
                    <a:pt x="321" y="1159"/>
                  </a:cubicBezTo>
                  <a:cubicBezTo>
                    <a:pt x="561" y="1159"/>
                    <a:pt x="882" y="1006"/>
                    <a:pt x="1080" y="909"/>
                  </a:cubicBezTo>
                  <a:cubicBezTo>
                    <a:pt x="1332" y="784"/>
                    <a:pt x="1790" y="503"/>
                    <a:pt x="1849" y="200"/>
                  </a:cubicBezTo>
                  <a:cubicBezTo>
                    <a:pt x="1866" y="47"/>
                    <a:pt x="1750" y="0"/>
                    <a:pt x="1600"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149"/>
            <p:cNvSpPr/>
            <p:nvPr/>
          </p:nvSpPr>
          <p:spPr>
            <a:xfrm>
              <a:off x="7412771" y="945596"/>
              <a:ext cx="26018" cy="14651"/>
            </a:xfrm>
            <a:custGeom>
              <a:avLst/>
              <a:gdLst/>
              <a:ahLst/>
              <a:cxnLst/>
              <a:rect l="l" t="t" r="r" b="b"/>
              <a:pathLst>
                <a:path w="1458" h="821" extrusionOk="0">
                  <a:moveTo>
                    <a:pt x="1335" y="0"/>
                  </a:moveTo>
                  <a:cubicBezTo>
                    <a:pt x="1236" y="0"/>
                    <a:pt x="1099" y="40"/>
                    <a:pt x="1043" y="57"/>
                  </a:cubicBezTo>
                  <a:cubicBezTo>
                    <a:pt x="673" y="183"/>
                    <a:pt x="304" y="368"/>
                    <a:pt x="30" y="671"/>
                  </a:cubicBezTo>
                  <a:cubicBezTo>
                    <a:pt x="1" y="700"/>
                    <a:pt x="1" y="700"/>
                    <a:pt x="1" y="737"/>
                  </a:cubicBezTo>
                  <a:lnTo>
                    <a:pt x="1" y="767"/>
                  </a:lnTo>
                  <a:cubicBezTo>
                    <a:pt x="46" y="805"/>
                    <a:pt x="109" y="820"/>
                    <a:pt x="182" y="820"/>
                  </a:cubicBezTo>
                  <a:cubicBezTo>
                    <a:pt x="409" y="820"/>
                    <a:pt x="735" y="671"/>
                    <a:pt x="925" y="582"/>
                  </a:cubicBezTo>
                  <a:cubicBezTo>
                    <a:pt x="1043" y="515"/>
                    <a:pt x="1442" y="301"/>
                    <a:pt x="1442" y="87"/>
                  </a:cubicBezTo>
                  <a:cubicBezTo>
                    <a:pt x="1458" y="21"/>
                    <a:pt x="1407" y="0"/>
                    <a:pt x="1335"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149"/>
            <p:cNvSpPr/>
            <p:nvPr/>
          </p:nvSpPr>
          <p:spPr>
            <a:xfrm>
              <a:off x="7412771" y="976450"/>
              <a:ext cx="29052" cy="14276"/>
            </a:xfrm>
            <a:custGeom>
              <a:avLst/>
              <a:gdLst/>
              <a:ahLst/>
              <a:cxnLst/>
              <a:rect l="l" t="t" r="r" b="b"/>
              <a:pathLst>
                <a:path w="1628" h="800" extrusionOk="0">
                  <a:moveTo>
                    <a:pt x="1256" y="0"/>
                  </a:moveTo>
                  <a:cubicBezTo>
                    <a:pt x="1014" y="0"/>
                    <a:pt x="686" y="181"/>
                    <a:pt x="400" y="361"/>
                  </a:cubicBezTo>
                  <a:cubicBezTo>
                    <a:pt x="245" y="420"/>
                    <a:pt x="1" y="575"/>
                    <a:pt x="30" y="701"/>
                  </a:cubicBezTo>
                  <a:cubicBezTo>
                    <a:pt x="47" y="772"/>
                    <a:pt x="117" y="799"/>
                    <a:pt x="212" y="799"/>
                  </a:cubicBezTo>
                  <a:cubicBezTo>
                    <a:pt x="444" y="799"/>
                    <a:pt x="832" y="635"/>
                    <a:pt x="984" y="546"/>
                  </a:cubicBezTo>
                  <a:cubicBezTo>
                    <a:pt x="1169" y="450"/>
                    <a:pt x="1627" y="117"/>
                    <a:pt x="1383" y="21"/>
                  </a:cubicBezTo>
                  <a:cubicBezTo>
                    <a:pt x="1344" y="7"/>
                    <a:pt x="1302" y="0"/>
                    <a:pt x="1256"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88" name="Google Shape;5688;p149"/>
            <p:cNvGrpSpPr/>
            <p:nvPr/>
          </p:nvGrpSpPr>
          <p:grpSpPr>
            <a:xfrm flipH="1">
              <a:off x="7561552" y="885584"/>
              <a:ext cx="177075" cy="144085"/>
              <a:chOff x="1808700" y="965100"/>
              <a:chExt cx="262450" cy="208275"/>
            </a:xfrm>
          </p:grpSpPr>
          <p:sp>
            <p:nvSpPr>
              <p:cNvPr id="5689" name="Google Shape;5689;p149"/>
              <p:cNvSpPr/>
              <p:nvPr/>
            </p:nvSpPr>
            <p:spPr>
              <a:xfrm flipH="1">
                <a:off x="1808700" y="965100"/>
                <a:ext cx="262450" cy="105075"/>
              </a:xfrm>
              <a:custGeom>
                <a:avLst/>
                <a:gdLst/>
                <a:ahLst/>
                <a:cxnLst/>
                <a:rect l="l" t="t" r="r" b="b"/>
                <a:pathLst>
                  <a:path w="10498" h="4203" extrusionOk="0">
                    <a:moveTo>
                      <a:pt x="5545" y="1"/>
                    </a:moveTo>
                    <a:cubicBezTo>
                      <a:pt x="4604" y="1"/>
                      <a:pt x="3667" y="67"/>
                      <a:pt x="2735" y="139"/>
                    </a:cubicBezTo>
                    <a:cubicBezTo>
                      <a:pt x="2307" y="723"/>
                      <a:pt x="1811" y="1248"/>
                      <a:pt x="1294" y="1617"/>
                    </a:cubicBezTo>
                    <a:cubicBezTo>
                      <a:pt x="858" y="1921"/>
                      <a:pt x="429" y="2172"/>
                      <a:pt x="0" y="2386"/>
                    </a:cubicBezTo>
                    <a:cubicBezTo>
                      <a:pt x="1897" y="3327"/>
                      <a:pt x="4096" y="4203"/>
                      <a:pt x="6190" y="4203"/>
                    </a:cubicBezTo>
                    <a:cubicBezTo>
                      <a:pt x="7321" y="4203"/>
                      <a:pt x="8420" y="3948"/>
                      <a:pt x="9426" y="3310"/>
                    </a:cubicBezTo>
                    <a:cubicBezTo>
                      <a:pt x="10498" y="2571"/>
                      <a:pt x="10069" y="782"/>
                      <a:pt x="8805" y="353"/>
                    </a:cubicBezTo>
                    <a:cubicBezTo>
                      <a:pt x="7717" y="88"/>
                      <a:pt x="6629" y="1"/>
                      <a:pt x="5545" y="1"/>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0" name="Google Shape;5690;p149"/>
              <p:cNvSpPr/>
              <p:nvPr/>
            </p:nvSpPr>
            <p:spPr>
              <a:xfrm flipH="1">
                <a:off x="1832700" y="980025"/>
                <a:ext cx="236975" cy="193350"/>
              </a:xfrm>
              <a:custGeom>
                <a:avLst/>
                <a:gdLst/>
                <a:ahLst/>
                <a:cxnLst/>
                <a:rect l="l" t="t" r="r" b="b"/>
                <a:pathLst>
                  <a:path w="9479" h="7734" extrusionOk="0">
                    <a:moveTo>
                      <a:pt x="2307" y="0"/>
                    </a:moveTo>
                    <a:cubicBezTo>
                      <a:pt x="2004" y="399"/>
                      <a:pt x="1634" y="739"/>
                      <a:pt x="1235" y="1020"/>
                    </a:cubicBezTo>
                    <a:cubicBezTo>
                      <a:pt x="828" y="1294"/>
                      <a:pt x="399" y="1545"/>
                      <a:pt x="0" y="1760"/>
                    </a:cubicBezTo>
                    <a:cubicBezTo>
                      <a:pt x="1634" y="4650"/>
                      <a:pt x="3911" y="7548"/>
                      <a:pt x="7297" y="7733"/>
                    </a:cubicBezTo>
                    <a:cubicBezTo>
                      <a:pt x="7308" y="7733"/>
                      <a:pt x="7319" y="7733"/>
                      <a:pt x="7331" y="7733"/>
                    </a:cubicBezTo>
                    <a:cubicBezTo>
                      <a:pt x="8728" y="7733"/>
                      <a:pt x="9479" y="5905"/>
                      <a:pt x="8657" y="4746"/>
                    </a:cubicBezTo>
                    <a:cubicBezTo>
                      <a:pt x="6898" y="2684"/>
                      <a:pt x="4562" y="1390"/>
                      <a:pt x="2307" y="0"/>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91" name="Google Shape;5691;p149"/>
            <p:cNvSpPr/>
            <p:nvPr/>
          </p:nvSpPr>
          <p:spPr>
            <a:xfrm>
              <a:off x="7549588" y="1009561"/>
              <a:ext cx="45130" cy="132624"/>
            </a:xfrm>
            <a:custGeom>
              <a:avLst/>
              <a:gdLst/>
              <a:ahLst/>
              <a:cxnLst/>
              <a:rect l="l" t="t" r="r" b="b"/>
              <a:pathLst>
                <a:path w="2529" h="7432" extrusionOk="0">
                  <a:moveTo>
                    <a:pt x="2218" y="1"/>
                  </a:moveTo>
                  <a:cubicBezTo>
                    <a:pt x="2096" y="1"/>
                    <a:pt x="1974" y="77"/>
                    <a:pt x="1974" y="228"/>
                  </a:cubicBezTo>
                  <a:cubicBezTo>
                    <a:pt x="1974" y="1921"/>
                    <a:pt x="1944" y="3621"/>
                    <a:pt x="1944" y="5314"/>
                  </a:cubicBezTo>
                  <a:cubicBezTo>
                    <a:pt x="1390" y="5189"/>
                    <a:pt x="835" y="5159"/>
                    <a:pt x="311" y="5063"/>
                  </a:cubicBezTo>
                  <a:cubicBezTo>
                    <a:pt x="302" y="5062"/>
                    <a:pt x="293" y="5062"/>
                    <a:pt x="284" y="5062"/>
                  </a:cubicBezTo>
                  <a:cubicBezTo>
                    <a:pt x="0" y="5062"/>
                    <a:pt x="9" y="5530"/>
                    <a:pt x="311" y="5558"/>
                  </a:cubicBezTo>
                  <a:cubicBezTo>
                    <a:pt x="680" y="5618"/>
                    <a:pt x="1079" y="5654"/>
                    <a:pt x="1479" y="5714"/>
                  </a:cubicBezTo>
                  <a:cubicBezTo>
                    <a:pt x="1419" y="5743"/>
                    <a:pt x="1353" y="5773"/>
                    <a:pt x="1323" y="5802"/>
                  </a:cubicBezTo>
                  <a:cubicBezTo>
                    <a:pt x="1020" y="5928"/>
                    <a:pt x="710" y="6054"/>
                    <a:pt x="429" y="6172"/>
                  </a:cubicBezTo>
                  <a:cubicBezTo>
                    <a:pt x="196" y="6304"/>
                    <a:pt x="339" y="6641"/>
                    <a:pt x="560" y="6641"/>
                  </a:cubicBezTo>
                  <a:cubicBezTo>
                    <a:pt x="598" y="6641"/>
                    <a:pt x="639" y="6631"/>
                    <a:pt x="680" y="6608"/>
                  </a:cubicBezTo>
                  <a:cubicBezTo>
                    <a:pt x="954" y="6482"/>
                    <a:pt x="1235" y="6357"/>
                    <a:pt x="1508" y="6239"/>
                  </a:cubicBezTo>
                  <a:cubicBezTo>
                    <a:pt x="1663" y="6172"/>
                    <a:pt x="1848" y="6054"/>
                    <a:pt x="2033" y="5987"/>
                  </a:cubicBezTo>
                  <a:lnTo>
                    <a:pt x="2033" y="5987"/>
                  </a:lnTo>
                  <a:cubicBezTo>
                    <a:pt x="2003" y="6357"/>
                    <a:pt x="1944" y="6763"/>
                    <a:pt x="1878" y="7133"/>
                  </a:cubicBezTo>
                  <a:cubicBezTo>
                    <a:pt x="1843" y="7314"/>
                    <a:pt x="1991" y="7431"/>
                    <a:pt x="2131" y="7431"/>
                  </a:cubicBezTo>
                  <a:cubicBezTo>
                    <a:pt x="2226" y="7431"/>
                    <a:pt x="2317" y="7377"/>
                    <a:pt x="2344" y="7251"/>
                  </a:cubicBezTo>
                  <a:cubicBezTo>
                    <a:pt x="2462" y="6763"/>
                    <a:pt x="2528" y="6209"/>
                    <a:pt x="2528" y="5684"/>
                  </a:cubicBezTo>
                  <a:cubicBezTo>
                    <a:pt x="2528" y="5558"/>
                    <a:pt x="2499" y="5499"/>
                    <a:pt x="2403" y="5470"/>
                  </a:cubicBezTo>
                  <a:cubicBezTo>
                    <a:pt x="2432" y="3710"/>
                    <a:pt x="2462" y="1988"/>
                    <a:pt x="2462" y="228"/>
                  </a:cubicBezTo>
                  <a:cubicBezTo>
                    <a:pt x="2462" y="77"/>
                    <a:pt x="2340" y="1"/>
                    <a:pt x="2218"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92" name="Google Shape;5692;p149"/>
            <p:cNvGrpSpPr/>
            <p:nvPr/>
          </p:nvGrpSpPr>
          <p:grpSpPr>
            <a:xfrm flipH="1">
              <a:off x="7561577" y="885584"/>
              <a:ext cx="177075" cy="144085"/>
              <a:chOff x="1808700" y="965100"/>
              <a:chExt cx="262450" cy="208275"/>
            </a:xfrm>
          </p:grpSpPr>
          <p:sp>
            <p:nvSpPr>
              <p:cNvPr id="5693" name="Google Shape;5693;p149"/>
              <p:cNvSpPr/>
              <p:nvPr/>
            </p:nvSpPr>
            <p:spPr>
              <a:xfrm flipH="1">
                <a:off x="1808700" y="965100"/>
                <a:ext cx="262450" cy="105075"/>
              </a:xfrm>
              <a:custGeom>
                <a:avLst/>
                <a:gdLst/>
                <a:ahLst/>
                <a:cxnLst/>
                <a:rect l="l" t="t" r="r" b="b"/>
                <a:pathLst>
                  <a:path w="10498" h="4203" extrusionOk="0">
                    <a:moveTo>
                      <a:pt x="5545" y="1"/>
                    </a:moveTo>
                    <a:cubicBezTo>
                      <a:pt x="4604" y="1"/>
                      <a:pt x="3667" y="67"/>
                      <a:pt x="2735" y="139"/>
                    </a:cubicBezTo>
                    <a:cubicBezTo>
                      <a:pt x="2307" y="723"/>
                      <a:pt x="1811" y="1248"/>
                      <a:pt x="1294" y="1617"/>
                    </a:cubicBezTo>
                    <a:cubicBezTo>
                      <a:pt x="858" y="1921"/>
                      <a:pt x="429" y="2172"/>
                      <a:pt x="0" y="2386"/>
                    </a:cubicBezTo>
                    <a:cubicBezTo>
                      <a:pt x="1897" y="3327"/>
                      <a:pt x="4096" y="4203"/>
                      <a:pt x="6190" y="4203"/>
                    </a:cubicBezTo>
                    <a:cubicBezTo>
                      <a:pt x="7321" y="4203"/>
                      <a:pt x="8420" y="3948"/>
                      <a:pt x="9426" y="3310"/>
                    </a:cubicBezTo>
                    <a:cubicBezTo>
                      <a:pt x="10498" y="2571"/>
                      <a:pt x="10069" y="782"/>
                      <a:pt x="8805" y="353"/>
                    </a:cubicBezTo>
                    <a:cubicBezTo>
                      <a:pt x="7717" y="88"/>
                      <a:pt x="6629" y="1"/>
                      <a:pt x="5545" y="1"/>
                    </a:cubicBezTo>
                    <a:close/>
                  </a:path>
                </a:pathLst>
              </a:custGeom>
              <a:solidFill>
                <a:srgbClr val="000000">
                  <a:alpha val="2849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4" name="Google Shape;5694;p149"/>
              <p:cNvSpPr/>
              <p:nvPr/>
            </p:nvSpPr>
            <p:spPr>
              <a:xfrm flipH="1">
                <a:off x="1832700" y="980025"/>
                <a:ext cx="236975" cy="193350"/>
              </a:xfrm>
              <a:custGeom>
                <a:avLst/>
                <a:gdLst/>
                <a:ahLst/>
                <a:cxnLst/>
                <a:rect l="l" t="t" r="r" b="b"/>
                <a:pathLst>
                  <a:path w="9479" h="7734" extrusionOk="0">
                    <a:moveTo>
                      <a:pt x="2307" y="0"/>
                    </a:moveTo>
                    <a:cubicBezTo>
                      <a:pt x="2004" y="399"/>
                      <a:pt x="1634" y="739"/>
                      <a:pt x="1235" y="1020"/>
                    </a:cubicBezTo>
                    <a:cubicBezTo>
                      <a:pt x="828" y="1294"/>
                      <a:pt x="399" y="1545"/>
                      <a:pt x="0" y="1760"/>
                    </a:cubicBezTo>
                    <a:cubicBezTo>
                      <a:pt x="1634" y="4650"/>
                      <a:pt x="3911" y="7548"/>
                      <a:pt x="7297" y="7733"/>
                    </a:cubicBezTo>
                    <a:cubicBezTo>
                      <a:pt x="7308" y="7733"/>
                      <a:pt x="7319" y="7733"/>
                      <a:pt x="7331" y="7733"/>
                    </a:cubicBezTo>
                    <a:cubicBezTo>
                      <a:pt x="8728" y="7733"/>
                      <a:pt x="9479" y="5905"/>
                      <a:pt x="8657" y="4746"/>
                    </a:cubicBezTo>
                    <a:cubicBezTo>
                      <a:pt x="6898" y="2684"/>
                      <a:pt x="4562" y="1390"/>
                      <a:pt x="2307" y="0"/>
                    </a:cubicBezTo>
                    <a:close/>
                  </a:path>
                </a:pathLst>
              </a:custGeom>
              <a:solidFill>
                <a:srgbClr val="000000">
                  <a:alpha val="2849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95" name="Google Shape;5695;p149"/>
            <p:cNvSpPr/>
            <p:nvPr/>
          </p:nvSpPr>
          <p:spPr>
            <a:xfrm>
              <a:off x="7555120" y="885529"/>
              <a:ext cx="204504" cy="115814"/>
            </a:xfrm>
            <a:custGeom>
              <a:avLst/>
              <a:gdLst/>
              <a:ahLst/>
              <a:cxnLst/>
              <a:rect l="l" t="t" r="r" b="b"/>
              <a:pathLst>
                <a:path w="11460" h="6490" extrusionOk="0">
                  <a:moveTo>
                    <a:pt x="2433" y="0"/>
                  </a:moveTo>
                  <a:cubicBezTo>
                    <a:pt x="2034" y="525"/>
                    <a:pt x="1568" y="1020"/>
                    <a:pt x="1080" y="1360"/>
                  </a:cubicBezTo>
                  <a:cubicBezTo>
                    <a:pt x="710" y="1604"/>
                    <a:pt x="341" y="1819"/>
                    <a:pt x="1" y="2033"/>
                  </a:cubicBezTo>
                  <a:cubicBezTo>
                    <a:pt x="2297" y="4442"/>
                    <a:pt x="4688" y="6489"/>
                    <a:pt x="7863" y="6489"/>
                  </a:cubicBezTo>
                  <a:cubicBezTo>
                    <a:pt x="8429" y="6489"/>
                    <a:pt x="9021" y="6424"/>
                    <a:pt x="9641" y="6284"/>
                  </a:cubicBezTo>
                  <a:cubicBezTo>
                    <a:pt x="11208" y="5855"/>
                    <a:pt x="11459" y="3608"/>
                    <a:pt x="10166" y="2588"/>
                  </a:cubicBezTo>
                  <a:cubicBezTo>
                    <a:pt x="7482" y="806"/>
                    <a:pt x="5360" y="806"/>
                    <a:pt x="2433" y="0"/>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699"/>
        <p:cNvGrpSpPr/>
        <p:nvPr/>
      </p:nvGrpSpPr>
      <p:grpSpPr>
        <a:xfrm>
          <a:off x="0" y="0"/>
          <a:ext cx="0" cy="0"/>
          <a:chOff x="0" y="0"/>
          <a:chExt cx="0" cy="0"/>
        </a:xfrm>
      </p:grpSpPr>
      <p:sp>
        <p:nvSpPr>
          <p:cNvPr id="5700" name="Google Shape;5700;p150"/>
          <p:cNvSpPr/>
          <p:nvPr/>
        </p:nvSpPr>
        <p:spPr>
          <a:xfrm flipH="1">
            <a:off x="421604" y="3202228"/>
            <a:ext cx="652150" cy="353400"/>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959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01" name="Google Shape;5701;p150"/>
          <p:cNvGrpSpPr/>
          <p:nvPr/>
        </p:nvGrpSpPr>
        <p:grpSpPr>
          <a:xfrm>
            <a:off x="2158003" y="1100900"/>
            <a:ext cx="1542300" cy="2454725"/>
            <a:chOff x="154300" y="1100900"/>
            <a:chExt cx="1542300" cy="2454725"/>
          </a:xfrm>
        </p:grpSpPr>
        <p:grpSp>
          <p:nvGrpSpPr>
            <p:cNvPr id="5702" name="Google Shape;5702;p150"/>
            <p:cNvGrpSpPr/>
            <p:nvPr/>
          </p:nvGrpSpPr>
          <p:grpSpPr>
            <a:xfrm>
              <a:off x="404375" y="2672725"/>
              <a:ext cx="1075425" cy="882900"/>
              <a:chOff x="1376875" y="2672725"/>
              <a:chExt cx="1075425" cy="882900"/>
            </a:xfrm>
          </p:grpSpPr>
          <p:sp>
            <p:nvSpPr>
              <p:cNvPr id="5703" name="Google Shape;5703;p150"/>
              <p:cNvSpPr/>
              <p:nvPr/>
            </p:nvSpPr>
            <p:spPr>
              <a:xfrm>
                <a:off x="1376875" y="2672725"/>
                <a:ext cx="127800" cy="882900"/>
              </a:xfrm>
              <a:prstGeom prst="rect">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4" name="Google Shape;5704;p150"/>
              <p:cNvSpPr/>
              <p:nvPr/>
            </p:nvSpPr>
            <p:spPr>
              <a:xfrm>
                <a:off x="2324500" y="2672725"/>
                <a:ext cx="127800" cy="882900"/>
              </a:xfrm>
              <a:prstGeom prst="rect">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05" name="Google Shape;5705;p150"/>
            <p:cNvSpPr/>
            <p:nvPr/>
          </p:nvSpPr>
          <p:spPr>
            <a:xfrm>
              <a:off x="154300" y="1100900"/>
              <a:ext cx="1542300" cy="1613100"/>
            </a:xfrm>
            <a:prstGeom prst="roundRect">
              <a:avLst>
                <a:gd name="adj" fmla="val 12212"/>
              </a:avLst>
            </a:prstGeom>
            <a:solidFill>
              <a:srgbClr val="EF41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6" name="Google Shape;5706;p150"/>
            <p:cNvSpPr/>
            <p:nvPr/>
          </p:nvSpPr>
          <p:spPr>
            <a:xfrm>
              <a:off x="244920" y="1208820"/>
              <a:ext cx="1361059" cy="1397261"/>
            </a:xfrm>
            <a:custGeom>
              <a:avLst/>
              <a:gdLst/>
              <a:ahLst/>
              <a:cxnLst/>
              <a:rect l="l" t="t" r="r" b="b"/>
              <a:pathLst>
                <a:path w="10502" h="10539" extrusionOk="0">
                  <a:moveTo>
                    <a:pt x="9568" y="159"/>
                  </a:moveTo>
                  <a:cubicBezTo>
                    <a:pt x="9764" y="159"/>
                    <a:pt x="9997" y="234"/>
                    <a:pt x="10119" y="392"/>
                  </a:cubicBezTo>
                  <a:cubicBezTo>
                    <a:pt x="10268" y="551"/>
                    <a:pt x="10352" y="738"/>
                    <a:pt x="10352" y="934"/>
                  </a:cubicBezTo>
                  <a:lnTo>
                    <a:pt x="10352" y="9568"/>
                  </a:lnTo>
                  <a:cubicBezTo>
                    <a:pt x="10352" y="9801"/>
                    <a:pt x="10268" y="9997"/>
                    <a:pt x="10119" y="10156"/>
                  </a:cubicBezTo>
                  <a:cubicBezTo>
                    <a:pt x="9997" y="10268"/>
                    <a:pt x="9764" y="10389"/>
                    <a:pt x="9568" y="10389"/>
                  </a:cubicBezTo>
                  <a:lnTo>
                    <a:pt x="934" y="10389"/>
                  </a:lnTo>
                  <a:cubicBezTo>
                    <a:pt x="701" y="10389"/>
                    <a:pt x="514" y="10268"/>
                    <a:pt x="355" y="10156"/>
                  </a:cubicBezTo>
                  <a:cubicBezTo>
                    <a:pt x="234" y="9997"/>
                    <a:pt x="159" y="9801"/>
                    <a:pt x="159" y="9568"/>
                  </a:cubicBezTo>
                  <a:lnTo>
                    <a:pt x="159" y="934"/>
                  </a:lnTo>
                  <a:cubicBezTo>
                    <a:pt x="159" y="738"/>
                    <a:pt x="234" y="551"/>
                    <a:pt x="355" y="392"/>
                  </a:cubicBezTo>
                  <a:cubicBezTo>
                    <a:pt x="514" y="234"/>
                    <a:pt x="701" y="159"/>
                    <a:pt x="934" y="159"/>
                  </a:cubicBezTo>
                  <a:close/>
                  <a:moveTo>
                    <a:pt x="934" y="0"/>
                  </a:moveTo>
                  <a:cubicBezTo>
                    <a:pt x="393" y="0"/>
                    <a:pt x="1" y="430"/>
                    <a:pt x="1" y="934"/>
                  </a:cubicBezTo>
                  <a:lnTo>
                    <a:pt x="1" y="9568"/>
                  </a:lnTo>
                  <a:cubicBezTo>
                    <a:pt x="1" y="10118"/>
                    <a:pt x="393" y="10538"/>
                    <a:pt x="934" y="10538"/>
                  </a:cubicBezTo>
                  <a:lnTo>
                    <a:pt x="9568" y="10538"/>
                  </a:lnTo>
                  <a:cubicBezTo>
                    <a:pt x="10081" y="10538"/>
                    <a:pt x="10501" y="10118"/>
                    <a:pt x="10501" y="9568"/>
                  </a:cubicBezTo>
                  <a:lnTo>
                    <a:pt x="10501" y="934"/>
                  </a:lnTo>
                  <a:cubicBezTo>
                    <a:pt x="10501" y="430"/>
                    <a:pt x="10081" y="0"/>
                    <a:pt x="9568" y="0"/>
                  </a:cubicBezTo>
                  <a:close/>
                </a:path>
              </a:pathLst>
            </a:custGeom>
            <a:solidFill>
              <a:srgbClr val="5A254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07" name="Google Shape;5707;p150"/>
          <p:cNvGrpSpPr/>
          <p:nvPr/>
        </p:nvGrpSpPr>
        <p:grpSpPr>
          <a:xfrm>
            <a:off x="5443697" y="1094025"/>
            <a:ext cx="1542300" cy="2454725"/>
            <a:chOff x="3800857" y="1100900"/>
            <a:chExt cx="1542300" cy="2454725"/>
          </a:xfrm>
        </p:grpSpPr>
        <p:grpSp>
          <p:nvGrpSpPr>
            <p:cNvPr id="5708" name="Google Shape;5708;p150"/>
            <p:cNvGrpSpPr/>
            <p:nvPr/>
          </p:nvGrpSpPr>
          <p:grpSpPr>
            <a:xfrm>
              <a:off x="4034295" y="2672725"/>
              <a:ext cx="1075425" cy="882900"/>
              <a:chOff x="1376875" y="2672725"/>
              <a:chExt cx="1075425" cy="882900"/>
            </a:xfrm>
          </p:grpSpPr>
          <p:sp>
            <p:nvSpPr>
              <p:cNvPr id="5709" name="Google Shape;5709;p150"/>
              <p:cNvSpPr/>
              <p:nvPr/>
            </p:nvSpPr>
            <p:spPr>
              <a:xfrm>
                <a:off x="1376875" y="2672725"/>
                <a:ext cx="127800" cy="882900"/>
              </a:xfrm>
              <a:prstGeom prst="rect">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0" name="Google Shape;5710;p150"/>
              <p:cNvSpPr/>
              <p:nvPr/>
            </p:nvSpPr>
            <p:spPr>
              <a:xfrm>
                <a:off x="2324500" y="2672725"/>
                <a:ext cx="127800" cy="882900"/>
              </a:xfrm>
              <a:prstGeom prst="rect">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11" name="Google Shape;5711;p150"/>
            <p:cNvSpPr/>
            <p:nvPr/>
          </p:nvSpPr>
          <p:spPr>
            <a:xfrm>
              <a:off x="3800857" y="1100900"/>
              <a:ext cx="1542300" cy="1613100"/>
            </a:xfrm>
            <a:prstGeom prst="roundRect">
              <a:avLst>
                <a:gd name="adj" fmla="val 12212"/>
              </a:avLst>
            </a:prstGeom>
            <a:solidFill>
              <a:srgbClr val="BC7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2" name="Google Shape;5712;p150"/>
            <p:cNvSpPr/>
            <p:nvPr/>
          </p:nvSpPr>
          <p:spPr>
            <a:xfrm>
              <a:off x="3891477" y="1208820"/>
              <a:ext cx="1361059" cy="1397261"/>
            </a:xfrm>
            <a:custGeom>
              <a:avLst/>
              <a:gdLst/>
              <a:ahLst/>
              <a:cxnLst/>
              <a:rect l="l" t="t" r="r" b="b"/>
              <a:pathLst>
                <a:path w="10502" h="10539" extrusionOk="0">
                  <a:moveTo>
                    <a:pt x="9568" y="159"/>
                  </a:moveTo>
                  <a:cubicBezTo>
                    <a:pt x="9764" y="159"/>
                    <a:pt x="9997" y="234"/>
                    <a:pt x="10119" y="392"/>
                  </a:cubicBezTo>
                  <a:cubicBezTo>
                    <a:pt x="10268" y="551"/>
                    <a:pt x="10352" y="738"/>
                    <a:pt x="10352" y="934"/>
                  </a:cubicBezTo>
                  <a:lnTo>
                    <a:pt x="10352" y="9568"/>
                  </a:lnTo>
                  <a:cubicBezTo>
                    <a:pt x="10352" y="9801"/>
                    <a:pt x="10268" y="9997"/>
                    <a:pt x="10119" y="10156"/>
                  </a:cubicBezTo>
                  <a:cubicBezTo>
                    <a:pt x="9997" y="10268"/>
                    <a:pt x="9764" y="10389"/>
                    <a:pt x="9568" y="10389"/>
                  </a:cubicBezTo>
                  <a:lnTo>
                    <a:pt x="934" y="10389"/>
                  </a:lnTo>
                  <a:cubicBezTo>
                    <a:pt x="701" y="10389"/>
                    <a:pt x="514" y="10268"/>
                    <a:pt x="355" y="10156"/>
                  </a:cubicBezTo>
                  <a:cubicBezTo>
                    <a:pt x="234" y="9997"/>
                    <a:pt x="159" y="9801"/>
                    <a:pt x="159" y="9568"/>
                  </a:cubicBezTo>
                  <a:lnTo>
                    <a:pt x="159" y="934"/>
                  </a:lnTo>
                  <a:cubicBezTo>
                    <a:pt x="159" y="738"/>
                    <a:pt x="234" y="551"/>
                    <a:pt x="355" y="392"/>
                  </a:cubicBezTo>
                  <a:cubicBezTo>
                    <a:pt x="514" y="234"/>
                    <a:pt x="701" y="159"/>
                    <a:pt x="934" y="159"/>
                  </a:cubicBezTo>
                  <a:close/>
                  <a:moveTo>
                    <a:pt x="934" y="0"/>
                  </a:moveTo>
                  <a:cubicBezTo>
                    <a:pt x="393" y="0"/>
                    <a:pt x="1" y="430"/>
                    <a:pt x="1" y="934"/>
                  </a:cubicBezTo>
                  <a:lnTo>
                    <a:pt x="1" y="9568"/>
                  </a:lnTo>
                  <a:cubicBezTo>
                    <a:pt x="1" y="10118"/>
                    <a:pt x="393" y="10538"/>
                    <a:pt x="934" y="10538"/>
                  </a:cubicBezTo>
                  <a:lnTo>
                    <a:pt x="9568" y="10538"/>
                  </a:lnTo>
                  <a:cubicBezTo>
                    <a:pt x="10081" y="10538"/>
                    <a:pt x="10501" y="10118"/>
                    <a:pt x="10501" y="9568"/>
                  </a:cubicBezTo>
                  <a:lnTo>
                    <a:pt x="10501" y="934"/>
                  </a:lnTo>
                  <a:cubicBezTo>
                    <a:pt x="10501" y="430"/>
                    <a:pt x="10081" y="0"/>
                    <a:pt x="9568" y="0"/>
                  </a:cubicBezTo>
                  <a:close/>
                </a:path>
              </a:pathLst>
            </a:custGeom>
            <a:solidFill>
              <a:srgbClr val="5A254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13" name="Google Shape;5713;p150"/>
          <p:cNvSpPr txBox="1">
            <a:spLocks noGrp="1"/>
          </p:cNvSpPr>
          <p:nvPr>
            <p:ph type="title"/>
          </p:nvPr>
        </p:nvSpPr>
        <p:spPr>
          <a:xfrm>
            <a:off x="1874525" y="333825"/>
            <a:ext cx="5482500" cy="4758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a:t>Honorable Mentions</a:t>
            </a:r>
            <a:endParaRPr/>
          </a:p>
        </p:txBody>
      </p:sp>
      <p:sp>
        <p:nvSpPr>
          <p:cNvPr id="5714" name="Google Shape;5714;p150"/>
          <p:cNvSpPr/>
          <p:nvPr/>
        </p:nvSpPr>
        <p:spPr>
          <a:xfrm flipH="1">
            <a:off x="6704864" y="3202228"/>
            <a:ext cx="652150" cy="353400"/>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959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5" name="Google Shape;5715;p150"/>
          <p:cNvSpPr/>
          <p:nvPr/>
        </p:nvSpPr>
        <p:spPr>
          <a:xfrm flipH="1">
            <a:off x="8299540" y="3268588"/>
            <a:ext cx="529705" cy="287040"/>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959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6" name="Google Shape;5716;p150"/>
          <p:cNvSpPr/>
          <p:nvPr/>
        </p:nvSpPr>
        <p:spPr>
          <a:xfrm>
            <a:off x="6362700" y="-57150"/>
            <a:ext cx="2838450" cy="1019175"/>
          </a:xfrm>
          <a:custGeom>
            <a:avLst/>
            <a:gdLst/>
            <a:ahLst/>
            <a:cxnLst/>
            <a:rect l="l" t="t" r="r" b="b"/>
            <a:pathLst>
              <a:path w="113538" h="40767" extrusionOk="0">
                <a:moveTo>
                  <a:pt x="0" y="0"/>
                </a:moveTo>
                <a:cubicBezTo>
                  <a:pt x="4970" y="3728"/>
                  <a:pt x="7978" y="9532"/>
                  <a:pt x="12192" y="14097"/>
                </a:cubicBezTo>
                <a:cubicBezTo>
                  <a:pt x="17316" y="19648"/>
                  <a:pt x="24946" y="23071"/>
                  <a:pt x="32385" y="24384"/>
                </a:cubicBezTo>
                <a:cubicBezTo>
                  <a:pt x="45532" y="26704"/>
                  <a:pt x="59725" y="18257"/>
                  <a:pt x="72390" y="22479"/>
                </a:cubicBezTo>
                <a:cubicBezTo>
                  <a:pt x="86629" y="27225"/>
                  <a:pt x="98528" y="40767"/>
                  <a:pt x="113538" y="40767"/>
                </a:cubicBezTo>
              </a:path>
            </a:pathLst>
          </a:custGeom>
          <a:noFill/>
          <a:ln w="19050" cap="flat" cmpd="sng">
            <a:solidFill>
              <a:schemeClr val="dk2"/>
            </a:solidFill>
            <a:prstDash val="dash"/>
            <a:round/>
            <a:headEnd type="none" w="med" len="med"/>
            <a:tailEnd type="none" w="med" len="med"/>
          </a:ln>
        </p:spPr>
      </p:sp>
      <p:grpSp>
        <p:nvGrpSpPr>
          <p:cNvPr id="5717" name="Google Shape;5717;p150"/>
          <p:cNvGrpSpPr/>
          <p:nvPr/>
        </p:nvGrpSpPr>
        <p:grpSpPr>
          <a:xfrm>
            <a:off x="5443661" y="2841123"/>
            <a:ext cx="1542397" cy="475800"/>
            <a:chOff x="766513" y="2812575"/>
            <a:chExt cx="2060100" cy="475800"/>
          </a:xfrm>
        </p:grpSpPr>
        <p:sp>
          <p:nvSpPr>
            <p:cNvPr id="5718" name="Google Shape;5718;p150"/>
            <p:cNvSpPr/>
            <p:nvPr/>
          </p:nvSpPr>
          <p:spPr>
            <a:xfrm>
              <a:off x="766513" y="2812575"/>
              <a:ext cx="2060100" cy="475800"/>
            </a:xfrm>
            <a:prstGeom prst="roundRect">
              <a:avLst>
                <a:gd name="adj" fmla="val 12212"/>
              </a:avLst>
            </a:prstGeom>
            <a:solidFill>
              <a:srgbClr val="FFB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19" name="Google Shape;5719;p150"/>
            <p:cNvGrpSpPr/>
            <p:nvPr/>
          </p:nvGrpSpPr>
          <p:grpSpPr>
            <a:xfrm>
              <a:off x="813325" y="2860175"/>
              <a:ext cx="1968100" cy="380650"/>
              <a:chOff x="1015800" y="2860175"/>
              <a:chExt cx="1968100" cy="380650"/>
            </a:xfrm>
          </p:grpSpPr>
          <p:sp>
            <p:nvSpPr>
              <p:cNvPr id="5720" name="Google Shape;5720;p150"/>
              <p:cNvSpPr/>
              <p:nvPr/>
            </p:nvSpPr>
            <p:spPr>
              <a:xfrm>
                <a:off x="1015800" y="286017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1" name="Google Shape;5721;p150"/>
              <p:cNvSpPr/>
              <p:nvPr/>
            </p:nvSpPr>
            <p:spPr>
              <a:xfrm>
                <a:off x="1015800" y="319222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2" name="Google Shape;5722;p150"/>
              <p:cNvSpPr/>
              <p:nvPr/>
            </p:nvSpPr>
            <p:spPr>
              <a:xfrm>
                <a:off x="2935300" y="286017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3" name="Google Shape;5723;p150"/>
              <p:cNvSpPr/>
              <p:nvPr/>
            </p:nvSpPr>
            <p:spPr>
              <a:xfrm>
                <a:off x="2935300" y="319222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724" name="Google Shape;5724;p150"/>
          <p:cNvSpPr txBox="1">
            <a:spLocks noGrp="1"/>
          </p:cNvSpPr>
          <p:nvPr>
            <p:ph type="title" idx="3"/>
          </p:nvPr>
        </p:nvSpPr>
        <p:spPr>
          <a:xfrm>
            <a:off x="5454803" y="2902331"/>
            <a:ext cx="1520100" cy="3534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sz="1300"/>
              <a:t>Dvir Vahav</a:t>
            </a:r>
            <a:endParaRPr sz="1300"/>
          </a:p>
        </p:txBody>
      </p:sp>
      <p:pic>
        <p:nvPicPr>
          <p:cNvPr id="5725" name="Google Shape;5725;p150"/>
          <p:cNvPicPr preferRelativeResize="0"/>
          <p:nvPr/>
        </p:nvPicPr>
        <p:blipFill rotWithShape="1">
          <a:blip r:embed="rId3">
            <a:alphaModFix/>
          </a:blip>
          <a:srcRect l="1727" r="1737"/>
          <a:stretch/>
        </p:blipFill>
        <p:spPr>
          <a:xfrm>
            <a:off x="2293553" y="1256975"/>
            <a:ext cx="1271100" cy="1316700"/>
          </a:xfrm>
          <a:prstGeom prst="roundRect">
            <a:avLst>
              <a:gd name="adj" fmla="val 7791"/>
            </a:avLst>
          </a:prstGeom>
          <a:noFill/>
          <a:ln>
            <a:noFill/>
          </a:ln>
        </p:spPr>
      </p:pic>
      <p:pic>
        <p:nvPicPr>
          <p:cNvPr id="5726" name="Google Shape;5726;p150"/>
          <p:cNvPicPr preferRelativeResize="0"/>
          <p:nvPr/>
        </p:nvPicPr>
        <p:blipFill rotWithShape="1">
          <a:blip r:embed="rId4">
            <a:alphaModFix/>
          </a:blip>
          <a:srcRect l="1727" r="1737"/>
          <a:stretch/>
        </p:blipFill>
        <p:spPr>
          <a:xfrm>
            <a:off x="5579303" y="1243225"/>
            <a:ext cx="1271100" cy="1316700"/>
          </a:xfrm>
          <a:prstGeom prst="roundRect">
            <a:avLst>
              <a:gd name="adj" fmla="val 7791"/>
            </a:avLst>
          </a:prstGeom>
          <a:noFill/>
          <a:ln>
            <a:noFill/>
          </a:ln>
        </p:spPr>
      </p:pic>
      <p:grpSp>
        <p:nvGrpSpPr>
          <p:cNvPr id="5727" name="Google Shape;5727;p150"/>
          <p:cNvGrpSpPr/>
          <p:nvPr/>
        </p:nvGrpSpPr>
        <p:grpSpPr>
          <a:xfrm>
            <a:off x="1073762" y="3141025"/>
            <a:ext cx="575251" cy="475810"/>
            <a:chOff x="7314284" y="666375"/>
            <a:chExt cx="575251" cy="475810"/>
          </a:xfrm>
        </p:grpSpPr>
        <p:grpSp>
          <p:nvGrpSpPr>
            <p:cNvPr id="5728" name="Google Shape;5728;p150"/>
            <p:cNvGrpSpPr/>
            <p:nvPr/>
          </p:nvGrpSpPr>
          <p:grpSpPr>
            <a:xfrm flipH="1">
              <a:off x="7718848" y="688003"/>
              <a:ext cx="170687" cy="169991"/>
              <a:chOff x="1597300" y="694800"/>
              <a:chExt cx="239125" cy="238150"/>
            </a:xfrm>
          </p:grpSpPr>
          <p:sp>
            <p:nvSpPr>
              <p:cNvPr id="5729" name="Google Shape;5729;p150"/>
              <p:cNvSpPr/>
              <p:nvPr/>
            </p:nvSpPr>
            <p:spPr>
              <a:xfrm flipH="1">
                <a:off x="1719225" y="694800"/>
                <a:ext cx="117200" cy="230500"/>
              </a:xfrm>
              <a:custGeom>
                <a:avLst/>
                <a:gdLst/>
                <a:ahLst/>
                <a:cxnLst/>
                <a:rect l="l" t="t" r="r" b="b"/>
                <a:pathLst>
                  <a:path w="4688" h="9220" extrusionOk="0">
                    <a:moveTo>
                      <a:pt x="2030" y="0"/>
                    </a:moveTo>
                    <a:cubicBezTo>
                      <a:pt x="1431" y="0"/>
                      <a:pt x="806" y="388"/>
                      <a:pt x="621" y="1030"/>
                    </a:cubicBezTo>
                    <a:cubicBezTo>
                      <a:pt x="0" y="3558"/>
                      <a:pt x="591" y="6049"/>
                      <a:pt x="680" y="8548"/>
                    </a:cubicBezTo>
                    <a:cubicBezTo>
                      <a:pt x="777" y="8948"/>
                      <a:pt x="1148" y="9220"/>
                      <a:pt x="1504" y="9220"/>
                    </a:cubicBezTo>
                    <a:cubicBezTo>
                      <a:pt x="1720" y="9220"/>
                      <a:pt x="1930" y="9120"/>
                      <a:pt x="2070" y="8888"/>
                    </a:cubicBezTo>
                    <a:cubicBezTo>
                      <a:pt x="3327" y="6389"/>
                      <a:pt x="4687" y="3033"/>
                      <a:pt x="3024" y="505"/>
                    </a:cubicBezTo>
                    <a:cubicBezTo>
                      <a:pt x="2782" y="157"/>
                      <a:pt x="2411" y="0"/>
                      <a:pt x="2030" y="0"/>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0" name="Google Shape;5730;p150"/>
              <p:cNvSpPr/>
              <p:nvPr/>
            </p:nvSpPr>
            <p:spPr>
              <a:xfrm flipH="1">
                <a:off x="1597300" y="754900"/>
                <a:ext cx="221175" cy="178050"/>
              </a:xfrm>
              <a:custGeom>
                <a:avLst/>
                <a:gdLst/>
                <a:ahLst/>
                <a:cxnLst/>
                <a:rect l="l" t="t" r="r" b="b"/>
                <a:pathLst>
                  <a:path w="8847" h="7122" extrusionOk="0">
                    <a:moveTo>
                      <a:pt x="7058" y="0"/>
                    </a:moveTo>
                    <a:cubicBezTo>
                      <a:pt x="6847" y="0"/>
                      <a:pt x="6633" y="42"/>
                      <a:pt x="6431" y="134"/>
                    </a:cubicBezTo>
                    <a:cubicBezTo>
                      <a:pt x="3939" y="1524"/>
                      <a:pt x="2335" y="3830"/>
                      <a:pt x="391" y="5745"/>
                    </a:cubicBezTo>
                    <a:cubicBezTo>
                      <a:pt x="0" y="6304"/>
                      <a:pt x="297" y="7122"/>
                      <a:pt x="935" y="7122"/>
                    </a:cubicBezTo>
                    <a:cubicBezTo>
                      <a:pt x="997" y="7122"/>
                      <a:pt x="1062" y="7114"/>
                      <a:pt x="1130" y="7098"/>
                    </a:cubicBezTo>
                    <a:cubicBezTo>
                      <a:pt x="4124" y="6299"/>
                      <a:pt x="7821" y="4910"/>
                      <a:pt x="8649" y="1708"/>
                    </a:cubicBezTo>
                    <a:cubicBezTo>
                      <a:pt x="8847" y="784"/>
                      <a:pt x="7972" y="0"/>
                      <a:pt x="7058" y="0"/>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31" name="Google Shape;5731;p150"/>
            <p:cNvGrpSpPr/>
            <p:nvPr/>
          </p:nvGrpSpPr>
          <p:grpSpPr>
            <a:xfrm flipH="1">
              <a:off x="7718848" y="688003"/>
              <a:ext cx="170687" cy="169991"/>
              <a:chOff x="1597300" y="694800"/>
              <a:chExt cx="239125" cy="238150"/>
            </a:xfrm>
          </p:grpSpPr>
          <p:sp>
            <p:nvSpPr>
              <p:cNvPr id="5732" name="Google Shape;5732;p150"/>
              <p:cNvSpPr/>
              <p:nvPr/>
            </p:nvSpPr>
            <p:spPr>
              <a:xfrm flipH="1">
                <a:off x="1719225" y="694800"/>
                <a:ext cx="117200" cy="230500"/>
              </a:xfrm>
              <a:custGeom>
                <a:avLst/>
                <a:gdLst/>
                <a:ahLst/>
                <a:cxnLst/>
                <a:rect l="l" t="t" r="r" b="b"/>
                <a:pathLst>
                  <a:path w="4688" h="9220" extrusionOk="0">
                    <a:moveTo>
                      <a:pt x="2030" y="0"/>
                    </a:moveTo>
                    <a:cubicBezTo>
                      <a:pt x="1431" y="0"/>
                      <a:pt x="806" y="388"/>
                      <a:pt x="621" y="1030"/>
                    </a:cubicBezTo>
                    <a:cubicBezTo>
                      <a:pt x="0" y="3558"/>
                      <a:pt x="591" y="6049"/>
                      <a:pt x="680" y="8548"/>
                    </a:cubicBezTo>
                    <a:cubicBezTo>
                      <a:pt x="777" y="8948"/>
                      <a:pt x="1148" y="9220"/>
                      <a:pt x="1504" y="9220"/>
                    </a:cubicBezTo>
                    <a:cubicBezTo>
                      <a:pt x="1720" y="9220"/>
                      <a:pt x="1930" y="9120"/>
                      <a:pt x="2070" y="8888"/>
                    </a:cubicBezTo>
                    <a:cubicBezTo>
                      <a:pt x="3327" y="6389"/>
                      <a:pt x="4687" y="3033"/>
                      <a:pt x="3024" y="505"/>
                    </a:cubicBezTo>
                    <a:cubicBezTo>
                      <a:pt x="2782" y="157"/>
                      <a:pt x="2411" y="0"/>
                      <a:pt x="2030" y="0"/>
                    </a:cubicBezTo>
                    <a:close/>
                  </a:path>
                </a:pathLst>
              </a:custGeom>
              <a:solidFill>
                <a:srgbClr val="000000">
                  <a:alpha val="223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3" name="Google Shape;5733;p150"/>
              <p:cNvSpPr/>
              <p:nvPr/>
            </p:nvSpPr>
            <p:spPr>
              <a:xfrm flipH="1">
                <a:off x="1597300" y="754900"/>
                <a:ext cx="221175" cy="178050"/>
              </a:xfrm>
              <a:custGeom>
                <a:avLst/>
                <a:gdLst/>
                <a:ahLst/>
                <a:cxnLst/>
                <a:rect l="l" t="t" r="r" b="b"/>
                <a:pathLst>
                  <a:path w="8847" h="7122" extrusionOk="0">
                    <a:moveTo>
                      <a:pt x="7058" y="0"/>
                    </a:moveTo>
                    <a:cubicBezTo>
                      <a:pt x="6847" y="0"/>
                      <a:pt x="6633" y="42"/>
                      <a:pt x="6431" y="134"/>
                    </a:cubicBezTo>
                    <a:cubicBezTo>
                      <a:pt x="3939" y="1524"/>
                      <a:pt x="2335" y="3830"/>
                      <a:pt x="391" y="5745"/>
                    </a:cubicBezTo>
                    <a:cubicBezTo>
                      <a:pt x="0" y="6304"/>
                      <a:pt x="297" y="7122"/>
                      <a:pt x="935" y="7122"/>
                    </a:cubicBezTo>
                    <a:cubicBezTo>
                      <a:pt x="997" y="7122"/>
                      <a:pt x="1062" y="7114"/>
                      <a:pt x="1130" y="7098"/>
                    </a:cubicBezTo>
                    <a:cubicBezTo>
                      <a:pt x="4124" y="6299"/>
                      <a:pt x="7821" y="4910"/>
                      <a:pt x="8649" y="1708"/>
                    </a:cubicBezTo>
                    <a:cubicBezTo>
                      <a:pt x="8847" y="784"/>
                      <a:pt x="7972" y="0"/>
                      <a:pt x="7058" y="0"/>
                    </a:cubicBezTo>
                    <a:close/>
                  </a:path>
                </a:pathLst>
              </a:custGeom>
              <a:solidFill>
                <a:srgbClr val="000000">
                  <a:alpha val="223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34" name="Google Shape;5734;p150"/>
            <p:cNvSpPr/>
            <p:nvPr/>
          </p:nvSpPr>
          <p:spPr>
            <a:xfrm>
              <a:off x="7730322" y="666375"/>
              <a:ext cx="126004" cy="191709"/>
            </a:xfrm>
            <a:custGeom>
              <a:avLst/>
              <a:gdLst/>
              <a:ahLst/>
              <a:cxnLst/>
              <a:rect l="l" t="t" r="r" b="b"/>
              <a:pathLst>
                <a:path w="7061" h="10743" extrusionOk="0">
                  <a:moveTo>
                    <a:pt x="4600" y="0"/>
                  </a:moveTo>
                  <a:cubicBezTo>
                    <a:pt x="4049" y="0"/>
                    <a:pt x="3483" y="230"/>
                    <a:pt x="3120" y="704"/>
                  </a:cubicBezTo>
                  <a:cubicBezTo>
                    <a:pt x="1360" y="3410"/>
                    <a:pt x="991" y="6618"/>
                    <a:pt x="67" y="9575"/>
                  </a:cubicBezTo>
                  <a:cubicBezTo>
                    <a:pt x="1" y="10192"/>
                    <a:pt x="480" y="10743"/>
                    <a:pt x="1007" y="10743"/>
                  </a:cubicBezTo>
                  <a:cubicBezTo>
                    <a:pt x="1187" y="10743"/>
                    <a:pt x="1374" y="10678"/>
                    <a:pt x="1545" y="10529"/>
                  </a:cubicBezTo>
                  <a:cubicBezTo>
                    <a:pt x="4103" y="8126"/>
                    <a:pt x="7060" y="4770"/>
                    <a:pt x="6195" y="1103"/>
                  </a:cubicBezTo>
                  <a:cubicBezTo>
                    <a:pt x="5988" y="377"/>
                    <a:pt x="5305" y="0"/>
                    <a:pt x="4600" y="0"/>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150"/>
            <p:cNvSpPr/>
            <p:nvPr/>
          </p:nvSpPr>
          <p:spPr>
            <a:xfrm>
              <a:off x="7491931" y="1009570"/>
              <a:ext cx="45005" cy="132606"/>
            </a:xfrm>
            <a:custGeom>
              <a:avLst/>
              <a:gdLst/>
              <a:ahLst/>
              <a:cxnLst/>
              <a:rect l="l" t="t" r="r" b="b"/>
              <a:pathLst>
                <a:path w="2522" h="7431" extrusionOk="0">
                  <a:moveTo>
                    <a:pt x="2215" y="0"/>
                  </a:moveTo>
                  <a:cubicBezTo>
                    <a:pt x="2091" y="0"/>
                    <a:pt x="1967" y="76"/>
                    <a:pt x="1967" y="228"/>
                  </a:cubicBezTo>
                  <a:cubicBezTo>
                    <a:pt x="1967" y="1921"/>
                    <a:pt x="1937" y="3621"/>
                    <a:pt x="1937" y="5314"/>
                  </a:cubicBezTo>
                  <a:cubicBezTo>
                    <a:pt x="1412" y="5188"/>
                    <a:pt x="828" y="5159"/>
                    <a:pt x="303" y="5063"/>
                  </a:cubicBezTo>
                  <a:cubicBezTo>
                    <a:pt x="295" y="5062"/>
                    <a:pt x="286" y="5061"/>
                    <a:pt x="278" y="5061"/>
                  </a:cubicBezTo>
                  <a:cubicBezTo>
                    <a:pt x="1" y="5061"/>
                    <a:pt x="9" y="5529"/>
                    <a:pt x="303" y="5558"/>
                  </a:cubicBezTo>
                  <a:cubicBezTo>
                    <a:pt x="673" y="5617"/>
                    <a:pt x="1072" y="5654"/>
                    <a:pt x="1479" y="5713"/>
                  </a:cubicBezTo>
                  <a:cubicBezTo>
                    <a:pt x="1412" y="5743"/>
                    <a:pt x="1383" y="5772"/>
                    <a:pt x="1324" y="5802"/>
                  </a:cubicBezTo>
                  <a:cubicBezTo>
                    <a:pt x="1013" y="5927"/>
                    <a:pt x="740" y="6053"/>
                    <a:pt x="429" y="6171"/>
                  </a:cubicBezTo>
                  <a:cubicBezTo>
                    <a:pt x="190" y="6304"/>
                    <a:pt x="337" y="6641"/>
                    <a:pt x="555" y="6641"/>
                  </a:cubicBezTo>
                  <a:cubicBezTo>
                    <a:pt x="593" y="6641"/>
                    <a:pt x="633" y="6630"/>
                    <a:pt x="673" y="6608"/>
                  </a:cubicBezTo>
                  <a:cubicBezTo>
                    <a:pt x="954" y="6482"/>
                    <a:pt x="1228" y="6356"/>
                    <a:pt x="1508" y="6238"/>
                  </a:cubicBezTo>
                  <a:cubicBezTo>
                    <a:pt x="1693" y="6171"/>
                    <a:pt x="1849" y="6053"/>
                    <a:pt x="2033" y="5987"/>
                  </a:cubicBezTo>
                  <a:lnTo>
                    <a:pt x="2033" y="5987"/>
                  </a:lnTo>
                  <a:cubicBezTo>
                    <a:pt x="1996" y="6356"/>
                    <a:pt x="1967" y="6763"/>
                    <a:pt x="1878" y="7132"/>
                  </a:cubicBezTo>
                  <a:cubicBezTo>
                    <a:pt x="1839" y="7313"/>
                    <a:pt x="1988" y="7431"/>
                    <a:pt x="2127" y="7431"/>
                  </a:cubicBezTo>
                  <a:cubicBezTo>
                    <a:pt x="2222" y="7431"/>
                    <a:pt x="2313" y="7376"/>
                    <a:pt x="2336" y="7251"/>
                  </a:cubicBezTo>
                  <a:cubicBezTo>
                    <a:pt x="2462" y="6763"/>
                    <a:pt x="2521" y="6208"/>
                    <a:pt x="2521" y="5684"/>
                  </a:cubicBezTo>
                  <a:cubicBezTo>
                    <a:pt x="2521" y="5558"/>
                    <a:pt x="2492" y="5499"/>
                    <a:pt x="2433" y="5469"/>
                  </a:cubicBezTo>
                  <a:cubicBezTo>
                    <a:pt x="2433" y="3710"/>
                    <a:pt x="2462" y="1987"/>
                    <a:pt x="2462" y="228"/>
                  </a:cubicBezTo>
                  <a:cubicBezTo>
                    <a:pt x="2462" y="76"/>
                    <a:pt x="2338" y="0"/>
                    <a:pt x="2215" y="0"/>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150"/>
            <p:cNvSpPr/>
            <p:nvPr/>
          </p:nvSpPr>
          <p:spPr>
            <a:xfrm>
              <a:off x="7314284" y="809135"/>
              <a:ext cx="459580" cy="267265"/>
            </a:xfrm>
            <a:custGeom>
              <a:avLst/>
              <a:gdLst/>
              <a:ahLst/>
              <a:cxnLst/>
              <a:rect l="l" t="t" r="r" b="b"/>
              <a:pathLst>
                <a:path w="25754" h="14977" extrusionOk="0">
                  <a:moveTo>
                    <a:pt x="25480" y="1"/>
                  </a:moveTo>
                  <a:lnTo>
                    <a:pt x="25480" y="1"/>
                  </a:lnTo>
                  <a:cubicBezTo>
                    <a:pt x="22580" y="335"/>
                    <a:pt x="19679" y="811"/>
                    <a:pt x="16757" y="811"/>
                  </a:cubicBezTo>
                  <a:cubicBezTo>
                    <a:pt x="15612" y="811"/>
                    <a:pt x="14464" y="738"/>
                    <a:pt x="13312" y="555"/>
                  </a:cubicBezTo>
                  <a:cubicBezTo>
                    <a:pt x="12816" y="496"/>
                    <a:pt x="12321" y="466"/>
                    <a:pt x="11892" y="437"/>
                  </a:cubicBezTo>
                  <a:cubicBezTo>
                    <a:pt x="11321" y="304"/>
                    <a:pt x="10729" y="240"/>
                    <a:pt x="10129" y="240"/>
                  </a:cubicBezTo>
                  <a:cubicBezTo>
                    <a:pt x="5296" y="240"/>
                    <a:pt x="1" y="4370"/>
                    <a:pt x="1698" y="9552"/>
                  </a:cubicBezTo>
                  <a:cubicBezTo>
                    <a:pt x="2067" y="10476"/>
                    <a:pt x="2622" y="11275"/>
                    <a:pt x="3331" y="11984"/>
                  </a:cubicBezTo>
                  <a:cubicBezTo>
                    <a:pt x="4071" y="12694"/>
                    <a:pt x="4928" y="13278"/>
                    <a:pt x="5889" y="13744"/>
                  </a:cubicBezTo>
                  <a:cubicBezTo>
                    <a:pt x="6377" y="13988"/>
                    <a:pt x="6873" y="14173"/>
                    <a:pt x="7397" y="14358"/>
                  </a:cubicBezTo>
                  <a:cubicBezTo>
                    <a:pt x="8573" y="14781"/>
                    <a:pt x="9754" y="14976"/>
                    <a:pt x="10913" y="14976"/>
                  </a:cubicBezTo>
                  <a:cubicBezTo>
                    <a:pt x="13638" y="14976"/>
                    <a:pt x="16236" y="13897"/>
                    <a:pt x="18331" y="12169"/>
                  </a:cubicBezTo>
                  <a:cubicBezTo>
                    <a:pt x="18760" y="11829"/>
                    <a:pt x="19196" y="11430"/>
                    <a:pt x="19566" y="11031"/>
                  </a:cubicBezTo>
                  <a:cubicBezTo>
                    <a:pt x="22117" y="7889"/>
                    <a:pt x="25754" y="4281"/>
                    <a:pt x="25480" y="1"/>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150"/>
            <p:cNvSpPr/>
            <p:nvPr/>
          </p:nvSpPr>
          <p:spPr>
            <a:xfrm>
              <a:off x="7444570" y="900448"/>
              <a:ext cx="289946" cy="175970"/>
            </a:xfrm>
            <a:custGeom>
              <a:avLst/>
              <a:gdLst/>
              <a:ahLst/>
              <a:cxnLst/>
              <a:rect l="l" t="t" r="r" b="b"/>
              <a:pathLst>
                <a:path w="16248" h="9861" extrusionOk="0">
                  <a:moveTo>
                    <a:pt x="15623" y="0"/>
                  </a:moveTo>
                  <a:cubicBezTo>
                    <a:pt x="15151" y="0"/>
                    <a:pt x="14522" y="352"/>
                    <a:pt x="14172" y="613"/>
                  </a:cubicBezTo>
                  <a:cubicBezTo>
                    <a:pt x="12905" y="1566"/>
                    <a:pt x="11546" y="1867"/>
                    <a:pt x="10103" y="1867"/>
                  </a:cubicBezTo>
                  <a:cubicBezTo>
                    <a:pt x="9542" y="1867"/>
                    <a:pt x="8969" y="1822"/>
                    <a:pt x="8384" y="1752"/>
                  </a:cubicBezTo>
                  <a:cubicBezTo>
                    <a:pt x="7835" y="1685"/>
                    <a:pt x="7280" y="1651"/>
                    <a:pt x="6725" y="1651"/>
                  </a:cubicBezTo>
                  <a:cubicBezTo>
                    <a:pt x="5746" y="1651"/>
                    <a:pt x="4766" y="1756"/>
                    <a:pt x="3822" y="1973"/>
                  </a:cubicBezTo>
                  <a:cubicBezTo>
                    <a:pt x="2063" y="2617"/>
                    <a:pt x="555" y="3822"/>
                    <a:pt x="252" y="5818"/>
                  </a:cubicBezTo>
                  <a:cubicBezTo>
                    <a:pt x="0" y="7481"/>
                    <a:pt x="836" y="8841"/>
                    <a:pt x="2033" y="9736"/>
                  </a:cubicBezTo>
                  <a:cubicBezTo>
                    <a:pt x="2568" y="9820"/>
                    <a:pt x="3099" y="9860"/>
                    <a:pt x="3626" y="9860"/>
                  </a:cubicBezTo>
                  <a:cubicBezTo>
                    <a:pt x="6350" y="9860"/>
                    <a:pt x="8937" y="8781"/>
                    <a:pt x="11030" y="7052"/>
                  </a:cubicBezTo>
                  <a:cubicBezTo>
                    <a:pt x="11459" y="6712"/>
                    <a:pt x="11895" y="6313"/>
                    <a:pt x="12265" y="5914"/>
                  </a:cubicBezTo>
                  <a:cubicBezTo>
                    <a:pt x="13522" y="4376"/>
                    <a:pt x="15067" y="2713"/>
                    <a:pt x="16235" y="894"/>
                  </a:cubicBezTo>
                  <a:lnTo>
                    <a:pt x="16235" y="798"/>
                  </a:lnTo>
                  <a:cubicBezTo>
                    <a:pt x="16248" y="202"/>
                    <a:pt x="15980" y="0"/>
                    <a:pt x="15623"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8" name="Google Shape;5738;p150"/>
            <p:cNvSpPr/>
            <p:nvPr/>
          </p:nvSpPr>
          <p:spPr>
            <a:xfrm>
              <a:off x="7376492" y="989352"/>
              <a:ext cx="23627" cy="22681"/>
            </a:xfrm>
            <a:custGeom>
              <a:avLst/>
              <a:gdLst/>
              <a:ahLst/>
              <a:cxnLst/>
              <a:rect l="l" t="t" r="r" b="b"/>
              <a:pathLst>
                <a:path w="1324" h="1271" extrusionOk="0">
                  <a:moveTo>
                    <a:pt x="662" y="0"/>
                  </a:moveTo>
                  <a:cubicBezTo>
                    <a:pt x="331" y="0"/>
                    <a:pt x="1" y="207"/>
                    <a:pt x="1" y="621"/>
                  </a:cubicBezTo>
                  <a:cubicBezTo>
                    <a:pt x="1" y="1054"/>
                    <a:pt x="331" y="1270"/>
                    <a:pt x="662" y="1270"/>
                  </a:cubicBezTo>
                  <a:cubicBezTo>
                    <a:pt x="993" y="1270"/>
                    <a:pt x="1324" y="1054"/>
                    <a:pt x="1324" y="621"/>
                  </a:cubicBezTo>
                  <a:cubicBezTo>
                    <a:pt x="1324" y="207"/>
                    <a:pt x="993" y="0"/>
                    <a:pt x="662" y="0"/>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9" name="Google Shape;5739;p150"/>
            <p:cNvSpPr/>
            <p:nvPr/>
          </p:nvSpPr>
          <p:spPr>
            <a:xfrm rot="232785">
              <a:off x="7391802" y="1023115"/>
              <a:ext cx="35763" cy="55929"/>
            </a:xfrm>
            <a:custGeom>
              <a:avLst/>
              <a:gdLst/>
              <a:ahLst/>
              <a:cxnLst/>
              <a:rect l="l" t="t" r="r" b="b"/>
              <a:pathLst>
                <a:path w="2004" h="3134" extrusionOk="0">
                  <a:moveTo>
                    <a:pt x="1175" y="1"/>
                  </a:moveTo>
                  <a:cubicBezTo>
                    <a:pt x="751" y="1"/>
                    <a:pt x="269" y="206"/>
                    <a:pt x="126" y="548"/>
                  </a:cubicBezTo>
                  <a:cubicBezTo>
                    <a:pt x="0" y="918"/>
                    <a:pt x="0" y="1317"/>
                    <a:pt x="96" y="1627"/>
                  </a:cubicBezTo>
                  <a:cubicBezTo>
                    <a:pt x="126" y="1842"/>
                    <a:pt x="215" y="1997"/>
                    <a:pt x="311" y="2182"/>
                  </a:cubicBezTo>
                  <a:cubicBezTo>
                    <a:pt x="436" y="2396"/>
                    <a:pt x="525" y="2640"/>
                    <a:pt x="651" y="2825"/>
                  </a:cubicBezTo>
                  <a:cubicBezTo>
                    <a:pt x="743" y="2923"/>
                    <a:pt x="934" y="3134"/>
                    <a:pt x="1144" y="3134"/>
                  </a:cubicBezTo>
                  <a:cubicBezTo>
                    <a:pt x="1203" y="3134"/>
                    <a:pt x="1263" y="3117"/>
                    <a:pt x="1324" y="3076"/>
                  </a:cubicBezTo>
                  <a:cubicBezTo>
                    <a:pt x="1479" y="2980"/>
                    <a:pt x="1479" y="2795"/>
                    <a:pt x="1508" y="2677"/>
                  </a:cubicBezTo>
                  <a:cubicBezTo>
                    <a:pt x="1575" y="2396"/>
                    <a:pt x="1693" y="1812"/>
                    <a:pt x="1693" y="1812"/>
                  </a:cubicBezTo>
                  <a:cubicBezTo>
                    <a:pt x="1730" y="1686"/>
                    <a:pt x="1760" y="1568"/>
                    <a:pt x="1789" y="1442"/>
                  </a:cubicBezTo>
                  <a:cubicBezTo>
                    <a:pt x="1878" y="1102"/>
                    <a:pt x="2004" y="644"/>
                    <a:pt x="1848" y="334"/>
                  </a:cubicBezTo>
                  <a:cubicBezTo>
                    <a:pt x="1747" y="104"/>
                    <a:pt x="1476" y="1"/>
                    <a:pt x="1175"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0" name="Google Shape;5740;p150"/>
            <p:cNvSpPr/>
            <p:nvPr/>
          </p:nvSpPr>
          <p:spPr>
            <a:xfrm>
              <a:off x="7408809" y="959015"/>
              <a:ext cx="33299" cy="20700"/>
            </a:xfrm>
            <a:custGeom>
              <a:avLst/>
              <a:gdLst/>
              <a:ahLst/>
              <a:cxnLst/>
              <a:rect l="l" t="t" r="r" b="b"/>
              <a:pathLst>
                <a:path w="1866" h="1160" extrusionOk="0">
                  <a:moveTo>
                    <a:pt x="1600" y="0"/>
                  </a:moveTo>
                  <a:cubicBezTo>
                    <a:pt x="1417" y="0"/>
                    <a:pt x="1182" y="71"/>
                    <a:pt x="1080" y="103"/>
                  </a:cubicBezTo>
                  <a:cubicBezTo>
                    <a:pt x="740" y="259"/>
                    <a:pt x="252" y="540"/>
                    <a:pt x="38" y="909"/>
                  </a:cubicBezTo>
                  <a:lnTo>
                    <a:pt x="38" y="968"/>
                  </a:lnTo>
                  <a:cubicBezTo>
                    <a:pt x="1" y="968"/>
                    <a:pt x="1" y="998"/>
                    <a:pt x="38" y="998"/>
                  </a:cubicBezTo>
                  <a:cubicBezTo>
                    <a:pt x="89" y="1116"/>
                    <a:pt x="194" y="1159"/>
                    <a:pt x="321" y="1159"/>
                  </a:cubicBezTo>
                  <a:cubicBezTo>
                    <a:pt x="561" y="1159"/>
                    <a:pt x="882" y="1006"/>
                    <a:pt x="1080" y="909"/>
                  </a:cubicBezTo>
                  <a:cubicBezTo>
                    <a:pt x="1332" y="784"/>
                    <a:pt x="1790" y="503"/>
                    <a:pt x="1849" y="200"/>
                  </a:cubicBezTo>
                  <a:cubicBezTo>
                    <a:pt x="1866" y="47"/>
                    <a:pt x="1750" y="0"/>
                    <a:pt x="1600"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150"/>
            <p:cNvSpPr/>
            <p:nvPr/>
          </p:nvSpPr>
          <p:spPr>
            <a:xfrm>
              <a:off x="7412771" y="945596"/>
              <a:ext cx="26018" cy="14651"/>
            </a:xfrm>
            <a:custGeom>
              <a:avLst/>
              <a:gdLst/>
              <a:ahLst/>
              <a:cxnLst/>
              <a:rect l="l" t="t" r="r" b="b"/>
              <a:pathLst>
                <a:path w="1458" h="821" extrusionOk="0">
                  <a:moveTo>
                    <a:pt x="1335" y="0"/>
                  </a:moveTo>
                  <a:cubicBezTo>
                    <a:pt x="1236" y="0"/>
                    <a:pt x="1099" y="40"/>
                    <a:pt x="1043" y="57"/>
                  </a:cubicBezTo>
                  <a:cubicBezTo>
                    <a:pt x="673" y="183"/>
                    <a:pt x="304" y="368"/>
                    <a:pt x="30" y="671"/>
                  </a:cubicBezTo>
                  <a:cubicBezTo>
                    <a:pt x="1" y="700"/>
                    <a:pt x="1" y="700"/>
                    <a:pt x="1" y="737"/>
                  </a:cubicBezTo>
                  <a:lnTo>
                    <a:pt x="1" y="767"/>
                  </a:lnTo>
                  <a:cubicBezTo>
                    <a:pt x="46" y="805"/>
                    <a:pt x="109" y="820"/>
                    <a:pt x="182" y="820"/>
                  </a:cubicBezTo>
                  <a:cubicBezTo>
                    <a:pt x="409" y="820"/>
                    <a:pt x="735" y="671"/>
                    <a:pt x="925" y="582"/>
                  </a:cubicBezTo>
                  <a:cubicBezTo>
                    <a:pt x="1043" y="515"/>
                    <a:pt x="1442" y="301"/>
                    <a:pt x="1442" y="87"/>
                  </a:cubicBezTo>
                  <a:cubicBezTo>
                    <a:pt x="1458" y="21"/>
                    <a:pt x="1407" y="0"/>
                    <a:pt x="1335"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150"/>
            <p:cNvSpPr/>
            <p:nvPr/>
          </p:nvSpPr>
          <p:spPr>
            <a:xfrm>
              <a:off x="7412771" y="976450"/>
              <a:ext cx="29052" cy="14276"/>
            </a:xfrm>
            <a:custGeom>
              <a:avLst/>
              <a:gdLst/>
              <a:ahLst/>
              <a:cxnLst/>
              <a:rect l="l" t="t" r="r" b="b"/>
              <a:pathLst>
                <a:path w="1628" h="800" extrusionOk="0">
                  <a:moveTo>
                    <a:pt x="1256" y="0"/>
                  </a:moveTo>
                  <a:cubicBezTo>
                    <a:pt x="1014" y="0"/>
                    <a:pt x="686" y="181"/>
                    <a:pt x="400" y="361"/>
                  </a:cubicBezTo>
                  <a:cubicBezTo>
                    <a:pt x="245" y="420"/>
                    <a:pt x="1" y="575"/>
                    <a:pt x="30" y="701"/>
                  </a:cubicBezTo>
                  <a:cubicBezTo>
                    <a:pt x="47" y="772"/>
                    <a:pt x="117" y="799"/>
                    <a:pt x="212" y="799"/>
                  </a:cubicBezTo>
                  <a:cubicBezTo>
                    <a:pt x="444" y="799"/>
                    <a:pt x="832" y="635"/>
                    <a:pt x="984" y="546"/>
                  </a:cubicBezTo>
                  <a:cubicBezTo>
                    <a:pt x="1169" y="450"/>
                    <a:pt x="1627" y="117"/>
                    <a:pt x="1383" y="21"/>
                  </a:cubicBezTo>
                  <a:cubicBezTo>
                    <a:pt x="1344" y="7"/>
                    <a:pt x="1302" y="0"/>
                    <a:pt x="1256"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43" name="Google Shape;5743;p150"/>
            <p:cNvGrpSpPr/>
            <p:nvPr/>
          </p:nvGrpSpPr>
          <p:grpSpPr>
            <a:xfrm flipH="1">
              <a:off x="7561552" y="885584"/>
              <a:ext cx="177075" cy="144085"/>
              <a:chOff x="1808700" y="965100"/>
              <a:chExt cx="262450" cy="208275"/>
            </a:xfrm>
          </p:grpSpPr>
          <p:sp>
            <p:nvSpPr>
              <p:cNvPr id="5744" name="Google Shape;5744;p150"/>
              <p:cNvSpPr/>
              <p:nvPr/>
            </p:nvSpPr>
            <p:spPr>
              <a:xfrm flipH="1">
                <a:off x="1808700" y="965100"/>
                <a:ext cx="262450" cy="105075"/>
              </a:xfrm>
              <a:custGeom>
                <a:avLst/>
                <a:gdLst/>
                <a:ahLst/>
                <a:cxnLst/>
                <a:rect l="l" t="t" r="r" b="b"/>
                <a:pathLst>
                  <a:path w="10498" h="4203" extrusionOk="0">
                    <a:moveTo>
                      <a:pt x="5545" y="1"/>
                    </a:moveTo>
                    <a:cubicBezTo>
                      <a:pt x="4604" y="1"/>
                      <a:pt x="3667" y="67"/>
                      <a:pt x="2735" y="139"/>
                    </a:cubicBezTo>
                    <a:cubicBezTo>
                      <a:pt x="2307" y="723"/>
                      <a:pt x="1811" y="1248"/>
                      <a:pt x="1294" y="1617"/>
                    </a:cubicBezTo>
                    <a:cubicBezTo>
                      <a:pt x="858" y="1921"/>
                      <a:pt x="429" y="2172"/>
                      <a:pt x="0" y="2386"/>
                    </a:cubicBezTo>
                    <a:cubicBezTo>
                      <a:pt x="1897" y="3327"/>
                      <a:pt x="4096" y="4203"/>
                      <a:pt x="6190" y="4203"/>
                    </a:cubicBezTo>
                    <a:cubicBezTo>
                      <a:pt x="7321" y="4203"/>
                      <a:pt x="8420" y="3948"/>
                      <a:pt x="9426" y="3310"/>
                    </a:cubicBezTo>
                    <a:cubicBezTo>
                      <a:pt x="10498" y="2571"/>
                      <a:pt x="10069" y="782"/>
                      <a:pt x="8805" y="353"/>
                    </a:cubicBezTo>
                    <a:cubicBezTo>
                      <a:pt x="7717" y="88"/>
                      <a:pt x="6629" y="1"/>
                      <a:pt x="5545" y="1"/>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5" name="Google Shape;5745;p150"/>
              <p:cNvSpPr/>
              <p:nvPr/>
            </p:nvSpPr>
            <p:spPr>
              <a:xfrm flipH="1">
                <a:off x="1832700" y="980025"/>
                <a:ext cx="236975" cy="193350"/>
              </a:xfrm>
              <a:custGeom>
                <a:avLst/>
                <a:gdLst/>
                <a:ahLst/>
                <a:cxnLst/>
                <a:rect l="l" t="t" r="r" b="b"/>
                <a:pathLst>
                  <a:path w="9479" h="7734" extrusionOk="0">
                    <a:moveTo>
                      <a:pt x="2307" y="0"/>
                    </a:moveTo>
                    <a:cubicBezTo>
                      <a:pt x="2004" y="399"/>
                      <a:pt x="1634" y="739"/>
                      <a:pt x="1235" y="1020"/>
                    </a:cubicBezTo>
                    <a:cubicBezTo>
                      <a:pt x="828" y="1294"/>
                      <a:pt x="399" y="1545"/>
                      <a:pt x="0" y="1760"/>
                    </a:cubicBezTo>
                    <a:cubicBezTo>
                      <a:pt x="1634" y="4650"/>
                      <a:pt x="3911" y="7548"/>
                      <a:pt x="7297" y="7733"/>
                    </a:cubicBezTo>
                    <a:cubicBezTo>
                      <a:pt x="7308" y="7733"/>
                      <a:pt x="7319" y="7733"/>
                      <a:pt x="7331" y="7733"/>
                    </a:cubicBezTo>
                    <a:cubicBezTo>
                      <a:pt x="8728" y="7733"/>
                      <a:pt x="9479" y="5905"/>
                      <a:pt x="8657" y="4746"/>
                    </a:cubicBezTo>
                    <a:cubicBezTo>
                      <a:pt x="6898" y="2684"/>
                      <a:pt x="4562" y="1390"/>
                      <a:pt x="2307" y="0"/>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46" name="Google Shape;5746;p150"/>
            <p:cNvSpPr/>
            <p:nvPr/>
          </p:nvSpPr>
          <p:spPr>
            <a:xfrm>
              <a:off x="7549588" y="1009561"/>
              <a:ext cx="45130" cy="132624"/>
            </a:xfrm>
            <a:custGeom>
              <a:avLst/>
              <a:gdLst/>
              <a:ahLst/>
              <a:cxnLst/>
              <a:rect l="l" t="t" r="r" b="b"/>
              <a:pathLst>
                <a:path w="2529" h="7432" extrusionOk="0">
                  <a:moveTo>
                    <a:pt x="2218" y="1"/>
                  </a:moveTo>
                  <a:cubicBezTo>
                    <a:pt x="2096" y="1"/>
                    <a:pt x="1974" y="77"/>
                    <a:pt x="1974" y="228"/>
                  </a:cubicBezTo>
                  <a:cubicBezTo>
                    <a:pt x="1974" y="1921"/>
                    <a:pt x="1944" y="3621"/>
                    <a:pt x="1944" y="5314"/>
                  </a:cubicBezTo>
                  <a:cubicBezTo>
                    <a:pt x="1390" y="5189"/>
                    <a:pt x="835" y="5159"/>
                    <a:pt x="311" y="5063"/>
                  </a:cubicBezTo>
                  <a:cubicBezTo>
                    <a:pt x="302" y="5062"/>
                    <a:pt x="293" y="5062"/>
                    <a:pt x="284" y="5062"/>
                  </a:cubicBezTo>
                  <a:cubicBezTo>
                    <a:pt x="0" y="5062"/>
                    <a:pt x="9" y="5530"/>
                    <a:pt x="311" y="5558"/>
                  </a:cubicBezTo>
                  <a:cubicBezTo>
                    <a:pt x="680" y="5618"/>
                    <a:pt x="1079" y="5654"/>
                    <a:pt x="1479" y="5714"/>
                  </a:cubicBezTo>
                  <a:cubicBezTo>
                    <a:pt x="1419" y="5743"/>
                    <a:pt x="1353" y="5773"/>
                    <a:pt x="1323" y="5802"/>
                  </a:cubicBezTo>
                  <a:cubicBezTo>
                    <a:pt x="1020" y="5928"/>
                    <a:pt x="710" y="6054"/>
                    <a:pt x="429" y="6172"/>
                  </a:cubicBezTo>
                  <a:cubicBezTo>
                    <a:pt x="196" y="6304"/>
                    <a:pt x="339" y="6641"/>
                    <a:pt x="560" y="6641"/>
                  </a:cubicBezTo>
                  <a:cubicBezTo>
                    <a:pt x="598" y="6641"/>
                    <a:pt x="639" y="6631"/>
                    <a:pt x="680" y="6608"/>
                  </a:cubicBezTo>
                  <a:cubicBezTo>
                    <a:pt x="954" y="6482"/>
                    <a:pt x="1235" y="6357"/>
                    <a:pt x="1508" y="6239"/>
                  </a:cubicBezTo>
                  <a:cubicBezTo>
                    <a:pt x="1663" y="6172"/>
                    <a:pt x="1848" y="6054"/>
                    <a:pt x="2033" y="5987"/>
                  </a:cubicBezTo>
                  <a:lnTo>
                    <a:pt x="2033" y="5987"/>
                  </a:lnTo>
                  <a:cubicBezTo>
                    <a:pt x="2003" y="6357"/>
                    <a:pt x="1944" y="6763"/>
                    <a:pt x="1878" y="7133"/>
                  </a:cubicBezTo>
                  <a:cubicBezTo>
                    <a:pt x="1843" y="7314"/>
                    <a:pt x="1991" y="7431"/>
                    <a:pt x="2131" y="7431"/>
                  </a:cubicBezTo>
                  <a:cubicBezTo>
                    <a:pt x="2226" y="7431"/>
                    <a:pt x="2317" y="7377"/>
                    <a:pt x="2344" y="7251"/>
                  </a:cubicBezTo>
                  <a:cubicBezTo>
                    <a:pt x="2462" y="6763"/>
                    <a:pt x="2528" y="6209"/>
                    <a:pt x="2528" y="5684"/>
                  </a:cubicBezTo>
                  <a:cubicBezTo>
                    <a:pt x="2528" y="5558"/>
                    <a:pt x="2499" y="5499"/>
                    <a:pt x="2403" y="5470"/>
                  </a:cubicBezTo>
                  <a:cubicBezTo>
                    <a:pt x="2432" y="3710"/>
                    <a:pt x="2462" y="1988"/>
                    <a:pt x="2462" y="228"/>
                  </a:cubicBezTo>
                  <a:cubicBezTo>
                    <a:pt x="2462" y="77"/>
                    <a:pt x="2340" y="1"/>
                    <a:pt x="2218"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47" name="Google Shape;5747;p150"/>
            <p:cNvGrpSpPr/>
            <p:nvPr/>
          </p:nvGrpSpPr>
          <p:grpSpPr>
            <a:xfrm flipH="1">
              <a:off x="7561577" y="885584"/>
              <a:ext cx="177075" cy="144085"/>
              <a:chOff x="1808700" y="965100"/>
              <a:chExt cx="262450" cy="208275"/>
            </a:xfrm>
          </p:grpSpPr>
          <p:sp>
            <p:nvSpPr>
              <p:cNvPr id="5748" name="Google Shape;5748;p150"/>
              <p:cNvSpPr/>
              <p:nvPr/>
            </p:nvSpPr>
            <p:spPr>
              <a:xfrm flipH="1">
                <a:off x="1808700" y="965100"/>
                <a:ext cx="262450" cy="105075"/>
              </a:xfrm>
              <a:custGeom>
                <a:avLst/>
                <a:gdLst/>
                <a:ahLst/>
                <a:cxnLst/>
                <a:rect l="l" t="t" r="r" b="b"/>
                <a:pathLst>
                  <a:path w="10498" h="4203" extrusionOk="0">
                    <a:moveTo>
                      <a:pt x="5545" y="1"/>
                    </a:moveTo>
                    <a:cubicBezTo>
                      <a:pt x="4604" y="1"/>
                      <a:pt x="3667" y="67"/>
                      <a:pt x="2735" y="139"/>
                    </a:cubicBezTo>
                    <a:cubicBezTo>
                      <a:pt x="2307" y="723"/>
                      <a:pt x="1811" y="1248"/>
                      <a:pt x="1294" y="1617"/>
                    </a:cubicBezTo>
                    <a:cubicBezTo>
                      <a:pt x="858" y="1921"/>
                      <a:pt x="429" y="2172"/>
                      <a:pt x="0" y="2386"/>
                    </a:cubicBezTo>
                    <a:cubicBezTo>
                      <a:pt x="1897" y="3327"/>
                      <a:pt x="4096" y="4203"/>
                      <a:pt x="6190" y="4203"/>
                    </a:cubicBezTo>
                    <a:cubicBezTo>
                      <a:pt x="7321" y="4203"/>
                      <a:pt x="8420" y="3948"/>
                      <a:pt x="9426" y="3310"/>
                    </a:cubicBezTo>
                    <a:cubicBezTo>
                      <a:pt x="10498" y="2571"/>
                      <a:pt x="10069" y="782"/>
                      <a:pt x="8805" y="353"/>
                    </a:cubicBezTo>
                    <a:cubicBezTo>
                      <a:pt x="7717" y="88"/>
                      <a:pt x="6629" y="1"/>
                      <a:pt x="5545" y="1"/>
                    </a:cubicBezTo>
                    <a:close/>
                  </a:path>
                </a:pathLst>
              </a:custGeom>
              <a:solidFill>
                <a:srgbClr val="000000">
                  <a:alpha val="2849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150"/>
              <p:cNvSpPr/>
              <p:nvPr/>
            </p:nvSpPr>
            <p:spPr>
              <a:xfrm flipH="1">
                <a:off x="1832700" y="980025"/>
                <a:ext cx="236975" cy="193350"/>
              </a:xfrm>
              <a:custGeom>
                <a:avLst/>
                <a:gdLst/>
                <a:ahLst/>
                <a:cxnLst/>
                <a:rect l="l" t="t" r="r" b="b"/>
                <a:pathLst>
                  <a:path w="9479" h="7734" extrusionOk="0">
                    <a:moveTo>
                      <a:pt x="2307" y="0"/>
                    </a:moveTo>
                    <a:cubicBezTo>
                      <a:pt x="2004" y="399"/>
                      <a:pt x="1634" y="739"/>
                      <a:pt x="1235" y="1020"/>
                    </a:cubicBezTo>
                    <a:cubicBezTo>
                      <a:pt x="828" y="1294"/>
                      <a:pt x="399" y="1545"/>
                      <a:pt x="0" y="1760"/>
                    </a:cubicBezTo>
                    <a:cubicBezTo>
                      <a:pt x="1634" y="4650"/>
                      <a:pt x="3911" y="7548"/>
                      <a:pt x="7297" y="7733"/>
                    </a:cubicBezTo>
                    <a:cubicBezTo>
                      <a:pt x="7308" y="7733"/>
                      <a:pt x="7319" y="7733"/>
                      <a:pt x="7331" y="7733"/>
                    </a:cubicBezTo>
                    <a:cubicBezTo>
                      <a:pt x="8728" y="7733"/>
                      <a:pt x="9479" y="5905"/>
                      <a:pt x="8657" y="4746"/>
                    </a:cubicBezTo>
                    <a:cubicBezTo>
                      <a:pt x="6898" y="2684"/>
                      <a:pt x="4562" y="1390"/>
                      <a:pt x="2307" y="0"/>
                    </a:cubicBezTo>
                    <a:close/>
                  </a:path>
                </a:pathLst>
              </a:custGeom>
              <a:solidFill>
                <a:srgbClr val="000000">
                  <a:alpha val="2849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50" name="Google Shape;5750;p150"/>
            <p:cNvSpPr/>
            <p:nvPr/>
          </p:nvSpPr>
          <p:spPr>
            <a:xfrm>
              <a:off x="7555120" y="885529"/>
              <a:ext cx="204504" cy="115814"/>
            </a:xfrm>
            <a:custGeom>
              <a:avLst/>
              <a:gdLst/>
              <a:ahLst/>
              <a:cxnLst/>
              <a:rect l="l" t="t" r="r" b="b"/>
              <a:pathLst>
                <a:path w="11460" h="6490" extrusionOk="0">
                  <a:moveTo>
                    <a:pt x="2433" y="0"/>
                  </a:moveTo>
                  <a:cubicBezTo>
                    <a:pt x="2034" y="525"/>
                    <a:pt x="1568" y="1020"/>
                    <a:pt x="1080" y="1360"/>
                  </a:cubicBezTo>
                  <a:cubicBezTo>
                    <a:pt x="710" y="1604"/>
                    <a:pt x="341" y="1819"/>
                    <a:pt x="1" y="2033"/>
                  </a:cubicBezTo>
                  <a:cubicBezTo>
                    <a:pt x="2297" y="4442"/>
                    <a:pt x="4688" y="6489"/>
                    <a:pt x="7863" y="6489"/>
                  </a:cubicBezTo>
                  <a:cubicBezTo>
                    <a:pt x="8429" y="6489"/>
                    <a:pt x="9021" y="6424"/>
                    <a:pt x="9641" y="6284"/>
                  </a:cubicBezTo>
                  <a:cubicBezTo>
                    <a:pt x="11208" y="5855"/>
                    <a:pt x="11459" y="3608"/>
                    <a:pt x="10166" y="2588"/>
                  </a:cubicBezTo>
                  <a:cubicBezTo>
                    <a:pt x="7482" y="806"/>
                    <a:pt x="5360" y="806"/>
                    <a:pt x="2433" y="0"/>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1" name="Google Shape;5751;p150"/>
          <p:cNvGrpSpPr/>
          <p:nvPr/>
        </p:nvGrpSpPr>
        <p:grpSpPr>
          <a:xfrm>
            <a:off x="2157961" y="2857348"/>
            <a:ext cx="1542397" cy="475800"/>
            <a:chOff x="766513" y="2812575"/>
            <a:chExt cx="2060100" cy="475800"/>
          </a:xfrm>
        </p:grpSpPr>
        <p:sp>
          <p:nvSpPr>
            <p:cNvPr id="5752" name="Google Shape;5752;p150"/>
            <p:cNvSpPr/>
            <p:nvPr/>
          </p:nvSpPr>
          <p:spPr>
            <a:xfrm>
              <a:off x="766513" y="2812575"/>
              <a:ext cx="2060100" cy="475800"/>
            </a:xfrm>
            <a:prstGeom prst="roundRect">
              <a:avLst>
                <a:gd name="adj" fmla="val 12212"/>
              </a:avLst>
            </a:prstGeom>
            <a:solidFill>
              <a:srgbClr val="FFB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53" name="Google Shape;5753;p150"/>
            <p:cNvGrpSpPr/>
            <p:nvPr/>
          </p:nvGrpSpPr>
          <p:grpSpPr>
            <a:xfrm>
              <a:off x="813325" y="2860175"/>
              <a:ext cx="1968100" cy="380650"/>
              <a:chOff x="1015800" y="2860175"/>
              <a:chExt cx="1968100" cy="380650"/>
            </a:xfrm>
          </p:grpSpPr>
          <p:sp>
            <p:nvSpPr>
              <p:cNvPr id="5754" name="Google Shape;5754;p150"/>
              <p:cNvSpPr/>
              <p:nvPr/>
            </p:nvSpPr>
            <p:spPr>
              <a:xfrm>
                <a:off x="1015800" y="286017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5" name="Google Shape;5755;p150"/>
              <p:cNvSpPr/>
              <p:nvPr/>
            </p:nvSpPr>
            <p:spPr>
              <a:xfrm>
                <a:off x="1015800" y="319222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6" name="Google Shape;5756;p150"/>
              <p:cNvSpPr/>
              <p:nvPr/>
            </p:nvSpPr>
            <p:spPr>
              <a:xfrm>
                <a:off x="2935300" y="286017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7" name="Google Shape;5757;p150"/>
              <p:cNvSpPr/>
              <p:nvPr/>
            </p:nvSpPr>
            <p:spPr>
              <a:xfrm>
                <a:off x="2935300" y="319222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758" name="Google Shape;5758;p150"/>
          <p:cNvSpPr txBox="1">
            <a:spLocks noGrp="1"/>
          </p:cNvSpPr>
          <p:nvPr>
            <p:ph type="title" idx="3"/>
          </p:nvPr>
        </p:nvSpPr>
        <p:spPr>
          <a:xfrm>
            <a:off x="2169053" y="2918556"/>
            <a:ext cx="1520100" cy="3534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sz="1300"/>
              <a:t>Hani Eival</a:t>
            </a:r>
            <a:endParaRPr sz="13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34"/>
        <p:cNvGrpSpPr/>
        <p:nvPr/>
      </p:nvGrpSpPr>
      <p:grpSpPr>
        <a:xfrm>
          <a:off x="0" y="0"/>
          <a:ext cx="0" cy="0"/>
          <a:chOff x="0" y="0"/>
          <a:chExt cx="0" cy="0"/>
        </a:xfrm>
      </p:grpSpPr>
      <p:sp>
        <p:nvSpPr>
          <p:cNvPr id="3935" name="Google Shape;3935;p115"/>
          <p:cNvSpPr/>
          <p:nvPr/>
        </p:nvSpPr>
        <p:spPr>
          <a:xfrm flipH="1">
            <a:off x="3012240" y="3268588"/>
            <a:ext cx="529705" cy="287040"/>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959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115"/>
          <p:cNvSpPr/>
          <p:nvPr/>
        </p:nvSpPr>
        <p:spPr>
          <a:xfrm flipH="1">
            <a:off x="421604" y="3202228"/>
            <a:ext cx="652150" cy="353400"/>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959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37" name="Google Shape;3937;p115"/>
          <p:cNvGrpSpPr/>
          <p:nvPr/>
        </p:nvGrpSpPr>
        <p:grpSpPr>
          <a:xfrm>
            <a:off x="1045550" y="1094025"/>
            <a:ext cx="1542311" cy="2454725"/>
            <a:chOff x="154300" y="1100900"/>
            <a:chExt cx="1542311" cy="2454725"/>
          </a:xfrm>
        </p:grpSpPr>
        <p:grpSp>
          <p:nvGrpSpPr>
            <p:cNvPr id="3938" name="Google Shape;3938;p115"/>
            <p:cNvGrpSpPr/>
            <p:nvPr/>
          </p:nvGrpSpPr>
          <p:grpSpPr>
            <a:xfrm>
              <a:off x="404375" y="2672725"/>
              <a:ext cx="1075425" cy="882900"/>
              <a:chOff x="1376875" y="2672725"/>
              <a:chExt cx="1075425" cy="882900"/>
            </a:xfrm>
          </p:grpSpPr>
          <p:sp>
            <p:nvSpPr>
              <p:cNvPr id="3939" name="Google Shape;3939;p115"/>
              <p:cNvSpPr/>
              <p:nvPr/>
            </p:nvSpPr>
            <p:spPr>
              <a:xfrm>
                <a:off x="1376875" y="2672725"/>
                <a:ext cx="127800" cy="882900"/>
              </a:xfrm>
              <a:prstGeom prst="rect">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115"/>
              <p:cNvSpPr/>
              <p:nvPr/>
            </p:nvSpPr>
            <p:spPr>
              <a:xfrm>
                <a:off x="2324500" y="2672725"/>
                <a:ext cx="127800" cy="882900"/>
              </a:xfrm>
              <a:prstGeom prst="rect">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41" name="Google Shape;3941;p115"/>
            <p:cNvSpPr/>
            <p:nvPr/>
          </p:nvSpPr>
          <p:spPr>
            <a:xfrm>
              <a:off x="154300" y="1100900"/>
              <a:ext cx="1542300" cy="1613100"/>
            </a:xfrm>
            <a:prstGeom prst="roundRect">
              <a:avLst>
                <a:gd name="adj" fmla="val 12212"/>
              </a:avLst>
            </a:prstGeom>
            <a:solidFill>
              <a:srgbClr val="EF41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115"/>
            <p:cNvSpPr/>
            <p:nvPr/>
          </p:nvSpPr>
          <p:spPr>
            <a:xfrm>
              <a:off x="244920" y="1208820"/>
              <a:ext cx="1361059" cy="1397261"/>
            </a:xfrm>
            <a:custGeom>
              <a:avLst/>
              <a:gdLst/>
              <a:ahLst/>
              <a:cxnLst/>
              <a:rect l="l" t="t" r="r" b="b"/>
              <a:pathLst>
                <a:path w="10502" h="10539" extrusionOk="0">
                  <a:moveTo>
                    <a:pt x="9568" y="159"/>
                  </a:moveTo>
                  <a:cubicBezTo>
                    <a:pt x="9764" y="159"/>
                    <a:pt x="9997" y="234"/>
                    <a:pt x="10119" y="392"/>
                  </a:cubicBezTo>
                  <a:cubicBezTo>
                    <a:pt x="10268" y="551"/>
                    <a:pt x="10352" y="738"/>
                    <a:pt x="10352" y="934"/>
                  </a:cubicBezTo>
                  <a:lnTo>
                    <a:pt x="10352" y="9568"/>
                  </a:lnTo>
                  <a:cubicBezTo>
                    <a:pt x="10352" y="9801"/>
                    <a:pt x="10268" y="9997"/>
                    <a:pt x="10119" y="10156"/>
                  </a:cubicBezTo>
                  <a:cubicBezTo>
                    <a:pt x="9997" y="10268"/>
                    <a:pt x="9764" y="10389"/>
                    <a:pt x="9568" y="10389"/>
                  </a:cubicBezTo>
                  <a:lnTo>
                    <a:pt x="934" y="10389"/>
                  </a:lnTo>
                  <a:cubicBezTo>
                    <a:pt x="701" y="10389"/>
                    <a:pt x="514" y="10268"/>
                    <a:pt x="355" y="10156"/>
                  </a:cubicBezTo>
                  <a:cubicBezTo>
                    <a:pt x="234" y="9997"/>
                    <a:pt x="159" y="9801"/>
                    <a:pt x="159" y="9568"/>
                  </a:cubicBezTo>
                  <a:lnTo>
                    <a:pt x="159" y="934"/>
                  </a:lnTo>
                  <a:cubicBezTo>
                    <a:pt x="159" y="738"/>
                    <a:pt x="234" y="551"/>
                    <a:pt x="355" y="392"/>
                  </a:cubicBezTo>
                  <a:cubicBezTo>
                    <a:pt x="514" y="234"/>
                    <a:pt x="701" y="159"/>
                    <a:pt x="934" y="159"/>
                  </a:cubicBezTo>
                  <a:close/>
                  <a:moveTo>
                    <a:pt x="934" y="0"/>
                  </a:moveTo>
                  <a:cubicBezTo>
                    <a:pt x="393" y="0"/>
                    <a:pt x="1" y="430"/>
                    <a:pt x="1" y="934"/>
                  </a:cubicBezTo>
                  <a:lnTo>
                    <a:pt x="1" y="9568"/>
                  </a:lnTo>
                  <a:cubicBezTo>
                    <a:pt x="1" y="10118"/>
                    <a:pt x="393" y="10538"/>
                    <a:pt x="934" y="10538"/>
                  </a:cubicBezTo>
                  <a:lnTo>
                    <a:pt x="9568" y="10538"/>
                  </a:lnTo>
                  <a:cubicBezTo>
                    <a:pt x="10081" y="10538"/>
                    <a:pt x="10501" y="10118"/>
                    <a:pt x="10501" y="9568"/>
                  </a:cubicBezTo>
                  <a:lnTo>
                    <a:pt x="10501" y="934"/>
                  </a:lnTo>
                  <a:cubicBezTo>
                    <a:pt x="10501" y="430"/>
                    <a:pt x="10081" y="0"/>
                    <a:pt x="9568" y="0"/>
                  </a:cubicBezTo>
                  <a:close/>
                </a:path>
              </a:pathLst>
            </a:custGeom>
            <a:solidFill>
              <a:srgbClr val="5A254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115"/>
            <p:cNvSpPr/>
            <p:nvPr/>
          </p:nvSpPr>
          <p:spPr>
            <a:xfrm>
              <a:off x="154311" y="2908950"/>
              <a:ext cx="1542300" cy="475800"/>
            </a:xfrm>
            <a:prstGeom prst="roundRect">
              <a:avLst>
                <a:gd name="adj" fmla="val 12212"/>
              </a:avLst>
            </a:prstGeom>
            <a:solidFill>
              <a:srgbClr val="FFB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44" name="Google Shape;3944;p115"/>
            <p:cNvGrpSpPr/>
            <p:nvPr/>
          </p:nvGrpSpPr>
          <p:grpSpPr>
            <a:xfrm>
              <a:off x="189310" y="2860175"/>
              <a:ext cx="1473516" cy="380650"/>
              <a:chOff x="1015800" y="2860175"/>
              <a:chExt cx="1968100" cy="380650"/>
            </a:xfrm>
          </p:grpSpPr>
          <p:sp>
            <p:nvSpPr>
              <p:cNvPr id="3945" name="Google Shape;3945;p115"/>
              <p:cNvSpPr/>
              <p:nvPr/>
            </p:nvSpPr>
            <p:spPr>
              <a:xfrm>
                <a:off x="1015800" y="286017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115"/>
              <p:cNvSpPr/>
              <p:nvPr/>
            </p:nvSpPr>
            <p:spPr>
              <a:xfrm>
                <a:off x="1015800" y="319222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115"/>
              <p:cNvSpPr/>
              <p:nvPr/>
            </p:nvSpPr>
            <p:spPr>
              <a:xfrm>
                <a:off x="2935300" y="286017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115"/>
              <p:cNvSpPr/>
              <p:nvPr/>
            </p:nvSpPr>
            <p:spPr>
              <a:xfrm>
                <a:off x="2935300" y="319222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49" name="Google Shape;3949;p115"/>
          <p:cNvGrpSpPr/>
          <p:nvPr/>
        </p:nvGrpSpPr>
        <p:grpSpPr>
          <a:xfrm>
            <a:off x="6556195" y="1100900"/>
            <a:ext cx="1542300" cy="2454725"/>
            <a:chOff x="3800857" y="1100900"/>
            <a:chExt cx="1542300" cy="2454725"/>
          </a:xfrm>
        </p:grpSpPr>
        <p:grpSp>
          <p:nvGrpSpPr>
            <p:cNvPr id="3950" name="Google Shape;3950;p115"/>
            <p:cNvGrpSpPr/>
            <p:nvPr/>
          </p:nvGrpSpPr>
          <p:grpSpPr>
            <a:xfrm>
              <a:off x="4034295" y="2672725"/>
              <a:ext cx="1075425" cy="882900"/>
              <a:chOff x="1376875" y="2672725"/>
              <a:chExt cx="1075425" cy="882900"/>
            </a:xfrm>
          </p:grpSpPr>
          <p:sp>
            <p:nvSpPr>
              <p:cNvPr id="3951" name="Google Shape;3951;p115"/>
              <p:cNvSpPr/>
              <p:nvPr/>
            </p:nvSpPr>
            <p:spPr>
              <a:xfrm>
                <a:off x="1376875" y="2672725"/>
                <a:ext cx="127800" cy="882900"/>
              </a:xfrm>
              <a:prstGeom prst="rect">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115"/>
              <p:cNvSpPr/>
              <p:nvPr/>
            </p:nvSpPr>
            <p:spPr>
              <a:xfrm>
                <a:off x="2324500" y="2672725"/>
                <a:ext cx="127800" cy="882900"/>
              </a:xfrm>
              <a:prstGeom prst="rect">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53" name="Google Shape;3953;p115"/>
            <p:cNvSpPr/>
            <p:nvPr/>
          </p:nvSpPr>
          <p:spPr>
            <a:xfrm>
              <a:off x="3800857" y="1100900"/>
              <a:ext cx="1542300" cy="1613100"/>
            </a:xfrm>
            <a:prstGeom prst="roundRect">
              <a:avLst>
                <a:gd name="adj" fmla="val 12212"/>
              </a:avLst>
            </a:prstGeom>
            <a:solidFill>
              <a:srgbClr val="BC7B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115"/>
            <p:cNvSpPr/>
            <p:nvPr/>
          </p:nvSpPr>
          <p:spPr>
            <a:xfrm>
              <a:off x="3891477" y="1208820"/>
              <a:ext cx="1361059" cy="1397261"/>
            </a:xfrm>
            <a:custGeom>
              <a:avLst/>
              <a:gdLst/>
              <a:ahLst/>
              <a:cxnLst/>
              <a:rect l="l" t="t" r="r" b="b"/>
              <a:pathLst>
                <a:path w="10502" h="10539" extrusionOk="0">
                  <a:moveTo>
                    <a:pt x="9568" y="159"/>
                  </a:moveTo>
                  <a:cubicBezTo>
                    <a:pt x="9764" y="159"/>
                    <a:pt x="9997" y="234"/>
                    <a:pt x="10119" y="392"/>
                  </a:cubicBezTo>
                  <a:cubicBezTo>
                    <a:pt x="10268" y="551"/>
                    <a:pt x="10352" y="738"/>
                    <a:pt x="10352" y="934"/>
                  </a:cubicBezTo>
                  <a:lnTo>
                    <a:pt x="10352" y="9568"/>
                  </a:lnTo>
                  <a:cubicBezTo>
                    <a:pt x="10352" y="9801"/>
                    <a:pt x="10268" y="9997"/>
                    <a:pt x="10119" y="10156"/>
                  </a:cubicBezTo>
                  <a:cubicBezTo>
                    <a:pt x="9997" y="10268"/>
                    <a:pt x="9764" y="10389"/>
                    <a:pt x="9568" y="10389"/>
                  </a:cubicBezTo>
                  <a:lnTo>
                    <a:pt x="934" y="10389"/>
                  </a:lnTo>
                  <a:cubicBezTo>
                    <a:pt x="701" y="10389"/>
                    <a:pt x="514" y="10268"/>
                    <a:pt x="355" y="10156"/>
                  </a:cubicBezTo>
                  <a:cubicBezTo>
                    <a:pt x="234" y="9997"/>
                    <a:pt x="159" y="9801"/>
                    <a:pt x="159" y="9568"/>
                  </a:cubicBezTo>
                  <a:lnTo>
                    <a:pt x="159" y="934"/>
                  </a:lnTo>
                  <a:cubicBezTo>
                    <a:pt x="159" y="738"/>
                    <a:pt x="234" y="551"/>
                    <a:pt x="355" y="392"/>
                  </a:cubicBezTo>
                  <a:cubicBezTo>
                    <a:pt x="514" y="234"/>
                    <a:pt x="701" y="159"/>
                    <a:pt x="934" y="159"/>
                  </a:cubicBezTo>
                  <a:close/>
                  <a:moveTo>
                    <a:pt x="934" y="0"/>
                  </a:moveTo>
                  <a:cubicBezTo>
                    <a:pt x="393" y="0"/>
                    <a:pt x="1" y="430"/>
                    <a:pt x="1" y="934"/>
                  </a:cubicBezTo>
                  <a:lnTo>
                    <a:pt x="1" y="9568"/>
                  </a:lnTo>
                  <a:cubicBezTo>
                    <a:pt x="1" y="10118"/>
                    <a:pt x="393" y="10538"/>
                    <a:pt x="934" y="10538"/>
                  </a:cubicBezTo>
                  <a:lnTo>
                    <a:pt x="9568" y="10538"/>
                  </a:lnTo>
                  <a:cubicBezTo>
                    <a:pt x="10081" y="10538"/>
                    <a:pt x="10501" y="10118"/>
                    <a:pt x="10501" y="9568"/>
                  </a:cubicBezTo>
                  <a:lnTo>
                    <a:pt x="10501" y="934"/>
                  </a:lnTo>
                  <a:cubicBezTo>
                    <a:pt x="10501" y="430"/>
                    <a:pt x="10081" y="0"/>
                    <a:pt x="9568" y="0"/>
                  </a:cubicBezTo>
                  <a:close/>
                </a:path>
              </a:pathLst>
            </a:custGeom>
            <a:solidFill>
              <a:srgbClr val="5A254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55" name="Google Shape;3955;p115"/>
          <p:cNvGrpSpPr/>
          <p:nvPr/>
        </p:nvGrpSpPr>
        <p:grpSpPr>
          <a:xfrm>
            <a:off x="3800858" y="1100900"/>
            <a:ext cx="1542300" cy="2454725"/>
            <a:chOff x="6431895" y="1100900"/>
            <a:chExt cx="1542300" cy="2454725"/>
          </a:xfrm>
        </p:grpSpPr>
        <p:grpSp>
          <p:nvGrpSpPr>
            <p:cNvPr id="3956" name="Google Shape;3956;p115"/>
            <p:cNvGrpSpPr/>
            <p:nvPr/>
          </p:nvGrpSpPr>
          <p:grpSpPr>
            <a:xfrm>
              <a:off x="6665333" y="2672725"/>
              <a:ext cx="1075425" cy="882900"/>
              <a:chOff x="1376875" y="2672725"/>
              <a:chExt cx="1075425" cy="882900"/>
            </a:xfrm>
          </p:grpSpPr>
          <p:sp>
            <p:nvSpPr>
              <p:cNvPr id="3957" name="Google Shape;3957;p115"/>
              <p:cNvSpPr/>
              <p:nvPr/>
            </p:nvSpPr>
            <p:spPr>
              <a:xfrm>
                <a:off x="1376875" y="2672725"/>
                <a:ext cx="127800" cy="882900"/>
              </a:xfrm>
              <a:prstGeom prst="rect">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115"/>
              <p:cNvSpPr/>
              <p:nvPr/>
            </p:nvSpPr>
            <p:spPr>
              <a:xfrm>
                <a:off x="2324500" y="2672725"/>
                <a:ext cx="127800" cy="882900"/>
              </a:xfrm>
              <a:prstGeom prst="rect">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59" name="Google Shape;3959;p115"/>
            <p:cNvSpPr/>
            <p:nvPr/>
          </p:nvSpPr>
          <p:spPr>
            <a:xfrm>
              <a:off x="6431895" y="1100900"/>
              <a:ext cx="1542300" cy="1613100"/>
            </a:xfrm>
            <a:prstGeom prst="roundRect">
              <a:avLst>
                <a:gd name="adj" fmla="val 12212"/>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115"/>
            <p:cNvSpPr/>
            <p:nvPr/>
          </p:nvSpPr>
          <p:spPr>
            <a:xfrm>
              <a:off x="6522516" y="1208820"/>
              <a:ext cx="1361059" cy="1397261"/>
            </a:xfrm>
            <a:custGeom>
              <a:avLst/>
              <a:gdLst/>
              <a:ahLst/>
              <a:cxnLst/>
              <a:rect l="l" t="t" r="r" b="b"/>
              <a:pathLst>
                <a:path w="10502" h="10539" extrusionOk="0">
                  <a:moveTo>
                    <a:pt x="9568" y="159"/>
                  </a:moveTo>
                  <a:cubicBezTo>
                    <a:pt x="9764" y="159"/>
                    <a:pt x="9997" y="234"/>
                    <a:pt x="10119" y="392"/>
                  </a:cubicBezTo>
                  <a:cubicBezTo>
                    <a:pt x="10268" y="551"/>
                    <a:pt x="10352" y="738"/>
                    <a:pt x="10352" y="934"/>
                  </a:cubicBezTo>
                  <a:lnTo>
                    <a:pt x="10352" y="9568"/>
                  </a:lnTo>
                  <a:cubicBezTo>
                    <a:pt x="10352" y="9801"/>
                    <a:pt x="10268" y="9997"/>
                    <a:pt x="10119" y="10156"/>
                  </a:cubicBezTo>
                  <a:cubicBezTo>
                    <a:pt x="9997" y="10268"/>
                    <a:pt x="9764" y="10389"/>
                    <a:pt x="9568" y="10389"/>
                  </a:cubicBezTo>
                  <a:lnTo>
                    <a:pt x="934" y="10389"/>
                  </a:lnTo>
                  <a:cubicBezTo>
                    <a:pt x="701" y="10389"/>
                    <a:pt x="514" y="10268"/>
                    <a:pt x="355" y="10156"/>
                  </a:cubicBezTo>
                  <a:cubicBezTo>
                    <a:pt x="234" y="9997"/>
                    <a:pt x="159" y="9801"/>
                    <a:pt x="159" y="9568"/>
                  </a:cubicBezTo>
                  <a:lnTo>
                    <a:pt x="159" y="934"/>
                  </a:lnTo>
                  <a:cubicBezTo>
                    <a:pt x="159" y="738"/>
                    <a:pt x="234" y="551"/>
                    <a:pt x="355" y="392"/>
                  </a:cubicBezTo>
                  <a:cubicBezTo>
                    <a:pt x="514" y="234"/>
                    <a:pt x="701" y="159"/>
                    <a:pt x="934" y="159"/>
                  </a:cubicBezTo>
                  <a:close/>
                  <a:moveTo>
                    <a:pt x="934" y="0"/>
                  </a:moveTo>
                  <a:cubicBezTo>
                    <a:pt x="393" y="0"/>
                    <a:pt x="1" y="430"/>
                    <a:pt x="1" y="934"/>
                  </a:cubicBezTo>
                  <a:lnTo>
                    <a:pt x="1" y="9568"/>
                  </a:lnTo>
                  <a:cubicBezTo>
                    <a:pt x="1" y="10118"/>
                    <a:pt x="393" y="10538"/>
                    <a:pt x="934" y="10538"/>
                  </a:cubicBezTo>
                  <a:lnTo>
                    <a:pt x="9568" y="10538"/>
                  </a:lnTo>
                  <a:cubicBezTo>
                    <a:pt x="10081" y="10538"/>
                    <a:pt x="10501" y="10118"/>
                    <a:pt x="10501" y="9568"/>
                  </a:cubicBezTo>
                  <a:lnTo>
                    <a:pt x="10501" y="934"/>
                  </a:lnTo>
                  <a:cubicBezTo>
                    <a:pt x="10501" y="430"/>
                    <a:pt x="10081" y="0"/>
                    <a:pt x="9568" y="0"/>
                  </a:cubicBezTo>
                  <a:close/>
                </a:path>
              </a:pathLst>
            </a:custGeom>
            <a:solidFill>
              <a:srgbClr val="5A254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61" name="Google Shape;3961;p115"/>
          <p:cNvSpPr txBox="1">
            <a:spLocks noGrp="1"/>
          </p:cNvSpPr>
          <p:nvPr>
            <p:ph type="title"/>
          </p:nvPr>
        </p:nvSpPr>
        <p:spPr>
          <a:xfrm>
            <a:off x="1874525" y="333825"/>
            <a:ext cx="5482500" cy="4758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a:t>The Braude Team</a:t>
            </a:r>
            <a:endParaRPr/>
          </a:p>
        </p:txBody>
      </p:sp>
      <p:pic>
        <p:nvPicPr>
          <p:cNvPr id="3962" name="Google Shape;3962;p115"/>
          <p:cNvPicPr preferRelativeResize="0"/>
          <p:nvPr/>
        </p:nvPicPr>
        <p:blipFill rotWithShape="1">
          <a:blip r:embed="rId3">
            <a:alphaModFix/>
          </a:blip>
          <a:srcRect l="1727" r="1737"/>
          <a:stretch/>
        </p:blipFill>
        <p:spPr>
          <a:xfrm>
            <a:off x="3936450" y="1259550"/>
            <a:ext cx="1271100" cy="1316700"/>
          </a:xfrm>
          <a:prstGeom prst="roundRect">
            <a:avLst>
              <a:gd name="adj" fmla="val 7791"/>
            </a:avLst>
          </a:prstGeom>
          <a:noFill/>
          <a:ln>
            <a:noFill/>
          </a:ln>
        </p:spPr>
      </p:pic>
      <p:sp>
        <p:nvSpPr>
          <p:cNvPr id="3963" name="Google Shape;3963;p115"/>
          <p:cNvSpPr txBox="1">
            <a:spLocks noGrp="1"/>
          </p:cNvSpPr>
          <p:nvPr>
            <p:ph type="subTitle" idx="4"/>
          </p:nvPr>
        </p:nvSpPr>
        <p:spPr>
          <a:xfrm>
            <a:off x="787200" y="3680750"/>
            <a:ext cx="2058900" cy="353400"/>
          </a:xfrm>
          <a:prstGeom prst="rect">
            <a:avLst/>
          </a:prstGeom>
        </p:spPr>
        <p:txBody>
          <a:bodyPr spcFirstLastPara="1" wrap="square" lIns="14400" tIns="14400" rIns="14400" bIns="14400" anchor="t" anchorCtr="0">
            <a:noAutofit/>
          </a:bodyPr>
          <a:lstStyle/>
          <a:p>
            <a:pPr marL="0" lvl="0" indent="0" algn="ctr" rtl="0">
              <a:spcBef>
                <a:spcPts val="0"/>
              </a:spcBef>
              <a:spcAft>
                <a:spcPts val="0"/>
              </a:spcAft>
              <a:buNone/>
            </a:pPr>
            <a:r>
              <a:rPr lang="en"/>
              <a:t>Head of Industrial Management at Braude</a:t>
            </a:r>
            <a:endParaRPr/>
          </a:p>
        </p:txBody>
      </p:sp>
      <p:sp>
        <p:nvSpPr>
          <p:cNvPr id="3964" name="Google Shape;3964;p115"/>
          <p:cNvSpPr txBox="1">
            <a:spLocks noGrp="1"/>
          </p:cNvSpPr>
          <p:nvPr>
            <p:ph type="title" idx="2"/>
          </p:nvPr>
        </p:nvSpPr>
        <p:spPr>
          <a:xfrm>
            <a:off x="1135200" y="2958675"/>
            <a:ext cx="1441500" cy="353400"/>
          </a:xfrm>
          <a:prstGeom prst="rect">
            <a:avLst/>
          </a:prstGeom>
        </p:spPr>
        <p:txBody>
          <a:bodyPr spcFirstLastPara="1" wrap="square" lIns="14400" tIns="14400" rIns="14400" bIns="14400" anchor="ctr" anchorCtr="0">
            <a:noAutofit/>
          </a:bodyPr>
          <a:lstStyle/>
          <a:p>
            <a:pPr marL="0" lvl="0" indent="0" algn="l" rtl="0">
              <a:spcBef>
                <a:spcPts val="0"/>
              </a:spcBef>
              <a:spcAft>
                <a:spcPts val="0"/>
              </a:spcAft>
              <a:buNone/>
            </a:pPr>
            <a:r>
              <a:rPr lang="en" sz="1300"/>
              <a:t>Dr. Nirit Gavish</a:t>
            </a:r>
            <a:endParaRPr sz="1300"/>
          </a:p>
        </p:txBody>
      </p:sp>
      <p:sp>
        <p:nvSpPr>
          <p:cNvPr id="3965" name="Google Shape;3965;p115"/>
          <p:cNvSpPr/>
          <p:nvPr/>
        </p:nvSpPr>
        <p:spPr>
          <a:xfrm flipH="1">
            <a:off x="5807614" y="3202228"/>
            <a:ext cx="652150" cy="353400"/>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959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115"/>
          <p:cNvSpPr/>
          <p:nvPr/>
        </p:nvSpPr>
        <p:spPr>
          <a:xfrm flipH="1">
            <a:off x="8299540" y="3268588"/>
            <a:ext cx="529705" cy="287040"/>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959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115"/>
          <p:cNvSpPr/>
          <p:nvPr/>
        </p:nvSpPr>
        <p:spPr>
          <a:xfrm>
            <a:off x="6362700" y="-57150"/>
            <a:ext cx="2838450" cy="1019175"/>
          </a:xfrm>
          <a:custGeom>
            <a:avLst/>
            <a:gdLst/>
            <a:ahLst/>
            <a:cxnLst/>
            <a:rect l="l" t="t" r="r" b="b"/>
            <a:pathLst>
              <a:path w="113538" h="40767" extrusionOk="0">
                <a:moveTo>
                  <a:pt x="0" y="0"/>
                </a:moveTo>
                <a:cubicBezTo>
                  <a:pt x="4970" y="3728"/>
                  <a:pt x="7978" y="9532"/>
                  <a:pt x="12192" y="14097"/>
                </a:cubicBezTo>
                <a:cubicBezTo>
                  <a:pt x="17316" y="19648"/>
                  <a:pt x="24946" y="23071"/>
                  <a:pt x="32385" y="24384"/>
                </a:cubicBezTo>
                <a:cubicBezTo>
                  <a:pt x="45532" y="26704"/>
                  <a:pt x="59725" y="18257"/>
                  <a:pt x="72390" y="22479"/>
                </a:cubicBezTo>
                <a:cubicBezTo>
                  <a:pt x="86629" y="27225"/>
                  <a:pt x="98528" y="40767"/>
                  <a:pt x="113538" y="40767"/>
                </a:cubicBezTo>
              </a:path>
            </a:pathLst>
          </a:custGeom>
          <a:noFill/>
          <a:ln w="19050" cap="flat" cmpd="sng">
            <a:solidFill>
              <a:schemeClr val="dk2"/>
            </a:solidFill>
            <a:prstDash val="dash"/>
            <a:round/>
            <a:headEnd type="none" w="med" len="med"/>
            <a:tailEnd type="none" w="med" len="med"/>
          </a:ln>
        </p:spPr>
      </p:sp>
      <p:grpSp>
        <p:nvGrpSpPr>
          <p:cNvPr id="3968" name="Google Shape;3968;p115"/>
          <p:cNvGrpSpPr/>
          <p:nvPr/>
        </p:nvGrpSpPr>
        <p:grpSpPr>
          <a:xfrm>
            <a:off x="6556161" y="2898648"/>
            <a:ext cx="1542397" cy="475800"/>
            <a:chOff x="766513" y="2812575"/>
            <a:chExt cx="2060100" cy="475800"/>
          </a:xfrm>
        </p:grpSpPr>
        <p:sp>
          <p:nvSpPr>
            <p:cNvPr id="3969" name="Google Shape;3969;p115"/>
            <p:cNvSpPr/>
            <p:nvPr/>
          </p:nvSpPr>
          <p:spPr>
            <a:xfrm>
              <a:off x="766513" y="2812575"/>
              <a:ext cx="2060100" cy="475800"/>
            </a:xfrm>
            <a:prstGeom prst="roundRect">
              <a:avLst>
                <a:gd name="adj" fmla="val 12212"/>
              </a:avLst>
            </a:prstGeom>
            <a:solidFill>
              <a:srgbClr val="FFB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70" name="Google Shape;3970;p115"/>
            <p:cNvGrpSpPr/>
            <p:nvPr/>
          </p:nvGrpSpPr>
          <p:grpSpPr>
            <a:xfrm>
              <a:off x="813325" y="2860175"/>
              <a:ext cx="1968100" cy="380650"/>
              <a:chOff x="1015800" y="2860175"/>
              <a:chExt cx="1968100" cy="380650"/>
            </a:xfrm>
          </p:grpSpPr>
          <p:sp>
            <p:nvSpPr>
              <p:cNvPr id="3971" name="Google Shape;3971;p115"/>
              <p:cNvSpPr/>
              <p:nvPr/>
            </p:nvSpPr>
            <p:spPr>
              <a:xfrm>
                <a:off x="1015800" y="286017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115"/>
              <p:cNvSpPr/>
              <p:nvPr/>
            </p:nvSpPr>
            <p:spPr>
              <a:xfrm>
                <a:off x="1015800" y="319222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115"/>
              <p:cNvSpPr/>
              <p:nvPr/>
            </p:nvSpPr>
            <p:spPr>
              <a:xfrm>
                <a:off x="2935300" y="286017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115"/>
              <p:cNvSpPr/>
              <p:nvPr/>
            </p:nvSpPr>
            <p:spPr>
              <a:xfrm>
                <a:off x="2935300" y="319222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975" name="Google Shape;3975;p115"/>
          <p:cNvSpPr txBox="1">
            <a:spLocks noGrp="1"/>
          </p:cNvSpPr>
          <p:nvPr>
            <p:ph type="title" idx="3"/>
          </p:nvPr>
        </p:nvSpPr>
        <p:spPr>
          <a:xfrm>
            <a:off x="6567300" y="2962656"/>
            <a:ext cx="1520100" cy="3534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sz="1300"/>
              <a:t>Bar Levy</a:t>
            </a:r>
            <a:endParaRPr sz="1300"/>
          </a:p>
        </p:txBody>
      </p:sp>
      <p:grpSp>
        <p:nvGrpSpPr>
          <p:cNvPr id="3976" name="Google Shape;3976;p115"/>
          <p:cNvGrpSpPr/>
          <p:nvPr/>
        </p:nvGrpSpPr>
        <p:grpSpPr>
          <a:xfrm>
            <a:off x="3806374" y="2897475"/>
            <a:ext cx="1542397" cy="475800"/>
            <a:chOff x="766513" y="2812575"/>
            <a:chExt cx="2060100" cy="475800"/>
          </a:xfrm>
        </p:grpSpPr>
        <p:sp>
          <p:nvSpPr>
            <p:cNvPr id="3977" name="Google Shape;3977;p115"/>
            <p:cNvSpPr/>
            <p:nvPr/>
          </p:nvSpPr>
          <p:spPr>
            <a:xfrm>
              <a:off x="766513" y="2812575"/>
              <a:ext cx="2060100" cy="475800"/>
            </a:xfrm>
            <a:prstGeom prst="roundRect">
              <a:avLst>
                <a:gd name="adj" fmla="val 12212"/>
              </a:avLst>
            </a:prstGeom>
            <a:solidFill>
              <a:srgbClr val="FFB4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78" name="Google Shape;3978;p115"/>
            <p:cNvGrpSpPr/>
            <p:nvPr/>
          </p:nvGrpSpPr>
          <p:grpSpPr>
            <a:xfrm>
              <a:off x="813325" y="2860175"/>
              <a:ext cx="1968100" cy="380650"/>
              <a:chOff x="1015800" y="2860175"/>
              <a:chExt cx="1968100" cy="380650"/>
            </a:xfrm>
          </p:grpSpPr>
          <p:sp>
            <p:nvSpPr>
              <p:cNvPr id="3979" name="Google Shape;3979;p115"/>
              <p:cNvSpPr/>
              <p:nvPr/>
            </p:nvSpPr>
            <p:spPr>
              <a:xfrm>
                <a:off x="1015800" y="286017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115"/>
              <p:cNvSpPr/>
              <p:nvPr/>
            </p:nvSpPr>
            <p:spPr>
              <a:xfrm>
                <a:off x="1015800" y="319222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115"/>
              <p:cNvSpPr/>
              <p:nvPr/>
            </p:nvSpPr>
            <p:spPr>
              <a:xfrm>
                <a:off x="2935300" y="286017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115"/>
              <p:cNvSpPr/>
              <p:nvPr/>
            </p:nvSpPr>
            <p:spPr>
              <a:xfrm>
                <a:off x="2935300" y="3192225"/>
                <a:ext cx="48600" cy="48600"/>
              </a:xfrm>
              <a:prstGeom prst="ellipse">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983" name="Google Shape;3983;p115"/>
          <p:cNvSpPr txBox="1">
            <a:spLocks noGrp="1"/>
          </p:cNvSpPr>
          <p:nvPr>
            <p:ph type="title" idx="3"/>
          </p:nvPr>
        </p:nvSpPr>
        <p:spPr>
          <a:xfrm>
            <a:off x="3825863" y="2958675"/>
            <a:ext cx="1520100" cy="3534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sz="1300"/>
              <a:t>Dr. Anat Dahan</a:t>
            </a:r>
            <a:endParaRPr sz="1300"/>
          </a:p>
        </p:txBody>
      </p:sp>
      <p:pic>
        <p:nvPicPr>
          <p:cNvPr id="3984" name="Google Shape;3984;p115"/>
          <p:cNvPicPr preferRelativeResize="0"/>
          <p:nvPr/>
        </p:nvPicPr>
        <p:blipFill rotWithShape="1">
          <a:blip r:embed="rId4">
            <a:alphaModFix/>
          </a:blip>
          <a:srcRect l="1727" r="1737"/>
          <a:stretch/>
        </p:blipFill>
        <p:spPr>
          <a:xfrm>
            <a:off x="1181100" y="1250100"/>
            <a:ext cx="1271100" cy="1316700"/>
          </a:xfrm>
          <a:prstGeom prst="roundRect">
            <a:avLst>
              <a:gd name="adj" fmla="val 7791"/>
            </a:avLst>
          </a:prstGeom>
          <a:noFill/>
          <a:ln>
            <a:noFill/>
          </a:ln>
        </p:spPr>
      </p:pic>
      <p:sp>
        <p:nvSpPr>
          <p:cNvPr id="3985" name="Google Shape;3985;p115"/>
          <p:cNvSpPr txBox="1">
            <a:spLocks noGrp="1"/>
          </p:cNvSpPr>
          <p:nvPr>
            <p:ph type="subTitle" idx="4"/>
          </p:nvPr>
        </p:nvSpPr>
        <p:spPr>
          <a:xfrm>
            <a:off x="3557225" y="3694500"/>
            <a:ext cx="2057400" cy="353400"/>
          </a:xfrm>
          <a:prstGeom prst="rect">
            <a:avLst/>
          </a:prstGeom>
        </p:spPr>
        <p:txBody>
          <a:bodyPr spcFirstLastPara="1" wrap="square" lIns="14400" tIns="14400" rIns="14400" bIns="14400" anchor="t" anchorCtr="0">
            <a:noAutofit/>
          </a:bodyPr>
          <a:lstStyle/>
          <a:p>
            <a:pPr marL="0" lvl="0" indent="0" algn="ctr" rtl="0">
              <a:spcBef>
                <a:spcPts val="0"/>
              </a:spcBef>
              <a:spcAft>
                <a:spcPts val="0"/>
              </a:spcAft>
              <a:buNone/>
            </a:pPr>
            <a:r>
              <a:rPr lang="en"/>
              <a:t>Professor of Computer Science at Braude</a:t>
            </a:r>
            <a:endParaRPr/>
          </a:p>
          <a:p>
            <a:pPr marL="0" lvl="0" indent="0" algn="ctr" rtl="0">
              <a:spcBef>
                <a:spcPts val="0"/>
              </a:spcBef>
              <a:spcAft>
                <a:spcPts val="0"/>
              </a:spcAft>
              <a:buNone/>
            </a:pPr>
            <a:endParaRPr/>
          </a:p>
          <a:p>
            <a:pPr marL="0" lvl="0" indent="0" algn="ctr" rtl="0">
              <a:spcBef>
                <a:spcPts val="0"/>
              </a:spcBef>
              <a:spcAft>
                <a:spcPts val="0"/>
              </a:spcAft>
              <a:buNone/>
            </a:pPr>
            <a:endParaRPr/>
          </a:p>
        </p:txBody>
      </p:sp>
      <p:sp>
        <p:nvSpPr>
          <p:cNvPr id="3986" name="Google Shape;3986;p115"/>
          <p:cNvSpPr txBox="1">
            <a:spLocks noGrp="1"/>
          </p:cNvSpPr>
          <p:nvPr>
            <p:ph type="subTitle" idx="4"/>
          </p:nvPr>
        </p:nvSpPr>
        <p:spPr>
          <a:xfrm>
            <a:off x="6298650" y="3694496"/>
            <a:ext cx="2057400" cy="353400"/>
          </a:xfrm>
          <a:prstGeom prst="rect">
            <a:avLst/>
          </a:prstGeom>
        </p:spPr>
        <p:txBody>
          <a:bodyPr spcFirstLastPara="1" wrap="square" lIns="14400" tIns="14400" rIns="14400" bIns="14400" anchor="t" anchorCtr="0">
            <a:noAutofit/>
          </a:bodyPr>
          <a:lstStyle/>
          <a:p>
            <a:pPr marL="0" lvl="0" indent="0" algn="ctr" rtl="0">
              <a:spcBef>
                <a:spcPts val="0"/>
              </a:spcBef>
              <a:spcAft>
                <a:spcPts val="0"/>
              </a:spcAft>
              <a:buNone/>
            </a:pPr>
            <a:r>
              <a:rPr lang="en"/>
              <a:t>Braude Industrial Management Student</a:t>
            </a:r>
            <a:endParaRPr/>
          </a:p>
        </p:txBody>
      </p:sp>
      <p:pic>
        <p:nvPicPr>
          <p:cNvPr id="3987" name="Google Shape;3987;p115"/>
          <p:cNvPicPr preferRelativeResize="0"/>
          <p:nvPr/>
        </p:nvPicPr>
        <p:blipFill rotWithShape="1">
          <a:blip r:embed="rId5">
            <a:alphaModFix/>
          </a:blip>
          <a:srcRect l="1152" r="1152"/>
          <a:stretch/>
        </p:blipFill>
        <p:spPr>
          <a:xfrm>
            <a:off x="6691800" y="1250100"/>
            <a:ext cx="1271100" cy="1316700"/>
          </a:xfrm>
          <a:prstGeom prst="roundRect">
            <a:avLst>
              <a:gd name="adj" fmla="val 7791"/>
            </a:avLst>
          </a:prstGeom>
          <a:noFill/>
          <a:ln>
            <a:noFill/>
          </a:ln>
        </p:spPr>
      </p:pic>
      <p:grpSp>
        <p:nvGrpSpPr>
          <p:cNvPr id="3988" name="Google Shape;3988;p115"/>
          <p:cNvGrpSpPr/>
          <p:nvPr/>
        </p:nvGrpSpPr>
        <p:grpSpPr>
          <a:xfrm>
            <a:off x="1181109" y="625100"/>
            <a:ext cx="575251" cy="475810"/>
            <a:chOff x="7314284" y="666375"/>
            <a:chExt cx="575251" cy="475810"/>
          </a:xfrm>
        </p:grpSpPr>
        <p:grpSp>
          <p:nvGrpSpPr>
            <p:cNvPr id="3989" name="Google Shape;3989;p115"/>
            <p:cNvGrpSpPr/>
            <p:nvPr/>
          </p:nvGrpSpPr>
          <p:grpSpPr>
            <a:xfrm flipH="1">
              <a:off x="7718848" y="688003"/>
              <a:ext cx="170687" cy="169991"/>
              <a:chOff x="1597300" y="694800"/>
              <a:chExt cx="239125" cy="238150"/>
            </a:xfrm>
          </p:grpSpPr>
          <p:sp>
            <p:nvSpPr>
              <p:cNvPr id="3990" name="Google Shape;3990;p115"/>
              <p:cNvSpPr/>
              <p:nvPr/>
            </p:nvSpPr>
            <p:spPr>
              <a:xfrm flipH="1">
                <a:off x="1719225" y="694800"/>
                <a:ext cx="117200" cy="230500"/>
              </a:xfrm>
              <a:custGeom>
                <a:avLst/>
                <a:gdLst/>
                <a:ahLst/>
                <a:cxnLst/>
                <a:rect l="l" t="t" r="r" b="b"/>
                <a:pathLst>
                  <a:path w="4688" h="9220" extrusionOk="0">
                    <a:moveTo>
                      <a:pt x="2030" y="0"/>
                    </a:moveTo>
                    <a:cubicBezTo>
                      <a:pt x="1431" y="0"/>
                      <a:pt x="806" y="388"/>
                      <a:pt x="621" y="1030"/>
                    </a:cubicBezTo>
                    <a:cubicBezTo>
                      <a:pt x="0" y="3558"/>
                      <a:pt x="591" y="6049"/>
                      <a:pt x="680" y="8548"/>
                    </a:cubicBezTo>
                    <a:cubicBezTo>
                      <a:pt x="777" y="8948"/>
                      <a:pt x="1148" y="9220"/>
                      <a:pt x="1504" y="9220"/>
                    </a:cubicBezTo>
                    <a:cubicBezTo>
                      <a:pt x="1720" y="9220"/>
                      <a:pt x="1930" y="9120"/>
                      <a:pt x="2070" y="8888"/>
                    </a:cubicBezTo>
                    <a:cubicBezTo>
                      <a:pt x="3327" y="6389"/>
                      <a:pt x="4687" y="3033"/>
                      <a:pt x="3024" y="505"/>
                    </a:cubicBezTo>
                    <a:cubicBezTo>
                      <a:pt x="2782" y="157"/>
                      <a:pt x="2411" y="0"/>
                      <a:pt x="2030" y="0"/>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115"/>
              <p:cNvSpPr/>
              <p:nvPr/>
            </p:nvSpPr>
            <p:spPr>
              <a:xfrm flipH="1">
                <a:off x="1597300" y="754900"/>
                <a:ext cx="221175" cy="178050"/>
              </a:xfrm>
              <a:custGeom>
                <a:avLst/>
                <a:gdLst/>
                <a:ahLst/>
                <a:cxnLst/>
                <a:rect l="l" t="t" r="r" b="b"/>
                <a:pathLst>
                  <a:path w="8847" h="7122" extrusionOk="0">
                    <a:moveTo>
                      <a:pt x="7058" y="0"/>
                    </a:moveTo>
                    <a:cubicBezTo>
                      <a:pt x="6847" y="0"/>
                      <a:pt x="6633" y="42"/>
                      <a:pt x="6431" y="134"/>
                    </a:cubicBezTo>
                    <a:cubicBezTo>
                      <a:pt x="3939" y="1524"/>
                      <a:pt x="2335" y="3830"/>
                      <a:pt x="391" y="5745"/>
                    </a:cubicBezTo>
                    <a:cubicBezTo>
                      <a:pt x="0" y="6304"/>
                      <a:pt x="297" y="7122"/>
                      <a:pt x="935" y="7122"/>
                    </a:cubicBezTo>
                    <a:cubicBezTo>
                      <a:pt x="997" y="7122"/>
                      <a:pt x="1062" y="7114"/>
                      <a:pt x="1130" y="7098"/>
                    </a:cubicBezTo>
                    <a:cubicBezTo>
                      <a:pt x="4124" y="6299"/>
                      <a:pt x="7821" y="4910"/>
                      <a:pt x="8649" y="1708"/>
                    </a:cubicBezTo>
                    <a:cubicBezTo>
                      <a:pt x="8847" y="784"/>
                      <a:pt x="7972" y="0"/>
                      <a:pt x="7058" y="0"/>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2" name="Google Shape;3992;p115"/>
            <p:cNvGrpSpPr/>
            <p:nvPr/>
          </p:nvGrpSpPr>
          <p:grpSpPr>
            <a:xfrm flipH="1">
              <a:off x="7718848" y="688003"/>
              <a:ext cx="170687" cy="169991"/>
              <a:chOff x="1597300" y="694800"/>
              <a:chExt cx="239125" cy="238150"/>
            </a:xfrm>
          </p:grpSpPr>
          <p:sp>
            <p:nvSpPr>
              <p:cNvPr id="3993" name="Google Shape;3993;p115"/>
              <p:cNvSpPr/>
              <p:nvPr/>
            </p:nvSpPr>
            <p:spPr>
              <a:xfrm flipH="1">
                <a:off x="1719225" y="694800"/>
                <a:ext cx="117200" cy="230500"/>
              </a:xfrm>
              <a:custGeom>
                <a:avLst/>
                <a:gdLst/>
                <a:ahLst/>
                <a:cxnLst/>
                <a:rect l="l" t="t" r="r" b="b"/>
                <a:pathLst>
                  <a:path w="4688" h="9220" extrusionOk="0">
                    <a:moveTo>
                      <a:pt x="2030" y="0"/>
                    </a:moveTo>
                    <a:cubicBezTo>
                      <a:pt x="1431" y="0"/>
                      <a:pt x="806" y="388"/>
                      <a:pt x="621" y="1030"/>
                    </a:cubicBezTo>
                    <a:cubicBezTo>
                      <a:pt x="0" y="3558"/>
                      <a:pt x="591" y="6049"/>
                      <a:pt x="680" y="8548"/>
                    </a:cubicBezTo>
                    <a:cubicBezTo>
                      <a:pt x="777" y="8948"/>
                      <a:pt x="1148" y="9220"/>
                      <a:pt x="1504" y="9220"/>
                    </a:cubicBezTo>
                    <a:cubicBezTo>
                      <a:pt x="1720" y="9220"/>
                      <a:pt x="1930" y="9120"/>
                      <a:pt x="2070" y="8888"/>
                    </a:cubicBezTo>
                    <a:cubicBezTo>
                      <a:pt x="3327" y="6389"/>
                      <a:pt x="4687" y="3033"/>
                      <a:pt x="3024" y="505"/>
                    </a:cubicBezTo>
                    <a:cubicBezTo>
                      <a:pt x="2782" y="157"/>
                      <a:pt x="2411" y="0"/>
                      <a:pt x="2030" y="0"/>
                    </a:cubicBezTo>
                    <a:close/>
                  </a:path>
                </a:pathLst>
              </a:custGeom>
              <a:solidFill>
                <a:srgbClr val="000000">
                  <a:alpha val="223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115"/>
              <p:cNvSpPr/>
              <p:nvPr/>
            </p:nvSpPr>
            <p:spPr>
              <a:xfrm flipH="1">
                <a:off x="1597300" y="754900"/>
                <a:ext cx="221175" cy="178050"/>
              </a:xfrm>
              <a:custGeom>
                <a:avLst/>
                <a:gdLst/>
                <a:ahLst/>
                <a:cxnLst/>
                <a:rect l="l" t="t" r="r" b="b"/>
                <a:pathLst>
                  <a:path w="8847" h="7122" extrusionOk="0">
                    <a:moveTo>
                      <a:pt x="7058" y="0"/>
                    </a:moveTo>
                    <a:cubicBezTo>
                      <a:pt x="6847" y="0"/>
                      <a:pt x="6633" y="42"/>
                      <a:pt x="6431" y="134"/>
                    </a:cubicBezTo>
                    <a:cubicBezTo>
                      <a:pt x="3939" y="1524"/>
                      <a:pt x="2335" y="3830"/>
                      <a:pt x="391" y="5745"/>
                    </a:cubicBezTo>
                    <a:cubicBezTo>
                      <a:pt x="0" y="6304"/>
                      <a:pt x="297" y="7122"/>
                      <a:pt x="935" y="7122"/>
                    </a:cubicBezTo>
                    <a:cubicBezTo>
                      <a:pt x="997" y="7122"/>
                      <a:pt x="1062" y="7114"/>
                      <a:pt x="1130" y="7098"/>
                    </a:cubicBezTo>
                    <a:cubicBezTo>
                      <a:pt x="4124" y="6299"/>
                      <a:pt x="7821" y="4910"/>
                      <a:pt x="8649" y="1708"/>
                    </a:cubicBezTo>
                    <a:cubicBezTo>
                      <a:pt x="8847" y="784"/>
                      <a:pt x="7972" y="0"/>
                      <a:pt x="7058" y="0"/>
                    </a:cubicBezTo>
                    <a:close/>
                  </a:path>
                </a:pathLst>
              </a:custGeom>
              <a:solidFill>
                <a:srgbClr val="000000">
                  <a:alpha val="223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95" name="Google Shape;3995;p115"/>
            <p:cNvSpPr/>
            <p:nvPr/>
          </p:nvSpPr>
          <p:spPr>
            <a:xfrm>
              <a:off x="7730322" y="666375"/>
              <a:ext cx="126004" cy="191709"/>
            </a:xfrm>
            <a:custGeom>
              <a:avLst/>
              <a:gdLst/>
              <a:ahLst/>
              <a:cxnLst/>
              <a:rect l="l" t="t" r="r" b="b"/>
              <a:pathLst>
                <a:path w="7061" h="10743" extrusionOk="0">
                  <a:moveTo>
                    <a:pt x="4600" y="0"/>
                  </a:moveTo>
                  <a:cubicBezTo>
                    <a:pt x="4049" y="0"/>
                    <a:pt x="3483" y="230"/>
                    <a:pt x="3120" y="704"/>
                  </a:cubicBezTo>
                  <a:cubicBezTo>
                    <a:pt x="1360" y="3410"/>
                    <a:pt x="991" y="6618"/>
                    <a:pt x="67" y="9575"/>
                  </a:cubicBezTo>
                  <a:cubicBezTo>
                    <a:pt x="1" y="10192"/>
                    <a:pt x="480" y="10743"/>
                    <a:pt x="1007" y="10743"/>
                  </a:cubicBezTo>
                  <a:cubicBezTo>
                    <a:pt x="1187" y="10743"/>
                    <a:pt x="1374" y="10678"/>
                    <a:pt x="1545" y="10529"/>
                  </a:cubicBezTo>
                  <a:cubicBezTo>
                    <a:pt x="4103" y="8126"/>
                    <a:pt x="7060" y="4770"/>
                    <a:pt x="6195" y="1103"/>
                  </a:cubicBezTo>
                  <a:cubicBezTo>
                    <a:pt x="5988" y="377"/>
                    <a:pt x="5305" y="0"/>
                    <a:pt x="4600" y="0"/>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115"/>
            <p:cNvSpPr/>
            <p:nvPr/>
          </p:nvSpPr>
          <p:spPr>
            <a:xfrm>
              <a:off x="7491931" y="1009570"/>
              <a:ext cx="45005" cy="132606"/>
            </a:xfrm>
            <a:custGeom>
              <a:avLst/>
              <a:gdLst/>
              <a:ahLst/>
              <a:cxnLst/>
              <a:rect l="l" t="t" r="r" b="b"/>
              <a:pathLst>
                <a:path w="2522" h="7431" extrusionOk="0">
                  <a:moveTo>
                    <a:pt x="2215" y="0"/>
                  </a:moveTo>
                  <a:cubicBezTo>
                    <a:pt x="2091" y="0"/>
                    <a:pt x="1967" y="76"/>
                    <a:pt x="1967" y="228"/>
                  </a:cubicBezTo>
                  <a:cubicBezTo>
                    <a:pt x="1967" y="1921"/>
                    <a:pt x="1937" y="3621"/>
                    <a:pt x="1937" y="5314"/>
                  </a:cubicBezTo>
                  <a:cubicBezTo>
                    <a:pt x="1412" y="5188"/>
                    <a:pt x="828" y="5159"/>
                    <a:pt x="303" y="5063"/>
                  </a:cubicBezTo>
                  <a:cubicBezTo>
                    <a:pt x="295" y="5062"/>
                    <a:pt x="286" y="5061"/>
                    <a:pt x="278" y="5061"/>
                  </a:cubicBezTo>
                  <a:cubicBezTo>
                    <a:pt x="1" y="5061"/>
                    <a:pt x="9" y="5529"/>
                    <a:pt x="303" y="5558"/>
                  </a:cubicBezTo>
                  <a:cubicBezTo>
                    <a:pt x="673" y="5617"/>
                    <a:pt x="1072" y="5654"/>
                    <a:pt x="1479" y="5713"/>
                  </a:cubicBezTo>
                  <a:cubicBezTo>
                    <a:pt x="1412" y="5743"/>
                    <a:pt x="1383" y="5772"/>
                    <a:pt x="1324" y="5802"/>
                  </a:cubicBezTo>
                  <a:cubicBezTo>
                    <a:pt x="1013" y="5927"/>
                    <a:pt x="740" y="6053"/>
                    <a:pt x="429" y="6171"/>
                  </a:cubicBezTo>
                  <a:cubicBezTo>
                    <a:pt x="190" y="6304"/>
                    <a:pt x="337" y="6641"/>
                    <a:pt x="555" y="6641"/>
                  </a:cubicBezTo>
                  <a:cubicBezTo>
                    <a:pt x="593" y="6641"/>
                    <a:pt x="633" y="6630"/>
                    <a:pt x="673" y="6608"/>
                  </a:cubicBezTo>
                  <a:cubicBezTo>
                    <a:pt x="954" y="6482"/>
                    <a:pt x="1228" y="6356"/>
                    <a:pt x="1508" y="6238"/>
                  </a:cubicBezTo>
                  <a:cubicBezTo>
                    <a:pt x="1693" y="6171"/>
                    <a:pt x="1849" y="6053"/>
                    <a:pt x="2033" y="5987"/>
                  </a:cubicBezTo>
                  <a:lnTo>
                    <a:pt x="2033" y="5987"/>
                  </a:lnTo>
                  <a:cubicBezTo>
                    <a:pt x="1996" y="6356"/>
                    <a:pt x="1967" y="6763"/>
                    <a:pt x="1878" y="7132"/>
                  </a:cubicBezTo>
                  <a:cubicBezTo>
                    <a:pt x="1839" y="7313"/>
                    <a:pt x="1988" y="7431"/>
                    <a:pt x="2127" y="7431"/>
                  </a:cubicBezTo>
                  <a:cubicBezTo>
                    <a:pt x="2222" y="7431"/>
                    <a:pt x="2313" y="7376"/>
                    <a:pt x="2336" y="7251"/>
                  </a:cubicBezTo>
                  <a:cubicBezTo>
                    <a:pt x="2462" y="6763"/>
                    <a:pt x="2521" y="6208"/>
                    <a:pt x="2521" y="5684"/>
                  </a:cubicBezTo>
                  <a:cubicBezTo>
                    <a:pt x="2521" y="5558"/>
                    <a:pt x="2492" y="5499"/>
                    <a:pt x="2433" y="5469"/>
                  </a:cubicBezTo>
                  <a:cubicBezTo>
                    <a:pt x="2433" y="3710"/>
                    <a:pt x="2462" y="1987"/>
                    <a:pt x="2462" y="228"/>
                  </a:cubicBezTo>
                  <a:cubicBezTo>
                    <a:pt x="2462" y="76"/>
                    <a:pt x="2338" y="0"/>
                    <a:pt x="2215" y="0"/>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115"/>
            <p:cNvSpPr/>
            <p:nvPr/>
          </p:nvSpPr>
          <p:spPr>
            <a:xfrm>
              <a:off x="7314284" y="809135"/>
              <a:ext cx="459580" cy="267265"/>
            </a:xfrm>
            <a:custGeom>
              <a:avLst/>
              <a:gdLst/>
              <a:ahLst/>
              <a:cxnLst/>
              <a:rect l="l" t="t" r="r" b="b"/>
              <a:pathLst>
                <a:path w="25754" h="14977" extrusionOk="0">
                  <a:moveTo>
                    <a:pt x="25480" y="1"/>
                  </a:moveTo>
                  <a:lnTo>
                    <a:pt x="25480" y="1"/>
                  </a:lnTo>
                  <a:cubicBezTo>
                    <a:pt x="22580" y="335"/>
                    <a:pt x="19679" y="811"/>
                    <a:pt x="16757" y="811"/>
                  </a:cubicBezTo>
                  <a:cubicBezTo>
                    <a:pt x="15612" y="811"/>
                    <a:pt x="14464" y="738"/>
                    <a:pt x="13312" y="555"/>
                  </a:cubicBezTo>
                  <a:cubicBezTo>
                    <a:pt x="12816" y="496"/>
                    <a:pt x="12321" y="466"/>
                    <a:pt x="11892" y="437"/>
                  </a:cubicBezTo>
                  <a:cubicBezTo>
                    <a:pt x="11321" y="304"/>
                    <a:pt x="10729" y="240"/>
                    <a:pt x="10129" y="240"/>
                  </a:cubicBezTo>
                  <a:cubicBezTo>
                    <a:pt x="5296" y="240"/>
                    <a:pt x="1" y="4370"/>
                    <a:pt x="1698" y="9552"/>
                  </a:cubicBezTo>
                  <a:cubicBezTo>
                    <a:pt x="2067" y="10476"/>
                    <a:pt x="2622" y="11275"/>
                    <a:pt x="3331" y="11984"/>
                  </a:cubicBezTo>
                  <a:cubicBezTo>
                    <a:pt x="4071" y="12694"/>
                    <a:pt x="4928" y="13278"/>
                    <a:pt x="5889" y="13744"/>
                  </a:cubicBezTo>
                  <a:cubicBezTo>
                    <a:pt x="6377" y="13988"/>
                    <a:pt x="6873" y="14173"/>
                    <a:pt x="7397" y="14358"/>
                  </a:cubicBezTo>
                  <a:cubicBezTo>
                    <a:pt x="8573" y="14781"/>
                    <a:pt x="9754" y="14976"/>
                    <a:pt x="10913" y="14976"/>
                  </a:cubicBezTo>
                  <a:cubicBezTo>
                    <a:pt x="13638" y="14976"/>
                    <a:pt x="16236" y="13897"/>
                    <a:pt x="18331" y="12169"/>
                  </a:cubicBezTo>
                  <a:cubicBezTo>
                    <a:pt x="18760" y="11829"/>
                    <a:pt x="19196" y="11430"/>
                    <a:pt x="19566" y="11031"/>
                  </a:cubicBezTo>
                  <a:cubicBezTo>
                    <a:pt x="22117" y="7889"/>
                    <a:pt x="25754" y="4281"/>
                    <a:pt x="25480" y="1"/>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115"/>
            <p:cNvSpPr/>
            <p:nvPr/>
          </p:nvSpPr>
          <p:spPr>
            <a:xfrm>
              <a:off x="7444570" y="900448"/>
              <a:ext cx="289946" cy="175970"/>
            </a:xfrm>
            <a:custGeom>
              <a:avLst/>
              <a:gdLst/>
              <a:ahLst/>
              <a:cxnLst/>
              <a:rect l="l" t="t" r="r" b="b"/>
              <a:pathLst>
                <a:path w="16248" h="9861" extrusionOk="0">
                  <a:moveTo>
                    <a:pt x="15623" y="0"/>
                  </a:moveTo>
                  <a:cubicBezTo>
                    <a:pt x="15151" y="0"/>
                    <a:pt x="14522" y="352"/>
                    <a:pt x="14172" y="613"/>
                  </a:cubicBezTo>
                  <a:cubicBezTo>
                    <a:pt x="12905" y="1566"/>
                    <a:pt x="11546" y="1867"/>
                    <a:pt x="10103" y="1867"/>
                  </a:cubicBezTo>
                  <a:cubicBezTo>
                    <a:pt x="9542" y="1867"/>
                    <a:pt x="8969" y="1822"/>
                    <a:pt x="8384" y="1752"/>
                  </a:cubicBezTo>
                  <a:cubicBezTo>
                    <a:pt x="7835" y="1685"/>
                    <a:pt x="7280" y="1651"/>
                    <a:pt x="6725" y="1651"/>
                  </a:cubicBezTo>
                  <a:cubicBezTo>
                    <a:pt x="5746" y="1651"/>
                    <a:pt x="4766" y="1756"/>
                    <a:pt x="3822" y="1973"/>
                  </a:cubicBezTo>
                  <a:cubicBezTo>
                    <a:pt x="2063" y="2617"/>
                    <a:pt x="555" y="3822"/>
                    <a:pt x="252" y="5818"/>
                  </a:cubicBezTo>
                  <a:cubicBezTo>
                    <a:pt x="0" y="7481"/>
                    <a:pt x="836" y="8841"/>
                    <a:pt x="2033" y="9736"/>
                  </a:cubicBezTo>
                  <a:cubicBezTo>
                    <a:pt x="2568" y="9820"/>
                    <a:pt x="3099" y="9860"/>
                    <a:pt x="3626" y="9860"/>
                  </a:cubicBezTo>
                  <a:cubicBezTo>
                    <a:pt x="6350" y="9860"/>
                    <a:pt x="8937" y="8781"/>
                    <a:pt x="11030" y="7052"/>
                  </a:cubicBezTo>
                  <a:cubicBezTo>
                    <a:pt x="11459" y="6712"/>
                    <a:pt x="11895" y="6313"/>
                    <a:pt x="12265" y="5914"/>
                  </a:cubicBezTo>
                  <a:cubicBezTo>
                    <a:pt x="13522" y="4376"/>
                    <a:pt x="15067" y="2713"/>
                    <a:pt x="16235" y="894"/>
                  </a:cubicBezTo>
                  <a:lnTo>
                    <a:pt x="16235" y="798"/>
                  </a:lnTo>
                  <a:cubicBezTo>
                    <a:pt x="16248" y="202"/>
                    <a:pt x="15980" y="0"/>
                    <a:pt x="15623"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115"/>
            <p:cNvSpPr/>
            <p:nvPr/>
          </p:nvSpPr>
          <p:spPr>
            <a:xfrm>
              <a:off x="7376492" y="989352"/>
              <a:ext cx="23627" cy="22681"/>
            </a:xfrm>
            <a:custGeom>
              <a:avLst/>
              <a:gdLst/>
              <a:ahLst/>
              <a:cxnLst/>
              <a:rect l="l" t="t" r="r" b="b"/>
              <a:pathLst>
                <a:path w="1324" h="1271" extrusionOk="0">
                  <a:moveTo>
                    <a:pt x="662" y="0"/>
                  </a:moveTo>
                  <a:cubicBezTo>
                    <a:pt x="331" y="0"/>
                    <a:pt x="1" y="207"/>
                    <a:pt x="1" y="621"/>
                  </a:cubicBezTo>
                  <a:cubicBezTo>
                    <a:pt x="1" y="1054"/>
                    <a:pt x="331" y="1270"/>
                    <a:pt x="662" y="1270"/>
                  </a:cubicBezTo>
                  <a:cubicBezTo>
                    <a:pt x="993" y="1270"/>
                    <a:pt x="1324" y="1054"/>
                    <a:pt x="1324" y="621"/>
                  </a:cubicBezTo>
                  <a:cubicBezTo>
                    <a:pt x="1324" y="207"/>
                    <a:pt x="993" y="0"/>
                    <a:pt x="662" y="0"/>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115"/>
            <p:cNvSpPr/>
            <p:nvPr/>
          </p:nvSpPr>
          <p:spPr>
            <a:xfrm rot="232785">
              <a:off x="7391802" y="1023115"/>
              <a:ext cx="35763" cy="55929"/>
            </a:xfrm>
            <a:custGeom>
              <a:avLst/>
              <a:gdLst/>
              <a:ahLst/>
              <a:cxnLst/>
              <a:rect l="l" t="t" r="r" b="b"/>
              <a:pathLst>
                <a:path w="2004" h="3134" extrusionOk="0">
                  <a:moveTo>
                    <a:pt x="1175" y="1"/>
                  </a:moveTo>
                  <a:cubicBezTo>
                    <a:pt x="751" y="1"/>
                    <a:pt x="269" y="206"/>
                    <a:pt x="126" y="548"/>
                  </a:cubicBezTo>
                  <a:cubicBezTo>
                    <a:pt x="0" y="918"/>
                    <a:pt x="0" y="1317"/>
                    <a:pt x="96" y="1627"/>
                  </a:cubicBezTo>
                  <a:cubicBezTo>
                    <a:pt x="126" y="1842"/>
                    <a:pt x="215" y="1997"/>
                    <a:pt x="311" y="2182"/>
                  </a:cubicBezTo>
                  <a:cubicBezTo>
                    <a:pt x="436" y="2396"/>
                    <a:pt x="525" y="2640"/>
                    <a:pt x="651" y="2825"/>
                  </a:cubicBezTo>
                  <a:cubicBezTo>
                    <a:pt x="743" y="2923"/>
                    <a:pt x="934" y="3134"/>
                    <a:pt x="1144" y="3134"/>
                  </a:cubicBezTo>
                  <a:cubicBezTo>
                    <a:pt x="1203" y="3134"/>
                    <a:pt x="1263" y="3117"/>
                    <a:pt x="1324" y="3076"/>
                  </a:cubicBezTo>
                  <a:cubicBezTo>
                    <a:pt x="1479" y="2980"/>
                    <a:pt x="1479" y="2795"/>
                    <a:pt x="1508" y="2677"/>
                  </a:cubicBezTo>
                  <a:cubicBezTo>
                    <a:pt x="1575" y="2396"/>
                    <a:pt x="1693" y="1812"/>
                    <a:pt x="1693" y="1812"/>
                  </a:cubicBezTo>
                  <a:cubicBezTo>
                    <a:pt x="1730" y="1686"/>
                    <a:pt x="1760" y="1568"/>
                    <a:pt x="1789" y="1442"/>
                  </a:cubicBezTo>
                  <a:cubicBezTo>
                    <a:pt x="1878" y="1102"/>
                    <a:pt x="2004" y="644"/>
                    <a:pt x="1848" y="334"/>
                  </a:cubicBezTo>
                  <a:cubicBezTo>
                    <a:pt x="1747" y="104"/>
                    <a:pt x="1476" y="1"/>
                    <a:pt x="1175"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115"/>
            <p:cNvSpPr/>
            <p:nvPr/>
          </p:nvSpPr>
          <p:spPr>
            <a:xfrm>
              <a:off x="7408809" y="959015"/>
              <a:ext cx="33299" cy="20700"/>
            </a:xfrm>
            <a:custGeom>
              <a:avLst/>
              <a:gdLst/>
              <a:ahLst/>
              <a:cxnLst/>
              <a:rect l="l" t="t" r="r" b="b"/>
              <a:pathLst>
                <a:path w="1866" h="1160" extrusionOk="0">
                  <a:moveTo>
                    <a:pt x="1600" y="0"/>
                  </a:moveTo>
                  <a:cubicBezTo>
                    <a:pt x="1417" y="0"/>
                    <a:pt x="1182" y="71"/>
                    <a:pt x="1080" y="103"/>
                  </a:cubicBezTo>
                  <a:cubicBezTo>
                    <a:pt x="740" y="259"/>
                    <a:pt x="252" y="540"/>
                    <a:pt x="38" y="909"/>
                  </a:cubicBezTo>
                  <a:lnTo>
                    <a:pt x="38" y="968"/>
                  </a:lnTo>
                  <a:cubicBezTo>
                    <a:pt x="1" y="968"/>
                    <a:pt x="1" y="998"/>
                    <a:pt x="38" y="998"/>
                  </a:cubicBezTo>
                  <a:cubicBezTo>
                    <a:pt x="89" y="1116"/>
                    <a:pt x="194" y="1159"/>
                    <a:pt x="321" y="1159"/>
                  </a:cubicBezTo>
                  <a:cubicBezTo>
                    <a:pt x="561" y="1159"/>
                    <a:pt x="882" y="1006"/>
                    <a:pt x="1080" y="909"/>
                  </a:cubicBezTo>
                  <a:cubicBezTo>
                    <a:pt x="1332" y="784"/>
                    <a:pt x="1790" y="503"/>
                    <a:pt x="1849" y="200"/>
                  </a:cubicBezTo>
                  <a:cubicBezTo>
                    <a:pt x="1866" y="47"/>
                    <a:pt x="1750" y="0"/>
                    <a:pt x="1600"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115"/>
            <p:cNvSpPr/>
            <p:nvPr/>
          </p:nvSpPr>
          <p:spPr>
            <a:xfrm>
              <a:off x="7412771" y="945596"/>
              <a:ext cx="26018" cy="14651"/>
            </a:xfrm>
            <a:custGeom>
              <a:avLst/>
              <a:gdLst/>
              <a:ahLst/>
              <a:cxnLst/>
              <a:rect l="l" t="t" r="r" b="b"/>
              <a:pathLst>
                <a:path w="1458" h="821" extrusionOk="0">
                  <a:moveTo>
                    <a:pt x="1335" y="0"/>
                  </a:moveTo>
                  <a:cubicBezTo>
                    <a:pt x="1236" y="0"/>
                    <a:pt x="1099" y="40"/>
                    <a:pt x="1043" y="57"/>
                  </a:cubicBezTo>
                  <a:cubicBezTo>
                    <a:pt x="673" y="183"/>
                    <a:pt x="304" y="368"/>
                    <a:pt x="30" y="671"/>
                  </a:cubicBezTo>
                  <a:cubicBezTo>
                    <a:pt x="1" y="700"/>
                    <a:pt x="1" y="700"/>
                    <a:pt x="1" y="737"/>
                  </a:cubicBezTo>
                  <a:lnTo>
                    <a:pt x="1" y="767"/>
                  </a:lnTo>
                  <a:cubicBezTo>
                    <a:pt x="46" y="805"/>
                    <a:pt x="109" y="820"/>
                    <a:pt x="182" y="820"/>
                  </a:cubicBezTo>
                  <a:cubicBezTo>
                    <a:pt x="409" y="820"/>
                    <a:pt x="735" y="671"/>
                    <a:pt x="925" y="582"/>
                  </a:cubicBezTo>
                  <a:cubicBezTo>
                    <a:pt x="1043" y="515"/>
                    <a:pt x="1442" y="301"/>
                    <a:pt x="1442" y="87"/>
                  </a:cubicBezTo>
                  <a:cubicBezTo>
                    <a:pt x="1458" y="21"/>
                    <a:pt x="1407" y="0"/>
                    <a:pt x="1335"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115"/>
            <p:cNvSpPr/>
            <p:nvPr/>
          </p:nvSpPr>
          <p:spPr>
            <a:xfrm>
              <a:off x="7412771" y="976450"/>
              <a:ext cx="29052" cy="14276"/>
            </a:xfrm>
            <a:custGeom>
              <a:avLst/>
              <a:gdLst/>
              <a:ahLst/>
              <a:cxnLst/>
              <a:rect l="l" t="t" r="r" b="b"/>
              <a:pathLst>
                <a:path w="1628" h="800" extrusionOk="0">
                  <a:moveTo>
                    <a:pt x="1256" y="0"/>
                  </a:moveTo>
                  <a:cubicBezTo>
                    <a:pt x="1014" y="0"/>
                    <a:pt x="686" y="181"/>
                    <a:pt x="400" y="361"/>
                  </a:cubicBezTo>
                  <a:cubicBezTo>
                    <a:pt x="245" y="420"/>
                    <a:pt x="1" y="575"/>
                    <a:pt x="30" y="701"/>
                  </a:cubicBezTo>
                  <a:cubicBezTo>
                    <a:pt x="47" y="772"/>
                    <a:pt x="117" y="799"/>
                    <a:pt x="212" y="799"/>
                  </a:cubicBezTo>
                  <a:cubicBezTo>
                    <a:pt x="444" y="799"/>
                    <a:pt x="832" y="635"/>
                    <a:pt x="984" y="546"/>
                  </a:cubicBezTo>
                  <a:cubicBezTo>
                    <a:pt x="1169" y="450"/>
                    <a:pt x="1627" y="117"/>
                    <a:pt x="1383" y="21"/>
                  </a:cubicBezTo>
                  <a:cubicBezTo>
                    <a:pt x="1344" y="7"/>
                    <a:pt x="1302" y="0"/>
                    <a:pt x="1256"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04" name="Google Shape;4004;p115"/>
            <p:cNvGrpSpPr/>
            <p:nvPr/>
          </p:nvGrpSpPr>
          <p:grpSpPr>
            <a:xfrm flipH="1">
              <a:off x="7561552" y="885584"/>
              <a:ext cx="177075" cy="144085"/>
              <a:chOff x="1808700" y="965100"/>
              <a:chExt cx="262450" cy="208275"/>
            </a:xfrm>
          </p:grpSpPr>
          <p:sp>
            <p:nvSpPr>
              <p:cNvPr id="4005" name="Google Shape;4005;p115"/>
              <p:cNvSpPr/>
              <p:nvPr/>
            </p:nvSpPr>
            <p:spPr>
              <a:xfrm flipH="1">
                <a:off x="1808700" y="965100"/>
                <a:ext cx="262450" cy="105075"/>
              </a:xfrm>
              <a:custGeom>
                <a:avLst/>
                <a:gdLst/>
                <a:ahLst/>
                <a:cxnLst/>
                <a:rect l="l" t="t" r="r" b="b"/>
                <a:pathLst>
                  <a:path w="10498" h="4203" extrusionOk="0">
                    <a:moveTo>
                      <a:pt x="5545" y="1"/>
                    </a:moveTo>
                    <a:cubicBezTo>
                      <a:pt x="4604" y="1"/>
                      <a:pt x="3667" y="67"/>
                      <a:pt x="2735" y="139"/>
                    </a:cubicBezTo>
                    <a:cubicBezTo>
                      <a:pt x="2307" y="723"/>
                      <a:pt x="1811" y="1248"/>
                      <a:pt x="1294" y="1617"/>
                    </a:cubicBezTo>
                    <a:cubicBezTo>
                      <a:pt x="858" y="1921"/>
                      <a:pt x="429" y="2172"/>
                      <a:pt x="0" y="2386"/>
                    </a:cubicBezTo>
                    <a:cubicBezTo>
                      <a:pt x="1897" y="3327"/>
                      <a:pt x="4096" y="4203"/>
                      <a:pt x="6190" y="4203"/>
                    </a:cubicBezTo>
                    <a:cubicBezTo>
                      <a:pt x="7321" y="4203"/>
                      <a:pt x="8420" y="3948"/>
                      <a:pt x="9426" y="3310"/>
                    </a:cubicBezTo>
                    <a:cubicBezTo>
                      <a:pt x="10498" y="2571"/>
                      <a:pt x="10069" y="782"/>
                      <a:pt x="8805" y="353"/>
                    </a:cubicBezTo>
                    <a:cubicBezTo>
                      <a:pt x="7717" y="88"/>
                      <a:pt x="6629" y="1"/>
                      <a:pt x="5545" y="1"/>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115"/>
              <p:cNvSpPr/>
              <p:nvPr/>
            </p:nvSpPr>
            <p:spPr>
              <a:xfrm flipH="1">
                <a:off x="1832700" y="980025"/>
                <a:ext cx="236975" cy="193350"/>
              </a:xfrm>
              <a:custGeom>
                <a:avLst/>
                <a:gdLst/>
                <a:ahLst/>
                <a:cxnLst/>
                <a:rect l="l" t="t" r="r" b="b"/>
                <a:pathLst>
                  <a:path w="9479" h="7734" extrusionOk="0">
                    <a:moveTo>
                      <a:pt x="2307" y="0"/>
                    </a:moveTo>
                    <a:cubicBezTo>
                      <a:pt x="2004" y="399"/>
                      <a:pt x="1634" y="739"/>
                      <a:pt x="1235" y="1020"/>
                    </a:cubicBezTo>
                    <a:cubicBezTo>
                      <a:pt x="828" y="1294"/>
                      <a:pt x="399" y="1545"/>
                      <a:pt x="0" y="1760"/>
                    </a:cubicBezTo>
                    <a:cubicBezTo>
                      <a:pt x="1634" y="4650"/>
                      <a:pt x="3911" y="7548"/>
                      <a:pt x="7297" y="7733"/>
                    </a:cubicBezTo>
                    <a:cubicBezTo>
                      <a:pt x="7308" y="7733"/>
                      <a:pt x="7319" y="7733"/>
                      <a:pt x="7331" y="7733"/>
                    </a:cubicBezTo>
                    <a:cubicBezTo>
                      <a:pt x="8728" y="7733"/>
                      <a:pt x="9479" y="5905"/>
                      <a:pt x="8657" y="4746"/>
                    </a:cubicBezTo>
                    <a:cubicBezTo>
                      <a:pt x="6898" y="2684"/>
                      <a:pt x="4562" y="1390"/>
                      <a:pt x="2307" y="0"/>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07" name="Google Shape;4007;p115"/>
            <p:cNvSpPr/>
            <p:nvPr/>
          </p:nvSpPr>
          <p:spPr>
            <a:xfrm>
              <a:off x="7549588" y="1009561"/>
              <a:ext cx="45130" cy="132624"/>
            </a:xfrm>
            <a:custGeom>
              <a:avLst/>
              <a:gdLst/>
              <a:ahLst/>
              <a:cxnLst/>
              <a:rect l="l" t="t" r="r" b="b"/>
              <a:pathLst>
                <a:path w="2529" h="7432" extrusionOk="0">
                  <a:moveTo>
                    <a:pt x="2218" y="1"/>
                  </a:moveTo>
                  <a:cubicBezTo>
                    <a:pt x="2096" y="1"/>
                    <a:pt x="1974" y="77"/>
                    <a:pt x="1974" y="228"/>
                  </a:cubicBezTo>
                  <a:cubicBezTo>
                    <a:pt x="1974" y="1921"/>
                    <a:pt x="1944" y="3621"/>
                    <a:pt x="1944" y="5314"/>
                  </a:cubicBezTo>
                  <a:cubicBezTo>
                    <a:pt x="1390" y="5189"/>
                    <a:pt x="835" y="5159"/>
                    <a:pt x="311" y="5063"/>
                  </a:cubicBezTo>
                  <a:cubicBezTo>
                    <a:pt x="302" y="5062"/>
                    <a:pt x="293" y="5062"/>
                    <a:pt x="284" y="5062"/>
                  </a:cubicBezTo>
                  <a:cubicBezTo>
                    <a:pt x="0" y="5062"/>
                    <a:pt x="9" y="5530"/>
                    <a:pt x="311" y="5558"/>
                  </a:cubicBezTo>
                  <a:cubicBezTo>
                    <a:pt x="680" y="5618"/>
                    <a:pt x="1079" y="5654"/>
                    <a:pt x="1479" y="5714"/>
                  </a:cubicBezTo>
                  <a:cubicBezTo>
                    <a:pt x="1419" y="5743"/>
                    <a:pt x="1353" y="5773"/>
                    <a:pt x="1323" y="5802"/>
                  </a:cubicBezTo>
                  <a:cubicBezTo>
                    <a:pt x="1020" y="5928"/>
                    <a:pt x="710" y="6054"/>
                    <a:pt x="429" y="6172"/>
                  </a:cubicBezTo>
                  <a:cubicBezTo>
                    <a:pt x="196" y="6304"/>
                    <a:pt x="339" y="6641"/>
                    <a:pt x="560" y="6641"/>
                  </a:cubicBezTo>
                  <a:cubicBezTo>
                    <a:pt x="598" y="6641"/>
                    <a:pt x="639" y="6631"/>
                    <a:pt x="680" y="6608"/>
                  </a:cubicBezTo>
                  <a:cubicBezTo>
                    <a:pt x="954" y="6482"/>
                    <a:pt x="1235" y="6357"/>
                    <a:pt x="1508" y="6239"/>
                  </a:cubicBezTo>
                  <a:cubicBezTo>
                    <a:pt x="1663" y="6172"/>
                    <a:pt x="1848" y="6054"/>
                    <a:pt x="2033" y="5987"/>
                  </a:cubicBezTo>
                  <a:lnTo>
                    <a:pt x="2033" y="5987"/>
                  </a:lnTo>
                  <a:cubicBezTo>
                    <a:pt x="2003" y="6357"/>
                    <a:pt x="1944" y="6763"/>
                    <a:pt x="1878" y="7133"/>
                  </a:cubicBezTo>
                  <a:cubicBezTo>
                    <a:pt x="1843" y="7314"/>
                    <a:pt x="1991" y="7431"/>
                    <a:pt x="2131" y="7431"/>
                  </a:cubicBezTo>
                  <a:cubicBezTo>
                    <a:pt x="2226" y="7431"/>
                    <a:pt x="2317" y="7377"/>
                    <a:pt x="2344" y="7251"/>
                  </a:cubicBezTo>
                  <a:cubicBezTo>
                    <a:pt x="2462" y="6763"/>
                    <a:pt x="2528" y="6209"/>
                    <a:pt x="2528" y="5684"/>
                  </a:cubicBezTo>
                  <a:cubicBezTo>
                    <a:pt x="2528" y="5558"/>
                    <a:pt x="2499" y="5499"/>
                    <a:pt x="2403" y="5470"/>
                  </a:cubicBezTo>
                  <a:cubicBezTo>
                    <a:pt x="2432" y="3710"/>
                    <a:pt x="2462" y="1988"/>
                    <a:pt x="2462" y="228"/>
                  </a:cubicBezTo>
                  <a:cubicBezTo>
                    <a:pt x="2462" y="77"/>
                    <a:pt x="2340" y="1"/>
                    <a:pt x="2218"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08" name="Google Shape;4008;p115"/>
            <p:cNvGrpSpPr/>
            <p:nvPr/>
          </p:nvGrpSpPr>
          <p:grpSpPr>
            <a:xfrm flipH="1">
              <a:off x="7561577" y="885584"/>
              <a:ext cx="177075" cy="144085"/>
              <a:chOff x="1808700" y="965100"/>
              <a:chExt cx="262450" cy="208275"/>
            </a:xfrm>
          </p:grpSpPr>
          <p:sp>
            <p:nvSpPr>
              <p:cNvPr id="4009" name="Google Shape;4009;p115"/>
              <p:cNvSpPr/>
              <p:nvPr/>
            </p:nvSpPr>
            <p:spPr>
              <a:xfrm flipH="1">
                <a:off x="1808700" y="965100"/>
                <a:ext cx="262450" cy="105075"/>
              </a:xfrm>
              <a:custGeom>
                <a:avLst/>
                <a:gdLst/>
                <a:ahLst/>
                <a:cxnLst/>
                <a:rect l="l" t="t" r="r" b="b"/>
                <a:pathLst>
                  <a:path w="10498" h="4203" extrusionOk="0">
                    <a:moveTo>
                      <a:pt x="5545" y="1"/>
                    </a:moveTo>
                    <a:cubicBezTo>
                      <a:pt x="4604" y="1"/>
                      <a:pt x="3667" y="67"/>
                      <a:pt x="2735" y="139"/>
                    </a:cubicBezTo>
                    <a:cubicBezTo>
                      <a:pt x="2307" y="723"/>
                      <a:pt x="1811" y="1248"/>
                      <a:pt x="1294" y="1617"/>
                    </a:cubicBezTo>
                    <a:cubicBezTo>
                      <a:pt x="858" y="1921"/>
                      <a:pt x="429" y="2172"/>
                      <a:pt x="0" y="2386"/>
                    </a:cubicBezTo>
                    <a:cubicBezTo>
                      <a:pt x="1897" y="3327"/>
                      <a:pt x="4096" y="4203"/>
                      <a:pt x="6190" y="4203"/>
                    </a:cubicBezTo>
                    <a:cubicBezTo>
                      <a:pt x="7321" y="4203"/>
                      <a:pt x="8420" y="3948"/>
                      <a:pt x="9426" y="3310"/>
                    </a:cubicBezTo>
                    <a:cubicBezTo>
                      <a:pt x="10498" y="2571"/>
                      <a:pt x="10069" y="782"/>
                      <a:pt x="8805" y="353"/>
                    </a:cubicBezTo>
                    <a:cubicBezTo>
                      <a:pt x="7717" y="88"/>
                      <a:pt x="6629" y="1"/>
                      <a:pt x="5545" y="1"/>
                    </a:cubicBezTo>
                    <a:close/>
                  </a:path>
                </a:pathLst>
              </a:custGeom>
              <a:solidFill>
                <a:srgbClr val="000000">
                  <a:alpha val="2849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115"/>
              <p:cNvSpPr/>
              <p:nvPr/>
            </p:nvSpPr>
            <p:spPr>
              <a:xfrm flipH="1">
                <a:off x="1832700" y="980025"/>
                <a:ext cx="236975" cy="193350"/>
              </a:xfrm>
              <a:custGeom>
                <a:avLst/>
                <a:gdLst/>
                <a:ahLst/>
                <a:cxnLst/>
                <a:rect l="l" t="t" r="r" b="b"/>
                <a:pathLst>
                  <a:path w="9479" h="7734" extrusionOk="0">
                    <a:moveTo>
                      <a:pt x="2307" y="0"/>
                    </a:moveTo>
                    <a:cubicBezTo>
                      <a:pt x="2004" y="399"/>
                      <a:pt x="1634" y="739"/>
                      <a:pt x="1235" y="1020"/>
                    </a:cubicBezTo>
                    <a:cubicBezTo>
                      <a:pt x="828" y="1294"/>
                      <a:pt x="399" y="1545"/>
                      <a:pt x="0" y="1760"/>
                    </a:cubicBezTo>
                    <a:cubicBezTo>
                      <a:pt x="1634" y="4650"/>
                      <a:pt x="3911" y="7548"/>
                      <a:pt x="7297" y="7733"/>
                    </a:cubicBezTo>
                    <a:cubicBezTo>
                      <a:pt x="7308" y="7733"/>
                      <a:pt x="7319" y="7733"/>
                      <a:pt x="7331" y="7733"/>
                    </a:cubicBezTo>
                    <a:cubicBezTo>
                      <a:pt x="8728" y="7733"/>
                      <a:pt x="9479" y="5905"/>
                      <a:pt x="8657" y="4746"/>
                    </a:cubicBezTo>
                    <a:cubicBezTo>
                      <a:pt x="6898" y="2684"/>
                      <a:pt x="4562" y="1390"/>
                      <a:pt x="2307" y="0"/>
                    </a:cubicBezTo>
                    <a:close/>
                  </a:path>
                </a:pathLst>
              </a:custGeom>
              <a:solidFill>
                <a:srgbClr val="000000">
                  <a:alpha val="2849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11" name="Google Shape;4011;p115"/>
            <p:cNvSpPr/>
            <p:nvPr/>
          </p:nvSpPr>
          <p:spPr>
            <a:xfrm>
              <a:off x="7555120" y="885529"/>
              <a:ext cx="204504" cy="115814"/>
            </a:xfrm>
            <a:custGeom>
              <a:avLst/>
              <a:gdLst/>
              <a:ahLst/>
              <a:cxnLst/>
              <a:rect l="l" t="t" r="r" b="b"/>
              <a:pathLst>
                <a:path w="11460" h="6490" extrusionOk="0">
                  <a:moveTo>
                    <a:pt x="2433" y="0"/>
                  </a:moveTo>
                  <a:cubicBezTo>
                    <a:pt x="2034" y="525"/>
                    <a:pt x="1568" y="1020"/>
                    <a:pt x="1080" y="1360"/>
                  </a:cubicBezTo>
                  <a:cubicBezTo>
                    <a:pt x="710" y="1604"/>
                    <a:pt x="341" y="1819"/>
                    <a:pt x="1" y="2033"/>
                  </a:cubicBezTo>
                  <a:cubicBezTo>
                    <a:pt x="2297" y="4442"/>
                    <a:pt x="4688" y="6489"/>
                    <a:pt x="7863" y="6489"/>
                  </a:cubicBezTo>
                  <a:cubicBezTo>
                    <a:pt x="8429" y="6489"/>
                    <a:pt x="9021" y="6424"/>
                    <a:pt x="9641" y="6284"/>
                  </a:cubicBezTo>
                  <a:cubicBezTo>
                    <a:pt x="11208" y="5855"/>
                    <a:pt x="11459" y="3608"/>
                    <a:pt x="10166" y="2588"/>
                  </a:cubicBezTo>
                  <a:cubicBezTo>
                    <a:pt x="7482" y="806"/>
                    <a:pt x="5360" y="806"/>
                    <a:pt x="2433" y="0"/>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62"/>
        <p:cNvGrpSpPr/>
        <p:nvPr/>
      </p:nvGrpSpPr>
      <p:grpSpPr>
        <a:xfrm>
          <a:off x="0" y="0"/>
          <a:ext cx="0" cy="0"/>
          <a:chOff x="0" y="0"/>
          <a:chExt cx="0" cy="0"/>
        </a:xfrm>
      </p:grpSpPr>
      <p:sp>
        <p:nvSpPr>
          <p:cNvPr id="5763" name="Google Shape;5763;p151"/>
          <p:cNvSpPr txBox="1">
            <a:spLocks noGrp="1"/>
          </p:cNvSpPr>
          <p:nvPr>
            <p:ph type="title"/>
          </p:nvPr>
        </p:nvSpPr>
        <p:spPr>
          <a:xfrm>
            <a:off x="713150" y="377875"/>
            <a:ext cx="3858900" cy="1030800"/>
          </a:xfrm>
          <a:prstGeom prst="rect">
            <a:avLst/>
          </a:prstGeom>
        </p:spPr>
        <p:txBody>
          <a:bodyPr spcFirstLastPara="1" wrap="square" lIns="14400" tIns="14400" rIns="14400" bIns="14400" anchor="t" anchorCtr="0">
            <a:noAutofit/>
          </a:bodyPr>
          <a:lstStyle/>
          <a:p>
            <a:pPr marL="0" lvl="0" indent="0" algn="l" rtl="0">
              <a:spcBef>
                <a:spcPts val="0"/>
              </a:spcBef>
              <a:spcAft>
                <a:spcPts val="0"/>
              </a:spcAft>
              <a:buNone/>
            </a:pPr>
            <a:r>
              <a:rPr lang="en"/>
              <a:t>Thanks!</a:t>
            </a:r>
            <a:endParaRPr/>
          </a:p>
        </p:txBody>
      </p:sp>
      <p:grpSp>
        <p:nvGrpSpPr>
          <p:cNvPr id="5764" name="Google Shape;5764;p151"/>
          <p:cNvGrpSpPr/>
          <p:nvPr/>
        </p:nvGrpSpPr>
        <p:grpSpPr>
          <a:xfrm>
            <a:off x="442705" y="1326275"/>
            <a:ext cx="4249933" cy="2262838"/>
            <a:chOff x="1533987" y="-1852557"/>
            <a:chExt cx="2889146" cy="1538299"/>
          </a:xfrm>
        </p:grpSpPr>
        <p:sp>
          <p:nvSpPr>
            <p:cNvPr id="5765" name="Google Shape;5765;p151"/>
            <p:cNvSpPr/>
            <p:nvPr/>
          </p:nvSpPr>
          <p:spPr>
            <a:xfrm>
              <a:off x="2966546" y="-1663767"/>
              <a:ext cx="1456587" cy="305671"/>
            </a:xfrm>
            <a:custGeom>
              <a:avLst/>
              <a:gdLst/>
              <a:ahLst/>
              <a:cxnLst/>
              <a:rect l="l" t="t" r="r" b="b"/>
              <a:pathLst>
                <a:path w="30607" h="6423" extrusionOk="0">
                  <a:moveTo>
                    <a:pt x="0" y="0"/>
                  </a:moveTo>
                  <a:lnTo>
                    <a:pt x="0" y="6422"/>
                  </a:lnTo>
                  <a:lnTo>
                    <a:pt x="30606" y="6422"/>
                  </a:lnTo>
                  <a:lnTo>
                    <a:pt x="21543" y="0"/>
                  </a:lnTo>
                  <a:close/>
                </a:path>
              </a:pathLst>
            </a:custGeom>
            <a:solidFill>
              <a:srgbClr val="01A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6" name="Google Shape;5766;p151"/>
            <p:cNvSpPr/>
            <p:nvPr/>
          </p:nvSpPr>
          <p:spPr>
            <a:xfrm>
              <a:off x="2966546" y="-1399912"/>
              <a:ext cx="1456587" cy="40927"/>
            </a:xfrm>
            <a:custGeom>
              <a:avLst/>
              <a:gdLst/>
              <a:ahLst/>
              <a:cxnLst/>
              <a:rect l="l" t="t" r="r" b="b"/>
              <a:pathLst>
                <a:path w="30607" h="860" extrusionOk="0">
                  <a:moveTo>
                    <a:pt x="0" y="0"/>
                  </a:moveTo>
                  <a:lnTo>
                    <a:pt x="0" y="859"/>
                  </a:lnTo>
                  <a:lnTo>
                    <a:pt x="30606" y="859"/>
                  </a:lnTo>
                  <a:lnTo>
                    <a:pt x="29365" y="0"/>
                  </a:ln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7" name="Google Shape;5767;p151"/>
            <p:cNvSpPr/>
            <p:nvPr/>
          </p:nvSpPr>
          <p:spPr>
            <a:xfrm>
              <a:off x="1533992" y="-1663767"/>
              <a:ext cx="1456587" cy="305671"/>
            </a:xfrm>
            <a:custGeom>
              <a:avLst/>
              <a:gdLst/>
              <a:ahLst/>
              <a:cxnLst/>
              <a:rect l="l" t="t" r="r" b="b"/>
              <a:pathLst>
                <a:path w="30607" h="6423" extrusionOk="0">
                  <a:moveTo>
                    <a:pt x="9101" y="0"/>
                  </a:moveTo>
                  <a:lnTo>
                    <a:pt x="0" y="6422"/>
                  </a:lnTo>
                  <a:lnTo>
                    <a:pt x="30606" y="6422"/>
                  </a:lnTo>
                  <a:lnTo>
                    <a:pt x="30606" y="0"/>
                  </a:lnTo>
                  <a:close/>
                </a:path>
              </a:pathLst>
            </a:custGeom>
            <a:solidFill>
              <a:srgbClr val="01A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151"/>
            <p:cNvSpPr/>
            <p:nvPr/>
          </p:nvSpPr>
          <p:spPr>
            <a:xfrm>
              <a:off x="1533992" y="-1399912"/>
              <a:ext cx="1456587" cy="40927"/>
            </a:xfrm>
            <a:custGeom>
              <a:avLst/>
              <a:gdLst/>
              <a:ahLst/>
              <a:cxnLst/>
              <a:rect l="l" t="t" r="r" b="b"/>
              <a:pathLst>
                <a:path w="30607" h="860" extrusionOk="0">
                  <a:moveTo>
                    <a:pt x="1242" y="0"/>
                  </a:moveTo>
                  <a:lnTo>
                    <a:pt x="0" y="859"/>
                  </a:lnTo>
                  <a:lnTo>
                    <a:pt x="30606" y="859"/>
                  </a:lnTo>
                  <a:lnTo>
                    <a:pt x="30606" y="0"/>
                  </a:ln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151"/>
            <p:cNvSpPr/>
            <p:nvPr/>
          </p:nvSpPr>
          <p:spPr>
            <a:xfrm>
              <a:off x="1576632" y="-1289757"/>
              <a:ext cx="2779875" cy="768055"/>
            </a:xfrm>
            <a:custGeom>
              <a:avLst/>
              <a:gdLst/>
              <a:ahLst/>
              <a:cxnLst/>
              <a:rect l="l" t="t" r="r" b="b"/>
              <a:pathLst>
                <a:path w="58413" h="16139" extrusionOk="0">
                  <a:moveTo>
                    <a:pt x="0" y="0"/>
                  </a:moveTo>
                  <a:lnTo>
                    <a:pt x="0" y="16139"/>
                  </a:lnTo>
                  <a:lnTo>
                    <a:pt x="58412" y="16139"/>
                  </a:lnTo>
                  <a:lnTo>
                    <a:pt x="58412" y="0"/>
                  </a:lnTo>
                  <a:close/>
                </a:path>
              </a:pathLst>
            </a:custGeom>
            <a:solidFill>
              <a:srgbClr val="FE5F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151"/>
            <p:cNvSpPr/>
            <p:nvPr/>
          </p:nvSpPr>
          <p:spPr>
            <a:xfrm>
              <a:off x="1548650" y="-521750"/>
              <a:ext cx="1134974" cy="170610"/>
            </a:xfrm>
            <a:custGeom>
              <a:avLst/>
              <a:gdLst/>
              <a:ahLst/>
              <a:cxnLst/>
              <a:rect l="l" t="t" r="r" b="b"/>
              <a:pathLst>
                <a:path w="23849" h="3585" extrusionOk="0">
                  <a:moveTo>
                    <a:pt x="0" y="1"/>
                  </a:moveTo>
                  <a:lnTo>
                    <a:pt x="0" y="3585"/>
                  </a:lnTo>
                  <a:lnTo>
                    <a:pt x="23849" y="3585"/>
                  </a:lnTo>
                  <a:lnTo>
                    <a:pt x="23849" y="1"/>
                  </a:lnTo>
                  <a:close/>
                </a:path>
              </a:pathLst>
            </a:custGeom>
            <a:solidFill>
              <a:srgbClr val="FDF0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151"/>
            <p:cNvSpPr/>
            <p:nvPr/>
          </p:nvSpPr>
          <p:spPr>
            <a:xfrm>
              <a:off x="3261033" y="-521750"/>
              <a:ext cx="1134546" cy="170610"/>
            </a:xfrm>
            <a:custGeom>
              <a:avLst/>
              <a:gdLst/>
              <a:ahLst/>
              <a:cxnLst/>
              <a:rect l="l" t="t" r="r" b="b"/>
              <a:pathLst>
                <a:path w="23840" h="3585" extrusionOk="0">
                  <a:moveTo>
                    <a:pt x="1" y="1"/>
                  </a:moveTo>
                  <a:lnTo>
                    <a:pt x="1" y="3585"/>
                  </a:lnTo>
                  <a:lnTo>
                    <a:pt x="23840" y="3585"/>
                  </a:lnTo>
                  <a:lnTo>
                    <a:pt x="23840" y="1"/>
                  </a:lnTo>
                  <a:close/>
                </a:path>
              </a:pathLst>
            </a:custGeom>
            <a:solidFill>
              <a:srgbClr val="FDF0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151"/>
            <p:cNvSpPr/>
            <p:nvPr/>
          </p:nvSpPr>
          <p:spPr>
            <a:xfrm>
              <a:off x="1533987" y="-1358153"/>
              <a:ext cx="2889141" cy="68400"/>
            </a:xfrm>
            <a:custGeom>
              <a:avLst/>
              <a:gdLst/>
              <a:ahLst/>
              <a:cxnLst/>
              <a:rect l="l" t="t" r="r" b="b"/>
              <a:pathLst>
                <a:path w="60709" h="1009" extrusionOk="0">
                  <a:moveTo>
                    <a:pt x="0" y="0"/>
                  </a:moveTo>
                  <a:lnTo>
                    <a:pt x="0" y="1008"/>
                  </a:lnTo>
                  <a:lnTo>
                    <a:pt x="60708" y="1008"/>
                  </a:lnTo>
                  <a:lnTo>
                    <a:pt x="6070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151"/>
            <p:cNvSpPr/>
            <p:nvPr/>
          </p:nvSpPr>
          <p:spPr>
            <a:xfrm>
              <a:off x="2594725" y="-1837471"/>
              <a:ext cx="749447" cy="1353079"/>
            </a:xfrm>
            <a:custGeom>
              <a:avLst/>
              <a:gdLst/>
              <a:ahLst/>
              <a:cxnLst/>
              <a:rect l="l" t="t" r="r" b="b"/>
              <a:pathLst>
                <a:path w="15748" h="28432" extrusionOk="0">
                  <a:moveTo>
                    <a:pt x="7701" y="1"/>
                  </a:moveTo>
                  <a:lnTo>
                    <a:pt x="1" y="6917"/>
                  </a:lnTo>
                  <a:lnTo>
                    <a:pt x="1" y="28432"/>
                  </a:lnTo>
                  <a:lnTo>
                    <a:pt x="15747" y="28432"/>
                  </a:lnTo>
                  <a:lnTo>
                    <a:pt x="15747" y="6917"/>
                  </a:lnTo>
                  <a:lnTo>
                    <a:pt x="7701" y="1"/>
                  </a:lnTo>
                  <a:close/>
                </a:path>
              </a:pathLst>
            </a:custGeom>
            <a:solidFill>
              <a:srgbClr val="FE5F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74" name="Google Shape;5774;p151"/>
            <p:cNvGrpSpPr/>
            <p:nvPr/>
          </p:nvGrpSpPr>
          <p:grpSpPr>
            <a:xfrm>
              <a:off x="2761338" y="-823328"/>
              <a:ext cx="77762" cy="338936"/>
              <a:chOff x="-1760275" y="2602822"/>
              <a:chExt cx="77762" cy="338936"/>
            </a:xfrm>
          </p:grpSpPr>
          <p:sp>
            <p:nvSpPr>
              <p:cNvPr id="5775" name="Google Shape;5775;p151"/>
              <p:cNvSpPr/>
              <p:nvPr/>
            </p:nvSpPr>
            <p:spPr>
              <a:xfrm>
                <a:off x="-1742095" y="2626808"/>
                <a:ext cx="42688" cy="314951"/>
              </a:xfrm>
              <a:custGeom>
                <a:avLst/>
                <a:gdLst/>
                <a:ahLst/>
                <a:cxnLst/>
                <a:rect l="l" t="t" r="r" b="b"/>
                <a:pathLst>
                  <a:path w="897" h="6618" extrusionOk="0">
                    <a:moveTo>
                      <a:pt x="1" y="0"/>
                    </a:moveTo>
                    <a:lnTo>
                      <a:pt x="1" y="6618"/>
                    </a:lnTo>
                    <a:lnTo>
                      <a:pt x="897" y="6618"/>
                    </a:lnTo>
                    <a:lnTo>
                      <a:pt x="89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151"/>
              <p:cNvSpPr/>
              <p:nvPr/>
            </p:nvSpPr>
            <p:spPr>
              <a:xfrm>
                <a:off x="-1760275" y="2602822"/>
                <a:ext cx="77762" cy="18703"/>
              </a:xfrm>
              <a:custGeom>
                <a:avLst/>
                <a:gdLst/>
                <a:ahLst/>
                <a:cxnLst/>
                <a:rect l="l" t="t" r="r" b="b"/>
                <a:pathLst>
                  <a:path w="1634" h="393" extrusionOk="0">
                    <a:moveTo>
                      <a:pt x="0" y="0"/>
                    </a:moveTo>
                    <a:lnTo>
                      <a:pt x="0" y="392"/>
                    </a:lnTo>
                    <a:lnTo>
                      <a:pt x="1634" y="392"/>
                    </a:lnTo>
                    <a:lnTo>
                      <a:pt x="163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151"/>
              <p:cNvSpPr/>
              <p:nvPr/>
            </p:nvSpPr>
            <p:spPr>
              <a:xfrm>
                <a:off x="-1751423" y="2621477"/>
                <a:ext cx="63152" cy="14705"/>
              </a:xfrm>
              <a:custGeom>
                <a:avLst/>
                <a:gdLst/>
                <a:ahLst/>
                <a:cxnLst/>
                <a:rect l="l" t="t" r="r" b="b"/>
                <a:pathLst>
                  <a:path w="1327" h="309" extrusionOk="0">
                    <a:moveTo>
                      <a:pt x="1" y="0"/>
                    </a:moveTo>
                    <a:lnTo>
                      <a:pt x="1" y="308"/>
                    </a:lnTo>
                    <a:lnTo>
                      <a:pt x="1326" y="308"/>
                    </a:lnTo>
                    <a:lnTo>
                      <a:pt x="13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8" name="Google Shape;5778;p151"/>
              <p:cNvSpPr/>
              <p:nvPr/>
            </p:nvSpPr>
            <p:spPr>
              <a:xfrm>
                <a:off x="-1760275" y="2923055"/>
                <a:ext cx="77762" cy="18703"/>
              </a:xfrm>
              <a:custGeom>
                <a:avLst/>
                <a:gdLst/>
                <a:ahLst/>
                <a:cxnLst/>
                <a:rect l="l" t="t" r="r" b="b"/>
                <a:pathLst>
                  <a:path w="1634" h="393" extrusionOk="0">
                    <a:moveTo>
                      <a:pt x="0" y="1"/>
                    </a:moveTo>
                    <a:lnTo>
                      <a:pt x="0" y="393"/>
                    </a:lnTo>
                    <a:lnTo>
                      <a:pt x="1634" y="393"/>
                    </a:lnTo>
                    <a:lnTo>
                      <a:pt x="16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151"/>
              <p:cNvSpPr/>
              <p:nvPr/>
            </p:nvSpPr>
            <p:spPr>
              <a:xfrm>
                <a:off x="-1751423" y="2908398"/>
                <a:ext cx="63152" cy="14705"/>
              </a:xfrm>
              <a:custGeom>
                <a:avLst/>
                <a:gdLst/>
                <a:ahLst/>
                <a:cxnLst/>
                <a:rect l="l" t="t" r="r" b="b"/>
                <a:pathLst>
                  <a:path w="1327" h="309" extrusionOk="0">
                    <a:moveTo>
                      <a:pt x="1" y="1"/>
                    </a:moveTo>
                    <a:lnTo>
                      <a:pt x="1" y="309"/>
                    </a:lnTo>
                    <a:lnTo>
                      <a:pt x="1326" y="309"/>
                    </a:lnTo>
                    <a:lnTo>
                      <a:pt x="132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0" name="Google Shape;5780;p151"/>
            <p:cNvGrpSpPr/>
            <p:nvPr/>
          </p:nvGrpSpPr>
          <p:grpSpPr>
            <a:xfrm>
              <a:off x="3103367" y="-823328"/>
              <a:ext cx="79999" cy="338936"/>
              <a:chOff x="-1418245" y="2602822"/>
              <a:chExt cx="79999" cy="338936"/>
            </a:xfrm>
          </p:grpSpPr>
          <p:sp>
            <p:nvSpPr>
              <p:cNvPr id="5781" name="Google Shape;5781;p151"/>
              <p:cNvSpPr/>
              <p:nvPr/>
            </p:nvSpPr>
            <p:spPr>
              <a:xfrm>
                <a:off x="-1399590" y="2626808"/>
                <a:ext cx="42688" cy="314951"/>
              </a:xfrm>
              <a:custGeom>
                <a:avLst/>
                <a:gdLst/>
                <a:ahLst/>
                <a:cxnLst/>
                <a:rect l="l" t="t" r="r" b="b"/>
                <a:pathLst>
                  <a:path w="897" h="6618" extrusionOk="0">
                    <a:moveTo>
                      <a:pt x="0" y="0"/>
                    </a:moveTo>
                    <a:lnTo>
                      <a:pt x="0" y="6618"/>
                    </a:lnTo>
                    <a:lnTo>
                      <a:pt x="896" y="6618"/>
                    </a:lnTo>
                    <a:lnTo>
                      <a:pt x="89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151"/>
              <p:cNvSpPr/>
              <p:nvPr/>
            </p:nvSpPr>
            <p:spPr>
              <a:xfrm>
                <a:off x="-1416056" y="2923055"/>
                <a:ext cx="77810" cy="18703"/>
              </a:xfrm>
              <a:custGeom>
                <a:avLst/>
                <a:gdLst/>
                <a:ahLst/>
                <a:cxnLst/>
                <a:rect l="l" t="t" r="r" b="b"/>
                <a:pathLst>
                  <a:path w="1635" h="393" extrusionOk="0">
                    <a:moveTo>
                      <a:pt x="1" y="1"/>
                    </a:moveTo>
                    <a:lnTo>
                      <a:pt x="1" y="393"/>
                    </a:lnTo>
                    <a:lnTo>
                      <a:pt x="1634" y="393"/>
                    </a:lnTo>
                    <a:lnTo>
                      <a:pt x="16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151"/>
              <p:cNvSpPr/>
              <p:nvPr/>
            </p:nvSpPr>
            <p:spPr>
              <a:xfrm>
                <a:off x="-1407157" y="2908398"/>
                <a:ext cx="63152" cy="14705"/>
              </a:xfrm>
              <a:custGeom>
                <a:avLst/>
                <a:gdLst/>
                <a:ahLst/>
                <a:cxnLst/>
                <a:rect l="l" t="t" r="r" b="b"/>
                <a:pathLst>
                  <a:path w="1327" h="309" extrusionOk="0">
                    <a:moveTo>
                      <a:pt x="1" y="1"/>
                    </a:moveTo>
                    <a:lnTo>
                      <a:pt x="1" y="309"/>
                    </a:lnTo>
                    <a:lnTo>
                      <a:pt x="1326" y="309"/>
                    </a:lnTo>
                    <a:lnTo>
                      <a:pt x="132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151"/>
              <p:cNvSpPr/>
              <p:nvPr/>
            </p:nvSpPr>
            <p:spPr>
              <a:xfrm>
                <a:off x="-1418245" y="2602822"/>
                <a:ext cx="77762" cy="18703"/>
              </a:xfrm>
              <a:custGeom>
                <a:avLst/>
                <a:gdLst/>
                <a:ahLst/>
                <a:cxnLst/>
                <a:rect l="l" t="t" r="r" b="b"/>
                <a:pathLst>
                  <a:path w="1634" h="393" extrusionOk="0">
                    <a:moveTo>
                      <a:pt x="0" y="0"/>
                    </a:moveTo>
                    <a:lnTo>
                      <a:pt x="0" y="392"/>
                    </a:lnTo>
                    <a:lnTo>
                      <a:pt x="1634" y="392"/>
                    </a:lnTo>
                    <a:lnTo>
                      <a:pt x="163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151"/>
              <p:cNvSpPr/>
              <p:nvPr/>
            </p:nvSpPr>
            <p:spPr>
              <a:xfrm>
                <a:off x="-1408918" y="2621477"/>
                <a:ext cx="63104" cy="14705"/>
              </a:xfrm>
              <a:custGeom>
                <a:avLst/>
                <a:gdLst/>
                <a:ahLst/>
                <a:cxnLst/>
                <a:rect l="l" t="t" r="r" b="b"/>
                <a:pathLst>
                  <a:path w="1326" h="309" extrusionOk="0">
                    <a:moveTo>
                      <a:pt x="0" y="0"/>
                    </a:moveTo>
                    <a:lnTo>
                      <a:pt x="0" y="308"/>
                    </a:lnTo>
                    <a:lnTo>
                      <a:pt x="1326" y="308"/>
                    </a:lnTo>
                    <a:lnTo>
                      <a:pt x="13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6" name="Google Shape;5786;p151"/>
            <p:cNvGrpSpPr/>
            <p:nvPr/>
          </p:nvGrpSpPr>
          <p:grpSpPr>
            <a:xfrm>
              <a:off x="2844382" y="-915748"/>
              <a:ext cx="257224" cy="431356"/>
              <a:chOff x="-1677230" y="2510402"/>
              <a:chExt cx="257224" cy="431356"/>
            </a:xfrm>
          </p:grpSpPr>
          <p:sp>
            <p:nvSpPr>
              <p:cNvPr id="5787" name="Google Shape;5787;p151"/>
              <p:cNvSpPr/>
              <p:nvPr/>
            </p:nvSpPr>
            <p:spPr>
              <a:xfrm>
                <a:off x="-1677230" y="2510402"/>
                <a:ext cx="257224" cy="431356"/>
              </a:xfrm>
              <a:custGeom>
                <a:avLst/>
                <a:gdLst/>
                <a:ahLst/>
                <a:cxnLst/>
                <a:rect l="l" t="t" r="r" b="b"/>
                <a:pathLst>
                  <a:path w="5405" h="9064" extrusionOk="0">
                    <a:moveTo>
                      <a:pt x="2689" y="1"/>
                    </a:moveTo>
                    <a:cubicBezTo>
                      <a:pt x="1205" y="1"/>
                      <a:pt x="1" y="1205"/>
                      <a:pt x="1" y="2717"/>
                    </a:cubicBezTo>
                    <a:lnTo>
                      <a:pt x="1" y="9064"/>
                    </a:lnTo>
                    <a:lnTo>
                      <a:pt x="430" y="9064"/>
                    </a:lnTo>
                    <a:lnTo>
                      <a:pt x="430" y="2838"/>
                    </a:lnTo>
                    <a:cubicBezTo>
                      <a:pt x="430" y="1550"/>
                      <a:pt x="1438" y="542"/>
                      <a:pt x="2726" y="542"/>
                    </a:cubicBezTo>
                    <a:cubicBezTo>
                      <a:pt x="4005" y="542"/>
                      <a:pt x="5022" y="1550"/>
                      <a:pt x="5022" y="2838"/>
                    </a:cubicBezTo>
                    <a:lnTo>
                      <a:pt x="5022" y="9064"/>
                    </a:lnTo>
                    <a:lnTo>
                      <a:pt x="5405" y="9064"/>
                    </a:lnTo>
                    <a:lnTo>
                      <a:pt x="5405" y="2717"/>
                    </a:lnTo>
                    <a:cubicBezTo>
                      <a:pt x="5405" y="1205"/>
                      <a:pt x="4201" y="1"/>
                      <a:pt x="26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151"/>
              <p:cNvSpPr/>
              <p:nvPr/>
            </p:nvSpPr>
            <p:spPr>
              <a:xfrm>
                <a:off x="-1656814" y="2536149"/>
                <a:ext cx="218628" cy="405610"/>
              </a:xfrm>
              <a:custGeom>
                <a:avLst/>
                <a:gdLst/>
                <a:ahLst/>
                <a:cxnLst/>
                <a:rect l="l" t="t" r="r" b="b"/>
                <a:pathLst>
                  <a:path w="4594" h="8523" extrusionOk="0">
                    <a:moveTo>
                      <a:pt x="2297" y="1"/>
                    </a:moveTo>
                    <a:cubicBezTo>
                      <a:pt x="1009" y="1"/>
                      <a:pt x="1" y="1009"/>
                      <a:pt x="1" y="2297"/>
                    </a:cubicBezTo>
                    <a:lnTo>
                      <a:pt x="1" y="8523"/>
                    </a:lnTo>
                    <a:lnTo>
                      <a:pt x="4593" y="8523"/>
                    </a:lnTo>
                    <a:lnTo>
                      <a:pt x="4593" y="2297"/>
                    </a:lnTo>
                    <a:cubicBezTo>
                      <a:pt x="4593" y="1009"/>
                      <a:pt x="3576" y="1"/>
                      <a:pt x="2297" y="1"/>
                    </a:cubicBezTo>
                    <a:close/>
                  </a:path>
                </a:pathLst>
              </a:custGeom>
              <a:solidFill>
                <a:srgbClr val="D7F0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151"/>
              <p:cNvSpPr/>
              <p:nvPr/>
            </p:nvSpPr>
            <p:spPr>
              <a:xfrm>
                <a:off x="-1558636" y="2519730"/>
                <a:ext cx="18275" cy="422028"/>
              </a:xfrm>
              <a:custGeom>
                <a:avLst/>
                <a:gdLst/>
                <a:ahLst/>
                <a:cxnLst/>
                <a:rect l="l" t="t" r="r" b="b"/>
                <a:pathLst>
                  <a:path w="384" h="8868" extrusionOk="0">
                    <a:moveTo>
                      <a:pt x="1" y="1"/>
                    </a:moveTo>
                    <a:lnTo>
                      <a:pt x="1" y="8868"/>
                    </a:lnTo>
                    <a:lnTo>
                      <a:pt x="383" y="8868"/>
                    </a:lnTo>
                    <a:lnTo>
                      <a:pt x="38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151"/>
              <p:cNvSpPr/>
              <p:nvPr/>
            </p:nvSpPr>
            <p:spPr>
              <a:xfrm>
                <a:off x="-1673661" y="2636135"/>
                <a:ext cx="251894" cy="18703"/>
              </a:xfrm>
              <a:custGeom>
                <a:avLst/>
                <a:gdLst/>
                <a:ahLst/>
                <a:cxnLst/>
                <a:rect l="l" t="t" r="r" b="b"/>
                <a:pathLst>
                  <a:path w="5293" h="393" extrusionOk="0">
                    <a:moveTo>
                      <a:pt x="0" y="0"/>
                    </a:moveTo>
                    <a:lnTo>
                      <a:pt x="0" y="392"/>
                    </a:lnTo>
                    <a:lnTo>
                      <a:pt x="5293" y="392"/>
                    </a:lnTo>
                    <a:lnTo>
                      <a:pt x="52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151"/>
              <p:cNvSpPr/>
              <p:nvPr/>
            </p:nvSpPr>
            <p:spPr>
              <a:xfrm>
                <a:off x="-1673661" y="2728507"/>
                <a:ext cx="251894" cy="18703"/>
              </a:xfrm>
              <a:custGeom>
                <a:avLst/>
                <a:gdLst/>
                <a:ahLst/>
                <a:cxnLst/>
                <a:rect l="l" t="t" r="r" b="b"/>
                <a:pathLst>
                  <a:path w="5293" h="393" extrusionOk="0">
                    <a:moveTo>
                      <a:pt x="0" y="1"/>
                    </a:moveTo>
                    <a:lnTo>
                      <a:pt x="0" y="393"/>
                    </a:lnTo>
                    <a:lnTo>
                      <a:pt x="5293" y="393"/>
                    </a:lnTo>
                    <a:lnTo>
                      <a:pt x="529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151"/>
              <p:cNvSpPr/>
              <p:nvPr/>
            </p:nvSpPr>
            <p:spPr>
              <a:xfrm>
                <a:off x="-1673661" y="2823116"/>
                <a:ext cx="251894" cy="18703"/>
              </a:xfrm>
              <a:custGeom>
                <a:avLst/>
                <a:gdLst/>
                <a:ahLst/>
                <a:cxnLst/>
                <a:rect l="l" t="t" r="r" b="b"/>
                <a:pathLst>
                  <a:path w="5293" h="393" extrusionOk="0">
                    <a:moveTo>
                      <a:pt x="0" y="1"/>
                    </a:moveTo>
                    <a:lnTo>
                      <a:pt x="0" y="393"/>
                    </a:lnTo>
                    <a:lnTo>
                      <a:pt x="5293" y="393"/>
                    </a:lnTo>
                    <a:lnTo>
                      <a:pt x="529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93" name="Google Shape;5793;p151"/>
            <p:cNvSpPr/>
            <p:nvPr/>
          </p:nvSpPr>
          <p:spPr>
            <a:xfrm>
              <a:off x="2847952" y="-503095"/>
              <a:ext cx="251894" cy="18703"/>
            </a:xfrm>
            <a:custGeom>
              <a:avLst/>
              <a:gdLst/>
              <a:ahLst/>
              <a:cxnLst/>
              <a:rect l="l" t="t" r="r" b="b"/>
              <a:pathLst>
                <a:path w="5293" h="393" extrusionOk="0">
                  <a:moveTo>
                    <a:pt x="0" y="1"/>
                  </a:moveTo>
                  <a:lnTo>
                    <a:pt x="0" y="393"/>
                  </a:lnTo>
                  <a:lnTo>
                    <a:pt x="5293" y="393"/>
                  </a:lnTo>
                  <a:lnTo>
                    <a:pt x="529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94" name="Google Shape;5794;p151"/>
            <p:cNvGrpSpPr/>
            <p:nvPr/>
          </p:nvGrpSpPr>
          <p:grpSpPr>
            <a:xfrm>
              <a:off x="2588967" y="-1852557"/>
              <a:ext cx="755206" cy="344314"/>
              <a:chOff x="2588967" y="-1852557"/>
              <a:chExt cx="755206" cy="344314"/>
            </a:xfrm>
          </p:grpSpPr>
          <p:sp>
            <p:nvSpPr>
              <p:cNvPr id="5795" name="Google Shape;5795;p151"/>
              <p:cNvSpPr/>
              <p:nvPr/>
            </p:nvSpPr>
            <p:spPr>
              <a:xfrm>
                <a:off x="2588967" y="-1852557"/>
                <a:ext cx="372297" cy="344314"/>
              </a:xfrm>
              <a:custGeom>
                <a:avLst/>
                <a:gdLst/>
                <a:ahLst/>
                <a:cxnLst/>
                <a:rect l="l" t="t" r="r" b="b"/>
                <a:pathLst>
                  <a:path w="7823" h="7235" extrusionOk="0">
                    <a:moveTo>
                      <a:pt x="7822" y="0"/>
                    </a:moveTo>
                    <a:lnTo>
                      <a:pt x="1" y="7234"/>
                    </a:lnTo>
                    <a:lnTo>
                      <a:pt x="663" y="7234"/>
                    </a:lnTo>
                    <a:lnTo>
                      <a:pt x="7822" y="859"/>
                    </a:lnTo>
                    <a:lnTo>
                      <a:pt x="7822" y="0"/>
                    </a:lnTo>
                    <a:close/>
                  </a:path>
                </a:pathLst>
              </a:custGeom>
              <a:solidFill>
                <a:srgbClr val="01A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151"/>
              <p:cNvSpPr/>
              <p:nvPr/>
            </p:nvSpPr>
            <p:spPr>
              <a:xfrm>
                <a:off x="2961216" y="-1852557"/>
                <a:ext cx="382957" cy="344314"/>
              </a:xfrm>
              <a:custGeom>
                <a:avLst/>
                <a:gdLst/>
                <a:ahLst/>
                <a:cxnLst/>
                <a:rect l="l" t="t" r="r" b="b"/>
                <a:pathLst>
                  <a:path w="8047" h="7235" extrusionOk="0">
                    <a:moveTo>
                      <a:pt x="0" y="0"/>
                    </a:moveTo>
                    <a:lnTo>
                      <a:pt x="0" y="859"/>
                    </a:lnTo>
                    <a:lnTo>
                      <a:pt x="7421" y="7234"/>
                    </a:lnTo>
                    <a:lnTo>
                      <a:pt x="8046" y="7234"/>
                    </a:lnTo>
                    <a:lnTo>
                      <a:pt x="0" y="0"/>
                    </a:lnTo>
                    <a:close/>
                  </a:path>
                </a:pathLst>
              </a:custGeom>
              <a:solidFill>
                <a:srgbClr val="01A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97" name="Google Shape;5797;p151"/>
            <p:cNvGrpSpPr/>
            <p:nvPr/>
          </p:nvGrpSpPr>
          <p:grpSpPr>
            <a:xfrm>
              <a:off x="2853710" y="-1351727"/>
              <a:ext cx="223911" cy="288776"/>
              <a:chOff x="-1667902" y="2073336"/>
              <a:chExt cx="223911" cy="288776"/>
            </a:xfrm>
          </p:grpSpPr>
          <p:sp>
            <p:nvSpPr>
              <p:cNvPr id="5798" name="Google Shape;5798;p151"/>
              <p:cNvSpPr/>
              <p:nvPr/>
            </p:nvSpPr>
            <p:spPr>
              <a:xfrm>
                <a:off x="-1667902" y="2073336"/>
                <a:ext cx="223911" cy="279877"/>
              </a:xfrm>
              <a:custGeom>
                <a:avLst/>
                <a:gdLst/>
                <a:ahLst/>
                <a:cxnLst/>
                <a:rect l="l" t="t" r="r" b="b"/>
                <a:pathLst>
                  <a:path w="4705" h="5881" extrusionOk="0">
                    <a:moveTo>
                      <a:pt x="2334" y="0"/>
                    </a:moveTo>
                    <a:cubicBezTo>
                      <a:pt x="1046" y="0"/>
                      <a:pt x="1" y="1055"/>
                      <a:pt x="1" y="2380"/>
                    </a:cubicBezTo>
                    <a:lnTo>
                      <a:pt x="1" y="5880"/>
                    </a:lnTo>
                    <a:lnTo>
                      <a:pt x="346" y="5880"/>
                    </a:lnTo>
                    <a:lnTo>
                      <a:pt x="346" y="2455"/>
                    </a:lnTo>
                    <a:cubicBezTo>
                      <a:pt x="346" y="1363"/>
                      <a:pt x="1242" y="467"/>
                      <a:pt x="2371" y="467"/>
                    </a:cubicBezTo>
                    <a:cubicBezTo>
                      <a:pt x="3501" y="467"/>
                      <a:pt x="4397" y="1363"/>
                      <a:pt x="4397" y="2455"/>
                    </a:cubicBezTo>
                    <a:lnTo>
                      <a:pt x="4397" y="5880"/>
                    </a:lnTo>
                    <a:lnTo>
                      <a:pt x="4705" y="5880"/>
                    </a:lnTo>
                    <a:lnTo>
                      <a:pt x="4705" y="2380"/>
                    </a:lnTo>
                    <a:cubicBezTo>
                      <a:pt x="4705" y="1055"/>
                      <a:pt x="3659" y="0"/>
                      <a:pt x="2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151"/>
              <p:cNvSpPr/>
              <p:nvPr/>
            </p:nvSpPr>
            <p:spPr>
              <a:xfrm>
                <a:off x="-1651484" y="2095513"/>
                <a:ext cx="192835" cy="257700"/>
              </a:xfrm>
              <a:custGeom>
                <a:avLst/>
                <a:gdLst/>
                <a:ahLst/>
                <a:cxnLst/>
                <a:rect l="l" t="t" r="r" b="b"/>
                <a:pathLst>
                  <a:path w="4052" h="5415" extrusionOk="0">
                    <a:moveTo>
                      <a:pt x="2026" y="1"/>
                    </a:moveTo>
                    <a:cubicBezTo>
                      <a:pt x="897" y="1"/>
                      <a:pt x="1" y="897"/>
                      <a:pt x="1" y="1989"/>
                    </a:cubicBezTo>
                    <a:lnTo>
                      <a:pt x="1" y="5414"/>
                    </a:lnTo>
                    <a:lnTo>
                      <a:pt x="4052" y="5414"/>
                    </a:lnTo>
                    <a:lnTo>
                      <a:pt x="4052" y="1989"/>
                    </a:lnTo>
                    <a:cubicBezTo>
                      <a:pt x="4052" y="897"/>
                      <a:pt x="3156" y="1"/>
                      <a:pt x="2026" y="1"/>
                    </a:cubicBezTo>
                    <a:close/>
                  </a:path>
                </a:pathLst>
              </a:custGeom>
              <a:solidFill>
                <a:srgbClr val="D7F0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00" name="Google Shape;5800;p151"/>
              <p:cNvGrpSpPr/>
              <p:nvPr/>
            </p:nvGrpSpPr>
            <p:grpSpPr>
              <a:xfrm>
                <a:off x="-1667902" y="2080855"/>
                <a:ext cx="223911" cy="281257"/>
                <a:chOff x="-1667902" y="2080855"/>
                <a:chExt cx="223911" cy="281257"/>
              </a:xfrm>
            </p:grpSpPr>
            <p:sp>
              <p:nvSpPr>
                <p:cNvPr id="5801" name="Google Shape;5801;p151"/>
                <p:cNvSpPr/>
                <p:nvPr/>
              </p:nvSpPr>
              <p:spPr>
                <a:xfrm>
                  <a:off x="-1564394" y="2080855"/>
                  <a:ext cx="16942" cy="274118"/>
                </a:xfrm>
                <a:custGeom>
                  <a:avLst/>
                  <a:gdLst/>
                  <a:ahLst/>
                  <a:cxnLst/>
                  <a:rect l="l" t="t" r="r" b="b"/>
                  <a:pathLst>
                    <a:path w="356" h="5760" extrusionOk="0">
                      <a:moveTo>
                        <a:pt x="0" y="1"/>
                      </a:moveTo>
                      <a:lnTo>
                        <a:pt x="0" y="5760"/>
                      </a:lnTo>
                      <a:lnTo>
                        <a:pt x="355" y="5760"/>
                      </a:lnTo>
                      <a:lnTo>
                        <a:pt x="3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151"/>
                <p:cNvSpPr/>
                <p:nvPr/>
              </p:nvSpPr>
              <p:spPr>
                <a:xfrm>
                  <a:off x="-1664333" y="2182602"/>
                  <a:ext cx="218581" cy="16894"/>
                </a:xfrm>
                <a:custGeom>
                  <a:avLst/>
                  <a:gdLst/>
                  <a:ahLst/>
                  <a:cxnLst/>
                  <a:rect l="l" t="t" r="r" b="b"/>
                  <a:pathLst>
                    <a:path w="4593" h="355" extrusionOk="0">
                      <a:moveTo>
                        <a:pt x="0" y="0"/>
                      </a:moveTo>
                      <a:lnTo>
                        <a:pt x="0" y="355"/>
                      </a:lnTo>
                      <a:lnTo>
                        <a:pt x="4593" y="355"/>
                      </a:lnTo>
                      <a:lnTo>
                        <a:pt x="4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3" name="Google Shape;5803;p151"/>
                <p:cNvSpPr/>
                <p:nvPr/>
              </p:nvSpPr>
              <p:spPr>
                <a:xfrm>
                  <a:off x="-1664333" y="2264315"/>
                  <a:ext cx="218581" cy="16466"/>
                </a:xfrm>
                <a:custGeom>
                  <a:avLst/>
                  <a:gdLst/>
                  <a:ahLst/>
                  <a:cxnLst/>
                  <a:rect l="l" t="t" r="r" b="b"/>
                  <a:pathLst>
                    <a:path w="4593" h="346" extrusionOk="0">
                      <a:moveTo>
                        <a:pt x="0" y="1"/>
                      </a:moveTo>
                      <a:lnTo>
                        <a:pt x="0" y="346"/>
                      </a:lnTo>
                      <a:lnTo>
                        <a:pt x="4593" y="346"/>
                      </a:lnTo>
                      <a:lnTo>
                        <a:pt x="459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151"/>
                <p:cNvSpPr/>
                <p:nvPr/>
              </p:nvSpPr>
              <p:spPr>
                <a:xfrm>
                  <a:off x="-1667902" y="2345598"/>
                  <a:ext cx="223911" cy="16514"/>
                </a:xfrm>
                <a:custGeom>
                  <a:avLst/>
                  <a:gdLst/>
                  <a:ahLst/>
                  <a:cxnLst/>
                  <a:rect l="l" t="t" r="r" b="b"/>
                  <a:pathLst>
                    <a:path w="4705" h="347" extrusionOk="0">
                      <a:moveTo>
                        <a:pt x="1" y="1"/>
                      </a:moveTo>
                      <a:lnTo>
                        <a:pt x="1" y="346"/>
                      </a:lnTo>
                      <a:lnTo>
                        <a:pt x="4705" y="346"/>
                      </a:lnTo>
                      <a:lnTo>
                        <a:pt x="47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805" name="Google Shape;5805;p151"/>
            <p:cNvGrpSpPr/>
            <p:nvPr/>
          </p:nvGrpSpPr>
          <p:grpSpPr>
            <a:xfrm>
              <a:off x="3802988" y="-1293327"/>
              <a:ext cx="77762" cy="771624"/>
              <a:chOff x="-718625" y="2132823"/>
              <a:chExt cx="77762" cy="771624"/>
            </a:xfrm>
          </p:grpSpPr>
          <p:sp>
            <p:nvSpPr>
              <p:cNvPr id="5806" name="Google Shape;5806;p151"/>
              <p:cNvSpPr/>
              <p:nvPr/>
            </p:nvSpPr>
            <p:spPr>
              <a:xfrm>
                <a:off x="-705299" y="2132823"/>
                <a:ext cx="49779" cy="771624"/>
              </a:xfrm>
              <a:custGeom>
                <a:avLst/>
                <a:gdLst/>
                <a:ahLst/>
                <a:cxnLst/>
                <a:rect l="l" t="t" r="r" b="b"/>
                <a:pathLst>
                  <a:path w="1046" h="16214" extrusionOk="0">
                    <a:moveTo>
                      <a:pt x="0" y="1"/>
                    </a:moveTo>
                    <a:lnTo>
                      <a:pt x="0" y="16214"/>
                    </a:lnTo>
                    <a:lnTo>
                      <a:pt x="1046" y="16214"/>
                    </a:lnTo>
                    <a:lnTo>
                      <a:pt x="104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151"/>
              <p:cNvSpPr/>
              <p:nvPr/>
            </p:nvSpPr>
            <p:spPr>
              <a:xfrm>
                <a:off x="-718625" y="2132823"/>
                <a:ext cx="77762" cy="18275"/>
              </a:xfrm>
              <a:custGeom>
                <a:avLst/>
                <a:gdLst/>
                <a:ahLst/>
                <a:cxnLst/>
                <a:rect l="l" t="t" r="r" b="b"/>
                <a:pathLst>
                  <a:path w="1634" h="384" extrusionOk="0">
                    <a:moveTo>
                      <a:pt x="0" y="1"/>
                    </a:moveTo>
                    <a:lnTo>
                      <a:pt x="0" y="383"/>
                    </a:lnTo>
                    <a:lnTo>
                      <a:pt x="1634" y="383"/>
                    </a:lnTo>
                    <a:lnTo>
                      <a:pt x="16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151"/>
              <p:cNvSpPr/>
              <p:nvPr/>
            </p:nvSpPr>
            <p:spPr>
              <a:xfrm>
                <a:off x="-711105" y="2151050"/>
                <a:ext cx="64913" cy="15134"/>
              </a:xfrm>
              <a:custGeom>
                <a:avLst/>
                <a:gdLst/>
                <a:ahLst/>
                <a:cxnLst/>
                <a:rect l="l" t="t" r="r" b="b"/>
                <a:pathLst>
                  <a:path w="1364" h="318" extrusionOk="0">
                    <a:moveTo>
                      <a:pt x="1" y="0"/>
                    </a:moveTo>
                    <a:lnTo>
                      <a:pt x="1" y="318"/>
                    </a:lnTo>
                    <a:lnTo>
                      <a:pt x="1364" y="318"/>
                    </a:lnTo>
                    <a:lnTo>
                      <a:pt x="13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151"/>
              <p:cNvSpPr/>
              <p:nvPr/>
            </p:nvSpPr>
            <p:spPr>
              <a:xfrm>
                <a:off x="-718625" y="2886221"/>
                <a:ext cx="77762" cy="18227"/>
              </a:xfrm>
              <a:custGeom>
                <a:avLst/>
                <a:gdLst/>
                <a:ahLst/>
                <a:cxnLst/>
                <a:rect l="l" t="t" r="r" b="b"/>
                <a:pathLst>
                  <a:path w="1634" h="383" extrusionOk="0">
                    <a:moveTo>
                      <a:pt x="0" y="0"/>
                    </a:moveTo>
                    <a:lnTo>
                      <a:pt x="0" y="383"/>
                    </a:lnTo>
                    <a:lnTo>
                      <a:pt x="1634" y="383"/>
                    </a:lnTo>
                    <a:lnTo>
                      <a:pt x="163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151"/>
              <p:cNvSpPr/>
              <p:nvPr/>
            </p:nvSpPr>
            <p:spPr>
              <a:xfrm>
                <a:off x="-711105" y="2871087"/>
                <a:ext cx="64913" cy="15181"/>
              </a:xfrm>
              <a:custGeom>
                <a:avLst/>
                <a:gdLst/>
                <a:ahLst/>
                <a:cxnLst/>
                <a:rect l="l" t="t" r="r" b="b"/>
                <a:pathLst>
                  <a:path w="1364" h="319" extrusionOk="0">
                    <a:moveTo>
                      <a:pt x="1" y="1"/>
                    </a:moveTo>
                    <a:lnTo>
                      <a:pt x="1" y="318"/>
                    </a:lnTo>
                    <a:lnTo>
                      <a:pt x="1364" y="318"/>
                    </a:lnTo>
                    <a:lnTo>
                      <a:pt x="136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1" name="Google Shape;5811;p151"/>
            <p:cNvGrpSpPr/>
            <p:nvPr/>
          </p:nvGrpSpPr>
          <p:grpSpPr>
            <a:xfrm>
              <a:off x="2063478" y="-1293327"/>
              <a:ext cx="77762" cy="771624"/>
              <a:chOff x="-2458134" y="2132823"/>
              <a:chExt cx="77762" cy="771624"/>
            </a:xfrm>
          </p:grpSpPr>
          <p:sp>
            <p:nvSpPr>
              <p:cNvPr id="5812" name="Google Shape;5812;p151"/>
              <p:cNvSpPr/>
              <p:nvPr/>
            </p:nvSpPr>
            <p:spPr>
              <a:xfrm>
                <a:off x="-2445237" y="2132823"/>
                <a:ext cx="52016" cy="771624"/>
              </a:xfrm>
              <a:custGeom>
                <a:avLst/>
                <a:gdLst/>
                <a:ahLst/>
                <a:cxnLst/>
                <a:rect l="l" t="t" r="r" b="b"/>
                <a:pathLst>
                  <a:path w="1093" h="16214" extrusionOk="0">
                    <a:moveTo>
                      <a:pt x="0" y="1"/>
                    </a:moveTo>
                    <a:lnTo>
                      <a:pt x="0" y="16214"/>
                    </a:lnTo>
                    <a:lnTo>
                      <a:pt x="1092" y="16214"/>
                    </a:lnTo>
                    <a:lnTo>
                      <a:pt x="109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3" name="Google Shape;5813;p151"/>
              <p:cNvSpPr/>
              <p:nvPr/>
            </p:nvSpPr>
            <p:spPr>
              <a:xfrm>
                <a:off x="-2458134" y="2132823"/>
                <a:ext cx="77762" cy="18275"/>
              </a:xfrm>
              <a:custGeom>
                <a:avLst/>
                <a:gdLst/>
                <a:ahLst/>
                <a:cxnLst/>
                <a:rect l="l" t="t" r="r" b="b"/>
                <a:pathLst>
                  <a:path w="1634" h="384" extrusionOk="0">
                    <a:moveTo>
                      <a:pt x="0" y="1"/>
                    </a:moveTo>
                    <a:lnTo>
                      <a:pt x="0" y="383"/>
                    </a:lnTo>
                    <a:lnTo>
                      <a:pt x="1634" y="383"/>
                    </a:lnTo>
                    <a:lnTo>
                      <a:pt x="16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4" name="Google Shape;5814;p151"/>
              <p:cNvSpPr/>
              <p:nvPr/>
            </p:nvSpPr>
            <p:spPr>
              <a:xfrm>
                <a:off x="-2452804" y="2151050"/>
                <a:ext cx="63104" cy="15134"/>
              </a:xfrm>
              <a:custGeom>
                <a:avLst/>
                <a:gdLst/>
                <a:ahLst/>
                <a:cxnLst/>
                <a:rect l="l" t="t" r="r" b="b"/>
                <a:pathLst>
                  <a:path w="1326" h="318" extrusionOk="0">
                    <a:moveTo>
                      <a:pt x="0" y="0"/>
                    </a:moveTo>
                    <a:lnTo>
                      <a:pt x="0" y="318"/>
                    </a:lnTo>
                    <a:lnTo>
                      <a:pt x="1326" y="318"/>
                    </a:lnTo>
                    <a:lnTo>
                      <a:pt x="13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151"/>
              <p:cNvSpPr/>
              <p:nvPr/>
            </p:nvSpPr>
            <p:spPr>
              <a:xfrm>
                <a:off x="-2458134" y="2886221"/>
                <a:ext cx="77762" cy="18227"/>
              </a:xfrm>
              <a:custGeom>
                <a:avLst/>
                <a:gdLst/>
                <a:ahLst/>
                <a:cxnLst/>
                <a:rect l="l" t="t" r="r" b="b"/>
                <a:pathLst>
                  <a:path w="1634" h="383" extrusionOk="0">
                    <a:moveTo>
                      <a:pt x="0" y="0"/>
                    </a:moveTo>
                    <a:lnTo>
                      <a:pt x="0" y="383"/>
                    </a:lnTo>
                    <a:lnTo>
                      <a:pt x="1634" y="383"/>
                    </a:lnTo>
                    <a:lnTo>
                      <a:pt x="163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151"/>
              <p:cNvSpPr/>
              <p:nvPr/>
            </p:nvSpPr>
            <p:spPr>
              <a:xfrm>
                <a:off x="-2452804" y="2871087"/>
                <a:ext cx="63104" cy="15181"/>
              </a:xfrm>
              <a:custGeom>
                <a:avLst/>
                <a:gdLst/>
                <a:ahLst/>
                <a:cxnLst/>
                <a:rect l="l" t="t" r="r" b="b"/>
                <a:pathLst>
                  <a:path w="1326" h="319" extrusionOk="0">
                    <a:moveTo>
                      <a:pt x="0" y="1"/>
                    </a:moveTo>
                    <a:lnTo>
                      <a:pt x="0" y="318"/>
                    </a:lnTo>
                    <a:lnTo>
                      <a:pt x="1326" y="318"/>
                    </a:lnTo>
                    <a:lnTo>
                      <a:pt x="132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7" name="Google Shape;5817;p151"/>
            <p:cNvGrpSpPr/>
            <p:nvPr/>
          </p:nvGrpSpPr>
          <p:grpSpPr>
            <a:xfrm>
              <a:off x="1548650" y="-1293327"/>
              <a:ext cx="76001" cy="771624"/>
              <a:chOff x="-2972963" y="2132823"/>
              <a:chExt cx="76001" cy="771624"/>
            </a:xfrm>
          </p:grpSpPr>
          <p:sp>
            <p:nvSpPr>
              <p:cNvPr id="5818" name="Google Shape;5818;p151"/>
              <p:cNvSpPr/>
              <p:nvPr/>
            </p:nvSpPr>
            <p:spPr>
              <a:xfrm>
                <a:off x="-2959638" y="2132823"/>
                <a:ext cx="49779" cy="771624"/>
              </a:xfrm>
              <a:custGeom>
                <a:avLst/>
                <a:gdLst/>
                <a:ahLst/>
                <a:cxnLst/>
                <a:rect l="l" t="t" r="r" b="b"/>
                <a:pathLst>
                  <a:path w="1046" h="16214" extrusionOk="0">
                    <a:moveTo>
                      <a:pt x="0" y="1"/>
                    </a:moveTo>
                    <a:lnTo>
                      <a:pt x="0" y="16214"/>
                    </a:lnTo>
                    <a:lnTo>
                      <a:pt x="1046" y="16214"/>
                    </a:lnTo>
                    <a:lnTo>
                      <a:pt x="104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151"/>
              <p:cNvSpPr/>
              <p:nvPr/>
            </p:nvSpPr>
            <p:spPr>
              <a:xfrm>
                <a:off x="-2972963" y="2132823"/>
                <a:ext cx="76001" cy="18275"/>
              </a:xfrm>
              <a:custGeom>
                <a:avLst/>
                <a:gdLst/>
                <a:ahLst/>
                <a:cxnLst/>
                <a:rect l="l" t="t" r="r" b="b"/>
                <a:pathLst>
                  <a:path w="1597" h="384" extrusionOk="0">
                    <a:moveTo>
                      <a:pt x="0" y="1"/>
                    </a:moveTo>
                    <a:lnTo>
                      <a:pt x="0" y="383"/>
                    </a:lnTo>
                    <a:lnTo>
                      <a:pt x="1596" y="383"/>
                    </a:lnTo>
                    <a:lnTo>
                      <a:pt x="15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151"/>
              <p:cNvSpPr/>
              <p:nvPr/>
            </p:nvSpPr>
            <p:spPr>
              <a:xfrm>
                <a:off x="-2967205" y="2151050"/>
                <a:ext cx="63152" cy="15134"/>
              </a:xfrm>
              <a:custGeom>
                <a:avLst/>
                <a:gdLst/>
                <a:ahLst/>
                <a:cxnLst/>
                <a:rect l="l" t="t" r="r" b="b"/>
                <a:pathLst>
                  <a:path w="1327" h="318" extrusionOk="0">
                    <a:moveTo>
                      <a:pt x="1" y="0"/>
                    </a:moveTo>
                    <a:lnTo>
                      <a:pt x="1" y="318"/>
                    </a:lnTo>
                    <a:lnTo>
                      <a:pt x="1326" y="318"/>
                    </a:lnTo>
                    <a:lnTo>
                      <a:pt x="13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1" name="Google Shape;5821;p151"/>
              <p:cNvSpPr/>
              <p:nvPr/>
            </p:nvSpPr>
            <p:spPr>
              <a:xfrm>
                <a:off x="-2972963" y="2886221"/>
                <a:ext cx="76001" cy="18227"/>
              </a:xfrm>
              <a:custGeom>
                <a:avLst/>
                <a:gdLst/>
                <a:ahLst/>
                <a:cxnLst/>
                <a:rect l="l" t="t" r="r" b="b"/>
                <a:pathLst>
                  <a:path w="1597" h="383" extrusionOk="0">
                    <a:moveTo>
                      <a:pt x="0" y="0"/>
                    </a:moveTo>
                    <a:lnTo>
                      <a:pt x="0" y="383"/>
                    </a:lnTo>
                    <a:lnTo>
                      <a:pt x="1596" y="383"/>
                    </a:lnTo>
                    <a:lnTo>
                      <a:pt x="159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822;p151"/>
              <p:cNvSpPr/>
              <p:nvPr/>
            </p:nvSpPr>
            <p:spPr>
              <a:xfrm>
                <a:off x="-2967205" y="2871087"/>
                <a:ext cx="63152" cy="15181"/>
              </a:xfrm>
              <a:custGeom>
                <a:avLst/>
                <a:gdLst/>
                <a:ahLst/>
                <a:cxnLst/>
                <a:rect l="l" t="t" r="r" b="b"/>
                <a:pathLst>
                  <a:path w="1327" h="319" extrusionOk="0">
                    <a:moveTo>
                      <a:pt x="1" y="1"/>
                    </a:moveTo>
                    <a:lnTo>
                      <a:pt x="1" y="318"/>
                    </a:lnTo>
                    <a:lnTo>
                      <a:pt x="1326" y="318"/>
                    </a:lnTo>
                    <a:lnTo>
                      <a:pt x="132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23" name="Google Shape;5823;p151"/>
            <p:cNvGrpSpPr/>
            <p:nvPr/>
          </p:nvGrpSpPr>
          <p:grpSpPr>
            <a:xfrm>
              <a:off x="1732109" y="-1059233"/>
              <a:ext cx="223911" cy="288776"/>
              <a:chOff x="-2789503" y="2456673"/>
              <a:chExt cx="223911" cy="288776"/>
            </a:xfrm>
          </p:grpSpPr>
          <p:sp>
            <p:nvSpPr>
              <p:cNvPr id="5824" name="Google Shape;5824;p151"/>
              <p:cNvSpPr/>
              <p:nvPr/>
            </p:nvSpPr>
            <p:spPr>
              <a:xfrm>
                <a:off x="-2789503" y="2456673"/>
                <a:ext cx="223911" cy="279448"/>
              </a:xfrm>
              <a:custGeom>
                <a:avLst/>
                <a:gdLst/>
                <a:ahLst/>
                <a:cxnLst/>
                <a:rect l="l" t="t" r="r" b="b"/>
                <a:pathLst>
                  <a:path w="4705" h="5872" extrusionOk="0">
                    <a:moveTo>
                      <a:pt x="2334" y="0"/>
                    </a:moveTo>
                    <a:cubicBezTo>
                      <a:pt x="1046" y="0"/>
                      <a:pt x="0" y="1046"/>
                      <a:pt x="0" y="2371"/>
                    </a:cubicBezTo>
                    <a:lnTo>
                      <a:pt x="0" y="5871"/>
                    </a:lnTo>
                    <a:lnTo>
                      <a:pt x="308" y="5871"/>
                    </a:lnTo>
                    <a:lnTo>
                      <a:pt x="308" y="2492"/>
                    </a:lnTo>
                    <a:cubicBezTo>
                      <a:pt x="308" y="1363"/>
                      <a:pt x="1204" y="467"/>
                      <a:pt x="2334" y="467"/>
                    </a:cubicBezTo>
                    <a:cubicBezTo>
                      <a:pt x="3426" y="467"/>
                      <a:pt x="4359" y="1363"/>
                      <a:pt x="4359" y="2492"/>
                    </a:cubicBezTo>
                    <a:lnTo>
                      <a:pt x="4359" y="5871"/>
                    </a:lnTo>
                    <a:lnTo>
                      <a:pt x="4705" y="5871"/>
                    </a:lnTo>
                    <a:lnTo>
                      <a:pt x="4705" y="2371"/>
                    </a:lnTo>
                    <a:cubicBezTo>
                      <a:pt x="4705" y="1046"/>
                      <a:pt x="3659" y="0"/>
                      <a:pt x="2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151"/>
              <p:cNvSpPr/>
              <p:nvPr/>
            </p:nvSpPr>
            <p:spPr>
              <a:xfrm>
                <a:off x="-2774846" y="2478850"/>
                <a:ext cx="192835" cy="257272"/>
              </a:xfrm>
              <a:custGeom>
                <a:avLst/>
                <a:gdLst/>
                <a:ahLst/>
                <a:cxnLst/>
                <a:rect l="l" t="t" r="r" b="b"/>
                <a:pathLst>
                  <a:path w="4052" h="5406" extrusionOk="0">
                    <a:moveTo>
                      <a:pt x="2026" y="1"/>
                    </a:moveTo>
                    <a:cubicBezTo>
                      <a:pt x="896" y="1"/>
                      <a:pt x="0" y="897"/>
                      <a:pt x="0" y="2026"/>
                    </a:cubicBezTo>
                    <a:lnTo>
                      <a:pt x="0" y="5405"/>
                    </a:lnTo>
                    <a:lnTo>
                      <a:pt x="4051" y="5405"/>
                    </a:lnTo>
                    <a:lnTo>
                      <a:pt x="4051" y="2026"/>
                    </a:lnTo>
                    <a:cubicBezTo>
                      <a:pt x="4051" y="897"/>
                      <a:pt x="3118" y="1"/>
                      <a:pt x="2026" y="1"/>
                    </a:cubicBezTo>
                    <a:close/>
                  </a:path>
                </a:pathLst>
              </a:custGeom>
              <a:solidFill>
                <a:srgbClr val="D7F0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151"/>
              <p:cNvSpPr/>
              <p:nvPr/>
            </p:nvSpPr>
            <p:spPr>
              <a:xfrm>
                <a:off x="-2685995" y="2464193"/>
                <a:ext cx="16894" cy="273690"/>
              </a:xfrm>
              <a:custGeom>
                <a:avLst/>
                <a:gdLst/>
                <a:ahLst/>
                <a:cxnLst/>
                <a:rect l="l" t="t" r="r" b="b"/>
                <a:pathLst>
                  <a:path w="355" h="5751" extrusionOk="0">
                    <a:moveTo>
                      <a:pt x="0" y="1"/>
                    </a:moveTo>
                    <a:lnTo>
                      <a:pt x="0" y="5751"/>
                    </a:lnTo>
                    <a:lnTo>
                      <a:pt x="355" y="5751"/>
                    </a:lnTo>
                    <a:lnTo>
                      <a:pt x="3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151"/>
              <p:cNvSpPr/>
              <p:nvPr/>
            </p:nvSpPr>
            <p:spPr>
              <a:xfrm>
                <a:off x="-2787743" y="2565940"/>
                <a:ext cx="218581" cy="16466"/>
              </a:xfrm>
              <a:custGeom>
                <a:avLst/>
                <a:gdLst/>
                <a:ahLst/>
                <a:cxnLst/>
                <a:rect l="l" t="t" r="r" b="b"/>
                <a:pathLst>
                  <a:path w="4593" h="346" extrusionOk="0">
                    <a:moveTo>
                      <a:pt x="1" y="0"/>
                    </a:moveTo>
                    <a:lnTo>
                      <a:pt x="1" y="346"/>
                    </a:lnTo>
                    <a:lnTo>
                      <a:pt x="4593" y="346"/>
                    </a:lnTo>
                    <a:lnTo>
                      <a:pt x="4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151"/>
              <p:cNvSpPr/>
              <p:nvPr/>
            </p:nvSpPr>
            <p:spPr>
              <a:xfrm>
                <a:off x="-2787743" y="2647224"/>
                <a:ext cx="218581" cy="16942"/>
              </a:xfrm>
              <a:custGeom>
                <a:avLst/>
                <a:gdLst/>
                <a:ahLst/>
                <a:cxnLst/>
                <a:rect l="l" t="t" r="r" b="b"/>
                <a:pathLst>
                  <a:path w="4593" h="356" extrusionOk="0">
                    <a:moveTo>
                      <a:pt x="1" y="0"/>
                    </a:moveTo>
                    <a:lnTo>
                      <a:pt x="1" y="355"/>
                    </a:lnTo>
                    <a:lnTo>
                      <a:pt x="4593" y="355"/>
                    </a:lnTo>
                    <a:lnTo>
                      <a:pt x="4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151"/>
              <p:cNvSpPr/>
              <p:nvPr/>
            </p:nvSpPr>
            <p:spPr>
              <a:xfrm>
                <a:off x="-2789503" y="2728507"/>
                <a:ext cx="223911" cy="16942"/>
              </a:xfrm>
              <a:custGeom>
                <a:avLst/>
                <a:gdLst/>
                <a:ahLst/>
                <a:cxnLst/>
                <a:rect l="l" t="t" r="r" b="b"/>
                <a:pathLst>
                  <a:path w="4705" h="356" extrusionOk="0">
                    <a:moveTo>
                      <a:pt x="0" y="1"/>
                    </a:moveTo>
                    <a:lnTo>
                      <a:pt x="0" y="355"/>
                    </a:lnTo>
                    <a:lnTo>
                      <a:pt x="4705" y="355"/>
                    </a:lnTo>
                    <a:lnTo>
                      <a:pt x="47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30" name="Google Shape;5830;p151"/>
            <p:cNvSpPr/>
            <p:nvPr/>
          </p:nvSpPr>
          <p:spPr>
            <a:xfrm>
              <a:off x="2885262" y="-1678425"/>
              <a:ext cx="177701" cy="179509"/>
            </a:xfrm>
            <a:custGeom>
              <a:avLst/>
              <a:gdLst/>
              <a:ahLst/>
              <a:cxnLst/>
              <a:rect l="l" t="t" r="r" b="b"/>
              <a:pathLst>
                <a:path w="3734" h="3772" extrusionOk="0">
                  <a:moveTo>
                    <a:pt x="1867" y="0"/>
                  </a:moveTo>
                  <a:cubicBezTo>
                    <a:pt x="812" y="0"/>
                    <a:pt x="0" y="859"/>
                    <a:pt x="0" y="1904"/>
                  </a:cubicBezTo>
                  <a:cubicBezTo>
                    <a:pt x="0" y="2922"/>
                    <a:pt x="812" y="3771"/>
                    <a:pt x="1867" y="3771"/>
                  </a:cubicBezTo>
                  <a:cubicBezTo>
                    <a:pt x="2912" y="3771"/>
                    <a:pt x="3734" y="2922"/>
                    <a:pt x="3734" y="1904"/>
                  </a:cubicBezTo>
                  <a:cubicBezTo>
                    <a:pt x="3734" y="859"/>
                    <a:pt x="2912" y="0"/>
                    <a:pt x="18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151"/>
            <p:cNvSpPr/>
            <p:nvPr/>
          </p:nvSpPr>
          <p:spPr>
            <a:xfrm>
              <a:off x="2899920" y="-1661578"/>
              <a:ext cx="147957" cy="146196"/>
            </a:xfrm>
            <a:custGeom>
              <a:avLst/>
              <a:gdLst/>
              <a:ahLst/>
              <a:cxnLst/>
              <a:rect l="l" t="t" r="r" b="b"/>
              <a:pathLst>
                <a:path w="3109" h="3072" extrusionOk="0">
                  <a:moveTo>
                    <a:pt x="1559" y="1"/>
                  </a:moveTo>
                  <a:cubicBezTo>
                    <a:pt x="700" y="1"/>
                    <a:pt x="0" y="701"/>
                    <a:pt x="0" y="1550"/>
                  </a:cubicBezTo>
                  <a:cubicBezTo>
                    <a:pt x="0" y="2409"/>
                    <a:pt x="700" y="3072"/>
                    <a:pt x="1559" y="3072"/>
                  </a:cubicBezTo>
                  <a:cubicBezTo>
                    <a:pt x="2408" y="3072"/>
                    <a:pt x="3109" y="2409"/>
                    <a:pt x="3109" y="1550"/>
                  </a:cubicBezTo>
                  <a:cubicBezTo>
                    <a:pt x="3109" y="701"/>
                    <a:pt x="2408" y="1"/>
                    <a:pt x="1559" y="1"/>
                  </a:cubicBezTo>
                  <a:close/>
                </a:path>
              </a:pathLst>
            </a:custGeom>
            <a:solidFill>
              <a:srgbClr val="D7F0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151"/>
            <p:cNvSpPr/>
            <p:nvPr/>
          </p:nvSpPr>
          <p:spPr>
            <a:xfrm>
              <a:off x="2970115" y="-1645112"/>
              <a:ext cx="9375" cy="66674"/>
            </a:xfrm>
            <a:custGeom>
              <a:avLst/>
              <a:gdLst/>
              <a:ahLst/>
              <a:cxnLst/>
              <a:rect l="l" t="t" r="r" b="b"/>
              <a:pathLst>
                <a:path w="197" h="1401" extrusionOk="0">
                  <a:moveTo>
                    <a:pt x="84" y="0"/>
                  </a:moveTo>
                  <a:cubicBezTo>
                    <a:pt x="47" y="0"/>
                    <a:pt x="0" y="38"/>
                    <a:pt x="0" y="122"/>
                  </a:cubicBezTo>
                  <a:lnTo>
                    <a:pt x="0" y="1288"/>
                  </a:lnTo>
                  <a:cubicBezTo>
                    <a:pt x="0" y="1363"/>
                    <a:pt x="47" y="1400"/>
                    <a:pt x="84" y="1400"/>
                  </a:cubicBezTo>
                  <a:cubicBezTo>
                    <a:pt x="159" y="1400"/>
                    <a:pt x="196" y="1363"/>
                    <a:pt x="196" y="1288"/>
                  </a:cubicBezTo>
                  <a:lnTo>
                    <a:pt x="196" y="122"/>
                  </a:lnTo>
                  <a:cubicBezTo>
                    <a:pt x="196" y="38"/>
                    <a:pt x="159" y="0"/>
                    <a:pt x="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151"/>
            <p:cNvSpPr/>
            <p:nvPr/>
          </p:nvSpPr>
          <p:spPr>
            <a:xfrm>
              <a:off x="2970115" y="-1587814"/>
              <a:ext cx="33361" cy="11136"/>
            </a:xfrm>
            <a:custGeom>
              <a:avLst/>
              <a:gdLst/>
              <a:ahLst/>
              <a:cxnLst/>
              <a:rect l="l" t="t" r="r" b="b"/>
              <a:pathLst>
                <a:path w="701" h="234" extrusionOk="0">
                  <a:moveTo>
                    <a:pt x="84" y="0"/>
                  </a:moveTo>
                  <a:cubicBezTo>
                    <a:pt x="47" y="0"/>
                    <a:pt x="0" y="38"/>
                    <a:pt x="0" y="122"/>
                  </a:cubicBezTo>
                  <a:cubicBezTo>
                    <a:pt x="0" y="159"/>
                    <a:pt x="47" y="234"/>
                    <a:pt x="84" y="234"/>
                  </a:cubicBezTo>
                  <a:lnTo>
                    <a:pt x="588" y="234"/>
                  </a:lnTo>
                  <a:cubicBezTo>
                    <a:pt x="625" y="234"/>
                    <a:pt x="700" y="159"/>
                    <a:pt x="700" y="122"/>
                  </a:cubicBezTo>
                  <a:cubicBezTo>
                    <a:pt x="700" y="38"/>
                    <a:pt x="625" y="0"/>
                    <a:pt x="5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34" name="Google Shape;5834;p151"/>
            <p:cNvGrpSpPr/>
            <p:nvPr/>
          </p:nvGrpSpPr>
          <p:grpSpPr>
            <a:xfrm>
              <a:off x="4317816" y="-1293327"/>
              <a:ext cx="77762" cy="771624"/>
              <a:chOff x="-203796" y="2132823"/>
              <a:chExt cx="77762" cy="771624"/>
            </a:xfrm>
          </p:grpSpPr>
          <p:sp>
            <p:nvSpPr>
              <p:cNvPr id="5835" name="Google Shape;5835;p151"/>
              <p:cNvSpPr/>
              <p:nvPr/>
            </p:nvSpPr>
            <p:spPr>
              <a:xfrm>
                <a:off x="-203796" y="2132823"/>
                <a:ext cx="77762" cy="18275"/>
              </a:xfrm>
              <a:custGeom>
                <a:avLst/>
                <a:gdLst/>
                <a:ahLst/>
                <a:cxnLst/>
                <a:rect l="l" t="t" r="r" b="b"/>
                <a:pathLst>
                  <a:path w="1634" h="384" extrusionOk="0">
                    <a:moveTo>
                      <a:pt x="0" y="1"/>
                    </a:moveTo>
                    <a:lnTo>
                      <a:pt x="0" y="383"/>
                    </a:lnTo>
                    <a:lnTo>
                      <a:pt x="1634" y="383"/>
                    </a:lnTo>
                    <a:lnTo>
                      <a:pt x="16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6" name="Google Shape;5836;p151"/>
              <p:cNvSpPr/>
              <p:nvPr/>
            </p:nvSpPr>
            <p:spPr>
              <a:xfrm>
                <a:off x="-194468" y="2151050"/>
                <a:ext cx="62676" cy="15134"/>
              </a:xfrm>
              <a:custGeom>
                <a:avLst/>
                <a:gdLst/>
                <a:ahLst/>
                <a:cxnLst/>
                <a:rect l="l" t="t" r="r" b="b"/>
                <a:pathLst>
                  <a:path w="1317" h="318" extrusionOk="0">
                    <a:moveTo>
                      <a:pt x="0" y="0"/>
                    </a:moveTo>
                    <a:lnTo>
                      <a:pt x="0" y="318"/>
                    </a:lnTo>
                    <a:lnTo>
                      <a:pt x="1316" y="318"/>
                    </a:lnTo>
                    <a:lnTo>
                      <a:pt x="131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7" name="Google Shape;5837;p151"/>
              <p:cNvSpPr/>
              <p:nvPr/>
            </p:nvSpPr>
            <p:spPr>
              <a:xfrm>
                <a:off x="-203796" y="2886221"/>
                <a:ext cx="77762" cy="18227"/>
              </a:xfrm>
              <a:custGeom>
                <a:avLst/>
                <a:gdLst/>
                <a:ahLst/>
                <a:cxnLst/>
                <a:rect l="l" t="t" r="r" b="b"/>
                <a:pathLst>
                  <a:path w="1634" h="383" extrusionOk="0">
                    <a:moveTo>
                      <a:pt x="0" y="0"/>
                    </a:moveTo>
                    <a:lnTo>
                      <a:pt x="0" y="383"/>
                    </a:lnTo>
                    <a:lnTo>
                      <a:pt x="1634" y="383"/>
                    </a:lnTo>
                    <a:lnTo>
                      <a:pt x="163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151"/>
              <p:cNvSpPr/>
              <p:nvPr/>
            </p:nvSpPr>
            <p:spPr>
              <a:xfrm>
                <a:off x="-194468" y="2871087"/>
                <a:ext cx="62676" cy="15181"/>
              </a:xfrm>
              <a:custGeom>
                <a:avLst/>
                <a:gdLst/>
                <a:ahLst/>
                <a:cxnLst/>
                <a:rect l="l" t="t" r="r" b="b"/>
                <a:pathLst>
                  <a:path w="1317" h="319" extrusionOk="0">
                    <a:moveTo>
                      <a:pt x="0" y="1"/>
                    </a:moveTo>
                    <a:lnTo>
                      <a:pt x="0" y="318"/>
                    </a:lnTo>
                    <a:lnTo>
                      <a:pt x="1316" y="318"/>
                    </a:lnTo>
                    <a:lnTo>
                      <a:pt x="131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151"/>
              <p:cNvSpPr/>
              <p:nvPr/>
            </p:nvSpPr>
            <p:spPr>
              <a:xfrm>
                <a:off x="-189275" y="2166175"/>
                <a:ext cx="49800" cy="707619"/>
              </a:xfrm>
              <a:custGeom>
                <a:avLst/>
                <a:gdLst/>
                <a:ahLst/>
                <a:cxnLst/>
                <a:rect l="l" t="t" r="r" b="b"/>
                <a:pathLst>
                  <a:path w="1046" h="16214" extrusionOk="0">
                    <a:moveTo>
                      <a:pt x="0" y="1"/>
                    </a:moveTo>
                    <a:lnTo>
                      <a:pt x="0" y="16214"/>
                    </a:lnTo>
                    <a:lnTo>
                      <a:pt x="1046" y="16214"/>
                    </a:lnTo>
                    <a:lnTo>
                      <a:pt x="104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40" name="Google Shape;5840;p151"/>
            <p:cNvGrpSpPr/>
            <p:nvPr/>
          </p:nvGrpSpPr>
          <p:grpSpPr>
            <a:xfrm>
              <a:off x="2249609" y="-1059233"/>
              <a:ext cx="223911" cy="288776"/>
              <a:chOff x="-2789503" y="2456673"/>
              <a:chExt cx="223911" cy="288776"/>
            </a:xfrm>
          </p:grpSpPr>
          <p:sp>
            <p:nvSpPr>
              <p:cNvPr id="5841" name="Google Shape;5841;p151"/>
              <p:cNvSpPr/>
              <p:nvPr/>
            </p:nvSpPr>
            <p:spPr>
              <a:xfrm>
                <a:off x="-2789503" y="2456673"/>
                <a:ext cx="223911" cy="279448"/>
              </a:xfrm>
              <a:custGeom>
                <a:avLst/>
                <a:gdLst/>
                <a:ahLst/>
                <a:cxnLst/>
                <a:rect l="l" t="t" r="r" b="b"/>
                <a:pathLst>
                  <a:path w="4705" h="5872" extrusionOk="0">
                    <a:moveTo>
                      <a:pt x="2334" y="0"/>
                    </a:moveTo>
                    <a:cubicBezTo>
                      <a:pt x="1046" y="0"/>
                      <a:pt x="0" y="1046"/>
                      <a:pt x="0" y="2371"/>
                    </a:cubicBezTo>
                    <a:lnTo>
                      <a:pt x="0" y="5871"/>
                    </a:lnTo>
                    <a:lnTo>
                      <a:pt x="308" y="5871"/>
                    </a:lnTo>
                    <a:lnTo>
                      <a:pt x="308" y="2492"/>
                    </a:lnTo>
                    <a:cubicBezTo>
                      <a:pt x="308" y="1363"/>
                      <a:pt x="1204" y="467"/>
                      <a:pt x="2334" y="467"/>
                    </a:cubicBezTo>
                    <a:cubicBezTo>
                      <a:pt x="3426" y="467"/>
                      <a:pt x="4359" y="1363"/>
                      <a:pt x="4359" y="2492"/>
                    </a:cubicBezTo>
                    <a:lnTo>
                      <a:pt x="4359" y="5871"/>
                    </a:lnTo>
                    <a:lnTo>
                      <a:pt x="4705" y="5871"/>
                    </a:lnTo>
                    <a:lnTo>
                      <a:pt x="4705" y="2371"/>
                    </a:lnTo>
                    <a:cubicBezTo>
                      <a:pt x="4705" y="1046"/>
                      <a:pt x="3659" y="0"/>
                      <a:pt x="2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151"/>
              <p:cNvSpPr/>
              <p:nvPr/>
            </p:nvSpPr>
            <p:spPr>
              <a:xfrm>
                <a:off x="-2774846" y="2478850"/>
                <a:ext cx="192835" cy="257272"/>
              </a:xfrm>
              <a:custGeom>
                <a:avLst/>
                <a:gdLst/>
                <a:ahLst/>
                <a:cxnLst/>
                <a:rect l="l" t="t" r="r" b="b"/>
                <a:pathLst>
                  <a:path w="4052" h="5406" extrusionOk="0">
                    <a:moveTo>
                      <a:pt x="2026" y="1"/>
                    </a:moveTo>
                    <a:cubicBezTo>
                      <a:pt x="896" y="1"/>
                      <a:pt x="0" y="897"/>
                      <a:pt x="0" y="2026"/>
                    </a:cubicBezTo>
                    <a:lnTo>
                      <a:pt x="0" y="5405"/>
                    </a:lnTo>
                    <a:lnTo>
                      <a:pt x="4051" y="5405"/>
                    </a:lnTo>
                    <a:lnTo>
                      <a:pt x="4051" y="2026"/>
                    </a:lnTo>
                    <a:cubicBezTo>
                      <a:pt x="4051" y="897"/>
                      <a:pt x="3118" y="1"/>
                      <a:pt x="2026" y="1"/>
                    </a:cubicBezTo>
                    <a:close/>
                  </a:path>
                </a:pathLst>
              </a:custGeom>
              <a:solidFill>
                <a:srgbClr val="D7F0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p151"/>
              <p:cNvSpPr/>
              <p:nvPr/>
            </p:nvSpPr>
            <p:spPr>
              <a:xfrm>
                <a:off x="-2685995" y="2464193"/>
                <a:ext cx="16894" cy="273690"/>
              </a:xfrm>
              <a:custGeom>
                <a:avLst/>
                <a:gdLst/>
                <a:ahLst/>
                <a:cxnLst/>
                <a:rect l="l" t="t" r="r" b="b"/>
                <a:pathLst>
                  <a:path w="355" h="5751" extrusionOk="0">
                    <a:moveTo>
                      <a:pt x="0" y="1"/>
                    </a:moveTo>
                    <a:lnTo>
                      <a:pt x="0" y="5751"/>
                    </a:lnTo>
                    <a:lnTo>
                      <a:pt x="355" y="5751"/>
                    </a:lnTo>
                    <a:lnTo>
                      <a:pt x="3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844;p151"/>
              <p:cNvSpPr/>
              <p:nvPr/>
            </p:nvSpPr>
            <p:spPr>
              <a:xfrm>
                <a:off x="-2787743" y="2565940"/>
                <a:ext cx="218581" cy="16466"/>
              </a:xfrm>
              <a:custGeom>
                <a:avLst/>
                <a:gdLst/>
                <a:ahLst/>
                <a:cxnLst/>
                <a:rect l="l" t="t" r="r" b="b"/>
                <a:pathLst>
                  <a:path w="4593" h="346" extrusionOk="0">
                    <a:moveTo>
                      <a:pt x="1" y="0"/>
                    </a:moveTo>
                    <a:lnTo>
                      <a:pt x="1" y="346"/>
                    </a:lnTo>
                    <a:lnTo>
                      <a:pt x="4593" y="346"/>
                    </a:lnTo>
                    <a:lnTo>
                      <a:pt x="4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5" name="Google Shape;5845;p151"/>
              <p:cNvSpPr/>
              <p:nvPr/>
            </p:nvSpPr>
            <p:spPr>
              <a:xfrm>
                <a:off x="-2787743" y="2647224"/>
                <a:ext cx="218581" cy="16942"/>
              </a:xfrm>
              <a:custGeom>
                <a:avLst/>
                <a:gdLst/>
                <a:ahLst/>
                <a:cxnLst/>
                <a:rect l="l" t="t" r="r" b="b"/>
                <a:pathLst>
                  <a:path w="4593" h="356" extrusionOk="0">
                    <a:moveTo>
                      <a:pt x="1" y="0"/>
                    </a:moveTo>
                    <a:lnTo>
                      <a:pt x="1" y="355"/>
                    </a:lnTo>
                    <a:lnTo>
                      <a:pt x="4593" y="355"/>
                    </a:lnTo>
                    <a:lnTo>
                      <a:pt x="4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6" name="Google Shape;5846;p151"/>
              <p:cNvSpPr/>
              <p:nvPr/>
            </p:nvSpPr>
            <p:spPr>
              <a:xfrm>
                <a:off x="-2789503" y="2728507"/>
                <a:ext cx="223911" cy="16942"/>
              </a:xfrm>
              <a:custGeom>
                <a:avLst/>
                <a:gdLst/>
                <a:ahLst/>
                <a:cxnLst/>
                <a:rect l="l" t="t" r="r" b="b"/>
                <a:pathLst>
                  <a:path w="4705" h="356" extrusionOk="0">
                    <a:moveTo>
                      <a:pt x="0" y="1"/>
                    </a:moveTo>
                    <a:lnTo>
                      <a:pt x="0" y="355"/>
                    </a:lnTo>
                    <a:lnTo>
                      <a:pt x="4705" y="355"/>
                    </a:lnTo>
                    <a:lnTo>
                      <a:pt x="47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47" name="Google Shape;5847;p151"/>
            <p:cNvGrpSpPr/>
            <p:nvPr/>
          </p:nvGrpSpPr>
          <p:grpSpPr>
            <a:xfrm>
              <a:off x="3468284" y="-1059233"/>
              <a:ext cx="223911" cy="288776"/>
              <a:chOff x="-2789503" y="2456673"/>
              <a:chExt cx="223911" cy="288776"/>
            </a:xfrm>
          </p:grpSpPr>
          <p:sp>
            <p:nvSpPr>
              <p:cNvPr id="5848" name="Google Shape;5848;p151"/>
              <p:cNvSpPr/>
              <p:nvPr/>
            </p:nvSpPr>
            <p:spPr>
              <a:xfrm>
                <a:off x="-2789503" y="2456673"/>
                <a:ext cx="223911" cy="279448"/>
              </a:xfrm>
              <a:custGeom>
                <a:avLst/>
                <a:gdLst/>
                <a:ahLst/>
                <a:cxnLst/>
                <a:rect l="l" t="t" r="r" b="b"/>
                <a:pathLst>
                  <a:path w="4705" h="5872" extrusionOk="0">
                    <a:moveTo>
                      <a:pt x="2334" y="0"/>
                    </a:moveTo>
                    <a:cubicBezTo>
                      <a:pt x="1046" y="0"/>
                      <a:pt x="0" y="1046"/>
                      <a:pt x="0" y="2371"/>
                    </a:cubicBezTo>
                    <a:lnTo>
                      <a:pt x="0" y="5871"/>
                    </a:lnTo>
                    <a:lnTo>
                      <a:pt x="308" y="5871"/>
                    </a:lnTo>
                    <a:lnTo>
                      <a:pt x="308" y="2492"/>
                    </a:lnTo>
                    <a:cubicBezTo>
                      <a:pt x="308" y="1363"/>
                      <a:pt x="1204" y="467"/>
                      <a:pt x="2334" y="467"/>
                    </a:cubicBezTo>
                    <a:cubicBezTo>
                      <a:pt x="3426" y="467"/>
                      <a:pt x="4359" y="1363"/>
                      <a:pt x="4359" y="2492"/>
                    </a:cubicBezTo>
                    <a:lnTo>
                      <a:pt x="4359" y="5871"/>
                    </a:lnTo>
                    <a:lnTo>
                      <a:pt x="4705" y="5871"/>
                    </a:lnTo>
                    <a:lnTo>
                      <a:pt x="4705" y="2371"/>
                    </a:lnTo>
                    <a:cubicBezTo>
                      <a:pt x="4705" y="1046"/>
                      <a:pt x="3659" y="0"/>
                      <a:pt x="2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151"/>
              <p:cNvSpPr/>
              <p:nvPr/>
            </p:nvSpPr>
            <p:spPr>
              <a:xfrm>
                <a:off x="-2774846" y="2478850"/>
                <a:ext cx="192835" cy="257272"/>
              </a:xfrm>
              <a:custGeom>
                <a:avLst/>
                <a:gdLst/>
                <a:ahLst/>
                <a:cxnLst/>
                <a:rect l="l" t="t" r="r" b="b"/>
                <a:pathLst>
                  <a:path w="4052" h="5406" extrusionOk="0">
                    <a:moveTo>
                      <a:pt x="2026" y="1"/>
                    </a:moveTo>
                    <a:cubicBezTo>
                      <a:pt x="896" y="1"/>
                      <a:pt x="0" y="897"/>
                      <a:pt x="0" y="2026"/>
                    </a:cubicBezTo>
                    <a:lnTo>
                      <a:pt x="0" y="5405"/>
                    </a:lnTo>
                    <a:lnTo>
                      <a:pt x="4051" y="5405"/>
                    </a:lnTo>
                    <a:lnTo>
                      <a:pt x="4051" y="2026"/>
                    </a:lnTo>
                    <a:cubicBezTo>
                      <a:pt x="4051" y="897"/>
                      <a:pt x="3118" y="1"/>
                      <a:pt x="2026" y="1"/>
                    </a:cubicBezTo>
                    <a:close/>
                  </a:path>
                </a:pathLst>
              </a:custGeom>
              <a:solidFill>
                <a:srgbClr val="D7F0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850;p151"/>
              <p:cNvSpPr/>
              <p:nvPr/>
            </p:nvSpPr>
            <p:spPr>
              <a:xfrm>
                <a:off x="-2685995" y="2464193"/>
                <a:ext cx="16894" cy="273690"/>
              </a:xfrm>
              <a:custGeom>
                <a:avLst/>
                <a:gdLst/>
                <a:ahLst/>
                <a:cxnLst/>
                <a:rect l="l" t="t" r="r" b="b"/>
                <a:pathLst>
                  <a:path w="355" h="5751" extrusionOk="0">
                    <a:moveTo>
                      <a:pt x="0" y="1"/>
                    </a:moveTo>
                    <a:lnTo>
                      <a:pt x="0" y="5751"/>
                    </a:lnTo>
                    <a:lnTo>
                      <a:pt x="355" y="5751"/>
                    </a:lnTo>
                    <a:lnTo>
                      <a:pt x="3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1" name="Google Shape;5851;p151"/>
              <p:cNvSpPr/>
              <p:nvPr/>
            </p:nvSpPr>
            <p:spPr>
              <a:xfrm>
                <a:off x="-2787743" y="2565940"/>
                <a:ext cx="218581" cy="16466"/>
              </a:xfrm>
              <a:custGeom>
                <a:avLst/>
                <a:gdLst/>
                <a:ahLst/>
                <a:cxnLst/>
                <a:rect l="l" t="t" r="r" b="b"/>
                <a:pathLst>
                  <a:path w="4593" h="346" extrusionOk="0">
                    <a:moveTo>
                      <a:pt x="1" y="0"/>
                    </a:moveTo>
                    <a:lnTo>
                      <a:pt x="1" y="346"/>
                    </a:lnTo>
                    <a:lnTo>
                      <a:pt x="4593" y="346"/>
                    </a:lnTo>
                    <a:lnTo>
                      <a:pt x="4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852;p151"/>
              <p:cNvSpPr/>
              <p:nvPr/>
            </p:nvSpPr>
            <p:spPr>
              <a:xfrm>
                <a:off x="-2787743" y="2647224"/>
                <a:ext cx="218581" cy="16942"/>
              </a:xfrm>
              <a:custGeom>
                <a:avLst/>
                <a:gdLst/>
                <a:ahLst/>
                <a:cxnLst/>
                <a:rect l="l" t="t" r="r" b="b"/>
                <a:pathLst>
                  <a:path w="4593" h="356" extrusionOk="0">
                    <a:moveTo>
                      <a:pt x="1" y="0"/>
                    </a:moveTo>
                    <a:lnTo>
                      <a:pt x="1" y="355"/>
                    </a:lnTo>
                    <a:lnTo>
                      <a:pt x="4593" y="355"/>
                    </a:lnTo>
                    <a:lnTo>
                      <a:pt x="4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p151"/>
              <p:cNvSpPr/>
              <p:nvPr/>
            </p:nvSpPr>
            <p:spPr>
              <a:xfrm>
                <a:off x="-2789503" y="2728507"/>
                <a:ext cx="223911" cy="16942"/>
              </a:xfrm>
              <a:custGeom>
                <a:avLst/>
                <a:gdLst/>
                <a:ahLst/>
                <a:cxnLst/>
                <a:rect l="l" t="t" r="r" b="b"/>
                <a:pathLst>
                  <a:path w="4705" h="356" extrusionOk="0">
                    <a:moveTo>
                      <a:pt x="0" y="1"/>
                    </a:moveTo>
                    <a:lnTo>
                      <a:pt x="0" y="355"/>
                    </a:lnTo>
                    <a:lnTo>
                      <a:pt x="4705" y="355"/>
                    </a:lnTo>
                    <a:lnTo>
                      <a:pt x="47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4" name="Google Shape;5854;p151"/>
            <p:cNvGrpSpPr/>
            <p:nvPr/>
          </p:nvGrpSpPr>
          <p:grpSpPr>
            <a:xfrm>
              <a:off x="3997709" y="-1059233"/>
              <a:ext cx="223911" cy="288776"/>
              <a:chOff x="-2789503" y="2456673"/>
              <a:chExt cx="223911" cy="288776"/>
            </a:xfrm>
          </p:grpSpPr>
          <p:sp>
            <p:nvSpPr>
              <p:cNvPr id="5855" name="Google Shape;5855;p151"/>
              <p:cNvSpPr/>
              <p:nvPr/>
            </p:nvSpPr>
            <p:spPr>
              <a:xfrm>
                <a:off x="-2789503" y="2456673"/>
                <a:ext cx="223911" cy="279448"/>
              </a:xfrm>
              <a:custGeom>
                <a:avLst/>
                <a:gdLst/>
                <a:ahLst/>
                <a:cxnLst/>
                <a:rect l="l" t="t" r="r" b="b"/>
                <a:pathLst>
                  <a:path w="4705" h="5872" extrusionOk="0">
                    <a:moveTo>
                      <a:pt x="2334" y="0"/>
                    </a:moveTo>
                    <a:cubicBezTo>
                      <a:pt x="1046" y="0"/>
                      <a:pt x="0" y="1046"/>
                      <a:pt x="0" y="2371"/>
                    </a:cubicBezTo>
                    <a:lnTo>
                      <a:pt x="0" y="5871"/>
                    </a:lnTo>
                    <a:lnTo>
                      <a:pt x="308" y="5871"/>
                    </a:lnTo>
                    <a:lnTo>
                      <a:pt x="308" y="2492"/>
                    </a:lnTo>
                    <a:cubicBezTo>
                      <a:pt x="308" y="1363"/>
                      <a:pt x="1204" y="467"/>
                      <a:pt x="2334" y="467"/>
                    </a:cubicBezTo>
                    <a:cubicBezTo>
                      <a:pt x="3426" y="467"/>
                      <a:pt x="4359" y="1363"/>
                      <a:pt x="4359" y="2492"/>
                    </a:cubicBezTo>
                    <a:lnTo>
                      <a:pt x="4359" y="5871"/>
                    </a:lnTo>
                    <a:lnTo>
                      <a:pt x="4705" y="5871"/>
                    </a:lnTo>
                    <a:lnTo>
                      <a:pt x="4705" y="2371"/>
                    </a:lnTo>
                    <a:cubicBezTo>
                      <a:pt x="4705" y="1046"/>
                      <a:pt x="3659" y="0"/>
                      <a:pt x="2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856;p151"/>
              <p:cNvSpPr/>
              <p:nvPr/>
            </p:nvSpPr>
            <p:spPr>
              <a:xfrm>
                <a:off x="-2774846" y="2478850"/>
                <a:ext cx="192835" cy="257272"/>
              </a:xfrm>
              <a:custGeom>
                <a:avLst/>
                <a:gdLst/>
                <a:ahLst/>
                <a:cxnLst/>
                <a:rect l="l" t="t" r="r" b="b"/>
                <a:pathLst>
                  <a:path w="4052" h="5406" extrusionOk="0">
                    <a:moveTo>
                      <a:pt x="2026" y="1"/>
                    </a:moveTo>
                    <a:cubicBezTo>
                      <a:pt x="896" y="1"/>
                      <a:pt x="0" y="897"/>
                      <a:pt x="0" y="2026"/>
                    </a:cubicBezTo>
                    <a:lnTo>
                      <a:pt x="0" y="5405"/>
                    </a:lnTo>
                    <a:lnTo>
                      <a:pt x="4051" y="5405"/>
                    </a:lnTo>
                    <a:lnTo>
                      <a:pt x="4051" y="2026"/>
                    </a:lnTo>
                    <a:cubicBezTo>
                      <a:pt x="4051" y="897"/>
                      <a:pt x="3118" y="1"/>
                      <a:pt x="2026" y="1"/>
                    </a:cubicBezTo>
                    <a:close/>
                  </a:path>
                </a:pathLst>
              </a:custGeom>
              <a:solidFill>
                <a:srgbClr val="D7F0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7" name="Google Shape;5857;p151"/>
              <p:cNvSpPr/>
              <p:nvPr/>
            </p:nvSpPr>
            <p:spPr>
              <a:xfrm>
                <a:off x="-2685995" y="2464193"/>
                <a:ext cx="16894" cy="273690"/>
              </a:xfrm>
              <a:custGeom>
                <a:avLst/>
                <a:gdLst/>
                <a:ahLst/>
                <a:cxnLst/>
                <a:rect l="l" t="t" r="r" b="b"/>
                <a:pathLst>
                  <a:path w="355" h="5751" extrusionOk="0">
                    <a:moveTo>
                      <a:pt x="0" y="1"/>
                    </a:moveTo>
                    <a:lnTo>
                      <a:pt x="0" y="5751"/>
                    </a:lnTo>
                    <a:lnTo>
                      <a:pt x="355" y="5751"/>
                    </a:lnTo>
                    <a:lnTo>
                      <a:pt x="3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8" name="Google Shape;5858;p151"/>
              <p:cNvSpPr/>
              <p:nvPr/>
            </p:nvSpPr>
            <p:spPr>
              <a:xfrm>
                <a:off x="-2787743" y="2565940"/>
                <a:ext cx="218581" cy="16466"/>
              </a:xfrm>
              <a:custGeom>
                <a:avLst/>
                <a:gdLst/>
                <a:ahLst/>
                <a:cxnLst/>
                <a:rect l="l" t="t" r="r" b="b"/>
                <a:pathLst>
                  <a:path w="4593" h="346" extrusionOk="0">
                    <a:moveTo>
                      <a:pt x="1" y="0"/>
                    </a:moveTo>
                    <a:lnTo>
                      <a:pt x="1" y="346"/>
                    </a:lnTo>
                    <a:lnTo>
                      <a:pt x="4593" y="346"/>
                    </a:lnTo>
                    <a:lnTo>
                      <a:pt x="4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9" name="Google Shape;5859;p151"/>
              <p:cNvSpPr/>
              <p:nvPr/>
            </p:nvSpPr>
            <p:spPr>
              <a:xfrm>
                <a:off x="-2787743" y="2647224"/>
                <a:ext cx="218581" cy="16942"/>
              </a:xfrm>
              <a:custGeom>
                <a:avLst/>
                <a:gdLst/>
                <a:ahLst/>
                <a:cxnLst/>
                <a:rect l="l" t="t" r="r" b="b"/>
                <a:pathLst>
                  <a:path w="4593" h="356" extrusionOk="0">
                    <a:moveTo>
                      <a:pt x="1" y="0"/>
                    </a:moveTo>
                    <a:lnTo>
                      <a:pt x="1" y="355"/>
                    </a:lnTo>
                    <a:lnTo>
                      <a:pt x="4593" y="355"/>
                    </a:lnTo>
                    <a:lnTo>
                      <a:pt x="4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0" name="Google Shape;5860;p151"/>
              <p:cNvSpPr/>
              <p:nvPr/>
            </p:nvSpPr>
            <p:spPr>
              <a:xfrm>
                <a:off x="-2789503" y="2728507"/>
                <a:ext cx="223911" cy="16942"/>
              </a:xfrm>
              <a:custGeom>
                <a:avLst/>
                <a:gdLst/>
                <a:ahLst/>
                <a:cxnLst/>
                <a:rect l="l" t="t" r="r" b="b"/>
                <a:pathLst>
                  <a:path w="4705" h="356" extrusionOk="0">
                    <a:moveTo>
                      <a:pt x="0" y="1"/>
                    </a:moveTo>
                    <a:lnTo>
                      <a:pt x="0" y="355"/>
                    </a:lnTo>
                    <a:lnTo>
                      <a:pt x="4705" y="355"/>
                    </a:lnTo>
                    <a:lnTo>
                      <a:pt x="47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61" name="Google Shape;5861;p151"/>
            <p:cNvSpPr/>
            <p:nvPr/>
          </p:nvSpPr>
          <p:spPr>
            <a:xfrm>
              <a:off x="3295654" y="-521716"/>
              <a:ext cx="85349" cy="170592"/>
            </a:xfrm>
            <a:custGeom>
              <a:avLst/>
              <a:gdLst/>
              <a:ahLst/>
              <a:cxnLst/>
              <a:rect l="l" t="t" r="r" b="b"/>
              <a:pathLst>
                <a:path w="2334" h="3585" extrusionOk="0">
                  <a:moveTo>
                    <a:pt x="1" y="1"/>
                  </a:moveTo>
                  <a:lnTo>
                    <a:pt x="1" y="3585"/>
                  </a:lnTo>
                  <a:lnTo>
                    <a:pt x="2334" y="3585"/>
                  </a:lnTo>
                  <a:lnTo>
                    <a:pt x="2334" y="1"/>
                  </a:lnTo>
                  <a:close/>
                </a:path>
              </a:pathLst>
            </a:custGeom>
            <a:solidFill>
              <a:srgbClr val="0000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2" name="Google Shape;5862;p151"/>
            <p:cNvSpPr/>
            <p:nvPr/>
          </p:nvSpPr>
          <p:spPr>
            <a:xfrm>
              <a:off x="2553954" y="-521716"/>
              <a:ext cx="69075" cy="170592"/>
            </a:xfrm>
            <a:custGeom>
              <a:avLst/>
              <a:gdLst/>
              <a:ahLst/>
              <a:cxnLst/>
              <a:rect l="l" t="t" r="r" b="b"/>
              <a:pathLst>
                <a:path w="2334" h="3585" extrusionOk="0">
                  <a:moveTo>
                    <a:pt x="1" y="1"/>
                  </a:moveTo>
                  <a:lnTo>
                    <a:pt x="1" y="3585"/>
                  </a:lnTo>
                  <a:lnTo>
                    <a:pt x="2334" y="3585"/>
                  </a:lnTo>
                  <a:lnTo>
                    <a:pt x="2334" y="1"/>
                  </a:lnTo>
                  <a:close/>
                </a:path>
              </a:pathLst>
            </a:custGeom>
            <a:solidFill>
              <a:srgbClr val="0000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863;p151"/>
            <p:cNvSpPr/>
            <p:nvPr/>
          </p:nvSpPr>
          <p:spPr>
            <a:xfrm>
              <a:off x="2581400" y="-484439"/>
              <a:ext cx="775622" cy="170182"/>
            </a:xfrm>
            <a:custGeom>
              <a:avLst/>
              <a:gdLst/>
              <a:ahLst/>
              <a:cxnLst/>
              <a:rect l="l" t="t" r="r" b="b"/>
              <a:pathLst>
                <a:path w="16298" h="3576" extrusionOk="0">
                  <a:moveTo>
                    <a:pt x="1" y="1"/>
                  </a:moveTo>
                  <a:lnTo>
                    <a:pt x="1" y="3576"/>
                  </a:lnTo>
                  <a:lnTo>
                    <a:pt x="16298" y="3576"/>
                  </a:lnTo>
                  <a:lnTo>
                    <a:pt x="16298" y="1"/>
                  </a:lnTo>
                  <a:close/>
                </a:path>
              </a:pathLst>
            </a:custGeom>
            <a:solidFill>
              <a:srgbClr val="FDF0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4" name="Google Shape;5864;p151"/>
            <p:cNvSpPr/>
            <p:nvPr/>
          </p:nvSpPr>
          <p:spPr>
            <a:xfrm>
              <a:off x="2844382" y="-477301"/>
              <a:ext cx="257224" cy="16894"/>
            </a:xfrm>
            <a:custGeom>
              <a:avLst/>
              <a:gdLst/>
              <a:ahLst/>
              <a:cxnLst/>
              <a:rect l="l" t="t" r="r" b="b"/>
              <a:pathLst>
                <a:path w="5405" h="355" extrusionOk="0">
                  <a:moveTo>
                    <a:pt x="1" y="0"/>
                  </a:moveTo>
                  <a:lnTo>
                    <a:pt x="1" y="355"/>
                  </a:lnTo>
                  <a:lnTo>
                    <a:pt x="5405" y="355"/>
                  </a:lnTo>
                  <a:lnTo>
                    <a:pt x="540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5" name="Google Shape;5865;p151"/>
            <p:cNvSpPr/>
            <p:nvPr/>
          </p:nvSpPr>
          <p:spPr>
            <a:xfrm>
              <a:off x="2844382" y="-453316"/>
              <a:ext cx="257224" cy="16894"/>
            </a:xfrm>
            <a:custGeom>
              <a:avLst/>
              <a:gdLst/>
              <a:ahLst/>
              <a:cxnLst/>
              <a:rect l="l" t="t" r="r" b="b"/>
              <a:pathLst>
                <a:path w="5405" h="355" extrusionOk="0">
                  <a:moveTo>
                    <a:pt x="1" y="0"/>
                  </a:moveTo>
                  <a:lnTo>
                    <a:pt x="1" y="355"/>
                  </a:lnTo>
                  <a:lnTo>
                    <a:pt x="5405" y="355"/>
                  </a:lnTo>
                  <a:lnTo>
                    <a:pt x="540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p151"/>
            <p:cNvSpPr/>
            <p:nvPr/>
          </p:nvSpPr>
          <p:spPr>
            <a:xfrm>
              <a:off x="2844382" y="-428902"/>
              <a:ext cx="257224" cy="16466"/>
            </a:xfrm>
            <a:custGeom>
              <a:avLst/>
              <a:gdLst/>
              <a:ahLst/>
              <a:cxnLst/>
              <a:rect l="l" t="t" r="r" b="b"/>
              <a:pathLst>
                <a:path w="5405" h="346" extrusionOk="0">
                  <a:moveTo>
                    <a:pt x="1" y="1"/>
                  </a:moveTo>
                  <a:lnTo>
                    <a:pt x="1" y="346"/>
                  </a:lnTo>
                  <a:lnTo>
                    <a:pt x="5405" y="346"/>
                  </a:lnTo>
                  <a:lnTo>
                    <a:pt x="54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151"/>
            <p:cNvSpPr/>
            <p:nvPr/>
          </p:nvSpPr>
          <p:spPr>
            <a:xfrm>
              <a:off x="2844382" y="-404917"/>
              <a:ext cx="257224" cy="18275"/>
            </a:xfrm>
            <a:custGeom>
              <a:avLst/>
              <a:gdLst/>
              <a:ahLst/>
              <a:cxnLst/>
              <a:rect l="l" t="t" r="r" b="b"/>
              <a:pathLst>
                <a:path w="5405" h="384" extrusionOk="0">
                  <a:moveTo>
                    <a:pt x="1" y="1"/>
                  </a:moveTo>
                  <a:lnTo>
                    <a:pt x="1" y="383"/>
                  </a:lnTo>
                  <a:lnTo>
                    <a:pt x="5405" y="383"/>
                  </a:lnTo>
                  <a:lnTo>
                    <a:pt x="54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151"/>
            <p:cNvSpPr/>
            <p:nvPr/>
          </p:nvSpPr>
          <p:spPr>
            <a:xfrm>
              <a:off x="2844382" y="-380931"/>
              <a:ext cx="257224" cy="18703"/>
            </a:xfrm>
            <a:custGeom>
              <a:avLst/>
              <a:gdLst/>
              <a:ahLst/>
              <a:cxnLst/>
              <a:rect l="l" t="t" r="r" b="b"/>
              <a:pathLst>
                <a:path w="5405" h="393" extrusionOk="0">
                  <a:moveTo>
                    <a:pt x="1" y="1"/>
                  </a:moveTo>
                  <a:lnTo>
                    <a:pt x="1" y="393"/>
                  </a:lnTo>
                  <a:lnTo>
                    <a:pt x="5405" y="393"/>
                  </a:lnTo>
                  <a:lnTo>
                    <a:pt x="54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p151"/>
            <p:cNvSpPr/>
            <p:nvPr/>
          </p:nvSpPr>
          <p:spPr>
            <a:xfrm>
              <a:off x="2844382" y="-356946"/>
              <a:ext cx="257224" cy="18703"/>
            </a:xfrm>
            <a:custGeom>
              <a:avLst/>
              <a:gdLst/>
              <a:ahLst/>
              <a:cxnLst/>
              <a:rect l="l" t="t" r="r" b="b"/>
              <a:pathLst>
                <a:path w="5405" h="393" extrusionOk="0">
                  <a:moveTo>
                    <a:pt x="1" y="1"/>
                  </a:moveTo>
                  <a:lnTo>
                    <a:pt x="1" y="393"/>
                  </a:lnTo>
                  <a:lnTo>
                    <a:pt x="5405" y="393"/>
                  </a:lnTo>
                  <a:lnTo>
                    <a:pt x="54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0" name="Google Shape;5870;p151"/>
            <p:cNvSpPr/>
            <p:nvPr/>
          </p:nvSpPr>
          <p:spPr>
            <a:xfrm>
              <a:off x="2844382" y="-332960"/>
              <a:ext cx="257224" cy="18703"/>
            </a:xfrm>
            <a:custGeom>
              <a:avLst/>
              <a:gdLst/>
              <a:ahLst/>
              <a:cxnLst/>
              <a:rect l="l" t="t" r="r" b="b"/>
              <a:pathLst>
                <a:path w="5405" h="393" extrusionOk="0">
                  <a:moveTo>
                    <a:pt x="1" y="1"/>
                  </a:moveTo>
                  <a:lnTo>
                    <a:pt x="1" y="393"/>
                  </a:lnTo>
                  <a:lnTo>
                    <a:pt x="5405" y="393"/>
                  </a:lnTo>
                  <a:lnTo>
                    <a:pt x="54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71" name="Google Shape;5871;p151"/>
            <p:cNvGrpSpPr/>
            <p:nvPr/>
          </p:nvGrpSpPr>
          <p:grpSpPr>
            <a:xfrm>
              <a:off x="2581400" y="-1508291"/>
              <a:ext cx="77810" cy="1023899"/>
              <a:chOff x="-1940212" y="1917859"/>
              <a:chExt cx="77810" cy="1023899"/>
            </a:xfrm>
          </p:grpSpPr>
          <p:sp>
            <p:nvSpPr>
              <p:cNvPr id="5872" name="Google Shape;5872;p151"/>
              <p:cNvSpPr/>
              <p:nvPr/>
            </p:nvSpPr>
            <p:spPr>
              <a:xfrm>
                <a:off x="-1926887" y="1917859"/>
                <a:ext cx="49827" cy="1023899"/>
              </a:xfrm>
              <a:custGeom>
                <a:avLst/>
                <a:gdLst/>
                <a:ahLst/>
                <a:cxnLst/>
                <a:rect l="l" t="t" r="r" b="b"/>
                <a:pathLst>
                  <a:path w="1047" h="21515" extrusionOk="0">
                    <a:moveTo>
                      <a:pt x="1" y="0"/>
                    </a:moveTo>
                    <a:lnTo>
                      <a:pt x="1" y="21515"/>
                    </a:lnTo>
                    <a:lnTo>
                      <a:pt x="1046" y="21515"/>
                    </a:lnTo>
                    <a:lnTo>
                      <a:pt x="1046" y="0"/>
                    </a:lnTo>
                    <a:close/>
                  </a:path>
                </a:pathLst>
              </a:custGeom>
              <a:solidFill>
                <a:srgbClr val="FFF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3" name="Google Shape;5873;p151"/>
              <p:cNvSpPr/>
              <p:nvPr/>
            </p:nvSpPr>
            <p:spPr>
              <a:xfrm>
                <a:off x="-1940212" y="1917859"/>
                <a:ext cx="77810" cy="18703"/>
              </a:xfrm>
              <a:custGeom>
                <a:avLst/>
                <a:gdLst/>
                <a:ahLst/>
                <a:cxnLst/>
                <a:rect l="l" t="t" r="r" b="b"/>
                <a:pathLst>
                  <a:path w="1635" h="393" extrusionOk="0">
                    <a:moveTo>
                      <a:pt x="1" y="0"/>
                    </a:moveTo>
                    <a:lnTo>
                      <a:pt x="1" y="392"/>
                    </a:lnTo>
                    <a:lnTo>
                      <a:pt x="1634" y="392"/>
                    </a:lnTo>
                    <a:lnTo>
                      <a:pt x="163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p151"/>
              <p:cNvSpPr/>
              <p:nvPr/>
            </p:nvSpPr>
            <p:spPr>
              <a:xfrm>
                <a:off x="-1932646" y="1936515"/>
                <a:ext cx="64913" cy="14705"/>
              </a:xfrm>
              <a:custGeom>
                <a:avLst/>
                <a:gdLst/>
                <a:ahLst/>
                <a:cxnLst/>
                <a:rect l="l" t="t" r="r" b="b"/>
                <a:pathLst>
                  <a:path w="1364" h="309" extrusionOk="0">
                    <a:moveTo>
                      <a:pt x="1" y="0"/>
                    </a:moveTo>
                    <a:lnTo>
                      <a:pt x="1" y="308"/>
                    </a:lnTo>
                    <a:lnTo>
                      <a:pt x="1363" y="308"/>
                    </a:lnTo>
                    <a:lnTo>
                      <a:pt x="13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p151"/>
              <p:cNvSpPr/>
              <p:nvPr/>
            </p:nvSpPr>
            <p:spPr>
              <a:xfrm>
                <a:off x="-1940212" y="2923055"/>
                <a:ext cx="77810" cy="18703"/>
              </a:xfrm>
              <a:custGeom>
                <a:avLst/>
                <a:gdLst/>
                <a:ahLst/>
                <a:cxnLst/>
                <a:rect l="l" t="t" r="r" b="b"/>
                <a:pathLst>
                  <a:path w="1635" h="393" extrusionOk="0">
                    <a:moveTo>
                      <a:pt x="1" y="1"/>
                    </a:moveTo>
                    <a:lnTo>
                      <a:pt x="1" y="393"/>
                    </a:lnTo>
                    <a:lnTo>
                      <a:pt x="1634" y="393"/>
                    </a:lnTo>
                    <a:lnTo>
                      <a:pt x="16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6" name="Google Shape;5876;p151"/>
              <p:cNvSpPr/>
              <p:nvPr/>
            </p:nvSpPr>
            <p:spPr>
              <a:xfrm>
                <a:off x="-1932646" y="2908398"/>
                <a:ext cx="64913" cy="14705"/>
              </a:xfrm>
              <a:custGeom>
                <a:avLst/>
                <a:gdLst/>
                <a:ahLst/>
                <a:cxnLst/>
                <a:rect l="l" t="t" r="r" b="b"/>
                <a:pathLst>
                  <a:path w="1364" h="309" extrusionOk="0">
                    <a:moveTo>
                      <a:pt x="1" y="1"/>
                    </a:moveTo>
                    <a:lnTo>
                      <a:pt x="1" y="309"/>
                    </a:lnTo>
                    <a:lnTo>
                      <a:pt x="1363" y="309"/>
                    </a:lnTo>
                    <a:lnTo>
                      <a:pt x="13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7" name="Google Shape;5877;p151"/>
            <p:cNvGrpSpPr/>
            <p:nvPr/>
          </p:nvGrpSpPr>
          <p:grpSpPr>
            <a:xfrm>
              <a:off x="3281021" y="-1508291"/>
              <a:ext cx="76001" cy="1023899"/>
              <a:chOff x="-1240592" y="1917859"/>
              <a:chExt cx="76001" cy="1023899"/>
            </a:xfrm>
          </p:grpSpPr>
          <p:sp>
            <p:nvSpPr>
              <p:cNvPr id="5878" name="Google Shape;5878;p151"/>
              <p:cNvSpPr/>
              <p:nvPr/>
            </p:nvSpPr>
            <p:spPr>
              <a:xfrm>
                <a:off x="-1227267" y="1917859"/>
                <a:ext cx="49827" cy="1023899"/>
              </a:xfrm>
              <a:custGeom>
                <a:avLst/>
                <a:gdLst/>
                <a:ahLst/>
                <a:cxnLst/>
                <a:rect l="l" t="t" r="r" b="b"/>
                <a:pathLst>
                  <a:path w="1047" h="21515" extrusionOk="0">
                    <a:moveTo>
                      <a:pt x="1" y="0"/>
                    </a:moveTo>
                    <a:lnTo>
                      <a:pt x="1" y="21515"/>
                    </a:lnTo>
                    <a:lnTo>
                      <a:pt x="1046" y="21515"/>
                    </a:lnTo>
                    <a:lnTo>
                      <a:pt x="10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9" name="Google Shape;5879;p151"/>
              <p:cNvSpPr/>
              <p:nvPr/>
            </p:nvSpPr>
            <p:spPr>
              <a:xfrm>
                <a:off x="-1240592" y="1917859"/>
                <a:ext cx="76001" cy="18703"/>
              </a:xfrm>
              <a:custGeom>
                <a:avLst/>
                <a:gdLst/>
                <a:ahLst/>
                <a:cxnLst/>
                <a:rect l="l" t="t" r="r" b="b"/>
                <a:pathLst>
                  <a:path w="1597" h="393" extrusionOk="0">
                    <a:moveTo>
                      <a:pt x="1" y="0"/>
                    </a:moveTo>
                    <a:lnTo>
                      <a:pt x="1" y="392"/>
                    </a:lnTo>
                    <a:lnTo>
                      <a:pt x="1597" y="392"/>
                    </a:lnTo>
                    <a:lnTo>
                      <a:pt x="159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0" name="Google Shape;5880;p151"/>
              <p:cNvSpPr/>
              <p:nvPr/>
            </p:nvSpPr>
            <p:spPr>
              <a:xfrm>
                <a:off x="-1233025" y="1936515"/>
                <a:ext cx="63104" cy="14705"/>
              </a:xfrm>
              <a:custGeom>
                <a:avLst/>
                <a:gdLst/>
                <a:ahLst/>
                <a:cxnLst/>
                <a:rect l="l" t="t" r="r" b="b"/>
                <a:pathLst>
                  <a:path w="1326" h="309" extrusionOk="0">
                    <a:moveTo>
                      <a:pt x="1" y="0"/>
                    </a:moveTo>
                    <a:lnTo>
                      <a:pt x="1" y="308"/>
                    </a:lnTo>
                    <a:lnTo>
                      <a:pt x="1326" y="308"/>
                    </a:lnTo>
                    <a:lnTo>
                      <a:pt x="13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1" name="Google Shape;5881;p151"/>
              <p:cNvSpPr/>
              <p:nvPr/>
            </p:nvSpPr>
            <p:spPr>
              <a:xfrm>
                <a:off x="-1240592" y="2923055"/>
                <a:ext cx="76001" cy="18703"/>
              </a:xfrm>
              <a:custGeom>
                <a:avLst/>
                <a:gdLst/>
                <a:ahLst/>
                <a:cxnLst/>
                <a:rect l="l" t="t" r="r" b="b"/>
                <a:pathLst>
                  <a:path w="1597" h="393" extrusionOk="0">
                    <a:moveTo>
                      <a:pt x="1" y="1"/>
                    </a:moveTo>
                    <a:lnTo>
                      <a:pt x="1" y="393"/>
                    </a:lnTo>
                    <a:lnTo>
                      <a:pt x="1597" y="393"/>
                    </a:lnTo>
                    <a:lnTo>
                      <a:pt x="159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2" name="Google Shape;5882;p151"/>
              <p:cNvSpPr/>
              <p:nvPr/>
            </p:nvSpPr>
            <p:spPr>
              <a:xfrm>
                <a:off x="-1233025" y="2908398"/>
                <a:ext cx="63104" cy="14705"/>
              </a:xfrm>
              <a:custGeom>
                <a:avLst/>
                <a:gdLst/>
                <a:ahLst/>
                <a:cxnLst/>
                <a:rect l="l" t="t" r="r" b="b"/>
                <a:pathLst>
                  <a:path w="1326" h="309" extrusionOk="0">
                    <a:moveTo>
                      <a:pt x="1" y="1"/>
                    </a:moveTo>
                    <a:lnTo>
                      <a:pt x="1" y="309"/>
                    </a:lnTo>
                    <a:lnTo>
                      <a:pt x="1326" y="309"/>
                    </a:lnTo>
                    <a:lnTo>
                      <a:pt x="132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83" name="Google Shape;5883;p151"/>
            <p:cNvGrpSpPr/>
            <p:nvPr/>
          </p:nvGrpSpPr>
          <p:grpSpPr>
            <a:xfrm>
              <a:off x="2588967" y="-1852132"/>
              <a:ext cx="755206" cy="344314"/>
              <a:chOff x="2588967" y="-1852132"/>
              <a:chExt cx="755206" cy="344314"/>
            </a:xfrm>
          </p:grpSpPr>
          <p:sp>
            <p:nvSpPr>
              <p:cNvPr id="5884" name="Google Shape;5884;p151"/>
              <p:cNvSpPr/>
              <p:nvPr/>
            </p:nvSpPr>
            <p:spPr>
              <a:xfrm>
                <a:off x="2588967" y="-1852132"/>
                <a:ext cx="372297" cy="344314"/>
              </a:xfrm>
              <a:custGeom>
                <a:avLst/>
                <a:gdLst/>
                <a:ahLst/>
                <a:cxnLst/>
                <a:rect l="l" t="t" r="r" b="b"/>
                <a:pathLst>
                  <a:path w="7823" h="7235" extrusionOk="0">
                    <a:moveTo>
                      <a:pt x="7822" y="0"/>
                    </a:moveTo>
                    <a:lnTo>
                      <a:pt x="1" y="7234"/>
                    </a:lnTo>
                    <a:lnTo>
                      <a:pt x="663" y="7234"/>
                    </a:lnTo>
                    <a:lnTo>
                      <a:pt x="7822" y="859"/>
                    </a:lnTo>
                    <a:lnTo>
                      <a:pt x="7822" y="0"/>
                    </a:ln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5" name="Google Shape;5885;p151"/>
              <p:cNvSpPr/>
              <p:nvPr/>
            </p:nvSpPr>
            <p:spPr>
              <a:xfrm>
                <a:off x="2961216" y="-1852132"/>
                <a:ext cx="382957" cy="344314"/>
              </a:xfrm>
              <a:custGeom>
                <a:avLst/>
                <a:gdLst/>
                <a:ahLst/>
                <a:cxnLst/>
                <a:rect l="l" t="t" r="r" b="b"/>
                <a:pathLst>
                  <a:path w="8047" h="7235" extrusionOk="0">
                    <a:moveTo>
                      <a:pt x="0" y="0"/>
                    </a:moveTo>
                    <a:lnTo>
                      <a:pt x="0" y="859"/>
                    </a:lnTo>
                    <a:lnTo>
                      <a:pt x="7421" y="7234"/>
                    </a:lnTo>
                    <a:lnTo>
                      <a:pt x="8046" y="7234"/>
                    </a:lnTo>
                    <a:lnTo>
                      <a:pt x="0" y="0"/>
                    </a:lnTo>
                    <a:close/>
                  </a:path>
                </a:pathLst>
              </a:cu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886" name="Google Shape;5886;p151"/>
          <p:cNvGrpSpPr/>
          <p:nvPr/>
        </p:nvGrpSpPr>
        <p:grpSpPr>
          <a:xfrm>
            <a:off x="1829344" y="3589117"/>
            <a:ext cx="1476655" cy="1030808"/>
            <a:chOff x="-2200675" y="3031225"/>
            <a:chExt cx="1009540" cy="252253"/>
          </a:xfrm>
        </p:grpSpPr>
        <p:sp>
          <p:nvSpPr>
            <p:cNvPr id="5887" name="Google Shape;5887;p151"/>
            <p:cNvSpPr/>
            <p:nvPr/>
          </p:nvSpPr>
          <p:spPr>
            <a:xfrm>
              <a:off x="-2200675" y="3031225"/>
              <a:ext cx="1009540" cy="252253"/>
            </a:xfrm>
            <a:custGeom>
              <a:avLst/>
              <a:gdLst/>
              <a:ahLst/>
              <a:cxnLst/>
              <a:rect l="l" t="t" r="r" b="b"/>
              <a:pathLst>
                <a:path w="24774" h="10072" extrusionOk="0">
                  <a:moveTo>
                    <a:pt x="5172" y="1"/>
                  </a:moveTo>
                  <a:lnTo>
                    <a:pt x="1" y="10072"/>
                  </a:lnTo>
                  <a:lnTo>
                    <a:pt x="24773" y="10072"/>
                  </a:lnTo>
                  <a:lnTo>
                    <a:pt x="21469" y="1"/>
                  </a:lnTo>
                  <a:close/>
                </a:path>
              </a:pathLst>
            </a:custGeom>
            <a:solidFill>
              <a:srgbClr val="FDF0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8" name="Google Shape;5888;p151"/>
            <p:cNvSpPr/>
            <p:nvPr/>
          </p:nvSpPr>
          <p:spPr>
            <a:xfrm>
              <a:off x="-2200675" y="3031225"/>
              <a:ext cx="1009540" cy="252253"/>
            </a:xfrm>
            <a:custGeom>
              <a:avLst/>
              <a:gdLst/>
              <a:ahLst/>
              <a:cxnLst/>
              <a:rect l="l" t="t" r="r" b="b"/>
              <a:pathLst>
                <a:path w="24774" h="10072" extrusionOk="0">
                  <a:moveTo>
                    <a:pt x="5172" y="1"/>
                  </a:moveTo>
                  <a:lnTo>
                    <a:pt x="1" y="10072"/>
                  </a:lnTo>
                  <a:lnTo>
                    <a:pt x="24773" y="10072"/>
                  </a:lnTo>
                  <a:lnTo>
                    <a:pt x="21469" y="1"/>
                  </a:lnTo>
                  <a:close/>
                </a:path>
              </a:pathLst>
            </a:custGeom>
            <a:solidFill>
              <a:srgbClr val="000000">
                <a:alpha val="9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89" name="Google Shape;5889;p151"/>
          <p:cNvSpPr txBox="1">
            <a:spLocks noGrp="1"/>
          </p:cNvSpPr>
          <p:nvPr>
            <p:ph type="subTitle" idx="1"/>
          </p:nvPr>
        </p:nvSpPr>
        <p:spPr>
          <a:xfrm>
            <a:off x="5069625" y="2711800"/>
            <a:ext cx="3633000" cy="664800"/>
          </a:xfrm>
          <a:prstGeom prst="rect">
            <a:avLst/>
          </a:prstGeom>
        </p:spPr>
        <p:txBody>
          <a:bodyPr spcFirstLastPara="1" wrap="square" lIns="14400" tIns="14400" rIns="14400" bIns="14400" anchor="t" anchorCtr="0">
            <a:noAutofit/>
          </a:bodyPr>
          <a:lstStyle/>
          <a:p>
            <a:pPr marL="0" lvl="0" indent="0" algn="l" rtl="0">
              <a:spcBef>
                <a:spcPts val="0"/>
              </a:spcBef>
              <a:spcAft>
                <a:spcPts val="0"/>
              </a:spcAft>
              <a:buClr>
                <a:schemeClr val="dk1"/>
              </a:buClr>
              <a:buSzPts val="1100"/>
              <a:buFont typeface="Arial"/>
              <a:buNone/>
            </a:pPr>
            <a:r>
              <a:rPr lang="en"/>
              <a:t>gr-WalkToSchoolD23@wpi.edu</a:t>
            </a:r>
            <a:endParaRPr/>
          </a:p>
          <a:p>
            <a:pPr marL="0" lvl="0" indent="0" algn="l" rtl="0">
              <a:spcBef>
                <a:spcPts val="0"/>
              </a:spcBef>
              <a:spcAft>
                <a:spcPts val="0"/>
              </a:spcAft>
              <a:buNone/>
            </a:pPr>
            <a:endParaRPr/>
          </a:p>
        </p:txBody>
      </p:sp>
      <p:sp>
        <p:nvSpPr>
          <p:cNvPr id="5890" name="Google Shape;5890;p151"/>
          <p:cNvSpPr txBox="1">
            <a:spLocks noGrp="1"/>
          </p:cNvSpPr>
          <p:nvPr>
            <p:ph type="subTitle" idx="2"/>
          </p:nvPr>
        </p:nvSpPr>
        <p:spPr>
          <a:xfrm>
            <a:off x="5069625" y="1894475"/>
            <a:ext cx="2577900" cy="621300"/>
          </a:xfrm>
          <a:prstGeom prst="rect">
            <a:avLst/>
          </a:prstGeom>
        </p:spPr>
        <p:txBody>
          <a:bodyPr spcFirstLastPara="1" wrap="square" lIns="14400" tIns="14400" rIns="14400" bIns="14400" anchor="t" anchorCtr="0">
            <a:noAutofit/>
          </a:bodyPr>
          <a:lstStyle/>
          <a:p>
            <a:pPr marL="0" lvl="0" indent="0" algn="l" rtl="0">
              <a:spcBef>
                <a:spcPts val="0"/>
              </a:spcBef>
              <a:spcAft>
                <a:spcPts val="0"/>
              </a:spcAft>
              <a:buNone/>
            </a:pPr>
            <a:r>
              <a:rPr lang="en"/>
              <a:t>Does anyone have any questions?</a:t>
            </a:r>
            <a:endParaRPr/>
          </a:p>
        </p:txBody>
      </p:sp>
      <p:grpSp>
        <p:nvGrpSpPr>
          <p:cNvPr id="5891" name="Google Shape;5891;p151"/>
          <p:cNvGrpSpPr/>
          <p:nvPr/>
        </p:nvGrpSpPr>
        <p:grpSpPr>
          <a:xfrm>
            <a:off x="434405" y="3033846"/>
            <a:ext cx="519246" cy="1362936"/>
            <a:chOff x="9661064" y="1798221"/>
            <a:chExt cx="965680" cy="2534751"/>
          </a:xfrm>
        </p:grpSpPr>
        <p:sp>
          <p:nvSpPr>
            <p:cNvPr id="5892" name="Google Shape;5892;p151"/>
            <p:cNvSpPr/>
            <p:nvPr/>
          </p:nvSpPr>
          <p:spPr>
            <a:xfrm>
              <a:off x="9846686" y="4002376"/>
              <a:ext cx="167247" cy="276283"/>
            </a:xfrm>
            <a:custGeom>
              <a:avLst/>
              <a:gdLst/>
              <a:ahLst/>
              <a:cxnLst/>
              <a:rect l="l" t="t" r="r" b="b"/>
              <a:pathLst>
                <a:path w="2876" h="4751" extrusionOk="0">
                  <a:moveTo>
                    <a:pt x="2876" y="0"/>
                  </a:moveTo>
                  <a:lnTo>
                    <a:pt x="346" y="233"/>
                  </a:lnTo>
                  <a:lnTo>
                    <a:pt x="1" y="3780"/>
                  </a:lnTo>
                  <a:lnTo>
                    <a:pt x="468" y="4667"/>
                  </a:lnTo>
                  <a:lnTo>
                    <a:pt x="2288" y="4751"/>
                  </a:lnTo>
                  <a:lnTo>
                    <a:pt x="2642" y="3892"/>
                  </a:lnTo>
                  <a:cubicBezTo>
                    <a:pt x="2372" y="3780"/>
                    <a:pt x="2876" y="0"/>
                    <a:pt x="2876" y="0"/>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3" name="Google Shape;5893;p151"/>
            <p:cNvSpPr/>
            <p:nvPr/>
          </p:nvSpPr>
          <p:spPr>
            <a:xfrm>
              <a:off x="9826100" y="4215039"/>
              <a:ext cx="348508" cy="117933"/>
            </a:xfrm>
            <a:custGeom>
              <a:avLst/>
              <a:gdLst/>
              <a:ahLst/>
              <a:cxnLst/>
              <a:rect l="l" t="t" r="r" b="b"/>
              <a:pathLst>
                <a:path w="5993" h="2028" extrusionOk="0">
                  <a:moveTo>
                    <a:pt x="326" y="1"/>
                  </a:moveTo>
                  <a:cubicBezTo>
                    <a:pt x="289" y="1"/>
                    <a:pt x="271" y="2"/>
                    <a:pt x="271" y="2"/>
                  </a:cubicBezTo>
                  <a:lnTo>
                    <a:pt x="0" y="1990"/>
                  </a:lnTo>
                  <a:lnTo>
                    <a:pt x="5955" y="2027"/>
                  </a:lnTo>
                  <a:cubicBezTo>
                    <a:pt x="5993" y="1794"/>
                    <a:pt x="5871" y="1327"/>
                    <a:pt x="5675" y="1206"/>
                  </a:cubicBezTo>
                  <a:lnTo>
                    <a:pt x="2959" y="161"/>
                  </a:lnTo>
                  <a:cubicBezTo>
                    <a:pt x="2959" y="161"/>
                    <a:pt x="2800" y="385"/>
                    <a:pt x="2411" y="385"/>
                  </a:cubicBezTo>
                  <a:cubicBezTo>
                    <a:pt x="2292" y="385"/>
                    <a:pt x="2152" y="364"/>
                    <a:pt x="1988" y="310"/>
                  </a:cubicBezTo>
                  <a:cubicBezTo>
                    <a:pt x="1060" y="26"/>
                    <a:pt x="497" y="1"/>
                    <a:pt x="326" y="1"/>
                  </a:cubicBezTo>
                  <a:close/>
                </a:path>
              </a:pathLst>
            </a:custGeom>
            <a:solidFill>
              <a:srgbClr val="D9D9D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4" name="Google Shape;5894;p151"/>
            <p:cNvSpPr/>
            <p:nvPr/>
          </p:nvSpPr>
          <p:spPr>
            <a:xfrm>
              <a:off x="10045393" y="4246616"/>
              <a:ext cx="113456" cy="45650"/>
            </a:xfrm>
            <a:custGeom>
              <a:avLst/>
              <a:gdLst/>
              <a:ahLst/>
              <a:cxnLst/>
              <a:rect l="l" t="t" r="r" b="b"/>
              <a:pathLst>
                <a:path w="1951" h="785" extrusionOk="0">
                  <a:moveTo>
                    <a:pt x="159" y="0"/>
                  </a:moveTo>
                  <a:lnTo>
                    <a:pt x="0" y="784"/>
                  </a:lnTo>
                  <a:lnTo>
                    <a:pt x="1951" y="784"/>
                  </a:lnTo>
                  <a:lnTo>
                    <a:pt x="1951" y="747"/>
                  </a:lnTo>
                  <a:lnTo>
                    <a:pt x="159" y="0"/>
                  </a:ln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5895;p151"/>
            <p:cNvSpPr/>
            <p:nvPr/>
          </p:nvSpPr>
          <p:spPr>
            <a:xfrm>
              <a:off x="10043184" y="4244406"/>
              <a:ext cx="117875" cy="47860"/>
            </a:xfrm>
            <a:custGeom>
              <a:avLst/>
              <a:gdLst/>
              <a:ahLst/>
              <a:cxnLst/>
              <a:rect l="l" t="t" r="r" b="b"/>
              <a:pathLst>
                <a:path w="2027" h="823" extrusionOk="0">
                  <a:moveTo>
                    <a:pt x="234" y="85"/>
                  </a:moveTo>
                  <a:lnTo>
                    <a:pt x="1905" y="785"/>
                  </a:lnTo>
                  <a:lnTo>
                    <a:pt x="75" y="785"/>
                  </a:lnTo>
                  <a:lnTo>
                    <a:pt x="234" y="85"/>
                  </a:lnTo>
                  <a:close/>
                  <a:moveTo>
                    <a:pt x="159" y="1"/>
                  </a:moveTo>
                  <a:lnTo>
                    <a:pt x="1" y="822"/>
                  </a:lnTo>
                  <a:lnTo>
                    <a:pt x="1989" y="822"/>
                  </a:lnTo>
                  <a:cubicBezTo>
                    <a:pt x="1989" y="822"/>
                    <a:pt x="2026" y="822"/>
                    <a:pt x="2026" y="785"/>
                  </a:cubicBezTo>
                  <a:cubicBezTo>
                    <a:pt x="2026" y="785"/>
                    <a:pt x="2026" y="738"/>
                    <a:pt x="1989" y="738"/>
                  </a:cubicBezTo>
                  <a:lnTo>
                    <a:pt x="197" y="1"/>
                  </a:ln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6" name="Google Shape;5896;p151"/>
            <p:cNvSpPr/>
            <p:nvPr/>
          </p:nvSpPr>
          <p:spPr>
            <a:xfrm>
              <a:off x="9830404" y="4215097"/>
              <a:ext cx="36462" cy="74959"/>
            </a:xfrm>
            <a:custGeom>
              <a:avLst/>
              <a:gdLst/>
              <a:ahLst/>
              <a:cxnLst/>
              <a:rect l="l" t="t" r="r" b="b"/>
              <a:pathLst>
                <a:path w="627" h="1289" extrusionOk="0">
                  <a:moveTo>
                    <a:pt x="197" y="1"/>
                  </a:moveTo>
                  <a:lnTo>
                    <a:pt x="1" y="1289"/>
                  </a:lnTo>
                  <a:lnTo>
                    <a:pt x="626" y="1289"/>
                  </a:lnTo>
                  <a:lnTo>
                    <a:pt x="552" y="1"/>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7" name="Google Shape;5897;p151"/>
            <p:cNvSpPr/>
            <p:nvPr/>
          </p:nvSpPr>
          <p:spPr>
            <a:xfrm>
              <a:off x="9830404" y="4212946"/>
              <a:ext cx="38613" cy="79320"/>
            </a:xfrm>
            <a:custGeom>
              <a:avLst/>
              <a:gdLst/>
              <a:ahLst/>
              <a:cxnLst/>
              <a:rect l="l" t="t" r="r" b="b"/>
              <a:pathLst>
                <a:path w="664" h="1364" extrusionOk="0">
                  <a:moveTo>
                    <a:pt x="197" y="38"/>
                  </a:moveTo>
                  <a:cubicBezTo>
                    <a:pt x="281" y="38"/>
                    <a:pt x="468" y="75"/>
                    <a:pt x="552" y="75"/>
                  </a:cubicBezTo>
                  <a:lnTo>
                    <a:pt x="626" y="1279"/>
                  </a:lnTo>
                  <a:lnTo>
                    <a:pt x="47" y="1326"/>
                  </a:lnTo>
                  <a:lnTo>
                    <a:pt x="47" y="1326"/>
                  </a:lnTo>
                  <a:lnTo>
                    <a:pt x="197" y="38"/>
                  </a:lnTo>
                  <a:close/>
                  <a:moveTo>
                    <a:pt x="160" y="1"/>
                  </a:moveTo>
                  <a:lnTo>
                    <a:pt x="1" y="1363"/>
                  </a:lnTo>
                  <a:lnTo>
                    <a:pt x="664" y="1363"/>
                  </a:lnTo>
                  <a:lnTo>
                    <a:pt x="589" y="1"/>
                  </a:ln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151"/>
            <p:cNvSpPr/>
            <p:nvPr/>
          </p:nvSpPr>
          <p:spPr>
            <a:xfrm>
              <a:off x="9830404" y="4289998"/>
              <a:ext cx="330655" cy="4420"/>
            </a:xfrm>
            <a:custGeom>
              <a:avLst/>
              <a:gdLst/>
              <a:ahLst/>
              <a:cxnLst/>
              <a:rect l="l" t="t" r="r" b="b"/>
              <a:pathLst>
                <a:path w="5686" h="76" extrusionOk="0">
                  <a:moveTo>
                    <a:pt x="1" y="1"/>
                  </a:moveTo>
                  <a:lnTo>
                    <a:pt x="1" y="38"/>
                  </a:lnTo>
                  <a:lnTo>
                    <a:pt x="5685" y="76"/>
                  </a:lnTo>
                  <a:lnTo>
                    <a:pt x="5685" y="38"/>
                  </a:lnTo>
                  <a:lnTo>
                    <a:pt x="5685" y="1"/>
                  </a:ln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151"/>
            <p:cNvSpPr/>
            <p:nvPr/>
          </p:nvSpPr>
          <p:spPr>
            <a:xfrm>
              <a:off x="9808189" y="3088858"/>
              <a:ext cx="445681" cy="1079078"/>
            </a:xfrm>
            <a:custGeom>
              <a:avLst/>
              <a:gdLst/>
              <a:ahLst/>
              <a:cxnLst/>
              <a:rect l="l" t="t" r="r" b="b"/>
              <a:pathLst>
                <a:path w="7664" h="18556" extrusionOk="0">
                  <a:moveTo>
                    <a:pt x="1512" y="0"/>
                  </a:moveTo>
                  <a:cubicBezTo>
                    <a:pt x="1512" y="0"/>
                    <a:pt x="663" y="10109"/>
                    <a:pt x="0" y="18556"/>
                  </a:cubicBezTo>
                  <a:lnTo>
                    <a:pt x="4238" y="18556"/>
                  </a:lnTo>
                  <a:cubicBezTo>
                    <a:pt x="4630" y="16876"/>
                    <a:pt x="5050" y="15205"/>
                    <a:pt x="5246" y="14309"/>
                  </a:cubicBezTo>
                  <a:cubicBezTo>
                    <a:pt x="6375" y="9875"/>
                    <a:pt x="7663" y="2138"/>
                    <a:pt x="7663" y="2138"/>
                  </a:cubicBezTo>
                  <a:lnTo>
                    <a:pt x="1512" y="0"/>
                  </a:ln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151"/>
            <p:cNvSpPr/>
            <p:nvPr/>
          </p:nvSpPr>
          <p:spPr>
            <a:xfrm>
              <a:off x="9808189" y="3088858"/>
              <a:ext cx="445681" cy="1079078"/>
            </a:xfrm>
            <a:custGeom>
              <a:avLst/>
              <a:gdLst/>
              <a:ahLst/>
              <a:cxnLst/>
              <a:rect l="l" t="t" r="r" b="b"/>
              <a:pathLst>
                <a:path w="7664" h="18556" extrusionOk="0">
                  <a:moveTo>
                    <a:pt x="1512" y="0"/>
                  </a:moveTo>
                  <a:cubicBezTo>
                    <a:pt x="1512" y="0"/>
                    <a:pt x="663" y="10109"/>
                    <a:pt x="0" y="18556"/>
                  </a:cubicBezTo>
                  <a:lnTo>
                    <a:pt x="4238" y="18556"/>
                  </a:lnTo>
                  <a:cubicBezTo>
                    <a:pt x="4630" y="16876"/>
                    <a:pt x="5050" y="15205"/>
                    <a:pt x="5246" y="14309"/>
                  </a:cubicBezTo>
                  <a:cubicBezTo>
                    <a:pt x="6375" y="9875"/>
                    <a:pt x="7663" y="2138"/>
                    <a:pt x="7663" y="2138"/>
                  </a:cubicBezTo>
                  <a:lnTo>
                    <a:pt x="1512" y="0"/>
                  </a:lnTo>
                  <a:close/>
                </a:path>
              </a:pathLst>
            </a:custGeom>
            <a:solidFill>
              <a:srgbClr val="000000">
                <a:alpha val="2849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01" name="Google Shape;5901;p151"/>
            <p:cNvGrpSpPr/>
            <p:nvPr/>
          </p:nvGrpSpPr>
          <p:grpSpPr>
            <a:xfrm>
              <a:off x="9661064" y="2414696"/>
              <a:ext cx="337168" cy="608508"/>
              <a:chOff x="9661064" y="2414696"/>
              <a:chExt cx="337168" cy="608508"/>
            </a:xfrm>
          </p:grpSpPr>
          <p:sp>
            <p:nvSpPr>
              <p:cNvPr id="5902" name="Google Shape;5902;p151"/>
              <p:cNvSpPr/>
              <p:nvPr/>
            </p:nvSpPr>
            <p:spPr>
              <a:xfrm>
                <a:off x="9661064" y="2474942"/>
                <a:ext cx="287215" cy="509707"/>
              </a:xfrm>
              <a:custGeom>
                <a:avLst/>
                <a:gdLst/>
                <a:ahLst/>
                <a:cxnLst/>
                <a:rect l="l" t="t" r="r" b="b"/>
                <a:pathLst>
                  <a:path w="4939" h="8765" extrusionOk="0">
                    <a:moveTo>
                      <a:pt x="4447" y="1"/>
                    </a:moveTo>
                    <a:cubicBezTo>
                      <a:pt x="3420" y="1"/>
                      <a:pt x="1102" y="213"/>
                      <a:pt x="626" y="2082"/>
                    </a:cubicBezTo>
                    <a:cubicBezTo>
                      <a:pt x="393" y="3053"/>
                      <a:pt x="113" y="4219"/>
                      <a:pt x="38" y="5731"/>
                    </a:cubicBezTo>
                    <a:cubicBezTo>
                      <a:pt x="1" y="6786"/>
                      <a:pt x="505" y="8420"/>
                      <a:pt x="2138" y="8765"/>
                    </a:cubicBezTo>
                    <a:lnTo>
                      <a:pt x="3576" y="8224"/>
                    </a:lnTo>
                    <a:lnTo>
                      <a:pt x="4938" y="19"/>
                    </a:lnTo>
                    <a:cubicBezTo>
                      <a:pt x="4938" y="19"/>
                      <a:pt x="4748" y="1"/>
                      <a:pt x="4447" y="1"/>
                    </a:cubicBezTo>
                    <a:close/>
                  </a:path>
                </a:pathLst>
              </a:custGeom>
              <a:solidFill>
                <a:srgbClr val="FE5F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151"/>
              <p:cNvSpPr/>
              <p:nvPr/>
            </p:nvSpPr>
            <p:spPr>
              <a:xfrm>
                <a:off x="9667577" y="2417894"/>
                <a:ext cx="262791" cy="335307"/>
              </a:xfrm>
              <a:custGeom>
                <a:avLst/>
                <a:gdLst/>
                <a:ahLst/>
                <a:cxnLst/>
                <a:rect l="l" t="t" r="r" b="b"/>
                <a:pathLst>
                  <a:path w="4519" h="5766" extrusionOk="0">
                    <a:moveTo>
                      <a:pt x="3454" y="0"/>
                    </a:moveTo>
                    <a:cubicBezTo>
                      <a:pt x="2969" y="0"/>
                      <a:pt x="2484" y="130"/>
                      <a:pt x="2063" y="375"/>
                    </a:cubicBezTo>
                    <a:cubicBezTo>
                      <a:pt x="430" y="1308"/>
                      <a:pt x="1" y="4426"/>
                      <a:pt x="122" y="4892"/>
                    </a:cubicBezTo>
                    <a:cubicBezTo>
                      <a:pt x="229" y="5316"/>
                      <a:pt x="406" y="5765"/>
                      <a:pt x="684" y="5765"/>
                    </a:cubicBezTo>
                    <a:cubicBezTo>
                      <a:pt x="914" y="5765"/>
                      <a:pt x="1212" y="5458"/>
                      <a:pt x="1597" y="4575"/>
                    </a:cubicBezTo>
                    <a:cubicBezTo>
                      <a:pt x="2026" y="3530"/>
                      <a:pt x="3501" y="925"/>
                      <a:pt x="3501" y="925"/>
                    </a:cubicBezTo>
                    <a:lnTo>
                      <a:pt x="4518" y="225"/>
                    </a:lnTo>
                    <a:cubicBezTo>
                      <a:pt x="4182" y="73"/>
                      <a:pt x="3818" y="0"/>
                      <a:pt x="3454" y="0"/>
                    </a:cubicBez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151"/>
              <p:cNvSpPr/>
              <p:nvPr/>
            </p:nvSpPr>
            <p:spPr>
              <a:xfrm>
                <a:off x="9711017" y="2455170"/>
                <a:ext cx="287215" cy="445913"/>
              </a:xfrm>
              <a:custGeom>
                <a:avLst/>
                <a:gdLst/>
                <a:ahLst/>
                <a:cxnLst/>
                <a:rect l="l" t="t" r="r" b="b"/>
                <a:pathLst>
                  <a:path w="4939" h="7668" extrusionOk="0">
                    <a:moveTo>
                      <a:pt x="3482" y="0"/>
                    </a:moveTo>
                    <a:cubicBezTo>
                      <a:pt x="2005" y="0"/>
                      <a:pt x="1316" y="1451"/>
                      <a:pt x="1316" y="1451"/>
                    </a:cubicBezTo>
                    <a:cubicBezTo>
                      <a:pt x="346" y="3159"/>
                      <a:pt x="0" y="7285"/>
                      <a:pt x="0" y="7285"/>
                    </a:cubicBezTo>
                    <a:lnTo>
                      <a:pt x="3417" y="7668"/>
                    </a:lnTo>
                    <a:cubicBezTo>
                      <a:pt x="4201" y="6771"/>
                      <a:pt x="4938" y="6659"/>
                      <a:pt x="4938" y="6659"/>
                    </a:cubicBezTo>
                    <a:lnTo>
                      <a:pt x="4667" y="284"/>
                    </a:lnTo>
                    <a:cubicBezTo>
                      <a:pt x="4227" y="82"/>
                      <a:pt x="3832" y="0"/>
                      <a:pt x="3482" y="0"/>
                    </a:cubicBezTo>
                    <a:close/>
                  </a:path>
                </a:pathLst>
              </a:custGeom>
              <a:solidFill>
                <a:srgbClr val="FD7DA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5" name="Google Shape;5905;p151"/>
              <p:cNvSpPr/>
              <p:nvPr/>
            </p:nvSpPr>
            <p:spPr>
              <a:xfrm>
                <a:off x="9674613" y="2417894"/>
                <a:ext cx="300765" cy="605309"/>
              </a:xfrm>
              <a:custGeom>
                <a:avLst/>
                <a:gdLst/>
                <a:ahLst/>
                <a:cxnLst/>
                <a:rect l="l" t="t" r="r" b="b"/>
                <a:pathLst>
                  <a:path w="5172" h="10409" extrusionOk="0">
                    <a:moveTo>
                      <a:pt x="3944" y="1"/>
                    </a:moveTo>
                    <a:cubicBezTo>
                      <a:pt x="2876" y="1"/>
                      <a:pt x="1397" y="694"/>
                      <a:pt x="738" y="4192"/>
                    </a:cubicBezTo>
                    <a:cubicBezTo>
                      <a:pt x="738" y="4192"/>
                      <a:pt x="272" y="5742"/>
                      <a:pt x="113" y="7412"/>
                    </a:cubicBezTo>
                    <a:cubicBezTo>
                      <a:pt x="1" y="8626"/>
                      <a:pt x="813" y="9709"/>
                      <a:pt x="2026" y="9942"/>
                    </a:cubicBezTo>
                    <a:lnTo>
                      <a:pt x="4593" y="10409"/>
                    </a:lnTo>
                    <a:lnTo>
                      <a:pt x="5172" y="300"/>
                    </a:lnTo>
                    <a:cubicBezTo>
                      <a:pt x="5172" y="300"/>
                      <a:pt x="4647" y="1"/>
                      <a:pt x="3944" y="1"/>
                    </a:cubicBezTo>
                    <a:close/>
                  </a:path>
                </a:pathLst>
              </a:custGeom>
              <a:solidFill>
                <a:srgbClr val="EF41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6" name="Google Shape;5906;p151"/>
              <p:cNvSpPr/>
              <p:nvPr/>
            </p:nvSpPr>
            <p:spPr>
              <a:xfrm>
                <a:off x="9711017" y="2414696"/>
                <a:ext cx="217141" cy="549890"/>
              </a:xfrm>
              <a:custGeom>
                <a:avLst/>
                <a:gdLst/>
                <a:ahLst/>
                <a:cxnLst/>
                <a:rect l="l" t="t" r="r" b="b"/>
                <a:pathLst>
                  <a:path w="3734" h="9456" extrusionOk="0">
                    <a:moveTo>
                      <a:pt x="3613" y="0"/>
                    </a:moveTo>
                    <a:cubicBezTo>
                      <a:pt x="3575" y="47"/>
                      <a:pt x="2250" y="392"/>
                      <a:pt x="1634" y="1867"/>
                    </a:cubicBezTo>
                    <a:cubicBezTo>
                      <a:pt x="1083" y="3118"/>
                      <a:pt x="0" y="6618"/>
                      <a:pt x="234" y="9381"/>
                    </a:cubicBezTo>
                    <a:cubicBezTo>
                      <a:pt x="234" y="9418"/>
                      <a:pt x="271" y="9456"/>
                      <a:pt x="308" y="9456"/>
                    </a:cubicBezTo>
                    <a:cubicBezTo>
                      <a:pt x="346" y="9456"/>
                      <a:pt x="383" y="9418"/>
                      <a:pt x="383" y="9381"/>
                    </a:cubicBezTo>
                    <a:cubicBezTo>
                      <a:pt x="187" y="6618"/>
                      <a:pt x="1242" y="3155"/>
                      <a:pt x="1783" y="1951"/>
                    </a:cubicBezTo>
                    <a:cubicBezTo>
                      <a:pt x="2409" y="551"/>
                      <a:pt x="3650" y="196"/>
                      <a:pt x="3650" y="196"/>
                    </a:cubicBezTo>
                    <a:cubicBezTo>
                      <a:pt x="3734" y="159"/>
                      <a:pt x="3734" y="122"/>
                      <a:pt x="3734" y="84"/>
                    </a:cubicBezTo>
                    <a:cubicBezTo>
                      <a:pt x="3734" y="47"/>
                      <a:pt x="3650" y="0"/>
                      <a:pt x="3613" y="0"/>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07" name="Google Shape;5907;p151"/>
            <p:cNvSpPr/>
            <p:nvPr/>
          </p:nvSpPr>
          <p:spPr>
            <a:xfrm>
              <a:off x="10291786" y="4002376"/>
              <a:ext cx="160734" cy="276283"/>
            </a:xfrm>
            <a:custGeom>
              <a:avLst/>
              <a:gdLst/>
              <a:ahLst/>
              <a:cxnLst/>
              <a:rect l="l" t="t" r="r" b="b"/>
              <a:pathLst>
                <a:path w="2764" h="4751" extrusionOk="0">
                  <a:moveTo>
                    <a:pt x="2568" y="0"/>
                  </a:moveTo>
                  <a:lnTo>
                    <a:pt x="1" y="233"/>
                  </a:lnTo>
                  <a:lnTo>
                    <a:pt x="122" y="3780"/>
                  </a:lnTo>
                  <a:lnTo>
                    <a:pt x="626" y="4667"/>
                  </a:lnTo>
                  <a:lnTo>
                    <a:pt x="2456" y="4751"/>
                  </a:lnTo>
                  <a:lnTo>
                    <a:pt x="2764" y="3892"/>
                  </a:lnTo>
                  <a:cubicBezTo>
                    <a:pt x="2493" y="3780"/>
                    <a:pt x="2568" y="0"/>
                    <a:pt x="2568" y="0"/>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151"/>
            <p:cNvSpPr/>
            <p:nvPr/>
          </p:nvSpPr>
          <p:spPr>
            <a:xfrm>
              <a:off x="10294519" y="4215039"/>
              <a:ext cx="332225" cy="117933"/>
            </a:xfrm>
            <a:custGeom>
              <a:avLst/>
              <a:gdLst/>
              <a:ahLst/>
              <a:cxnLst/>
              <a:rect l="l" t="t" r="r" b="b"/>
              <a:pathLst>
                <a:path w="5713" h="2028" extrusionOk="0">
                  <a:moveTo>
                    <a:pt x="55" y="1"/>
                  </a:moveTo>
                  <a:cubicBezTo>
                    <a:pt x="19" y="1"/>
                    <a:pt x="0" y="2"/>
                    <a:pt x="0" y="2"/>
                  </a:cubicBezTo>
                  <a:lnTo>
                    <a:pt x="75" y="1990"/>
                  </a:lnTo>
                  <a:lnTo>
                    <a:pt x="5675" y="2027"/>
                  </a:lnTo>
                  <a:cubicBezTo>
                    <a:pt x="5713" y="1794"/>
                    <a:pt x="5601" y="1327"/>
                    <a:pt x="5442" y="1206"/>
                  </a:cubicBezTo>
                  <a:lnTo>
                    <a:pt x="2679" y="161"/>
                  </a:lnTo>
                  <a:cubicBezTo>
                    <a:pt x="2679" y="161"/>
                    <a:pt x="2520" y="385"/>
                    <a:pt x="2131" y="385"/>
                  </a:cubicBezTo>
                  <a:cubicBezTo>
                    <a:pt x="2012" y="385"/>
                    <a:pt x="1872" y="364"/>
                    <a:pt x="1708" y="310"/>
                  </a:cubicBezTo>
                  <a:cubicBezTo>
                    <a:pt x="780" y="26"/>
                    <a:pt x="224" y="1"/>
                    <a:pt x="55" y="1"/>
                  </a:cubicBezTo>
                  <a:close/>
                </a:path>
              </a:pathLst>
            </a:custGeom>
            <a:solidFill>
              <a:srgbClr val="D9D9D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p151"/>
            <p:cNvSpPr/>
            <p:nvPr/>
          </p:nvSpPr>
          <p:spPr>
            <a:xfrm>
              <a:off x="10498053" y="4246616"/>
              <a:ext cx="112990" cy="45650"/>
            </a:xfrm>
            <a:custGeom>
              <a:avLst/>
              <a:gdLst/>
              <a:ahLst/>
              <a:cxnLst/>
              <a:rect l="l" t="t" r="r" b="b"/>
              <a:pathLst>
                <a:path w="1943" h="785" extrusionOk="0">
                  <a:moveTo>
                    <a:pt x="150" y="0"/>
                  </a:moveTo>
                  <a:lnTo>
                    <a:pt x="1" y="784"/>
                  </a:lnTo>
                  <a:lnTo>
                    <a:pt x="1942" y="784"/>
                  </a:lnTo>
                  <a:lnTo>
                    <a:pt x="1942" y="747"/>
                  </a:lnTo>
                  <a:lnTo>
                    <a:pt x="150" y="0"/>
                  </a:ln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5910;p151"/>
            <p:cNvSpPr/>
            <p:nvPr/>
          </p:nvSpPr>
          <p:spPr>
            <a:xfrm>
              <a:off x="10495319" y="4244406"/>
              <a:ext cx="117875" cy="47860"/>
            </a:xfrm>
            <a:custGeom>
              <a:avLst/>
              <a:gdLst/>
              <a:ahLst/>
              <a:cxnLst/>
              <a:rect l="l" t="t" r="r" b="b"/>
              <a:pathLst>
                <a:path w="2027" h="823" extrusionOk="0">
                  <a:moveTo>
                    <a:pt x="234" y="85"/>
                  </a:moveTo>
                  <a:lnTo>
                    <a:pt x="1914" y="785"/>
                  </a:lnTo>
                  <a:lnTo>
                    <a:pt x="85" y="785"/>
                  </a:lnTo>
                  <a:lnTo>
                    <a:pt x="234" y="85"/>
                  </a:lnTo>
                  <a:close/>
                  <a:moveTo>
                    <a:pt x="197" y="1"/>
                  </a:moveTo>
                  <a:lnTo>
                    <a:pt x="1" y="822"/>
                  </a:lnTo>
                  <a:lnTo>
                    <a:pt x="1989" y="822"/>
                  </a:lnTo>
                  <a:cubicBezTo>
                    <a:pt x="1989" y="822"/>
                    <a:pt x="2026" y="822"/>
                    <a:pt x="2026" y="785"/>
                  </a:cubicBezTo>
                  <a:cubicBezTo>
                    <a:pt x="2026" y="785"/>
                    <a:pt x="2026" y="738"/>
                    <a:pt x="1989" y="738"/>
                  </a:cubicBezTo>
                  <a:lnTo>
                    <a:pt x="197" y="1"/>
                  </a:ln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5911;p151"/>
            <p:cNvSpPr/>
            <p:nvPr/>
          </p:nvSpPr>
          <p:spPr>
            <a:xfrm>
              <a:off x="10294519" y="4215097"/>
              <a:ext cx="27215" cy="74959"/>
            </a:xfrm>
            <a:custGeom>
              <a:avLst/>
              <a:gdLst/>
              <a:ahLst/>
              <a:cxnLst/>
              <a:rect l="l" t="t" r="r" b="b"/>
              <a:pathLst>
                <a:path w="468" h="1289" extrusionOk="0">
                  <a:moveTo>
                    <a:pt x="0" y="1"/>
                  </a:moveTo>
                  <a:lnTo>
                    <a:pt x="38" y="1289"/>
                  </a:lnTo>
                  <a:lnTo>
                    <a:pt x="467" y="1289"/>
                  </a:lnTo>
                  <a:lnTo>
                    <a:pt x="383" y="1"/>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2" name="Google Shape;5912;p151"/>
            <p:cNvSpPr/>
            <p:nvPr/>
          </p:nvSpPr>
          <p:spPr>
            <a:xfrm>
              <a:off x="10291786" y="4212946"/>
              <a:ext cx="29949" cy="79320"/>
            </a:xfrm>
            <a:custGeom>
              <a:avLst/>
              <a:gdLst/>
              <a:ahLst/>
              <a:cxnLst/>
              <a:rect l="l" t="t" r="r" b="b"/>
              <a:pathLst>
                <a:path w="515" h="1364" extrusionOk="0">
                  <a:moveTo>
                    <a:pt x="85" y="38"/>
                  </a:moveTo>
                  <a:cubicBezTo>
                    <a:pt x="159" y="38"/>
                    <a:pt x="318" y="75"/>
                    <a:pt x="393" y="75"/>
                  </a:cubicBezTo>
                  <a:lnTo>
                    <a:pt x="467" y="1279"/>
                  </a:lnTo>
                  <a:lnTo>
                    <a:pt x="122" y="1326"/>
                  </a:lnTo>
                  <a:lnTo>
                    <a:pt x="85" y="38"/>
                  </a:lnTo>
                  <a:close/>
                  <a:moveTo>
                    <a:pt x="1" y="1"/>
                  </a:moveTo>
                  <a:lnTo>
                    <a:pt x="85" y="1363"/>
                  </a:lnTo>
                  <a:lnTo>
                    <a:pt x="514" y="1363"/>
                  </a:lnTo>
                  <a:lnTo>
                    <a:pt x="430" y="1"/>
                  </a:ln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p151"/>
            <p:cNvSpPr/>
            <p:nvPr/>
          </p:nvSpPr>
          <p:spPr>
            <a:xfrm>
              <a:off x="10296670" y="4289998"/>
              <a:ext cx="318676" cy="4420"/>
            </a:xfrm>
            <a:custGeom>
              <a:avLst/>
              <a:gdLst/>
              <a:ahLst/>
              <a:cxnLst/>
              <a:rect l="l" t="t" r="r" b="b"/>
              <a:pathLst>
                <a:path w="5480" h="76" extrusionOk="0">
                  <a:moveTo>
                    <a:pt x="38" y="1"/>
                  </a:moveTo>
                  <a:cubicBezTo>
                    <a:pt x="38" y="1"/>
                    <a:pt x="1" y="1"/>
                    <a:pt x="1" y="38"/>
                  </a:cubicBezTo>
                  <a:lnTo>
                    <a:pt x="38" y="38"/>
                  </a:lnTo>
                  <a:lnTo>
                    <a:pt x="5442" y="76"/>
                  </a:lnTo>
                  <a:lnTo>
                    <a:pt x="5480" y="38"/>
                  </a:lnTo>
                  <a:lnTo>
                    <a:pt x="5442" y="1"/>
                  </a:ln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151"/>
            <p:cNvSpPr/>
            <p:nvPr/>
          </p:nvSpPr>
          <p:spPr>
            <a:xfrm>
              <a:off x="9846686" y="3138753"/>
              <a:ext cx="640026" cy="1015633"/>
            </a:xfrm>
            <a:custGeom>
              <a:avLst/>
              <a:gdLst/>
              <a:ahLst/>
              <a:cxnLst/>
              <a:rect l="l" t="t" r="r" b="b"/>
              <a:pathLst>
                <a:path w="11006" h="17465" extrusionOk="0">
                  <a:moveTo>
                    <a:pt x="8121" y="1"/>
                  </a:moveTo>
                  <a:lnTo>
                    <a:pt x="150" y="271"/>
                  </a:lnTo>
                  <a:cubicBezTo>
                    <a:pt x="150" y="271"/>
                    <a:pt x="1" y="2838"/>
                    <a:pt x="1280" y="4584"/>
                  </a:cubicBezTo>
                  <a:cubicBezTo>
                    <a:pt x="1784" y="5246"/>
                    <a:pt x="4705" y="9335"/>
                    <a:pt x="5209" y="10380"/>
                  </a:cubicBezTo>
                  <a:cubicBezTo>
                    <a:pt x="5872" y="11743"/>
                    <a:pt x="6301" y="13180"/>
                    <a:pt x="6488" y="14664"/>
                  </a:cubicBezTo>
                  <a:cubicBezTo>
                    <a:pt x="6609" y="15476"/>
                    <a:pt x="6805" y="16410"/>
                    <a:pt x="7001" y="17465"/>
                  </a:cubicBezTo>
                  <a:lnTo>
                    <a:pt x="11006" y="17465"/>
                  </a:lnTo>
                  <a:cubicBezTo>
                    <a:pt x="10968" y="14543"/>
                    <a:pt x="10922" y="11043"/>
                    <a:pt x="10810" y="10072"/>
                  </a:cubicBezTo>
                  <a:cubicBezTo>
                    <a:pt x="10306" y="5564"/>
                    <a:pt x="8121" y="1"/>
                    <a:pt x="8121"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915;p151"/>
            <p:cNvSpPr/>
            <p:nvPr/>
          </p:nvSpPr>
          <p:spPr>
            <a:xfrm>
              <a:off x="10041032" y="3362931"/>
              <a:ext cx="300765" cy="712194"/>
            </a:xfrm>
            <a:custGeom>
              <a:avLst/>
              <a:gdLst/>
              <a:ahLst/>
              <a:cxnLst/>
              <a:rect l="l" t="t" r="r" b="b"/>
              <a:pathLst>
                <a:path w="5172" h="12247" extrusionOk="0">
                  <a:moveTo>
                    <a:pt x="117" y="1"/>
                  </a:moveTo>
                  <a:cubicBezTo>
                    <a:pt x="87" y="1"/>
                    <a:pt x="56" y="10"/>
                    <a:pt x="38" y="29"/>
                  </a:cubicBezTo>
                  <a:cubicBezTo>
                    <a:pt x="0" y="75"/>
                    <a:pt x="0" y="150"/>
                    <a:pt x="38" y="187"/>
                  </a:cubicBezTo>
                  <a:cubicBezTo>
                    <a:pt x="75" y="187"/>
                    <a:pt x="1559" y="1821"/>
                    <a:pt x="3109" y="4817"/>
                  </a:cubicBezTo>
                  <a:cubicBezTo>
                    <a:pt x="4863" y="8280"/>
                    <a:pt x="4938" y="12088"/>
                    <a:pt x="4938" y="12125"/>
                  </a:cubicBezTo>
                  <a:cubicBezTo>
                    <a:pt x="4938" y="12209"/>
                    <a:pt x="5013" y="12247"/>
                    <a:pt x="5059" y="12247"/>
                  </a:cubicBezTo>
                  <a:cubicBezTo>
                    <a:pt x="5134" y="12247"/>
                    <a:pt x="5171" y="12209"/>
                    <a:pt x="5171" y="12125"/>
                  </a:cubicBezTo>
                  <a:cubicBezTo>
                    <a:pt x="5171" y="12088"/>
                    <a:pt x="5097" y="8196"/>
                    <a:pt x="3305" y="4696"/>
                  </a:cubicBezTo>
                  <a:cubicBezTo>
                    <a:pt x="1746" y="1709"/>
                    <a:pt x="234" y="75"/>
                    <a:pt x="196" y="29"/>
                  </a:cubicBezTo>
                  <a:cubicBezTo>
                    <a:pt x="178" y="10"/>
                    <a:pt x="147" y="1"/>
                    <a:pt x="117" y="1"/>
                  </a:cubicBezTo>
                  <a:close/>
                </a:path>
              </a:pathLst>
            </a:custGeom>
            <a:solidFill>
              <a:srgbClr val="FDF0D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916;p151"/>
            <p:cNvSpPr/>
            <p:nvPr/>
          </p:nvSpPr>
          <p:spPr>
            <a:xfrm>
              <a:off x="10183215" y="3370200"/>
              <a:ext cx="74959" cy="211559"/>
            </a:xfrm>
            <a:custGeom>
              <a:avLst/>
              <a:gdLst/>
              <a:ahLst/>
              <a:cxnLst/>
              <a:rect l="l" t="t" r="r" b="b"/>
              <a:pathLst>
                <a:path w="1289" h="3638" extrusionOk="0">
                  <a:moveTo>
                    <a:pt x="145" y="0"/>
                  </a:moveTo>
                  <a:cubicBezTo>
                    <a:pt x="122" y="0"/>
                    <a:pt x="100" y="10"/>
                    <a:pt x="85" y="25"/>
                  </a:cubicBezTo>
                  <a:cubicBezTo>
                    <a:pt x="48" y="62"/>
                    <a:pt x="1" y="100"/>
                    <a:pt x="48" y="184"/>
                  </a:cubicBezTo>
                  <a:cubicBezTo>
                    <a:pt x="48" y="184"/>
                    <a:pt x="1018" y="1892"/>
                    <a:pt x="48" y="3451"/>
                  </a:cubicBezTo>
                  <a:cubicBezTo>
                    <a:pt x="1" y="3525"/>
                    <a:pt x="48" y="3563"/>
                    <a:pt x="85" y="3600"/>
                  </a:cubicBezTo>
                  <a:cubicBezTo>
                    <a:pt x="122" y="3600"/>
                    <a:pt x="122" y="3637"/>
                    <a:pt x="160" y="3637"/>
                  </a:cubicBezTo>
                  <a:cubicBezTo>
                    <a:pt x="197" y="3637"/>
                    <a:pt x="197" y="3600"/>
                    <a:pt x="234" y="3563"/>
                  </a:cubicBezTo>
                  <a:cubicBezTo>
                    <a:pt x="1289" y="1892"/>
                    <a:pt x="234" y="62"/>
                    <a:pt x="234" y="62"/>
                  </a:cubicBezTo>
                  <a:cubicBezTo>
                    <a:pt x="212" y="19"/>
                    <a:pt x="178" y="0"/>
                    <a:pt x="145" y="0"/>
                  </a:cubicBezTo>
                  <a:close/>
                </a:path>
              </a:pathLst>
            </a:custGeom>
            <a:solidFill>
              <a:srgbClr val="FDF0D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151"/>
            <p:cNvSpPr/>
            <p:nvPr/>
          </p:nvSpPr>
          <p:spPr>
            <a:xfrm>
              <a:off x="10235320" y="4065878"/>
              <a:ext cx="246508" cy="15759"/>
            </a:xfrm>
            <a:custGeom>
              <a:avLst/>
              <a:gdLst/>
              <a:ahLst/>
              <a:cxnLst/>
              <a:rect l="l" t="t" r="r" b="b"/>
              <a:pathLst>
                <a:path w="4239" h="271" extrusionOk="0">
                  <a:moveTo>
                    <a:pt x="4127" y="0"/>
                  </a:moveTo>
                  <a:lnTo>
                    <a:pt x="122" y="37"/>
                  </a:lnTo>
                  <a:cubicBezTo>
                    <a:pt x="38" y="37"/>
                    <a:pt x="1" y="75"/>
                    <a:pt x="1" y="159"/>
                  </a:cubicBezTo>
                  <a:cubicBezTo>
                    <a:pt x="1" y="233"/>
                    <a:pt x="85" y="271"/>
                    <a:pt x="122" y="271"/>
                  </a:cubicBezTo>
                  <a:lnTo>
                    <a:pt x="4127" y="196"/>
                  </a:lnTo>
                  <a:cubicBezTo>
                    <a:pt x="4201" y="196"/>
                    <a:pt x="4239" y="159"/>
                    <a:pt x="4239" y="121"/>
                  </a:cubicBezTo>
                  <a:cubicBezTo>
                    <a:pt x="4239" y="37"/>
                    <a:pt x="4201" y="0"/>
                    <a:pt x="4127" y="0"/>
                  </a:cubicBezTo>
                  <a:close/>
                </a:path>
              </a:pathLst>
            </a:custGeom>
            <a:solidFill>
              <a:srgbClr val="FDF0D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151"/>
            <p:cNvSpPr/>
            <p:nvPr/>
          </p:nvSpPr>
          <p:spPr>
            <a:xfrm>
              <a:off x="9814703" y="4065878"/>
              <a:ext cx="253545" cy="15759"/>
            </a:xfrm>
            <a:custGeom>
              <a:avLst/>
              <a:gdLst/>
              <a:ahLst/>
              <a:cxnLst/>
              <a:rect l="l" t="t" r="r" b="b"/>
              <a:pathLst>
                <a:path w="4360" h="271" extrusionOk="0">
                  <a:moveTo>
                    <a:pt x="4238" y="0"/>
                  </a:moveTo>
                  <a:lnTo>
                    <a:pt x="121" y="37"/>
                  </a:lnTo>
                  <a:cubicBezTo>
                    <a:pt x="37" y="37"/>
                    <a:pt x="0" y="121"/>
                    <a:pt x="0" y="159"/>
                  </a:cubicBezTo>
                  <a:cubicBezTo>
                    <a:pt x="0" y="233"/>
                    <a:pt x="37" y="271"/>
                    <a:pt x="121" y="271"/>
                  </a:cubicBezTo>
                  <a:lnTo>
                    <a:pt x="4238" y="233"/>
                  </a:lnTo>
                  <a:cubicBezTo>
                    <a:pt x="4322" y="233"/>
                    <a:pt x="4359" y="159"/>
                    <a:pt x="4359" y="121"/>
                  </a:cubicBezTo>
                  <a:cubicBezTo>
                    <a:pt x="4359" y="37"/>
                    <a:pt x="4322" y="0"/>
                    <a:pt x="4238" y="0"/>
                  </a:cubicBezTo>
                  <a:close/>
                </a:path>
              </a:pathLst>
            </a:custGeom>
            <a:solidFill>
              <a:srgbClr val="FDF0D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151"/>
            <p:cNvSpPr/>
            <p:nvPr/>
          </p:nvSpPr>
          <p:spPr>
            <a:xfrm>
              <a:off x="10131692" y="2384980"/>
              <a:ext cx="271456" cy="631711"/>
            </a:xfrm>
            <a:custGeom>
              <a:avLst/>
              <a:gdLst/>
              <a:ahLst/>
              <a:cxnLst/>
              <a:rect l="l" t="t" r="r" b="b"/>
              <a:pathLst>
                <a:path w="4668" h="10863" extrusionOk="0">
                  <a:moveTo>
                    <a:pt x="1020" y="0"/>
                  </a:moveTo>
                  <a:cubicBezTo>
                    <a:pt x="992" y="0"/>
                    <a:pt x="963" y="3"/>
                    <a:pt x="934" y="7"/>
                  </a:cubicBezTo>
                  <a:cubicBezTo>
                    <a:pt x="812" y="7"/>
                    <a:pt x="738" y="91"/>
                    <a:pt x="738" y="91"/>
                  </a:cubicBezTo>
                  <a:lnTo>
                    <a:pt x="616" y="91"/>
                  </a:lnTo>
                  <a:cubicBezTo>
                    <a:pt x="0" y="941"/>
                    <a:pt x="4667" y="10863"/>
                    <a:pt x="4667" y="10863"/>
                  </a:cubicBezTo>
                  <a:cubicBezTo>
                    <a:pt x="4667" y="10863"/>
                    <a:pt x="4387" y="7558"/>
                    <a:pt x="4350" y="7325"/>
                  </a:cubicBezTo>
                  <a:cubicBezTo>
                    <a:pt x="3687" y="2733"/>
                    <a:pt x="1979" y="707"/>
                    <a:pt x="1475" y="203"/>
                  </a:cubicBezTo>
                  <a:cubicBezTo>
                    <a:pt x="1369" y="105"/>
                    <a:pt x="1213" y="0"/>
                    <a:pt x="1020"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151"/>
            <p:cNvSpPr/>
            <p:nvPr/>
          </p:nvSpPr>
          <p:spPr>
            <a:xfrm>
              <a:off x="10009572" y="2324560"/>
              <a:ext cx="187309" cy="196555"/>
            </a:xfrm>
            <a:custGeom>
              <a:avLst/>
              <a:gdLst/>
              <a:ahLst/>
              <a:cxnLst/>
              <a:rect l="l" t="t" r="r" b="b"/>
              <a:pathLst>
                <a:path w="3221" h="3380" extrusionOk="0">
                  <a:moveTo>
                    <a:pt x="504" y="1"/>
                  </a:moveTo>
                  <a:lnTo>
                    <a:pt x="308" y="1242"/>
                  </a:lnTo>
                  <a:lnTo>
                    <a:pt x="0" y="2997"/>
                  </a:lnTo>
                  <a:lnTo>
                    <a:pt x="3034" y="3380"/>
                  </a:lnTo>
                  <a:lnTo>
                    <a:pt x="3220" y="76"/>
                  </a:lnTo>
                  <a:lnTo>
                    <a:pt x="504" y="1"/>
                  </a:lnTo>
                  <a:close/>
                </a:path>
              </a:pathLst>
            </a:custGeom>
            <a:solidFill>
              <a:srgbClr val="FF9A7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921;p151"/>
            <p:cNvSpPr/>
            <p:nvPr/>
          </p:nvSpPr>
          <p:spPr>
            <a:xfrm>
              <a:off x="10023121" y="2324560"/>
              <a:ext cx="173760" cy="87985"/>
            </a:xfrm>
            <a:custGeom>
              <a:avLst/>
              <a:gdLst/>
              <a:ahLst/>
              <a:cxnLst/>
              <a:rect l="l" t="t" r="r" b="b"/>
              <a:pathLst>
                <a:path w="2988" h="1513" extrusionOk="0">
                  <a:moveTo>
                    <a:pt x="271" y="1"/>
                  </a:moveTo>
                  <a:lnTo>
                    <a:pt x="75" y="1242"/>
                  </a:lnTo>
                  <a:lnTo>
                    <a:pt x="0" y="1513"/>
                  </a:lnTo>
                  <a:cubicBezTo>
                    <a:pt x="2483" y="1168"/>
                    <a:pt x="2987" y="76"/>
                    <a:pt x="2987" y="76"/>
                  </a:cubicBezTo>
                  <a:lnTo>
                    <a:pt x="271" y="1"/>
                  </a:lnTo>
                  <a:close/>
                </a:path>
              </a:pathLst>
            </a:custGeom>
            <a:solidFill>
              <a:srgbClr val="000000">
                <a:alpha val="838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151"/>
            <p:cNvSpPr/>
            <p:nvPr/>
          </p:nvSpPr>
          <p:spPr>
            <a:xfrm>
              <a:off x="9914550" y="2831010"/>
              <a:ext cx="99383" cy="56524"/>
            </a:xfrm>
            <a:custGeom>
              <a:avLst/>
              <a:gdLst/>
              <a:ahLst/>
              <a:cxnLst/>
              <a:rect l="l" t="t" r="r" b="b"/>
              <a:pathLst>
                <a:path w="1709" h="972" extrusionOk="0">
                  <a:moveTo>
                    <a:pt x="1587" y="0"/>
                  </a:moveTo>
                  <a:cubicBezTo>
                    <a:pt x="1438" y="0"/>
                    <a:pt x="1279" y="38"/>
                    <a:pt x="1121" y="75"/>
                  </a:cubicBezTo>
                  <a:cubicBezTo>
                    <a:pt x="971" y="122"/>
                    <a:pt x="813" y="159"/>
                    <a:pt x="701" y="234"/>
                  </a:cubicBezTo>
                  <a:cubicBezTo>
                    <a:pt x="542" y="308"/>
                    <a:pt x="421" y="430"/>
                    <a:pt x="309" y="504"/>
                  </a:cubicBezTo>
                  <a:cubicBezTo>
                    <a:pt x="187" y="626"/>
                    <a:pt x="75" y="775"/>
                    <a:pt x="1" y="896"/>
                  </a:cubicBezTo>
                  <a:cubicBezTo>
                    <a:pt x="1" y="934"/>
                    <a:pt x="1" y="971"/>
                    <a:pt x="38" y="971"/>
                  </a:cubicBezTo>
                  <a:lnTo>
                    <a:pt x="113" y="971"/>
                  </a:lnTo>
                  <a:lnTo>
                    <a:pt x="113" y="934"/>
                  </a:lnTo>
                  <a:cubicBezTo>
                    <a:pt x="187" y="822"/>
                    <a:pt x="271" y="700"/>
                    <a:pt x="383" y="626"/>
                  </a:cubicBezTo>
                  <a:cubicBezTo>
                    <a:pt x="505" y="504"/>
                    <a:pt x="617" y="430"/>
                    <a:pt x="738" y="392"/>
                  </a:cubicBezTo>
                  <a:cubicBezTo>
                    <a:pt x="887" y="308"/>
                    <a:pt x="1009" y="271"/>
                    <a:pt x="1167" y="234"/>
                  </a:cubicBezTo>
                  <a:cubicBezTo>
                    <a:pt x="1317" y="234"/>
                    <a:pt x="1438" y="196"/>
                    <a:pt x="1587" y="196"/>
                  </a:cubicBezTo>
                  <a:cubicBezTo>
                    <a:pt x="1634" y="196"/>
                    <a:pt x="1709" y="159"/>
                    <a:pt x="1671" y="75"/>
                  </a:cubicBezTo>
                  <a:cubicBezTo>
                    <a:pt x="1671" y="38"/>
                    <a:pt x="1634" y="0"/>
                    <a:pt x="1587" y="0"/>
                  </a:cubicBezTo>
                  <a:close/>
                </a:path>
              </a:pathLst>
            </a:custGeom>
            <a:solidFill>
              <a:srgbClr val="415C7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151"/>
            <p:cNvSpPr/>
            <p:nvPr/>
          </p:nvSpPr>
          <p:spPr>
            <a:xfrm>
              <a:off x="9814703" y="2396785"/>
              <a:ext cx="624267" cy="966553"/>
            </a:xfrm>
            <a:custGeom>
              <a:avLst/>
              <a:gdLst/>
              <a:ahLst/>
              <a:cxnLst/>
              <a:rect l="l" t="t" r="r" b="b"/>
              <a:pathLst>
                <a:path w="10735" h="16621" extrusionOk="0">
                  <a:moveTo>
                    <a:pt x="3584" y="0"/>
                  </a:moveTo>
                  <a:cubicBezTo>
                    <a:pt x="0" y="4471"/>
                    <a:pt x="467" y="14001"/>
                    <a:pt x="467" y="14001"/>
                  </a:cubicBezTo>
                  <a:cubicBezTo>
                    <a:pt x="355" y="16409"/>
                    <a:pt x="4938" y="16493"/>
                    <a:pt x="4938" y="16493"/>
                  </a:cubicBezTo>
                  <a:cubicBezTo>
                    <a:pt x="5688" y="16580"/>
                    <a:pt x="6329" y="16620"/>
                    <a:pt x="6877" y="16620"/>
                  </a:cubicBezTo>
                  <a:cubicBezTo>
                    <a:pt x="9735" y="16620"/>
                    <a:pt x="10054" y="15531"/>
                    <a:pt x="10155" y="14356"/>
                  </a:cubicBezTo>
                  <a:cubicBezTo>
                    <a:pt x="10734" y="5330"/>
                    <a:pt x="6497" y="467"/>
                    <a:pt x="6497" y="467"/>
                  </a:cubicBezTo>
                  <a:cubicBezTo>
                    <a:pt x="6384" y="774"/>
                    <a:pt x="6128" y="887"/>
                    <a:pt x="5814" y="887"/>
                  </a:cubicBezTo>
                  <a:cubicBezTo>
                    <a:pt x="4932" y="887"/>
                    <a:pt x="3584" y="0"/>
                    <a:pt x="3584" y="0"/>
                  </a:cubicBez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151"/>
            <p:cNvSpPr/>
            <p:nvPr/>
          </p:nvSpPr>
          <p:spPr>
            <a:xfrm>
              <a:off x="9841802" y="2430979"/>
              <a:ext cx="165095" cy="280121"/>
            </a:xfrm>
            <a:custGeom>
              <a:avLst/>
              <a:gdLst/>
              <a:ahLst/>
              <a:cxnLst/>
              <a:rect l="l" t="t" r="r" b="b"/>
              <a:pathLst>
                <a:path w="2839" h="4817" extrusionOk="0">
                  <a:moveTo>
                    <a:pt x="2838" y="0"/>
                  </a:moveTo>
                  <a:cubicBezTo>
                    <a:pt x="2838" y="0"/>
                    <a:pt x="1718" y="75"/>
                    <a:pt x="1597" y="150"/>
                  </a:cubicBezTo>
                  <a:cubicBezTo>
                    <a:pt x="1597" y="150"/>
                    <a:pt x="589" y="1354"/>
                    <a:pt x="1" y="4817"/>
                  </a:cubicBezTo>
                  <a:lnTo>
                    <a:pt x="2138" y="1046"/>
                  </a:lnTo>
                  <a:cubicBezTo>
                    <a:pt x="2138" y="1046"/>
                    <a:pt x="2297" y="700"/>
                    <a:pt x="2838"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151"/>
            <p:cNvSpPr/>
            <p:nvPr/>
          </p:nvSpPr>
          <p:spPr>
            <a:xfrm>
              <a:off x="9837498" y="3206617"/>
              <a:ext cx="562916" cy="83623"/>
            </a:xfrm>
            <a:custGeom>
              <a:avLst/>
              <a:gdLst/>
              <a:ahLst/>
              <a:cxnLst/>
              <a:rect l="l" t="t" r="r" b="b"/>
              <a:pathLst>
                <a:path w="9680" h="1438" extrusionOk="0">
                  <a:moveTo>
                    <a:pt x="0" y="1"/>
                  </a:moveTo>
                  <a:cubicBezTo>
                    <a:pt x="0" y="38"/>
                    <a:pt x="0" y="75"/>
                    <a:pt x="38" y="75"/>
                  </a:cubicBezTo>
                  <a:cubicBezTo>
                    <a:pt x="38" y="113"/>
                    <a:pt x="1671" y="1279"/>
                    <a:pt x="4779" y="1401"/>
                  </a:cubicBezTo>
                  <a:cubicBezTo>
                    <a:pt x="5097" y="1438"/>
                    <a:pt x="5442" y="1438"/>
                    <a:pt x="5759" y="1438"/>
                  </a:cubicBezTo>
                  <a:cubicBezTo>
                    <a:pt x="8205" y="1438"/>
                    <a:pt x="9642" y="971"/>
                    <a:pt x="9642" y="971"/>
                  </a:cubicBezTo>
                  <a:cubicBezTo>
                    <a:pt x="9679" y="971"/>
                    <a:pt x="9679" y="934"/>
                    <a:pt x="9679" y="897"/>
                  </a:cubicBezTo>
                  <a:cubicBezTo>
                    <a:pt x="9679" y="897"/>
                    <a:pt x="9642" y="850"/>
                    <a:pt x="9605" y="850"/>
                  </a:cubicBezTo>
                  <a:cubicBezTo>
                    <a:pt x="9605" y="891"/>
                    <a:pt x="8239" y="1308"/>
                    <a:pt x="5875" y="1308"/>
                  </a:cubicBezTo>
                  <a:cubicBezTo>
                    <a:pt x="5530" y="1308"/>
                    <a:pt x="5165" y="1299"/>
                    <a:pt x="4779" y="1279"/>
                  </a:cubicBezTo>
                  <a:cubicBezTo>
                    <a:pt x="1746" y="1167"/>
                    <a:pt x="112" y="1"/>
                    <a:pt x="75"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151"/>
            <p:cNvSpPr/>
            <p:nvPr/>
          </p:nvSpPr>
          <p:spPr>
            <a:xfrm>
              <a:off x="9855409" y="3220166"/>
              <a:ext cx="13608" cy="58676"/>
            </a:xfrm>
            <a:custGeom>
              <a:avLst/>
              <a:gdLst/>
              <a:ahLst/>
              <a:cxnLst/>
              <a:rect l="l" t="t" r="r" b="b"/>
              <a:pathLst>
                <a:path w="234" h="1009" extrusionOk="0">
                  <a:moveTo>
                    <a:pt x="159" y="1"/>
                  </a:moveTo>
                  <a:cubicBezTo>
                    <a:pt x="122" y="1"/>
                    <a:pt x="84" y="38"/>
                    <a:pt x="84" y="38"/>
                  </a:cubicBezTo>
                  <a:cubicBezTo>
                    <a:pt x="84" y="76"/>
                    <a:pt x="0" y="505"/>
                    <a:pt x="122" y="972"/>
                  </a:cubicBezTo>
                  <a:cubicBezTo>
                    <a:pt x="122" y="1009"/>
                    <a:pt x="159" y="1009"/>
                    <a:pt x="159" y="1009"/>
                  </a:cubicBezTo>
                  <a:lnTo>
                    <a:pt x="196" y="1009"/>
                  </a:lnTo>
                  <a:cubicBezTo>
                    <a:pt x="196" y="1009"/>
                    <a:pt x="234" y="972"/>
                    <a:pt x="234" y="934"/>
                  </a:cubicBezTo>
                  <a:cubicBezTo>
                    <a:pt x="122" y="505"/>
                    <a:pt x="196" y="76"/>
                    <a:pt x="196" y="76"/>
                  </a:cubicBezTo>
                  <a:cubicBezTo>
                    <a:pt x="196" y="38"/>
                    <a:pt x="159" y="1"/>
                    <a:pt x="159"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p151"/>
            <p:cNvSpPr/>
            <p:nvPr/>
          </p:nvSpPr>
          <p:spPr>
            <a:xfrm>
              <a:off x="9889603" y="3235926"/>
              <a:ext cx="11456" cy="70074"/>
            </a:xfrm>
            <a:custGeom>
              <a:avLst/>
              <a:gdLst/>
              <a:ahLst/>
              <a:cxnLst/>
              <a:rect l="l" t="t" r="r" b="b"/>
              <a:pathLst>
                <a:path w="197" h="1205" extrusionOk="0">
                  <a:moveTo>
                    <a:pt x="112" y="1"/>
                  </a:moveTo>
                  <a:cubicBezTo>
                    <a:pt x="112" y="1"/>
                    <a:pt x="75" y="1"/>
                    <a:pt x="75" y="38"/>
                  </a:cubicBezTo>
                  <a:cubicBezTo>
                    <a:pt x="75" y="75"/>
                    <a:pt x="0" y="701"/>
                    <a:pt x="75" y="1167"/>
                  </a:cubicBezTo>
                  <a:cubicBezTo>
                    <a:pt x="112" y="1167"/>
                    <a:pt x="112" y="1205"/>
                    <a:pt x="150" y="1205"/>
                  </a:cubicBezTo>
                  <a:cubicBezTo>
                    <a:pt x="196" y="1205"/>
                    <a:pt x="196" y="1167"/>
                    <a:pt x="196" y="1130"/>
                  </a:cubicBezTo>
                  <a:cubicBezTo>
                    <a:pt x="112" y="663"/>
                    <a:pt x="196" y="75"/>
                    <a:pt x="196" y="38"/>
                  </a:cubicBezTo>
                  <a:cubicBezTo>
                    <a:pt x="196" y="38"/>
                    <a:pt x="150" y="1"/>
                    <a:pt x="112"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151"/>
            <p:cNvSpPr/>
            <p:nvPr/>
          </p:nvSpPr>
          <p:spPr>
            <a:xfrm>
              <a:off x="9928100" y="3251685"/>
              <a:ext cx="10933" cy="70074"/>
            </a:xfrm>
            <a:custGeom>
              <a:avLst/>
              <a:gdLst/>
              <a:ahLst/>
              <a:cxnLst/>
              <a:rect l="l" t="t" r="r" b="b"/>
              <a:pathLst>
                <a:path w="188" h="1205" extrusionOk="0">
                  <a:moveTo>
                    <a:pt x="113" y="0"/>
                  </a:moveTo>
                  <a:cubicBezTo>
                    <a:pt x="76" y="0"/>
                    <a:pt x="76" y="38"/>
                    <a:pt x="76" y="75"/>
                  </a:cubicBezTo>
                  <a:cubicBezTo>
                    <a:pt x="38" y="75"/>
                    <a:pt x="1" y="700"/>
                    <a:pt x="76" y="1167"/>
                  </a:cubicBezTo>
                  <a:cubicBezTo>
                    <a:pt x="76" y="1204"/>
                    <a:pt x="113" y="1204"/>
                    <a:pt x="150" y="1204"/>
                  </a:cubicBezTo>
                  <a:cubicBezTo>
                    <a:pt x="188" y="1204"/>
                    <a:pt x="188" y="1167"/>
                    <a:pt x="188" y="1167"/>
                  </a:cubicBezTo>
                  <a:cubicBezTo>
                    <a:pt x="113" y="700"/>
                    <a:pt x="150" y="75"/>
                    <a:pt x="150" y="75"/>
                  </a:cubicBezTo>
                  <a:cubicBezTo>
                    <a:pt x="188" y="38"/>
                    <a:pt x="150" y="38"/>
                    <a:pt x="113" y="0"/>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151"/>
            <p:cNvSpPr/>
            <p:nvPr/>
          </p:nvSpPr>
          <p:spPr>
            <a:xfrm>
              <a:off x="9973168" y="3267386"/>
              <a:ext cx="13666" cy="70074"/>
            </a:xfrm>
            <a:custGeom>
              <a:avLst/>
              <a:gdLst/>
              <a:ahLst/>
              <a:cxnLst/>
              <a:rect l="l" t="t" r="r" b="b"/>
              <a:pathLst>
                <a:path w="235" h="1205" extrusionOk="0">
                  <a:moveTo>
                    <a:pt x="159" y="1"/>
                  </a:moveTo>
                  <a:cubicBezTo>
                    <a:pt x="113" y="1"/>
                    <a:pt x="113" y="1"/>
                    <a:pt x="75" y="38"/>
                  </a:cubicBezTo>
                  <a:cubicBezTo>
                    <a:pt x="75" y="85"/>
                    <a:pt x="1" y="664"/>
                    <a:pt x="113" y="1130"/>
                  </a:cubicBezTo>
                  <a:cubicBezTo>
                    <a:pt x="113" y="1168"/>
                    <a:pt x="159" y="1205"/>
                    <a:pt x="159" y="1205"/>
                  </a:cubicBezTo>
                  <a:lnTo>
                    <a:pt x="197" y="1205"/>
                  </a:lnTo>
                  <a:cubicBezTo>
                    <a:pt x="234" y="1168"/>
                    <a:pt x="234" y="1168"/>
                    <a:pt x="234" y="1130"/>
                  </a:cubicBezTo>
                  <a:cubicBezTo>
                    <a:pt x="113" y="664"/>
                    <a:pt x="197" y="38"/>
                    <a:pt x="197" y="38"/>
                  </a:cubicBezTo>
                  <a:cubicBezTo>
                    <a:pt x="197" y="38"/>
                    <a:pt x="197" y="1"/>
                    <a:pt x="159"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0" name="Google Shape;5930;p151"/>
            <p:cNvSpPr/>
            <p:nvPr/>
          </p:nvSpPr>
          <p:spPr>
            <a:xfrm>
              <a:off x="10027483" y="3276632"/>
              <a:ext cx="11456" cy="70074"/>
            </a:xfrm>
            <a:custGeom>
              <a:avLst/>
              <a:gdLst/>
              <a:ahLst/>
              <a:cxnLst/>
              <a:rect l="l" t="t" r="r" b="b"/>
              <a:pathLst>
                <a:path w="197" h="1205" extrusionOk="0">
                  <a:moveTo>
                    <a:pt x="112" y="1"/>
                  </a:moveTo>
                  <a:lnTo>
                    <a:pt x="75" y="38"/>
                  </a:lnTo>
                  <a:cubicBezTo>
                    <a:pt x="75" y="75"/>
                    <a:pt x="0" y="701"/>
                    <a:pt x="75" y="1167"/>
                  </a:cubicBezTo>
                  <a:cubicBezTo>
                    <a:pt x="112" y="1205"/>
                    <a:pt x="112" y="1205"/>
                    <a:pt x="159" y="1205"/>
                  </a:cubicBezTo>
                  <a:cubicBezTo>
                    <a:pt x="196" y="1205"/>
                    <a:pt x="196" y="1167"/>
                    <a:pt x="196" y="1130"/>
                  </a:cubicBezTo>
                  <a:cubicBezTo>
                    <a:pt x="112" y="701"/>
                    <a:pt x="196" y="75"/>
                    <a:pt x="196" y="75"/>
                  </a:cubicBezTo>
                  <a:cubicBezTo>
                    <a:pt x="196" y="38"/>
                    <a:pt x="159" y="1"/>
                    <a:pt x="112"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1" name="Google Shape;5931;p151"/>
            <p:cNvSpPr/>
            <p:nvPr/>
          </p:nvSpPr>
          <p:spPr>
            <a:xfrm>
              <a:off x="10077377" y="3283145"/>
              <a:ext cx="10933" cy="70597"/>
            </a:xfrm>
            <a:custGeom>
              <a:avLst/>
              <a:gdLst/>
              <a:ahLst/>
              <a:cxnLst/>
              <a:rect l="l" t="t" r="r" b="b"/>
              <a:pathLst>
                <a:path w="188" h="1214" extrusionOk="0">
                  <a:moveTo>
                    <a:pt x="113" y="1"/>
                  </a:moveTo>
                  <a:cubicBezTo>
                    <a:pt x="75" y="1"/>
                    <a:pt x="75" y="47"/>
                    <a:pt x="75" y="47"/>
                  </a:cubicBezTo>
                  <a:cubicBezTo>
                    <a:pt x="75" y="85"/>
                    <a:pt x="1" y="701"/>
                    <a:pt x="75" y="1167"/>
                  </a:cubicBezTo>
                  <a:cubicBezTo>
                    <a:pt x="75" y="1167"/>
                    <a:pt x="113" y="1214"/>
                    <a:pt x="150" y="1214"/>
                  </a:cubicBezTo>
                  <a:cubicBezTo>
                    <a:pt x="187" y="1214"/>
                    <a:pt x="187" y="1167"/>
                    <a:pt x="187" y="1130"/>
                  </a:cubicBezTo>
                  <a:cubicBezTo>
                    <a:pt x="113" y="701"/>
                    <a:pt x="150" y="85"/>
                    <a:pt x="187" y="85"/>
                  </a:cubicBezTo>
                  <a:cubicBezTo>
                    <a:pt x="187" y="47"/>
                    <a:pt x="150" y="1"/>
                    <a:pt x="113"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151"/>
            <p:cNvSpPr/>
            <p:nvPr/>
          </p:nvSpPr>
          <p:spPr>
            <a:xfrm>
              <a:off x="10133843" y="3285879"/>
              <a:ext cx="11456" cy="70074"/>
            </a:xfrm>
            <a:custGeom>
              <a:avLst/>
              <a:gdLst/>
              <a:ahLst/>
              <a:cxnLst/>
              <a:rect l="l" t="t" r="r" b="b"/>
              <a:pathLst>
                <a:path w="197" h="1205" extrusionOk="0">
                  <a:moveTo>
                    <a:pt x="113" y="0"/>
                  </a:moveTo>
                  <a:cubicBezTo>
                    <a:pt x="75" y="0"/>
                    <a:pt x="75" y="38"/>
                    <a:pt x="38" y="75"/>
                  </a:cubicBezTo>
                  <a:cubicBezTo>
                    <a:pt x="38" y="75"/>
                    <a:pt x="1" y="700"/>
                    <a:pt x="75" y="1167"/>
                  </a:cubicBezTo>
                  <a:cubicBezTo>
                    <a:pt x="75" y="1204"/>
                    <a:pt x="113" y="1204"/>
                    <a:pt x="113" y="1204"/>
                  </a:cubicBezTo>
                  <a:lnTo>
                    <a:pt x="150" y="1204"/>
                  </a:lnTo>
                  <a:cubicBezTo>
                    <a:pt x="197" y="1204"/>
                    <a:pt x="197" y="1167"/>
                    <a:pt x="197" y="1167"/>
                  </a:cubicBezTo>
                  <a:cubicBezTo>
                    <a:pt x="75" y="700"/>
                    <a:pt x="150" y="75"/>
                    <a:pt x="150" y="75"/>
                  </a:cubicBezTo>
                  <a:cubicBezTo>
                    <a:pt x="150" y="38"/>
                    <a:pt x="150" y="38"/>
                    <a:pt x="113" y="0"/>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p151"/>
            <p:cNvSpPr/>
            <p:nvPr/>
          </p:nvSpPr>
          <p:spPr>
            <a:xfrm>
              <a:off x="10341739" y="3269596"/>
              <a:ext cx="13608" cy="67864"/>
            </a:xfrm>
            <a:custGeom>
              <a:avLst/>
              <a:gdLst/>
              <a:ahLst/>
              <a:cxnLst/>
              <a:rect l="l" t="t" r="r" b="b"/>
              <a:pathLst>
                <a:path w="234" h="1167" extrusionOk="0">
                  <a:moveTo>
                    <a:pt x="75" y="0"/>
                  </a:moveTo>
                  <a:cubicBezTo>
                    <a:pt x="38" y="0"/>
                    <a:pt x="0" y="47"/>
                    <a:pt x="38" y="84"/>
                  </a:cubicBezTo>
                  <a:cubicBezTo>
                    <a:pt x="122" y="514"/>
                    <a:pt x="38" y="1092"/>
                    <a:pt x="38" y="1092"/>
                  </a:cubicBezTo>
                  <a:cubicBezTo>
                    <a:pt x="38" y="1130"/>
                    <a:pt x="75" y="1130"/>
                    <a:pt x="122" y="1167"/>
                  </a:cubicBezTo>
                  <a:cubicBezTo>
                    <a:pt x="122" y="1167"/>
                    <a:pt x="159" y="1130"/>
                    <a:pt x="159" y="1092"/>
                  </a:cubicBezTo>
                  <a:cubicBezTo>
                    <a:pt x="159" y="1092"/>
                    <a:pt x="234" y="514"/>
                    <a:pt x="122" y="47"/>
                  </a:cubicBezTo>
                  <a:cubicBezTo>
                    <a:pt x="122" y="0"/>
                    <a:pt x="75" y="0"/>
                    <a:pt x="75" y="0"/>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p151"/>
            <p:cNvSpPr/>
            <p:nvPr/>
          </p:nvSpPr>
          <p:spPr>
            <a:xfrm>
              <a:off x="10298880" y="3278784"/>
              <a:ext cx="13608" cy="74959"/>
            </a:xfrm>
            <a:custGeom>
              <a:avLst/>
              <a:gdLst/>
              <a:ahLst/>
              <a:cxnLst/>
              <a:rect l="l" t="t" r="r" b="b"/>
              <a:pathLst>
                <a:path w="234" h="1289" extrusionOk="0">
                  <a:moveTo>
                    <a:pt x="75" y="1"/>
                  </a:moveTo>
                  <a:cubicBezTo>
                    <a:pt x="37" y="1"/>
                    <a:pt x="0" y="38"/>
                    <a:pt x="37" y="76"/>
                  </a:cubicBezTo>
                  <a:cubicBezTo>
                    <a:pt x="112" y="505"/>
                    <a:pt x="37" y="1205"/>
                    <a:pt x="0" y="1242"/>
                  </a:cubicBezTo>
                  <a:cubicBezTo>
                    <a:pt x="0" y="1242"/>
                    <a:pt x="37" y="1289"/>
                    <a:pt x="75" y="1289"/>
                  </a:cubicBezTo>
                  <a:cubicBezTo>
                    <a:pt x="112" y="1289"/>
                    <a:pt x="112" y="1289"/>
                    <a:pt x="112" y="1242"/>
                  </a:cubicBezTo>
                  <a:cubicBezTo>
                    <a:pt x="112" y="1205"/>
                    <a:pt x="233" y="505"/>
                    <a:pt x="112" y="38"/>
                  </a:cubicBezTo>
                  <a:cubicBezTo>
                    <a:pt x="112" y="1"/>
                    <a:pt x="112" y="1"/>
                    <a:pt x="75"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p151"/>
            <p:cNvSpPr/>
            <p:nvPr/>
          </p:nvSpPr>
          <p:spPr>
            <a:xfrm>
              <a:off x="10242414" y="3283145"/>
              <a:ext cx="13608" cy="79320"/>
            </a:xfrm>
            <a:custGeom>
              <a:avLst/>
              <a:gdLst/>
              <a:ahLst/>
              <a:cxnLst/>
              <a:rect l="l" t="t" r="r" b="b"/>
              <a:pathLst>
                <a:path w="234" h="1364" extrusionOk="0">
                  <a:moveTo>
                    <a:pt x="38" y="1"/>
                  </a:moveTo>
                  <a:cubicBezTo>
                    <a:pt x="38" y="1"/>
                    <a:pt x="0" y="47"/>
                    <a:pt x="0" y="85"/>
                  </a:cubicBezTo>
                  <a:cubicBezTo>
                    <a:pt x="112" y="551"/>
                    <a:pt x="38" y="1289"/>
                    <a:pt x="38" y="1289"/>
                  </a:cubicBezTo>
                  <a:cubicBezTo>
                    <a:pt x="38" y="1326"/>
                    <a:pt x="38" y="1363"/>
                    <a:pt x="75" y="1363"/>
                  </a:cubicBezTo>
                  <a:cubicBezTo>
                    <a:pt x="112" y="1363"/>
                    <a:pt x="150" y="1326"/>
                    <a:pt x="150" y="1326"/>
                  </a:cubicBezTo>
                  <a:cubicBezTo>
                    <a:pt x="150" y="1289"/>
                    <a:pt x="234" y="514"/>
                    <a:pt x="112" y="47"/>
                  </a:cubicBezTo>
                  <a:cubicBezTo>
                    <a:pt x="112" y="47"/>
                    <a:pt x="75" y="1"/>
                    <a:pt x="38"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p151"/>
            <p:cNvSpPr/>
            <p:nvPr/>
          </p:nvSpPr>
          <p:spPr>
            <a:xfrm>
              <a:off x="10196823" y="3285879"/>
              <a:ext cx="11456" cy="76587"/>
            </a:xfrm>
            <a:custGeom>
              <a:avLst/>
              <a:gdLst/>
              <a:ahLst/>
              <a:cxnLst/>
              <a:rect l="l" t="t" r="r" b="b"/>
              <a:pathLst>
                <a:path w="197" h="1317" extrusionOk="0">
                  <a:moveTo>
                    <a:pt x="47" y="0"/>
                  </a:moveTo>
                  <a:cubicBezTo>
                    <a:pt x="0" y="0"/>
                    <a:pt x="0" y="38"/>
                    <a:pt x="0" y="75"/>
                  </a:cubicBezTo>
                  <a:cubicBezTo>
                    <a:pt x="84" y="504"/>
                    <a:pt x="0" y="1279"/>
                    <a:pt x="0" y="1279"/>
                  </a:cubicBezTo>
                  <a:cubicBezTo>
                    <a:pt x="0" y="1316"/>
                    <a:pt x="0" y="1316"/>
                    <a:pt x="47" y="1316"/>
                  </a:cubicBezTo>
                  <a:cubicBezTo>
                    <a:pt x="84" y="1316"/>
                    <a:pt x="122" y="1316"/>
                    <a:pt x="122" y="1279"/>
                  </a:cubicBezTo>
                  <a:cubicBezTo>
                    <a:pt x="122" y="1242"/>
                    <a:pt x="196" y="504"/>
                    <a:pt x="122" y="38"/>
                  </a:cubicBezTo>
                  <a:cubicBezTo>
                    <a:pt x="122" y="38"/>
                    <a:pt x="84" y="0"/>
                    <a:pt x="47" y="0"/>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151"/>
            <p:cNvSpPr/>
            <p:nvPr/>
          </p:nvSpPr>
          <p:spPr>
            <a:xfrm>
              <a:off x="9993289" y="2890035"/>
              <a:ext cx="106419" cy="93509"/>
            </a:xfrm>
            <a:custGeom>
              <a:avLst/>
              <a:gdLst/>
              <a:ahLst/>
              <a:cxnLst/>
              <a:rect l="l" t="t" r="r" b="b"/>
              <a:pathLst>
                <a:path w="1830" h="1608" extrusionOk="0">
                  <a:moveTo>
                    <a:pt x="914" y="0"/>
                  </a:moveTo>
                  <a:cubicBezTo>
                    <a:pt x="804" y="0"/>
                    <a:pt x="693" y="25"/>
                    <a:pt x="588" y="78"/>
                  </a:cubicBezTo>
                  <a:cubicBezTo>
                    <a:pt x="159" y="227"/>
                    <a:pt x="0" y="740"/>
                    <a:pt x="159" y="1123"/>
                  </a:cubicBezTo>
                  <a:cubicBezTo>
                    <a:pt x="308" y="1422"/>
                    <a:pt x="616" y="1607"/>
                    <a:pt x="944" y="1607"/>
                  </a:cubicBezTo>
                  <a:cubicBezTo>
                    <a:pt x="1046" y="1607"/>
                    <a:pt x="1149" y="1590"/>
                    <a:pt x="1251" y="1552"/>
                  </a:cubicBezTo>
                  <a:cubicBezTo>
                    <a:pt x="1633" y="1356"/>
                    <a:pt x="1829" y="890"/>
                    <a:pt x="1633" y="460"/>
                  </a:cubicBezTo>
                  <a:cubicBezTo>
                    <a:pt x="1497" y="180"/>
                    <a:pt x="1211" y="0"/>
                    <a:pt x="914" y="0"/>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151"/>
            <p:cNvSpPr/>
            <p:nvPr/>
          </p:nvSpPr>
          <p:spPr>
            <a:xfrm>
              <a:off x="9830404" y="1953314"/>
              <a:ext cx="156430" cy="317047"/>
            </a:xfrm>
            <a:custGeom>
              <a:avLst/>
              <a:gdLst/>
              <a:ahLst/>
              <a:cxnLst/>
              <a:rect l="l" t="t" r="r" b="b"/>
              <a:pathLst>
                <a:path w="2690" h="5452" extrusionOk="0">
                  <a:moveTo>
                    <a:pt x="1830" y="0"/>
                  </a:moveTo>
                  <a:cubicBezTo>
                    <a:pt x="1830" y="0"/>
                    <a:pt x="1" y="514"/>
                    <a:pt x="934" y="3426"/>
                  </a:cubicBezTo>
                  <a:cubicBezTo>
                    <a:pt x="1326" y="4714"/>
                    <a:pt x="2689" y="5452"/>
                    <a:pt x="2689" y="5452"/>
                  </a:cubicBezTo>
                  <a:lnTo>
                    <a:pt x="1830" y="0"/>
                  </a:ln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p151"/>
            <p:cNvSpPr/>
            <p:nvPr/>
          </p:nvSpPr>
          <p:spPr>
            <a:xfrm>
              <a:off x="10073481" y="1881147"/>
              <a:ext cx="248253" cy="201324"/>
            </a:xfrm>
            <a:custGeom>
              <a:avLst/>
              <a:gdLst/>
              <a:ahLst/>
              <a:cxnLst/>
              <a:rect l="l" t="t" r="r" b="b"/>
              <a:pathLst>
                <a:path w="4269" h="3462" extrusionOk="0">
                  <a:moveTo>
                    <a:pt x="2476" y="0"/>
                  </a:moveTo>
                  <a:lnTo>
                    <a:pt x="2476" y="0"/>
                  </a:lnTo>
                  <a:cubicBezTo>
                    <a:pt x="1" y="1860"/>
                    <a:pt x="2104" y="3461"/>
                    <a:pt x="3274" y="3461"/>
                  </a:cubicBezTo>
                  <a:cubicBezTo>
                    <a:pt x="3596" y="3461"/>
                    <a:pt x="3847" y="3340"/>
                    <a:pt x="3913" y="3071"/>
                  </a:cubicBezTo>
                  <a:cubicBezTo>
                    <a:pt x="4268" y="1830"/>
                    <a:pt x="2476" y="0"/>
                    <a:pt x="2476" y="0"/>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p151"/>
            <p:cNvSpPr/>
            <p:nvPr/>
          </p:nvSpPr>
          <p:spPr>
            <a:xfrm>
              <a:off x="9918912" y="1919353"/>
              <a:ext cx="429921" cy="437074"/>
            </a:xfrm>
            <a:custGeom>
              <a:avLst/>
              <a:gdLst/>
              <a:ahLst/>
              <a:cxnLst/>
              <a:rect l="l" t="t" r="r" b="b"/>
              <a:pathLst>
                <a:path w="7393" h="7516" extrusionOk="0">
                  <a:moveTo>
                    <a:pt x="3578" y="1"/>
                  </a:moveTo>
                  <a:cubicBezTo>
                    <a:pt x="3410" y="1"/>
                    <a:pt x="3241" y="15"/>
                    <a:pt x="3071" y="43"/>
                  </a:cubicBezTo>
                  <a:cubicBezTo>
                    <a:pt x="1204" y="398"/>
                    <a:pt x="0" y="2302"/>
                    <a:pt x="346" y="4365"/>
                  </a:cubicBezTo>
                  <a:cubicBezTo>
                    <a:pt x="667" y="6194"/>
                    <a:pt x="2172" y="7515"/>
                    <a:pt x="3842" y="7515"/>
                  </a:cubicBezTo>
                  <a:cubicBezTo>
                    <a:pt x="4013" y="7515"/>
                    <a:pt x="4186" y="7502"/>
                    <a:pt x="4359" y="7473"/>
                  </a:cubicBezTo>
                  <a:cubicBezTo>
                    <a:pt x="6179" y="7165"/>
                    <a:pt x="7393" y="5214"/>
                    <a:pt x="7038" y="3198"/>
                  </a:cubicBezTo>
                  <a:cubicBezTo>
                    <a:pt x="6725" y="1327"/>
                    <a:pt x="5221" y="1"/>
                    <a:pt x="3578" y="1"/>
                  </a:cubicBezTo>
                  <a:close/>
                </a:path>
              </a:pathLst>
            </a:custGeom>
            <a:solidFill>
              <a:srgbClr val="FF9A7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1" name="Google Shape;5941;p151"/>
            <p:cNvSpPr/>
            <p:nvPr/>
          </p:nvSpPr>
          <p:spPr>
            <a:xfrm>
              <a:off x="9889603" y="2134401"/>
              <a:ext cx="99383" cy="95428"/>
            </a:xfrm>
            <a:custGeom>
              <a:avLst/>
              <a:gdLst/>
              <a:ahLst/>
              <a:cxnLst/>
              <a:rect l="l" t="t" r="r" b="b"/>
              <a:pathLst>
                <a:path w="1709" h="1641" extrusionOk="0">
                  <a:moveTo>
                    <a:pt x="851" y="1"/>
                  </a:moveTo>
                  <a:cubicBezTo>
                    <a:pt x="826" y="1"/>
                    <a:pt x="801" y="2"/>
                    <a:pt x="775" y="4"/>
                  </a:cubicBezTo>
                  <a:cubicBezTo>
                    <a:pt x="308" y="41"/>
                    <a:pt x="0" y="433"/>
                    <a:pt x="38" y="900"/>
                  </a:cubicBezTo>
                  <a:cubicBezTo>
                    <a:pt x="73" y="1341"/>
                    <a:pt x="458" y="1641"/>
                    <a:pt x="863" y="1641"/>
                  </a:cubicBezTo>
                  <a:cubicBezTo>
                    <a:pt x="887" y="1641"/>
                    <a:pt x="910" y="1640"/>
                    <a:pt x="934" y="1637"/>
                  </a:cubicBezTo>
                  <a:cubicBezTo>
                    <a:pt x="1400" y="1600"/>
                    <a:pt x="1708" y="1171"/>
                    <a:pt x="1671" y="741"/>
                  </a:cubicBezTo>
                  <a:cubicBezTo>
                    <a:pt x="1636" y="300"/>
                    <a:pt x="1284" y="1"/>
                    <a:pt x="851" y="1"/>
                  </a:cubicBezTo>
                  <a:close/>
                </a:path>
              </a:pathLst>
            </a:custGeom>
            <a:solidFill>
              <a:srgbClr val="FF9A7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2" name="Google Shape;5942;p151"/>
            <p:cNvSpPr/>
            <p:nvPr/>
          </p:nvSpPr>
          <p:spPr>
            <a:xfrm>
              <a:off x="9914550" y="2170456"/>
              <a:ext cx="20121" cy="34252"/>
            </a:xfrm>
            <a:custGeom>
              <a:avLst/>
              <a:gdLst/>
              <a:ahLst/>
              <a:cxnLst/>
              <a:rect l="l" t="t" r="r" b="b"/>
              <a:pathLst>
                <a:path w="346" h="589" extrusionOk="0">
                  <a:moveTo>
                    <a:pt x="309" y="0"/>
                  </a:moveTo>
                  <a:lnTo>
                    <a:pt x="309" y="0"/>
                  </a:lnTo>
                  <a:cubicBezTo>
                    <a:pt x="234" y="47"/>
                    <a:pt x="150" y="84"/>
                    <a:pt x="113" y="121"/>
                  </a:cubicBezTo>
                  <a:cubicBezTo>
                    <a:pt x="38" y="159"/>
                    <a:pt x="1" y="233"/>
                    <a:pt x="1" y="317"/>
                  </a:cubicBezTo>
                  <a:cubicBezTo>
                    <a:pt x="1" y="429"/>
                    <a:pt x="75" y="513"/>
                    <a:pt x="150" y="551"/>
                  </a:cubicBezTo>
                  <a:cubicBezTo>
                    <a:pt x="187" y="551"/>
                    <a:pt x="234" y="551"/>
                    <a:pt x="234" y="588"/>
                  </a:cubicBezTo>
                  <a:lnTo>
                    <a:pt x="346" y="588"/>
                  </a:lnTo>
                  <a:lnTo>
                    <a:pt x="187" y="467"/>
                  </a:lnTo>
                  <a:cubicBezTo>
                    <a:pt x="150" y="392"/>
                    <a:pt x="113" y="355"/>
                    <a:pt x="113" y="317"/>
                  </a:cubicBezTo>
                  <a:cubicBezTo>
                    <a:pt x="113" y="280"/>
                    <a:pt x="150" y="233"/>
                    <a:pt x="187" y="196"/>
                  </a:cubicBezTo>
                  <a:cubicBezTo>
                    <a:pt x="234" y="121"/>
                    <a:pt x="271" y="84"/>
                    <a:pt x="309" y="0"/>
                  </a:cubicBezTo>
                  <a:close/>
                </a:path>
              </a:pathLst>
            </a:custGeom>
            <a:solidFill>
              <a:srgbClr val="F9745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3" name="Google Shape;5943;p151"/>
            <p:cNvSpPr/>
            <p:nvPr/>
          </p:nvSpPr>
          <p:spPr>
            <a:xfrm>
              <a:off x="10199498" y="2188890"/>
              <a:ext cx="95079" cy="41346"/>
            </a:xfrm>
            <a:custGeom>
              <a:avLst/>
              <a:gdLst/>
              <a:ahLst/>
              <a:cxnLst/>
              <a:rect l="l" t="t" r="r" b="b"/>
              <a:pathLst>
                <a:path w="1635" h="711" extrusionOk="0">
                  <a:moveTo>
                    <a:pt x="1634" y="0"/>
                  </a:moveTo>
                  <a:lnTo>
                    <a:pt x="1634" y="0"/>
                  </a:lnTo>
                  <a:cubicBezTo>
                    <a:pt x="1513" y="150"/>
                    <a:pt x="1401" y="271"/>
                    <a:pt x="1280" y="346"/>
                  </a:cubicBezTo>
                  <a:cubicBezTo>
                    <a:pt x="1168" y="430"/>
                    <a:pt x="1046" y="504"/>
                    <a:pt x="888" y="504"/>
                  </a:cubicBezTo>
                  <a:cubicBezTo>
                    <a:pt x="776" y="504"/>
                    <a:pt x="617" y="467"/>
                    <a:pt x="468" y="430"/>
                  </a:cubicBezTo>
                  <a:lnTo>
                    <a:pt x="234" y="346"/>
                  </a:lnTo>
                  <a:cubicBezTo>
                    <a:pt x="150" y="308"/>
                    <a:pt x="113" y="308"/>
                    <a:pt x="1" y="271"/>
                  </a:cubicBezTo>
                  <a:lnTo>
                    <a:pt x="1" y="271"/>
                  </a:lnTo>
                  <a:cubicBezTo>
                    <a:pt x="76" y="308"/>
                    <a:pt x="113" y="383"/>
                    <a:pt x="188" y="430"/>
                  </a:cubicBezTo>
                  <a:cubicBezTo>
                    <a:pt x="272" y="504"/>
                    <a:pt x="309" y="542"/>
                    <a:pt x="384" y="579"/>
                  </a:cubicBezTo>
                  <a:cubicBezTo>
                    <a:pt x="513" y="648"/>
                    <a:pt x="668" y="710"/>
                    <a:pt x="828" y="710"/>
                  </a:cubicBezTo>
                  <a:cubicBezTo>
                    <a:pt x="863" y="710"/>
                    <a:pt x="899" y="707"/>
                    <a:pt x="934" y="700"/>
                  </a:cubicBezTo>
                  <a:cubicBezTo>
                    <a:pt x="1121" y="700"/>
                    <a:pt x="1280" y="579"/>
                    <a:pt x="1401" y="467"/>
                  </a:cubicBezTo>
                  <a:cubicBezTo>
                    <a:pt x="1513" y="346"/>
                    <a:pt x="1588" y="150"/>
                    <a:pt x="1634" y="0"/>
                  </a:cubicBezTo>
                  <a:close/>
                </a:path>
              </a:pathLst>
            </a:custGeom>
            <a:solidFill>
              <a:srgbClr val="F9745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4" name="Google Shape;5944;p151"/>
            <p:cNvSpPr/>
            <p:nvPr/>
          </p:nvSpPr>
          <p:spPr>
            <a:xfrm>
              <a:off x="10235320" y="2104162"/>
              <a:ext cx="40823" cy="66817"/>
            </a:xfrm>
            <a:custGeom>
              <a:avLst/>
              <a:gdLst/>
              <a:ahLst/>
              <a:cxnLst/>
              <a:rect l="l" t="t" r="r" b="b"/>
              <a:pathLst>
                <a:path w="702" h="1149" extrusionOk="0">
                  <a:moveTo>
                    <a:pt x="146" y="0"/>
                  </a:moveTo>
                  <a:cubicBezTo>
                    <a:pt x="98" y="0"/>
                    <a:pt x="38" y="31"/>
                    <a:pt x="38" y="57"/>
                  </a:cubicBezTo>
                  <a:cubicBezTo>
                    <a:pt x="38" y="365"/>
                    <a:pt x="1" y="953"/>
                    <a:pt x="234" y="1140"/>
                  </a:cubicBezTo>
                  <a:cubicBezTo>
                    <a:pt x="239" y="1146"/>
                    <a:pt x="249" y="1148"/>
                    <a:pt x="262" y="1148"/>
                  </a:cubicBezTo>
                  <a:cubicBezTo>
                    <a:pt x="361" y="1148"/>
                    <a:pt x="664" y="1009"/>
                    <a:pt x="664" y="869"/>
                  </a:cubicBezTo>
                  <a:cubicBezTo>
                    <a:pt x="701" y="599"/>
                    <a:pt x="318" y="207"/>
                    <a:pt x="197" y="20"/>
                  </a:cubicBezTo>
                  <a:cubicBezTo>
                    <a:pt x="186" y="6"/>
                    <a:pt x="167" y="0"/>
                    <a:pt x="146" y="0"/>
                  </a:cubicBezTo>
                  <a:close/>
                </a:path>
              </a:pathLst>
            </a:custGeom>
            <a:solidFill>
              <a:srgbClr val="F9745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5" name="Google Shape;5945;p151"/>
            <p:cNvSpPr/>
            <p:nvPr/>
          </p:nvSpPr>
          <p:spPr>
            <a:xfrm>
              <a:off x="10289634" y="2086832"/>
              <a:ext cx="25006" cy="32507"/>
            </a:xfrm>
            <a:custGeom>
              <a:avLst/>
              <a:gdLst/>
              <a:ahLst/>
              <a:cxnLst/>
              <a:rect l="l" t="t" r="r" b="b"/>
              <a:pathLst>
                <a:path w="430" h="559" extrusionOk="0">
                  <a:moveTo>
                    <a:pt x="196" y="1"/>
                  </a:moveTo>
                  <a:cubicBezTo>
                    <a:pt x="84" y="38"/>
                    <a:pt x="0" y="159"/>
                    <a:pt x="0" y="318"/>
                  </a:cubicBezTo>
                  <a:cubicBezTo>
                    <a:pt x="33" y="449"/>
                    <a:pt x="102" y="558"/>
                    <a:pt x="193" y="558"/>
                  </a:cubicBezTo>
                  <a:cubicBezTo>
                    <a:pt x="206" y="558"/>
                    <a:pt x="220" y="556"/>
                    <a:pt x="234" y="551"/>
                  </a:cubicBezTo>
                  <a:cubicBezTo>
                    <a:pt x="355" y="551"/>
                    <a:pt x="430" y="430"/>
                    <a:pt x="430" y="271"/>
                  </a:cubicBezTo>
                  <a:cubicBezTo>
                    <a:pt x="392" y="122"/>
                    <a:pt x="318" y="1"/>
                    <a:pt x="196"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946;p151"/>
            <p:cNvSpPr/>
            <p:nvPr/>
          </p:nvSpPr>
          <p:spPr>
            <a:xfrm>
              <a:off x="10120294" y="2118874"/>
              <a:ext cx="27157" cy="33728"/>
            </a:xfrm>
            <a:custGeom>
              <a:avLst/>
              <a:gdLst/>
              <a:ahLst/>
              <a:cxnLst/>
              <a:rect l="l" t="t" r="r" b="b"/>
              <a:pathLst>
                <a:path w="467" h="580" extrusionOk="0">
                  <a:moveTo>
                    <a:pt x="196" y="0"/>
                  </a:moveTo>
                  <a:cubicBezTo>
                    <a:pt x="112" y="38"/>
                    <a:pt x="0" y="150"/>
                    <a:pt x="37" y="308"/>
                  </a:cubicBezTo>
                  <a:cubicBezTo>
                    <a:pt x="37" y="467"/>
                    <a:pt x="150" y="579"/>
                    <a:pt x="271" y="579"/>
                  </a:cubicBezTo>
                  <a:cubicBezTo>
                    <a:pt x="346" y="542"/>
                    <a:pt x="467" y="420"/>
                    <a:pt x="430" y="271"/>
                  </a:cubicBezTo>
                  <a:cubicBezTo>
                    <a:pt x="430" y="112"/>
                    <a:pt x="308" y="0"/>
                    <a:pt x="196" y="0"/>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7" name="Google Shape;5947;p151"/>
            <p:cNvSpPr/>
            <p:nvPr/>
          </p:nvSpPr>
          <p:spPr>
            <a:xfrm>
              <a:off x="9921063" y="1798221"/>
              <a:ext cx="376537" cy="217781"/>
            </a:xfrm>
            <a:custGeom>
              <a:avLst/>
              <a:gdLst/>
              <a:ahLst/>
              <a:cxnLst/>
              <a:rect l="l" t="t" r="r" b="b"/>
              <a:pathLst>
                <a:path w="6475" h="3745" extrusionOk="0">
                  <a:moveTo>
                    <a:pt x="4761" y="0"/>
                  </a:moveTo>
                  <a:cubicBezTo>
                    <a:pt x="4278" y="0"/>
                    <a:pt x="3628" y="215"/>
                    <a:pt x="2763" y="763"/>
                  </a:cubicBezTo>
                  <a:cubicBezTo>
                    <a:pt x="234" y="2434"/>
                    <a:pt x="1" y="2864"/>
                    <a:pt x="1130" y="3685"/>
                  </a:cubicBezTo>
                  <a:cubicBezTo>
                    <a:pt x="1130" y="3685"/>
                    <a:pt x="1345" y="3745"/>
                    <a:pt x="1665" y="3745"/>
                  </a:cubicBezTo>
                  <a:cubicBezTo>
                    <a:pt x="2115" y="3745"/>
                    <a:pt x="2775" y="3627"/>
                    <a:pt x="3342" y="3060"/>
                  </a:cubicBezTo>
                  <a:cubicBezTo>
                    <a:pt x="3688" y="2699"/>
                    <a:pt x="4057" y="2591"/>
                    <a:pt x="4403" y="2591"/>
                  </a:cubicBezTo>
                  <a:cubicBezTo>
                    <a:pt x="4925" y="2591"/>
                    <a:pt x="5398" y="2838"/>
                    <a:pt x="5669" y="2838"/>
                  </a:cubicBezTo>
                  <a:cubicBezTo>
                    <a:pt x="5703" y="2838"/>
                    <a:pt x="5733" y="2835"/>
                    <a:pt x="5760" y="2826"/>
                  </a:cubicBezTo>
                  <a:cubicBezTo>
                    <a:pt x="6095" y="2702"/>
                    <a:pt x="6475" y="0"/>
                    <a:pt x="4761" y="0"/>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948;p151"/>
            <p:cNvSpPr/>
            <p:nvPr/>
          </p:nvSpPr>
          <p:spPr>
            <a:xfrm>
              <a:off x="9876112" y="1942381"/>
              <a:ext cx="126075" cy="200742"/>
            </a:xfrm>
            <a:custGeom>
              <a:avLst/>
              <a:gdLst/>
              <a:ahLst/>
              <a:cxnLst/>
              <a:rect l="l" t="t" r="r" b="b"/>
              <a:pathLst>
                <a:path w="2168" h="3452" extrusionOk="0">
                  <a:moveTo>
                    <a:pt x="1616" y="1"/>
                  </a:moveTo>
                  <a:cubicBezTo>
                    <a:pt x="1437" y="1"/>
                    <a:pt x="1278" y="151"/>
                    <a:pt x="1278" y="151"/>
                  </a:cubicBezTo>
                  <a:cubicBezTo>
                    <a:pt x="1278" y="151"/>
                    <a:pt x="1275" y="151"/>
                    <a:pt x="1270" y="151"/>
                  </a:cubicBezTo>
                  <a:cubicBezTo>
                    <a:pt x="1166" y="151"/>
                    <a:pt x="1" y="219"/>
                    <a:pt x="848" y="3306"/>
                  </a:cubicBezTo>
                  <a:cubicBezTo>
                    <a:pt x="848" y="3306"/>
                    <a:pt x="1053" y="3452"/>
                    <a:pt x="1297" y="3452"/>
                  </a:cubicBezTo>
                  <a:cubicBezTo>
                    <a:pt x="1683" y="3452"/>
                    <a:pt x="2168" y="3087"/>
                    <a:pt x="2099" y="1206"/>
                  </a:cubicBezTo>
                  <a:cubicBezTo>
                    <a:pt x="2079" y="223"/>
                    <a:pt x="1833" y="1"/>
                    <a:pt x="1616"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9" name="Google Shape;5949;p151"/>
            <p:cNvSpPr/>
            <p:nvPr/>
          </p:nvSpPr>
          <p:spPr>
            <a:xfrm>
              <a:off x="9842077" y="2430979"/>
              <a:ext cx="165095" cy="280121"/>
            </a:xfrm>
            <a:custGeom>
              <a:avLst/>
              <a:gdLst/>
              <a:ahLst/>
              <a:cxnLst/>
              <a:rect l="l" t="t" r="r" b="b"/>
              <a:pathLst>
                <a:path w="2839" h="4817" extrusionOk="0">
                  <a:moveTo>
                    <a:pt x="2838" y="0"/>
                  </a:moveTo>
                  <a:cubicBezTo>
                    <a:pt x="2838" y="0"/>
                    <a:pt x="1718" y="75"/>
                    <a:pt x="1597" y="150"/>
                  </a:cubicBezTo>
                  <a:cubicBezTo>
                    <a:pt x="1597" y="150"/>
                    <a:pt x="589" y="1354"/>
                    <a:pt x="1" y="4817"/>
                  </a:cubicBezTo>
                  <a:lnTo>
                    <a:pt x="2138" y="1046"/>
                  </a:lnTo>
                  <a:cubicBezTo>
                    <a:pt x="2138" y="1046"/>
                    <a:pt x="2297" y="700"/>
                    <a:pt x="2838" y="0"/>
                  </a:cubicBezTo>
                  <a:close/>
                </a:path>
              </a:pathLst>
            </a:custGeom>
            <a:solidFill>
              <a:srgbClr val="000000">
                <a:alpha val="2849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0" name="Google Shape;5950;p151"/>
            <p:cNvSpPr/>
            <p:nvPr/>
          </p:nvSpPr>
          <p:spPr>
            <a:xfrm>
              <a:off x="9846686" y="2408590"/>
              <a:ext cx="390901" cy="682652"/>
            </a:xfrm>
            <a:custGeom>
              <a:avLst/>
              <a:gdLst/>
              <a:ahLst/>
              <a:cxnLst/>
              <a:rect l="l" t="t" r="r" b="b"/>
              <a:pathLst>
                <a:path w="6722" h="11739" extrusionOk="0">
                  <a:moveTo>
                    <a:pt x="2656" y="1"/>
                  </a:moveTo>
                  <a:cubicBezTo>
                    <a:pt x="2101" y="1"/>
                    <a:pt x="1292" y="474"/>
                    <a:pt x="813" y="1897"/>
                  </a:cubicBezTo>
                  <a:cubicBezTo>
                    <a:pt x="813" y="1897"/>
                    <a:pt x="1329" y="810"/>
                    <a:pt x="2091" y="810"/>
                  </a:cubicBezTo>
                  <a:cubicBezTo>
                    <a:pt x="2263" y="810"/>
                    <a:pt x="2448" y="866"/>
                    <a:pt x="2642" y="1001"/>
                  </a:cubicBezTo>
                  <a:cubicBezTo>
                    <a:pt x="3846" y="1823"/>
                    <a:pt x="4939" y="4352"/>
                    <a:pt x="5517" y="8469"/>
                  </a:cubicBezTo>
                  <a:cubicBezTo>
                    <a:pt x="5639" y="9561"/>
                    <a:pt x="5013" y="10606"/>
                    <a:pt x="3968" y="10923"/>
                  </a:cubicBezTo>
                  <a:cubicBezTo>
                    <a:pt x="3667" y="11003"/>
                    <a:pt x="3353" y="11036"/>
                    <a:pt x="3040" y="11036"/>
                  </a:cubicBezTo>
                  <a:cubicBezTo>
                    <a:pt x="1520" y="11036"/>
                    <a:pt x="1" y="10261"/>
                    <a:pt x="1" y="10261"/>
                  </a:cubicBezTo>
                  <a:lnTo>
                    <a:pt x="1" y="11306"/>
                  </a:lnTo>
                  <a:cubicBezTo>
                    <a:pt x="1" y="11306"/>
                    <a:pt x="824" y="11738"/>
                    <a:pt x="2852" y="11738"/>
                  </a:cubicBezTo>
                  <a:cubicBezTo>
                    <a:pt x="3190" y="11738"/>
                    <a:pt x="3561" y="11726"/>
                    <a:pt x="3968" y="11698"/>
                  </a:cubicBezTo>
                  <a:cubicBezTo>
                    <a:pt x="6721" y="11502"/>
                    <a:pt x="6488" y="8861"/>
                    <a:pt x="6488" y="8861"/>
                  </a:cubicBezTo>
                  <a:cubicBezTo>
                    <a:pt x="6488" y="8861"/>
                    <a:pt x="6376" y="1785"/>
                    <a:pt x="2988" y="68"/>
                  </a:cubicBezTo>
                  <a:cubicBezTo>
                    <a:pt x="2895" y="25"/>
                    <a:pt x="2782" y="1"/>
                    <a:pt x="2656"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51" name="Google Shape;5951;p151"/>
            <p:cNvGrpSpPr/>
            <p:nvPr/>
          </p:nvGrpSpPr>
          <p:grpSpPr>
            <a:xfrm>
              <a:off x="10027483" y="2751748"/>
              <a:ext cx="226388" cy="226388"/>
              <a:chOff x="10027483" y="2751748"/>
              <a:chExt cx="226388" cy="226388"/>
            </a:xfrm>
          </p:grpSpPr>
          <p:sp>
            <p:nvSpPr>
              <p:cNvPr id="5952" name="Google Shape;5952;p151"/>
              <p:cNvSpPr/>
              <p:nvPr/>
            </p:nvSpPr>
            <p:spPr>
              <a:xfrm>
                <a:off x="10027483" y="2813099"/>
                <a:ext cx="182948" cy="165037"/>
              </a:xfrm>
              <a:custGeom>
                <a:avLst/>
                <a:gdLst/>
                <a:ahLst/>
                <a:cxnLst/>
                <a:rect l="l" t="t" r="r" b="b"/>
                <a:pathLst>
                  <a:path w="3146" h="2838" extrusionOk="0">
                    <a:moveTo>
                      <a:pt x="1830" y="0"/>
                    </a:moveTo>
                    <a:cubicBezTo>
                      <a:pt x="1792" y="38"/>
                      <a:pt x="1746" y="112"/>
                      <a:pt x="1708" y="150"/>
                    </a:cubicBezTo>
                    <a:cubicBezTo>
                      <a:pt x="1279" y="738"/>
                      <a:pt x="663" y="1130"/>
                      <a:pt x="0" y="1401"/>
                    </a:cubicBezTo>
                    <a:lnTo>
                      <a:pt x="663" y="2838"/>
                    </a:lnTo>
                    <a:cubicBezTo>
                      <a:pt x="1400" y="2483"/>
                      <a:pt x="3108" y="1709"/>
                      <a:pt x="3146" y="1401"/>
                    </a:cubicBezTo>
                    <a:cubicBezTo>
                      <a:pt x="3034" y="504"/>
                      <a:pt x="2334" y="150"/>
                      <a:pt x="1830" y="0"/>
                    </a:cubicBezTo>
                    <a:close/>
                  </a:path>
                </a:pathLst>
              </a:custGeom>
              <a:solidFill>
                <a:srgbClr val="FF9A7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151"/>
              <p:cNvSpPr/>
              <p:nvPr/>
            </p:nvSpPr>
            <p:spPr>
              <a:xfrm>
                <a:off x="10087147" y="2751748"/>
                <a:ext cx="78215" cy="129855"/>
              </a:xfrm>
              <a:custGeom>
                <a:avLst/>
                <a:gdLst/>
                <a:ahLst/>
                <a:cxnLst/>
                <a:rect l="l" t="t" r="r" b="b"/>
                <a:pathLst>
                  <a:path w="1345" h="2233" extrusionOk="0">
                    <a:moveTo>
                      <a:pt x="766" y="1"/>
                    </a:moveTo>
                    <a:cubicBezTo>
                      <a:pt x="841" y="271"/>
                      <a:pt x="682" y="663"/>
                      <a:pt x="533" y="1093"/>
                    </a:cubicBezTo>
                    <a:cubicBezTo>
                      <a:pt x="449" y="1326"/>
                      <a:pt x="299" y="1522"/>
                      <a:pt x="178" y="1755"/>
                    </a:cubicBezTo>
                    <a:cubicBezTo>
                      <a:pt x="1" y="1933"/>
                      <a:pt x="175" y="2233"/>
                      <a:pt x="410" y="2233"/>
                    </a:cubicBezTo>
                    <a:cubicBezTo>
                      <a:pt x="435" y="2233"/>
                      <a:pt x="460" y="2229"/>
                      <a:pt x="486" y="2222"/>
                    </a:cubicBezTo>
                    <a:cubicBezTo>
                      <a:pt x="878" y="2101"/>
                      <a:pt x="1149" y="1755"/>
                      <a:pt x="1149" y="1326"/>
                    </a:cubicBezTo>
                    <a:cubicBezTo>
                      <a:pt x="1149" y="1167"/>
                      <a:pt x="1186" y="971"/>
                      <a:pt x="1186" y="971"/>
                    </a:cubicBezTo>
                    <a:cubicBezTo>
                      <a:pt x="1186" y="971"/>
                      <a:pt x="1345" y="505"/>
                      <a:pt x="1074" y="85"/>
                    </a:cubicBezTo>
                    <a:cubicBezTo>
                      <a:pt x="1000" y="1"/>
                      <a:pt x="841" y="1"/>
                      <a:pt x="766" y="1"/>
                    </a:cubicBezTo>
                    <a:close/>
                  </a:path>
                </a:pathLst>
              </a:custGeom>
              <a:solidFill>
                <a:srgbClr val="FF9A7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151"/>
              <p:cNvSpPr/>
              <p:nvPr/>
            </p:nvSpPr>
            <p:spPr>
              <a:xfrm>
                <a:off x="10174550" y="2866541"/>
                <a:ext cx="70074" cy="31402"/>
              </a:xfrm>
              <a:custGeom>
                <a:avLst/>
                <a:gdLst/>
                <a:ahLst/>
                <a:cxnLst/>
                <a:rect l="l" t="t" r="r" b="b"/>
                <a:pathLst>
                  <a:path w="1205" h="540" extrusionOk="0">
                    <a:moveTo>
                      <a:pt x="1002" y="0"/>
                    </a:moveTo>
                    <a:cubicBezTo>
                      <a:pt x="977" y="0"/>
                      <a:pt x="954" y="5"/>
                      <a:pt x="934" y="15"/>
                    </a:cubicBezTo>
                    <a:cubicBezTo>
                      <a:pt x="579" y="164"/>
                      <a:pt x="1" y="360"/>
                      <a:pt x="38" y="519"/>
                    </a:cubicBezTo>
                    <a:cubicBezTo>
                      <a:pt x="45" y="533"/>
                      <a:pt x="72" y="539"/>
                      <a:pt x="114" y="539"/>
                    </a:cubicBezTo>
                    <a:cubicBezTo>
                      <a:pt x="291" y="539"/>
                      <a:pt x="736" y="428"/>
                      <a:pt x="1046" y="360"/>
                    </a:cubicBezTo>
                    <a:cubicBezTo>
                      <a:pt x="1167" y="323"/>
                      <a:pt x="1205" y="211"/>
                      <a:pt x="1167" y="89"/>
                    </a:cubicBezTo>
                    <a:cubicBezTo>
                      <a:pt x="1140" y="35"/>
                      <a:pt x="1068" y="0"/>
                      <a:pt x="1002" y="0"/>
                    </a:cubicBezTo>
                    <a:close/>
                  </a:path>
                </a:pathLst>
              </a:custGeom>
              <a:solidFill>
                <a:srgbClr val="FF9A7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151"/>
              <p:cNvSpPr/>
              <p:nvPr/>
            </p:nvSpPr>
            <p:spPr>
              <a:xfrm>
                <a:off x="10172399" y="2861656"/>
                <a:ext cx="76587" cy="41579"/>
              </a:xfrm>
              <a:custGeom>
                <a:avLst/>
                <a:gdLst/>
                <a:ahLst/>
                <a:cxnLst/>
                <a:rect l="l" t="t" r="r" b="b"/>
                <a:pathLst>
                  <a:path w="1317" h="715" extrusionOk="0">
                    <a:moveTo>
                      <a:pt x="1046" y="173"/>
                    </a:moveTo>
                    <a:cubicBezTo>
                      <a:pt x="1083" y="173"/>
                      <a:pt x="1083" y="173"/>
                      <a:pt x="1120" y="211"/>
                    </a:cubicBezTo>
                    <a:lnTo>
                      <a:pt x="1120" y="295"/>
                    </a:lnTo>
                    <a:cubicBezTo>
                      <a:pt x="1120" y="332"/>
                      <a:pt x="1083" y="332"/>
                      <a:pt x="1046" y="369"/>
                    </a:cubicBezTo>
                    <a:cubicBezTo>
                      <a:pt x="850" y="407"/>
                      <a:pt x="383" y="528"/>
                      <a:pt x="187" y="528"/>
                    </a:cubicBezTo>
                    <a:cubicBezTo>
                      <a:pt x="271" y="481"/>
                      <a:pt x="542" y="369"/>
                      <a:pt x="700" y="332"/>
                    </a:cubicBezTo>
                    <a:cubicBezTo>
                      <a:pt x="775" y="248"/>
                      <a:pt x="887" y="211"/>
                      <a:pt x="1008" y="173"/>
                    </a:cubicBezTo>
                    <a:close/>
                    <a:moveTo>
                      <a:pt x="1023" y="1"/>
                    </a:moveTo>
                    <a:cubicBezTo>
                      <a:pt x="992" y="1"/>
                      <a:pt x="961" y="6"/>
                      <a:pt x="934" y="15"/>
                    </a:cubicBezTo>
                    <a:cubicBezTo>
                      <a:pt x="850" y="61"/>
                      <a:pt x="738" y="99"/>
                      <a:pt x="616" y="136"/>
                    </a:cubicBezTo>
                    <a:cubicBezTo>
                      <a:pt x="271" y="295"/>
                      <a:pt x="75" y="369"/>
                      <a:pt x="0" y="481"/>
                    </a:cubicBezTo>
                    <a:lnTo>
                      <a:pt x="0" y="603"/>
                    </a:lnTo>
                    <a:cubicBezTo>
                      <a:pt x="38" y="678"/>
                      <a:pt x="75" y="715"/>
                      <a:pt x="187" y="715"/>
                    </a:cubicBezTo>
                    <a:cubicBezTo>
                      <a:pt x="346" y="715"/>
                      <a:pt x="616" y="640"/>
                      <a:pt x="1120" y="528"/>
                    </a:cubicBezTo>
                    <a:cubicBezTo>
                      <a:pt x="1167" y="481"/>
                      <a:pt x="1242" y="444"/>
                      <a:pt x="1279" y="369"/>
                    </a:cubicBezTo>
                    <a:cubicBezTo>
                      <a:pt x="1316" y="295"/>
                      <a:pt x="1316" y="211"/>
                      <a:pt x="1279" y="136"/>
                    </a:cubicBezTo>
                    <a:cubicBezTo>
                      <a:pt x="1223" y="45"/>
                      <a:pt x="1119" y="1"/>
                      <a:pt x="1023" y="1"/>
                    </a:cubicBezTo>
                    <a:close/>
                  </a:path>
                </a:pathLst>
              </a:custGeom>
              <a:solidFill>
                <a:srgbClr val="FF9A7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6" name="Google Shape;5956;p151"/>
              <p:cNvSpPr/>
              <p:nvPr/>
            </p:nvSpPr>
            <p:spPr>
              <a:xfrm>
                <a:off x="10165304" y="2841535"/>
                <a:ext cx="83681" cy="41579"/>
              </a:xfrm>
              <a:custGeom>
                <a:avLst/>
                <a:gdLst/>
                <a:ahLst/>
                <a:cxnLst/>
                <a:rect l="l" t="t" r="r" b="b"/>
                <a:pathLst>
                  <a:path w="1439" h="715" extrusionOk="0">
                    <a:moveTo>
                      <a:pt x="1235" y="1"/>
                    </a:moveTo>
                    <a:cubicBezTo>
                      <a:pt x="1211" y="1"/>
                      <a:pt x="1188" y="5"/>
                      <a:pt x="1168" y="15"/>
                    </a:cubicBezTo>
                    <a:cubicBezTo>
                      <a:pt x="738" y="249"/>
                      <a:pt x="1" y="519"/>
                      <a:pt x="122" y="678"/>
                    </a:cubicBezTo>
                    <a:cubicBezTo>
                      <a:pt x="141" y="704"/>
                      <a:pt x="178" y="715"/>
                      <a:pt x="227" y="715"/>
                    </a:cubicBezTo>
                    <a:cubicBezTo>
                      <a:pt x="465" y="715"/>
                      <a:pt x="1001" y="455"/>
                      <a:pt x="1326" y="323"/>
                    </a:cubicBezTo>
                    <a:cubicBezTo>
                      <a:pt x="1401" y="286"/>
                      <a:pt x="1438" y="174"/>
                      <a:pt x="1401" y="90"/>
                    </a:cubicBezTo>
                    <a:cubicBezTo>
                      <a:pt x="1374" y="35"/>
                      <a:pt x="1301" y="1"/>
                      <a:pt x="1235" y="1"/>
                    </a:cubicBezTo>
                    <a:close/>
                  </a:path>
                </a:pathLst>
              </a:custGeom>
              <a:solidFill>
                <a:srgbClr val="FF9A7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7" name="Google Shape;5957;p151"/>
              <p:cNvSpPr/>
              <p:nvPr/>
            </p:nvSpPr>
            <p:spPr>
              <a:xfrm>
                <a:off x="10165304" y="2837000"/>
                <a:ext cx="88566" cy="50535"/>
              </a:xfrm>
              <a:custGeom>
                <a:avLst/>
                <a:gdLst/>
                <a:ahLst/>
                <a:cxnLst/>
                <a:rect l="l" t="t" r="r" b="b"/>
                <a:pathLst>
                  <a:path w="1523" h="869" extrusionOk="0">
                    <a:moveTo>
                      <a:pt x="1205" y="168"/>
                    </a:moveTo>
                    <a:cubicBezTo>
                      <a:pt x="1242" y="168"/>
                      <a:pt x="1289" y="168"/>
                      <a:pt x="1326" y="205"/>
                    </a:cubicBezTo>
                    <a:lnTo>
                      <a:pt x="1326" y="289"/>
                    </a:lnTo>
                    <a:lnTo>
                      <a:pt x="1289" y="327"/>
                    </a:lnTo>
                    <a:lnTo>
                      <a:pt x="1205" y="364"/>
                    </a:lnTo>
                    <a:cubicBezTo>
                      <a:pt x="972" y="439"/>
                      <a:pt x="356" y="719"/>
                      <a:pt x="197" y="719"/>
                    </a:cubicBezTo>
                    <a:cubicBezTo>
                      <a:pt x="309" y="597"/>
                      <a:pt x="626" y="439"/>
                      <a:pt x="860" y="364"/>
                    </a:cubicBezTo>
                    <a:cubicBezTo>
                      <a:pt x="972" y="289"/>
                      <a:pt x="1093" y="252"/>
                      <a:pt x="1205" y="168"/>
                    </a:cubicBezTo>
                    <a:close/>
                    <a:moveTo>
                      <a:pt x="1225" y="1"/>
                    </a:moveTo>
                    <a:cubicBezTo>
                      <a:pt x="1192" y="1"/>
                      <a:pt x="1159" y="7"/>
                      <a:pt x="1130" y="19"/>
                    </a:cubicBezTo>
                    <a:cubicBezTo>
                      <a:pt x="1009" y="93"/>
                      <a:pt x="897" y="131"/>
                      <a:pt x="776" y="205"/>
                    </a:cubicBezTo>
                    <a:cubicBezTo>
                      <a:pt x="272" y="439"/>
                      <a:pt x="38" y="560"/>
                      <a:pt x="1" y="672"/>
                    </a:cubicBezTo>
                    <a:cubicBezTo>
                      <a:pt x="1" y="719"/>
                      <a:pt x="1" y="756"/>
                      <a:pt x="38" y="793"/>
                    </a:cubicBezTo>
                    <a:cubicBezTo>
                      <a:pt x="76" y="831"/>
                      <a:pt x="160" y="868"/>
                      <a:pt x="234" y="868"/>
                    </a:cubicBezTo>
                    <a:cubicBezTo>
                      <a:pt x="468" y="868"/>
                      <a:pt x="822" y="719"/>
                      <a:pt x="1242" y="523"/>
                    </a:cubicBezTo>
                    <a:lnTo>
                      <a:pt x="1364" y="485"/>
                    </a:lnTo>
                    <a:cubicBezTo>
                      <a:pt x="1401" y="439"/>
                      <a:pt x="1476" y="401"/>
                      <a:pt x="1476" y="327"/>
                    </a:cubicBezTo>
                    <a:cubicBezTo>
                      <a:pt x="1522" y="252"/>
                      <a:pt x="1476" y="205"/>
                      <a:pt x="1476" y="131"/>
                    </a:cubicBezTo>
                    <a:cubicBezTo>
                      <a:pt x="1420" y="48"/>
                      <a:pt x="1319" y="1"/>
                      <a:pt x="1225" y="1"/>
                    </a:cubicBezTo>
                    <a:close/>
                  </a:path>
                </a:pathLst>
              </a:custGeom>
              <a:solidFill>
                <a:srgbClr val="FF9A7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8" name="Google Shape;5958;p151"/>
              <p:cNvSpPr/>
              <p:nvPr/>
            </p:nvSpPr>
            <p:spPr>
              <a:xfrm>
                <a:off x="10147393" y="2813506"/>
                <a:ext cx="99383" cy="52163"/>
              </a:xfrm>
              <a:custGeom>
                <a:avLst/>
                <a:gdLst/>
                <a:ahLst/>
                <a:cxnLst/>
                <a:rect l="l" t="t" r="r" b="b"/>
                <a:pathLst>
                  <a:path w="1709" h="897" extrusionOk="0">
                    <a:moveTo>
                      <a:pt x="1465" y="1"/>
                    </a:moveTo>
                    <a:cubicBezTo>
                      <a:pt x="1430" y="1"/>
                      <a:pt x="1395" y="10"/>
                      <a:pt x="1364" y="31"/>
                    </a:cubicBezTo>
                    <a:cubicBezTo>
                      <a:pt x="813" y="339"/>
                      <a:pt x="1" y="656"/>
                      <a:pt x="113" y="843"/>
                    </a:cubicBezTo>
                    <a:cubicBezTo>
                      <a:pt x="129" y="881"/>
                      <a:pt x="172" y="897"/>
                      <a:pt x="235" y="897"/>
                    </a:cubicBezTo>
                    <a:cubicBezTo>
                      <a:pt x="500" y="897"/>
                      <a:pt x="1113" y="611"/>
                      <a:pt x="1550" y="423"/>
                    </a:cubicBezTo>
                    <a:cubicBezTo>
                      <a:pt x="1672" y="376"/>
                      <a:pt x="1709" y="264"/>
                      <a:pt x="1672" y="143"/>
                    </a:cubicBezTo>
                    <a:cubicBezTo>
                      <a:pt x="1645" y="62"/>
                      <a:pt x="1555" y="1"/>
                      <a:pt x="1465" y="1"/>
                    </a:cubicBezTo>
                    <a:close/>
                  </a:path>
                </a:pathLst>
              </a:custGeom>
              <a:solidFill>
                <a:srgbClr val="FF9A7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9" name="Google Shape;5959;p151"/>
              <p:cNvSpPr/>
              <p:nvPr/>
            </p:nvSpPr>
            <p:spPr>
              <a:xfrm>
                <a:off x="10142508" y="2808912"/>
                <a:ext cx="111362" cy="62863"/>
              </a:xfrm>
              <a:custGeom>
                <a:avLst/>
                <a:gdLst/>
                <a:ahLst/>
                <a:cxnLst/>
                <a:rect l="l" t="t" r="r" b="b"/>
                <a:pathLst>
                  <a:path w="1915" h="1081" extrusionOk="0">
                    <a:moveTo>
                      <a:pt x="1541" y="156"/>
                    </a:moveTo>
                    <a:cubicBezTo>
                      <a:pt x="1560" y="156"/>
                      <a:pt x="1578" y="166"/>
                      <a:pt x="1597" y="184"/>
                    </a:cubicBezTo>
                    <a:cubicBezTo>
                      <a:pt x="1634" y="184"/>
                      <a:pt x="1681" y="222"/>
                      <a:pt x="1681" y="268"/>
                    </a:cubicBezTo>
                    <a:cubicBezTo>
                      <a:pt x="1718" y="343"/>
                      <a:pt x="1681" y="418"/>
                      <a:pt x="1597" y="418"/>
                    </a:cubicBezTo>
                    <a:cubicBezTo>
                      <a:pt x="1485" y="502"/>
                      <a:pt x="1364" y="539"/>
                      <a:pt x="1214" y="576"/>
                    </a:cubicBezTo>
                    <a:cubicBezTo>
                      <a:pt x="959" y="721"/>
                      <a:pt x="455" y="889"/>
                      <a:pt x="312" y="889"/>
                    </a:cubicBezTo>
                    <a:cubicBezTo>
                      <a:pt x="298" y="889"/>
                      <a:pt x="287" y="888"/>
                      <a:pt x="281" y="884"/>
                    </a:cubicBezTo>
                    <a:cubicBezTo>
                      <a:pt x="234" y="810"/>
                      <a:pt x="822" y="502"/>
                      <a:pt x="1093" y="380"/>
                    </a:cubicBezTo>
                    <a:cubicBezTo>
                      <a:pt x="1214" y="306"/>
                      <a:pt x="1364" y="268"/>
                      <a:pt x="1485" y="184"/>
                    </a:cubicBezTo>
                    <a:cubicBezTo>
                      <a:pt x="1504" y="166"/>
                      <a:pt x="1522" y="156"/>
                      <a:pt x="1541" y="156"/>
                    </a:cubicBezTo>
                    <a:close/>
                    <a:moveTo>
                      <a:pt x="1527" y="0"/>
                    </a:moveTo>
                    <a:cubicBezTo>
                      <a:pt x="1483" y="0"/>
                      <a:pt x="1443" y="12"/>
                      <a:pt x="1401" y="35"/>
                    </a:cubicBezTo>
                    <a:cubicBezTo>
                      <a:pt x="1289" y="110"/>
                      <a:pt x="1130" y="147"/>
                      <a:pt x="1018" y="222"/>
                    </a:cubicBezTo>
                    <a:cubicBezTo>
                      <a:pt x="430" y="502"/>
                      <a:pt x="1" y="735"/>
                      <a:pt x="122" y="968"/>
                    </a:cubicBezTo>
                    <a:cubicBezTo>
                      <a:pt x="122" y="1043"/>
                      <a:pt x="197" y="1080"/>
                      <a:pt x="281" y="1080"/>
                    </a:cubicBezTo>
                    <a:cubicBezTo>
                      <a:pt x="468" y="1080"/>
                      <a:pt x="822" y="922"/>
                      <a:pt x="1289" y="735"/>
                    </a:cubicBezTo>
                    <a:cubicBezTo>
                      <a:pt x="1401" y="688"/>
                      <a:pt x="1560" y="651"/>
                      <a:pt x="1681" y="614"/>
                    </a:cubicBezTo>
                    <a:cubicBezTo>
                      <a:pt x="1830" y="539"/>
                      <a:pt x="1914" y="343"/>
                      <a:pt x="1830" y="184"/>
                    </a:cubicBezTo>
                    <a:cubicBezTo>
                      <a:pt x="1793" y="110"/>
                      <a:pt x="1756" y="35"/>
                      <a:pt x="1681" y="35"/>
                    </a:cubicBezTo>
                    <a:cubicBezTo>
                      <a:pt x="1620" y="12"/>
                      <a:pt x="1571" y="0"/>
                      <a:pt x="1527" y="0"/>
                    </a:cubicBezTo>
                    <a:close/>
                  </a:path>
                </a:pathLst>
              </a:custGeom>
              <a:solidFill>
                <a:srgbClr val="FF9A7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0" name="Google Shape;5960;p151"/>
              <p:cNvSpPr/>
              <p:nvPr/>
            </p:nvSpPr>
            <p:spPr>
              <a:xfrm>
                <a:off x="10138205" y="2793327"/>
                <a:ext cx="79262" cy="44545"/>
              </a:xfrm>
              <a:custGeom>
                <a:avLst/>
                <a:gdLst/>
                <a:ahLst/>
                <a:cxnLst/>
                <a:rect l="l" t="t" r="r" b="b"/>
                <a:pathLst>
                  <a:path w="1363" h="766" extrusionOk="0">
                    <a:moveTo>
                      <a:pt x="1108" y="1"/>
                    </a:moveTo>
                    <a:cubicBezTo>
                      <a:pt x="1075" y="1"/>
                      <a:pt x="1041" y="8"/>
                      <a:pt x="1008" y="23"/>
                    </a:cubicBezTo>
                    <a:cubicBezTo>
                      <a:pt x="430" y="340"/>
                      <a:pt x="0" y="648"/>
                      <a:pt x="122" y="723"/>
                    </a:cubicBezTo>
                    <a:cubicBezTo>
                      <a:pt x="149" y="752"/>
                      <a:pt x="201" y="765"/>
                      <a:pt x="271" y="765"/>
                    </a:cubicBezTo>
                    <a:cubicBezTo>
                      <a:pt x="489" y="765"/>
                      <a:pt x="879" y="638"/>
                      <a:pt x="1204" y="490"/>
                    </a:cubicBezTo>
                    <a:cubicBezTo>
                      <a:pt x="1326" y="452"/>
                      <a:pt x="1363" y="378"/>
                      <a:pt x="1363" y="256"/>
                    </a:cubicBezTo>
                    <a:cubicBezTo>
                      <a:pt x="1363" y="108"/>
                      <a:pt x="1239" y="1"/>
                      <a:pt x="1108" y="1"/>
                    </a:cubicBezTo>
                    <a:close/>
                  </a:path>
                </a:pathLst>
              </a:custGeom>
              <a:solidFill>
                <a:srgbClr val="FF9A7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1" name="Google Shape;5961;p151"/>
              <p:cNvSpPr/>
              <p:nvPr/>
            </p:nvSpPr>
            <p:spPr>
              <a:xfrm>
                <a:off x="10138205" y="2788675"/>
                <a:ext cx="85775" cy="53791"/>
              </a:xfrm>
              <a:custGeom>
                <a:avLst/>
                <a:gdLst/>
                <a:ahLst/>
                <a:cxnLst/>
                <a:rect l="l" t="t" r="r" b="b"/>
                <a:pathLst>
                  <a:path w="1475" h="925" extrusionOk="0">
                    <a:moveTo>
                      <a:pt x="1130" y="159"/>
                    </a:moveTo>
                    <a:cubicBezTo>
                      <a:pt x="1158" y="159"/>
                      <a:pt x="1186" y="168"/>
                      <a:pt x="1204" y="187"/>
                    </a:cubicBezTo>
                    <a:cubicBezTo>
                      <a:pt x="1242" y="224"/>
                      <a:pt x="1288" y="262"/>
                      <a:pt x="1288" y="336"/>
                    </a:cubicBezTo>
                    <a:cubicBezTo>
                      <a:pt x="1288" y="420"/>
                      <a:pt x="1242" y="495"/>
                      <a:pt x="1167" y="495"/>
                    </a:cubicBezTo>
                    <a:cubicBezTo>
                      <a:pt x="588" y="728"/>
                      <a:pt x="271" y="766"/>
                      <a:pt x="196" y="766"/>
                    </a:cubicBezTo>
                    <a:cubicBezTo>
                      <a:pt x="234" y="691"/>
                      <a:pt x="504" y="458"/>
                      <a:pt x="1055" y="187"/>
                    </a:cubicBezTo>
                    <a:cubicBezTo>
                      <a:pt x="1074" y="168"/>
                      <a:pt x="1102" y="159"/>
                      <a:pt x="1130" y="159"/>
                    </a:cubicBezTo>
                    <a:close/>
                    <a:moveTo>
                      <a:pt x="1130" y="0"/>
                    </a:moveTo>
                    <a:cubicBezTo>
                      <a:pt x="1071" y="0"/>
                      <a:pt x="1013" y="10"/>
                      <a:pt x="971" y="28"/>
                    </a:cubicBezTo>
                    <a:cubicBezTo>
                      <a:pt x="542" y="262"/>
                      <a:pt x="38" y="570"/>
                      <a:pt x="38" y="766"/>
                    </a:cubicBezTo>
                    <a:cubicBezTo>
                      <a:pt x="0" y="803"/>
                      <a:pt x="38" y="850"/>
                      <a:pt x="75" y="887"/>
                    </a:cubicBezTo>
                    <a:cubicBezTo>
                      <a:pt x="75" y="887"/>
                      <a:pt x="122" y="924"/>
                      <a:pt x="234" y="924"/>
                    </a:cubicBezTo>
                    <a:cubicBezTo>
                      <a:pt x="392" y="924"/>
                      <a:pt x="700" y="887"/>
                      <a:pt x="1242" y="654"/>
                    </a:cubicBezTo>
                    <a:cubicBezTo>
                      <a:pt x="1363" y="616"/>
                      <a:pt x="1475" y="495"/>
                      <a:pt x="1475" y="336"/>
                    </a:cubicBezTo>
                    <a:cubicBezTo>
                      <a:pt x="1475" y="224"/>
                      <a:pt x="1400" y="103"/>
                      <a:pt x="1288" y="28"/>
                    </a:cubicBezTo>
                    <a:cubicBezTo>
                      <a:pt x="1246" y="10"/>
                      <a:pt x="1188" y="0"/>
                      <a:pt x="1130" y="0"/>
                    </a:cubicBezTo>
                    <a:close/>
                  </a:path>
                </a:pathLst>
              </a:custGeom>
              <a:solidFill>
                <a:srgbClr val="FF9A7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62" name="Google Shape;5962;p151"/>
            <p:cNvSpPr/>
            <p:nvPr/>
          </p:nvSpPr>
          <p:spPr>
            <a:xfrm>
              <a:off x="9765273" y="2449122"/>
              <a:ext cx="359382" cy="610834"/>
            </a:xfrm>
            <a:custGeom>
              <a:avLst/>
              <a:gdLst/>
              <a:ahLst/>
              <a:cxnLst/>
              <a:rect l="l" t="t" r="r" b="b"/>
              <a:pathLst>
                <a:path w="6180" h="10504" extrusionOk="0">
                  <a:moveTo>
                    <a:pt x="4271" y="0"/>
                  </a:moveTo>
                  <a:cubicBezTo>
                    <a:pt x="3817" y="0"/>
                    <a:pt x="3370" y="243"/>
                    <a:pt x="3109" y="659"/>
                  </a:cubicBezTo>
                  <a:cubicBezTo>
                    <a:pt x="1" y="5438"/>
                    <a:pt x="701" y="8826"/>
                    <a:pt x="701" y="8826"/>
                  </a:cubicBezTo>
                  <a:cubicBezTo>
                    <a:pt x="850" y="10376"/>
                    <a:pt x="1746" y="10422"/>
                    <a:pt x="1746" y="10422"/>
                  </a:cubicBezTo>
                  <a:cubicBezTo>
                    <a:pt x="1984" y="10478"/>
                    <a:pt x="2223" y="10504"/>
                    <a:pt x="2461" y="10504"/>
                  </a:cubicBezTo>
                  <a:cubicBezTo>
                    <a:pt x="3855" y="10504"/>
                    <a:pt x="5215" y="9629"/>
                    <a:pt x="6180" y="8864"/>
                  </a:cubicBezTo>
                  <a:cubicBezTo>
                    <a:pt x="6105" y="8705"/>
                    <a:pt x="6068" y="8556"/>
                    <a:pt x="6021" y="8360"/>
                  </a:cubicBezTo>
                  <a:cubicBezTo>
                    <a:pt x="5909" y="7809"/>
                    <a:pt x="5750" y="7267"/>
                    <a:pt x="5676" y="6689"/>
                  </a:cubicBezTo>
                  <a:lnTo>
                    <a:pt x="3884" y="7193"/>
                  </a:lnTo>
                  <a:cubicBezTo>
                    <a:pt x="5321" y="4701"/>
                    <a:pt x="5676" y="3422"/>
                    <a:pt x="5834" y="2367"/>
                  </a:cubicBezTo>
                  <a:cubicBezTo>
                    <a:pt x="5834" y="2255"/>
                    <a:pt x="5872" y="2096"/>
                    <a:pt x="5872" y="1975"/>
                  </a:cubicBezTo>
                  <a:cubicBezTo>
                    <a:pt x="5909" y="1004"/>
                    <a:pt x="5442" y="463"/>
                    <a:pt x="4938" y="192"/>
                  </a:cubicBezTo>
                  <a:cubicBezTo>
                    <a:pt x="4729" y="61"/>
                    <a:pt x="4499" y="0"/>
                    <a:pt x="4271" y="0"/>
                  </a:cubicBez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3" name="Google Shape;5963;p151"/>
            <p:cNvSpPr/>
            <p:nvPr/>
          </p:nvSpPr>
          <p:spPr>
            <a:xfrm>
              <a:off x="10018236" y="2708890"/>
              <a:ext cx="79320" cy="156372"/>
            </a:xfrm>
            <a:custGeom>
              <a:avLst/>
              <a:gdLst/>
              <a:ahLst/>
              <a:cxnLst/>
              <a:rect l="l" t="t" r="r" b="b"/>
              <a:pathLst>
                <a:path w="1364" h="2689" extrusionOk="0">
                  <a:moveTo>
                    <a:pt x="896" y="0"/>
                  </a:moveTo>
                  <a:cubicBezTo>
                    <a:pt x="859" y="0"/>
                    <a:pt x="822" y="0"/>
                    <a:pt x="822" y="38"/>
                  </a:cubicBezTo>
                  <a:cubicBezTo>
                    <a:pt x="784" y="122"/>
                    <a:pt x="0" y="1671"/>
                    <a:pt x="38" y="2492"/>
                  </a:cubicBezTo>
                  <a:cubicBezTo>
                    <a:pt x="38" y="2530"/>
                    <a:pt x="84" y="2604"/>
                    <a:pt x="122" y="2642"/>
                  </a:cubicBezTo>
                  <a:cubicBezTo>
                    <a:pt x="196" y="2688"/>
                    <a:pt x="318" y="2688"/>
                    <a:pt x="430" y="2688"/>
                  </a:cubicBezTo>
                  <a:cubicBezTo>
                    <a:pt x="784" y="2688"/>
                    <a:pt x="1251" y="2567"/>
                    <a:pt x="1326" y="2567"/>
                  </a:cubicBezTo>
                  <a:cubicBezTo>
                    <a:pt x="1363" y="2530"/>
                    <a:pt x="1363" y="2492"/>
                    <a:pt x="1363" y="2492"/>
                  </a:cubicBezTo>
                  <a:cubicBezTo>
                    <a:pt x="1363" y="2455"/>
                    <a:pt x="1326" y="2455"/>
                    <a:pt x="1288" y="2455"/>
                  </a:cubicBezTo>
                  <a:cubicBezTo>
                    <a:pt x="1128" y="2507"/>
                    <a:pt x="763" y="2598"/>
                    <a:pt x="488" y="2598"/>
                  </a:cubicBezTo>
                  <a:cubicBezTo>
                    <a:pt x="364" y="2598"/>
                    <a:pt x="257" y="2579"/>
                    <a:pt x="196" y="2530"/>
                  </a:cubicBezTo>
                  <a:cubicBezTo>
                    <a:pt x="159" y="2530"/>
                    <a:pt x="159" y="2492"/>
                    <a:pt x="159" y="2455"/>
                  </a:cubicBezTo>
                  <a:cubicBezTo>
                    <a:pt x="122" y="1708"/>
                    <a:pt x="896" y="122"/>
                    <a:pt x="934" y="75"/>
                  </a:cubicBezTo>
                  <a:cubicBezTo>
                    <a:pt x="934" y="38"/>
                    <a:pt x="934" y="38"/>
                    <a:pt x="896" y="0"/>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64" name="Google Shape;5964;p151"/>
          <p:cNvGrpSpPr/>
          <p:nvPr/>
        </p:nvGrpSpPr>
        <p:grpSpPr>
          <a:xfrm>
            <a:off x="1116650" y="2740145"/>
            <a:ext cx="567042" cy="1302979"/>
            <a:chOff x="161812" y="2531189"/>
            <a:chExt cx="743175" cy="1707706"/>
          </a:xfrm>
        </p:grpSpPr>
        <p:grpSp>
          <p:nvGrpSpPr>
            <p:cNvPr id="5965" name="Google Shape;5965;p151"/>
            <p:cNvGrpSpPr/>
            <p:nvPr/>
          </p:nvGrpSpPr>
          <p:grpSpPr>
            <a:xfrm>
              <a:off x="161812" y="2531189"/>
              <a:ext cx="743175" cy="1707706"/>
              <a:chOff x="-1455848" y="1157753"/>
              <a:chExt cx="1395109" cy="3205755"/>
            </a:xfrm>
          </p:grpSpPr>
          <p:sp>
            <p:nvSpPr>
              <p:cNvPr id="5966" name="Google Shape;5966;p151"/>
              <p:cNvSpPr/>
              <p:nvPr/>
            </p:nvSpPr>
            <p:spPr>
              <a:xfrm>
                <a:off x="-1220255" y="3947382"/>
                <a:ext cx="212270" cy="347264"/>
              </a:xfrm>
              <a:custGeom>
                <a:avLst/>
                <a:gdLst/>
                <a:ahLst/>
                <a:cxnLst/>
                <a:rect l="l" t="t" r="r" b="b"/>
                <a:pathLst>
                  <a:path w="2876" h="4705" extrusionOk="0">
                    <a:moveTo>
                      <a:pt x="2875" y="0"/>
                    </a:moveTo>
                    <a:lnTo>
                      <a:pt x="346" y="233"/>
                    </a:lnTo>
                    <a:lnTo>
                      <a:pt x="1" y="3771"/>
                    </a:lnTo>
                    <a:lnTo>
                      <a:pt x="505" y="4630"/>
                    </a:lnTo>
                    <a:lnTo>
                      <a:pt x="2334" y="4704"/>
                    </a:lnTo>
                    <a:lnTo>
                      <a:pt x="2642" y="3883"/>
                    </a:lnTo>
                    <a:cubicBezTo>
                      <a:pt x="2371" y="3734"/>
                      <a:pt x="2875" y="0"/>
                      <a:pt x="2875" y="0"/>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7" name="Google Shape;5967;p151"/>
              <p:cNvSpPr/>
              <p:nvPr/>
            </p:nvSpPr>
            <p:spPr>
              <a:xfrm>
                <a:off x="-1243652" y="4213901"/>
                <a:ext cx="439597" cy="149608"/>
              </a:xfrm>
              <a:custGeom>
                <a:avLst/>
                <a:gdLst/>
                <a:ahLst/>
                <a:cxnLst/>
                <a:rect l="l" t="t" r="r" b="b"/>
                <a:pathLst>
                  <a:path w="5956" h="2027" extrusionOk="0">
                    <a:moveTo>
                      <a:pt x="279" y="0"/>
                    </a:moveTo>
                    <a:cubicBezTo>
                      <a:pt x="249" y="0"/>
                      <a:pt x="234" y="1"/>
                      <a:pt x="234" y="1"/>
                    </a:cubicBezTo>
                    <a:lnTo>
                      <a:pt x="0" y="2027"/>
                    </a:lnTo>
                    <a:lnTo>
                      <a:pt x="5918" y="2027"/>
                    </a:lnTo>
                    <a:cubicBezTo>
                      <a:pt x="5955" y="1831"/>
                      <a:pt x="5881" y="1327"/>
                      <a:pt x="5685" y="1252"/>
                    </a:cubicBezTo>
                    <a:lnTo>
                      <a:pt x="2922" y="197"/>
                    </a:lnTo>
                    <a:cubicBezTo>
                      <a:pt x="2922" y="197"/>
                      <a:pt x="2761" y="430"/>
                      <a:pt x="2384" y="430"/>
                    </a:cubicBezTo>
                    <a:cubicBezTo>
                      <a:pt x="2272" y="430"/>
                      <a:pt x="2140" y="409"/>
                      <a:pt x="1988" y="356"/>
                    </a:cubicBezTo>
                    <a:cubicBezTo>
                      <a:pt x="1008" y="27"/>
                      <a:pt x="437" y="0"/>
                      <a:pt x="279" y="0"/>
                    </a:cubicBezTo>
                    <a:close/>
                  </a:path>
                </a:pathLst>
              </a:custGeom>
              <a:solidFill>
                <a:srgbClr val="EFEFE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8" name="Google Shape;5968;p151"/>
              <p:cNvSpPr/>
              <p:nvPr/>
            </p:nvSpPr>
            <p:spPr>
              <a:xfrm>
                <a:off x="-964659" y="4254569"/>
                <a:ext cx="143334" cy="57275"/>
              </a:xfrm>
              <a:custGeom>
                <a:avLst/>
                <a:gdLst/>
                <a:ahLst/>
                <a:cxnLst/>
                <a:rect l="l" t="t" r="r" b="b"/>
                <a:pathLst>
                  <a:path w="1942" h="776" extrusionOk="0">
                    <a:moveTo>
                      <a:pt x="150" y="1"/>
                    </a:moveTo>
                    <a:lnTo>
                      <a:pt x="0" y="776"/>
                    </a:lnTo>
                    <a:lnTo>
                      <a:pt x="1905" y="776"/>
                    </a:lnTo>
                    <a:cubicBezTo>
                      <a:pt x="1942" y="776"/>
                      <a:pt x="1942" y="776"/>
                      <a:pt x="1905" y="738"/>
                    </a:cubicBezTo>
                    <a:lnTo>
                      <a:pt x="150" y="1"/>
                    </a:lnTo>
                    <a:close/>
                  </a:path>
                </a:pathLst>
              </a:custGeom>
              <a:solidFill>
                <a:srgbClr val="FE5F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9" name="Google Shape;5969;p151"/>
              <p:cNvSpPr/>
              <p:nvPr/>
            </p:nvSpPr>
            <p:spPr>
              <a:xfrm>
                <a:off x="-968128" y="4251173"/>
                <a:ext cx="146803" cy="63401"/>
              </a:xfrm>
              <a:custGeom>
                <a:avLst/>
                <a:gdLst/>
                <a:ahLst/>
                <a:cxnLst/>
                <a:rect l="l" t="t" r="r" b="b"/>
                <a:pathLst>
                  <a:path w="1989" h="859" extrusionOk="0">
                    <a:moveTo>
                      <a:pt x="197" y="84"/>
                    </a:moveTo>
                    <a:lnTo>
                      <a:pt x="1914" y="822"/>
                    </a:lnTo>
                    <a:lnTo>
                      <a:pt x="47" y="822"/>
                    </a:lnTo>
                    <a:lnTo>
                      <a:pt x="197" y="84"/>
                    </a:lnTo>
                    <a:close/>
                    <a:moveTo>
                      <a:pt x="160" y="0"/>
                    </a:moveTo>
                    <a:lnTo>
                      <a:pt x="1" y="859"/>
                    </a:lnTo>
                    <a:lnTo>
                      <a:pt x="1952" y="859"/>
                    </a:lnTo>
                    <a:cubicBezTo>
                      <a:pt x="1989" y="859"/>
                      <a:pt x="1989" y="859"/>
                      <a:pt x="1989" y="822"/>
                    </a:cubicBezTo>
                    <a:lnTo>
                      <a:pt x="1989" y="784"/>
                    </a:lnTo>
                    <a:lnTo>
                      <a:pt x="160" y="0"/>
                    </a:lnTo>
                    <a:close/>
                  </a:path>
                </a:pathLst>
              </a:custGeom>
              <a:solidFill>
                <a:srgbClr val="FE5F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970;p151"/>
              <p:cNvSpPr/>
              <p:nvPr/>
            </p:nvSpPr>
            <p:spPr>
              <a:xfrm>
                <a:off x="-1237452" y="4213974"/>
                <a:ext cx="45539" cy="97869"/>
              </a:xfrm>
              <a:custGeom>
                <a:avLst/>
                <a:gdLst/>
                <a:ahLst/>
                <a:cxnLst/>
                <a:rect l="l" t="t" r="r" b="b"/>
                <a:pathLst>
                  <a:path w="617" h="1326" extrusionOk="0">
                    <a:moveTo>
                      <a:pt x="150" y="0"/>
                    </a:moveTo>
                    <a:lnTo>
                      <a:pt x="0" y="1326"/>
                    </a:lnTo>
                    <a:lnTo>
                      <a:pt x="616" y="1326"/>
                    </a:lnTo>
                    <a:lnTo>
                      <a:pt x="542" y="38"/>
                    </a:lnTo>
                    <a:cubicBezTo>
                      <a:pt x="467" y="38"/>
                      <a:pt x="150" y="0"/>
                      <a:pt x="150" y="0"/>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1" name="Google Shape;5971;p151"/>
              <p:cNvSpPr/>
              <p:nvPr/>
            </p:nvSpPr>
            <p:spPr>
              <a:xfrm>
                <a:off x="-1240257" y="4309038"/>
                <a:ext cx="421736" cy="5536"/>
              </a:xfrm>
              <a:custGeom>
                <a:avLst/>
                <a:gdLst/>
                <a:ahLst/>
                <a:cxnLst/>
                <a:rect l="l" t="t" r="r" b="b"/>
                <a:pathLst>
                  <a:path w="5714" h="75" extrusionOk="0">
                    <a:moveTo>
                      <a:pt x="38" y="0"/>
                    </a:moveTo>
                    <a:lnTo>
                      <a:pt x="1" y="38"/>
                    </a:lnTo>
                    <a:cubicBezTo>
                      <a:pt x="1" y="75"/>
                      <a:pt x="38" y="75"/>
                      <a:pt x="38" y="75"/>
                    </a:cubicBezTo>
                    <a:lnTo>
                      <a:pt x="5713" y="75"/>
                    </a:lnTo>
                    <a:cubicBezTo>
                      <a:pt x="5713" y="38"/>
                      <a:pt x="5713" y="38"/>
                      <a:pt x="5676" y="38"/>
                    </a:cubicBezTo>
                    <a:lnTo>
                      <a:pt x="38" y="0"/>
                    </a:ln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2" name="Google Shape;5972;p151"/>
              <p:cNvSpPr/>
              <p:nvPr/>
            </p:nvSpPr>
            <p:spPr>
              <a:xfrm>
                <a:off x="-953662" y="1702600"/>
                <a:ext cx="892923" cy="1554312"/>
              </a:xfrm>
              <a:custGeom>
                <a:avLst/>
                <a:gdLst/>
                <a:ahLst/>
                <a:cxnLst/>
                <a:rect l="l" t="t" r="r" b="b"/>
                <a:pathLst>
                  <a:path w="12098" h="21059" extrusionOk="0">
                    <a:moveTo>
                      <a:pt x="9254" y="1"/>
                    </a:moveTo>
                    <a:cubicBezTo>
                      <a:pt x="8255" y="1"/>
                      <a:pt x="7301" y="617"/>
                      <a:pt x="6889" y="1591"/>
                    </a:cubicBezTo>
                    <a:lnTo>
                      <a:pt x="505" y="17617"/>
                    </a:lnTo>
                    <a:cubicBezTo>
                      <a:pt x="1" y="18896"/>
                      <a:pt x="664" y="20380"/>
                      <a:pt x="1952" y="20884"/>
                    </a:cubicBezTo>
                    <a:cubicBezTo>
                      <a:pt x="2252" y="21002"/>
                      <a:pt x="2563" y="21059"/>
                      <a:pt x="2870" y="21059"/>
                    </a:cubicBezTo>
                    <a:cubicBezTo>
                      <a:pt x="3870" y="21059"/>
                      <a:pt x="4826" y="20463"/>
                      <a:pt x="5219" y="19484"/>
                    </a:cubicBezTo>
                    <a:lnTo>
                      <a:pt x="11594" y="3458"/>
                    </a:lnTo>
                    <a:cubicBezTo>
                      <a:pt x="12098" y="2179"/>
                      <a:pt x="11472" y="695"/>
                      <a:pt x="10194" y="191"/>
                    </a:cubicBezTo>
                    <a:cubicBezTo>
                      <a:pt x="9886" y="62"/>
                      <a:pt x="9568" y="1"/>
                      <a:pt x="9254"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3" name="Google Shape;5973;p151"/>
              <p:cNvSpPr/>
              <p:nvPr/>
            </p:nvSpPr>
            <p:spPr>
              <a:xfrm>
                <a:off x="-310208" y="2098282"/>
                <a:ext cx="28342" cy="24578"/>
              </a:xfrm>
              <a:custGeom>
                <a:avLst/>
                <a:gdLst/>
                <a:ahLst/>
                <a:cxnLst/>
                <a:rect l="l" t="t" r="r" b="b"/>
                <a:pathLst>
                  <a:path w="384" h="333" extrusionOk="0">
                    <a:moveTo>
                      <a:pt x="271" y="1"/>
                    </a:moveTo>
                    <a:cubicBezTo>
                      <a:pt x="150" y="1"/>
                      <a:pt x="75" y="47"/>
                      <a:pt x="38" y="122"/>
                    </a:cubicBezTo>
                    <a:cubicBezTo>
                      <a:pt x="1" y="197"/>
                      <a:pt x="38" y="281"/>
                      <a:pt x="113" y="318"/>
                    </a:cubicBezTo>
                    <a:cubicBezTo>
                      <a:pt x="145" y="328"/>
                      <a:pt x="173" y="333"/>
                      <a:pt x="199" y="333"/>
                    </a:cubicBezTo>
                    <a:cubicBezTo>
                      <a:pt x="271" y="333"/>
                      <a:pt x="319" y="296"/>
                      <a:pt x="346" y="234"/>
                    </a:cubicBezTo>
                    <a:cubicBezTo>
                      <a:pt x="383" y="159"/>
                      <a:pt x="346" y="47"/>
                      <a:pt x="271" y="1"/>
                    </a:cubicBezTo>
                    <a:close/>
                  </a:path>
                </a:pathLst>
              </a:custGeom>
              <a:solidFill>
                <a:srgbClr val="DFDFD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4" name="Google Shape;5974;p151"/>
              <p:cNvSpPr/>
              <p:nvPr/>
            </p:nvSpPr>
            <p:spPr>
              <a:xfrm>
                <a:off x="-416934" y="2057245"/>
                <a:ext cx="26202" cy="22216"/>
              </a:xfrm>
              <a:custGeom>
                <a:avLst/>
                <a:gdLst/>
                <a:ahLst/>
                <a:cxnLst/>
                <a:rect l="l" t="t" r="r" b="b"/>
                <a:pathLst>
                  <a:path w="355" h="301" extrusionOk="0">
                    <a:moveTo>
                      <a:pt x="174" y="1"/>
                    </a:moveTo>
                    <a:cubicBezTo>
                      <a:pt x="121" y="1"/>
                      <a:pt x="74" y="35"/>
                      <a:pt x="47" y="90"/>
                    </a:cubicBezTo>
                    <a:cubicBezTo>
                      <a:pt x="0" y="174"/>
                      <a:pt x="47" y="249"/>
                      <a:pt x="121" y="286"/>
                    </a:cubicBezTo>
                    <a:cubicBezTo>
                      <a:pt x="141" y="296"/>
                      <a:pt x="165" y="301"/>
                      <a:pt x="189" y="301"/>
                    </a:cubicBezTo>
                    <a:cubicBezTo>
                      <a:pt x="255" y="301"/>
                      <a:pt x="327" y="266"/>
                      <a:pt x="355" y="211"/>
                    </a:cubicBezTo>
                    <a:cubicBezTo>
                      <a:pt x="355" y="137"/>
                      <a:pt x="317" y="15"/>
                      <a:pt x="233" y="15"/>
                    </a:cubicBezTo>
                    <a:cubicBezTo>
                      <a:pt x="213" y="5"/>
                      <a:pt x="193" y="1"/>
                      <a:pt x="174" y="1"/>
                    </a:cubicBezTo>
                    <a:close/>
                  </a:path>
                </a:pathLst>
              </a:custGeom>
              <a:solidFill>
                <a:srgbClr val="DFDFD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5" name="Google Shape;5975;p151"/>
              <p:cNvSpPr/>
              <p:nvPr/>
            </p:nvSpPr>
            <p:spPr>
              <a:xfrm>
                <a:off x="-264743" y="1985652"/>
                <a:ext cx="26275" cy="22216"/>
              </a:xfrm>
              <a:custGeom>
                <a:avLst/>
                <a:gdLst/>
                <a:ahLst/>
                <a:cxnLst/>
                <a:rect l="l" t="t" r="r" b="b"/>
                <a:pathLst>
                  <a:path w="356" h="301" extrusionOk="0">
                    <a:moveTo>
                      <a:pt x="175" y="0"/>
                    </a:moveTo>
                    <a:cubicBezTo>
                      <a:pt x="121" y="0"/>
                      <a:pt x="72" y="35"/>
                      <a:pt x="38" y="89"/>
                    </a:cubicBezTo>
                    <a:cubicBezTo>
                      <a:pt x="1" y="173"/>
                      <a:pt x="38" y="285"/>
                      <a:pt x="122" y="285"/>
                    </a:cubicBezTo>
                    <a:cubicBezTo>
                      <a:pt x="142" y="295"/>
                      <a:pt x="166" y="300"/>
                      <a:pt x="190" y="300"/>
                    </a:cubicBezTo>
                    <a:cubicBezTo>
                      <a:pt x="256" y="300"/>
                      <a:pt x="328" y="265"/>
                      <a:pt x="356" y="211"/>
                    </a:cubicBezTo>
                    <a:cubicBezTo>
                      <a:pt x="356" y="127"/>
                      <a:pt x="318" y="52"/>
                      <a:pt x="234" y="15"/>
                    </a:cubicBezTo>
                    <a:cubicBezTo>
                      <a:pt x="214" y="5"/>
                      <a:pt x="194" y="0"/>
                      <a:pt x="175" y="0"/>
                    </a:cubicBezTo>
                    <a:close/>
                  </a:path>
                </a:pathLst>
              </a:custGeom>
              <a:solidFill>
                <a:srgbClr val="DFDFD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6" name="Google Shape;5976;p151"/>
              <p:cNvSpPr/>
              <p:nvPr/>
            </p:nvSpPr>
            <p:spPr>
              <a:xfrm>
                <a:off x="-370804" y="1942253"/>
                <a:ext cx="26275" cy="24578"/>
              </a:xfrm>
              <a:custGeom>
                <a:avLst/>
                <a:gdLst/>
                <a:ahLst/>
                <a:cxnLst/>
                <a:rect l="l" t="t" r="r" b="b"/>
                <a:pathLst>
                  <a:path w="356" h="333" extrusionOk="0">
                    <a:moveTo>
                      <a:pt x="174" y="0"/>
                    </a:moveTo>
                    <a:cubicBezTo>
                      <a:pt x="118" y="0"/>
                      <a:pt x="65" y="37"/>
                      <a:pt x="38" y="99"/>
                    </a:cubicBezTo>
                    <a:cubicBezTo>
                      <a:pt x="0" y="173"/>
                      <a:pt x="38" y="295"/>
                      <a:pt x="122" y="332"/>
                    </a:cubicBezTo>
                    <a:cubicBezTo>
                      <a:pt x="196" y="332"/>
                      <a:pt x="308" y="295"/>
                      <a:pt x="308" y="211"/>
                    </a:cubicBezTo>
                    <a:cubicBezTo>
                      <a:pt x="355" y="136"/>
                      <a:pt x="308" y="61"/>
                      <a:pt x="234" y="15"/>
                    </a:cubicBezTo>
                    <a:cubicBezTo>
                      <a:pt x="214" y="5"/>
                      <a:pt x="194" y="0"/>
                      <a:pt x="174" y="0"/>
                    </a:cubicBezTo>
                    <a:close/>
                  </a:path>
                </a:pathLst>
              </a:custGeom>
              <a:solidFill>
                <a:srgbClr val="DFDFD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7" name="Google Shape;5977;p151"/>
              <p:cNvSpPr/>
              <p:nvPr/>
            </p:nvSpPr>
            <p:spPr>
              <a:xfrm>
                <a:off x="-649132" y="2930093"/>
                <a:ext cx="29006" cy="25021"/>
              </a:xfrm>
              <a:custGeom>
                <a:avLst/>
                <a:gdLst/>
                <a:ahLst/>
                <a:cxnLst/>
                <a:rect l="l" t="t" r="r" b="b"/>
                <a:pathLst>
                  <a:path w="393" h="339" extrusionOk="0">
                    <a:moveTo>
                      <a:pt x="187" y="1"/>
                    </a:moveTo>
                    <a:cubicBezTo>
                      <a:pt x="117" y="1"/>
                      <a:pt x="65" y="36"/>
                      <a:pt x="38" y="90"/>
                    </a:cubicBezTo>
                    <a:cubicBezTo>
                      <a:pt x="0" y="212"/>
                      <a:pt x="38" y="286"/>
                      <a:pt x="112" y="324"/>
                    </a:cubicBezTo>
                    <a:cubicBezTo>
                      <a:pt x="145" y="334"/>
                      <a:pt x="174" y="338"/>
                      <a:pt x="200" y="338"/>
                    </a:cubicBezTo>
                    <a:cubicBezTo>
                      <a:pt x="271" y="338"/>
                      <a:pt x="318" y="304"/>
                      <a:pt x="346" y="249"/>
                    </a:cubicBezTo>
                    <a:cubicBezTo>
                      <a:pt x="392" y="128"/>
                      <a:pt x="346" y="53"/>
                      <a:pt x="271" y="16"/>
                    </a:cubicBezTo>
                    <a:cubicBezTo>
                      <a:pt x="241" y="5"/>
                      <a:pt x="213" y="1"/>
                      <a:pt x="187" y="1"/>
                    </a:cubicBezTo>
                    <a:close/>
                  </a:path>
                </a:pathLst>
              </a:custGeom>
              <a:solidFill>
                <a:srgbClr val="DFDFD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8" name="Google Shape;5978;p151"/>
              <p:cNvSpPr/>
              <p:nvPr/>
            </p:nvSpPr>
            <p:spPr>
              <a:xfrm>
                <a:off x="-755194" y="2886768"/>
                <a:ext cx="25537" cy="25611"/>
              </a:xfrm>
              <a:custGeom>
                <a:avLst/>
                <a:gdLst/>
                <a:ahLst/>
                <a:cxnLst/>
                <a:rect l="l" t="t" r="r" b="b"/>
                <a:pathLst>
                  <a:path w="346" h="347" extrusionOk="0">
                    <a:moveTo>
                      <a:pt x="173" y="1"/>
                    </a:moveTo>
                    <a:cubicBezTo>
                      <a:pt x="115" y="1"/>
                      <a:pt x="66" y="44"/>
                      <a:pt x="37" y="136"/>
                    </a:cubicBezTo>
                    <a:cubicBezTo>
                      <a:pt x="0" y="210"/>
                      <a:pt x="37" y="285"/>
                      <a:pt x="112" y="332"/>
                    </a:cubicBezTo>
                    <a:cubicBezTo>
                      <a:pt x="134" y="342"/>
                      <a:pt x="158" y="346"/>
                      <a:pt x="182" y="346"/>
                    </a:cubicBezTo>
                    <a:cubicBezTo>
                      <a:pt x="250" y="346"/>
                      <a:pt x="318" y="310"/>
                      <a:pt x="345" y="248"/>
                    </a:cubicBezTo>
                    <a:cubicBezTo>
                      <a:pt x="345" y="173"/>
                      <a:pt x="308" y="52"/>
                      <a:pt x="233" y="14"/>
                    </a:cubicBezTo>
                    <a:cubicBezTo>
                      <a:pt x="213" y="5"/>
                      <a:pt x="193" y="1"/>
                      <a:pt x="173" y="1"/>
                    </a:cubicBezTo>
                    <a:close/>
                  </a:path>
                </a:pathLst>
              </a:custGeom>
              <a:solidFill>
                <a:srgbClr val="DFDFD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9" name="Google Shape;5979;p151"/>
              <p:cNvSpPr/>
              <p:nvPr/>
            </p:nvSpPr>
            <p:spPr>
              <a:xfrm>
                <a:off x="-603003" y="2816134"/>
                <a:ext cx="28342" cy="24209"/>
              </a:xfrm>
              <a:custGeom>
                <a:avLst/>
                <a:gdLst/>
                <a:ahLst/>
                <a:cxnLst/>
                <a:rect l="l" t="t" r="r" b="b"/>
                <a:pathLst>
                  <a:path w="384" h="328" extrusionOk="0">
                    <a:moveTo>
                      <a:pt x="234" y="1"/>
                    </a:moveTo>
                    <a:cubicBezTo>
                      <a:pt x="150" y="1"/>
                      <a:pt x="76" y="38"/>
                      <a:pt x="38" y="122"/>
                    </a:cubicBezTo>
                    <a:cubicBezTo>
                      <a:pt x="1" y="197"/>
                      <a:pt x="38" y="271"/>
                      <a:pt x="113" y="309"/>
                    </a:cubicBezTo>
                    <a:cubicBezTo>
                      <a:pt x="134" y="322"/>
                      <a:pt x="158" y="327"/>
                      <a:pt x="183" y="327"/>
                    </a:cubicBezTo>
                    <a:cubicBezTo>
                      <a:pt x="248" y="327"/>
                      <a:pt x="319" y="288"/>
                      <a:pt x="346" y="234"/>
                    </a:cubicBezTo>
                    <a:cubicBezTo>
                      <a:pt x="384" y="159"/>
                      <a:pt x="309" y="38"/>
                      <a:pt x="234" y="1"/>
                    </a:cubicBezTo>
                    <a:close/>
                  </a:path>
                </a:pathLst>
              </a:custGeom>
              <a:solidFill>
                <a:srgbClr val="DFDFD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0" name="Google Shape;5980;p151"/>
              <p:cNvSpPr/>
              <p:nvPr/>
            </p:nvSpPr>
            <p:spPr>
              <a:xfrm>
                <a:off x="-709728" y="2775097"/>
                <a:ext cx="26202" cy="22216"/>
              </a:xfrm>
              <a:custGeom>
                <a:avLst/>
                <a:gdLst/>
                <a:ahLst/>
                <a:cxnLst/>
                <a:rect l="l" t="t" r="r" b="b"/>
                <a:pathLst>
                  <a:path w="355" h="301" extrusionOk="0">
                    <a:moveTo>
                      <a:pt x="174" y="1"/>
                    </a:moveTo>
                    <a:cubicBezTo>
                      <a:pt x="121" y="1"/>
                      <a:pt x="74" y="35"/>
                      <a:pt x="47" y="90"/>
                    </a:cubicBezTo>
                    <a:cubicBezTo>
                      <a:pt x="0" y="165"/>
                      <a:pt x="47" y="249"/>
                      <a:pt x="121" y="286"/>
                    </a:cubicBezTo>
                    <a:cubicBezTo>
                      <a:pt x="141" y="296"/>
                      <a:pt x="165" y="301"/>
                      <a:pt x="188" y="301"/>
                    </a:cubicBezTo>
                    <a:cubicBezTo>
                      <a:pt x="252" y="301"/>
                      <a:pt x="317" y="266"/>
                      <a:pt x="317" y="211"/>
                    </a:cubicBezTo>
                    <a:cubicBezTo>
                      <a:pt x="355" y="127"/>
                      <a:pt x="317" y="15"/>
                      <a:pt x="233" y="15"/>
                    </a:cubicBezTo>
                    <a:cubicBezTo>
                      <a:pt x="213" y="5"/>
                      <a:pt x="193" y="1"/>
                      <a:pt x="174" y="1"/>
                    </a:cubicBezTo>
                    <a:close/>
                  </a:path>
                </a:pathLst>
              </a:custGeom>
              <a:solidFill>
                <a:srgbClr val="DFDFD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1" name="Google Shape;5981;p151"/>
              <p:cNvSpPr/>
              <p:nvPr/>
            </p:nvSpPr>
            <p:spPr>
              <a:xfrm>
                <a:off x="-359069" y="2373880"/>
                <a:ext cx="128868" cy="152117"/>
              </a:xfrm>
              <a:custGeom>
                <a:avLst/>
                <a:gdLst/>
                <a:ahLst/>
                <a:cxnLst/>
                <a:rect l="l" t="t" r="r" b="b"/>
                <a:pathLst>
                  <a:path w="1746" h="2061" extrusionOk="0">
                    <a:moveTo>
                      <a:pt x="1363" y="0"/>
                    </a:moveTo>
                    <a:cubicBezTo>
                      <a:pt x="1363" y="0"/>
                      <a:pt x="971" y="196"/>
                      <a:pt x="700" y="784"/>
                    </a:cubicBezTo>
                    <a:cubicBezTo>
                      <a:pt x="383" y="1363"/>
                      <a:pt x="700" y="1484"/>
                      <a:pt x="345" y="1484"/>
                    </a:cubicBezTo>
                    <a:cubicBezTo>
                      <a:pt x="0" y="1484"/>
                      <a:pt x="345" y="2026"/>
                      <a:pt x="345" y="2026"/>
                    </a:cubicBezTo>
                    <a:cubicBezTo>
                      <a:pt x="345" y="2026"/>
                      <a:pt x="380" y="2061"/>
                      <a:pt x="458" y="2061"/>
                    </a:cubicBezTo>
                    <a:cubicBezTo>
                      <a:pt x="580" y="2061"/>
                      <a:pt x="807" y="1973"/>
                      <a:pt x="1167" y="1522"/>
                    </a:cubicBezTo>
                    <a:cubicBezTo>
                      <a:pt x="1745" y="822"/>
                      <a:pt x="1363" y="0"/>
                      <a:pt x="1363" y="0"/>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2" name="Google Shape;5982;p151"/>
              <p:cNvSpPr/>
              <p:nvPr/>
            </p:nvSpPr>
            <p:spPr>
              <a:xfrm>
                <a:off x="-651863" y="3947382"/>
                <a:ext cx="203930" cy="347264"/>
              </a:xfrm>
              <a:custGeom>
                <a:avLst/>
                <a:gdLst/>
                <a:ahLst/>
                <a:cxnLst/>
                <a:rect l="l" t="t" r="r" b="b"/>
                <a:pathLst>
                  <a:path w="2763" h="4705" extrusionOk="0">
                    <a:moveTo>
                      <a:pt x="2530" y="0"/>
                    </a:moveTo>
                    <a:lnTo>
                      <a:pt x="0" y="233"/>
                    </a:lnTo>
                    <a:lnTo>
                      <a:pt x="75" y="3771"/>
                    </a:lnTo>
                    <a:lnTo>
                      <a:pt x="579" y="4630"/>
                    </a:lnTo>
                    <a:lnTo>
                      <a:pt x="2408" y="4704"/>
                    </a:lnTo>
                    <a:lnTo>
                      <a:pt x="2763" y="3883"/>
                    </a:lnTo>
                    <a:cubicBezTo>
                      <a:pt x="2446" y="3734"/>
                      <a:pt x="2530" y="0"/>
                      <a:pt x="2530" y="0"/>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3" name="Google Shape;5983;p151"/>
              <p:cNvSpPr/>
              <p:nvPr/>
            </p:nvSpPr>
            <p:spPr>
              <a:xfrm>
                <a:off x="-649132" y="4213901"/>
                <a:ext cx="421662" cy="149608"/>
              </a:xfrm>
              <a:custGeom>
                <a:avLst/>
                <a:gdLst/>
                <a:ahLst/>
                <a:cxnLst/>
                <a:rect l="l" t="t" r="r" b="b"/>
                <a:pathLst>
                  <a:path w="5713" h="2027" extrusionOk="0">
                    <a:moveTo>
                      <a:pt x="42" y="0"/>
                    </a:moveTo>
                    <a:cubicBezTo>
                      <a:pt x="14" y="0"/>
                      <a:pt x="0" y="1"/>
                      <a:pt x="0" y="1"/>
                    </a:cubicBezTo>
                    <a:lnTo>
                      <a:pt x="75" y="2027"/>
                    </a:lnTo>
                    <a:lnTo>
                      <a:pt x="5638" y="2027"/>
                    </a:lnTo>
                    <a:cubicBezTo>
                      <a:pt x="5713" y="1831"/>
                      <a:pt x="5601" y="1327"/>
                      <a:pt x="5405" y="1252"/>
                    </a:cubicBezTo>
                    <a:lnTo>
                      <a:pt x="2642" y="197"/>
                    </a:lnTo>
                    <a:cubicBezTo>
                      <a:pt x="2642" y="197"/>
                      <a:pt x="2503" y="430"/>
                      <a:pt x="2119" y="430"/>
                    </a:cubicBezTo>
                    <a:cubicBezTo>
                      <a:pt x="2005" y="430"/>
                      <a:pt x="1869" y="409"/>
                      <a:pt x="1709" y="356"/>
                    </a:cubicBezTo>
                    <a:cubicBezTo>
                      <a:pt x="729" y="27"/>
                      <a:pt x="190" y="0"/>
                      <a:pt x="42" y="0"/>
                    </a:cubicBezTo>
                    <a:close/>
                  </a:path>
                </a:pathLst>
              </a:custGeom>
              <a:solidFill>
                <a:srgbClr val="EFEFE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4" name="Google Shape;5984;p151"/>
              <p:cNvSpPr/>
              <p:nvPr/>
            </p:nvSpPr>
            <p:spPr>
              <a:xfrm>
                <a:off x="-390806" y="4254569"/>
                <a:ext cx="143408" cy="57275"/>
              </a:xfrm>
              <a:custGeom>
                <a:avLst/>
                <a:gdLst/>
                <a:ahLst/>
                <a:cxnLst/>
                <a:rect l="l" t="t" r="r" b="b"/>
                <a:pathLst>
                  <a:path w="1943" h="776" extrusionOk="0">
                    <a:moveTo>
                      <a:pt x="159" y="1"/>
                    </a:moveTo>
                    <a:lnTo>
                      <a:pt x="1" y="776"/>
                    </a:lnTo>
                    <a:lnTo>
                      <a:pt x="1905" y="776"/>
                    </a:lnTo>
                    <a:cubicBezTo>
                      <a:pt x="1942" y="776"/>
                      <a:pt x="1942" y="776"/>
                      <a:pt x="1942" y="738"/>
                    </a:cubicBezTo>
                    <a:lnTo>
                      <a:pt x="159" y="1"/>
                    </a:lnTo>
                    <a:close/>
                  </a:path>
                </a:pathLst>
              </a:custGeom>
              <a:solidFill>
                <a:srgbClr val="FE5F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5" name="Google Shape;5985;p151"/>
              <p:cNvSpPr/>
              <p:nvPr/>
            </p:nvSpPr>
            <p:spPr>
              <a:xfrm>
                <a:off x="-393537" y="4251173"/>
                <a:ext cx="148870" cy="63401"/>
              </a:xfrm>
              <a:custGeom>
                <a:avLst/>
                <a:gdLst/>
                <a:ahLst/>
                <a:cxnLst/>
                <a:rect l="l" t="t" r="r" b="b"/>
                <a:pathLst>
                  <a:path w="2017" h="859" extrusionOk="0">
                    <a:moveTo>
                      <a:pt x="196" y="84"/>
                    </a:moveTo>
                    <a:lnTo>
                      <a:pt x="1904" y="822"/>
                    </a:lnTo>
                    <a:lnTo>
                      <a:pt x="75" y="822"/>
                    </a:lnTo>
                    <a:lnTo>
                      <a:pt x="196" y="84"/>
                    </a:lnTo>
                    <a:close/>
                    <a:moveTo>
                      <a:pt x="150" y="0"/>
                    </a:moveTo>
                    <a:lnTo>
                      <a:pt x="0" y="859"/>
                    </a:lnTo>
                    <a:lnTo>
                      <a:pt x="1942" y="859"/>
                    </a:lnTo>
                    <a:cubicBezTo>
                      <a:pt x="1979" y="859"/>
                      <a:pt x="1979" y="859"/>
                      <a:pt x="2016" y="822"/>
                    </a:cubicBezTo>
                    <a:lnTo>
                      <a:pt x="1979" y="784"/>
                    </a:lnTo>
                    <a:lnTo>
                      <a:pt x="150" y="0"/>
                    </a:lnTo>
                    <a:close/>
                  </a:path>
                </a:pathLst>
              </a:custGeom>
              <a:solidFill>
                <a:srgbClr val="FE5F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6" name="Google Shape;5986;p151"/>
              <p:cNvSpPr/>
              <p:nvPr/>
            </p:nvSpPr>
            <p:spPr>
              <a:xfrm>
                <a:off x="-649132" y="4213974"/>
                <a:ext cx="31737" cy="97869"/>
              </a:xfrm>
              <a:custGeom>
                <a:avLst/>
                <a:gdLst/>
                <a:ahLst/>
                <a:cxnLst/>
                <a:rect l="l" t="t" r="r" b="b"/>
                <a:pathLst>
                  <a:path w="430" h="1326" extrusionOk="0">
                    <a:moveTo>
                      <a:pt x="0" y="0"/>
                    </a:moveTo>
                    <a:lnTo>
                      <a:pt x="38" y="1326"/>
                    </a:lnTo>
                    <a:lnTo>
                      <a:pt x="430" y="1326"/>
                    </a:lnTo>
                    <a:lnTo>
                      <a:pt x="346" y="38"/>
                    </a:lnTo>
                    <a:cubicBezTo>
                      <a:pt x="308" y="38"/>
                      <a:pt x="1" y="0"/>
                      <a:pt x="0" y="0"/>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7" name="Google Shape;5987;p151"/>
              <p:cNvSpPr/>
              <p:nvPr/>
            </p:nvSpPr>
            <p:spPr>
              <a:xfrm>
                <a:off x="-646401" y="4311769"/>
                <a:ext cx="401734" cy="2805"/>
              </a:xfrm>
              <a:custGeom>
                <a:avLst/>
                <a:gdLst/>
                <a:ahLst/>
                <a:cxnLst/>
                <a:rect l="l" t="t" r="r" b="b"/>
                <a:pathLst>
                  <a:path w="5443" h="38" extrusionOk="0">
                    <a:moveTo>
                      <a:pt x="1" y="1"/>
                    </a:moveTo>
                    <a:lnTo>
                      <a:pt x="1" y="38"/>
                    </a:lnTo>
                    <a:lnTo>
                      <a:pt x="5442" y="38"/>
                    </a:lnTo>
                    <a:cubicBezTo>
                      <a:pt x="5442" y="1"/>
                      <a:pt x="5442" y="1"/>
                      <a:pt x="5405"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88" name="Google Shape;5988;p151"/>
              <p:cNvGrpSpPr/>
              <p:nvPr/>
            </p:nvGrpSpPr>
            <p:grpSpPr>
              <a:xfrm>
                <a:off x="-1269189" y="2761738"/>
                <a:ext cx="861260" cy="1375108"/>
                <a:chOff x="-1269189" y="2761738"/>
                <a:chExt cx="861260" cy="1375108"/>
              </a:xfrm>
            </p:grpSpPr>
            <p:sp>
              <p:nvSpPr>
                <p:cNvPr id="5989" name="Google Shape;5989;p151"/>
                <p:cNvSpPr/>
                <p:nvPr/>
              </p:nvSpPr>
              <p:spPr>
                <a:xfrm>
                  <a:off x="-1269189" y="2764126"/>
                  <a:ext cx="568465" cy="1372377"/>
                </a:xfrm>
                <a:custGeom>
                  <a:avLst/>
                  <a:gdLst/>
                  <a:ahLst/>
                  <a:cxnLst/>
                  <a:rect l="l" t="t" r="r" b="b"/>
                  <a:pathLst>
                    <a:path w="7702" h="18594" extrusionOk="0">
                      <a:moveTo>
                        <a:pt x="1560" y="0"/>
                      </a:moveTo>
                      <a:cubicBezTo>
                        <a:pt x="1560" y="0"/>
                        <a:pt x="701" y="10109"/>
                        <a:pt x="1" y="18594"/>
                      </a:cubicBezTo>
                      <a:lnTo>
                        <a:pt x="4239" y="18594"/>
                      </a:lnTo>
                      <a:cubicBezTo>
                        <a:pt x="4668" y="16913"/>
                        <a:pt x="5060" y="15243"/>
                        <a:pt x="5293" y="14347"/>
                      </a:cubicBezTo>
                      <a:cubicBezTo>
                        <a:pt x="6376" y="9876"/>
                        <a:pt x="7701" y="2138"/>
                        <a:pt x="7701" y="2138"/>
                      </a:cubicBezTo>
                      <a:lnTo>
                        <a:pt x="1560" y="0"/>
                      </a:ln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0" name="Google Shape;5990;p151"/>
                <p:cNvSpPr/>
                <p:nvPr/>
              </p:nvSpPr>
              <p:spPr>
                <a:xfrm>
                  <a:off x="-1269189" y="2761738"/>
                  <a:ext cx="568465" cy="1372377"/>
                </a:xfrm>
                <a:custGeom>
                  <a:avLst/>
                  <a:gdLst/>
                  <a:ahLst/>
                  <a:cxnLst/>
                  <a:rect l="l" t="t" r="r" b="b"/>
                  <a:pathLst>
                    <a:path w="7702" h="18594" extrusionOk="0">
                      <a:moveTo>
                        <a:pt x="1560" y="0"/>
                      </a:moveTo>
                      <a:cubicBezTo>
                        <a:pt x="1560" y="0"/>
                        <a:pt x="701" y="10109"/>
                        <a:pt x="1" y="18594"/>
                      </a:cubicBezTo>
                      <a:lnTo>
                        <a:pt x="4239" y="18594"/>
                      </a:lnTo>
                      <a:cubicBezTo>
                        <a:pt x="4668" y="16913"/>
                        <a:pt x="5060" y="15243"/>
                        <a:pt x="5293" y="14347"/>
                      </a:cubicBezTo>
                      <a:cubicBezTo>
                        <a:pt x="6376" y="9876"/>
                        <a:pt x="7701" y="2138"/>
                        <a:pt x="7701" y="2138"/>
                      </a:cubicBezTo>
                      <a:lnTo>
                        <a:pt x="1560" y="0"/>
                      </a:lnTo>
                      <a:close/>
                    </a:path>
                  </a:pathLst>
                </a:custGeom>
                <a:solidFill>
                  <a:srgbClr val="000000">
                    <a:alpha val="2849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1" name="Google Shape;5991;p151"/>
                <p:cNvSpPr/>
                <p:nvPr/>
              </p:nvSpPr>
              <p:spPr>
                <a:xfrm>
                  <a:off x="-1220255" y="2850602"/>
                  <a:ext cx="812325" cy="1286243"/>
                </a:xfrm>
                <a:custGeom>
                  <a:avLst/>
                  <a:gdLst/>
                  <a:ahLst/>
                  <a:cxnLst/>
                  <a:rect l="l" t="t" r="r" b="b"/>
                  <a:pathLst>
                    <a:path w="11006" h="17427" extrusionOk="0">
                      <a:moveTo>
                        <a:pt x="8168" y="0"/>
                      </a:moveTo>
                      <a:lnTo>
                        <a:pt x="150" y="271"/>
                      </a:lnTo>
                      <a:cubicBezTo>
                        <a:pt x="150" y="271"/>
                        <a:pt x="1" y="2838"/>
                        <a:pt x="1279" y="4555"/>
                      </a:cubicBezTo>
                      <a:cubicBezTo>
                        <a:pt x="1783" y="5255"/>
                        <a:pt x="4742" y="9334"/>
                        <a:pt x="5246" y="10389"/>
                      </a:cubicBezTo>
                      <a:cubicBezTo>
                        <a:pt x="5872" y="11743"/>
                        <a:pt x="6301" y="13189"/>
                        <a:pt x="6534" y="14627"/>
                      </a:cubicBezTo>
                      <a:cubicBezTo>
                        <a:pt x="6646" y="15439"/>
                        <a:pt x="6805" y="16409"/>
                        <a:pt x="7038" y="17427"/>
                      </a:cubicBezTo>
                      <a:lnTo>
                        <a:pt x="11005" y="17427"/>
                      </a:lnTo>
                      <a:cubicBezTo>
                        <a:pt x="11005" y="14505"/>
                        <a:pt x="10968" y="11042"/>
                        <a:pt x="10847" y="10072"/>
                      </a:cubicBezTo>
                      <a:cubicBezTo>
                        <a:pt x="10343" y="5526"/>
                        <a:pt x="8168" y="0"/>
                        <a:pt x="8168" y="0"/>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92" name="Google Shape;5992;p151"/>
              <p:cNvSpPr/>
              <p:nvPr/>
            </p:nvSpPr>
            <p:spPr>
              <a:xfrm>
                <a:off x="-973590" y="3115571"/>
                <a:ext cx="381732" cy="906282"/>
              </a:xfrm>
              <a:custGeom>
                <a:avLst/>
                <a:gdLst/>
                <a:ahLst/>
                <a:cxnLst/>
                <a:rect l="l" t="t" r="r" b="b"/>
                <a:pathLst>
                  <a:path w="5172" h="12279" extrusionOk="0">
                    <a:moveTo>
                      <a:pt x="104" y="1"/>
                    </a:moveTo>
                    <a:cubicBezTo>
                      <a:pt x="78" y="1"/>
                      <a:pt x="53" y="12"/>
                      <a:pt x="37" y="32"/>
                    </a:cubicBezTo>
                    <a:cubicBezTo>
                      <a:pt x="0" y="69"/>
                      <a:pt x="0" y="144"/>
                      <a:pt x="37" y="219"/>
                    </a:cubicBezTo>
                    <a:cubicBezTo>
                      <a:pt x="37" y="219"/>
                      <a:pt x="1559" y="1815"/>
                      <a:pt x="3108" y="4811"/>
                    </a:cubicBezTo>
                    <a:cubicBezTo>
                      <a:pt x="4863" y="8274"/>
                      <a:pt x="4938" y="12119"/>
                      <a:pt x="4938" y="12166"/>
                    </a:cubicBezTo>
                    <a:cubicBezTo>
                      <a:pt x="4938" y="12203"/>
                      <a:pt x="4975" y="12278"/>
                      <a:pt x="5059" y="12278"/>
                    </a:cubicBezTo>
                    <a:cubicBezTo>
                      <a:pt x="5134" y="12278"/>
                      <a:pt x="5171" y="12203"/>
                      <a:pt x="5171" y="12166"/>
                    </a:cubicBezTo>
                    <a:cubicBezTo>
                      <a:pt x="5171" y="12119"/>
                      <a:pt x="5097" y="8237"/>
                      <a:pt x="3304" y="4736"/>
                    </a:cubicBezTo>
                    <a:cubicBezTo>
                      <a:pt x="1755" y="1703"/>
                      <a:pt x="234" y="69"/>
                      <a:pt x="196" y="69"/>
                    </a:cubicBezTo>
                    <a:cubicBezTo>
                      <a:pt x="175" y="21"/>
                      <a:pt x="138" y="1"/>
                      <a:pt x="104"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993;p151"/>
              <p:cNvSpPr/>
              <p:nvPr/>
            </p:nvSpPr>
            <p:spPr>
              <a:xfrm>
                <a:off x="-792467" y="3125019"/>
                <a:ext cx="94474" cy="268512"/>
              </a:xfrm>
              <a:custGeom>
                <a:avLst/>
                <a:gdLst/>
                <a:ahLst/>
                <a:cxnLst/>
                <a:rect l="l" t="t" r="r" b="b"/>
                <a:pathLst>
                  <a:path w="1280" h="3638" extrusionOk="0">
                    <a:moveTo>
                      <a:pt x="116" y="1"/>
                    </a:moveTo>
                    <a:cubicBezTo>
                      <a:pt x="101" y="1"/>
                      <a:pt x="87" y="5"/>
                      <a:pt x="76" y="16"/>
                    </a:cubicBezTo>
                    <a:cubicBezTo>
                      <a:pt x="38" y="53"/>
                      <a:pt x="1" y="137"/>
                      <a:pt x="38" y="175"/>
                    </a:cubicBezTo>
                    <a:cubicBezTo>
                      <a:pt x="38" y="212"/>
                      <a:pt x="1009" y="1883"/>
                      <a:pt x="38" y="3479"/>
                    </a:cubicBezTo>
                    <a:cubicBezTo>
                      <a:pt x="1" y="3516"/>
                      <a:pt x="38" y="3591"/>
                      <a:pt x="76" y="3638"/>
                    </a:cubicBezTo>
                    <a:lnTo>
                      <a:pt x="113" y="3638"/>
                    </a:lnTo>
                    <a:cubicBezTo>
                      <a:pt x="150" y="3638"/>
                      <a:pt x="188" y="3638"/>
                      <a:pt x="234" y="3591"/>
                    </a:cubicBezTo>
                    <a:cubicBezTo>
                      <a:pt x="1280" y="1883"/>
                      <a:pt x="234" y="91"/>
                      <a:pt x="234" y="53"/>
                    </a:cubicBezTo>
                    <a:cubicBezTo>
                      <a:pt x="201" y="27"/>
                      <a:pt x="154" y="1"/>
                      <a:pt x="116"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p151"/>
              <p:cNvSpPr/>
              <p:nvPr/>
            </p:nvSpPr>
            <p:spPr>
              <a:xfrm>
                <a:off x="-726999" y="4007313"/>
                <a:ext cx="313534" cy="20002"/>
              </a:xfrm>
              <a:custGeom>
                <a:avLst/>
                <a:gdLst/>
                <a:ahLst/>
                <a:cxnLst/>
                <a:rect l="l" t="t" r="r" b="b"/>
                <a:pathLst>
                  <a:path w="4248" h="271" extrusionOk="0">
                    <a:moveTo>
                      <a:pt x="4126" y="0"/>
                    </a:moveTo>
                    <a:lnTo>
                      <a:pt x="122" y="37"/>
                    </a:lnTo>
                    <a:cubicBezTo>
                      <a:pt x="47" y="84"/>
                      <a:pt x="1" y="121"/>
                      <a:pt x="1" y="159"/>
                    </a:cubicBezTo>
                    <a:cubicBezTo>
                      <a:pt x="1" y="233"/>
                      <a:pt x="47" y="271"/>
                      <a:pt x="122" y="271"/>
                    </a:cubicBezTo>
                    <a:lnTo>
                      <a:pt x="4126" y="233"/>
                    </a:lnTo>
                    <a:cubicBezTo>
                      <a:pt x="4201" y="233"/>
                      <a:pt x="4248" y="196"/>
                      <a:pt x="4248" y="121"/>
                    </a:cubicBezTo>
                    <a:cubicBezTo>
                      <a:pt x="4248" y="37"/>
                      <a:pt x="4201" y="0"/>
                      <a:pt x="4126" y="0"/>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p151"/>
              <p:cNvSpPr/>
              <p:nvPr/>
            </p:nvSpPr>
            <p:spPr>
              <a:xfrm>
                <a:off x="-855793" y="1888374"/>
                <a:ext cx="344533" cy="801771"/>
              </a:xfrm>
              <a:custGeom>
                <a:avLst/>
                <a:gdLst/>
                <a:ahLst/>
                <a:cxnLst/>
                <a:rect l="l" t="t" r="r" b="b"/>
                <a:pathLst>
                  <a:path w="4668" h="10863" extrusionOk="0">
                    <a:moveTo>
                      <a:pt x="1008" y="0"/>
                    </a:moveTo>
                    <a:cubicBezTo>
                      <a:pt x="983" y="0"/>
                      <a:pt x="958" y="3"/>
                      <a:pt x="934" y="7"/>
                    </a:cubicBezTo>
                    <a:cubicBezTo>
                      <a:pt x="775" y="7"/>
                      <a:pt x="700" y="91"/>
                      <a:pt x="700" y="91"/>
                    </a:cubicBezTo>
                    <a:lnTo>
                      <a:pt x="626" y="91"/>
                    </a:lnTo>
                    <a:cubicBezTo>
                      <a:pt x="0" y="941"/>
                      <a:pt x="4667" y="10863"/>
                      <a:pt x="4667" y="10863"/>
                    </a:cubicBezTo>
                    <a:cubicBezTo>
                      <a:pt x="4667" y="10863"/>
                      <a:pt x="4397" y="7558"/>
                      <a:pt x="4359" y="7325"/>
                    </a:cubicBezTo>
                    <a:cubicBezTo>
                      <a:pt x="3659" y="2733"/>
                      <a:pt x="1979" y="707"/>
                      <a:pt x="1475" y="203"/>
                    </a:cubicBezTo>
                    <a:cubicBezTo>
                      <a:pt x="1345" y="105"/>
                      <a:pt x="1178" y="0"/>
                      <a:pt x="1008" y="0"/>
                    </a:cubicBez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6" name="Google Shape;5996;p151"/>
              <p:cNvSpPr/>
              <p:nvPr/>
            </p:nvSpPr>
            <p:spPr>
              <a:xfrm>
                <a:off x="-1455848" y="2002554"/>
                <a:ext cx="367266" cy="646923"/>
              </a:xfrm>
              <a:custGeom>
                <a:avLst/>
                <a:gdLst/>
                <a:ahLst/>
                <a:cxnLst/>
                <a:rect l="l" t="t" r="r" b="b"/>
                <a:pathLst>
                  <a:path w="4976" h="8765" extrusionOk="0">
                    <a:moveTo>
                      <a:pt x="4479" y="1"/>
                    </a:moveTo>
                    <a:cubicBezTo>
                      <a:pt x="3444" y="1"/>
                      <a:pt x="1111" y="213"/>
                      <a:pt x="663" y="2082"/>
                    </a:cubicBezTo>
                    <a:cubicBezTo>
                      <a:pt x="392" y="3053"/>
                      <a:pt x="122" y="4219"/>
                      <a:pt x="38" y="5731"/>
                    </a:cubicBezTo>
                    <a:cubicBezTo>
                      <a:pt x="0" y="6786"/>
                      <a:pt x="504" y="8420"/>
                      <a:pt x="2138" y="8765"/>
                    </a:cubicBezTo>
                    <a:lnTo>
                      <a:pt x="3622" y="8224"/>
                    </a:lnTo>
                    <a:lnTo>
                      <a:pt x="4975" y="19"/>
                    </a:lnTo>
                    <a:cubicBezTo>
                      <a:pt x="4975" y="19"/>
                      <a:pt x="4783" y="1"/>
                      <a:pt x="4479" y="1"/>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7" name="Google Shape;5997;p151"/>
              <p:cNvSpPr/>
              <p:nvPr/>
            </p:nvSpPr>
            <p:spPr>
              <a:xfrm>
                <a:off x="-1444113" y="1930149"/>
                <a:ext cx="332798" cy="425574"/>
              </a:xfrm>
              <a:custGeom>
                <a:avLst/>
                <a:gdLst/>
                <a:ahLst/>
                <a:cxnLst/>
                <a:rect l="l" t="t" r="r" b="b"/>
                <a:pathLst>
                  <a:path w="4509" h="5766" extrusionOk="0">
                    <a:moveTo>
                      <a:pt x="3452" y="0"/>
                    </a:moveTo>
                    <a:cubicBezTo>
                      <a:pt x="2969" y="0"/>
                      <a:pt x="2484" y="130"/>
                      <a:pt x="2063" y="375"/>
                    </a:cubicBezTo>
                    <a:cubicBezTo>
                      <a:pt x="429" y="1308"/>
                      <a:pt x="0" y="4426"/>
                      <a:pt x="112" y="4892"/>
                    </a:cubicBezTo>
                    <a:cubicBezTo>
                      <a:pt x="219" y="5316"/>
                      <a:pt x="397" y="5765"/>
                      <a:pt x="668" y="5765"/>
                    </a:cubicBezTo>
                    <a:cubicBezTo>
                      <a:pt x="893" y="5765"/>
                      <a:pt x="1182" y="5458"/>
                      <a:pt x="1549" y="4575"/>
                    </a:cubicBezTo>
                    <a:cubicBezTo>
                      <a:pt x="1979" y="3530"/>
                      <a:pt x="3463" y="925"/>
                      <a:pt x="3463" y="925"/>
                    </a:cubicBezTo>
                    <a:lnTo>
                      <a:pt x="4508" y="225"/>
                    </a:lnTo>
                    <a:cubicBezTo>
                      <a:pt x="4176" y="73"/>
                      <a:pt x="3814" y="0"/>
                      <a:pt x="3452"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8" name="Google Shape;5998;p151"/>
              <p:cNvSpPr/>
              <p:nvPr/>
            </p:nvSpPr>
            <p:spPr>
              <a:xfrm>
                <a:off x="-1389717" y="1977460"/>
                <a:ext cx="364535" cy="565956"/>
              </a:xfrm>
              <a:custGeom>
                <a:avLst/>
                <a:gdLst/>
                <a:ahLst/>
                <a:cxnLst/>
                <a:rect l="l" t="t" r="r" b="b"/>
                <a:pathLst>
                  <a:path w="4939" h="7668" extrusionOk="0">
                    <a:moveTo>
                      <a:pt x="3444" y="0"/>
                    </a:moveTo>
                    <a:cubicBezTo>
                      <a:pt x="1968" y="0"/>
                      <a:pt x="1279" y="1451"/>
                      <a:pt x="1279" y="1451"/>
                    </a:cubicBezTo>
                    <a:cubicBezTo>
                      <a:pt x="346" y="3159"/>
                      <a:pt x="0" y="7285"/>
                      <a:pt x="0" y="7285"/>
                    </a:cubicBezTo>
                    <a:lnTo>
                      <a:pt x="3379" y="7668"/>
                    </a:lnTo>
                    <a:cubicBezTo>
                      <a:pt x="4163" y="6771"/>
                      <a:pt x="4938" y="6659"/>
                      <a:pt x="4938" y="6659"/>
                    </a:cubicBezTo>
                    <a:lnTo>
                      <a:pt x="4630" y="284"/>
                    </a:lnTo>
                    <a:cubicBezTo>
                      <a:pt x="4190" y="82"/>
                      <a:pt x="3795" y="0"/>
                      <a:pt x="3444" y="0"/>
                    </a:cubicBezTo>
                    <a:close/>
                  </a:path>
                </a:pathLst>
              </a:custGeom>
              <a:solidFill>
                <a:srgbClr val="FD7DA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9" name="Google Shape;5999;p151"/>
              <p:cNvSpPr/>
              <p:nvPr/>
            </p:nvSpPr>
            <p:spPr>
              <a:xfrm>
                <a:off x="-1435846" y="1930149"/>
                <a:ext cx="381732" cy="768262"/>
              </a:xfrm>
              <a:custGeom>
                <a:avLst/>
                <a:gdLst/>
                <a:ahLst/>
                <a:cxnLst/>
                <a:rect l="l" t="t" r="r" b="b"/>
                <a:pathLst>
                  <a:path w="5172" h="10409" extrusionOk="0">
                    <a:moveTo>
                      <a:pt x="3944" y="1"/>
                    </a:moveTo>
                    <a:cubicBezTo>
                      <a:pt x="2875" y="1"/>
                      <a:pt x="1397" y="694"/>
                      <a:pt x="737" y="4192"/>
                    </a:cubicBezTo>
                    <a:cubicBezTo>
                      <a:pt x="737" y="4192"/>
                      <a:pt x="271" y="5742"/>
                      <a:pt x="121" y="7412"/>
                    </a:cubicBezTo>
                    <a:cubicBezTo>
                      <a:pt x="0" y="8626"/>
                      <a:pt x="821" y="9709"/>
                      <a:pt x="1988" y="9942"/>
                    </a:cubicBezTo>
                    <a:lnTo>
                      <a:pt x="4592" y="10409"/>
                    </a:lnTo>
                    <a:lnTo>
                      <a:pt x="5171" y="300"/>
                    </a:lnTo>
                    <a:cubicBezTo>
                      <a:pt x="5171" y="300"/>
                      <a:pt x="4646" y="1"/>
                      <a:pt x="3944" y="1"/>
                    </a:cubicBez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0" name="Google Shape;6000;p151"/>
              <p:cNvSpPr/>
              <p:nvPr/>
            </p:nvSpPr>
            <p:spPr>
              <a:xfrm>
                <a:off x="-1226086" y="1961049"/>
                <a:ext cx="209466" cy="355531"/>
              </a:xfrm>
              <a:custGeom>
                <a:avLst/>
                <a:gdLst/>
                <a:ahLst/>
                <a:cxnLst/>
                <a:rect l="l" t="t" r="r" b="b"/>
                <a:pathLst>
                  <a:path w="2838" h="4817" extrusionOk="0">
                    <a:moveTo>
                      <a:pt x="2838" y="0"/>
                    </a:moveTo>
                    <a:cubicBezTo>
                      <a:pt x="2838" y="0"/>
                      <a:pt x="1671" y="75"/>
                      <a:pt x="1587" y="150"/>
                    </a:cubicBezTo>
                    <a:cubicBezTo>
                      <a:pt x="1587" y="150"/>
                      <a:pt x="579" y="1354"/>
                      <a:pt x="0" y="4817"/>
                    </a:cubicBezTo>
                    <a:lnTo>
                      <a:pt x="2138" y="1046"/>
                    </a:lnTo>
                    <a:cubicBezTo>
                      <a:pt x="2138" y="1046"/>
                      <a:pt x="2287" y="700"/>
                      <a:pt x="2838" y="0"/>
                    </a:cubicBez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1" name="Google Shape;6001;p151"/>
              <p:cNvSpPr/>
              <p:nvPr/>
            </p:nvSpPr>
            <p:spPr>
              <a:xfrm>
                <a:off x="-1389717" y="1923285"/>
                <a:ext cx="281133" cy="700728"/>
              </a:xfrm>
              <a:custGeom>
                <a:avLst/>
                <a:gdLst/>
                <a:ahLst/>
                <a:cxnLst/>
                <a:rect l="l" t="t" r="r" b="b"/>
                <a:pathLst>
                  <a:path w="3809" h="9494" extrusionOk="0">
                    <a:moveTo>
                      <a:pt x="3697" y="1"/>
                    </a:moveTo>
                    <a:cubicBezTo>
                      <a:pt x="3659" y="1"/>
                      <a:pt x="2297" y="197"/>
                      <a:pt x="1597" y="1905"/>
                    </a:cubicBezTo>
                    <a:cubicBezTo>
                      <a:pt x="1009" y="3305"/>
                      <a:pt x="0" y="6731"/>
                      <a:pt x="196" y="9419"/>
                    </a:cubicBezTo>
                    <a:cubicBezTo>
                      <a:pt x="196" y="9456"/>
                      <a:pt x="234" y="9494"/>
                      <a:pt x="308" y="9494"/>
                    </a:cubicBezTo>
                    <a:cubicBezTo>
                      <a:pt x="346" y="9494"/>
                      <a:pt x="392" y="9456"/>
                      <a:pt x="392" y="9419"/>
                    </a:cubicBezTo>
                    <a:cubicBezTo>
                      <a:pt x="159" y="6731"/>
                      <a:pt x="1205" y="3389"/>
                      <a:pt x="1746" y="1989"/>
                    </a:cubicBezTo>
                    <a:cubicBezTo>
                      <a:pt x="2409" y="356"/>
                      <a:pt x="3734" y="160"/>
                      <a:pt x="3734" y="160"/>
                    </a:cubicBezTo>
                    <a:cubicBezTo>
                      <a:pt x="3771" y="160"/>
                      <a:pt x="3809" y="122"/>
                      <a:pt x="3809" y="85"/>
                    </a:cubicBezTo>
                    <a:cubicBezTo>
                      <a:pt x="3809" y="38"/>
                      <a:pt x="3771" y="1"/>
                      <a:pt x="3697"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2" name="Google Shape;6002;p151"/>
              <p:cNvSpPr/>
              <p:nvPr/>
            </p:nvSpPr>
            <p:spPr>
              <a:xfrm>
                <a:off x="-1010789" y="1811688"/>
                <a:ext cx="238398" cy="249469"/>
              </a:xfrm>
              <a:custGeom>
                <a:avLst/>
                <a:gdLst/>
                <a:ahLst/>
                <a:cxnLst/>
                <a:rect l="l" t="t" r="r" b="b"/>
                <a:pathLst>
                  <a:path w="3230" h="3380" extrusionOk="0">
                    <a:moveTo>
                      <a:pt x="504" y="1"/>
                    </a:moveTo>
                    <a:lnTo>
                      <a:pt x="271" y="1242"/>
                    </a:lnTo>
                    <a:lnTo>
                      <a:pt x="0" y="2997"/>
                    </a:lnTo>
                    <a:lnTo>
                      <a:pt x="3034" y="3380"/>
                    </a:lnTo>
                    <a:lnTo>
                      <a:pt x="3230" y="76"/>
                    </a:lnTo>
                    <a:lnTo>
                      <a:pt x="504" y="1"/>
                    </a:ln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3" name="Google Shape;6003;p151"/>
              <p:cNvSpPr/>
              <p:nvPr/>
            </p:nvSpPr>
            <p:spPr>
              <a:xfrm>
                <a:off x="-993592" y="1811688"/>
                <a:ext cx="221201" cy="111671"/>
              </a:xfrm>
              <a:custGeom>
                <a:avLst/>
                <a:gdLst/>
                <a:ahLst/>
                <a:cxnLst/>
                <a:rect l="l" t="t" r="r" b="b"/>
                <a:pathLst>
                  <a:path w="2997" h="1513" extrusionOk="0">
                    <a:moveTo>
                      <a:pt x="271" y="1"/>
                    </a:moveTo>
                    <a:lnTo>
                      <a:pt x="38" y="1242"/>
                    </a:lnTo>
                    <a:lnTo>
                      <a:pt x="0" y="1513"/>
                    </a:lnTo>
                    <a:cubicBezTo>
                      <a:pt x="2446" y="1168"/>
                      <a:pt x="2997" y="76"/>
                      <a:pt x="2997" y="76"/>
                    </a:cubicBezTo>
                    <a:lnTo>
                      <a:pt x="271" y="1"/>
                    </a:lnTo>
                    <a:close/>
                  </a:path>
                </a:pathLst>
              </a:custGeom>
              <a:solidFill>
                <a:srgbClr val="000000">
                  <a:alpha val="838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4" name="Google Shape;6004;p151"/>
              <p:cNvSpPr/>
              <p:nvPr/>
            </p:nvSpPr>
            <p:spPr>
              <a:xfrm>
                <a:off x="-1257454" y="1903357"/>
                <a:ext cx="792324" cy="1226754"/>
              </a:xfrm>
              <a:custGeom>
                <a:avLst/>
                <a:gdLst/>
                <a:ahLst/>
                <a:cxnLst/>
                <a:rect l="l" t="t" r="r" b="b"/>
                <a:pathLst>
                  <a:path w="10735" h="16621" extrusionOk="0">
                    <a:moveTo>
                      <a:pt x="3575" y="0"/>
                    </a:moveTo>
                    <a:cubicBezTo>
                      <a:pt x="1" y="4471"/>
                      <a:pt x="467" y="14001"/>
                      <a:pt x="467" y="14001"/>
                    </a:cubicBezTo>
                    <a:cubicBezTo>
                      <a:pt x="309" y="16409"/>
                      <a:pt x="4938" y="16493"/>
                      <a:pt x="4938" y="16493"/>
                    </a:cubicBezTo>
                    <a:cubicBezTo>
                      <a:pt x="5683" y="16580"/>
                      <a:pt x="6319" y="16620"/>
                      <a:pt x="6864" y="16620"/>
                    </a:cubicBezTo>
                    <a:cubicBezTo>
                      <a:pt x="9708" y="16620"/>
                      <a:pt x="10047" y="15531"/>
                      <a:pt x="10109" y="14356"/>
                    </a:cubicBezTo>
                    <a:cubicBezTo>
                      <a:pt x="10735" y="5330"/>
                      <a:pt x="6488" y="467"/>
                      <a:pt x="6488" y="467"/>
                    </a:cubicBezTo>
                    <a:cubicBezTo>
                      <a:pt x="6377" y="774"/>
                      <a:pt x="6123" y="887"/>
                      <a:pt x="5809" y="887"/>
                    </a:cubicBezTo>
                    <a:cubicBezTo>
                      <a:pt x="4929" y="887"/>
                      <a:pt x="3575" y="0"/>
                      <a:pt x="3575" y="0"/>
                    </a:cubicBezTo>
                    <a:close/>
                  </a:path>
                </a:pathLst>
              </a:custGeom>
              <a:solidFill>
                <a:srgbClr val="BC7B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5" name="Google Shape;6005;p151"/>
              <p:cNvSpPr/>
              <p:nvPr/>
            </p:nvSpPr>
            <p:spPr>
              <a:xfrm>
                <a:off x="-1105853" y="1303154"/>
                <a:ext cx="513995" cy="554368"/>
              </a:xfrm>
              <a:custGeom>
                <a:avLst/>
                <a:gdLst/>
                <a:ahLst/>
                <a:cxnLst/>
                <a:rect l="l" t="t" r="r" b="b"/>
                <a:pathLst>
                  <a:path w="6964" h="7511" extrusionOk="0">
                    <a:moveTo>
                      <a:pt x="3474" y="0"/>
                    </a:moveTo>
                    <a:cubicBezTo>
                      <a:pt x="3433" y="0"/>
                      <a:pt x="3392" y="1"/>
                      <a:pt x="3351" y="2"/>
                    </a:cubicBezTo>
                    <a:cubicBezTo>
                      <a:pt x="1484" y="86"/>
                      <a:pt x="0" y="1832"/>
                      <a:pt x="84" y="3895"/>
                    </a:cubicBezTo>
                    <a:cubicBezTo>
                      <a:pt x="193" y="5907"/>
                      <a:pt x="1679" y="7510"/>
                      <a:pt x="3519" y="7510"/>
                    </a:cubicBezTo>
                    <a:cubicBezTo>
                      <a:pt x="3565" y="7510"/>
                      <a:pt x="3612" y="7509"/>
                      <a:pt x="3659" y="7507"/>
                    </a:cubicBezTo>
                    <a:cubicBezTo>
                      <a:pt x="5526" y="7432"/>
                      <a:pt x="6963" y="5687"/>
                      <a:pt x="6889" y="3624"/>
                    </a:cubicBezTo>
                    <a:cubicBezTo>
                      <a:pt x="6815" y="1607"/>
                      <a:pt x="5287" y="0"/>
                      <a:pt x="3474" y="0"/>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p151"/>
              <p:cNvSpPr/>
              <p:nvPr/>
            </p:nvSpPr>
            <p:spPr>
              <a:xfrm>
                <a:off x="-1160323" y="1541700"/>
                <a:ext cx="120675" cy="120749"/>
              </a:xfrm>
              <a:custGeom>
                <a:avLst/>
                <a:gdLst/>
                <a:ahLst/>
                <a:cxnLst/>
                <a:rect l="l" t="t" r="r" b="b"/>
                <a:pathLst>
                  <a:path w="1635" h="1636" extrusionOk="0">
                    <a:moveTo>
                      <a:pt x="859" y="0"/>
                    </a:moveTo>
                    <a:cubicBezTo>
                      <a:pt x="393" y="0"/>
                      <a:pt x="1" y="355"/>
                      <a:pt x="1" y="821"/>
                    </a:cubicBezTo>
                    <a:cubicBezTo>
                      <a:pt x="1" y="1241"/>
                      <a:pt x="355" y="1633"/>
                      <a:pt x="785" y="1633"/>
                    </a:cubicBezTo>
                    <a:cubicBezTo>
                      <a:pt x="806" y="1635"/>
                      <a:pt x="827" y="1636"/>
                      <a:pt x="848" y="1636"/>
                    </a:cubicBezTo>
                    <a:cubicBezTo>
                      <a:pt x="1285" y="1636"/>
                      <a:pt x="1634" y="1269"/>
                      <a:pt x="1634" y="859"/>
                    </a:cubicBezTo>
                    <a:cubicBezTo>
                      <a:pt x="1634" y="392"/>
                      <a:pt x="1289" y="37"/>
                      <a:pt x="859" y="0"/>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7" name="Google Shape;6007;p151"/>
              <p:cNvSpPr/>
              <p:nvPr/>
            </p:nvSpPr>
            <p:spPr>
              <a:xfrm>
                <a:off x="-1134121" y="1587830"/>
                <a:ext cx="25537" cy="42808"/>
              </a:xfrm>
              <a:custGeom>
                <a:avLst/>
                <a:gdLst/>
                <a:ahLst/>
                <a:cxnLst/>
                <a:rect l="l" t="t" r="r" b="b"/>
                <a:pathLst>
                  <a:path w="346" h="580" extrusionOk="0">
                    <a:moveTo>
                      <a:pt x="346" y="0"/>
                    </a:moveTo>
                    <a:cubicBezTo>
                      <a:pt x="271" y="0"/>
                      <a:pt x="234" y="38"/>
                      <a:pt x="150" y="75"/>
                    </a:cubicBezTo>
                    <a:cubicBezTo>
                      <a:pt x="112" y="112"/>
                      <a:pt x="38" y="196"/>
                      <a:pt x="38" y="271"/>
                    </a:cubicBezTo>
                    <a:cubicBezTo>
                      <a:pt x="0" y="383"/>
                      <a:pt x="75" y="467"/>
                      <a:pt x="150" y="504"/>
                    </a:cubicBezTo>
                    <a:cubicBezTo>
                      <a:pt x="150" y="504"/>
                      <a:pt x="196" y="542"/>
                      <a:pt x="234" y="542"/>
                    </a:cubicBezTo>
                    <a:cubicBezTo>
                      <a:pt x="271" y="542"/>
                      <a:pt x="308" y="579"/>
                      <a:pt x="346" y="579"/>
                    </a:cubicBezTo>
                    <a:lnTo>
                      <a:pt x="196" y="430"/>
                    </a:lnTo>
                    <a:cubicBezTo>
                      <a:pt x="150" y="383"/>
                      <a:pt x="150" y="346"/>
                      <a:pt x="150" y="308"/>
                    </a:cubicBezTo>
                    <a:cubicBezTo>
                      <a:pt x="150" y="271"/>
                      <a:pt x="196" y="196"/>
                      <a:pt x="234" y="150"/>
                    </a:cubicBezTo>
                    <a:cubicBezTo>
                      <a:pt x="271" y="112"/>
                      <a:pt x="308" y="75"/>
                      <a:pt x="346" y="0"/>
                    </a:cubicBezTo>
                    <a:close/>
                  </a:path>
                </a:pathLst>
              </a:custGeom>
              <a:solidFill>
                <a:srgbClr val="EC7D7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8" name="Google Shape;6008;p151"/>
              <p:cNvSpPr/>
              <p:nvPr/>
            </p:nvSpPr>
            <p:spPr>
              <a:xfrm>
                <a:off x="-821399" y="1682230"/>
                <a:ext cx="120675" cy="46942"/>
              </a:xfrm>
              <a:custGeom>
                <a:avLst/>
                <a:gdLst/>
                <a:ahLst/>
                <a:cxnLst/>
                <a:rect l="l" t="t" r="r" b="b"/>
                <a:pathLst>
                  <a:path w="1635" h="636" extrusionOk="0">
                    <a:moveTo>
                      <a:pt x="1" y="0"/>
                    </a:moveTo>
                    <a:cubicBezTo>
                      <a:pt x="38" y="84"/>
                      <a:pt x="76" y="159"/>
                      <a:pt x="160" y="233"/>
                    </a:cubicBezTo>
                    <a:cubicBezTo>
                      <a:pt x="197" y="271"/>
                      <a:pt x="272" y="355"/>
                      <a:pt x="309" y="392"/>
                    </a:cubicBezTo>
                    <a:cubicBezTo>
                      <a:pt x="468" y="504"/>
                      <a:pt x="626" y="588"/>
                      <a:pt x="813" y="625"/>
                    </a:cubicBezTo>
                    <a:cubicBezTo>
                      <a:pt x="842" y="632"/>
                      <a:pt x="872" y="635"/>
                      <a:pt x="903" y="635"/>
                    </a:cubicBezTo>
                    <a:cubicBezTo>
                      <a:pt x="1042" y="635"/>
                      <a:pt x="1197" y="573"/>
                      <a:pt x="1326" y="504"/>
                    </a:cubicBezTo>
                    <a:cubicBezTo>
                      <a:pt x="1476" y="392"/>
                      <a:pt x="1597" y="233"/>
                      <a:pt x="1634" y="84"/>
                    </a:cubicBezTo>
                    <a:lnTo>
                      <a:pt x="1634" y="84"/>
                    </a:lnTo>
                    <a:cubicBezTo>
                      <a:pt x="1513" y="196"/>
                      <a:pt x="1364" y="271"/>
                      <a:pt x="1242" y="355"/>
                    </a:cubicBezTo>
                    <a:cubicBezTo>
                      <a:pt x="1093" y="429"/>
                      <a:pt x="972" y="429"/>
                      <a:pt x="813" y="429"/>
                    </a:cubicBezTo>
                    <a:cubicBezTo>
                      <a:pt x="701" y="392"/>
                      <a:pt x="542" y="355"/>
                      <a:pt x="430" y="271"/>
                    </a:cubicBezTo>
                    <a:lnTo>
                      <a:pt x="197" y="159"/>
                    </a:lnTo>
                    <a:cubicBezTo>
                      <a:pt x="160" y="84"/>
                      <a:pt x="76" y="37"/>
                      <a:pt x="1" y="0"/>
                    </a:cubicBezTo>
                    <a:close/>
                  </a:path>
                </a:pathLst>
              </a:custGeom>
              <a:solidFill>
                <a:srgbClr val="EC7D7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p151"/>
              <p:cNvSpPr/>
              <p:nvPr/>
            </p:nvSpPr>
            <p:spPr>
              <a:xfrm>
                <a:off x="-764198" y="1568566"/>
                <a:ext cx="54544" cy="87610"/>
              </a:xfrm>
              <a:custGeom>
                <a:avLst/>
                <a:gdLst/>
                <a:ahLst/>
                <a:cxnLst/>
                <a:rect l="l" t="t" r="r" b="b"/>
                <a:pathLst>
                  <a:path w="739" h="1187" extrusionOk="0">
                    <a:moveTo>
                      <a:pt x="290" y="0"/>
                    </a:moveTo>
                    <a:cubicBezTo>
                      <a:pt x="255" y="0"/>
                      <a:pt x="215" y="9"/>
                      <a:pt x="197" y="28"/>
                    </a:cubicBezTo>
                    <a:cubicBezTo>
                      <a:pt x="159" y="336"/>
                      <a:pt x="1" y="924"/>
                      <a:pt x="159" y="1157"/>
                    </a:cubicBezTo>
                    <a:cubicBezTo>
                      <a:pt x="169" y="1177"/>
                      <a:pt x="207" y="1187"/>
                      <a:pt x="257" y="1187"/>
                    </a:cubicBezTo>
                    <a:cubicBezTo>
                      <a:pt x="397" y="1187"/>
                      <a:pt x="636" y="1115"/>
                      <a:pt x="663" y="999"/>
                    </a:cubicBezTo>
                    <a:cubicBezTo>
                      <a:pt x="738" y="728"/>
                      <a:pt x="430" y="261"/>
                      <a:pt x="355" y="28"/>
                    </a:cubicBezTo>
                    <a:cubicBezTo>
                      <a:pt x="355" y="9"/>
                      <a:pt x="325" y="0"/>
                      <a:pt x="290" y="0"/>
                    </a:cubicBezTo>
                    <a:close/>
                  </a:path>
                </a:pathLst>
              </a:custGeom>
              <a:solidFill>
                <a:srgbClr val="EC7D7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0" name="Google Shape;6010;p151"/>
              <p:cNvSpPr/>
              <p:nvPr/>
            </p:nvSpPr>
            <p:spPr>
              <a:xfrm>
                <a:off x="-916463" y="1538895"/>
                <a:ext cx="80672" cy="57275"/>
              </a:xfrm>
              <a:custGeom>
                <a:avLst/>
                <a:gdLst/>
                <a:ahLst/>
                <a:cxnLst/>
                <a:rect l="l" t="t" r="r" b="b"/>
                <a:pathLst>
                  <a:path w="1093" h="776" extrusionOk="0">
                    <a:moveTo>
                      <a:pt x="626" y="1"/>
                    </a:moveTo>
                    <a:cubicBezTo>
                      <a:pt x="160" y="38"/>
                      <a:pt x="1" y="663"/>
                      <a:pt x="1" y="663"/>
                    </a:cubicBezTo>
                    <a:cubicBezTo>
                      <a:pt x="1" y="701"/>
                      <a:pt x="48" y="738"/>
                      <a:pt x="85" y="775"/>
                    </a:cubicBezTo>
                    <a:cubicBezTo>
                      <a:pt x="122" y="775"/>
                      <a:pt x="160" y="738"/>
                      <a:pt x="160" y="701"/>
                    </a:cubicBezTo>
                    <a:cubicBezTo>
                      <a:pt x="160" y="701"/>
                      <a:pt x="281" y="197"/>
                      <a:pt x="626" y="159"/>
                    </a:cubicBezTo>
                    <a:cubicBezTo>
                      <a:pt x="701" y="159"/>
                      <a:pt x="785" y="159"/>
                      <a:pt x="822" y="197"/>
                    </a:cubicBezTo>
                    <a:cubicBezTo>
                      <a:pt x="934" y="309"/>
                      <a:pt x="934" y="626"/>
                      <a:pt x="897" y="701"/>
                    </a:cubicBezTo>
                    <a:cubicBezTo>
                      <a:pt x="897" y="738"/>
                      <a:pt x="934" y="775"/>
                      <a:pt x="981" y="775"/>
                    </a:cubicBezTo>
                    <a:cubicBezTo>
                      <a:pt x="1018" y="775"/>
                      <a:pt x="1056" y="775"/>
                      <a:pt x="1056" y="738"/>
                    </a:cubicBezTo>
                    <a:cubicBezTo>
                      <a:pt x="1056" y="701"/>
                      <a:pt x="1093" y="309"/>
                      <a:pt x="897" y="113"/>
                    </a:cubicBezTo>
                    <a:cubicBezTo>
                      <a:pt x="860" y="38"/>
                      <a:pt x="748" y="1"/>
                      <a:pt x="626"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1" name="Google Shape;6011;p151"/>
              <p:cNvSpPr/>
              <p:nvPr/>
            </p:nvSpPr>
            <p:spPr>
              <a:xfrm>
                <a:off x="-706333" y="1527160"/>
                <a:ext cx="82738" cy="60744"/>
              </a:xfrm>
              <a:custGeom>
                <a:avLst/>
                <a:gdLst/>
                <a:ahLst/>
                <a:cxnLst/>
                <a:rect l="l" t="t" r="r" b="b"/>
                <a:pathLst>
                  <a:path w="1121" h="823" extrusionOk="0">
                    <a:moveTo>
                      <a:pt x="617" y="1"/>
                    </a:moveTo>
                    <a:cubicBezTo>
                      <a:pt x="150" y="38"/>
                      <a:pt x="38" y="664"/>
                      <a:pt x="38" y="701"/>
                    </a:cubicBezTo>
                    <a:cubicBezTo>
                      <a:pt x="1" y="738"/>
                      <a:pt x="38" y="785"/>
                      <a:pt x="75" y="822"/>
                    </a:cubicBezTo>
                    <a:cubicBezTo>
                      <a:pt x="113" y="822"/>
                      <a:pt x="150" y="785"/>
                      <a:pt x="150" y="738"/>
                    </a:cubicBezTo>
                    <a:cubicBezTo>
                      <a:pt x="187" y="738"/>
                      <a:pt x="309" y="197"/>
                      <a:pt x="654" y="197"/>
                    </a:cubicBezTo>
                    <a:cubicBezTo>
                      <a:pt x="668" y="186"/>
                      <a:pt x="684" y="182"/>
                      <a:pt x="701" y="182"/>
                    </a:cubicBezTo>
                    <a:cubicBezTo>
                      <a:pt x="741" y="182"/>
                      <a:pt x="786" y="208"/>
                      <a:pt x="813" y="234"/>
                    </a:cubicBezTo>
                    <a:cubicBezTo>
                      <a:pt x="934" y="356"/>
                      <a:pt x="934" y="664"/>
                      <a:pt x="934" y="738"/>
                    </a:cubicBezTo>
                    <a:cubicBezTo>
                      <a:pt x="934" y="785"/>
                      <a:pt x="971" y="822"/>
                      <a:pt x="1009" y="822"/>
                    </a:cubicBezTo>
                    <a:cubicBezTo>
                      <a:pt x="1046" y="822"/>
                      <a:pt x="1083" y="822"/>
                      <a:pt x="1083" y="738"/>
                    </a:cubicBezTo>
                    <a:cubicBezTo>
                      <a:pt x="1083" y="738"/>
                      <a:pt x="1121" y="318"/>
                      <a:pt x="934" y="122"/>
                    </a:cubicBezTo>
                    <a:cubicBezTo>
                      <a:pt x="850" y="38"/>
                      <a:pt x="738" y="1"/>
                      <a:pt x="617"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2" name="Google Shape;6012;p151"/>
              <p:cNvSpPr/>
              <p:nvPr/>
            </p:nvSpPr>
            <p:spPr>
              <a:xfrm>
                <a:off x="-1131391" y="1157753"/>
                <a:ext cx="585663" cy="384020"/>
              </a:xfrm>
              <a:custGeom>
                <a:avLst/>
                <a:gdLst/>
                <a:ahLst/>
                <a:cxnLst/>
                <a:rect l="l" t="t" r="r" b="b"/>
                <a:pathLst>
                  <a:path w="7935" h="5203" extrusionOk="0">
                    <a:moveTo>
                      <a:pt x="4310" y="0"/>
                    </a:moveTo>
                    <a:cubicBezTo>
                      <a:pt x="3380" y="0"/>
                      <a:pt x="2619" y="412"/>
                      <a:pt x="1942" y="1002"/>
                    </a:cubicBezTo>
                    <a:cubicBezTo>
                      <a:pt x="1205" y="1664"/>
                      <a:pt x="701" y="2476"/>
                      <a:pt x="393" y="3335"/>
                    </a:cubicBezTo>
                    <a:cubicBezTo>
                      <a:pt x="393" y="3335"/>
                      <a:pt x="1" y="4539"/>
                      <a:pt x="467" y="5202"/>
                    </a:cubicBezTo>
                    <a:cubicBezTo>
                      <a:pt x="467" y="5202"/>
                      <a:pt x="472" y="5203"/>
                      <a:pt x="482" y="5203"/>
                    </a:cubicBezTo>
                    <a:cubicBezTo>
                      <a:pt x="555" y="5203"/>
                      <a:pt x="890" y="5144"/>
                      <a:pt x="1130" y="4110"/>
                    </a:cubicBezTo>
                    <a:cubicBezTo>
                      <a:pt x="1322" y="3281"/>
                      <a:pt x="2088" y="2711"/>
                      <a:pt x="2790" y="2711"/>
                    </a:cubicBezTo>
                    <a:cubicBezTo>
                      <a:pt x="2942" y="2711"/>
                      <a:pt x="3091" y="2737"/>
                      <a:pt x="3230" y="2794"/>
                    </a:cubicBezTo>
                    <a:cubicBezTo>
                      <a:pt x="3893" y="3027"/>
                      <a:pt x="5097" y="3643"/>
                      <a:pt x="5909" y="3839"/>
                    </a:cubicBezTo>
                    <a:cubicBezTo>
                      <a:pt x="6068" y="3861"/>
                      <a:pt x="6230" y="3886"/>
                      <a:pt x="6392" y="3886"/>
                    </a:cubicBezTo>
                    <a:cubicBezTo>
                      <a:pt x="6505" y="3886"/>
                      <a:pt x="6619" y="3874"/>
                      <a:pt x="6730" y="3839"/>
                    </a:cubicBezTo>
                    <a:cubicBezTo>
                      <a:pt x="7076" y="3727"/>
                      <a:pt x="7272" y="3457"/>
                      <a:pt x="7347" y="3177"/>
                    </a:cubicBezTo>
                    <a:cubicBezTo>
                      <a:pt x="7935" y="1310"/>
                      <a:pt x="6180" y="1272"/>
                      <a:pt x="6180" y="1272"/>
                    </a:cubicBezTo>
                    <a:cubicBezTo>
                      <a:pt x="6180" y="1272"/>
                      <a:pt x="6460" y="535"/>
                      <a:pt x="5442" y="190"/>
                    </a:cubicBezTo>
                    <a:cubicBezTo>
                      <a:pt x="5038" y="59"/>
                      <a:pt x="4662" y="0"/>
                      <a:pt x="4310" y="0"/>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3" name="Google Shape;6013;p151"/>
              <p:cNvSpPr/>
              <p:nvPr/>
            </p:nvSpPr>
            <p:spPr>
              <a:xfrm>
                <a:off x="-1128586" y="1334965"/>
                <a:ext cx="146803" cy="207104"/>
              </a:xfrm>
              <a:custGeom>
                <a:avLst/>
                <a:gdLst/>
                <a:ahLst/>
                <a:cxnLst/>
                <a:rect l="l" t="t" r="r" b="b"/>
                <a:pathLst>
                  <a:path w="1989" h="2806" extrusionOk="0">
                    <a:moveTo>
                      <a:pt x="1400" y="1"/>
                    </a:moveTo>
                    <a:cubicBezTo>
                      <a:pt x="1400" y="1"/>
                      <a:pt x="0" y="272"/>
                      <a:pt x="467" y="2801"/>
                    </a:cubicBezTo>
                    <a:cubicBezTo>
                      <a:pt x="467" y="2801"/>
                      <a:pt x="489" y="2805"/>
                      <a:pt x="525" y="2805"/>
                    </a:cubicBezTo>
                    <a:cubicBezTo>
                      <a:pt x="684" y="2805"/>
                      <a:pt x="1120" y="2725"/>
                      <a:pt x="1241" y="1868"/>
                    </a:cubicBezTo>
                    <a:cubicBezTo>
                      <a:pt x="1400" y="626"/>
                      <a:pt x="1988" y="356"/>
                      <a:pt x="1988" y="356"/>
                    </a:cubicBezTo>
                    <a:lnTo>
                      <a:pt x="1400" y="1"/>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4" name="Google Shape;6014;p151"/>
              <p:cNvSpPr/>
              <p:nvPr/>
            </p:nvSpPr>
            <p:spPr>
              <a:xfrm>
                <a:off x="-1218551" y="1961049"/>
                <a:ext cx="209466" cy="355531"/>
              </a:xfrm>
              <a:custGeom>
                <a:avLst/>
                <a:gdLst/>
                <a:ahLst/>
                <a:cxnLst/>
                <a:rect l="l" t="t" r="r" b="b"/>
                <a:pathLst>
                  <a:path w="2838" h="4817" extrusionOk="0">
                    <a:moveTo>
                      <a:pt x="2838" y="0"/>
                    </a:moveTo>
                    <a:cubicBezTo>
                      <a:pt x="2838" y="0"/>
                      <a:pt x="1671" y="75"/>
                      <a:pt x="1587" y="150"/>
                    </a:cubicBezTo>
                    <a:cubicBezTo>
                      <a:pt x="1587" y="150"/>
                      <a:pt x="579" y="1354"/>
                      <a:pt x="0" y="4817"/>
                    </a:cubicBezTo>
                    <a:lnTo>
                      <a:pt x="2138" y="1046"/>
                    </a:lnTo>
                    <a:cubicBezTo>
                      <a:pt x="2138" y="1046"/>
                      <a:pt x="2287" y="700"/>
                      <a:pt x="2838" y="0"/>
                    </a:cubicBezTo>
                    <a:close/>
                  </a:path>
                </a:pathLst>
              </a:custGeom>
              <a:solidFill>
                <a:srgbClr val="000000">
                  <a:alpha val="223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5" name="Google Shape;6015;p151"/>
              <p:cNvSpPr/>
              <p:nvPr/>
            </p:nvSpPr>
            <p:spPr>
              <a:xfrm>
                <a:off x="-1217524" y="1918340"/>
                <a:ext cx="522336" cy="878457"/>
              </a:xfrm>
              <a:custGeom>
                <a:avLst/>
                <a:gdLst/>
                <a:ahLst/>
                <a:cxnLst/>
                <a:rect l="l" t="t" r="r" b="b"/>
                <a:pathLst>
                  <a:path w="7077" h="11902" extrusionOk="0">
                    <a:moveTo>
                      <a:pt x="2627" y="1"/>
                    </a:moveTo>
                    <a:cubicBezTo>
                      <a:pt x="2076" y="1"/>
                      <a:pt x="1292" y="474"/>
                      <a:pt x="813" y="1897"/>
                    </a:cubicBezTo>
                    <a:cubicBezTo>
                      <a:pt x="813" y="1897"/>
                      <a:pt x="1310" y="810"/>
                      <a:pt x="2061" y="810"/>
                    </a:cubicBezTo>
                    <a:cubicBezTo>
                      <a:pt x="2230" y="810"/>
                      <a:pt x="2413" y="866"/>
                      <a:pt x="2605" y="1001"/>
                    </a:cubicBezTo>
                    <a:cubicBezTo>
                      <a:pt x="3847" y="1823"/>
                      <a:pt x="4939" y="4352"/>
                      <a:pt x="5480" y="8469"/>
                    </a:cubicBezTo>
                    <a:cubicBezTo>
                      <a:pt x="5639" y="9561"/>
                      <a:pt x="4976" y="10606"/>
                      <a:pt x="3931" y="10923"/>
                    </a:cubicBezTo>
                    <a:cubicBezTo>
                      <a:pt x="3630" y="11003"/>
                      <a:pt x="3317" y="11036"/>
                      <a:pt x="3005" y="11036"/>
                    </a:cubicBezTo>
                    <a:cubicBezTo>
                      <a:pt x="1495" y="11036"/>
                      <a:pt x="1" y="10261"/>
                      <a:pt x="1" y="10261"/>
                    </a:cubicBezTo>
                    <a:lnTo>
                      <a:pt x="1" y="11306"/>
                    </a:lnTo>
                    <a:cubicBezTo>
                      <a:pt x="1" y="11306"/>
                      <a:pt x="684" y="11901"/>
                      <a:pt x="2258" y="11901"/>
                    </a:cubicBezTo>
                    <a:cubicBezTo>
                      <a:pt x="2742" y="11901"/>
                      <a:pt x="3310" y="11845"/>
                      <a:pt x="3968" y="11698"/>
                    </a:cubicBezTo>
                    <a:cubicBezTo>
                      <a:pt x="7076" y="10998"/>
                      <a:pt x="6497" y="8861"/>
                      <a:pt x="6497" y="8861"/>
                    </a:cubicBezTo>
                    <a:cubicBezTo>
                      <a:pt x="6497" y="8861"/>
                      <a:pt x="6339" y="1785"/>
                      <a:pt x="2960" y="68"/>
                    </a:cubicBezTo>
                    <a:cubicBezTo>
                      <a:pt x="2865" y="25"/>
                      <a:pt x="2752" y="1"/>
                      <a:pt x="2627" y="1"/>
                    </a:cubicBez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16" name="Google Shape;6016;p151"/>
              <p:cNvGrpSpPr/>
              <p:nvPr/>
            </p:nvGrpSpPr>
            <p:grpSpPr>
              <a:xfrm>
                <a:off x="-950857" y="2368049"/>
                <a:ext cx="321801" cy="235077"/>
                <a:chOff x="-950857" y="2368049"/>
                <a:chExt cx="321801" cy="235077"/>
              </a:xfrm>
            </p:grpSpPr>
            <p:sp>
              <p:nvSpPr>
                <p:cNvPr id="6017" name="Google Shape;6017;p151"/>
                <p:cNvSpPr/>
                <p:nvPr/>
              </p:nvSpPr>
              <p:spPr>
                <a:xfrm>
                  <a:off x="-737997" y="2487838"/>
                  <a:ext cx="91669" cy="51001"/>
                </a:xfrm>
                <a:custGeom>
                  <a:avLst/>
                  <a:gdLst/>
                  <a:ahLst/>
                  <a:cxnLst/>
                  <a:rect l="l" t="t" r="r" b="b"/>
                  <a:pathLst>
                    <a:path w="1242" h="691" extrusionOk="0">
                      <a:moveTo>
                        <a:pt x="1001" y="0"/>
                      </a:moveTo>
                      <a:cubicBezTo>
                        <a:pt x="977" y="0"/>
                        <a:pt x="954" y="5"/>
                        <a:pt x="934" y="15"/>
                      </a:cubicBezTo>
                      <a:cubicBezTo>
                        <a:pt x="579" y="211"/>
                        <a:pt x="0" y="444"/>
                        <a:pt x="75" y="603"/>
                      </a:cubicBezTo>
                      <a:cubicBezTo>
                        <a:pt x="110" y="638"/>
                        <a:pt x="178" y="691"/>
                        <a:pt x="312" y="691"/>
                      </a:cubicBezTo>
                      <a:cubicBezTo>
                        <a:pt x="467" y="691"/>
                        <a:pt x="708" y="620"/>
                        <a:pt x="1083" y="370"/>
                      </a:cubicBezTo>
                      <a:cubicBezTo>
                        <a:pt x="1167" y="286"/>
                        <a:pt x="1242" y="211"/>
                        <a:pt x="1167" y="90"/>
                      </a:cubicBezTo>
                      <a:cubicBezTo>
                        <a:pt x="1140" y="35"/>
                        <a:pt x="1067" y="0"/>
                        <a:pt x="1001" y="0"/>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6018;p151"/>
                <p:cNvSpPr/>
                <p:nvPr/>
              </p:nvSpPr>
              <p:spPr>
                <a:xfrm>
                  <a:off x="-735266" y="2486067"/>
                  <a:ext cx="88938" cy="54618"/>
                </a:xfrm>
                <a:custGeom>
                  <a:avLst/>
                  <a:gdLst/>
                  <a:ahLst/>
                  <a:cxnLst/>
                  <a:rect l="l" t="t" r="r" b="b"/>
                  <a:pathLst>
                    <a:path w="1205" h="740" extrusionOk="0">
                      <a:moveTo>
                        <a:pt x="971" y="76"/>
                      </a:moveTo>
                      <a:cubicBezTo>
                        <a:pt x="1009" y="76"/>
                        <a:pt x="1093" y="76"/>
                        <a:pt x="1093" y="160"/>
                      </a:cubicBezTo>
                      <a:cubicBezTo>
                        <a:pt x="1167" y="235"/>
                        <a:pt x="1093" y="310"/>
                        <a:pt x="1046" y="347"/>
                      </a:cubicBezTo>
                      <a:cubicBezTo>
                        <a:pt x="666" y="615"/>
                        <a:pt x="418" y="681"/>
                        <a:pt x="287" y="681"/>
                      </a:cubicBezTo>
                      <a:cubicBezTo>
                        <a:pt x="245" y="681"/>
                        <a:pt x="215" y="674"/>
                        <a:pt x="197" y="665"/>
                      </a:cubicBezTo>
                      <a:cubicBezTo>
                        <a:pt x="113" y="665"/>
                        <a:pt x="75" y="627"/>
                        <a:pt x="75" y="627"/>
                      </a:cubicBezTo>
                      <a:lnTo>
                        <a:pt x="75" y="580"/>
                      </a:lnTo>
                      <a:cubicBezTo>
                        <a:pt x="113" y="468"/>
                        <a:pt x="393" y="347"/>
                        <a:pt x="579" y="235"/>
                      </a:cubicBezTo>
                      <a:cubicBezTo>
                        <a:pt x="701" y="198"/>
                        <a:pt x="813" y="114"/>
                        <a:pt x="897" y="76"/>
                      </a:cubicBezTo>
                      <a:close/>
                      <a:moveTo>
                        <a:pt x="990" y="0"/>
                      </a:moveTo>
                      <a:cubicBezTo>
                        <a:pt x="956" y="0"/>
                        <a:pt x="923" y="13"/>
                        <a:pt x="897" y="39"/>
                      </a:cubicBezTo>
                      <a:cubicBezTo>
                        <a:pt x="775" y="76"/>
                        <a:pt x="663" y="114"/>
                        <a:pt x="579" y="198"/>
                      </a:cubicBezTo>
                      <a:cubicBezTo>
                        <a:pt x="309" y="310"/>
                        <a:pt x="75" y="431"/>
                        <a:pt x="38" y="543"/>
                      </a:cubicBezTo>
                      <a:cubicBezTo>
                        <a:pt x="1" y="580"/>
                        <a:pt x="1" y="627"/>
                        <a:pt x="38" y="627"/>
                      </a:cubicBezTo>
                      <a:cubicBezTo>
                        <a:pt x="38" y="665"/>
                        <a:pt x="75" y="702"/>
                        <a:pt x="159" y="739"/>
                      </a:cubicBezTo>
                      <a:lnTo>
                        <a:pt x="271" y="739"/>
                      </a:lnTo>
                      <a:cubicBezTo>
                        <a:pt x="430" y="739"/>
                        <a:pt x="663" y="665"/>
                        <a:pt x="1046" y="431"/>
                      </a:cubicBezTo>
                      <a:cubicBezTo>
                        <a:pt x="1167" y="347"/>
                        <a:pt x="1205" y="198"/>
                        <a:pt x="1167" y="114"/>
                      </a:cubicBezTo>
                      <a:cubicBezTo>
                        <a:pt x="1119" y="41"/>
                        <a:pt x="1052" y="0"/>
                        <a:pt x="990" y="0"/>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9" name="Google Shape;6019;p151"/>
                <p:cNvSpPr/>
                <p:nvPr/>
              </p:nvSpPr>
              <p:spPr>
                <a:xfrm>
                  <a:off x="-749732" y="2456101"/>
                  <a:ext cx="103404" cy="58382"/>
                </a:xfrm>
                <a:custGeom>
                  <a:avLst/>
                  <a:gdLst/>
                  <a:ahLst/>
                  <a:cxnLst/>
                  <a:rect l="l" t="t" r="r" b="b"/>
                  <a:pathLst>
                    <a:path w="1401" h="791" extrusionOk="0">
                      <a:moveTo>
                        <a:pt x="1198" y="0"/>
                      </a:moveTo>
                      <a:cubicBezTo>
                        <a:pt x="1175" y="0"/>
                        <a:pt x="1152" y="5"/>
                        <a:pt x="1130" y="16"/>
                      </a:cubicBezTo>
                      <a:cubicBezTo>
                        <a:pt x="738" y="286"/>
                        <a:pt x="1" y="641"/>
                        <a:pt x="122" y="753"/>
                      </a:cubicBezTo>
                      <a:cubicBezTo>
                        <a:pt x="146" y="779"/>
                        <a:pt x="184" y="790"/>
                        <a:pt x="232" y="790"/>
                      </a:cubicBezTo>
                      <a:cubicBezTo>
                        <a:pt x="478" y="790"/>
                        <a:pt x="992" y="490"/>
                        <a:pt x="1289" y="333"/>
                      </a:cubicBezTo>
                      <a:cubicBezTo>
                        <a:pt x="1401" y="286"/>
                        <a:pt x="1401" y="174"/>
                        <a:pt x="1363" y="100"/>
                      </a:cubicBezTo>
                      <a:lnTo>
                        <a:pt x="1363" y="53"/>
                      </a:lnTo>
                      <a:cubicBezTo>
                        <a:pt x="1311" y="27"/>
                        <a:pt x="1253" y="0"/>
                        <a:pt x="1198" y="0"/>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0" name="Google Shape;6020;p151"/>
                <p:cNvSpPr/>
                <p:nvPr/>
              </p:nvSpPr>
              <p:spPr>
                <a:xfrm>
                  <a:off x="-744196" y="2453370"/>
                  <a:ext cx="100673" cy="64582"/>
                </a:xfrm>
                <a:custGeom>
                  <a:avLst/>
                  <a:gdLst/>
                  <a:ahLst/>
                  <a:cxnLst/>
                  <a:rect l="l" t="t" r="r" b="b"/>
                  <a:pathLst>
                    <a:path w="1364" h="875" extrusionOk="0">
                      <a:moveTo>
                        <a:pt x="1130" y="53"/>
                      </a:moveTo>
                      <a:cubicBezTo>
                        <a:pt x="1167" y="53"/>
                        <a:pt x="1214" y="90"/>
                        <a:pt x="1251" y="137"/>
                      </a:cubicBezTo>
                      <a:cubicBezTo>
                        <a:pt x="1288" y="174"/>
                        <a:pt x="1288" y="211"/>
                        <a:pt x="1288" y="249"/>
                      </a:cubicBezTo>
                      <a:cubicBezTo>
                        <a:pt x="1251" y="286"/>
                        <a:pt x="1251" y="323"/>
                        <a:pt x="1214" y="323"/>
                      </a:cubicBezTo>
                      <a:lnTo>
                        <a:pt x="1130" y="370"/>
                      </a:lnTo>
                      <a:cubicBezTo>
                        <a:pt x="876" y="524"/>
                        <a:pt x="405" y="793"/>
                        <a:pt x="186" y="793"/>
                      </a:cubicBezTo>
                      <a:cubicBezTo>
                        <a:pt x="139" y="793"/>
                        <a:pt x="104" y="781"/>
                        <a:pt x="84" y="753"/>
                      </a:cubicBezTo>
                      <a:cubicBezTo>
                        <a:pt x="84" y="678"/>
                        <a:pt x="430" y="445"/>
                        <a:pt x="700" y="286"/>
                      </a:cubicBezTo>
                      <a:cubicBezTo>
                        <a:pt x="859" y="211"/>
                        <a:pt x="980" y="137"/>
                        <a:pt x="1055" y="90"/>
                      </a:cubicBezTo>
                      <a:cubicBezTo>
                        <a:pt x="1092" y="53"/>
                        <a:pt x="1130" y="53"/>
                        <a:pt x="1130" y="53"/>
                      </a:cubicBezTo>
                      <a:close/>
                      <a:moveTo>
                        <a:pt x="1123" y="1"/>
                      </a:moveTo>
                      <a:cubicBezTo>
                        <a:pt x="1098" y="1"/>
                        <a:pt x="1075" y="5"/>
                        <a:pt x="1055" y="15"/>
                      </a:cubicBezTo>
                      <a:cubicBezTo>
                        <a:pt x="934" y="90"/>
                        <a:pt x="822" y="174"/>
                        <a:pt x="700" y="249"/>
                      </a:cubicBezTo>
                      <a:cubicBezTo>
                        <a:pt x="280" y="482"/>
                        <a:pt x="0" y="641"/>
                        <a:pt x="0" y="753"/>
                      </a:cubicBezTo>
                      <a:cubicBezTo>
                        <a:pt x="0" y="753"/>
                        <a:pt x="0" y="790"/>
                        <a:pt x="47" y="790"/>
                      </a:cubicBezTo>
                      <a:cubicBezTo>
                        <a:pt x="84" y="837"/>
                        <a:pt x="122" y="874"/>
                        <a:pt x="159" y="874"/>
                      </a:cubicBezTo>
                      <a:cubicBezTo>
                        <a:pt x="392" y="874"/>
                        <a:pt x="747" y="641"/>
                        <a:pt x="1167" y="445"/>
                      </a:cubicBezTo>
                      <a:lnTo>
                        <a:pt x="1251" y="370"/>
                      </a:lnTo>
                      <a:cubicBezTo>
                        <a:pt x="1288" y="370"/>
                        <a:pt x="1326" y="323"/>
                        <a:pt x="1326" y="249"/>
                      </a:cubicBezTo>
                      <a:cubicBezTo>
                        <a:pt x="1363" y="211"/>
                        <a:pt x="1326" y="137"/>
                        <a:pt x="1288" y="90"/>
                      </a:cubicBezTo>
                      <a:cubicBezTo>
                        <a:pt x="1261" y="35"/>
                        <a:pt x="1189" y="1"/>
                        <a:pt x="1123" y="1"/>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1" name="Google Shape;6021;p151"/>
                <p:cNvSpPr/>
                <p:nvPr/>
              </p:nvSpPr>
              <p:spPr>
                <a:xfrm>
                  <a:off x="-775196" y="2419935"/>
                  <a:ext cx="123406" cy="75062"/>
                </a:xfrm>
                <a:custGeom>
                  <a:avLst/>
                  <a:gdLst/>
                  <a:ahLst/>
                  <a:cxnLst/>
                  <a:rect l="l" t="t" r="r" b="b"/>
                  <a:pathLst>
                    <a:path w="1672" h="1017" extrusionOk="0">
                      <a:moveTo>
                        <a:pt x="1423" y="1"/>
                      </a:moveTo>
                      <a:cubicBezTo>
                        <a:pt x="1383" y="1"/>
                        <a:pt x="1346" y="13"/>
                        <a:pt x="1316" y="39"/>
                      </a:cubicBezTo>
                      <a:cubicBezTo>
                        <a:pt x="775" y="356"/>
                        <a:pt x="0" y="739"/>
                        <a:pt x="112" y="972"/>
                      </a:cubicBezTo>
                      <a:cubicBezTo>
                        <a:pt x="131" y="1003"/>
                        <a:pt x="168" y="1017"/>
                        <a:pt x="217" y="1017"/>
                      </a:cubicBezTo>
                      <a:cubicBezTo>
                        <a:pt x="481" y="1017"/>
                        <a:pt x="1125" y="628"/>
                        <a:pt x="1550" y="431"/>
                      </a:cubicBezTo>
                      <a:cubicBezTo>
                        <a:pt x="1634" y="394"/>
                        <a:pt x="1671" y="235"/>
                        <a:pt x="1634" y="123"/>
                      </a:cubicBezTo>
                      <a:cubicBezTo>
                        <a:pt x="1579" y="44"/>
                        <a:pt x="1497" y="1"/>
                        <a:pt x="1423" y="1"/>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2" name="Google Shape;6022;p151"/>
                <p:cNvSpPr/>
                <p:nvPr/>
              </p:nvSpPr>
              <p:spPr>
                <a:xfrm>
                  <a:off x="-775196" y="2417278"/>
                  <a:ext cx="126137" cy="80672"/>
                </a:xfrm>
                <a:custGeom>
                  <a:avLst/>
                  <a:gdLst/>
                  <a:ahLst/>
                  <a:cxnLst/>
                  <a:rect l="l" t="t" r="r" b="b"/>
                  <a:pathLst>
                    <a:path w="1709" h="1093" extrusionOk="0">
                      <a:moveTo>
                        <a:pt x="1396" y="47"/>
                      </a:moveTo>
                      <a:cubicBezTo>
                        <a:pt x="1426" y="47"/>
                        <a:pt x="1456" y="56"/>
                        <a:pt x="1475" y="75"/>
                      </a:cubicBezTo>
                      <a:cubicBezTo>
                        <a:pt x="1512" y="75"/>
                        <a:pt x="1587" y="112"/>
                        <a:pt x="1587" y="159"/>
                      </a:cubicBezTo>
                      <a:cubicBezTo>
                        <a:pt x="1671" y="271"/>
                        <a:pt x="1634" y="392"/>
                        <a:pt x="1512" y="430"/>
                      </a:cubicBezTo>
                      <a:cubicBezTo>
                        <a:pt x="1400" y="504"/>
                        <a:pt x="1279" y="542"/>
                        <a:pt x="1167" y="626"/>
                      </a:cubicBezTo>
                      <a:cubicBezTo>
                        <a:pt x="835" y="784"/>
                        <a:pt x="396" y="1035"/>
                        <a:pt x="219" y="1035"/>
                      </a:cubicBezTo>
                      <a:cubicBezTo>
                        <a:pt x="186" y="1035"/>
                        <a:pt x="163" y="1027"/>
                        <a:pt x="150" y="1008"/>
                      </a:cubicBezTo>
                      <a:cubicBezTo>
                        <a:pt x="75" y="859"/>
                        <a:pt x="542" y="579"/>
                        <a:pt x="934" y="308"/>
                      </a:cubicBezTo>
                      <a:cubicBezTo>
                        <a:pt x="1046" y="234"/>
                        <a:pt x="1204" y="159"/>
                        <a:pt x="1316" y="75"/>
                      </a:cubicBezTo>
                      <a:cubicBezTo>
                        <a:pt x="1335" y="56"/>
                        <a:pt x="1365" y="47"/>
                        <a:pt x="1396" y="47"/>
                      </a:cubicBezTo>
                      <a:close/>
                      <a:moveTo>
                        <a:pt x="1475" y="0"/>
                      </a:moveTo>
                      <a:cubicBezTo>
                        <a:pt x="1438" y="0"/>
                        <a:pt x="1354" y="0"/>
                        <a:pt x="1279" y="38"/>
                      </a:cubicBezTo>
                      <a:cubicBezTo>
                        <a:pt x="1167" y="112"/>
                        <a:pt x="1046" y="196"/>
                        <a:pt x="887" y="271"/>
                      </a:cubicBezTo>
                      <a:cubicBezTo>
                        <a:pt x="420" y="579"/>
                        <a:pt x="0" y="812"/>
                        <a:pt x="112" y="1008"/>
                      </a:cubicBezTo>
                      <a:cubicBezTo>
                        <a:pt x="112" y="1046"/>
                        <a:pt x="150" y="1092"/>
                        <a:pt x="234" y="1092"/>
                      </a:cubicBezTo>
                      <a:cubicBezTo>
                        <a:pt x="383" y="1092"/>
                        <a:pt x="738" y="934"/>
                        <a:pt x="1167" y="700"/>
                      </a:cubicBezTo>
                      <a:cubicBezTo>
                        <a:pt x="1316" y="626"/>
                        <a:pt x="1438" y="542"/>
                        <a:pt x="1550" y="504"/>
                      </a:cubicBezTo>
                      <a:cubicBezTo>
                        <a:pt x="1671" y="430"/>
                        <a:pt x="1708" y="271"/>
                        <a:pt x="1671" y="159"/>
                      </a:cubicBezTo>
                      <a:cubicBezTo>
                        <a:pt x="1634" y="75"/>
                        <a:pt x="1550" y="38"/>
                        <a:pt x="1475" y="0"/>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3" name="Google Shape;6023;p151"/>
                <p:cNvSpPr/>
                <p:nvPr/>
              </p:nvSpPr>
              <p:spPr>
                <a:xfrm>
                  <a:off x="-761394" y="2369082"/>
                  <a:ext cx="129532" cy="84805"/>
                </a:xfrm>
                <a:custGeom>
                  <a:avLst/>
                  <a:gdLst/>
                  <a:ahLst/>
                  <a:cxnLst/>
                  <a:rect l="l" t="t" r="r" b="b"/>
                  <a:pathLst>
                    <a:path w="1755" h="1149" extrusionOk="0">
                      <a:moveTo>
                        <a:pt x="1700" y="1"/>
                      </a:moveTo>
                      <a:cubicBezTo>
                        <a:pt x="1482" y="1"/>
                        <a:pt x="678" y="417"/>
                        <a:pt x="196" y="653"/>
                      </a:cubicBezTo>
                      <a:cubicBezTo>
                        <a:pt x="0" y="728"/>
                        <a:pt x="0" y="999"/>
                        <a:pt x="159" y="1083"/>
                      </a:cubicBezTo>
                      <a:lnTo>
                        <a:pt x="159" y="1120"/>
                      </a:lnTo>
                      <a:cubicBezTo>
                        <a:pt x="196" y="1139"/>
                        <a:pt x="245" y="1148"/>
                        <a:pt x="299" y="1148"/>
                      </a:cubicBezTo>
                      <a:cubicBezTo>
                        <a:pt x="352" y="1148"/>
                        <a:pt x="411" y="1139"/>
                        <a:pt x="467" y="1120"/>
                      </a:cubicBezTo>
                      <a:cubicBezTo>
                        <a:pt x="821" y="849"/>
                        <a:pt x="1755" y="187"/>
                        <a:pt x="1755" y="28"/>
                      </a:cubicBezTo>
                      <a:cubicBezTo>
                        <a:pt x="1750" y="9"/>
                        <a:pt x="1731" y="1"/>
                        <a:pt x="1700" y="1"/>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4" name="Google Shape;6024;p151"/>
                <p:cNvSpPr/>
                <p:nvPr/>
              </p:nvSpPr>
              <p:spPr>
                <a:xfrm>
                  <a:off x="-761394" y="2368049"/>
                  <a:ext cx="132337" cy="89233"/>
                </a:xfrm>
                <a:custGeom>
                  <a:avLst/>
                  <a:gdLst/>
                  <a:ahLst/>
                  <a:cxnLst/>
                  <a:rect l="l" t="t" r="r" b="b"/>
                  <a:pathLst>
                    <a:path w="1793" h="1209" extrusionOk="0">
                      <a:moveTo>
                        <a:pt x="1717" y="42"/>
                      </a:moveTo>
                      <a:cubicBezTo>
                        <a:pt x="1717" y="126"/>
                        <a:pt x="1325" y="471"/>
                        <a:pt x="429" y="1097"/>
                      </a:cubicBezTo>
                      <a:cubicBezTo>
                        <a:pt x="392" y="1115"/>
                        <a:pt x="343" y="1125"/>
                        <a:pt x="294" y="1125"/>
                      </a:cubicBezTo>
                      <a:cubicBezTo>
                        <a:pt x="245" y="1125"/>
                        <a:pt x="196" y="1115"/>
                        <a:pt x="159" y="1097"/>
                      </a:cubicBezTo>
                      <a:cubicBezTo>
                        <a:pt x="121" y="1059"/>
                        <a:pt x="84" y="975"/>
                        <a:pt x="84" y="901"/>
                      </a:cubicBezTo>
                      <a:cubicBezTo>
                        <a:pt x="84" y="826"/>
                        <a:pt x="121" y="742"/>
                        <a:pt x="196" y="705"/>
                      </a:cubicBezTo>
                      <a:cubicBezTo>
                        <a:pt x="1325" y="126"/>
                        <a:pt x="1633" y="42"/>
                        <a:pt x="1717" y="42"/>
                      </a:cubicBezTo>
                      <a:close/>
                      <a:moveTo>
                        <a:pt x="1718" y="0"/>
                      </a:moveTo>
                      <a:cubicBezTo>
                        <a:pt x="1545" y="0"/>
                        <a:pt x="1018" y="200"/>
                        <a:pt x="159" y="630"/>
                      </a:cubicBezTo>
                      <a:cubicBezTo>
                        <a:pt x="84" y="705"/>
                        <a:pt x="0" y="779"/>
                        <a:pt x="0" y="863"/>
                      </a:cubicBezTo>
                      <a:cubicBezTo>
                        <a:pt x="0" y="975"/>
                        <a:pt x="47" y="1097"/>
                        <a:pt x="121" y="1134"/>
                      </a:cubicBezTo>
                      <a:cubicBezTo>
                        <a:pt x="196" y="1171"/>
                        <a:pt x="233" y="1209"/>
                        <a:pt x="317" y="1209"/>
                      </a:cubicBezTo>
                      <a:cubicBezTo>
                        <a:pt x="355" y="1209"/>
                        <a:pt x="429" y="1171"/>
                        <a:pt x="467" y="1134"/>
                      </a:cubicBezTo>
                      <a:cubicBezTo>
                        <a:pt x="1363" y="546"/>
                        <a:pt x="1792" y="163"/>
                        <a:pt x="1792" y="42"/>
                      </a:cubicBezTo>
                      <a:lnTo>
                        <a:pt x="1755" y="5"/>
                      </a:lnTo>
                      <a:cubicBezTo>
                        <a:pt x="1745" y="2"/>
                        <a:pt x="1733" y="0"/>
                        <a:pt x="1718" y="0"/>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5" name="Google Shape;6025;p151"/>
                <p:cNvSpPr/>
                <p:nvPr/>
              </p:nvSpPr>
              <p:spPr>
                <a:xfrm>
                  <a:off x="-950857" y="2484074"/>
                  <a:ext cx="129532" cy="119051"/>
                </a:xfrm>
                <a:custGeom>
                  <a:avLst/>
                  <a:gdLst/>
                  <a:ahLst/>
                  <a:cxnLst/>
                  <a:rect l="l" t="t" r="r" b="b"/>
                  <a:pathLst>
                    <a:path w="1755" h="1613" extrusionOk="0">
                      <a:moveTo>
                        <a:pt x="902" y="0"/>
                      </a:moveTo>
                      <a:cubicBezTo>
                        <a:pt x="836" y="0"/>
                        <a:pt x="768" y="10"/>
                        <a:pt x="700" y="29"/>
                      </a:cubicBezTo>
                      <a:cubicBezTo>
                        <a:pt x="280" y="141"/>
                        <a:pt x="0" y="570"/>
                        <a:pt x="84" y="1000"/>
                      </a:cubicBezTo>
                      <a:cubicBezTo>
                        <a:pt x="179" y="1363"/>
                        <a:pt x="501" y="1613"/>
                        <a:pt x="859" y="1613"/>
                      </a:cubicBezTo>
                      <a:cubicBezTo>
                        <a:pt x="923" y="1613"/>
                        <a:pt x="989" y="1605"/>
                        <a:pt x="1055" y="1588"/>
                      </a:cubicBezTo>
                      <a:cubicBezTo>
                        <a:pt x="1484" y="1504"/>
                        <a:pt x="1755" y="1074"/>
                        <a:pt x="1634" y="654"/>
                      </a:cubicBezTo>
                      <a:cubicBezTo>
                        <a:pt x="1571" y="261"/>
                        <a:pt x="1256" y="0"/>
                        <a:pt x="902" y="0"/>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6" name="Google Shape;6026;p151"/>
                <p:cNvSpPr/>
                <p:nvPr/>
              </p:nvSpPr>
              <p:spPr>
                <a:xfrm>
                  <a:off x="-899192" y="2411743"/>
                  <a:ext cx="227401" cy="189538"/>
                </a:xfrm>
                <a:custGeom>
                  <a:avLst/>
                  <a:gdLst/>
                  <a:ahLst/>
                  <a:cxnLst/>
                  <a:rect l="l" t="t" r="r" b="b"/>
                  <a:pathLst>
                    <a:path w="3081" h="2568" extrusionOk="0">
                      <a:moveTo>
                        <a:pt x="2063" y="1"/>
                      </a:moveTo>
                      <a:cubicBezTo>
                        <a:pt x="2026" y="38"/>
                        <a:pt x="1988" y="75"/>
                        <a:pt x="1951" y="113"/>
                      </a:cubicBezTo>
                      <a:cubicBezTo>
                        <a:pt x="1400" y="617"/>
                        <a:pt x="700" y="850"/>
                        <a:pt x="0" y="1009"/>
                      </a:cubicBezTo>
                      <a:lnTo>
                        <a:pt x="355" y="2568"/>
                      </a:lnTo>
                      <a:cubicBezTo>
                        <a:pt x="1167" y="2372"/>
                        <a:pt x="2567" y="2213"/>
                        <a:pt x="3080" y="1475"/>
                      </a:cubicBezTo>
                      <a:lnTo>
                        <a:pt x="3080" y="1438"/>
                      </a:lnTo>
                      <a:cubicBezTo>
                        <a:pt x="3080" y="1242"/>
                        <a:pt x="2996" y="1009"/>
                        <a:pt x="2922" y="813"/>
                      </a:cubicBezTo>
                      <a:cubicBezTo>
                        <a:pt x="2651" y="271"/>
                        <a:pt x="2492" y="234"/>
                        <a:pt x="2063" y="1"/>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7" name="Google Shape;6027;p151"/>
                <p:cNvSpPr/>
                <p:nvPr/>
              </p:nvSpPr>
              <p:spPr>
                <a:xfrm>
                  <a:off x="-886792" y="2390782"/>
                  <a:ext cx="151601" cy="135437"/>
                </a:xfrm>
                <a:custGeom>
                  <a:avLst/>
                  <a:gdLst/>
                  <a:ahLst/>
                  <a:cxnLst/>
                  <a:rect l="l" t="t" r="r" b="b"/>
                  <a:pathLst>
                    <a:path w="2054" h="1835" extrusionOk="0">
                      <a:moveTo>
                        <a:pt x="1699" y="1"/>
                      </a:moveTo>
                      <a:cubicBezTo>
                        <a:pt x="1228" y="1"/>
                        <a:pt x="0" y="1007"/>
                        <a:pt x="262" y="1638"/>
                      </a:cubicBezTo>
                      <a:cubicBezTo>
                        <a:pt x="299" y="1759"/>
                        <a:pt x="420" y="1834"/>
                        <a:pt x="495" y="1834"/>
                      </a:cubicBezTo>
                      <a:cubicBezTo>
                        <a:pt x="532" y="1601"/>
                        <a:pt x="850" y="1293"/>
                        <a:pt x="1195" y="1022"/>
                      </a:cubicBezTo>
                      <a:cubicBezTo>
                        <a:pt x="1391" y="826"/>
                        <a:pt x="1587" y="705"/>
                        <a:pt x="1820" y="593"/>
                      </a:cubicBezTo>
                      <a:cubicBezTo>
                        <a:pt x="2054" y="434"/>
                        <a:pt x="2016" y="89"/>
                        <a:pt x="1746" y="5"/>
                      </a:cubicBezTo>
                      <a:cubicBezTo>
                        <a:pt x="1731" y="2"/>
                        <a:pt x="1716" y="1"/>
                        <a:pt x="1699" y="1"/>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28" name="Google Shape;6028;p151"/>
              <p:cNvSpPr/>
              <p:nvPr/>
            </p:nvSpPr>
            <p:spPr>
              <a:xfrm>
                <a:off x="-1320854" y="1969784"/>
                <a:ext cx="453399" cy="775274"/>
              </a:xfrm>
              <a:custGeom>
                <a:avLst/>
                <a:gdLst/>
                <a:ahLst/>
                <a:cxnLst/>
                <a:rect l="l" t="t" r="r" b="b"/>
                <a:pathLst>
                  <a:path w="6143" h="10504" extrusionOk="0">
                    <a:moveTo>
                      <a:pt x="4271" y="0"/>
                    </a:moveTo>
                    <a:cubicBezTo>
                      <a:pt x="3817" y="0"/>
                      <a:pt x="3370" y="243"/>
                      <a:pt x="3109" y="659"/>
                    </a:cubicBezTo>
                    <a:cubicBezTo>
                      <a:pt x="1" y="5438"/>
                      <a:pt x="701" y="8826"/>
                      <a:pt x="701" y="8826"/>
                    </a:cubicBezTo>
                    <a:cubicBezTo>
                      <a:pt x="860" y="10376"/>
                      <a:pt x="1709" y="10422"/>
                      <a:pt x="1709" y="10422"/>
                    </a:cubicBezTo>
                    <a:cubicBezTo>
                      <a:pt x="1952" y="10478"/>
                      <a:pt x="2196" y="10504"/>
                      <a:pt x="2438" y="10504"/>
                    </a:cubicBezTo>
                    <a:cubicBezTo>
                      <a:pt x="3857" y="10504"/>
                      <a:pt x="5218" y="9629"/>
                      <a:pt x="6143" y="8864"/>
                    </a:cubicBezTo>
                    <a:cubicBezTo>
                      <a:pt x="6105" y="8705"/>
                      <a:pt x="6068" y="8556"/>
                      <a:pt x="6031" y="8360"/>
                    </a:cubicBezTo>
                    <a:cubicBezTo>
                      <a:pt x="5872" y="7809"/>
                      <a:pt x="5760" y="7267"/>
                      <a:pt x="5676" y="6689"/>
                    </a:cubicBezTo>
                    <a:lnTo>
                      <a:pt x="3893" y="7193"/>
                    </a:lnTo>
                    <a:cubicBezTo>
                      <a:pt x="5331" y="4701"/>
                      <a:pt x="5676" y="3422"/>
                      <a:pt x="5797" y="2367"/>
                    </a:cubicBezTo>
                    <a:cubicBezTo>
                      <a:pt x="5835" y="2255"/>
                      <a:pt x="5835" y="2096"/>
                      <a:pt x="5872" y="1975"/>
                    </a:cubicBezTo>
                    <a:cubicBezTo>
                      <a:pt x="5909" y="1004"/>
                      <a:pt x="5443" y="463"/>
                      <a:pt x="4939" y="192"/>
                    </a:cubicBezTo>
                    <a:cubicBezTo>
                      <a:pt x="4729" y="61"/>
                      <a:pt x="4500" y="0"/>
                      <a:pt x="4271" y="0"/>
                    </a:cubicBezTo>
                    <a:close/>
                  </a:path>
                </a:pathLst>
              </a:custGeom>
              <a:solidFill>
                <a:srgbClr val="BC7B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9" name="Google Shape;6029;p151"/>
              <p:cNvSpPr/>
              <p:nvPr/>
            </p:nvSpPr>
            <p:spPr>
              <a:xfrm>
                <a:off x="-1002523" y="2296677"/>
                <a:ext cx="97869" cy="197804"/>
              </a:xfrm>
              <a:custGeom>
                <a:avLst/>
                <a:gdLst/>
                <a:ahLst/>
                <a:cxnLst/>
                <a:rect l="l" t="t" r="r" b="b"/>
                <a:pathLst>
                  <a:path w="1326" h="2680" extrusionOk="0">
                    <a:moveTo>
                      <a:pt x="822" y="1"/>
                    </a:moveTo>
                    <a:cubicBezTo>
                      <a:pt x="784" y="76"/>
                      <a:pt x="0" y="1672"/>
                      <a:pt x="47" y="2446"/>
                    </a:cubicBezTo>
                    <a:cubicBezTo>
                      <a:pt x="47" y="2493"/>
                      <a:pt x="84" y="2568"/>
                      <a:pt x="121" y="2605"/>
                    </a:cubicBezTo>
                    <a:cubicBezTo>
                      <a:pt x="196" y="2642"/>
                      <a:pt x="317" y="2680"/>
                      <a:pt x="429" y="2680"/>
                    </a:cubicBezTo>
                    <a:cubicBezTo>
                      <a:pt x="784" y="2680"/>
                      <a:pt x="1251" y="2530"/>
                      <a:pt x="1326" y="2530"/>
                    </a:cubicBezTo>
                    <a:lnTo>
                      <a:pt x="1288" y="2409"/>
                    </a:lnTo>
                    <a:cubicBezTo>
                      <a:pt x="1127" y="2467"/>
                      <a:pt x="741" y="2557"/>
                      <a:pt x="467" y="2557"/>
                    </a:cubicBezTo>
                    <a:cubicBezTo>
                      <a:pt x="345" y="2557"/>
                      <a:pt x="245" y="2539"/>
                      <a:pt x="196" y="2493"/>
                    </a:cubicBezTo>
                    <a:cubicBezTo>
                      <a:pt x="159" y="2493"/>
                      <a:pt x="159" y="2446"/>
                      <a:pt x="159" y="2446"/>
                    </a:cubicBezTo>
                    <a:cubicBezTo>
                      <a:pt x="121" y="1672"/>
                      <a:pt x="896" y="76"/>
                      <a:pt x="896" y="38"/>
                    </a:cubicBezTo>
                    <a:lnTo>
                      <a:pt x="822" y="1"/>
                    </a:ln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0" name="Google Shape;6030;p151"/>
              <p:cNvSpPr/>
              <p:nvPr/>
            </p:nvSpPr>
            <p:spPr>
              <a:xfrm>
                <a:off x="-1260923" y="4007313"/>
                <a:ext cx="321801" cy="23471"/>
              </a:xfrm>
              <a:custGeom>
                <a:avLst/>
                <a:gdLst/>
                <a:ahLst/>
                <a:cxnLst/>
                <a:rect l="l" t="t" r="r" b="b"/>
                <a:pathLst>
                  <a:path w="4360" h="318" extrusionOk="0">
                    <a:moveTo>
                      <a:pt x="4248" y="0"/>
                    </a:moveTo>
                    <a:lnTo>
                      <a:pt x="122" y="84"/>
                    </a:lnTo>
                    <a:cubicBezTo>
                      <a:pt x="48" y="84"/>
                      <a:pt x="1" y="121"/>
                      <a:pt x="1" y="196"/>
                    </a:cubicBezTo>
                    <a:cubicBezTo>
                      <a:pt x="1" y="233"/>
                      <a:pt x="48" y="317"/>
                      <a:pt x="122" y="317"/>
                    </a:cubicBezTo>
                    <a:lnTo>
                      <a:pt x="4248" y="233"/>
                    </a:lnTo>
                    <a:cubicBezTo>
                      <a:pt x="4323" y="233"/>
                      <a:pt x="4360" y="196"/>
                      <a:pt x="4360" y="121"/>
                    </a:cubicBezTo>
                    <a:cubicBezTo>
                      <a:pt x="4360" y="84"/>
                      <a:pt x="4323" y="0"/>
                      <a:pt x="4248" y="0"/>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1" name="Google Shape;6031;p151"/>
            <p:cNvGrpSpPr/>
            <p:nvPr/>
          </p:nvGrpSpPr>
          <p:grpSpPr>
            <a:xfrm>
              <a:off x="364627" y="2696656"/>
              <a:ext cx="265399" cy="99225"/>
              <a:chOff x="-677972" y="2680204"/>
              <a:chExt cx="321073" cy="120040"/>
            </a:xfrm>
          </p:grpSpPr>
          <p:sp>
            <p:nvSpPr>
              <p:cNvPr id="6032" name="Google Shape;6032;p151"/>
              <p:cNvSpPr/>
              <p:nvPr/>
            </p:nvSpPr>
            <p:spPr>
              <a:xfrm>
                <a:off x="-599658" y="2685826"/>
                <a:ext cx="116482" cy="114418"/>
              </a:xfrm>
              <a:custGeom>
                <a:avLst/>
                <a:gdLst/>
                <a:ahLst/>
                <a:cxnLst/>
                <a:rect l="l" t="t" r="r" b="b"/>
                <a:pathLst>
                  <a:path w="2652" h="2605" extrusionOk="0">
                    <a:moveTo>
                      <a:pt x="1326" y="159"/>
                    </a:moveTo>
                    <a:cubicBezTo>
                      <a:pt x="1905" y="159"/>
                      <a:pt x="2418" y="626"/>
                      <a:pt x="2455" y="1242"/>
                    </a:cubicBezTo>
                    <a:cubicBezTo>
                      <a:pt x="2493" y="1867"/>
                      <a:pt x="1989" y="2409"/>
                      <a:pt x="1363" y="2446"/>
                    </a:cubicBezTo>
                    <a:cubicBezTo>
                      <a:pt x="1337" y="2448"/>
                      <a:pt x="1311" y="2449"/>
                      <a:pt x="1284" y="2449"/>
                    </a:cubicBezTo>
                    <a:cubicBezTo>
                      <a:pt x="693" y="2449"/>
                      <a:pt x="197" y="1953"/>
                      <a:pt x="197" y="1363"/>
                    </a:cubicBezTo>
                    <a:cubicBezTo>
                      <a:pt x="159" y="1046"/>
                      <a:pt x="271" y="775"/>
                      <a:pt x="467" y="542"/>
                    </a:cubicBezTo>
                    <a:cubicBezTo>
                      <a:pt x="663" y="309"/>
                      <a:pt x="971" y="197"/>
                      <a:pt x="1251" y="159"/>
                    </a:cubicBezTo>
                    <a:close/>
                    <a:moveTo>
                      <a:pt x="1251" y="1"/>
                    </a:moveTo>
                    <a:cubicBezTo>
                      <a:pt x="897" y="38"/>
                      <a:pt x="589" y="197"/>
                      <a:pt x="355" y="430"/>
                    </a:cubicBezTo>
                    <a:cubicBezTo>
                      <a:pt x="122" y="701"/>
                      <a:pt x="1" y="1009"/>
                      <a:pt x="38" y="1363"/>
                    </a:cubicBezTo>
                    <a:cubicBezTo>
                      <a:pt x="38" y="2063"/>
                      <a:pt x="626" y="2605"/>
                      <a:pt x="1326" y="2605"/>
                    </a:cubicBezTo>
                    <a:lnTo>
                      <a:pt x="1363" y="2605"/>
                    </a:lnTo>
                    <a:cubicBezTo>
                      <a:pt x="2101" y="2567"/>
                      <a:pt x="2651" y="1942"/>
                      <a:pt x="2605" y="1242"/>
                    </a:cubicBezTo>
                    <a:cubicBezTo>
                      <a:pt x="2567" y="542"/>
                      <a:pt x="1989" y="1"/>
                      <a:pt x="1251" y="1"/>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3" name="Google Shape;6033;p151"/>
              <p:cNvSpPr/>
              <p:nvPr/>
            </p:nvSpPr>
            <p:spPr>
              <a:xfrm>
                <a:off x="-457789" y="2680204"/>
                <a:ext cx="100890" cy="113100"/>
              </a:xfrm>
              <a:custGeom>
                <a:avLst/>
                <a:gdLst/>
                <a:ahLst/>
                <a:cxnLst/>
                <a:rect l="l" t="t" r="r" b="b"/>
                <a:pathLst>
                  <a:path w="2297" h="2575" extrusionOk="0">
                    <a:moveTo>
                      <a:pt x="1167" y="129"/>
                    </a:moveTo>
                    <a:cubicBezTo>
                      <a:pt x="1400" y="129"/>
                      <a:pt x="1596" y="203"/>
                      <a:pt x="1755" y="362"/>
                    </a:cubicBezTo>
                    <a:cubicBezTo>
                      <a:pt x="1988" y="595"/>
                      <a:pt x="2138" y="903"/>
                      <a:pt x="2138" y="1221"/>
                    </a:cubicBezTo>
                    <a:cubicBezTo>
                      <a:pt x="2175" y="1837"/>
                      <a:pt x="1755" y="2387"/>
                      <a:pt x="1204" y="2425"/>
                    </a:cubicBezTo>
                    <a:cubicBezTo>
                      <a:pt x="971" y="2425"/>
                      <a:pt x="738" y="2341"/>
                      <a:pt x="542" y="2191"/>
                    </a:cubicBezTo>
                    <a:cubicBezTo>
                      <a:pt x="355" y="1995"/>
                      <a:pt x="196" y="1687"/>
                      <a:pt x="196" y="1333"/>
                    </a:cubicBezTo>
                    <a:cubicBezTo>
                      <a:pt x="159" y="707"/>
                      <a:pt x="588" y="166"/>
                      <a:pt x="1130" y="129"/>
                    </a:cubicBezTo>
                    <a:close/>
                    <a:moveTo>
                      <a:pt x="1227" y="1"/>
                    </a:moveTo>
                    <a:cubicBezTo>
                      <a:pt x="1195" y="1"/>
                      <a:pt x="1163" y="3"/>
                      <a:pt x="1130" y="7"/>
                    </a:cubicBezTo>
                    <a:cubicBezTo>
                      <a:pt x="504" y="7"/>
                      <a:pt x="0" y="633"/>
                      <a:pt x="38" y="1333"/>
                    </a:cubicBezTo>
                    <a:cubicBezTo>
                      <a:pt x="75" y="1725"/>
                      <a:pt x="234" y="2070"/>
                      <a:pt x="467" y="2303"/>
                    </a:cubicBezTo>
                    <a:cubicBezTo>
                      <a:pt x="663" y="2462"/>
                      <a:pt x="896" y="2574"/>
                      <a:pt x="1167" y="2574"/>
                    </a:cubicBezTo>
                    <a:lnTo>
                      <a:pt x="1204" y="2574"/>
                    </a:lnTo>
                    <a:cubicBezTo>
                      <a:pt x="1830" y="2537"/>
                      <a:pt x="2296" y="1921"/>
                      <a:pt x="2296" y="1221"/>
                    </a:cubicBezTo>
                    <a:cubicBezTo>
                      <a:pt x="2259" y="866"/>
                      <a:pt x="2100" y="521"/>
                      <a:pt x="1867" y="287"/>
                    </a:cubicBezTo>
                    <a:cubicBezTo>
                      <a:pt x="1662" y="115"/>
                      <a:pt x="1457" y="1"/>
                      <a:pt x="1227" y="1"/>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4" name="Google Shape;6034;p151"/>
              <p:cNvSpPr/>
              <p:nvPr/>
            </p:nvSpPr>
            <p:spPr>
              <a:xfrm>
                <a:off x="-490204" y="2731637"/>
                <a:ext cx="39398" cy="12474"/>
              </a:xfrm>
              <a:custGeom>
                <a:avLst/>
                <a:gdLst/>
                <a:ahLst/>
                <a:cxnLst/>
                <a:rect l="l" t="t" r="r" b="b"/>
                <a:pathLst>
                  <a:path w="897" h="284" extrusionOk="0">
                    <a:moveTo>
                      <a:pt x="480" y="0"/>
                    </a:moveTo>
                    <a:cubicBezTo>
                      <a:pt x="314" y="0"/>
                      <a:pt x="145" y="40"/>
                      <a:pt x="1" y="124"/>
                    </a:cubicBezTo>
                    <a:lnTo>
                      <a:pt x="75" y="283"/>
                    </a:lnTo>
                    <a:cubicBezTo>
                      <a:pt x="202" y="197"/>
                      <a:pt x="340" y="157"/>
                      <a:pt x="477" y="157"/>
                    </a:cubicBezTo>
                    <a:cubicBezTo>
                      <a:pt x="592" y="157"/>
                      <a:pt x="706" y="185"/>
                      <a:pt x="813" y="236"/>
                    </a:cubicBezTo>
                    <a:lnTo>
                      <a:pt x="897" y="87"/>
                    </a:lnTo>
                    <a:cubicBezTo>
                      <a:pt x="771" y="30"/>
                      <a:pt x="626" y="0"/>
                      <a:pt x="480" y="0"/>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5" name="Google Shape;6035;p151"/>
              <p:cNvSpPr/>
              <p:nvPr/>
            </p:nvSpPr>
            <p:spPr>
              <a:xfrm>
                <a:off x="-677972" y="2718241"/>
                <a:ext cx="85341" cy="11903"/>
              </a:xfrm>
              <a:custGeom>
                <a:avLst/>
                <a:gdLst/>
                <a:ahLst/>
                <a:cxnLst/>
                <a:rect l="l" t="t" r="r" b="b"/>
                <a:pathLst>
                  <a:path w="1943" h="271" extrusionOk="0">
                    <a:moveTo>
                      <a:pt x="1" y="0"/>
                    </a:moveTo>
                    <a:lnTo>
                      <a:pt x="1" y="121"/>
                    </a:lnTo>
                    <a:lnTo>
                      <a:pt x="1942" y="271"/>
                    </a:lnTo>
                    <a:lnTo>
                      <a:pt x="1942" y="121"/>
                    </a:lnTo>
                    <a:lnTo>
                      <a:pt x="1" y="0"/>
                    </a:ln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036" name="Google Shape;6036;p151"/>
          <p:cNvGrpSpPr/>
          <p:nvPr/>
        </p:nvGrpSpPr>
        <p:grpSpPr>
          <a:xfrm flipH="1">
            <a:off x="3038326" y="2737793"/>
            <a:ext cx="676675" cy="1307691"/>
            <a:chOff x="-964575" y="1325675"/>
            <a:chExt cx="1326553" cy="2569137"/>
          </a:xfrm>
        </p:grpSpPr>
        <p:sp>
          <p:nvSpPr>
            <p:cNvPr id="6037" name="Google Shape;6037;p151"/>
            <p:cNvSpPr/>
            <p:nvPr/>
          </p:nvSpPr>
          <p:spPr>
            <a:xfrm>
              <a:off x="-810800" y="1354250"/>
              <a:ext cx="188400" cy="198000"/>
            </a:xfrm>
            <a:prstGeom prst="ellipse">
              <a:avLst/>
            </a:pr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8" name="Google Shape;6038;p151"/>
            <p:cNvSpPr/>
            <p:nvPr/>
          </p:nvSpPr>
          <p:spPr>
            <a:xfrm>
              <a:off x="-682863" y="3563296"/>
              <a:ext cx="159778" cy="276560"/>
            </a:xfrm>
            <a:custGeom>
              <a:avLst/>
              <a:gdLst/>
              <a:ahLst/>
              <a:cxnLst/>
              <a:rect l="l" t="t" r="r" b="b"/>
              <a:pathLst>
                <a:path w="2605" h="4509" extrusionOk="0">
                  <a:moveTo>
                    <a:pt x="2408" y="0"/>
                  </a:moveTo>
                  <a:lnTo>
                    <a:pt x="0" y="234"/>
                  </a:lnTo>
                  <a:lnTo>
                    <a:pt x="75" y="3613"/>
                  </a:lnTo>
                  <a:lnTo>
                    <a:pt x="542" y="4434"/>
                  </a:lnTo>
                  <a:lnTo>
                    <a:pt x="2287" y="4509"/>
                  </a:lnTo>
                  <a:lnTo>
                    <a:pt x="2604" y="3687"/>
                  </a:lnTo>
                  <a:cubicBezTo>
                    <a:pt x="2334" y="3575"/>
                    <a:pt x="2408" y="1"/>
                    <a:pt x="2408" y="0"/>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9" name="Google Shape;6039;p151"/>
            <p:cNvSpPr/>
            <p:nvPr/>
          </p:nvSpPr>
          <p:spPr>
            <a:xfrm>
              <a:off x="-682863" y="3775024"/>
              <a:ext cx="333785" cy="119787"/>
            </a:xfrm>
            <a:custGeom>
              <a:avLst/>
              <a:gdLst/>
              <a:ahLst/>
              <a:cxnLst/>
              <a:rect l="l" t="t" r="r" b="b"/>
              <a:pathLst>
                <a:path w="5442" h="1953" extrusionOk="0">
                  <a:moveTo>
                    <a:pt x="52" y="1"/>
                  </a:moveTo>
                  <a:cubicBezTo>
                    <a:pt x="18" y="1"/>
                    <a:pt x="0" y="2"/>
                    <a:pt x="0" y="2"/>
                  </a:cubicBezTo>
                  <a:lnTo>
                    <a:pt x="75" y="1915"/>
                  </a:lnTo>
                  <a:lnTo>
                    <a:pt x="5405" y="1953"/>
                  </a:lnTo>
                  <a:cubicBezTo>
                    <a:pt x="5442" y="1757"/>
                    <a:pt x="5367" y="1290"/>
                    <a:pt x="5171" y="1169"/>
                  </a:cubicBezTo>
                  <a:lnTo>
                    <a:pt x="2567" y="198"/>
                  </a:lnTo>
                  <a:cubicBezTo>
                    <a:pt x="2567" y="198"/>
                    <a:pt x="2408" y="399"/>
                    <a:pt x="2068" y="399"/>
                  </a:cubicBezTo>
                  <a:cubicBezTo>
                    <a:pt x="1955" y="399"/>
                    <a:pt x="1823" y="377"/>
                    <a:pt x="1671" y="319"/>
                  </a:cubicBezTo>
                  <a:cubicBezTo>
                    <a:pt x="769" y="26"/>
                    <a:pt x="217" y="1"/>
                    <a:pt x="52" y="1"/>
                  </a:cubicBezTo>
                  <a:close/>
                </a:path>
              </a:pathLst>
            </a:custGeom>
            <a:solidFill>
              <a:srgbClr val="EFEFE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0" name="Google Shape;6040;p151"/>
            <p:cNvSpPr/>
            <p:nvPr/>
          </p:nvSpPr>
          <p:spPr>
            <a:xfrm>
              <a:off x="-477943" y="3808881"/>
              <a:ext cx="114574" cy="45327"/>
            </a:xfrm>
            <a:custGeom>
              <a:avLst/>
              <a:gdLst/>
              <a:ahLst/>
              <a:cxnLst/>
              <a:rect l="l" t="t" r="r" b="b"/>
              <a:pathLst>
                <a:path w="1868" h="739" extrusionOk="0">
                  <a:moveTo>
                    <a:pt x="159" y="1"/>
                  </a:moveTo>
                  <a:lnTo>
                    <a:pt x="1" y="738"/>
                  </a:lnTo>
                  <a:lnTo>
                    <a:pt x="1830" y="738"/>
                  </a:lnTo>
                  <a:cubicBezTo>
                    <a:pt x="1868" y="738"/>
                    <a:pt x="1868" y="701"/>
                    <a:pt x="1868" y="701"/>
                  </a:cubicBezTo>
                  <a:lnTo>
                    <a:pt x="159" y="1"/>
                  </a:lnTo>
                  <a:close/>
                </a:path>
              </a:pathLst>
            </a:custGeom>
            <a:solidFill>
              <a:srgbClr val="BC7B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1" name="Google Shape;6041;p151"/>
            <p:cNvSpPr/>
            <p:nvPr/>
          </p:nvSpPr>
          <p:spPr>
            <a:xfrm>
              <a:off x="-480212" y="3806612"/>
              <a:ext cx="119113" cy="47596"/>
            </a:xfrm>
            <a:custGeom>
              <a:avLst/>
              <a:gdLst/>
              <a:ahLst/>
              <a:cxnLst/>
              <a:rect l="l" t="t" r="r" b="b"/>
              <a:pathLst>
                <a:path w="1942" h="776" extrusionOk="0">
                  <a:moveTo>
                    <a:pt x="234" y="75"/>
                  </a:moveTo>
                  <a:lnTo>
                    <a:pt x="1830" y="738"/>
                  </a:lnTo>
                  <a:lnTo>
                    <a:pt x="75" y="738"/>
                  </a:lnTo>
                  <a:lnTo>
                    <a:pt x="234" y="75"/>
                  </a:lnTo>
                  <a:close/>
                  <a:moveTo>
                    <a:pt x="150" y="0"/>
                  </a:moveTo>
                  <a:lnTo>
                    <a:pt x="0" y="775"/>
                  </a:lnTo>
                  <a:lnTo>
                    <a:pt x="1867" y="775"/>
                  </a:lnTo>
                  <a:cubicBezTo>
                    <a:pt x="1905" y="775"/>
                    <a:pt x="1905" y="775"/>
                    <a:pt x="1905" y="738"/>
                  </a:cubicBezTo>
                  <a:cubicBezTo>
                    <a:pt x="1942" y="738"/>
                    <a:pt x="1905" y="700"/>
                    <a:pt x="1905" y="700"/>
                  </a:cubicBezTo>
                  <a:lnTo>
                    <a:pt x="150" y="0"/>
                  </a:lnTo>
                  <a:close/>
                </a:path>
              </a:pathLst>
            </a:custGeom>
            <a:solidFill>
              <a:srgbClr val="BC7B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2" name="Google Shape;6042;p151"/>
            <p:cNvSpPr/>
            <p:nvPr/>
          </p:nvSpPr>
          <p:spPr>
            <a:xfrm>
              <a:off x="-682863" y="3775086"/>
              <a:ext cx="28643" cy="79122"/>
            </a:xfrm>
            <a:custGeom>
              <a:avLst/>
              <a:gdLst/>
              <a:ahLst/>
              <a:cxnLst/>
              <a:rect l="l" t="t" r="r" b="b"/>
              <a:pathLst>
                <a:path w="467" h="1290" extrusionOk="0">
                  <a:moveTo>
                    <a:pt x="0" y="1"/>
                  </a:moveTo>
                  <a:lnTo>
                    <a:pt x="75" y="1289"/>
                  </a:lnTo>
                  <a:lnTo>
                    <a:pt x="467" y="1252"/>
                  </a:lnTo>
                  <a:lnTo>
                    <a:pt x="346" y="48"/>
                  </a:lnTo>
                  <a:cubicBezTo>
                    <a:pt x="308" y="48"/>
                    <a:pt x="0" y="1"/>
                    <a:pt x="0" y="1"/>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3" name="Google Shape;6043;p151"/>
            <p:cNvSpPr/>
            <p:nvPr/>
          </p:nvSpPr>
          <p:spPr>
            <a:xfrm>
              <a:off x="-776215" y="2620945"/>
              <a:ext cx="357890" cy="1094707"/>
            </a:xfrm>
            <a:custGeom>
              <a:avLst/>
              <a:gdLst/>
              <a:ahLst/>
              <a:cxnLst/>
              <a:rect l="l" t="t" r="r" b="b"/>
              <a:pathLst>
                <a:path w="5835" h="17848" extrusionOk="0">
                  <a:moveTo>
                    <a:pt x="5676" y="1"/>
                  </a:moveTo>
                  <a:lnTo>
                    <a:pt x="1" y="776"/>
                  </a:lnTo>
                  <a:lnTo>
                    <a:pt x="1056" y="8709"/>
                  </a:lnTo>
                  <a:cubicBezTo>
                    <a:pt x="1205" y="9913"/>
                    <a:pt x="1364" y="17577"/>
                    <a:pt x="1364" y="17577"/>
                  </a:cubicBezTo>
                  <a:lnTo>
                    <a:pt x="4089" y="17847"/>
                  </a:lnTo>
                  <a:lnTo>
                    <a:pt x="5489" y="12331"/>
                  </a:lnTo>
                  <a:cubicBezTo>
                    <a:pt x="5722" y="11351"/>
                    <a:pt x="5834" y="10343"/>
                    <a:pt x="5834" y="9335"/>
                  </a:cubicBezTo>
                  <a:lnTo>
                    <a:pt x="5676" y="1"/>
                  </a:ln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4" name="Google Shape;6044;p151"/>
            <p:cNvSpPr/>
            <p:nvPr/>
          </p:nvSpPr>
          <p:spPr>
            <a:xfrm>
              <a:off x="-776206" y="2622382"/>
              <a:ext cx="357890" cy="1094707"/>
            </a:xfrm>
            <a:custGeom>
              <a:avLst/>
              <a:gdLst/>
              <a:ahLst/>
              <a:cxnLst/>
              <a:rect l="l" t="t" r="r" b="b"/>
              <a:pathLst>
                <a:path w="5835" h="17848" extrusionOk="0">
                  <a:moveTo>
                    <a:pt x="5676" y="1"/>
                  </a:moveTo>
                  <a:lnTo>
                    <a:pt x="1" y="776"/>
                  </a:lnTo>
                  <a:lnTo>
                    <a:pt x="1056" y="8709"/>
                  </a:lnTo>
                  <a:cubicBezTo>
                    <a:pt x="1205" y="9913"/>
                    <a:pt x="1364" y="17577"/>
                    <a:pt x="1364" y="17577"/>
                  </a:cubicBezTo>
                  <a:lnTo>
                    <a:pt x="4089" y="17847"/>
                  </a:lnTo>
                  <a:lnTo>
                    <a:pt x="5489" y="12331"/>
                  </a:lnTo>
                  <a:cubicBezTo>
                    <a:pt x="5722" y="11351"/>
                    <a:pt x="5834" y="10343"/>
                    <a:pt x="5834" y="9335"/>
                  </a:cubicBezTo>
                  <a:lnTo>
                    <a:pt x="5676" y="1"/>
                  </a:lnTo>
                  <a:close/>
                </a:path>
              </a:pathLst>
            </a:custGeom>
            <a:solidFill>
              <a:srgbClr val="000000">
                <a:alpha val="2849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5" name="Google Shape;6045;p151"/>
            <p:cNvSpPr/>
            <p:nvPr/>
          </p:nvSpPr>
          <p:spPr>
            <a:xfrm>
              <a:off x="-96071" y="3434492"/>
              <a:ext cx="262268" cy="283429"/>
            </a:xfrm>
            <a:custGeom>
              <a:avLst/>
              <a:gdLst/>
              <a:ahLst/>
              <a:cxnLst/>
              <a:rect l="l" t="t" r="r" b="b"/>
              <a:pathLst>
                <a:path w="4276" h="4621" extrusionOk="0">
                  <a:moveTo>
                    <a:pt x="2017" y="0"/>
                  </a:moveTo>
                  <a:lnTo>
                    <a:pt x="1" y="1316"/>
                  </a:lnTo>
                  <a:lnTo>
                    <a:pt x="1905" y="4117"/>
                  </a:lnTo>
                  <a:lnTo>
                    <a:pt x="2717" y="4621"/>
                  </a:lnTo>
                  <a:lnTo>
                    <a:pt x="4275" y="3921"/>
                  </a:lnTo>
                  <a:lnTo>
                    <a:pt x="4201" y="3071"/>
                  </a:lnTo>
                  <a:cubicBezTo>
                    <a:pt x="3921" y="3071"/>
                    <a:pt x="2017" y="0"/>
                    <a:pt x="2017" y="0"/>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6" name="Google Shape;6046;p151"/>
            <p:cNvSpPr/>
            <p:nvPr/>
          </p:nvSpPr>
          <p:spPr>
            <a:xfrm>
              <a:off x="13289" y="3601078"/>
              <a:ext cx="348689" cy="183821"/>
            </a:xfrm>
            <a:custGeom>
              <a:avLst/>
              <a:gdLst/>
              <a:ahLst/>
              <a:cxnLst/>
              <a:rect l="l" t="t" r="r" b="b"/>
              <a:pathLst>
                <a:path w="5685" h="2997" extrusionOk="0">
                  <a:moveTo>
                    <a:pt x="5134" y="0"/>
                  </a:moveTo>
                  <a:lnTo>
                    <a:pt x="2334" y="318"/>
                  </a:lnTo>
                  <a:cubicBezTo>
                    <a:pt x="2334" y="318"/>
                    <a:pt x="2296" y="738"/>
                    <a:pt x="1596" y="859"/>
                  </a:cubicBezTo>
                  <a:cubicBezTo>
                    <a:pt x="467" y="1018"/>
                    <a:pt x="0" y="1326"/>
                    <a:pt x="0" y="1326"/>
                  </a:cubicBezTo>
                  <a:lnTo>
                    <a:pt x="934" y="2997"/>
                  </a:lnTo>
                  <a:lnTo>
                    <a:pt x="5685" y="589"/>
                  </a:lnTo>
                  <a:cubicBezTo>
                    <a:pt x="5638" y="392"/>
                    <a:pt x="5330" y="0"/>
                    <a:pt x="5134" y="0"/>
                  </a:cubicBezTo>
                  <a:close/>
                </a:path>
              </a:pathLst>
            </a:custGeom>
            <a:solidFill>
              <a:srgbClr val="EFEFE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7" name="Google Shape;6047;p151"/>
            <p:cNvSpPr/>
            <p:nvPr/>
          </p:nvSpPr>
          <p:spPr>
            <a:xfrm>
              <a:off x="218823" y="3603348"/>
              <a:ext cx="114512" cy="55017"/>
            </a:xfrm>
            <a:custGeom>
              <a:avLst/>
              <a:gdLst/>
              <a:ahLst/>
              <a:cxnLst/>
              <a:rect l="l" t="t" r="r" b="b"/>
              <a:pathLst>
                <a:path w="1867" h="897" extrusionOk="0">
                  <a:moveTo>
                    <a:pt x="1820" y="1"/>
                  </a:moveTo>
                  <a:lnTo>
                    <a:pt x="0" y="159"/>
                  </a:lnTo>
                  <a:lnTo>
                    <a:pt x="187" y="897"/>
                  </a:lnTo>
                  <a:lnTo>
                    <a:pt x="1820" y="47"/>
                  </a:lnTo>
                  <a:cubicBezTo>
                    <a:pt x="1867" y="47"/>
                    <a:pt x="1867" y="1"/>
                    <a:pt x="1820" y="1"/>
                  </a:cubicBezTo>
                  <a:close/>
                </a:path>
              </a:pathLst>
            </a:custGeom>
            <a:solidFill>
              <a:srgbClr val="BC7B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8" name="Google Shape;6048;p151"/>
            <p:cNvSpPr/>
            <p:nvPr/>
          </p:nvSpPr>
          <p:spPr>
            <a:xfrm>
              <a:off x="215940" y="3603348"/>
              <a:ext cx="117395" cy="57348"/>
            </a:xfrm>
            <a:custGeom>
              <a:avLst/>
              <a:gdLst/>
              <a:ahLst/>
              <a:cxnLst/>
              <a:rect l="l" t="t" r="r" b="b"/>
              <a:pathLst>
                <a:path w="1914" h="935" extrusionOk="0">
                  <a:moveTo>
                    <a:pt x="1830" y="47"/>
                  </a:moveTo>
                  <a:lnTo>
                    <a:pt x="281" y="860"/>
                  </a:lnTo>
                  <a:lnTo>
                    <a:pt x="85" y="159"/>
                  </a:lnTo>
                  <a:lnTo>
                    <a:pt x="1830" y="47"/>
                  </a:lnTo>
                  <a:close/>
                  <a:moveTo>
                    <a:pt x="1867" y="1"/>
                  </a:moveTo>
                  <a:lnTo>
                    <a:pt x="47" y="122"/>
                  </a:lnTo>
                  <a:lnTo>
                    <a:pt x="1" y="122"/>
                  </a:lnTo>
                  <a:lnTo>
                    <a:pt x="234" y="934"/>
                  </a:lnTo>
                  <a:lnTo>
                    <a:pt x="1914" y="85"/>
                  </a:lnTo>
                  <a:lnTo>
                    <a:pt x="1914" y="47"/>
                  </a:lnTo>
                  <a:cubicBezTo>
                    <a:pt x="1914" y="1"/>
                    <a:pt x="1914" y="1"/>
                    <a:pt x="1867" y="1"/>
                  </a:cubicBezTo>
                  <a:close/>
                </a:path>
              </a:pathLst>
            </a:custGeom>
            <a:solidFill>
              <a:srgbClr val="BC7B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9" name="Google Shape;6049;p151"/>
            <p:cNvSpPr/>
            <p:nvPr/>
          </p:nvSpPr>
          <p:spPr>
            <a:xfrm>
              <a:off x="13289" y="3672656"/>
              <a:ext cx="57287" cy="76730"/>
            </a:xfrm>
            <a:custGeom>
              <a:avLst/>
              <a:gdLst/>
              <a:ahLst/>
              <a:cxnLst/>
              <a:rect l="l" t="t" r="r" b="b"/>
              <a:pathLst>
                <a:path w="934" h="1251" extrusionOk="0">
                  <a:moveTo>
                    <a:pt x="318" y="0"/>
                  </a:moveTo>
                  <a:cubicBezTo>
                    <a:pt x="271" y="0"/>
                    <a:pt x="0" y="159"/>
                    <a:pt x="0" y="159"/>
                  </a:cubicBezTo>
                  <a:lnTo>
                    <a:pt x="626" y="1251"/>
                  </a:lnTo>
                  <a:lnTo>
                    <a:pt x="934" y="1055"/>
                  </a:lnTo>
                  <a:lnTo>
                    <a:pt x="318" y="0"/>
                  </a:ln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0" name="Google Shape;6050;p151"/>
            <p:cNvSpPr/>
            <p:nvPr/>
          </p:nvSpPr>
          <p:spPr>
            <a:xfrm>
              <a:off x="-780754" y="2680501"/>
              <a:ext cx="901747" cy="925790"/>
            </a:xfrm>
            <a:custGeom>
              <a:avLst/>
              <a:gdLst/>
              <a:ahLst/>
              <a:cxnLst/>
              <a:rect l="l" t="t" r="r" b="b"/>
              <a:pathLst>
                <a:path w="14702" h="15094" extrusionOk="0">
                  <a:moveTo>
                    <a:pt x="6842" y="1"/>
                  </a:moveTo>
                  <a:lnTo>
                    <a:pt x="504" y="234"/>
                  </a:lnTo>
                  <a:lnTo>
                    <a:pt x="0" y="271"/>
                  </a:lnTo>
                  <a:cubicBezTo>
                    <a:pt x="345" y="2642"/>
                    <a:pt x="971" y="4359"/>
                    <a:pt x="2763" y="5946"/>
                  </a:cubicBezTo>
                  <a:lnTo>
                    <a:pt x="6534" y="8830"/>
                  </a:lnTo>
                  <a:cubicBezTo>
                    <a:pt x="7309" y="9530"/>
                    <a:pt x="8009" y="10268"/>
                    <a:pt x="8634" y="11127"/>
                  </a:cubicBezTo>
                  <a:lnTo>
                    <a:pt x="11705" y="15093"/>
                  </a:lnTo>
                  <a:lnTo>
                    <a:pt x="14701" y="13647"/>
                  </a:lnTo>
                  <a:lnTo>
                    <a:pt x="12676" y="8980"/>
                  </a:lnTo>
                  <a:cubicBezTo>
                    <a:pt x="11976" y="7430"/>
                    <a:pt x="11164" y="5946"/>
                    <a:pt x="10146" y="4546"/>
                  </a:cubicBezTo>
                  <a:lnTo>
                    <a:pt x="6842" y="1"/>
                  </a:ln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1" name="Google Shape;6051;p151"/>
            <p:cNvSpPr/>
            <p:nvPr/>
          </p:nvSpPr>
          <p:spPr>
            <a:xfrm>
              <a:off x="-880750" y="1360025"/>
              <a:ext cx="660524" cy="728222"/>
            </a:xfrm>
            <a:custGeom>
              <a:avLst/>
              <a:gdLst/>
              <a:ahLst/>
              <a:cxnLst/>
              <a:rect l="l" t="t" r="r" b="b"/>
              <a:pathLst>
                <a:path w="9530" h="8659" extrusionOk="0">
                  <a:moveTo>
                    <a:pt x="5306" y="0"/>
                  </a:moveTo>
                  <a:cubicBezTo>
                    <a:pt x="5185" y="0"/>
                    <a:pt x="5062" y="8"/>
                    <a:pt x="4938" y="24"/>
                  </a:cubicBezTo>
                  <a:cubicBezTo>
                    <a:pt x="2455" y="332"/>
                    <a:pt x="1092" y="2899"/>
                    <a:pt x="1092" y="2899"/>
                  </a:cubicBezTo>
                  <a:cubicBezTo>
                    <a:pt x="0" y="4925"/>
                    <a:pt x="1671" y="8658"/>
                    <a:pt x="1671" y="8658"/>
                  </a:cubicBezTo>
                  <a:lnTo>
                    <a:pt x="8755" y="8191"/>
                  </a:lnTo>
                  <a:cubicBezTo>
                    <a:pt x="8755" y="8191"/>
                    <a:pt x="9222" y="6903"/>
                    <a:pt x="9371" y="5429"/>
                  </a:cubicBezTo>
                  <a:cubicBezTo>
                    <a:pt x="9530" y="3636"/>
                    <a:pt x="8830" y="1891"/>
                    <a:pt x="7355" y="762"/>
                  </a:cubicBezTo>
                  <a:cubicBezTo>
                    <a:pt x="6781" y="325"/>
                    <a:pt x="6088" y="0"/>
                    <a:pt x="5306" y="0"/>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2" name="Google Shape;6052;p151"/>
            <p:cNvSpPr/>
            <p:nvPr/>
          </p:nvSpPr>
          <p:spPr>
            <a:xfrm>
              <a:off x="-964575" y="1989992"/>
              <a:ext cx="288643" cy="511411"/>
            </a:xfrm>
            <a:custGeom>
              <a:avLst/>
              <a:gdLst/>
              <a:ahLst/>
              <a:cxnLst/>
              <a:rect l="l" t="t" r="r" b="b"/>
              <a:pathLst>
                <a:path w="4706" h="8338" extrusionOk="0">
                  <a:moveTo>
                    <a:pt x="4199" y="1"/>
                  </a:moveTo>
                  <a:cubicBezTo>
                    <a:pt x="3200" y="1"/>
                    <a:pt x="1029" y="208"/>
                    <a:pt x="580" y="1962"/>
                  </a:cubicBezTo>
                  <a:cubicBezTo>
                    <a:pt x="346" y="2895"/>
                    <a:pt x="76" y="3987"/>
                    <a:pt x="38" y="5425"/>
                  </a:cubicBezTo>
                  <a:cubicBezTo>
                    <a:pt x="1" y="6433"/>
                    <a:pt x="468" y="7992"/>
                    <a:pt x="2026" y="8337"/>
                  </a:cubicBezTo>
                  <a:lnTo>
                    <a:pt x="3426" y="7796"/>
                  </a:lnTo>
                  <a:lnTo>
                    <a:pt x="4705" y="21"/>
                  </a:lnTo>
                  <a:cubicBezTo>
                    <a:pt x="4705" y="21"/>
                    <a:pt x="4508" y="1"/>
                    <a:pt x="4199" y="1"/>
                  </a:cubicBezTo>
                  <a:close/>
                </a:path>
              </a:pathLst>
            </a:custGeom>
            <a:solidFill>
              <a:srgbClr val="FFAEC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3" name="Google Shape;6053;p151"/>
            <p:cNvSpPr/>
            <p:nvPr/>
          </p:nvSpPr>
          <p:spPr>
            <a:xfrm>
              <a:off x="-957705" y="1936569"/>
              <a:ext cx="262882" cy="331209"/>
            </a:xfrm>
            <a:custGeom>
              <a:avLst/>
              <a:gdLst/>
              <a:ahLst/>
              <a:cxnLst/>
              <a:rect l="l" t="t" r="r" b="b"/>
              <a:pathLst>
                <a:path w="4286" h="5400" extrusionOk="0">
                  <a:moveTo>
                    <a:pt x="3569" y="0"/>
                  </a:moveTo>
                  <a:cubicBezTo>
                    <a:pt x="3047" y="0"/>
                    <a:pt x="2506" y="190"/>
                    <a:pt x="1952" y="266"/>
                  </a:cubicBezTo>
                  <a:cubicBezTo>
                    <a:pt x="701" y="499"/>
                    <a:pt x="1" y="4158"/>
                    <a:pt x="122" y="4588"/>
                  </a:cubicBezTo>
                  <a:cubicBezTo>
                    <a:pt x="229" y="4988"/>
                    <a:pt x="390" y="5399"/>
                    <a:pt x="641" y="5399"/>
                  </a:cubicBezTo>
                  <a:cubicBezTo>
                    <a:pt x="852" y="5399"/>
                    <a:pt x="1126" y="5107"/>
                    <a:pt x="1485" y="4270"/>
                  </a:cubicBezTo>
                  <a:cubicBezTo>
                    <a:pt x="1914" y="3300"/>
                    <a:pt x="3314" y="770"/>
                    <a:pt x="3314" y="770"/>
                  </a:cubicBezTo>
                  <a:lnTo>
                    <a:pt x="4285" y="154"/>
                  </a:lnTo>
                  <a:cubicBezTo>
                    <a:pt x="4051" y="41"/>
                    <a:pt x="3812" y="0"/>
                    <a:pt x="3569"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4" name="Google Shape;6054;p151"/>
            <p:cNvSpPr/>
            <p:nvPr/>
          </p:nvSpPr>
          <p:spPr>
            <a:xfrm>
              <a:off x="-492234" y="1899645"/>
              <a:ext cx="272021" cy="633223"/>
            </a:xfrm>
            <a:custGeom>
              <a:avLst/>
              <a:gdLst/>
              <a:ahLst/>
              <a:cxnLst/>
              <a:rect l="l" t="t" r="r" b="b"/>
              <a:pathLst>
                <a:path w="4435" h="10324" extrusionOk="0">
                  <a:moveTo>
                    <a:pt x="989" y="1"/>
                  </a:moveTo>
                  <a:cubicBezTo>
                    <a:pt x="959" y="1"/>
                    <a:pt x="928" y="3"/>
                    <a:pt x="896" y="9"/>
                  </a:cubicBezTo>
                  <a:cubicBezTo>
                    <a:pt x="738" y="9"/>
                    <a:pt x="663" y="56"/>
                    <a:pt x="663" y="56"/>
                  </a:cubicBezTo>
                  <a:lnTo>
                    <a:pt x="579" y="93"/>
                  </a:lnTo>
                  <a:cubicBezTo>
                    <a:pt x="0" y="868"/>
                    <a:pt x="4434" y="10323"/>
                    <a:pt x="4434" y="10323"/>
                  </a:cubicBezTo>
                  <a:cubicBezTo>
                    <a:pt x="4434" y="10323"/>
                    <a:pt x="4163" y="7169"/>
                    <a:pt x="4126" y="6935"/>
                  </a:cubicBezTo>
                  <a:cubicBezTo>
                    <a:pt x="3501" y="2576"/>
                    <a:pt x="1867" y="672"/>
                    <a:pt x="1401" y="205"/>
                  </a:cubicBezTo>
                  <a:cubicBezTo>
                    <a:pt x="1299" y="80"/>
                    <a:pt x="1150" y="1"/>
                    <a:pt x="989" y="1"/>
                  </a:cubicBez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5" name="Google Shape;6055;p151"/>
            <p:cNvSpPr/>
            <p:nvPr/>
          </p:nvSpPr>
          <p:spPr>
            <a:xfrm>
              <a:off x="-616498" y="1838372"/>
              <a:ext cx="188421" cy="198112"/>
            </a:xfrm>
            <a:custGeom>
              <a:avLst/>
              <a:gdLst/>
              <a:ahLst/>
              <a:cxnLst/>
              <a:rect l="l" t="t" r="r" b="b"/>
              <a:pathLst>
                <a:path w="3072" h="3230" extrusionOk="0">
                  <a:moveTo>
                    <a:pt x="505" y="0"/>
                  </a:moveTo>
                  <a:lnTo>
                    <a:pt x="318" y="1167"/>
                  </a:lnTo>
                  <a:lnTo>
                    <a:pt x="1" y="2838"/>
                  </a:lnTo>
                  <a:lnTo>
                    <a:pt x="2922" y="3230"/>
                  </a:lnTo>
                  <a:lnTo>
                    <a:pt x="3072" y="75"/>
                  </a:lnTo>
                  <a:lnTo>
                    <a:pt x="505" y="0"/>
                  </a:ln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6" name="Google Shape;6056;p151"/>
            <p:cNvSpPr/>
            <p:nvPr/>
          </p:nvSpPr>
          <p:spPr>
            <a:xfrm>
              <a:off x="-602146" y="1838372"/>
              <a:ext cx="174069" cy="88200"/>
            </a:xfrm>
            <a:custGeom>
              <a:avLst/>
              <a:gdLst/>
              <a:ahLst/>
              <a:cxnLst/>
              <a:rect l="l" t="t" r="r" b="b"/>
              <a:pathLst>
                <a:path w="2838" h="1438" extrusionOk="0">
                  <a:moveTo>
                    <a:pt x="271" y="0"/>
                  </a:moveTo>
                  <a:lnTo>
                    <a:pt x="84" y="1167"/>
                  </a:lnTo>
                  <a:lnTo>
                    <a:pt x="0" y="1438"/>
                  </a:lnTo>
                  <a:cubicBezTo>
                    <a:pt x="2371" y="1130"/>
                    <a:pt x="2838" y="75"/>
                    <a:pt x="2838" y="75"/>
                  </a:cubicBezTo>
                  <a:lnTo>
                    <a:pt x="271" y="0"/>
                  </a:lnTo>
                  <a:close/>
                </a:path>
              </a:pathLst>
            </a:custGeom>
            <a:solidFill>
              <a:srgbClr val="000000">
                <a:alpha val="223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7" name="Google Shape;6057;p151"/>
            <p:cNvSpPr/>
            <p:nvPr/>
          </p:nvSpPr>
          <p:spPr>
            <a:xfrm>
              <a:off x="-914771" y="1969506"/>
              <a:ext cx="286312" cy="448850"/>
            </a:xfrm>
            <a:custGeom>
              <a:avLst/>
              <a:gdLst/>
              <a:ahLst/>
              <a:cxnLst/>
              <a:rect l="l" t="t" r="r" b="b"/>
              <a:pathLst>
                <a:path w="4668" h="7318" extrusionOk="0">
                  <a:moveTo>
                    <a:pt x="3282" y="0"/>
                  </a:moveTo>
                  <a:cubicBezTo>
                    <a:pt x="1887" y="0"/>
                    <a:pt x="1252" y="1400"/>
                    <a:pt x="1252" y="1400"/>
                  </a:cubicBezTo>
                  <a:cubicBezTo>
                    <a:pt x="318" y="2996"/>
                    <a:pt x="1" y="6926"/>
                    <a:pt x="1" y="6926"/>
                  </a:cubicBezTo>
                  <a:lnTo>
                    <a:pt x="3231" y="7318"/>
                  </a:lnTo>
                  <a:cubicBezTo>
                    <a:pt x="3968" y="6422"/>
                    <a:pt x="4668" y="6338"/>
                    <a:pt x="4668" y="6338"/>
                  </a:cubicBezTo>
                  <a:lnTo>
                    <a:pt x="4397" y="270"/>
                  </a:lnTo>
                  <a:cubicBezTo>
                    <a:pt x="3982" y="78"/>
                    <a:pt x="3611" y="0"/>
                    <a:pt x="3282" y="0"/>
                  </a:cubicBezTo>
                  <a:close/>
                </a:path>
              </a:pathLst>
            </a:custGeom>
            <a:solidFill>
              <a:srgbClr val="FD7DA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8" name="Google Shape;6058;p151"/>
            <p:cNvSpPr/>
            <p:nvPr/>
          </p:nvSpPr>
          <p:spPr>
            <a:xfrm>
              <a:off x="-810808" y="2444055"/>
              <a:ext cx="244788" cy="233257"/>
            </a:xfrm>
            <a:custGeom>
              <a:avLst/>
              <a:gdLst/>
              <a:ahLst/>
              <a:cxnLst/>
              <a:rect l="l" t="t" r="r" b="b"/>
              <a:pathLst>
                <a:path w="3991" h="3803" extrusionOk="0">
                  <a:moveTo>
                    <a:pt x="761" y="1"/>
                  </a:moveTo>
                  <a:lnTo>
                    <a:pt x="761" y="1"/>
                  </a:lnTo>
                  <a:cubicBezTo>
                    <a:pt x="761" y="1"/>
                    <a:pt x="1" y="3802"/>
                    <a:pt x="2913" y="3802"/>
                  </a:cubicBezTo>
                  <a:cubicBezTo>
                    <a:pt x="3227" y="3802"/>
                    <a:pt x="3585" y="3758"/>
                    <a:pt x="3990" y="3660"/>
                  </a:cubicBezTo>
                  <a:cubicBezTo>
                    <a:pt x="3990" y="3660"/>
                    <a:pt x="1423" y="3622"/>
                    <a:pt x="1573" y="159"/>
                  </a:cubicBezTo>
                  <a:lnTo>
                    <a:pt x="761" y="1"/>
                  </a:lnTo>
                  <a:close/>
                </a:path>
              </a:pathLst>
            </a:custGeom>
            <a:solidFill>
              <a:srgbClr val="27415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9" name="Google Shape;6059;p151"/>
            <p:cNvSpPr/>
            <p:nvPr/>
          </p:nvSpPr>
          <p:spPr>
            <a:xfrm>
              <a:off x="-709237" y="2346716"/>
              <a:ext cx="97952" cy="57348"/>
            </a:xfrm>
            <a:custGeom>
              <a:avLst/>
              <a:gdLst/>
              <a:ahLst/>
              <a:cxnLst/>
              <a:rect l="l" t="t" r="r" b="b"/>
              <a:pathLst>
                <a:path w="1597" h="935" extrusionOk="0">
                  <a:moveTo>
                    <a:pt x="1476" y="1"/>
                  </a:moveTo>
                  <a:cubicBezTo>
                    <a:pt x="1317" y="1"/>
                    <a:pt x="1168" y="38"/>
                    <a:pt x="1046" y="76"/>
                  </a:cubicBezTo>
                  <a:cubicBezTo>
                    <a:pt x="897" y="113"/>
                    <a:pt x="776" y="150"/>
                    <a:pt x="617" y="234"/>
                  </a:cubicBezTo>
                  <a:cubicBezTo>
                    <a:pt x="505" y="309"/>
                    <a:pt x="384" y="384"/>
                    <a:pt x="272" y="505"/>
                  </a:cubicBezTo>
                  <a:cubicBezTo>
                    <a:pt x="150" y="580"/>
                    <a:pt x="76" y="738"/>
                    <a:pt x="1" y="850"/>
                  </a:cubicBezTo>
                  <a:lnTo>
                    <a:pt x="1" y="934"/>
                  </a:lnTo>
                  <a:cubicBezTo>
                    <a:pt x="38" y="934"/>
                    <a:pt x="76" y="934"/>
                    <a:pt x="76" y="888"/>
                  </a:cubicBezTo>
                  <a:cubicBezTo>
                    <a:pt x="150" y="776"/>
                    <a:pt x="234" y="654"/>
                    <a:pt x="346" y="580"/>
                  </a:cubicBezTo>
                  <a:cubicBezTo>
                    <a:pt x="468" y="505"/>
                    <a:pt x="580" y="421"/>
                    <a:pt x="701" y="346"/>
                  </a:cubicBezTo>
                  <a:cubicBezTo>
                    <a:pt x="813" y="309"/>
                    <a:pt x="934" y="272"/>
                    <a:pt x="1084" y="234"/>
                  </a:cubicBezTo>
                  <a:cubicBezTo>
                    <a:pt x="1205" y="188"/>
                    <a:pt x="1364" y="188"/>
                    <a:pt x="1476" y="188"/>
                  </a:cubicBezTo>
                  <a:cubicBezTo>
                    <a:pt x="1550" y="188"/>
                    <a:pt x="1597" y="150"/>
                    <a:pt x="1597" y="76"/>
                  </a:cubicBezTo>
                  <a:cubicBezTo>
                    <a:pt x="1597" y="38"/>
                    <a:pt x="1513" y="1"/>
                    <a:pt x="1476" y="1"/>
                  </a:cubicBezTo>
                  <a:close/>
                </a:path>
              </a:pathLst>
            </a:custGeom>
            <a:solidFill>
              <a:srgbClr val="415C7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0" name="Google Shape;6060;p151"/>
            <p:cNvSpPr/>
            <p:nvPr/>
          </p:nvSpPr>
          <p:spPr>
            <a:xfrm>
              <a:off x="-950222" y="1931294"/>
              <a:ext cx="300603" cy="608443"/>
            </a:xfrm>
            <a:custGeom>
              <a:avLst/>
              <a:gdLst/>
              <a:ahLst/>
              <a:cxnLst/>
              <a:rect l="l" t="t" r="r" b="b"/>
              <a:pathLst>
                <a:path w="4901" h="9920" extrusionOk="0">
                  <a:moveTo>
                    <a:pt x="3746" y="0"/>
                  </a:moveTo>
                  <a:cubicBezTo>
                    <a:pt x="2727" y="0"/>
                    <a:pt x="1312" y="659"/>
                    <a:pt x="700" y="4011"/>
                  </a:cubicBezTo>
                  <a:cubicBezTo>
                    <a:pt x="700" y="4011"/>
                    <a:pt x="234" y="5486"/>
                    <a:pt x="75" y="7082"/>
                  </a:cubicBezTo>
                  <a:cubicBezTo>
                    <a:pt x="0" y="8211"/>
                    <a:pt x="775" y="9257"/>
                    <a:pt x="1904" y="9453"/>
                  </a:cubicBezTo>
                  <a:lnTo>
                    <a:pt x="4359" y="9919"/>
                  </a:lnTo>
                  <a:lnTo>
                    <a:pt x="4901" y="277"/>
                  </a:lnTo>
                  <a:cubicBezTo>
                    <a:pt x="4901" y="277"/>
                    <a:pt x="4406" y="0"/>
                    <a:pt x="3746" y="0"/>
                  </a:cubicBezTo>
                  <a:close/>
                </a:path>
              </a:pathLst>
            </a:custGeom>
            <a:solidFill>
              <a:srgbClr val="BC7B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1" name="Google Shape;6061;p151"/>
            <p:cNvSpPr/>
            <p:nvPr/>
          </p:nvSpPr>
          <p:spPr>
            <a:xfrm>
              <a:off x="-809397" y="1909950"/>
              <a:ext cx="624636" cy="970933"/>
            </a:xfrm>
            <a:custGeom>
              <a:avLst/>
              <a:gdLst/>
              <a:ahLst/>
              <a:cxnLst/>
              <a:rect l="l" t="t" r="r" b="b"/>
              <a:pathLst>
                <a:path w="10184" h="15830" extrusionOk="0">
                  <a:moveTo>
                    <a:pt x="3379" y="0"/>
                  </a:moveTo>
                  <a:cubicBezTo>
                    <a:pt x="0" y="4275"/>
                    <a:pt x="430" y="13338"/>
                    <a:pt x="430" y="13338"/>
                  </a:cubicBezTo>
                  <a:cubicBezTo>
                    <a:pt x="308" y="15634"/>
                    <a:pt x="4667" y="15709"/>
                    <a:pt x="4667" y="15709"/>
                  </a:cubicBezTo>
                  <a:cubicBezTo>
                    <a:pt x="5379" y="15791"/>
                    <a:pt x="5987" y="15829"/>
                    <a:pt x="6508" y="15829"/>
                  </a:cubicBezTo>
                  <a:cubicBezTo>
                    <a:pt x="9230" y="15829"/>
                    <a:pt x="9542" y="14792"/>
                    <a:pt x="9605" y="13656"/>
                  </a:cubicBezTo>
                  <a:cubicBezTo>
                    <a:pt x="10184" y="5096"/>
                    <a:pt x="6142" y="429"/>
                    <a:pt x="6142" y="429"/>
                  </a:cubicBezTo>
                  <a:cubicBezTo>
                    <a:pt x="6038" y="730"/>
                    <a:pt x="5794" y="840"/>
                    <a:pt x="5491" y="840"/>
                  </a:cubicBezTo>
                  <a:cubicBezTo>
                    <a:pt x="4657" y="840"/>
                    <a:pt x="3379" y="0"/>
                    <a:pt x="3379" y="0"/>
                  </a:cubicBezTo>
                  <a:close/>
                </a:path>
              </a:pathLst>
            </a:custGeom>
            <a:solidFill>
              <a:srgbClr val="EF41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2" name="Google Shape;6062;p151"/>
            <p:cNvSpPr/>
            <p:nvPr/>
          </p:nvSpPr>
          <p:spPr>
            <a:xfrm>
              <a:off x="-783084" y="1946015"/>
              <a:ext cx="166647" cy="281160"/>
            </a:xfrm>
            <a:custGeom>
              <a:avLst/>
              <a:gdLst/>
              <a:ahLst/>
              <a:cxnLst/>
              <a:rect l="l" t="t" r="r" b="b"/>
              <a:pathLst>
                <a:path w="2717" h="4584" extrusionOk="0">
                  <a:moveTo>
                    <a:pt x="2717" y="0"/>
                  </a:moveTo>
                  <a:lnTo>
                    <a:pt x="2717" y="0"/>
                  </a:lnTo>
                  <a:cubicBezTo>
                    <a:pt x="2717" y="0"/>
                    <a:pt x="1634" y="37"/>
                    <a:pt x="1513" y="149"/>
                  </a:cubicBezTo>
                  <a:cubicBezTo>
                    <a:pt x="1513" y="149"/>
                    <a:pt x="542" y="1279"/>
                    <a:pt x="1" y="4583"/>
                  </a:cubicBezTo>
                  <a:lnTo>
                    <a:pt x="2017" y="971"/>
                  </a:lnTo>
                  <a:cubicBezTo>
                    <a:pt x="2017" y="971"/>
                    <a:pt x="2176" y="653"/>
                    <a:pt x="2717" y="0"/>
                  </a:cubicBez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3" name="Google Shape;6063;p151"/>
            <p:cNvSpPr/>
            <p:nvPr/>
          </p:nvSpPr>
          <p:spPr>
            <a:xfrm>
              <a:off x="-914771" y="1926510"/>
              <a:ext cx="222217" cy="553671"/>
            </a:xfrm>
            <a:custGeom>
              <a:avLst/>
              <a:gdLst/>
              <a:ahLst/>
              <a:cxnLst/>
              <a:rect l="l" t="t" r="r" b="b"/>
              <a:pathLst>
                <a:path w="3623" h="9027" extrusionOk="0">
                  <a:moveTo>
                    <a:pt x="3548" y="1"/>
                  </a:moveTo>
                  <a:cubicBezTo>
                    <a:pt x="3464" y="1"/>
                    <a:pt x="2185" y="197"/>
                    <a:pt x="1522" y="1830"/>
                  </a:cubicBezTo>
                  <a:cubicBezTo>
                    <a:pt x="981" y="3156"/>
                    <a:pt x="1" y="6385"/>
                    <a:pt x="197" y="8989"/>
                  </a:cubicBezTo>
                  <a:cubicBezTo>
                    <a:pt x="197" y="9027"/>
                    <a:pt x="234" y="9027"/>
                    <a:pt x="281" y="9027"/>
                  </a:cubicBezTo>
                  <a:cubicBezTo>
                    <a:pt x="356" y="9027"/>
                    <a:pt x="356" y="8989"/>
                    <a:pt x="356" y="8952"/>
                  </a:cubicBezTo>
                  <a:cubicBezTo>
                    <a:pt x="160" y="6423"/>
                    <a:pt x="1130" y="3230"/>
                    <a:pt x="1681" y="1868"/>
                  </a:cubicBezTo>
                  <a:cubicBezTo>
                    <a:pt x="2297" y="355"/>
                    <a:pt x="3548" y="159"/>
                    <a:pt x="3548" y="159"/>
                  </a:cubicBezTo>
                  <a:cubicBezTo>
                    <a:pt x="3623" y="159"/>
                    <a:pt x="3623" y="122"/>
                    <a:pt x="3623" y="85"/>
                  </a:cubicBezTo>
                  <a:cubicBezTo>
                    <a:pt x="3623" y="38"/>
                    <a:pt x="3585" y="1"/>
                    <a:pt x="3548"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4" name="Google Shape;6064;p151"/>
            <p:cNvSpPr/>
            <p:nvPr/>
          </p:nvSpPr>
          <p:spPr>
            <a:xfrm>
              <a:off x="-706906" y="1433254"/>
              <a:ext cx="424806" cy="437687"/>
            </a:xfrm>
            <a:custGeom>
              <a:avLst/>
              <a:gdLst/>
              <a:ahLst/>
              <a:cxnLst/>
              <a:rect l="l" t="t" r="r" b="b"/>
              <a:pathLst>
                <a:path w="6926" h="7136" extrusionOk="0">
                  <a:moveTo>
                    <a:pt x="3401" y="1"/>
                  </a:moveTo>
                  <a:cubicBezTo>
                    <a:pt x="3255" y="1"/>
                    <a:pt x="3108" y="12"/>
                    <a:pt x="2959" y="34"/>
                  </a:cubicBezTo>
                  <a:cubicBezTo>
                    <a:pt x="1204" y="268"/>
                    <a:pt x="0" y="2060"/>
                    <a:pt x="271" y="4001"/>
                  </a:cubicBezTo>
                  <a:cubicBezTo>
                    <a:pt x="521" y="5832"/>
                    <a:pt x="1938" y="7135"/>
                    <a:pt x="3568" y="7135"/>
                  </a:cubicBezTo>
                  <a:cubicBezTo>
                    <a:pt x="3700" y="7135"/>
                    <a:pt x="3833" y="7127"/>
                    <a:pt x="3967" y="7109"/>
                  </a:cubicBezTo>
                  <a:cubicBezTo>
                    <a:pt x="5713" y="6876"/>
                    <a:pt x="6926" y="5093"/>
                    <a:pt x="6646" y="3142"/>
                  </a:cubicBezTo>
                  <a:cubicBezTo>
                    <a:pt x="6398" y="1328"/>
                    <a:pt x="5004" y="1"/>
                    <a:pt x="3401" y="1"/>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5" name="Google Shape;6065;p151"/>
            <p:cNvSpPr/>
            <p:nvPr/>
          </p:nvSpPr>
          <p:spPr>
            <a:xfrm>
              <a:off x="-740150" y="1640260"/>
              <a:ext cx="97400" cy="95867"/>
            </a:xfrm>
            <a:custGeom>
              <a:avLst/>
              <a:gdLst/>
              <a:ahLst/>
              <a:cxnLst/>
              <a:rect l="l" t="t" r="r" b="b"/>
              <a:pathLst>
                <a:path w="1588" h="1563" extrusionOk="0">
                  <a:moveTo>
                    <a:pt x="738" y="1"/>
                  </a:moveTo>
                  <a:cubicBezTo>
                    <a:pt x="309" y="38"/>
                    <a:pt x="1" y="430"/>
                    <a:pt x="38" y="860"/>
                  </a:cubicBezTo>
                  <a:cubicBezTo>
                    <a:pt x="38" y="1265"/>
                    <a:pt x="380" y="1563"/>
                    <a:pt x="780" y="1563"/>
                  </a:cubicBezTo>
                  <a:cubicBezTo>
                    <a:pt x="803" y="1563"/>
                    <a:pt x="827" y="1562"/>
                    <a:pt x="850" y="1560"/>
                  </a:cubicBezTo>
                  <a:cubicBezTo>
                    <a:pt x="1280" y="1522"/>
                    <a:pt x="1588" y="1168"/>
                    <a:pt x="1588" y="738"/>
                  </a:cubicBezTo>
                  <a:cubicBezTo>
                    <a:pt x="1550" y="318"/>
                    <a:pt x="1168" y="1"/>
                    <a:pt x="738" y="1"/>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6" name="Google Shape;6066;p151"/>
            <p:cNvSpPr/>
            <p:nvPr/>
          </p:nvSpPr>
          <p:spPr>
            <a:xfrm>
              <a:off x="-716659" y="1678655"/>
              <a:ext cx="19505" cy="33244"/>
            </a:xfrm>
            <a:custGeom>
              <a:avLst/>
              <a:gdLst/>
              <a:ahLst/>
              <a:cxnLst/>
              <a:rect l="l" t="t" r="r" b="b"/>
              <a:pathLst>
                <a:path w="318" h="542" extrusionOk="0">
                  <a:moveTo>
                    <a:pt x="318" y="0"/>
                  </a:moveTo>
                  <a:cubicBezTo>
                    <a:pt x="234" y="0"/>
                    <a:pt x="159" y="38"/>
                    <a:pt x="122" y="75"/>
                  </a:cubicBezTo>
                  <a:cubicBezTo>
                    <a:pt x="38" y="112"/>
                    <a:pt x="1" y="196"/>
                    <a:pt x="1" y="271"/>
                  </a:cubicBezTo>
                  <a:cubicBezTo>
                    <a:pt x="1" y="392"/>
                    <a:pt x="85" y="430"/>
                    <a:pt x="122" y="467"/>
                  </a:cubicBezTo>
                  <a:cubicBezTo>
                    <a:pt x="159" y="504"/>
                    <a:pt x="197" y="504"/>
                    <a:pt x="234" y="504"/>
                  </a:cubicBezTo>
                  <a:cubicBezTo>
                    <a:pt x="271" y="504"/>
                    <a:pt x="318" y="542"/>
                    <a:pt x="318" y="542"/>
                  </a:cubicBezTo>
                  <a:lnTo>
                    <a:pt x="197" y="392"/>
                  </a:lnTo>
                  <a:cubicBezTo>
                    <a:pt x="159" y="346"/>
                    <a:pt x="122" y="308"/>
                    <a:pt x="122" y="271"/>
                  </a:cubicBezTo>
                  <a:cubicBezTo>
                    <a:pt x="122" y="234"/>
                    <a:pt x="159" y="196"/>
                    <a:pt x="159" y="159"/>
                  </a:cubicBezTo>
                  <a:cubicBezTo>
                    <a:pt x="197" y="75"/>
                    <a:pt x="234" y="38"/>
                    <a:pt x="318" y="0"/>
                  </a:cubicBezTo>
                  <a:close/>
                </a:path>
              </a:pathLst>
            </a:custGeom>
            <a:solidFill>
              <a:srgbClr val="853F3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7" name="Google Shape;6067;p151"/>
            <p:cNvSpPr/>
            <p:nvPr/>
          </p:nvSpPr>
          <p:spPr>
            <a:xfrm>
              <a:off x="-465921" y="1726129"/>
              <a:ext cx="95131" cy="36126"/>
            </a:xfrm>
            <a:custGeom>
              <a:avLst/>
              <a:gdLst/>
              <a:ahLst/>
              <a:cxnLst/>
              <a:rect l="l" t="t" r="r" b="b"/>
              <a:pathLst>
                <a:path w="1551" h="589" extrusionOk="0">
                  <a:moveTo>
                    <a:pt x="1550" y="1"/>
                  </a:moveTo>
                  <a:cubicBezTo>
                    <a:pt x="1438" y="122"/>
                    <a:pt x="1317" y="197"/>
                    <a:pt x="1205" y="272"/>
                  </a:cubicBezTo>
                  <a:cubicBezTo>
                    <a:pt x="1084" y="356"/>
                    <a:pt x="934" y="393"/>
                    <a:pt x="813" y="393"/>
                  </a:cubicBezTo>
                  <a:cubicBezTo>
                    <a:pt x="663" y="393"/>
                    <a:pt x="542" y="356"/>
                    <a:pt x="430" y="272"/>
                  </a:cubicBezTo>
                  <a:lnTo>
                    <a:pt x="197" y="197"/>
                  </a:lnTo>
                  <a:cubicBezTo>
                    <a:pt x="150" y="160"/>
                    <a:pt x="75" y="122"/>
                    <a:pt x="1" y="85"/>
                  </a:cubicBezTo>
                  <a:lnTo>
                    <a:pt x="1" y="85"/>
                  </a:lnTo>
                  <a:cubicBezTo>
                    <a:pt x="38" y="122"/>
                    <a:pt x="113" y="197"/>
                    <a:pt x="150" y="272"/>
                  </a:cubicBezTo>
                  <a:cubicBezTo>
                    <a:pt x="197" y="318"/>
                    <a:pt x="271" y="356"/>
                    <a:pt x="346" y="430"/>
                  </a:cubicBezTo>
                  <a:cubicBezTo>
                    <a:pt x="467" y="505"/>
                    <a:pt x="617" y="589"/>
                    <a:pt x="813" y="589"/>
                  </a:cubicBezTo>
                  <a:cubicBezTo>
                    <a:pt x="972" y="589"/>
                    <a:pt x="1168" y="505"/>
                    <a:pt x="1280" y="393"/>
                  </a:cubicBezTo>
                  <a:cubicBezTo>
                    <a:pt x="1438" y="272"/>
                    <a:pt x="1513" y="160"/>
                    <a:pt x="1550" y="1"/>
                  </a:cubicBezTo>
                  <a:close/>
                </a:path>
              </a:pathLst>
            </a:custGeom>
            <a:solidFill>
              <a:srgbClr val="853F3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8" name="Google Shape;6068;p151"/>
            <p:cNvSpPr/>
            <p:nvPr/>
          </p:nvSpPr>
          <p:spPr>
            <a:xfrm>
              <a:off x="-425256" y="1634739"/>
              <a:ext cx="42996" cy="68573"/>
            </a:xfrm>
            <a:custGeom>
              <a:avLst/>
              <a:gdLst/>
              <a:ahLst/>
              <a:cxnLst/>
              <a:rect l="l" t="t" r="r" b="b"/>
              <a:pathLst>
                <a:path w="701" h="1118" extrusionOk="0">
                  <a:moveTo>
                    <a:pt x="222" y="1"/>
                  </a:moveTo>
                  <a:cubicBezTo>
                    <a:pt x="173" y="1"/>
                    <a:pt x="112" y="27"/>
                    <a:pt x="112" y="53"/>
                  </a:cubicBezTo>
                  <a:cubicBezTo>
                    <a:pt x="112" y="361"/>
                    <a:pt x="0" y="912"/>
                    <a:pt x="187" y="1108"/>
                  </a:cubicBezTo>
                  <a:cubicBezTo>
                    <a:pt x="195" y="1114"/>
                    <a:pt x="211" y="1117"/>
                    <a:pt x="232" y="1117"/>
                  </a:cubicBezTo>
                  <a:cubicBezTo>
                    <a:pt x="346" y="1117"/>
                    <a:pt x="617" y="1038"/>
                    <a:pt x="617" y="912"/>
                  </a:cubicBezTo>
                  <a:cubicBezTo>
                    <a:pt x="701" y="642"/>
                    <a:pt x="346" y="249"/>
                    <a:pt x="271" y="16"/>
                  </a:cubicBezTo>
                  <a:cubicBezTo>
                    <a:pt x="260" y="5"/>
                    <a:pt x="242" y="1"/>
                    <a:pt x="222" y="1"/>
                  </a:cubicBezTo>
                  <a:close/>
                </a:path>
              </a:pathLst>
            </a:custGeom>
            <a:solidFill>
              <a:srgbClr val="853F3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9" name="Google Shape;6069;p151"/>
            <p:cNvSpPr/>
            <p:nvPr/>
          </p:nvSpPr>
          <p:spPr>
            <a:xfrm>
              <a:off x="-351409" y="1602477"/>
              <a:ext cx="26374" cy="33305"/>
            </a:xfrm>
            <a:custGeom>
              <a:avLst/>
              <a:gdLst/>
              <a:ahLst/>
              <a:cxnLst/>
              <a:rect l="l" t="t" r="r" b="b"/>
              <a:pathLst>
                <a:path w="430" h="543" extrusionOk="0">
                  <a:moveTo>
                    <a:pt x="197" y="1"/>
                  </a:moveTo>
                  <a:cubicBezTo>
                    <a:pt x="113" y="1"/>
                    <a:pt x="1" y="113"/>
                    <a:pt x="38" y="271"/>
                  </a:cubicBezTo>
                  <a:cubicBezTo>
                    <a:pt x="38" y="421"/>
                    <a:pt x="113" y="542"/>
                    <a:pt x="234" y="542"/>
                  </a:cubicBezTo>
                  <a:cubicBezTo>
                    <a:pt x="346" y="542"/>
                    <a:pt x="430" y="383"/>
                    <a:pt x="430" y="271"/>
                  </a:cubicBezTo>
                  <a:cubicBezTo>
                    <a:pt x="383" y="113"/>
                    <a:pt x="309" y="1"/>
                    <a:pt x="197"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0" name="Google Shape;6070;p151"/>
            <p:cNvSpPr/>
            <p:nvPr/>
          </p:nvSpPr>
          <p:spPr>
            <a:xfrm>
              <a:off x="-520877" y="1628238"/>
              <a:ext cx="26435" cy="33857"/>
            </a:xfrm>
            <a:custGeom>
              <a:avLst/>
              <a:gdLst/>
              <a:ahLst/>
              <a:cxnLst/>
              <a:rect l="l" t="t" r="r" b="b"/>
              <a:pathLst>
                <a:path w="431" h="552" extrusionOk="0">
                  <a:moveTo>
                    <a:pt x="197" y="1"/>
                  </a:moveTo>
                  <a:cubicBezTo>
                    <a:pt x="75" y="1"/>
                    <a:pt x="1" y="122"/>
                    <a:pt x="1" y="281"/>
                  </a:cubicBezTo>
                  <a:cubicBezTo>
                    <a:pt x="38" y="430"/>
                    <a:pt x="113" y="552"/>
                    <a:pt x="234" y="552"/>
                  </a:cubicBezTo>
                  <a:cubicBezTo>
                    <a:pt x="309" y="514"/>
                    <a:pt x="430" y="393"/>
                    <a:pt x="393" y="281"/>
                  </a:cubicBezTo>
                  <a:cubicBezTo>
                    <a:pt x="393" y="122"/>
                    <a:pt x="309" y="1"/>
                    <a:pt x="197"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1" name="Google Shape;6071;p151"/>
            <p:cNvSpPr/>
            <p:nvPr/>
          </p:nvSpPr>
          <p:spPr>
            <a:xfrm>
              <a:off x="-725797" y="1396330"/>
              <a:ext cx="436276" cy="243991"/>
            </a:xfrm>
            <a:custGeom>
              <a:avLst/>
              <a:gdLst/>
              <a:ahLst/>
              <a:cxnLst/>
              <a:rect l="l" t="t" r="r" b="b"/>
              <a:pathLst>
                <a:path w="7113" h="3978" extrusionOk="0">
                  <a:moveTo>
                    <a:pt x="3661" y="1"/>
                  </a:moveTo>
                  <a:cubicBezTo>
                    <a:pt x="3151" y="1"/>
                    <a:pt x="2569" y="84"/>
                    <a:pt x="1904" y="282"/>
                  </a:cubicBezTo>
                  <a:cubicBezTo>
                    <a:pt x="112" y="832"/>
                    <a:pt x="0" y="3828"/>
                    <a:pt x="579" y="3978"/>
                  </a:cubicBezTo>
                  <a:cubicBezTo>
                    <a:pt x="579" y="3978"/>
                    <a:pt x="2016" y="3632"/>
                    <a:pt x="1942" y="1215"/>
                  </a:cubicBezTo>
                  <a:lnTo>
                    <a:pt x="1942" y="1215"/>
                  </a:lnTo>
                  <a:cubicBezTo>
                    <a:pt x="1942" y="1215"/>
                    <a:pt x="2371" y="2074"/>
                    <a:pt x="3920" y="2662"/>
                  </a:cubicBezTo>
                  <a:cubicBezTo>
                    <a:pt x="4540" y="2904"/>
                    <a:pt x="5112" y="2983"/>
                    <a:pt x="5597" y="2983"/>
                  </a:cubicBezTo>
                  <a:cubicBezTo>
                    <a:pt x="6513" y="2983"/>
                    <a:pt x="7113" y="2699"/>
                    <a:pt x="7113" y="2699"/>
                  </a:cubicBezTo>
                  <a:cubicBezTo>
                    <a:pt x="7113" y="2699"/>
                    <a:pt x="6553" y="1"/>
                    <a:pt x="3661"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2" name="Google Shape;6072;p151"/>
            <p:cNvSpPr/>
            <p:nvPr/>
          </p:nvSpPr>
          <p:spPr>
            <a:xfrm rot="-2201647">
              <a:off x="-769896" y="1455342"/>
              <a:ext cx="140251" cy="29556"/>
            </a:xfrm>
            <a:custGeom>
              <a:avLst/>
              <a:gdLst/>
              <a:ahLst/>
              <a:cxnLst/>
              <a:rect l="l" t="t" r="r" b="b"/>
              <a:pathLst>
                <a:path w="2794" h="2041" extrusionOk="0">
                  <a:moveTo>
                    <a:pt x="2794" y="1"/>
                  </a:moveTo>
                  <a:lnTo>
                    <a:pt x="0" y="462"/>
                  </a:lnTo>
                  <a:lnTo>
                    <a:pt x="126" y="2040"/>
                  </a:lnTo>
                  <a:lnTo>
                    <a:pt x="2794" y="1565"/>
                  </a:lnTo>
                  <a:lnTo>
                    <a:pt x="2794" y="1"/>
                  </a:lnTo>
                  <a:close/>
                </a:path>
              </a:pathLst>
            </a:custGeom>
            <a:solidFill>
              <a:srgbClr val="FE5F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3" name="Google Shape;6073;p151"/>
            <p:cNvSpPr/>
            <p:nvPr/>
          </p:nvSpPr>
          <p:spPr>
            <a:xfrm>
              <a:off x="-783084" y="1946015"/>
              <a:ext cx="166647" cy="281160"/>
            </a:xfrm>
            <a:custGeom>
              <a:avLst/>
              <a:gdLst/>
              <a:ahLst/>
              <a:cxnLst/>
              <a:rect l="l" t="t" r="r" b="b"/>
              <a:pathLst>
                <a:path w="2717" h="4584" extrusionOk="0">
                  <a:moveTo>
                    <a:pt x="2717" y="0"/>
                  </a:moveTo>
                  <a:lnTo>
                    <a:pt x="2717" y="0"/>
                  </a:lnTo>
                  <a:cubicBezTo>
                    <a:pt x="2717" y="0"/>
                    <a:pt x="1634" y="37"/>
                    <a:pt x="1513" y="149"/>
                  </a:cubicBezTo>
                  <a:cubicBezTo>
                    <a:pt x="1513" y="149"/>
                    <a:pt x="542" y="1279"/>
                    <a:pt x="1" y="4583"/>
                  </a:cubicBezTo>
                  <a:lnTo>
                    <a:pt x="2017" y="971"/>
                  </a:lnTo>
                  <a:cubicBezTo>
                    <a:pt x="2017" y="971"/>
                    <a:pt x="2176" y="653"/>
                    <a:pt x="2717" y="0"/>
                  </a:cubicBezTo>
                  <a:close/>
                </a:path>
              </a:pathLst>
            </a:custGeom>
            <a:solidFill>
              <a:srgbClr val="000000">
                <a:alpha val="2849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4" name="Google Shape;6074;p151"/>
            <p:cNvSpPr/>
            <p:nvPr/>
          </p:nvSpPr>
          <p:spPr>
            <a:xfrm>
              <a:off x="-783084" y="1922339"/>
              <a:ext cx="400824" cy="688853"/>
            </a:xfrm>
            <a:custGeom>
              <a:avLst/>
              <a:gdLst/>
              <a:ahLst/>
              <a:cxnLst/>
              <a:rect l="l" t="t" r="r" b="b"/>
              <a:pathLst>
                <a:path w="6535" h="11231" extrusionOk="0">
                  <a:moveTo>
                    <a:pt x="2583" y="1"/>
                  </a:moveTo>
                  <a:cubicBezTo>
                    <a:pt x="2047" y="1"/>
                    <a:pt x="1298" y="459"/>
                    <a:pt x="850" y="1786"/>
                  </a:cubicBezTo>
                  <a:cubicBezTo>
                    <a:pt x="850" y="1786"/>
                    <a:pt x="1322" y="760"/>
                    <a:pt x="2054" y="760"/>
                  </a:cubicBezTo>
                  <a:cubicBezTo>
                    <a:pt x="2214" y="760"/>
                    <a:pt x="2386" y="809"/>
                    <a:pt x="2568" y="927"/>
                  </a:cubicBezTo>
                  <a:cubicBezTo>
                    <a:pt x="3734" y="1740"/>
                    <a:pt x="4584" y="4036"/>
                    <a:pt x="5134" y="7965"/>
                  </a:cubicBezTo>
                  <a:cubicBezTo>
                    <a:pt x="5246" y="8973"/>
                    <a:pt x="4546" y="9757"/>
                    <a:pt x="3538" y="10028"/>
                  </a:cubicBezTo>
                  <a:cubicBezTo>
                    <a:pt x="3273" y="10104"/>
                    <a:pt x="3003" y="10136"/>
                    <a:pt x="2736" y="10136"/>
                  </a:cubicBezTo>
                  <a:cubicBezTo>
                    <a:pt x="1359" y="10136"/>
                    <a:pt x="75" y="9291"/>
                    <a:pt x="75" y="9291"/>
                  </a:cubicBezTo>
                  <a:lnTo>
                    <a:pt x="1" y="10261"/>
                  </a:lnTo>
                  <a:cubicBezTo>
                    <a:pt x="1" y="10261"/>
                    <a:pt x="878" y="11231"/>
                    <a:pt x="2414" y="11231"/>
                  </a:cubicBezTo>
                  <a:cubicBezTo>
                    <a:pt x="2895" y="11231"/>
                    <a:pt x="3440" y="11136"/>
                    <a:pt x="4042" y="10887"/>
                  </a:cubicBezTo>
                  <a:cubicBezTo>
                    <a:pt x="6535" y="9832"/>
                    <a:pt x="6217" y="8320"/>
                    <a:pt x="6217" y="8320"/>
                  </a:cubicBezTo>
                  <a:cubicBezTo>
                    <a:pt x="6217" y="8320"/>
                    <a:pt x="6105" y="1702"/>
                    <a:pt x="2913" y="69"/>
                  </a:cubicBezTo>
                  <a:cubicBezTo>
                    <a:pt x="2818" y="25"/>
                    <a:pt x="2706" y="1"/>
                    <a:pt x="2583" y="1"/>
                  </a:cubicBez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75" name="Google Shape;6075;p151"/>
            <p:cNvGrpSpPr/>
            <p:nvPr/>
          </p:nvGrpSpPr>
          <p:grpSpPr>
            <a:xfrm>
              <a:off x="-575833" y="2267471"/>
              <a:ext cx="255399" cy="187256"/>
              <a:chOff x="11249467" y="2705621"/>
              <a:chExt cx="255399" cy="187256"/>
            </a:xfrm>
          </p:grpSpPr>
          <p:sp>
            <p:nvSpPr>
              <p:cNvPr id="6076" name="Google Shape;6076;p151"/>
              <p:cNvSpPr/>
              <p:nvPr/>
            </p:nvSpPr>
            <p:spPr>
              <a:xfrm>
                <a:off x="11418935" y="2802285"/>
                <a:ext cx="71639" cy="39561"/>
              </a:xfrm>
              <a:custGeom>
                <a:avLst/>
                <a:gdLst/>
                <a:ahLst/>
                <a:cxnLst/>
                <a:rect l="l" t="t" r="r" b="b"/>
                <a:pathLst>
                  <a:path w="1168" h="645" extrusionOk="0">
                    <a:moveTo>
                      <a:pt x="964" y="0"/>
                    </a:moveTo>
                    <a:cubicBezTo>
                      <a:pt x="928" y="0"/>
                      <a:pt x="890" y="9"/>
                      <a:pt x="859" y="25"/>
                    </a:cubicBezTo>
                    <a:cubicBezTo>
                      <a:pt x="542" y="221"/>
                      <a:pt x="1" y="417"/>
                      <a:pt x="75" y="566"/>
                    </a:cubicBezTo>
                    <a:cubicBezTo>
                      <a:pt x="91" y="603"/>
                      <a:pt x="145" y="645"/>
                      <a:pt x="255" y="645"/>
                    </a:cubicBezTo>
                    <a:cubicBezTo>
                      <a:pt x="398" y="645"/>
                      <a:pt x="635" y="575"/>
                      <a:pt x="1009" y="333"/>
                    </a:cubicBezTo>
                    <a:cubicBezTo>
                      <a:pt x="1093" y="258"/>
                      <a:pt x="1167" y="184"/>
                      <a:pt x="1093" y="62"/>
                    </a:cubicBezTo>
                    <a:cubicBezTo>
                      <a:pt x="1065" y="18"/>
                      <a:pt x="1015" y="0"/>
                      <a:pt x="964" y="0"/>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7" name="Google Shape;6077;p151"/>
              <p:cNvSpPr/>
              <p:nvPr/>
            </p:nvSpPr>
            <p:spPr>
              <a:xfrm>
                <a:off x="11421205" y="2800568"/>
                <a:ext cx="69370" cy="43916"/>
              </a:xfrm>
              <a:custGeom>
                <a:avLst/>
                <a:gdLst/>
                <a:ahLst/>
                <a:cxnLst/>
                <a:rect l="l" t="t" r="r" b="b"/>
                <a:pathLst>
                  <a:path w="1131" h="716" extrusionOk="0">
                    <a:moveTo>
                      <a:pt x="903" y="38"/>
                    </a:moveTo>
                    <a:cubicBezTo>
                      <a:pt x="952" y="38"/>
                      <a:pt x="1021" y="73"/>
                      <a:pt x="1056" y="128"/>
                    </a:cubicBezTo>
                    <a:cubicBezTo>
                      <a:pt x="1093" y="212"/>
                      <a:pt x="1056" y="286"/>
                      <a:pt x="972" y="324"/>
                    </a:cubicBezTo>
                    <a:cubicBezTo>
                      <a:pt x="603" y="567"/>
                      <a:pt x="380" y="647"/>
                      <a:pt x="247" y="647"/>
                    </a:cubicBezTo>
                    <a:cubicBezTo>
                      <a:pt x="212" y="647"/>
                      <a:pt x="183" y="641"/>
                      <a:pt x="160" y="632"/>
                    </a:cubicBezTo>
                    <a:cubicBezTo>
                      <a:pt x="76" y="632"/>
                      <a:pt x="76" y="594"/>
                      <a:pt x="76" y="557"/>
                    </a:cubicBezTo>
                    <a:cubicBezTo>
                      <a:pt x="76" y="445"/>
                      <a:pt x="356" y="324"/>
                      <a:pt x="542" y="212"/>
                    </a:cubicBezTo>
                    <a:cubicBezTo>
                      <a:pt x="664" y="165"/>
                      <a:pt x="776" y="128"/>
                      <a:pt x="860" y="53"/>
                    </a:cubicBezTo>
                    <a:cubicBezTo>
                      <a:pt x="870" y="43"/>
                      <a:pt x="885" y="38"/>
                      <a:pt x="903" y="38"/>
                    </a:cubicBezTo>
                    <a:close/>
                    <a:moveTo>
                      <a:pt x="889" y="1"/>
                    </a:moveTo>
                    <a:cubicBezTo>
                      <a:pt x="865" y="1"/>
                      <a:pt x="842" y="6"/>
                      <a:pt x="822" y="16"/>
                    </a:cubicBezTo>
                    <a:cubicBezTo>
                      <a:pt x="738" y="53"/>
                      <a:pt x="626" y="128"/>
                      <a:pt x="542" y="165"/>
                    </a:cubicBezTo>
                    <a:cubicBezTo>
                      <a:pt x="272" y="286"/>
                      <a:pt x="38" y="398"/>
                      <a:pt x="1" y="520"/>
                    </a:cubicBezTo>
                    <a:lnTo>
                      <a:pt x="1" y="594"/>
                    </a:lnTo>
                    <a:cubicBezTo>
                      <a:pt x="38" y="632"/>
                      <a:pt x="76" y="678"/>
                      <a:pt x="160" y="678"/>
                    </a:cubicBezTo>
                    <a:cubicBezTo>
                      <a:pt x="197" y="716"/>
                      <a:pt x="197" y="716"/>
                      <a:pt x="234" y="716"/>
                    </a:cubicBezTo>
                    <a:cubicBezTo>
                      <a:pt x="393" y="716"/>
                      <a:pt x="626" y="632"/>
                      <a:pt x="1009" y="398"/>
                    </a:cubicBezTo>
                    <a:cubicBezTo>
                      <a:pt x="1130" y="324"/>
                      <a:pt x="1130" y="212"/>
                      <a:pt x="1093" y="90"/>
                    </a:cubicBezTo>
                    <a:cubicBezTo>
                      <a:pt x="1031" y="36"/>
                      <a:pt x="955" y="1"/>
                      <a:pt x="889" y="1"/>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8" name="Google Shape;6078;p151"/>
              <p:cNvSpPr/>
              <p:nvPr/>
            </p:nvSpPr>
            <p:spPr>
              <a:xfrm>
                <a:off x="11409183" y="2775911"/>
                <a:ext cx="81392" cy="46799"/>
              </a:xfrm>
              <a:custGeom>
                <a:avLst/>
                <a:gdLst/>
                <a:ahLst/>
                <a:cxnLst/>
                <a:rect l="l" t="t" r="r" b="b"/>
                <a:pathLst>
                  <a:path w="1327" h="763" extrusionOk="0">
                    <a:moveTo>
                      <a:pt x="1163" y="1"/>
                    </a:moveTo>
                    <a:cubicBezTo>
                      <a:pt x="1125" y="1"/>
                      <a:pt x="1087" y="10"/>
                      <a:pt x="1056" y="26"/>
                    </a:cubicBezTo>
                    <a:cubicBezTo>
                      <a:pt x="701" y="259"/>
                      <a:pt x="1" y="614"/>
                      <a:pt x="122" y="726"/>
                    </a:cubicBezTo>
                    <a:cubicBezTo>
                      <a:pt x="146" y="751"/>
                      <a:pt x="183" y="763"/>
                      <a:pt x="229" y="763"/>
                    </a:cubicBezTo>
                    <a:cubicBezTo>
                      <a:pt x="467" y="763"/>
                      <a:pt x="954" y="460"/>
                      <a:pt x="1252" y="296"/>
                    </a:cubicBezTo>
                    <a:cubicBezTo>
                      <a:pt x="1326" y="259"/>
                      <a:pt x="1326" y="147"/>
                      <a:pt x="1289" y="63"/>
                    </a:cubicBezTo>
                    <a:cubicBezTo>
                      <a:pt x="1267" y="19"/>
                      <a:pt x="1216" y="1"/>
                      <a:pt x="1163" y="1"/>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9" name="Google Shape;6079;p151"/>
              <p:cNvSpPr/>
              <p:nvPr/>
            </p:nvSpPr>
            <p:spPr>
              <a:xfrm>
                <a:off x="11414335" y="2774255"/>
                <a:ext cx="78509" cy="48455"/>
              </a:xfrm>
              <a:custGeom>
                <a:avLst/>
                <a:gdLst/>
                <a:ahLst/>
                <a:cxnLst/>
                <a:rect l="l" t="t" r="r" b="b"/>
                <a:pathLst>
                  <a:path w="1280" h="790" extrusionOk="0">
                    <a:moveTo>
                      <a:pt x="1046" y="53"/>
                    </a:moveTo>
                    <a:cubicBezTo>
                      <a:pt x="1121" y="53"/>
                      <a:pt x="1168" y="90"/>
                      <a:pt x="1168" y="127"/>
                    </a:cubicBezTo>
                    <a:cubicBezTo>
                      <a:pt x="1205" y="174"/>
                      <a:pt x="1205" y="211"/>
                      <a:pt x="1205" y="249"/>
                    </a:cubicBezTo>
                    <a:lnTo>
                      <a:pt x="1121" y="323"/>
                    </a:lnTo>
                    <a:lnTo>
                      <a:pt x="1046" y="361"/>
                    </a:lnTo>
                    <a:cubicBezTo>
                      <a:pt x="784" y="496"/>
                      <a:pt x="345" y="739"/>
                      <a:pt x="129" y="739"/>
                    </a:cubicBezTo>
                    <a:cubicBezTo>
                      <a:pt x="91" y="739"/>
                      <a:pt x="60" y="732"/>
                      <a:pt x="38" y="715"/>
                    </a:cubicBezTo>
                    <a:cubicBezTo>
                      <a:pt x="76" y="641"/>
                      <a:pt x="421" y="445"/>
                      <a:pt x="654" y="286"/>
                    </a:cubicBezTo>
                    <a:cubicBezTo>
                      <a:pt x="776" y="211"/>
                      <a:pt x="888" y="127"/>
                      <a:pt x="1009" y="90"/>
                    </a:cubicBezTo>
                    <a:cubicBezTo>
                      <a:pt x="1009" y="53"/>
                      <a:pt x="1046" y="53"/>
                      <a:pt x="1046" y="53"/>
                    </a:cubicBezTo>
                    <a:close/>
                    <a:moveTo>
                      <a:pt x="1039" y="1"/>
                    </a:moveTo>
                    <a:cubicBezTo>
                      <a:pt x="1015" y="1"/>
                      <a:pt x="992" y="5"/>
                      <a:pt x="972" y="15"/>
                    </a:cubicBezTo>
                    <a:cubicBezTo>
                      <a:pt x="888" y="90"/>
                      <a:pt x="776" y="174"/>
                      <a:pt x="617" y="249"/>
                    </a:cubicBezTo>
                    <a:cubicBezTo>
                      <a:pt x="234" y="445"/>
                      <a:pt x="1" y="594"/>
                      <a:pt x="1" y="715"/>
                    </a:cubicBezTo>
                    <a:lnTo>
                      <a:pt x="1" y="753"/>
                    </a:lnTo>
                    <a:cubicBezTo>
                      <a:pt x="38" y="790"/>
                      <a:pt x="76" y="790"/>
                      <a:pt x="150" y="790"/>
                    </a:cubicBezTo>
                    <a:cubicBezTo>
                      <a:pt x="346" y="790"/>
                      <a:pt x="701" y="641"/>
                      <a:pt x="1084" y="407"/>
                    </a:cubicBezTo>
                    <a:lnTo>
                      <a:pt x="1168" y="361"/>
                    </a:lnTo>
                    <a:cubicBezTo>
                      <a:pt x="1205" y="323"/>
                      <a:pt x="1242" y="286"/>
                      <a:pt x="1242" y="249"/>
                    </a:cubicBezTo>
                    <a:cubicBezTo>
                      <a:pt x="1280" y="211"/>
                      <a:pt x="1242" y="127"/>
                      <a:pt x="1242" y="90"/>
                    </a:cubicBezTo>
                    <a:lnTo>
                      <a:pt x="1205" y="90"/>
                    </a:lnTo>
                    <a:cubicBezTo>
                      <a:pt x="1178" y="35"/>
                      <a:pt x="1105" y="1"/>
                      <a:pt x="1039" y="1"/>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0" name="Google Shape;6080;p151"/>
              <p:cNvSpPr/>
              <p:nvPr/>
            </p:nvSpPr>
            <p:spPr>
              <a:xfrm>
                <a:off x="11390292" y="2746409"/>
                <a:ext cx="97952" cy="60292"/>
              </a:xfrm>
              <a:custGeom>
                <a:avLst/>
                <a:gdLst/>
                <a:ahLst/>
                <a:cxnLst/>
                <a:rect l="l" t="t" r="r" b="b"/>
                <a:pathLst>
                  <a:path w="1597" h="983" extrusionOk="0">
                    <a:moveTo>
                      <a:pt x="1338" y="1"/>
                    </a:moveTo>
                    <a:cubicBezTo>
                      <a:pt x="1294" y="1"/>
                      <a:pt x="1248" y="13"/>
                      <a:pt x="1205" y="40"/>
                    </a:cubicBezTo>
                    <a:cubicBezTo>
                      <a:pt x="701" y="395"/>
                      <a:pt x="1" y="740"/>
                      <a:pt x="113" y="936"/>
                    </a:cubicBezTo>
                    <a:cubicBezTo>
                      <a:pt x="127" y="969"/>
                      <a:pt x="160" y="983"/>
                      <a:pt x="208" y="983"/>
                    </a:cubicBezTo>
                    <a:cubicBezTo>
                      <a:pt x="447" y="983"/>
                      <a:pt x="1049" y="626"/>
                      <a:pt x="1438" y="432"/>
                    </a:cubicBezTo>
                    <a:cubicBezTo>
                      <a:pt x="1560" y="395"/>
                      <a:pt x="1597" y="236"/>
                      <a:pt x="1513" y="161"/>
                    </a:cubicBezTo>
                    <a:lnTo>
                      <a:pt x="1513" y="114"/>
                    </a:lnTo>
                    <a:cubicBezTo>
                      <a:pt x="1489" y="42"/>
                      <a:pt x="1418" y="1"/>
                      <a:pt x="1338" y="1"/>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1" name="Google Shape;6081;p151"/>
              <p:cNvSpPr/>
              <p:nvPr/>
            </p:nvSpPr>
            <p:spPr>
              <a:xfrm>
                <a:off x="11388022" y="2745612"/>
                <a:ext cx="100221" cy="62807"/>
              </a:xfrm>
              <a:custGeom>
                <a:avLst/>
                <a:gdLst/>
                <a:ahLst/>
                <a:cxnLst/>
                <a:rect l="l" t="t" r="r" b="b"/>
                <a:pathLst>
                  <a:path w="1634" h="1024" extrusionOk="0">
                    <a:moveTo>
                      <a:pt x="1401" y="53"/>
                    </a:moveTo>
                    <a:cubicBezTo>
                      <a:pt x="1475" y="90"/>
                      <a:pt x="1513" y="90"/>
                      <a:pt x="1550" y="174"/>
                    </a:cubicBezTo>
                    <a:cubicBezTo>
                      <a:pt x="1597" y="249"/>
                      <a:pt x="1550" y="361"/>
                      <a:pt x="1475" y="408"/>
                    </a:cubicBezTo>
                    <a:cubicBezTo>
                      <a:pt x="1363" y="482"/>
                      <a:pt x="1242" y="520"/>
                      <a:pt x="1130" y="594"/>
                    </a:cubicBezTo>
                    <a:cubicBezTo>
                      <a:pt x="801" y="758"/>
                      <a:pt x="394" y="975"/>
                      <a:pt x="221" y="975"/>
                    </a:cubicBezTo>
                    <a:cubicBezTo>
                      <a:pt x="188" y="975"/>
                      <a:pt x="163" y="967"/>
                      <a:pt x="150" y="949"/>
                    </a:cubicBezTo>
                    <a:cubicBezTo>
                      <a:pt x="75" y="828"/>
                      <a:pt x="505" y="557"/>
                      <a:pt x="897" y="324"/>
                    </a:cubicBezTo>
                    <a:cubicBezTo>
                      <a:pt x="1009" y="249"/>
                      <a:pt x="1167" y="174"/>
                      <a:pt x="1279" y="90"/>
                    </a:cubicBezTo>
                    <a:cubicBezTo>
                      <a:pt x="1317" y="53"/>
                      <a:pt x="1363" y="53"/>
                      <a:pt x="1401" y="53"/>
                    </a:cubicBezTo>
                    <a:close/>
                    <a:moveTo>
                      <a:pt x="1371" y="0"/>
                    </a:moveTo>
                    <a:cubicBezTo>
                      <a:pt x="1318" y="0"/>
                      <a:pt x="1268" y="26"/>
                      <a:pt x="1242" y="53"/>
                    </a:cubicBezTo>
                    <a:cubicBezTo>
                      <a:pt x="1130" y="90"/>
                      <a:pt x="1009" y="174"/>
                      <a:pt x="850" y="249"/>
                    </a:cubicBezTo>
                    <a:cubicBezTo>
                      <a:pt x="430" y="557"/>
                      <a:pt x="0" y="790"/>
                      <a:pt x="112" y="986"/>
                    </a:cubicBezTo>
                    <a:cubicBezTo>
                      <a:pt x="112" y="1024"/>
                      <a:pt x="150" y="1024"/>
                      <a:pt x="234" y="1024"/>
                    </a:cubicBezTo>
                    <a:cubicBezTo>
                      <a:pt x="383" y="1024"/>
                      <a:pt x="701" y="874"/>
                      <a:pt x="1130" y="641"/>
                    </a:cubicBezTo>
                    <a:cubicBezTo>
                      <a:pt x="1242" y="594"/>
                      <a:pt x="1363" y="520"/>
                      <a:pt x="1475" y="482"/>
                    </a:cubicBezTo>
                    <a:cubicBezTo>
                      <a:pt x="1597" y="408"/>
                      <a:pt x="1634" y="286"/>
                      <a:pt x="1597" y="127"/>
                    </a:cubicBezTo>
                    <a:cubicBezTo>
                      <a:pt x="1550" y="53"/>
                      <a:pt x="1513" y="15"/>
                      <a:pt x="1438" y="15"/>
                    </a:cubicBezTo>
                    <a:cubicBezTo>
                      <a:pt x="1416" y="5"/>
                      <a:pt x="1393" y="0"/>
                      <a:pt x="1371" y="0"/>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2" name="Google Shape;6082;p151"/>
              <p:cNvSpPr/>
              <p:nvPr/>
            </p:nvSpPr>
            <p:spPr>
              <a:xfrm>
                <a:off x="11400044" y="2708688"/>
                <a:ext cx="102552" cy="65935"/>
              </a:xfrm>
              <a:custGeom>
                <a:avLst/>
                <a:gdLst/>
                <a:ahLst/>
                <a:cxnLst/>
                <a:rect l="l" t="t" r="r" b="b"/>
                <a:pathLst>
                  <a:path w="1672" h="1075" extrusionOk="0">
                    <a:moveTo>
                      <a:pt x="1612" y="1"/>
                    </a:moveTo>
                    <a:cubicBezTo>
                      <a:pt x="1393" y="1"/>
                      <a:pt x="627" y="383"/>
                      <a:pt x="150" y="617"/>
                    </a:cubicBezTo>
                    <a:cubicBezTo>
                      <a:pt x="0" y="692"/>
                      <a:pt x="0" y="926"/>
                      <a:pt x="150" y="1010"/>
                    </a:cubicBezTo>
                    <a:lnTo>
                      <a:pt x="150" y="1047"/>
                    </a:lnTo>
                    <a:cubicBezTo>
                      <a:pt x="192" y="1066"/>
                      <a:pt x="241" y="1075"/>
                      <a:pt x="289" y="1075"/>
                    </a:cubicBezTo>
                    <a:cubicBezTo>
                      <a:pt x="337" y="1075"/>
                      <a:pt x="383" y="1066"/>
                      <a:pt x="421" y="1047"/>
                    </a:cubicBezTo>
                    <a:cubicBezTo>
                      <a:pt x="775" y="776"/>
                      <a:pt x="1671" y="151"/>
                      <a:pt x="1671" y="29"/>
                    </a:cubicBezTo>
                    <a:cubicBezTo>
                      <a:pt x="1666" y="10"/>
                      <a:pt x="1646" y="1"/>
                      <a:pt x="1612" y="1"/>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3" name="Google Shape;6083;p151"/>
              <p:cNvSpPr/>
              <p:nvPr/>
            </p:nvSpPr>
            <p:spPr>
              <a:xfrm>
                <a:off x="11400044" y="2705621"/>
                <a:ext cx="104822" cy="71885"/>
              </a:xfrm>
              <a:custGeom>
                <a:avLst/>
                <a:gdLst/>
                <a:ahLst/>
                <a:cxnLst/>
                <a:rect l="l" t="t" r="r" b="b"/>
                <a:pathLst>
                  <a:path w="1709" h="1172" extrusionOk="0">
                    <a:moveTo>
                      <a:pt x="1634" y="79"/>
                    </a:moveTo>
                    <a:cubicBezTo>
                      <a:pt x="1634" y="126"/>
                      <a:pt x="1279" y="471"/>
                      <a:pt x="421" y="1060"/>
                    </a:cubicBezTo>
                    <a:cubicBezTo>
                      <a:pt x="383" y="1078"/>
                      <a:pt x="337" y="1088"/>
                      <a:pt x="289" y="1088"/>
                    </a:cubicBezTo>
                    <a:cubicBezTo>
                      <a:pt x="241" y="1088"/>
                      <a:pt x="192" y="1078"/>
                      <a:pt x="150" y="1060"/>
                    </a:cubicBezTo>
                    <a:cubicBezTo>
                      <a:pt x="75" y="1013"/>
                      <a:pt x="75" y="938"/>
                      <a:pt x="75" y="864"/>
                    </a:cubicBezTo>
                    <a:cubicBezTo>
                      <a:pt x="75" y="779"/>
                      <a:pt x="112" y="705"/>
                      <a:pt x="187" y="667"/>
                    </a:cubicBezTo>
                    <a:cubicBezTo>
                      <a:pt x="1279" y="126"/>
                      <a:pt x="1550" y="79"/>
                      <a:pt x="1587" y="79"/>
                    </a:cubicBezTo>
                    <a:close/>
                    <a:moveTo>
                      <a:pt x="1635" y="0"/>
                    </a:moveTo>
                    <a:cubicBezTo>
                      <a:pt x="1467" y="0"/>
                      <a:pt x="975" y="201"/>
                      <a:pt x="150" y="630"/>
                    </a:cubicBezTo>
                    <a:cubicBezTo>
                      <a:pt x="75" y="667"/>
                      <a:pt x="0" y="742"/>
                      <a:pt x="0" y="864"/>
                    </a:cubicBezTo>
                    <a:cubicBezTo>
                      <a:pt x="0" y="938"/>
                      <a:pt x="38" y="1060"/>
                      <a:pt x="112" y="1097"/>
                    </a:cubicBezTo>
                    <a:cubicBezTo>
                      <a:pt x="187" y="1134"/>
                      <a:pt x="234" y="1172"/>
                      <a:pt x="271" y="1172"/>
                    </a:cubicBezTo>
                    <a:cubicBezTo>
                      <a:pt x="346" y="1172"/>
                      <a:pt x="383" y="1134"/>
                      <a:pt x="421" y="1097"/>
                    </a:cubicBezTo>
                    <a:cubicBezTo>
                      <a:pt x="1279" y="509"/>
                      <a:pt x="1709" y="163"/>
                      <a:pt x="1671" y="79"/>
                    </a:cubicBezTo>
                    <a:lnTo>
                      <a:pt x="1671" y="5"/>
                    </a:lnTo>
                    <a:cubicBezTo>
                      <a:pt x="1662" y="2"/>
                      <a:pt x="1650" y="0"/>
                      <a:pt x="1635" y="0"/>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4" name="Google Shape;6084;p151"/>
              <p:cNvSpPr/>
              <p:nvPr/>
            </p:nvSpPr>
            <p:spPr>
              <a:xfrm>
                <a:off x="11249467" y="2798237"/>
                <a:ext cx="102552" cy="94640"/>
              </a:xfrm>
              <a:custGeom>
                <a:avLst/>
                <a:gdLst/>
                <a:ahLst/>
                <a:cxnLst/>
                <a:rect l="l" t="t" r="r" b="b"/>
                <a:pathLst>
                  <a:path w="1672" h="1543" extrusionOk="0">
                    <a:moveTo>
                      <a:pt x="820" y="1"/>
                    </a:moveTo>
                    <a:cubicBezTo>
                      <a:pt x="769" y="1"/>
                      <a:pt x="716" y="6"/>
                      <a:pt x="663" y="16"/>
                    </a:cubicBezTo>
                    <a:cubicBezTo>
                      <a:pt x="234" y="128"/>
                      <a:pt x="1" y="520"/>
                      <a:pt x="75" y="950"/>
                    </a:cubicBezTo>
                    <a:cubicBezTo>
                      <a:pt x="182" y="1317"/>
                      <a:pt x="495" y="1542"/>
                      <a:pt x="854" y="1542"/>
                    </a:cubicBezTo>
                    <a:cubicBezTo>
                      <a:pt x="905" y="1542"/>
                      <a:pt x="957" y="1538"/>
                      <a:pt x="1009" y="1528"/>
                    </a:cubicBezTo>
                    <a:cubicBezTo>
                      <a:pt x="1401" y="1416"/>
                      <a:pt x="1671" y="1024"/>
                      <a:pt x="1597" y="595"/>
                    </a:cubicBezTo>
                    <a:cubicBezTo>
                      <a:pt x="1490" y="251"/>
                      <a:pt x="1183" y="1"/>
                      <a:pt x="820" y="1"/>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5" name="Google Shape;6085;p151"/>
              <p:cNvSpPr/>
              <p:nvPr/>
            </p:nvSpPr>
            <p:spPr>
              <a:xfrm>
                <a:off x="11290132" y="2741932"/>
                <a:ext cx="181552" cy="150087"/>
              </a:xfrm>
              <a:custGeom>
                <a:avLst/>
                <a:gdLst/>
                <a:ahLst/>
                <a:cxnLst/>
                <a:rect l="l" t="t" r="r" b="b"/>
                <a:pathLst>
                  <a:path w="2960" h="2447" extrusionOk="0">
                    <a:moveTo>
                      <a:pt x="1979" y="1"/>
                    </a:moveTo>
                    <a:cubicBezTo>
                      <a:pt x="1942" y="38"/>
                      <a:pt x="1904" y="75"/>
                      <a:pt x="1867" y="113"/>
                    </a:cubicBezTo>
                    <a:cubicBezTo>
                      <a:pt x="1326" y="580"/>
                      <a:pt x="700" y="813"/>
                      <a:pt x="0" y="934"/>
                    </a:cubicBezTo>
                    <a:lnTo>
                      <a:pt x="346" y="2446"/>
                    </a:lnTo>
                    <a:cubicBezTo>
                      <a:pt x="1130" y="2213"/>
                      <a:pt x="2446" y="2101"/>
                      <a:pt x="2959" y="1401"/>
                    </a:cubicBezTo>
                    <a:lnTo>
                      <a:pt x="2959" y="1354"/>
                    </a:lnTo>
                    <a:cubicBezTo>
                      <a:pt x="2959" y="1168"/>
                      <a:pt x="2875" y="934"/>
                      <a:pt x="2801" y="738"/>
                    </a:cubicBezTo>
                    <a:cubicBezTo>
                      <a:pt x="2530" y="234"/>
                      <a:pt x="2371" y="187"/>
                      <a:pt x="1979" y="1"/>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6" name="Google Shape;6086;p151"/>
              <p:cNvSpPr/>
              <p:nvPr/>
            </p:nvSpPr>
            <p:spPr>
              <a:xfrm>
                <a:off x="11300436" y="2724513"/>
                <a:ext cx="120830" cy="107950"/>
              </a:xfrm>
              <a:custGeom>
                <a:avLst/>
                <a:gdLst/>
                <a:ahLst/>
                <a:cxnLst/>
                <a:rect l="l" t="t" r="r" b="b"/>
                <a:pathLst>
                  <a:path w="1970" h="1760" extrusionOk="0">
                    <a:moveTo>
                      <a:pt x="1617" y="1"/>
                    </a:moveTo>
                    <a:cubicBezTo>
                      <a:pt x="1181" y="1"/>
                      <a:pt x="1" y="960"/>
                      <a:pt x="262" y="1564"/>
                    </a:cubicBezTo>
                    <a:cubicBezTo>
                      <a:pt x="299" y="1685"/>
                      <a:pt x="374" y="1760"/>
                      <a:pt x="458" y="1760"/>
                    </a:cubicBezTo>
                    <a:cubicBezTo>
                      <a:pt x="532" y="1526"/>
                      <a:pt x="803" y="1218"/>
                      <a:pt x="1111" y="938"/>
                    </a:cubicBezTo>
                    <a:cubicBezTo>
                      <a:pt x="1307" y="789"/>
                      <a:pt x="1503" y="668"/>
                      <a:pt x="1736" y="556"/>
                    </a:cubicBezTo>
                    <a:cubicBezTo>
                      <a:pt x="1970" y="434"/>
                      <a:pt x="1933" y="89"/>
                      <a:pt x="1662" y="5"/>
                    </a:cubicBezTo>
                    <a:cubicBezTo>
                      <a:pt x="1648" y="2"/>
                      <a:pt x="1633" y="1"/>
                      <a:pt x="1617" y="1"/>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87" name="Google Shape;6087;p151"/>
            <p:cNvSpPr/>
            <p:nvPr/>
          </p:nvSpPr>
          <p:spPr>
            <a:xfrm>
              <a:off x="-859753" y="1963740"/>
              <a:ext cx="357828" cy="612246"/>
            </a:xfrm>
            <a:custGeom>
              <a:avLst/>
              <a:gdLst/>
              <a:ahLst/>
              <a:cxnLst/>
              <a:rect l="l" t="t" r="r" b="b"/>
              <a:pathLst>
                <a:path w="5834" h="9982" extrusionOk="0">
                  <a:moveTo>
                    <a:pt x="4032" y="0"/>
                  </a:moveTo>
                  <a:cubicBezTo>
                    <a:pt x="3606" y="0"/>
                    <a:pt x="3187" y="216"/>
                    <a:pt x="2959" y="598"/>
                  </a:cubicBezTo>
                  <a:cubicBezTo>
                    <a:pt x="0" y="5153"/>
                    <a:pt x="663" y="8420"/>
                    <a:pt x="663" y="8420"/>
                  </a:cubicBezTo>
                  <a:cubicBezTo>
                    <a:pt x="821" y="9857"/>
                    <a:pt x="1633" y="9894"/>
                    <a:pt x="1633" y="9894"/>
                  </a:cubicBezTo>
                  <a:cubicBezTo>
                    <a:pt x="1872" y="9954"/>
                    <a:pt x="2112" y="9982"/>
                    <a:pt x="2351" y="9982"/>
                  </a:cubicBezTo>
                  <a:cubicBezTo>
                    <a:pt x="3677" y="9982"/>
                    <a:pt x="4980" y="9147"/>
                    <a:pt x="5834" y="8420"/>
                  </a:cubicBezTo>
                  <a:cubicBezTo>
                    <a:pt x="5796" y="8261"/>
                    <a:pt x="5759" y="8112"/>
                    <a:pt x="5722" y="7953"/>
                  </a:cubicBezTo>
                  <a:cubicBezTo>
                    <a:pt x="5600" y="7412"/>
                    <a:pt x="5488" y="6898"/>
                    <a:pt x="5404" y="6357"/>
                  </a:cubicBezTo>
                  <a:lnTo>
                    <a:pt x="3696" y="6824"/>
                  </a:lnTo>
                  <a:cubicBezTo>
                    <a:pt x="5059" y="4453"/>
                    <a:pt x="5367" y="3249"/>
                    <a:pt x="5526" y="2231"/>
                  </a:cubicBezTo>
                  <a:cubicBezTo>
                    <a:pt x="5563" y="2119"/>
                    <a:pt x="5563" y="1998"/>
                    <a:pt x="5563" y="1886"/>
                  </a:cubicBezTo>
                  <a:cubicBezTo>
                    <a:pt x="5600" y="953"/>
                    <a:pt x="5171" y="449"/>
                    <a:pt x="4667" y="178"/>
                  </a:cubicBezTo>
                  <a:cubicBezTo>
                    <a:pt x="4470" y="57"/>
                    <a:pt x="4250" y="0"/>
                    <a:pt x="4032" y="0"/>
                  </a:cubicBezTo>
                  <a:close/>
                </a:path>
              </a:pathLst>
            </a:custGeom>
            <a:solidFill>
              <a:srgbClr val="EF41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8" name="Google Shape;6088;p151"/>
            <p:cNvSpPr/>
            <p:nvPr/>
          </p:nvSpPr>
          <p:spPr>
            <a:xfrm>
              <a:off x="-635390" y="2223801"/>
              <a:ext cx="81392" cy="156220"/>
            </a:xfrm>
            <a:custGeom>
              <a:avLst/>
              <a:gdLst/>
              <a:ahLst/>
              <a:cxnLst/>
              <a:rect l="l" t="t" r="r" b="b"/>
              <a:pathLst>
                <a:path w="1327" h="2547" extrusionOk="0">
                  <a:moveTo>
                    <a:pt x="848" y="0"/>
                  </a:moveTo>
                  <a:cubicBezTo>
                    <a:pt x="834" y="0"/>
                    <a:pt x="813" y="17"/>
                    <a:pt x="813" y="17"/>
                  </a:cubicBezTo>
                  <a:cubicBezTo>
                    <a:pt x="776" y="91"/>
                    <a:pt x="1" y="1613"/>
                    <a:pt x="38" y="2350"/>
                  </a:cubicBezTo>
                  <a:cubicBezTo>
                    <a:pt x="76" y="2388"/>
                    <a:pt x="76" y="2472"/>
                    <a:pt x="160" y="2509"/>
                  </a:cubicBezTo>
                  <a:cubicBezTo>
                    <a:pt x="197" y="2546"/>
                    <a:pt x="309" y="2546"/>
                    <a:pt x="430" y="2546"/>
                  </a:cubicBezTo>
                  <a:cubicBezTo>
                    <a:pt x="776" y="2546"/>
                    <a:pt x="1205" y="2425"/>
                    <a:pt x="1280" y="2425"/>
                  </a:cubicBezTo>
                  <a:cubicBezTo>
                    <a:pt x="1326" y="2388"/>
                    <a:pt x="1326" y="2388"/>
                    <a:pt x="1326" y="2350"/>
                  </a:cubicBezTo>
                  <a:cubicBezTo>
                    <a:pt x="1326" y="2313"/>
                    <a:pt x="1280" y="2313"/>
                    <a:pt x="1242" y="2313"/>
                  </a:cubicBezTo>
                  <a:cubicBezTo>
                    <a:pt x="1082" y="2364"/>
                    <a:pt x="739" y="2456"/>
                    <a:pt x="478" y="2456"/>
                  </a:cubicBezTo>
                  <a:cubicBezTo>
                    <a:pt x="360" y="2456"/>
                    <a:pt x="258" y="2437"/>
                    <a:pt x="197" y="2388"/>
                  </a:cubicBezTo>
                  <a:lnTo>
                    <a:pt x="160" y="2350"/>
                  </a:lnTo>
                  <a:cubicBezTo>
                    <a:pt x="113" y="1613"/>
                    <a:pt x="897" y="91"/>
                    <a:pt x="897" y="54"/>
                  </a:cubicBezTo>
                  <a:cubicBezTo>
                    <a:pt x="897" y="54"/>
                    <a:pt x="897" y="17"/>
                    <a:pt x="860" y="17"/>
                  </a:cubicBezTo>
                  <a:cubicBezTo>
                    <a:pt x="860" y="4"/>
                    <a:pt x="854" y="0"/>
                    <a:pt x="848" y="0"/>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9" name="Google Shape;6089;p151"/>
            <p:cNvSpPr/>
            <p:nvPr/>
          </p:nvSpPr>
          <p:spPr>
            <a:xfrm>
              <a:off x="-477950" y="1325675"/>
              <a:ext cx="188400" cy="198000"/>
            </a:xfrm>
            <a:prstGeom prst="ellipse">
              <a:avLst/>
            </a:pr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0" name="Google Shape;6090;p151"/>
            <p:cNvSpPr/>
            <p:nvPr/>
          </p:nvSpPr>
          <p:spPr>
            <a:xfrm rot="2510312">
              <a:off x="-453863" y="1397271"/>
              <a:ext cx="140248" cy="29555"/>
            </a:xfrm>
            <a:custGeom>
              <a:avLst/>
              <a:gdLst/>
              <a:ahLst/>
              <a:cxnLst/>
              <a:rect l="l" t="t" r="r" b="b"/>
              <a:pathLst>
                <a:path w="2794" h="2041" extrusionOk="0">
                  <a:moveTo>
                    <a:pt x="2794" y="1"/>
                  </a:moveTo>
                  <a:lnTo>
                    <a:pt x="0" y="462"/>
                  </a:lnTo>
                  <a:lnTo>
                    <a:pt x="126" y="2040"/>
                  </a:lnTo>
                  <a:lnTo>
                    <a:pt x="2794" y="1565"/>
                  </a:lnTo>
                  <a:lnTo>
                    <a:pt x="2794" y="1"/>
                  </a:lnTo>
                  <a:close/>
                </a:path>
              </a:pathLst>
            </a:custGeom>
            <a:solidFill>
              <a:srgbClr val="FE5F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91" name="Google Shape;6091;p151"/>
          <p:cNvGrpSpPr/>
          <p:nvPr/>
        </p:nvGrpSpPr>
        <p:grpSpPr>
          <a:xfrm flipH="1">
            <a:off x="4124258" y="3131597"/>
            <a:ext cx="519278" cy="1346966"/>
            <a:chOff x="348334" y="2222053"/>
            <a:chExt cx="1018193" cy="2641110"/>
          </a:xfrm>
        </p:grpSpPr>
        <p:grpSp>
          <p:nvGrpSpPr>
            <p:cNvPr id="6092" name="Google Shape;6092;p151"/>
            <p:cNvGrpSpPr/>
            <p:nvPr/>
          </p:nvGrpSpPr>
          <p:grpSpPr>
            <a:xfrm>
              <a:off x="348334" y="2222053"/>
              <a:ext cx="1018193" cy="2641110"/>
              <a:chOff x="7870012" y="2528600"/>
              <a:chExt cx="836436" cy="2169646"/>
            </a:xfrm>
          </p:grpSpPr>
          <p:sp>
            <p:nvSpPr>
              <p:cNvPr id="6093" name="Google Shape;6093;p151"/>
              <p:cNvSpPr/>
              <p:nvPr/>
            </p:nvSpPr>
            <p:spPr>
              <a:xfrm>
                <a:off x="8030434" y="4414894"/>
                <a:ext cx="144541" cy="236462"/>
              </a:xfrm>
              <a:custGeom>
                <a:avLst/>
                <a:gdLst/>
                <a:ahLst/>
                <a:cxnLst/>
                <a:rect l="l" t="t" r="r" b="b"/>
                <a:pathLst>
                  <a:path w="2876" h="4705" extrusionOk="0">
                    <a:moveTo>
                      <a:pt x="2875" y="0"/>
                    </a:moveTo>
                    <a:lnTo>
                      <a:pt x="346" y="233"/>
                    </a:lnTo>
                    <a:lnTo>
                      <a:pt x="1" y="3771"/>
                    </a:lnTo>
                    <a:lnTo>
                      <a:pt x="505" y="4630"/>
                    </a:lnTo>
                    <a:lnTo>
                      <a:pt x="2334" y="4704"/>
                    </a:lnTo>
                    <a:lnTo>
                      <a:pt x="2642" y="3883"/>
                    </a:lnTo>
                    <a:cubicBezTo>
                      <a:pt x="2371" y="3734"/>
                      <a:pt x="2875" y="0"/>
                      <a:pt x="2875" y="0"/>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4" name="Google Shape;6094;p151"/>
              <p:cNvSpPr/>
              <p:nvPr/>
            </p:nvSpPr>
            <p:spPr>
              <a:xfrm>
                <a:off x="8014502" y="4596374"/>
                <a:ext cx="299334" cy="101872"/>
              </a:xfrm>
              <a:custGeom>
                <a:avLst/>
                <a:gdLst/>
                <a:ahLst/>
                <a:cxnLst/>
                <a:rect l="l" t="t" r="r" b="b"/>
                <a:pathLst>
                  <a:path w="5956" h="2027" extrusionOk="0">
                    <a:moveTo>
                      <a:pt x="279" y="0"/>
                    </a:moveTo>
                    <a:cubicBezTo>
                      <a:pt x="249" y="0"/>
                      <a:pt x="234" y="1"/>
                      <a:pt x="234" y="1"/>
                    </a:cubicBezTo>
                    <a:lnTo>
                      <a:pt x="0" y="2027"/>
                    </a:lnTo>
                    <a:lnTo>
                      <a:pt x="5918" y="2027"/>
                    </a:lnTo>
                    <a:cubicBezTo>
                      <a:pt x="5955" y="1831"/>
                      <a:pt x="5881" y="1327"/>
                      <a:pt x="5685" y="1252"/>
                    </a:cubicBezTo>
                    <a:lnTo>
                      <a:pt x="2922" y="197"/>
                    </a:lnTo>
                    <a:cubicBezTo>
                      <a:pt x="2922" y="197"/>
                      <a:pt x="2761" y="430"/>
                      <a:pt x="2384" y="430"/>
                    </a:cubicBezTo>
                    <a:cubicBezTo>
                      <a:pt x="2272" y="430"/>
                      <a:pt x="2140" y="409"/>
                      <a:pt x="1988" y="356"/>
                    </a:cubicBezTo>
                    <a:cubicBezTo>
                      <a:pt x="1008" y="27"/>
                      <a:pt x="437" y="0"/>
                      <a:pt x="279" y="0"/>
                    </a:cubicBezTo>
                    <a:close/>
                  </a:path>
                </a:pathLst>
              </a:custGeom>
              <a:solidFill>
                <a:srgbClr val="D9D9D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5" name="Google Shape;6095;p151"/>
              <p:cNvSpPr/>
              <p:nvPr/>
            </p:nvSpPr>
            <p:spPr>
              <a:xfrm>
                <a:off x="8204476" y="4624066"/>
                <a:ext cx="97600" cy="39000"/>
              </a:xfrm>
              <a:custGeom>
                <a:avLst/>
                <a:gdLst/>
                <a:ahLst/>
                <a:cxnLst/>
                <a:rect l="l" t="t" r="r" b="b"/>
                <a:pathLst>
                  <a:path w="1942" h="776" extrusionOk="0">
                    <a:moveTo>
                      <a:pt x="150" y="1"/>
                    </a:moveTo>
                    <a:lnTo>
                      <a:pt x="0" y="776"/>
                    </a:lnTo>
                    <a:lnTo>
                      <a:pt x="1905" y="776"/>
                    </a:lnTo>
                    <a:cubicBezTo>
                      <a:pt x="1942" y="776"/>
                      <a:pt x="1942" y="776"/>
                      <a:pt x="1905" y="738"/>
                    </a:cubicBezTo>
                    <a:lnTo>
                      <a:pt x="150" y="1"/>
                    </a:ln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6" name="Google Shape;6096;p151"/>
              <p:cNvSpPr/>
              <p:nvPr/>
            </p:nvSpPr>
            <p:spPr>
              <a:xfrm>
                <a:off x="8018724" y="4596424"/>
                <a:ext cx="31009" cy="66641"/>
              </a:xfrm>
              <a:custGeom>
                <a:avLst/>
                <a:gdLst/>
                <a:ahLst/>
                <a:cxnLst/>
                <a:rect l="l" t="t" r="r" b="b"/>
                <a:pathLst>
                  <a:path w="617" h="1326" extrusionOk="0">
                    <a:moveTo>
                      <a:pt x="150" y="0"/>
                    </a:moveTo>
                    <a:lnTo>
                      <a:pt x="0" y="1326"/>
                    </a:lnTo>
                    <a:lnTo>
                      <a:pt x="616" y="1326"/>
                    </a:lnTo>
                    <a:lnTo>
                      <a:pt x="542" y="38"/>
                    </a:lnTo>
                    <a:cubicBezTo>
                      <a:pt x="467" y="38"/>
                      <a:pt x="150" y="0"/>
                      <a:pt x="150" y="0"/>
                    </a:cubicBezTo>
                    <a:close/>
                  </a:path>
                </a:pathLst>
              </a:custGeom>
              <a:solidFill>
                <a:srgbClr val="BC7B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7" name="Google Shape;6097;p151"/>
              <p:cNvSpPr/>
              <p:nvPr/>
            </p:nvSpPr>
            <p:spPr>
              <a:xfrm>
                <a:off x="8016814" y="4661156"/>
                <a:ext cx="287171" cy="3769"/>
              </a:xfrm>
              <a:custGeom>
                <a:avLst/>
                <a:gdLst/>
                <a:ahLst/>
                <a:cxnLst/>
                <a:rect l="l" t="t" r="r" b="b"/>
                <a:pathLst>
                  <a:path w="5714" h="75" extrusionOk="0">
                    <a:moveTo>
                      <a:pt x="38" y="0"/>
                    </a:moveTo>
                    <a:lnTo>
                      <a:pt x="1" y="38"/>
                    </a:lnTo>
                    <a:cubicBezTo>
                      <a:pt x="1" y="75"/>
                      <a:pt x="38" y="75"/>
                      <a:pt x="38" y="75"/>
                    </a:cubicBezTo>
                    <a:lnTo>
                      <a:pt x="5713" y="75"/>
                    </a:lnTo>
                    <a:cubicBezTo>
                      <a:pt x="5713" y="38"/>
                      <a:pt x="5713" y="38"/>
                      <a:pt x="5676" y="38"/>
                    </a:cubicBezTo>
                    <a:lnTo>
                      <a:pt x="38" y="0"/>
                    </a:lnTo>
                    <a:close/>
                  </a:path>
                </a:pathLst>
              </a:custGeom>
              <a:solidFill>
                <a:srgbClr val="BC7B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8" name="Google Shape;6098;p151"/>
              <p:cNvSpPr/>
              <p:nvPr/>
            </p:nvSpPr>
            <p:spPr>
              <a:xfrm>
                <a:off x="7997113" y="3610345"/>
                <a:ext cx="387083" cy="934488"/>
              </a:xfrm>
              <a:custGeom>
                <a:avLst/>
                <a:gdLst/>
                <a:ahLst/>
                <a:cxnLst/>
                <a:rect l="l" t="t" r="r" b="b"/>
                <a:pathLst>
                  <a:path w="7702" h="18594" extrusionOk="0">
                    <a:moveTo>
                      <a:pt x="1560" y="0"/>
                    </a:moveTo>
                    <a:cubicBezTo>
                      <a:pt x="1560" y="0"/>
                      <a:pt x="701" y="10109"/>
                      <a:pt x="1" y="18594"/>
                    </a:cubicBezTo>
                    <a:lnTo>
                      <a:pt x="4239" y="18594"/>
                    </a:lnTo>
                    <a:cubicBezTo>
                      <a:pt x="4668" y="16913"/>
                      <a:pt x="5060" y="15243"/>
                      <a:pt x="5293" y="14347"/>
                    </a:cubicBezTo>
                    <a:cubicBezTo>
                      <a:pt x="6376" y="9876"/>
                      <a:pt x="7701" y="2138"/>
                      <a:pt x="7701" y="2138"/>
                    </a:cubicBezTo>
                    <a:lnTo>
                      <a:pt x="1560" y="0"/>
                    </a:lnTo>
                    <a:close/>
                  </a:path>
                </a:pathLst>
              </a:custGeom>
              <a:solidFill>
                <a:srgbClr val="BC7B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9" name="Google Shape;6099;p151"/>
              <p:cNvSpPr/>
              <p:nvPr/>
            </p:nvSpPr>
            <p:spPr>
              <a:xfrm>
                <a:off x="7909125" y="2528600"/>
                <a:ext cx="494781" cy="468019"/>
              </a:xfrm>
              <a:custGeom>
                <a:avLst/>
                <a:gdLst/>
                <a:ahLst/>
                <a:cxnLst/>
                <a:rect l="l" t="t" r="r" b="b"/>
                <a:pathLst>
                  <a:path w="8206" h="7092" extrusionOk="0">
                    <a:moveTo>
                      <a:pt x="5005" y="1"/>
                    </a:moveTo>
                    <a:cubicBezTo>
                      <a:pt x="4614" y="1"/>
                      <a:pt x="4208" y="154"/>
                      <a:pt x="3930" y="473"/>
                    </a:cubicBezTo>
                    <a:cubicBezTo>
                      <a:pt x="3734" y="669"/>
                      <a:pt x="3576" y="977"/>
                      <a:pt x="3305" y="1052"/>
                    </a:cubicBezTo>
                    <a:cubicBezTo>
                      <a:pt x="3252" y="1066"/>
                      <a:pt x="3199" y="1073"/>
                      <a:pt x="3147" y="1073"/>
                    </a:cubicBezTo>
                    <a:cubicBezTo>
                      <a:pt x="2899" y="1073"/>
                      <a:pt x="2663" y="933"/>
                      <a:pt x="2409" y="902"/>
                    </a:cubicBezTo>
                    <a:cubicBezTo>
                      <a:pt x="2321" y="880"/>
                      <a:pt x="2232" y="869"/>
                      <a:pt x="2144" y="869"/>
                    </a:cubicBezTo>
                    <a:cubicBezTo>
                      <a:pt x="1609" y="869"/>
                      <a:pt x="1108" y="1266"/>
                      <a:pt x="971" y="1836"/>
                    </a:cubicBezTo>
                    <a:cubicBezTo>
                      <a:pt x="850" y="2256"/>
                      <a:pt x="934" y="2723"/>
                      <a:pt x="775" y="3152"/>
                    </a:cubicBezTo>
                    <a:cubicBezTo>
                      <a:pt x="617" y="3740"/>
                      <a:pt x="75" y="4123"/>
                      <a:pt x="38" y="4748"/>
                    </a:cubicBezTo>
                    <a:cubicBezTo>
                      <a:pt x="1" y="4907"/>
                      <a:pt x="1" y="5103"/>
                      <a:pt x="38" y="5252"/>
                    </a:cubicBezTo>
                    <a:cubicBezTo>
                      <a:pt x="234" y="6111"/>
                      <a:pt x="813" y="6848"/>
                      <a:pt x="1550" y="7044"/>
                    </a:cubicBezTo>
                    <a:cubicBezTo>
                      <a:pt x="1677" y="7076"/>
                      <a:pt x="1805" y="7091"/>
                      <a:pt x="1933" y="7091"/>
                    </a:cubicBezTo>
                    <a:cubicBezTo>
                      <a:pt x="2595" y="7091"/>
                      <a:pt x="3235" y="6678"/>
                      <a:pt x="3501" y="5989"/>
                    </a:cubicBezTo>
                    <a:cubicBezTo>
                      <a:pt x="3650" y="5523"/>
                      <a:pt x="3613" y="4981"/>
                      <a:pt x="3846" y="4552"/>
                    </a:cubicBezTo>
                    <a:cubicBezTo>
                      <a:pt x="4042" y="4169"/>
                      <a:pt x="4434" y="3889"/>
                      <a:pt x="4864" y="3815"/>
                    </a:cubicBezTo>
                    <a:cubicBezTo>
                      <a:pt x="5088" y="3771"/>
                      <a:pt x="5328" y="3753"/>
                      <a:pt x="5567" y="3753"/>
                    </a:cubicBezTo>
                    <a:cubicBezTo>
                      <a:pt x="5737" y="3753"/>
                      <a:pt x="5905" y="3762"/>
                      <a:pt x="6068" y="3777"/>
                    </a:cubicBezTo>
                    <a:cubicBezTo>
                      <a:pt x="6141" y="3787"/>
                      <a:pt x="6220" y="3795"/>
                      <a:pt x="6299" y="3795"/>
                    </a:cubicBezTo>
                    <a:cubicBezTo>
                      <a:pt x="6508" y="3795"/>
                      <a:pt x="6719" y="3743"/>
                      <a:pt x="6836" y="3554"/>
                    </a:cubicBezTo>
                    <a:lnTo>
                      <a:pt x="6836" y="3554"/>
                    </a:lnTo>
                    <a:cubicBezTo>
                      <a:pt x="6912" y="3560"/>
                      <a:pt x="6986" y="3564"/>
                      <a:pt x="7059" y="3564"/>
                    </a:cubicBezTo>
                    <a:cubicBezTo>
                      <a:pt x="7278" y="3564"/>
                      <a:pt x="7488" y="3529"/>
                      <a:pt x="7701" y="3423"/>
                    </a:cubicBezTo>
                    <a:cubicBezTo>
                      <a:pt x="7972" y="3273"/>
                      <a:pt x="8205" y="2919"/>
                      <a:pt x="8131" y="2573"/>
                    </a:cubicBezTo>
                    <a:cubicBezTo>
                      <a:pt x="8047" y="2340"/>
                      <a:pt x="7897" y="2181"/>
                      <a:pt x="7701" y="2069"/>
                    </a:cubicBezTo>
                    <a:cubicBezTo>
                      <a:pt x="7505" y="1910"/>
                      <a:pt x="7272" y="1789"/>
                      <a:pt x="7039" y="1714"/>
                    </a:cubicBezTo>
                    <a:cubicBezTo>
                      <a:pt x="6917" y="1677"/>
                      <a:pt x="6805" y="1640"/>
                      <a:pt x="6684" y="1556"/>
                    </a:cubicBezTo>
                    <a:cubicBezTo>
                      <a:pt x="6413" y="1406"/>
                      <a:pt x="6339" y="1052"/>
                      <a:pt x="6180" y="744"/>
                    </a:cubicBezTo>
                    <a:cubicBezTo>
                      <a:pt x="5946" y="352"/>
                      <a:pt x="5564" y="81"/>
                      <a:pt x="5134" y="6"/>
                    </a:cubicBezTo>
                    <a:cubicBezTo>
                      <a:pt x="5092" y="3"/>
                      <a:pt x="5049" y="1"/>
                      <a:pt x="5005"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0" name="Google Shape;6100;p151"/>
              <p:cNvSpPr/>
              <p:nvPr/>
            </p:nvSpPr>
            <p:spPr>
              <a:xfrm>
                <a:off x="8419327" y="3722195"/>
                <a:ext cx="19751" cy="17037"/>
              </a:xfrm>
              <a:custGeom>
                <a:avLst/>
                <a:gdLst/>
                <a:ahLst/>
                <a:cxnLst/>
                <a:rect l="l" t="t" r="r" b="b"/>
                <a:pathLst>
                  <a:path w="393" h="339" extrusionOk="0">
                    <a:moveTo>
                      <a:pt x="187" y="1"/>
                    </a:moveTo>
                    <a:cubicBezTo>
                      <a:pt x="117" y="1"/>
                      <a:pt x="65" y="36"/>
                      <a:pt x="38" y="90"/>
                    </a:cubicBezTo>
                    <a:cubicBezTo>
                      <a:pt x="0" y="212"/>
                      <a:pt x="38" y="286"/>
                      <a:pt x="112" y="324"/>
                    </a:cubicBezTo>
                    <a:cubicBezTo>
                      <a:pt x="145" y="334"/>
                      <a:pt x="174" y="338"/>
                      <a:pt x="200" y="338"/>
                    </a:cubicBezTo>
                    <a:cubicBezTo>
                      <a:pt x="271" y="338"/>
                      <a:pt x="318" y="304"/>
                      <a:pt x="346" y="249"/>
                    </a:cubicBezTo>
                    <a:cubicBezTo>
                      <a:pt x="392" y="128"/>
                      <a:pt x="346" y="53"/>
                      <a:pt x="271" y="16"/>
                    </a:cubicBezTo>
                    <a:cubicBezTo>
                      <a:pt x="241" y="5"/>
                      <a:pt x="213" y="1"/>
                      <a:pt x="187" y="1"/>
                    </a:cubicBezTo>
                    <a:close/>
                  </a:path>
                </a:pathLst>
              </a:custGeom>
              <a:solidFill>
                <a:srgbClr val="DFDFD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1" name="Google Shape;6101;p151"/>
              <p:cNvSpPr/>
              <p:nvPr/>
            </p:nvSpPr>
            <p:spPr>
              <a:xfrm>
                <a:off x="8347106" y="3692694"/>
                <a:ext cx="17389" cy="17439"/>
              </a:xfrm>
              <a:custGeom>
                <a:avLst/>
                <a:gdLst/>
                <a:ahLst/>
                <a:cxnLst/>
                <a:rect l="l" t="t" r="r" b="b"/>
                <a:pathLst>
                  <a:path w="346" h="347" extrusionOk="0">
                    <a:moveTo>
                      <a:pt x="173" y="1"/>
                    </a:moveTo>
                    <a:cubicBezTo>
                      <a:pt x="115" y="1"/>
                      <a:pt x="66" y="44"/>
                      <a:pt x="37" y="136"/>
                    </a:cubicBezTo>
                    <a:cubicBezTo>
                      <a:pt x="0" y="210"/>
                      <a:pt x="37" y="285"/>
                      <a:pt x="112" y="332"/>
                    </a:cubicBezTo>
                    <a:cubicBezTo>
                      <a:pt x="134" y="342"/>
                      <a:pt x="158" y="346"/>
                      <a:pt x="182" y="346"/>
                    </a:cubicBezTo>
                    <a:cubicBezTo>
                      <a:pt x="250" y="346"/>
                      <a:pt x="318" y="310"/>
                      <a:pt x="345" y="248"/>
                    </a:cubicBezTo>
                    <a:cubicBezTo>
                      <a:pt x="345" y="173"/>
                      <a:pt x="308" y="52"/>
                      <a:pt x="233" y="14"/>
                    </a:cubicBezTo>
                    <a:cubicBezTo>
                      <a:pt x="213" y="5"/>
                      <a:pt x="193" y="1"/>
                      <a:pt x="173" y="1"/>
                    </a:cubicBezTo>
                    <a:close/>
                  </a:path>
                </a:pathLst>
              </a:custGeom>
              <a:solidFill>
                <a:srgbClr val="DFDFD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2" name="Google Shape;6102;p151"/>
              <p:cNvSpPr/>
              <p:nvPr/>
            </p:nvSpPr>
            <p:spPr>
              <a:xfrm>
                <a:off x="8450737" y="3644598"/>
                <a:ext cx="19299" cy="16484"/>
              </a:xfrm>
              <a:custGeom>
                <a:avLst/>
                <a:gdLst/>
                <a:ahLst/>
                <a:cxnLst/>
                <a:rect l="l" t="t" r="r" b="b"/>
                <a:pathLst>
                  <a:path w="384" h="328" extrusionOk="0">
                    <a:moveTo>
                      <a:pt x="234" y="1"/>
                    </a:moveTo>
                    <a:cubicBezTo>
                      <a:pt x="150" y="1"/>
                      <a:pt x="76" y="38"/>
                      <a:pt x="38" y="122"/>
                    </a:cubicBezTo>
                    <a:cubicBezTo>
                      <a:pt x="1" y="197"/>
                      <a:pt x="38" y="271"/>
                      <a:pt x="113" y="309"/>
                    </a:cubicBezTo>
                    <a:cubicBezTo>
                      <a:pt x="134" y="322"/>
                      <a:pt x="158" y="327"/>
                      <a:pt x="183" y="327"/>
                    </a:cubicBezTo>
                    <a:cubicBezTo>
                      <a:pt x="248" y="327"/>
                      <a:pt x="319" y="288"/>
                      <a:pt x="346" y="234"/>
                    </a:cubicBezTo>
                    <a:cubicBezTo>
                      <a:pt x="384" y="159"/>
                      <a:pt x="309" y="38"/>
                      <a:pt x="234" y="1"/>
                    </a:cubicBezTo>
                    <a:close/>
                  </a:path>
                </a:pathLst>
              </a:custGeom>
              <a:solidFill>
                <a:srgbClr val="DFDFD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3" name="Google Shape;6103;p151"/>
              <p:cNvSpPr/>
              <p:nvPr/>
            </p:nvSpPr>
            <p:spPr>
              <a:xfrm>
                <a:off x="8378065" y="3616654"/>
                <a:ext cx="17841" cy="15128"/>
              </a:xfrm>
              <a:custGeom>
                <a:avLst/>
                <a:gdLst/>
                <a:ahLst/>
                <a:cxnLst/>
                <a:rect l="l" t="t" r="r" b="b"/>
                <a:pathLst>
                  <a:path w="355" h="301" extrusionOk="0">
                    <a:moveTo>
                      <a:pt x="174" y="1"/>
                    </a:moveTo>
                    <a:cubicBezTo>
                      <a:pt x="121" y="1"/>
                      <a:pt x="74" y="35"/>
                      <a:pt x="47" y="90"/>
                    </a:cubicBezTo>
                    <a:cubicBezTo>
                      <a:pt x="0" y="165"/>
                      <a:pt x="47" y="249"/>
                      <a:pt x="121" y="286"/>
                    </a:cubicBezTo>
                    <a:cubicBezTo>
                      <a:pt x="141" y="296"/>
                      <a:pt x="165" y="301"/>
                      <a:pt x="188" y="301"/>
                    </a:cubicBezTo>
                    <a:cubicBezTo>
                      <a:pt x="252" y="301"/>
                      <a:pt x="317" y="266"/>
                      <a:pt x="317" y="211"/>
                    </a:cubicBezTo>
                    <a:cubicBezTo>
                      <a:pt x="355" y="127"/>
                      <a:pt x="317" y="15"/>
                      <a:pt x="233" y="15"/>
                    </a:cubicBezTo>
                    <a:cubicBezTo>
                      <a:pt x="213" y="5"/>
                      <a:pt x="193" y="1"/>
                      <a:pt x="174" y="1"/>
                    </a:cubicBezTo>
                    <a:close/>
                  </a:path>
                </a:pathLst>
              </a:custGeom>
              <a:solidFill>
                <a:srgbClr val="DFDFD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4" name="Google Shape;6104;p151"/>
              <p:cNvSpPr/>
              <p:nvPr/>
            </p:nvSpPr>
            <p:spPr>
              <a:xfrm>
                <a:off x="7997103" y="3607558"/>
                <a:ext cx="387083" cy="934488"/>
              </a:xfrm>
              <a:custGeom>
                <a:avLst/>
                <a:gdLst/>
                <a:ahLst/>
                <a:cxnLst/>
                <a:rect l="l" t="t" r="r" b="b"/>
                <a:pathLst>
                  <a:path w="7702" h="18594" extrusionOk="0">
                    <a:moveTo>
                      <a:pt x="1560" y="0"/>
                    </a:moveTo>
                    <a:cubicBezTo>
                      <a:pt x="1560" y="0"/>
                      <a:pt x="701" y="10109"/>
                      <a:pt x="1" y="18594"/>
                    </a:cubicBezTo>
                    <a:lnTo>
                      <a:pt x="4239" y="18594"/>
                    </a:lnTo>
                    <a:cubicBezTo>
                      <a:pt x="4668" y="16913"/>
                      <a:pt x="5060" y="15243"/>
                      <a:pt x="5293" y="14347"/>
                    </a:cubicBezTo>
                    <a:cubicBezTo>
                      <a:pt x="6376" y="9876"/>
                      <a:pt x="7701" y="2138"/>
                      <a:pt x="7701" y="2138"/>
                    </a:cubicBezTo>
                    <a:lnTo>
                      <a:pt x="1560" y="0"/>
                    </a:lnTo>
                    <a:close/>
                  </a:path>
                </a:pathLst>
              </a:custGeom>
              <a:solidFill>
                <a:srgbClr val="000000">
                  <a:alpha val="223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5" name="Google Shape;6105;p151"/>
              <p:cNvSpPr/>
              <p:nvPr/>
            </p:nvSpPr>
            <p:spPr>
              <a:xfrm>
                <a:off x="8417467" y="4414894"/>
                <a:ext cx="138861" cy="236462"/>
              </a:xfrm>
              <a:custGeom>
                <a:avLst/>
                <a:gdLst/>
                <a:ahLst/>
                <a:cxnLst/>
                <a:rect l="l" t="t" r="r" b="b"/>
                <a:pathLst>
                  <a:path w="2763" h="4705" extrusionOk="0">
                    <a:moveTo>
                      <a:pt x="2530" y="0"/>
                    </a:moveTo>
                    <a:lnTo>
                      <a:pt x="0" y="233"/>
                    </a:lnTo>
                    <a:lnTo>
                      <a:pt x="75" y="3771"/>
                    </a:lnTo>
                    <a:lnTo>
                      <a:pt x="579" y="4630"/>
                    </a:lnTo>
                    <a:lnTo>
                      <a:pt x="2408" y="4704"/>
                    </a:lnTo>
                    <a:lnTo>
                      <a:pt x="2763" y="3883"/>
                    </a:lnTo>
                    <a:cubicBezTo>
                      <a:pt x="2446" y="3734"/>
                      <a:pt x="2530" y="0"/>
                      <a:pt x="2530" y="0"/>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6" name="Google Shape;6106;p151"/>
              <p:cNvSpPr/>
              <p:nvPr/>
            </p:nvSpPr>
            <p:spPr>
              <a:xfrm>
                <a:off x="8419327" y="4596374"/>
                <a:ext cx="287121" cy="101872"/>
              </a:xfrm>
              <a:custGeom>
                <a:avLst/>
                <a:gdLst/>
                <a:ahLst/>
                <a:cxnLst/>
                <a:rect l="l" t="t" r="r" b="b"/>
                <a:pathLst>
                  <a:path w="5713" h="2027" extrusionOk="0">
                    <a:moveTo>
                      <a:pt x="42" y="0"/>
                    </a:moveTo>
                    <a:cubicBezTo>
                      <a:pt x="14" y="0"/>
                      <a:pt x="0" y="1"/>
                      <a:pt x="0" y="1"/>
                    </a:cubicBezTo>
                    <a:lnTo>
                      <a:pt x="75" y="2027"/>
                    </a:lnTo>
                    <a:lnTo>
                      <a:pt x="5638" y="2027"/>
                    </a:lnTo>
                    <a:cubicBezTo>
                      <a:pt x="5713" y="1831"/>
                      <a:pt x="5601" y="1327"/>
                      <a:pt x="5405" y="1252"/>
                    </a:cubicBezTo>
                    <a:lnTo>
                      <a:pt x="2642" y="197"/>
                    </a:lnTo>
                    <a:cubicBezTo>
                      <a:pt x="2642" y="197"/>
                      <a:pt x="2503" y="430"/>
                      <a:pt x="2119" y="430"/>
                    </a:cubicBezTo>
                    <a:cubicBezTo>
                      <a:pt x="2005" y="430"/>
                      <a:pt x="1869" y="409"/>
                      <a:pt x="1709" y="356"/>
                    </a:cubicBezTo>
                    <a:cubicBezTo>
                      <a:pt x="729" y="27"/>
                      <a:pt x="190" y="0"/>
                      <a:pt x="42" y="0"/>
                    </a:cubicBezTo>
                    <a:close/>
                  </a:path>
                </a:pathLst>
              </a:custGeom>
              <a:solidFill>
                <a:srgbClr val="D9D9D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7" name="Google Shape;6107;p151"/>
              <p:cNvSpPr/>
              <p:nvPr/>
            </p:nvSpPr>
            <p:spPr>
              <a:xfrm>
                <a:off x="8595228" y="4624066"/>
                <a:ext cx="97650" cy="39000"/>
              </a:xfrm>
              <a:custGeom>
                <a:avLst/>
                <a:gdLst/>
                <a:ahLst/>
                <a:cxnLst/>
                <a:rect l="l" t="t" r="r" b="b"/>
                <a:pathLst>
                  <a:path w="1943" h="776" extrusionOk="0">
                    <a:moveTo>
                      <a:pt x="159" y="1"/>
                    </a:moveTo>
                    <a:lnTo>
                      <a:pt x="1" y="776"/>
                    </a:lnTo>
                    <a:lnTo>
                      <a:pt x="1905" y="776"/>
                    </a:lnTo>
                    <a:cubicBezTo>
                      <a:pt x="1942" y="776"/>
                      <a:pt x="1942" y="776"/>
                      <a:pt x="1942" y="738"/>
                    </a:cubicBezTo>
                    <a:lnTo>
                      <a:pt x="159" y="1"/>
                    </a:ln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8" name="Google Shape;6108;p151"/>
              <p:cNvSpPr/>
              <p:nvPr/>
            </p:nvSpPr>
            <p:spPr>
              <a:xfrm>
                <a:off x="8419327" y="4596424"/>
                <a:ext cx="21611" cy="66641"/>
              </a:xfrm>
              <a:custGeom>
                <a:avLst/>
                <a:gdLst/>
                <a:ahLst/>
                <a:cxnLst/>
                <a:rect l="l" t="t" r="r" b="b"/>
                <a:pathLst>
                  <a:path w="430" h="1326" extrusionOk="0">
                    <a:moveTo>
                      <a:pt x="0" y="0"/>
                    </a:moveTo>
                    <a:lnTo>
                      <a:pt x="38" y="1326"/>
                    </a:lnTo>
                    <a:lnTo>
                      <a:pt x="430" y="1326"/>
                    </a:lnTo>
                    <a:lnTo>
                      <a:pt x="346" y="38"/>
                    </a:lnTo>
                    <a:cubicBezTo>
                      <a:pt x="308" y="38"/>
                      <a:pt x="1" y="0"/>
                      <a:pt x="0" y="0"/>
                    </a:cubicBezTo>
                    <a:close/>
                  </a:path>
                </a:pathLst>
              </a:custGeom>
              <a:solidFill>
                <a:srgbClr val="BC7B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9" name="Google Shape;6109;p151"/>
              <p:cNvSpPr/>
              <p:nvPr/>
            </p:nvSpPr>
            <p:spPr>
              <a:xfrm>
                <a:off x="8421186" y="4663016"/>
                <a:ext cx="273552" cy="1910"/>
              </a:xfrm>
              <a:custGeom>
                <a:avLst/>
                <a:gdLst/>
                <a:ahLst/>
                <a:cxnLst/>
                <a:rect l="l" t="t" r="r" b="b"/>
                <a:pathLst>
                  <a:path w="5443" h="38" extrusionOk="0">
                    <a:moveTo>
                      <a:pt x="1" y="1"/>
                    </a:moveTo>
                    <a:lnTo>
                      <a:pt x="1" y="38"/>
                    </a:lnTo>
                    <a:lnTo>
                      <a:pt x="5442" y="38"/>
                    </a:lnTo>
                    <a:cubicBezTo>
                      <a:pt x="5442" y="1"/>
                      <a:pt x="5442" y="1"/>
                      <a:pt x="5405" y="1"/>
                    </a:cubicBezTo>
                    <a:close/>
                  </a:path>
                </a:pathLst>
              </a:custGeom>
              <a:solidFill>
                <a:srgbClr val="BC7B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0" name="Google Shape;6110;p151"/>
              <p:cNvSpPr/>
              <p:nvPr/>
            </p:nvSpPr>
            <p:spPr>
              <a:xfrm>
                <a:off x="8030434" y="3668068"/>
                <a:ext cx="553134" cy="875837"/>
              </a:xfrm>
              <a:custGeom>
                <a:avLst/>
                <a:gdLst/>
                <a:ahLst/>
                <a:cxnLst/>
                <a:rect l="l" t="t" r="r" b="b"/>
                <a:pathLst>
                  <a:path w="11006" h="17427" extrusionOk="0">
                    <a:moveTo>
                      <a:pt x="8168" y="0"/>
                    </a:moveTo>
                    <a:lnTo>
                      <a:pt x="150" y="271"/>
                    </a:lnTo>
                    <a:cubicBezTo>
                      <a:pt x="150" y="271"/>
                      <a:pt x="1" y="2838"/>
                      <a:pt x="1279" y="4555"/>
                    </a:cubicBezTo>
                    <a:cubicBezTo>
                      <a:pt x="1783" y="5255"/>
                      <a:pt x="4742" y="9334"/>
                      <a:pt x="5246" y="10389"/>
                    </a:cubicBezTo>
                    <a:cubicBezTo>
                      <a:pt x="5872" y="11743"/>
                      <a:pt x="6301" y="13189"/>
                      <a:pt x="6534" y="14627"/>
                    </a:cubicBezTo>
                    <a:cubicBezTo>
                      <a:pt x="6646" y="15439"/>
                      <a:pt x="6805" y="16409"/>
                      <a:pt x="7038" y="17427"/>
                    </a:cubicBezTo>
                    <a:lnTo>
                      <a:pt x="11005" y="17427"/>
                    </a:lnTo>
                    <a:cubicBezTo>
                      <a:pt x="11005" y="14505"/>
                      <a:pt x="10968" y="11042"/>
                      <a:pt x="10847" y="10072"/>
                    </a:cubicBezTo>
                    <a:cubicBezTo>
                      <a:pt x="10343" y="5526"/>
                      <a:pt x="8168" y="0"/>
                      <a:pt x="8168" y="0"/>
                    </a:cubicBezTo>
                    <a:close/>
                  </a:path>
                </a:pathLst>
              </a:custGeom>
              <a:solidFill>
                <a:srgbClr val="BC7B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1" name="Google Shape;6111;p151"/>
              <p:cNvSpPr/>
              <p:nvPr/>
            </p:nvSpPr>
            <p:spPr>
              <a:xfrm>
                <a:off x="8198395" y="3848492"/>
                <a:ext cx="259932" cy="617112"/>
              </a:xfrm>
              <a:custGeom>
                <a:avLst/>
                <a:gdLst/>
                <a:ahLst/>
                <a:cxnLst/>
                <a:rect l="l" t="t" r="r" b="b"/>
                <a:pathLst>
                  <a:path w="5172" h="12279" extrusionOk="0">
                    <a:moveTo>
                      <a:pt x="104" y="1"/>
                    </a:moveTo>
                    <a:cubicBezTo>
                      <a:pt x="78" y="1"/>
                      <a:pt x="53" y="12"/>
                      <a:pt x="37" y="32"/>
                    </a:cubicBezTo>
                    <a:cubicBezTo>
                      <a:pt x="0" y="69"/>
                      <a:pt x="0" y="144"/>
                      <a:pt x="37" y="219"/>
                    </a:cubicBezTo>
                    <a:cubicBezTo>
                      <a:pt x="37" y="219"/>
                      <a:pt x="1559" y="1815"/>
                      <a:pt x="3108" y="4811"/>
                    </a:cubicBezTo>
                    <a:cubicBezTo>
                      <a:pt x="4863" y="8274"/>
                      <a:pt x="4938" y="12119"/>
                      <a:pt x="4938" y="12166"/>
                    </a:cubicBezTo>
                    <a:cubicBezTo>
                      <a:pt x="4938" y="12203"/>
                      <a:pt x="4975" y="12278"/>
                      <a:pt x="5059" y="12278"/>
                    </a:cubicBezTo>
                    <a:cubicBezTo>
                      <a:pt x="5134" y="12278"/>
                      <a:pt x="5171" y="12203"/>
                      <a:pt x="5171" y="12166"/>
                    </a:cubicBezTo>
                    <a:cubicBezTo>
                      <a:pt x="5171" y="12119"/>
                      <a:pt x="5097" y="8237"/>
                      <a:pt x="3304" y="4736"/>
                    </a:cubicBezTo>
                    <a:cubicBezTo>
                      <a:pt x="1755" y="1703"/>
                      <a:pt x="234" y="69"/>
                      <a:pt x="196" y="69"/>
                    </a:cubicBezTo>
                    <a:cubicBezTo>
                      <a:pt x="175" y="21"/>
                      <a:pt x="138" y="1"/>
                      <a:pt x="104"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2" name="Google Shape;6112;p151"/>
              <p:cNvSpPr/>
              <p:nvPr/>
            </p:nvSpPr>
            <p:spPr>
              <a:xfrm>
                <a:off x="8321726" y="3854925"/>
                <a:ext cx="64330" cy="182837"/>
              </a:xfrm>
              <a:custGeom>
                <a:avLst/>
                <a:gdLst/>
                <a:ahLst/>
                <a:cxnLst/>
                <a:rect l="l" t="t" r="r" b="b"/>
                <a:pathLst>
                  <a:path w="1280" h="3638" extrusionOk="0">
                    <a:moveTo>
                      <a:pt x="116" y="1"/>
                    </a:moveTo>
                    <a:cubicBezTo>
                      <a:pt x="101" y="1"/>
                      <a:pt x="87" y="5"/>
                      <a:pt x="76" y="16"/>
                    </a:cubicBezTo>
                    <a:cubicBezTo>
                      <a:pt x="38" y="53"/>
                      <a:pt x="1" y="137"/>
                      <a:pt x="38" y="175"/>
                    </a:cubicBezTo>
                    <a:cubicBezTo>
                      <a:pt x="38" y="212"/>
                      <a:pt x="1009" y="1883"/>
                      <a:pt x="38" y="3479"/>
                    </a:cubicBezTo>
                    <a:cubicBezTo>
                      <a:pt x="1" y="3516"/>
                      <a:pt x="38" y="3591"/>
                      <a:pt x="76" y="3638"/>
                    </a:cubicBezTo>
                    <a:lnTo>
                      <a:pt x="113" y="3638"/>
                    </a:lnTo>
                    <a:cubicBezTo>
                      <a:pt x="150" y="3638"/>
                      <a:pt x="188" y="3638"/>
                      <a:pt x="234" y="3591"/>
                    </a:cubicBezTo>
                    <a:cubicBezTo>
                      <a:pt x="1280" y="1883"/>
                      <a:pt x="234" y="91"/>
                      <a:pt x="234" y="53"/>
                    </a:cubicBezTo>
                    <a:cubicBezTo>
                      <a:pt x="201" y="27"/>
                      <a:pt x="154" y="1"/>
                      <a:pt x="116"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3" name="Google Shape;6113;p151"/>
              <p:cNvSpPr/>
              <p:nvPr/>
            </p:nvSpPr>
            <p:spPr>
              <a:xfrm>
                <a:off x="8366305" y="4455703"/>
                <a:ext cx="213494" cy="13620"/>
              </a:xfrm>
              <a:custGeom>
                <a:avLst/>
                <a:gdLst/>
                <a:ahLst/>
                <a:cxnLst/>
                <a:rect l="l" t="t" r="r" b="b"/>
                <a:pathLst>
                  <a:path w="4248" h="271" extrusionOk="0">
                    <a:moveTo>
                      <a:pt x="4126" y="0"/>
                    </a:moveTo>
                    <a:lnTo>
                      <a:pt x="122" y="37"/>
                    </a:lnTo>
                    <a:cubicBezTo>
                      <a:pt x="47" y="84"/>
                      <a:pt x="1" y="121"/>
                      <a:pt x="1" y="159"/>
                    </a:cubicBezTo>
                    <a:cubicBezTo>
                      <a:pt x="1" y="233"/>
                      <a:pt x="47" y="271"/>
                      <a:pt x="122" y="271"/>
                    </a:cubicBezTo>
                    <a:lnTo>
                      <a:pt x="4126" y="233"/>
                    </a:lnTo>
                    <a:cubicBezTo>
                      <a:pt x="4201" y="233"/>
                      <a:pt x="4248" y="196"/>
                      <a:pt x="4248" y="121"/>
                    </a:cubicBezTo>
                    <a:cubicBezTo>
                      <a:pt x="4248" y="37"/>
                      <a:pt x="4201" y="0"/>
                      <a:pt x="4126" y="0"/>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4" name="Google Shape;6114;p151"/>
              <p:cNvSpPr/>
              <p:nvPr/>
            </p:nvSpPr>
            <p:spPr>
              <a:xfrm>
                <a:off x="8002742" y="4455703"/>
                <a:ext cx="219123" cy="15982"/>
              </a:xfrm>
              <a:custGeom>
                <a:avLst/>
                <a:gdLst/>
                <a:ahLst/>
                <a:cxnLst/>
                <a:rect l="l" t="t" r="r" b="b"/>
                <a:pathLst>
                  <a:path w="4360" h="318" extrusionOk="0">
                    <a:moveTo>
                      <a:pt x="4248" y="0"/>
                    </a:moveTo>
                    <a:lnTo>
                      <a:pt x="122" y="84"/>
                    </a:lnTo>
                    <a:cubicBezTo>
                      <a:pt x="48" y="84"/>
                      <a:pt x="1" y="121"/>
                      <a:pt x="1" y="196"/>
                    </a:cubicBezTo>
                    <a:cubicBezTo>
                      <a:pt x="1" y="233"/>
                      <a:pt x="48" y="317"/>
                      <a:pt x="122" y="317"/>
                    </a:cubicBezTo>
                    <a:lnTo>
                      <a:pt x="4248" y="233"/>
                    </a:lnTo>
                    <a:cubicBezTo>
                      <a:pt x="4323" y="233"/>
                      <a:pt x="4360" y="196"/>
                      <a:pt x="4360" y="121"/>
                    </a:cubicBezTo>
                    <a:cubicBezTo>
                      <a:pt x="4360" y="84"/>
                      <a:pt x="4323" y="0"/>
                      <a:pt x="4248" y="0"/>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5" name="Google Shape;6115;p151"/>
              <p:cNvSpPr/>
              <p:nvPr/>
            </p:nvSpPr>
            <p:spPr>
              <a:xfrm>
                <a:off x="8278606" y="3012861"/>
                <a:ext cx="234602" cy="545947"/>
              </a:xfrm>
              <a:custGeom>
                <a:avLst/>
                <a:gdLst/>
                <a:ahLst/>
                <a:cxnLst/>
                <a:rect l="l" t="t" r="r" b="b"/>
                <a:pathLst>
                  <a:path w="4668" h="10863" extrusionOk="0">
                    <a:moveTo>
                      <a:pt x="1008" y="0"/>
                    </a:moveTo>
                    <a:cubicBezTo>
                      <a:pt x="983" y="0"/>
                      <a:pt x="958" y="3"/>
                      <a:pt x="934" y="7"/>
                    </a:cubicBezTo>
                    <a:cubicBezTo>
                      <a:pt x="775" y="7"/>
                      <a:pt x="700" y="91"/>
                      <a:pt x="700" y="91"/>
                    </a:cubicBezTo>
                    <a:lnTo>
                      <a:pt x="626" y="91"/>
                    </a:lnTo>
                    <a:cubicBezTo>
                      <a:pt x="0" y="941"/>
                      <a:pt x="4667" y="10863"/>
                      <a:pt x="4667" y="10863"/>
                    </a:cubicBezTo>
                    <a:cubicBezTo>
                      <a:pt x="4667" y="10863"/>
                      <a:pt x="4397" y="7558"/>
                      <a:pt x="4359" y="7325"/>
                    </a:cubicBezTo>
                    <a:cubicBezTo>
                      <a:pt x="3659" y="2733"/>
                      <a:pt x="1979" y="707"/>
                      <a:pt x="1475" y="203"/>
                    </a:cubicBezTo>
                    <a:cubicBezTo>
                      <a:pt x="1345" y="105"/>
                      <a:pt x="1178" y="0"/>
                      <a:pt x="1008" y="0"/>
                    </a:cubicBez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6" name="Google Shape;6116;p151"/>
              <p:cNvSpPr/>
              <p:nvPr/>
            </p:nvSpPr>
            <p:spPr>
              <a:xfrm>
                <a:off x="7870012" y="3090609"/>
                <a:ext cx="250081" cy="440507"/>
              </a:xfrm>
              <a:custGeom>
                <a:avLst/>
                <a:gdLst/>
                <a:ahLst/>
                <a:cxnLst/>
                <a:rect l="l" t="t" r="r" b="b"/>
                <a:pathLst>
                  <a:path w="4976" h="8765" extrusionOk="0">
                    <a:moveTo>
                      <a:pt x="4479" y="1"/>
                    </a:moveTo>
                    <a:cubicBezTo>
                      <a:pt x="3444" y="1"/>
                      <a:pt x="1111" y="213"/>
                      <a:pt x="663" y="2082"/>
                    </a:cubicBezTo>
                    <a:cubicBezTo>
                      <a:pt x="392" y="3053"/>
                      <a:pt x="122" y="4219"/>
                      <a:pt x="38" y="5731"/>
                    </a:cubicBezTo>
                    <a:cubicBezTo>
                      <a:pt x="0" y="6786"/>
                      <a:pt x="504" y="8420"/>
                      <a:pt x="2138" y="8765"/>
                    </a:cubicBezTo>
                    <a:lnTo>
                      <a:pt x="3622" y="8224"/>
                    </a:lnTo>
                    <a:lnTo>
                      <a:pt x="4975" y="19"/>
                    </a:lnTo>
                    <a:cubicBezTo>
                      <a:pt x="4975" y="19"/>
                      <a:pt x="4783" y="1"/>
                      <a:pt x="4479" y="1"/>
                    </a:cubicBezTo>
                    <a:close/>
                  </a:path>
                </a:pathLst>
              </a:custGeom>
              <a:solidFill>
                <a:srgbClr val="BC7B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7" name="Google Shape;6117;p151"/>
              <p:cNvSpPr/>
              <p:nvPr/>
            </p:nvSpPr>
            <p:spPr>
              <a:xfrm>
                <a:off x="7878003" y="3041307"/>
                <a:ext cx="226611" cy="289785"/>
              </a:xfrm>
              <a:custGeom>
                <a:avLst/>
                <a:gdLst/>
                <a:ahLst/>
                <a:cxnLst/>
                <a:rect l="l" t="t" r="r" b="b"/>
                <a:pathLst>
                  <a:path w="4509" h="5766" extrusionOk="0">
                    <a:moveTo>
                      <a:pt x="3452" y="0"/>
                    </a:moveTo>
                    <a:cubicBezTo>
                      <a:pt x="2969" y="0"/>
                      <a:pt x="2484" y="130"/>
                      <a:pt x="2063" y="375"/>
                    </a:cubicBezTo>
                    <a:cubicBezTo>
                      <a:pt x="429" y="1308"/>
                      <a:pt x="0" y="4426"/>
                      <a:pt x="112" y="4892"/>
                    </a:cubicBezTo>
                    <a:cubicBezTo>
                      <a:pt x="219" y="5316"/>
                      <a:pt x="397" y="5765"/>
                      <a:pt x="668" y="5765"/>
                    </a:cubicBezTo>
                    <a:cubicBezTo>
                      <a:pt x="893" y="5765"/>
                      <a:pt x="1182" y="5458"/>
                      <a:pt x="1549" y="4575"/>
                    </a:cubicBezTo>
                    <a:cubicBezTo>
                      <a:pt x="1979" y="3530"/>
                      <a:pt x="3463" y="925"/>
                      <a:pt x="3463" y="925"/>
                    </a:cubicBezTo>
                    <a:lnTo>
                      <a:pt x="4508" y="225"/>
                    </a:lnTo>
                    <a:cubicBezTo>
                      <a:pt x="4176" y="73"/>
                      <a:pt x="3814" y="0"/>
                      <a:pt x="3452" y="0"/>
                    </a:cubicBez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8" name="Google Shape;6118;p151"/>
              <p:cNvSpPr/>
              <p:nvPr/>
            </p:nvSpPr>
            <p:spPr>
              <a:xfrm>
                <a:off x="7915043" y="3073522"/>
                <a:ext cx="248222" cy="385375"/>
              </a:xfrm>
              <a:custGeom>
                <a:avLst/>
                <a:gdLst/>
                <a:ahLst/>
                <a:cxnLst/>
                <a:rect l="l" t="t" r="r" b="b"/>
                <a:pathLst>
                  <a:path w="4939" h="7668" extrusionOk="0">
                    <a:moveTo>
                      <a:pt x="3444" y="0"/>
                    </a:moveTo>
                    <a:cubicBezTo>
                      <a:pt x="1968" y="0"/>
                      <a:pt x="1279" y="1451"/>
                      <a:pt x="1279" y="1451"/>
                    </a:cubicBezTo>
                    <a:cubicBezTo>
                      <a:pt x="346" y="3159"/>
                      <a:pt x="0" y="7285"/>
                      <a:pt x="0" y="7285"/>
                    </a:cubicBezTo>
                    <a:lnTo>
                      <a:pt x="3379" y="7668"/>
                    </a:lnTo>
                    <a:cubicBezTo>
                      <a:pt x="4163" y="6771"/>
                      <a:pt x="4938" y="6659"/>
                      <a:pt x="4938" y="6659"/>
                    </a:cubicBezTo>
                    <a:lnTo>
                      <a:pt x="4630" y="284"/>
                    </a:lnTo>
                    <a:cubicBezTo>
                      <a:pt x="4190" y="82"/>
                      <a:pt x="3795" y="0"/>
                      <a:pt x="3444" y="0"/>
                    </a:cubicBezTo>
                    <a:close/>
                  </a:path>
                </a:pathLst>
              </a:custGeom>
              <a:solidFill>
                <a:srgbClr val="FD7DA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9" name="Google Shape;6119;p151"/>
              <p:cNvSpPr/>
              <p:nvPr/>
            </p:nvSpPr>
            <p:spPr>
              <a:xfrm>
                <a:off x="7883632" y="3041307"/>
                <a:ext cx="259932" cy="523130"/>
              </a:xfrm>
              <a:custGeom>
                <a:avLst/>
                <a:gdLst/>
                <a:ahLst/>
                <a:cxnLst/>
                <a:rect l="l" t="t" r="r" b="b"/>
                <a:pathLst>
                  <a:path w="5172" h="10409" extrusionOk="0">
                    <a:moveTo>
                      <a:pt x="3944" y="1"/>
                    </a:moveTo>
                    <a:cubicBezTo>
                      <a:pt x="2875" y="1"/>
                      <a:pt x="1397" y="694"/>
                      <a:pt x="737" y="4192"/>
                    </a:cubicBezTo>
                    <a:cubicBezTo>
                      <a:pt x="737" y="4192"/>
                      <a:pt x="271" y="5742"/>
                      <a:pt x="121" y="7412"/>
                    </a:cubicBezTo>
                    <a:cubicBezTo>
                      <a:pt x="0" y="8626"/>
                      <a:pt x="821" y="9709"/>
                      <a:pt x="1988" y="9942"/>
                    </a:cubicBezTo>
                    <a:lnTo>
                      <a:pt x="4592" y="10409"/>
                    </a:lnTo>
                    <a:lnTo>
                      <a:pt x="5171" y="300"/>
                    </a:lnTo>
                    <a:cubicBezTo>
                      <a:pt x="5171" y="300"/>
                      <a:pt x="4646" y="1"/>
                      <a:pt x="3944" y="1"/>
                    </a:cubicBezTo>
                    <a:close/>
                  </a:path>
                </a:pathLst>
              </a:custGeom>
              <a:solidFill>
                <a:srgbClr val="FE5F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0" name="Google Shape;6120;p151"/>
              <p:cNvSpPr/>
              <p:nvPr/>
            </p:nvSpPr>
            <p:spPr>
              <a:xfrm>
                <a:off x="8028574" y="3052615"/>
                <a:ext cx="142631" cy="242090"/>
              </a:xfrm>
              <a:custGeom>
                <a:avLst/>
                <a:gdLst/>
                <a:ahLst/>
                <a:cxnLst/>
                <a:rect l="l" t="t" r="r" b="b"/>
                <a:pathLst>
                  <a:path w="2838" h="4817" extrusionOk="0">
                    <a:moveTo>
                      <a:pt x="2838" y="0"/>
                    </a:moveTo>
                    <a:cubicBezTo>
                      <a:pt x="2838" y="0"/>
                      <a:pt x="1671" y="75"/>
                      <a:pt x="1587" y="150"/>
                    </a:cubicBezTo>
                    <a:cubicBezTo>
                      <a:pt x="1587" y="150"/>
                      <a:pt x="579" y="1354"/>
                      <a:pt x="0" y="4817"/>
                    </a:cubicBezTo>
                    <a:lnTo>
                      <a:pt x="2138" y="1046"/>
                    </a:lnTo>
                    <a:cubicBezTo>
                      <a:pt x="2138" y="1046"/>
                      <a:pt x="2287" y="700"/>
                      <a:pt x="2838" y="0"/>
                    </a:cubicBez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1" name="Google Shape;6121;p151"/>
              <p:cNvSpPr/>
              <p:nvPr/>
            </p:nvSpPr>
            <p:spPr>
              <a:xfrm>
                <a:off x="7915043" y="3036633"/>
                <a:ext cx="191431" cy="477145"/>
              </a:xfrm>
              <a:custGeom>
                <a:avLst/>
                <a:gdLst/>
                <a:ahLst/>
                <a:cxnLst/>
                <a:rect l="l" t="t" r="r" b="b"/>
                <a:pathLst>
                  <a:path w="3809" h="9494" extrusionOk="0">
                    <a:moveTo>
                      <a:pt x="3697" y="1"/>
                    </a:moveTo>
                    <a:cubicBezTo>
                      <a:pt x="3659" y="1"/>
                      <a:pt x="2297" y="197"/>
                      <a:pt x="1597" y="1905"/>
                    </a:cubicBezTo>
                    <a:cubicBezTo>
                      <a:pt x="1009" y="3305"/>
                      <a:pt x="0" y="6731"/>
                      <a:pt x="196" y="9419"/>
                    </a:cubicBezTo>
                    <a:cubicBezTo>
                      <a:pt x="196" y="9456"/>
                      <a:pt x="234" y="9494"/>
                      <a:pt x="308" y="9494"/>
                    </a:cubicBezTo>
                    <a:cubicBezTo>
                      <a:pt x="346" y="9494"/>
                      <a:pt x="392" y="9456"/>
                      <a:pt x="392" y="9419"/>
                    </a:cubicBezTo>
                    <a:cubicBezTo>
                      <a:pt x="159" y="6731"/>
                      <a:pt x="1205" y="3389"/>
                      <a:pt x="1746" y="1989"/>
                    </a:cubicBezTo>
                    <a:cubicBezTo>
                      <a:pt x="2409" y="356"/>
                      <a:pt x="3734" y="160"/>
                      <a:pt x="3734" y="160"/>
                    </a:cubicBezTo>
                    <a:cubicBezTo>
                      <a:pt x="3771" y="160"/>
                      <a:pt x="3809" y="122"/>
                      <a:pt x="3809" y="85"/>
                    </a:cubicBezTo>
                    <a:cubicBezTo>
                      <a:pt x="3809" y="38"/>
                      <a:pt x="3771" y="1"/>
                      <a:pt x="3697"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2" name="Google Shape;6122;p151"/>
              <p:cNvSpPr/>
              <p:nvPr/>
            </p:nvSpPr>
            <p:spPr>
              <a:xfrm>
                <a:off x="8173065" y="2960643"/>
                <a:ext cx="162332" cy="169870"/>
              </a:xfrm>
              <a:custGeom>
                <a:avLst/>
                <a:gdLst/>
                <a:ahLst/>
                <a:cxnLst/>
                <a:rect l="l" t="t" r="r" b="b"/>
                <a:pathLst>
                  <a:path w="3230" h="3380" extrusionOk="0">
                    <a:moveTo>
                      <a:pt x="504" y="1"/>
                    </a:moveTo>
                    <a:lnTo>
                      <a:pt x="271" y="1242"/>
                    </a:lnTo>
                    <a:lnTo>
                      <a:pt x="0" y="2997"/>
                    </a:lnTo>
                    <a:lnTo>
                      <a:pt x="3034" y="3380"/>
                    </a:lnTo>
                    <a:lnTo>
                      <a:pt x="3230" y="76"/>
                    </a:lnTo>
                    <a:lnTo>
                      <a:pt x="504" y="1"/>
                    </a:ln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3" name="Google Shape;6123;p151"/>
              <p:cNvSpPr/>
              <p:nvPr/>
            </p:nvSpPr>
            <p:spPr>
              <a:xfrm>
                <a:off x="8184775" y="2960643"/>
                <a:ext cx="150622" cy="76040"/>
              </a:xfrm>
              <a:custGeom>
                <a:avLst/>
                <a:gdLst/>
                <a:ahLst/>
                <a:cxnLst/>
                <a:rect l="l" t="t" r="r" b="b"/>
                <a:pathLst>
                  <a:path w="2997" h="1513" extrusionOk="0">
                    <a:moveTo>
                      <a:pt x="271" y="1"/>
                    </a:moveTo>
                    <a:lnTo>
                      <a:pt x="38" y="1242"/>
                    </a:lnTo>
                    <a:lnTo>
                      <a:pt x="0" y="1513"/>
                    </a:lnTo>
                    <a:cubicBezTo>
                      <a:pt x="2446" y="1168"/>
                      <a:pt x="2997" y="76"/>
                      <a:pt x="2997" y="76"/>
                    </a:cubicBezTo>
                    <a:lnTo>
                      <a:pt x="271" y="1"/>
                    </a:lnTo>
                    <a:close/>
                  </a:path>
                </a:pathLst>
              </a:custGeom>
              <a:solidFill>
                <a:srgbClr val="EC7D7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4" name="Google Shape;6124;p151"/>
              <p:cNvSpPr/>
              <p:nvPr/>
            </p:nvSpPr>
            <p:spPr>
              <a:xfrm>
                <a:off x="8005104" y="3023063"/>
                <a:ext cx="539514" cy="835330"/>
              </a:xfrm>
              <a:custGeom>
                <a:avLst/>
                <a:gdLst/>
                <a:ahLst/>
                <a:cxnLst/>
                <a:rect l="l" t="t" r="r" b="b"/>
                <a:pathLst>
                  <a:path w="10735" h="16621" extrusionOk="0">
                    <a:moveTo>
                      <a:pt x="3575" y="0"/>
                    </a:moveTo>
                    <a:cubicBezTo>
                      <a:pt x="1" y="4471"/>
                      <a:pt x="467" y="14001"/>
                      <a:pt x="467" y="14001"/>
                    </a:cubicBezTo>
                    <a:cubicBezTo>
                      <a:pt x="309" y="16409"/>
                      <a:pt x="4938" y="16493"/>
                      <a:pt x="4938" y="16493"/>
                    </a:cubicBezTo>
                    <a:cubicBezTo>
                      <a:pt x="5683" y="16580"/>
                      <a:pt x="6319" y="16620"/>
                      <a:pt x="6864" y="16620"/>
                    </a:cubicBezTo>
                    <a:cubicBezTo>
                      <a:pt x="9708" y="16620"/>
                      <a:pt x="10047" y="15531"/>
                      <a:pt x="10109" y="14356"/>
                    </a:cubicBezTo>
                    <a:cubicBezTo>
                      <a:pt x="10735" y="5330"/>
                      <a:pt x="6488" y="467"/>
                      <a:pt x="6488" y="467"/>
                    </a:cubicBezTo>
                    <a:cubicBezTo>
                      <a:pt x="6377" y="774"/>
                      <a:pt x="6123" y="887"/>
                      <a:pt x="5809" y="887"/>
                    </a:cubicBezTo>
                    <a:cubicBezTo>
                      <a:pt x="4929" y="887"/>
                      <a:pt x="3575" y="0"/>
                      <a:pt x="3575"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5" name="Google Shape;6125;p151"/>
              <p:cNvSpPr/>
              <p:nvPr/>
            </p:nvSpPr>
            <p:spPr>
              <a:xfrm>
                <a:off x="8032294" y="3033265"/>
                <a:ext cx="355672" cy="598165"/>
              </a:xfrm>
              <a:custGeom>
                <a:avLst/>
                <a:gdLst/>
                <a:ahLst/>
                <a:cxnLst/>
                <a:rect l="l" t="t" r="r" b="b"/>
                <a:pathLst>
                  <a:path w="7077" h="11902" extrusionOk="0">
                    <a:moveTo>
                      <a:pt x="2627" y="1"/>
                    </a:moveTo>
                    <a:cubicBezTo>
                      <a:pt x="2076" y="1"/>
                      <a:pt x="1292" y="474"/>
                      <a:pt x="813" y="1897"/>
                    </a:cubicBezTo>
                    <a:cubicBezTo>
                      <a:pt x="813" y="1897"/>
                      <a:pt x="1310" y="810"/>
                      <a:pt x="2061" y="810"/>
                    </a:cubicBezTo>
                    <a:cubicBezTo>
                      <a:pt x="2230" y="810"/>
                      <a:pt x="2413" y="866"/>
                      <a:pt x="2605" y="1001"/>
                    </a:cubicBezTo>
                    <a:cubicBezTo>
                      <a:pt x="3847" y="1823"/>
                      <a:pt x="4939" y="4352"/>
                      <a:pt x="5480" y="8469"/>
                    </a:cubicBezTo>
                    <a:cubicBezTo>
                      <a:pt x="5639" y="9561"/>
                      <a:pt x="4976" y="10606"/>
                      <a:pt x="3931" y="10923"/>
                    </a:cubicBezTo>
                    <a:cubicBezTo>
                      <a:pt x="3630" y="11003"/>
                      <a:pt x="3317" y="11036"/>
                      <a:pt x="3005" y="11036"/>
                    </a:cubicBezTo>
                    <a:cubicBezTo>
                      <a:pt x="1495" y="11036"/>
                      <a:pt x="1" y="10261"/>
                      <a:pt x="1" y="10261"/>
                    </a:cubicBezTo>
                    <a:lnTo>
                      <a:pt x="1" y="11306"/>
                    </a:lnTo>
                    <a:cubicBezTo>
                      <a:pt x="1" y="11306"/>
                      <a:pt x="684" y="11901"/>
                      <a:pt x="2258" y="11901"/>
                    </a:cubicBezTo>
                    <a:cubicBezTo>
                      <a:pt x="2742" y="11901"/>
                      <a:pt x="3310" y="11845"/>
                      <a:pt x="3968" y="11698"/>
                    </a:cubicBezTo>
                    <a:cubicBezTo>
                      <a:pt x="7076" y="10998"/>
                      <a:pt x="6497" y="8861"/>
                      <a:pt x="6497" y="8861"/>
                    </a:cubicBezTo>
                    <a:cubicBezTo>
                      <a:pt x="6497" y="8861"/>
                      <a:pt x="6339" y="1785"/>
                      <a:pt x="2960" y="68"/>
                    </a:cubicBezTo>
                    <a:cubicBezTo>
                      <a:pt x="2865" y="25"/>
                      <a:pt x="2752" y="1"/>
                      <a:pt x="2627" y="1"/>
                    </a:cubicBez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6" name="Google Shape;6126;p151"/>
              <p:cNvSpPr/>
              <p:nvPr/>
            </p:nvSpPr>
            <p:spPr>
              <a:xfrm>
                <a:off x="8358816" y="3421052"/>
                <a:ext cx="62420" cy="34728"/>
              </a:xfrm>
              <a:custGeom>
                <a:avLst/>
                <a:gdLst/>
                <a:ahLst/>
                <a:cxnLst/>
                <a:rect l="l" t="t" r="r" b="b"/>
                <a:pathLst>
                  <a:path w="1242" h="691" extrusionOk="0">
                    <a:moveTo>
                      <a:pt x="1001" y="0"/>
                    </a:moveTo>
                    <a:cubicBezTo>
                      <a:pt x="977" y="0"/>
                      <a:pt x="954" y="5"/>
                      <a:pt x="934" y="15"/>
                    </a:cubicBezTo>
                    <a:cubicBezTo>
                      <a:pt x="579" y="211"/>
                      <a:pt x="0" y="444"/>
                      <a:pt x="75" y="603"/>
                    </a:cubicBezTo>
                    <a:cubicBezTo>
                      <a:pt x="110" y="638"/>
                      <a:pt x="178" y="691"/>
                      <a:pt x="312" y="691"/>
                    </a:cubicBezTo>
                    <a:cubicBezTo>
                      <a:pt x="467" y="691"/>
                      <a:pt x="708" y="620"/>
                      <a:pt x="1083" y="370"/>
                    </a:cubicBezTo>
                    <a:cubicBezTo>
                      <a:pt x="1167" y="286"/>
                      <a:pt x="1242" y="211"/>
                      <a:pt x="1167" y="90"/>
                    </a:cubicBezTo>
                    <a:cubicBezTo>
                      <a:pt x="1140" y="35"/>
                      <a:pt x="1067" y="0"/>
                      <a:pt x="1001" y="0"/>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7" name="Google Shape;6127;p151"/>
              <p:cNvSpPr/>
              <p:nvPr/>
            </p:nvSpPr>
            <p:spPr>
              <a:xfrm>
                <a:off x="8360676" y="3419846"/>
                <a:ext cx="60560" cy="37191"/>
              </a:xfrm>
              <a:custGeom>
                <a:avLst/>
                <a:gdLst/>
                <a:ahLst/>
                <a:cxnLst/>
                <a:rect l="l" t="t" r="r" b="b"/>
                <a:pathLst>
                  <a:path w="1205" h="740" extrusionOk="0">
                    <a:moveTo>
                      <a:pt x="971" y="76"/>
                    </a:moveTo>
                    <a:cubicBezTo>
                      <a:pt x="1009" y="76"/>
                      <a:pt x="1093" y="76"/>
                      <a:pt x="1093" y="160"/>
                    </a:cubicBezTo>
                    <a:cubicBezTo>
                      <a:pt x="1167" y="235"/>
                      <a:pt x="1093" y="310"/>
                      <a:pt x="1046" y="347"/>
                    </a:cubicBezTo>
                    <a:cubicBezTo>
                      <a:pt x="666" y="615"/>
                      <a:pt x="418" y="681"/>
                      <a:pt x="287" y="681"/>
                    </a:cubicBezTo>
                    <a:cubicBezTo>
                      <a:pt x="245" y="681"/>
                      <a:pt x="215" y="674"/>
                      <a:pt x="197" y="665"/>
                    </a:cubicBezTo>
                    <a:cubicBezTo>
                      <a:pt x="113" y="665"/>
                      <a:pt x="75" y="627"/>
                      <a:pt x="75" y="627"/>
                    </a:cubicBezTo>
                    <a:lnTo>
                      <a:pt x="75" y="580"/>
                    </a:lnTo>
                    <a:cubicBezTo>
                      <a:pt x="113" y="468"/>
                      <a:pt x="393" y="347"/>
                      <a:pt x="579" y="235"/>
                    </a:cubicBezTo>
                    <a:cubicBezTo>
                      <a:pt x="701" y="198"/>
                      <a:pt x="813" y="114"/>
                      <a:pt x="897" y="76"/>
                    </a:cubicBezTo>
                    <a:close/>
                    <a:moveTo>
                      <a:pt x="990" y="0"/>
                    </a:moveTo>
                    <a:cubicBezTo>
                      <a:pt x="956" y="0"/>
                      <a:pt x="923" y="13"/>
                      <a:pt x="897" y="39"/>
                    </a:cubicBezTo>
                    <a:cubicBezTo>
                      <a:pt x="775" y="76"/>
                      <a:pt x="663" y="114"/>
                      <a:pt x="579" y="198"/>
                    </a:cubicBezTo>
                    <a:cubicBezTo>
                      <a:pt x="309" y="310"/>
                      <a:pt x="75" y="431"/>
                      <a:pt x="38" y="543"/>
                    </a:cubicBezTo>
                    <a:cubicBezTo>
                      <a:pt x="1" y="580"/>
                      <a:pt x="1" y="627"/>
                      <a:pt x="38" y="627"/>
                    </a:cubicBezTo>
                    <a:cubicBezTo>
                      <a:pt x="38" y="665"/>
                      <a:pt x="75" y="702"/>
                      <a:pt x="159" y="739"/>
                    </a:cubicBezTo>
                    <a:lnTo>
                      <a:pt x="271" y="739"/>
                    </a:lnTo>
                    <a:cubicBezTo>
                      <a:pt x="430" y="739"/>
                      <a:pt x="663" y="665"/>
                      <a:pt x="1046" y="431"/>
                    </a:cubicBezTo>
                    <a:cubicBezTo>
                      <a:pt x="1167" y="347"/>
                      <a:pt x="1205" y="198"/>
                      <a:pt x="1167" y="114"/>
                    </a:cubicBezTo>
                    <a:cubicBezTo>
                      <a:pt x="1119" y="41"/>
                      <a:pt x="1052" y="0"/>
                      <a:pt x="990" y="0"/>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8" name="Google Shape;6128;p151"/>
              <p:cNvSpPr/>
              <p:nvPr/>
            </p:nvSpPr>
            <p:spPr>
              <a:xfrm>
                <a:off x="8350826" y="3399442"/>
                <a:ext cx="70411" cy="39754"/>
              </a:xfrm>
              <a:custGeom>
                <a:avLst/>
                <a:gdLst/>
                <a:ahLst/>
                <a:cxnLst/>
                <a:rect l="l" t="t" r="r" b="b"/>
                <a:pathLst>
                  <a:path w="1401" h="791" extrusionOk="0">
                    <a:moveTo>
                      <a:pt x="1198" y="0"/>
                    </a:moveTo>
                    <a:cubicBezTo>
                      <a:pt x="1175" y="0"/>
                      <a:pt x="1152" y="5"/>
                      <a:pt x="1130" y="16"/>
                    </a:cubicBezTo>
                    <a:cubicBezTo>
                      <a:pt x="738" y="286"/>
                      <a:pt x="1" y="641"/>
                      <a:pt x="122" y="753"/>
                    </a:cubicBezTo>
                    <a:cubicBezTo>
                      <a:pt x="146" y="779"/>
                      <a:pt x="184" y="790"/>
                      <a:pt x="232" y="790"/>
                    </a:cubicBezTo>
                    <a:cubicBezTo>
                      <a:pt x="478" y="790"/>
                      <a:pt x="992" y="490"/>
                      <a:pt x="1289" y="333"/>
                    </a:cubicBezTo>
                    <a:cubicBezTo>
                      <a:pt x="1401" y="286"/>
                      <a:pt x="1401" y="174"/>
                      <a:pt x="1363" y="100"/>
                    </a:cubicBezTo>
                    <a:lnTo>
                      <a:pt x="1363" y="53"/>
                    </a:lnTo>
                    <a:cubicBezTo>
                      <a:pt x="1311" y="27"/>
                      <a:pt x="1253" y="0"/>
                      <a:pt x="1198" y="0"/>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9" name="Google Shape;6129;p151"/>
              <p:cNvSpPr/>
              <p:nvPr/>
            </p:nvSpPr>
            <p:spPr>
              <a:xfrm>
                <a:off x="8354595" y="3397582"/>
                <a:ext cx="68551" cy="43975"/>
              </a:xfrm>
              <a:custGeom>
                <a:avLst/>
                <a:gdLst/>
                <a:ahLst/>
                <a:cxnLst/>
                <a:rect l="l" t="t" r="r" b="b"/>
                <a:pathLst>
                  <a:path w="1364" h="875" extrusionOk="0">
                    <a:moveTo>
                      <a:pt x="1130" y="53"/>
                    </a:moveTo>
                    <a:cubicBezTo>
                      <a:pt x="1167" y="53"/>
                      <a:pt x="1214" y="90"/>
                      <a:pt x="1251" y="137"/>
                    </a:cubicBezTo>
                    <a:cubicBezTo>
                      <a:pt x="1288" y="174"/>
                      <a:pt x="1288" y="211"/>
                      <a:pt x="1288" y="249"/>
                    </a:cubicBezTo>
                    <a:cubicBezTo>
                      <a:pt x="1251" y="286"/>
                      <a:pt x="1251" y="323"/>
                      <a:pt x="1214" y="323"/>
                    </a:cubicBezTo>
                    <a:lnTo>
                      <a:pt x="1130" y="370"/>
                    </a:lnTo>
                    <a:cubicBezTo>
                      <a:pt x="876" y="524"/>
                      <a:pt x="405" y="793"/>
                      <a:pt x="186" y="793"/>
                    </a:cubicBezTo>
                    <a:cubicBezTo>
                      <a:pt x="139" y="793"/>
                      <a:pt x="104" y="781"/>
                      <a:pt x="84" y="753"/>
                    </a:cubicBezTo>
                    <a:cubicBezTo>
                      <a:pt x="84" y="678"/>
                      <a:pt x="430" y="445"/>
                      <a:pt x="700" y="286"/>
                    </a:cubicBezTo>
                    <a:cubicBezTo>
                      <a:pt x="859" y="211"/>
                      <a:pt x="980" y="137"/>
                      <a:pt x="1055" y="90"/>
                    </a:cubicBezTo>
                    <a:cubicBezTo>
                      <a:pt x="1092" y="53"/>
                      <a:pt x="1130" y="53"/>
                      <a:pt x="1130" y="53"/>
                    </a:cubicBezTo>
                    <a:close/>
                    <a:moveTo>
                      <a:pt x="1123" y="1"/>
                    </a:moveTo>
                    <a:cubicBezTo>
                      <a:pt x="1098" y="1"/>
                      <a:pt x="1075" y="5"/>
                      <a:pt x="1055" y="15"/>
                    </a:cubicBezTo>
                    <a:cubicBezTo>
                      <a:pt x="934" y="90"/>
                      <a:pt x="822" y="174"/>
                      <a:pt x="700" y="249"/>
                    </a:cubicBezTo>
                    <a:cubicBezTo>
                      <a:pt x="280" y="482"/>
                      <a:pt x="0" y="641"/>
                      <a:pt x="0" y="753"/>
                    </a:cubicBezTo>
                    <a:cubicBezTo>
                      <a:pt x="0" y="753"/>
                      <a:pt x="0" y="790"/>
                      <a:pt x="47" y="790"/>
                    </a:cubicBezTo>
                    <a:cubicBezTo>
                      <a:pt x="84" y="837"/>
                      <a:pt x="122" y="874"/>
                      <a:pt x="159" y="874"/>
                    </a:cubicBezTo>
                    <a:cubicBezTo>
                      <a:pt x="392" y="874"/>
                      <a:pt x="747" y="641"/>
                      <a:pt x="1167" y="445"/>
                    </a:cubicBezTo>
                    <a:lnTo>
                      <a:pt x="1251" y="370"/>
                    </a:lnTo>
                    <a:cubicBezTo>
                      <a:pt x="1288" y="370"/>
                      <a:pt x="1326" y="323"/>
                      <a:pt x="1326" y="249"/>
                    </a:cubicBezTo>
                    <a:cubicBezTo>
                      <a:pt x="1363" y="211"/>
                      <a:pt x="1326" y="137"/>
                      <a:pt x="1288" y="90"/>
                    </a:cubicBezTo>
                    <a:cubicBezTo>
                      <a:pt x="1261" y="35"/>
                      <a:pt x="1189" y="1"/>
                      <a:pt x="1123" y="1"/>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0" name="Google Shape;6130;p151"/>
              <p:cNvSpPr/>
              <p:nvPr/>
            </p:nvSpPr>
            <p:spPr>
              <a:xfrm>
                <a:off x="8333487" y="3374815"/>
                <a:ext cx="84031" cy="51112"/>
              </a:xfrm>
              <a:custGeom>
                <a:avLst/>
                <a:gdLst/>
                <a:ahLst/>
                <a:cxnLst/>
                <a:rect l="l" t="t" r="r" b="b"/>
                <a:pathLst>
                  <a:path w="1672" h="1017" extrusionOk="0">
                    <a:moveTo>
                      <a:pt x="1423" y="1"/>
                    </a:moveTo>
                    <a:cubicBezTo>
                      <a:pt x="1383" y="1"/>
                      <a:pt x="1346" y="13"/>
                      <a:pt x="1316" y="39"/>
                    </a:cubicBezTo>
                    <a:cubicBezTo>
                      <a:pt x="775" y="356"/>
                      <a:pt x="0" y="739"/>
                      <a:pt x="112" y="972"/>
                    </a:cubicBezTo>
                    <a:cubicBezTo>
                      <a:pt x="131" y="1003"/>
                      <a:pt x="168" y="1017"/>
                      <a:pt x="217" y="1017"/>
                    </a:cubicBezTo>
                    <a:cubicBezTo>
                      <a:pt x="481" y="1017"/>
                      <a:pt x="1125" y="628"/>
                      <a:pt x="1550" y="431"/>
                    </a:cubicBezTo>
                    <a:cubicBezTo>
                      <a:pt x="1634" y="394"/>
                      <a:pt x="1671" y="235"/>
                      <a:pt x="1634" y="123"/>
                    </a:cubicBezTo>
                    <a:cubicBezTo>
                      <a:pt x="1579" y="44"/>
                      <a:pt x="1497" y="1"/>
                      <a:pt x="1423" y="1"/>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1" name="Google Shape;6131;p151"/>
              <p:cNvSpPr/>
              <p:nvPr/>
            </p:nvSpPr>
            <p:spPr>
              <a:xfrm>
                <a:off x="8333487" y="3373006"/>
                <a:ext cx="85890" cy="54931"/>
              </a:xfrm>
              <a:custGeom>
                <a:avLst/>
                <a:gdLst/>
                <a:ahLst/>
                <a:cxnLst/>
                <a:rect l="l" t="t" r="r" b="b"/>
                <a:pathLst>
                  <a:path w="1709" h="1093" extrusionOk="0">
                    <a:moveTo>
                      <a:pt x="1396" y="47"/>
                    </a:moveTo>
                    <a:cubicBezTo>
                      <a:pt x="1426" y="47"/>
                      <a:pt x="1456" y="56"/>
                      <a:pt x="1475" y="75"/>
                    </a:cubicBezTo>
                    <a:cubicBezTo>
                      <a:pt x="1512" y="75"/>
                      <a:pt x="1587" y="112"/>
                      <a:pt x="1587" y="159"/>
                    </a:cubicBezTo>
                    <a:cubicBezTo>
                      <a:pt x="1671" y="271"/>
                      <a:pt x="1634" y="392"/>
                      <a:pt x="1512" y="430"/>
                    </a:cubicBezTo>
                    <a:cubicBezTo>
                      <a:pt x="1400" y="504"/>
                      <a:pt x="1279" y="542"/>
                      <a:pt x="1167" y="626"/>
                    </a:cubicBezTo>
                    <a:cubicBezTo>
                      <a:pt x="835" y="784"/>
                      <a:pt x="396" y="1035"/>
                      <a:pt x="219" y="1035"/>
                    </a:cubicBezTo>
                    <a:cubicBezTo>
                      <a:pt x="186" y="1035"/>
                      <a:pt x="163" y="1027"/>
                      <a:pt x="150" y="1008"/>
                    </a:cubicBezTo>
                    <a:cubicBezTo>
                      <a:pt x="75" y="859"/>
                      <a:pt x="542" y="579"/>
                      <a:pt x="934" y="308"/>
                    </a:cubicBezTo>
                    <a:cubicBezTo>
                      <a:pt x="1046" y="234"/>
                      <a:pt x="1204" y="159"/>
                      <a:pt x="1316" y="75"/>
                    </a:cubicBezTo>
                    <a:cubicBezTo>
                      <a:pt x="1335" y="56"/>
                      <a:pt x="1365" y="47"/>
                      <a:pt x="1396" y="47"/>
                    </a:cubicBezTo>
                    <a:close/>
                    <a:moveTo>
                      <a:pt x="1475" y="0"/>
                    </a:moveTo>
                    <a:cubicBezTo>
                      <a:pt x="1438" y="0"/>
                      <a:pt x="1354" y="0"/>
                      <a:pt x="1279" y="38"/>
                    </a:cubicBezTo>
                    <a:cubicBezTo>
                      <a:pt x="1167" y="112"/>
                      <a:pt x="1046" y="196"/>
                      <a:pt x="887" y="271"/>
                    </a:cubicBezTo>
                    <a:cubicBezTo>
                      <a:pt x="420" y="579"/>
                      <a:pt x="0" y="812"/>
                      <a:pt x="112" y="1008"/>
                    </a:cubicBezTo>
                    <a:cubicBezTo>
                      <a:pt x="112" y="1046"/>
                      <a:pt x="150" y="1092"/>
                      <a:pt x="234" y="1092"/>
                    </a:cubicBezTo>
                    <a:cubicBezTo>
                      <a:pt x="383" y="1092"/>
                      <a:pt x="738" y="934"/>
                      <a:pt x="1167" y="700"/>
                    </a:cubicBezTo>
                    <a:cubicBezTo>
                      <a:pt x="1316" y="626"/>
                      <a:pt x="1438" y="542"/>
                      <a:pt x="1550" y="504"/>
                    </a:cubicBezTo>
                    <a:cubicBezTo>
                      <a:pt x="1671" y="430"/>
                      <a:pt x="1708" y="271"/>
                      <a:pt x="1671" y="159"/>
                    </a:cubicBezTo>
                    <a:cubicBezTo>
                      <a:pt x="1634" y="75"/>
                      <a:pt x="1550" y="38"/>
                      <a:pt x="1475" y="0"/>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2" name="Google Shape;6132;p151"/>
              <p:cNvSpPr/>
              <p:nvPr/>
            </p:nvSpPr>
            <p:spPr>
              <a:xfrm>
                <a:off x="8342885" y="3340188"/>
                <a:ext cx="88202" cy="57746"/>
              </a:xfrm>
              <a:custGeom>
                <a:avLst/>
                <a:gdLst/>
                <a:ahLst/>
                <a:cxnLst/>
                <a:rect l="l" t="t" r="r" b="b"/>
                <a:pathLst>
                  <a:path w="1755" h="1149" extrusionOk="0">
                    <a:moveTo>
                      <a:pt x="1700" y="1"/>
                    </a:moveTo>
                    <a:cubicBezTo>
                      <a:pt x="1482" y="1"/>
                      <a:pt x="678" y="417"/>
                      <a:pt x="196" y="653"/>
                    </a:cubicBezTo>
                    <a:cubicBezTo>
                      <a:pt x="0" y="728"/>
                      <a:pt x="0" y="999"/>
                      <a:pt x="159" y="1083"/>
                    </a:cubicBezTo>
                    <a:lnTo>
                      <a:pt x="159" y="1120"/>
                    </a:lnTo>
                    <a:cubicBezTo>
                      <a:pt x="196" y="1139"/>
                      <a:pt x="245" y="1148"/>
                      <a:pt x="299" y="1148"/>
                    </a:cubicBezTo>
                    <a:cubicBezTo>
                      <a:pt x="352" y="1148"/>
                      <a:pt x="411" y="1139"/>
                      <a:pt x="467" y="1120"/>
                    </a:cubicBezTo>
                    <a:cubicBezTo>
                      <a:pt x="821" y="849"/>
                      <a:pt x="1755" y="187"/>
                      <a:pt x="1755" y="28"/>
                    </a:cubicBezTo>
                    <a:cubicBezTo>
                      <a:pt x="1750" y="9"/>
                      <a:pt x="1731" y="1"/>
                      <a:pt x="1700" y="1"/>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3" name="Google Shape;6133;p151"/>
              <p:cNvSpPr/>
              <p:nvPr/>
            </p:nvSpPr>
            <p:spPr>
              <a:xfrm>
                <a:off x="8342885" y="3339484"/>
                <a:ext cx="90112" cy="60761"/>
              </a:xfrm>
              <a:custGeom>
                <a:avLst/>
                <a:gdLst/>
                <a:ahLst/>
                <a:cxnLst/>
                <a:rect l="l" t="t" r="r" b="b"/>
                <a:pathLst>
                  <a:path w="1793" h="1209" extrusionOk="0">
                    <a:moveTo>
                      <a:pt x="1717" y="42"/>
                    </a:moveTo>
                    <a:cubicBezTo>
                      <a:pt x="1717" y="126"/>
                      <a:pt x="1325" y="471"/>
                      <a:pt x="429" y="1097"/>
                    </a:cubicBezTo>
                    <a:cubicBezTo>
                      <a:pt x="392" y="1115"/>
                      <a:pt x="343" y="1125"/>
                      <a:pt x="294" y="1125"/>
                    </a:cubicBezTo>
                    <a:cubicBezTo>
                      <a:pt x="245" y="1125"/>
                      <a:pt x="196" y="1115"/>
                      <a:pt x="159" y="1097"/>
                    </a:cubicBezTo>
                    <a:cubicBezTo>
                      <a:pt x="121" y="1059"/>
                      <a:pt x="84" y="975"/>
                      <a:pt x="84" y="901"/>
                    </a:cubicBezTo>
                    <a:cubicBezTo>
                      <a:pt x="84" y="826"/>
                      <a:pt x="121" y="742"/>
                      <a:pt x="196" y="705"/>
                    </a:cubicBezTo>
                    <a:cubicBezTo>
                      <a:pt x="1325" y="126"/>
                      <a:pt x="1633" y="42"/>
                      <a:pt x="1717" y="42"/>
                    </a:cubicBezTo>
                    <a:close/>
                    <a:moveTo>
                      <a:pt x="1718" y="0"/>
                    </a:moveTo>
                    <a:cubicBezTo>
                      <a:pt x="1545" y="0"/>
                      <a:pt x="1018" y="200"/>
                      <a:pt x="159" y="630"/>
                    </a:cubicBezTo>
                    <a:cubicBezTo>
                      <a:pt x="84" y="705"/>
                      <a:pt x="0" y="779"/>
                      <a:pt x="0" y="863"/>
                    </a:cubicBezTo>
                    <a:cubicBezTo>
                      <a:pt x="0" y="975"/>
                      <a:pt x="47" y="1097"/>
                      <a:pt x="121" y="1134"/>
                    </a:cubicBezTo>
                    <a:cubicBezTo>
                      <a:pt x="196" y="1171"/>
                      <a:pt x="233" y="1209"/>
                      <a:pt x="317" y="1209"/>
                    </a:cubicBezTo>
                    <a:cubicBezTo>
                      <a:pt x="355" y="1209"/>
                      <a:pt x="429" y="1171"/>
                      <a:pt x="467" y="1134"/>
                    </a:cubicBezTo>
                    <a:cubicBezTo>
                      <a:pt x="1363" y="546"/>
                      <a:pt x="1792" y="163"/>
                      <a:pt x="1792" y="42"/>
                    </a:cubicBezTo>
                    <a:lnTo>
                      <a:pt x="1755" y="5"/>
                    </a:lnTo>
                    <a:cubicBezTo>
                      <a:pt x="1745" y="2"/>
                      <a:pt x="1733" y="0"/>
                      <a:pt x="1718" y="0"/>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4" name="Google Shape;6134;p151"/>
              <p:cNvSpPr/>
              <p:nvPr/>
            </p:nvSpPr>
            <p:spPr>
              <a:xfrm>
                <a:off x="8213874" y="3418489"/>
                <a:ext cx="88202" cy="81065"/>
              </a:xfrm>
              <a:custGeom>
                <a:avLst/>
                <a:gdLst/>
                <a:ahLst/>
                <a:cxnLst/>
                <a:rect l="l" t="t" r="r" b="b"/>
                <a:pathLst>
                  <a:path w="1755" h="1613" extrusionOk="0">
                    <a:moveTo>
                      <a:pt x="902" y="0"/>
                    </a:moveTo>
                    <a:cubicBezTo>
                      <a:pt x="836" y="0"/>
                      <a:pt x="768" y="10"/>
                      <a:pt x="700" y="29"/>
                    </a:cubicBezTo>
                    <a:cubicBezTo>
                      <a:pt x="280" y="141"/>
                      <a:pt x="0" y="570"/>
                      <a:pt x="84" y="1000"/>
                    </a:cubicBezTo>
                    <a:cubicBezTo>
                      <a:pt x="179" y="1363"/>
                      <a:pt x="501" y="1613"/>
                      <a:pt x="859" y="1613"/>
                    </a:cubicBezTo>
                    <a:cubicBezTo>
                      <a:pt x="923" y="1613"/>
                      <a:pt x="989" y="1605"/>
                      <a:pt x="1055" y="1588"/>
                    </a:cubicBezTo>
                    <a:cubicBezTo>
                      <a:pt x="1484" y="1504"/>
                      <a:pt x="1755" y="1074"/>
                      <a:pt x="1634" y="654"/>
                    </a:cubicBezTo>
                    <a:cubicBezTo>
                      <a:pt x="1571" y="261"/>
                      <a:pt x="1256" y="0"/>
                      <a:pt x="902" y="0"/>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5" name="Google Shape;6135;p151"/>
              <p:cNvSpPr/>
              <p:nvPr/>
            </p:nvSpPr>
            <p:spPr>
              <a:xfrm>
                <a:off x="8249054" y="3369237"/>
                <a:ext cx="154843" cy="129061"/>
              </a:xfrm>
              <a:custGeom>
                <a:avLst/>
                <a:gdLst/>
                <a:ahLst/>
                <a:cxnLst/>
                <a:rect l="l" t="t" r="r" b="b"/>
                <a:pathLst>
                  <a:path w="3081" h="2568" extrusionOk="0">
                    <a:moveTo>
                      <a:pt x="2063" y="1"/>
                    </a:moveTo>
                    <a:cubicBezTo>
                      <a:pt x="2026" y="38"/>
                      <a:pt x="1988" y="75"/>
                      <a:pt x="1951" y="113"/>
                    </a:cubicBezTo>
                    <a:cubicBezTo>
                      <a:pt x="1400" y="617"/>
                      <a:pt x="700" y="850"/>
                      <a:pt x="0" y="1009"/>
                    </a:cubicBezTo>
                    <a:lnTo>
                      <a:pt x="355" y="2568"/>
                    </a:lnTo>
                    <a:cubicBezTo>
                      <a:pt x="1167" y="2372"/>
                      <a:pt x="2567" y="2213"/>
                      <a:pt x="3080" y="1475"/>
                    </a:cubicBezTo>
                    <a:lnTo>
                      <a:pt x="3080" y="1438"/>
                    </a:lnTo>
                    <a:cubicBezTo>
                      <a:pt x="3080" y="1242"/>
                      <a:pt x="2996" y="1009"/>
                      <a:pt x="2922" y="813"/>
                    </a:cubicBezTo>
                    <a:cubicBezTo>
                      <a:pt x="2651" y="271"/>
                      <a:pt x="2492" y="234"/>
                      <a:pt x="2063" y="1"/>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6" name="Google Shape;6136;p151"/>
              <p:cNvSpPr/>
              <p:nvPr/>
            </p:nvSpPr>
            <p:spPr>
              <a:xfrm>
                <a:off x="8257497" y="3354964"/>
                <a:ext cx="103229" cy="92223"/>
              </a:xfrm>
              <a:custGeom>
                <a:avLst/>
                <a:gdLst/>
                <a:ahLst/>
                <a:cxnLst/>
                <a:rect l="l" t="t" r="r" b="b"/>
                <a:pathLst>
                  <a:path w="2054" h="1835" extrusionOk="0">
                    <a:moveTo>
                      <a:pt x="1699" y="1"/>
                    </a:moveTo>
                    <a:cubicBezTo>
                      <a:pt x="1228" y="1"/>
                      <a:pt x="0" y="1007"/>
                      <a:pt x="262" y="1638"/>
                    </a:cubicBezTo>
                    <a:cubicBezTo>
                      <a:pt x="299" y="1759"/>
                      <a:pt x="420" y="1834"/>
                      <a:pt x="495" y="1834"/>
                    </a:cubicBezTo>
                    <a:cubicBezTo>
                      <a:pt x="532" y="1601"/>
                      <a:pt x="850" y="1293"/>
                      <a:pt x="1195" y="1022"/>
                    </a:cubicBezTo>
                    <a:cubicBezTo>
                      <a:pt x="1391" y="826"/>
                      <a:pt x="1587" y="705"/>
                      <a:pt x="1820" y="593"/>
                    </a:cubicBezTo>
                    <a:cubicBezTo>
                      <a:pt x="2054" y="434"/>
                      <a:pt x="2016" y="89"/>
                      <a:pt x="1746" y="5"/>
                    </a:cubicBezTo>
                    <a:cubicBezTo>
                      <a:pt x="1731" y="2"/>
                      <a:pt x="1716" y="1"/>
                      <a:pt x="1699" y="1"/>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7" name="Google Shape;6137;p151"/>
              <p:cNvSpPr/>
              <p:nvPr/>
            </p:nvSpPr>
            <p:spPr>
              <a:xfrm>
                <a:off x="8108333" y="2614369"/>
                <a:ext cx="349993" cy="377484"/>
              </a:xfrm>
              <a:custGeom>
                <a:avLst/>
                <a:gdLst/>
                <a:ahLst/>
                <a:cxnLst/>
                <a:rect l="l" t="t" r="r" b="b"/>
                <a:pathLst>
                  <a:path w="6964" h="7511" extrusionOk="0">
                    <a:moveTo>
                      <a:pt x="3474" y="0"/>
                    </a:moveTo>
                    <a:cubicBezTo>
                      <a:pt x="3433" y="0"/>
                      <a:pt x="3392" y="1"/>
                      <a:pt x="3351" y="2"/>
                    </a:cubicBezTo>
                    <a:cubicBezTo>
                      <a:pt x="1484" y="86"/>
                      <a:pt x="0" y="1832"/>
                      <a:pt x="84" y="3895"/>
                    </a:cubicBezTo>
                    <a:cubicBezTo>
                      <a:pt x="193" y="5907"/>
                      <a:pt x="1679" y="7510"/>
                      <a:pt x="3519" y="7510"/>
                    </a:cubicBezTo>
                    <a:cubicBezTo>
                      <a:pt x="3565" y="7510"/>
                      <a:pt x="3612" y="7509"/>
                      <a:pt x="3659" y="7507"/>
                    </a:cubicBezTo>
                    <a:cubicBezTo>
                      <a:pt x="5526" y="7432"/>
                      <a:pt x="6963" y="5687"/>
                      <a:pt x="6889" y="3624"/>
                    </a:cubicBezTo>
                    <a:cubicBezTo>
                      <a:pt x="6815" y="1607"/>
                      <a:pt x="5287" y="0"/>
                      <a:pt x="3474" y="0"/>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8" name="Google Shape;6138;p151"/>
              <p:cNvSpPr/>
              <p:nvPr/>
            </p:nvSpPr>
            <p:spPr>
              <a:xfrm>
                <a:off x="8071243" y="2776801"/>
                <a:ext cx="82171" cy="82221"/>
              </a:xfrm>
              <a:custGeom>
                <a:avLst/>
                <a:gdLst/>
                <a:ahLst/>
                <a:cxnLst/>
                <a:rect l="l" t="t" r="r" b="b"/>
                <a:pathLst>
                  <a:path w="1635" h="1636" extrusionOk="0">
                    <a:moveTo>
                      <a:pt x="859" y="0"/>
                    </a:moveTo>
                    <a:cubicBezTo>
                      <a:pt x="393" y="0"/>
                      <a:pt x="1" y="355"/>
                      <a:pt x="1" y="821"/>
                    </a:cubicBezTo>
                    <a:cubicBezTo>
                      <a:pt x="1" y="1241"/>
                      <a:pt x="355" y="1633"/>
                      <a:pt x="785" y="1633"/>
                    </a:cubicBezTo>
                    <a:cubicBezTo>
                      <a:pt x="806" y="1635"/>
                      <a:pt x="827" y="1636"/>
                      <a:pt x="848" y="1636"/>
                    </a:cubicBezTo>
                    <a:cubicBezTo>
                      <a:pt x="1285" y="1636"/>
                      <a:pt x="1634" y="1269"/>
                      <a:pt x="1634" y="859"/>
                    </a:cubicBezTo>
                    <a:cubicBezTo>
                      <a:pt x="1634" y="392"/>
                      <a:pt x="1289" y="37"/>
                      <a:pt x="859" y="0"/>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9" name="Google Shape;6139;p151"/>
              <p:cNvSpPr/>
              <p:nvPr/>
            </p:nvSpPr>
            <p:spPr>
              <a:xfrm>
                <a:off x="8089084" y="2808212"/>
                <a:ext cx="17389" cy="29149"/>
              </a:xfrm>
              <a:custGeom>
                <a:avLst/>
                <a:gdLst/>
                <a:ahLst/>
                <a:cxnLst/>
                <a:rect l="l" t="t" r="r" b="b"/>
                <a:pathLst>
                  <a:path w="346" h="580" extrusionOk="0">
                    <a:moveTo>
                      <a:pt x="346" y="0"/>
                    </a:moveTo>
                    <a:cubicBezTo>
                      <a:pt x="271" y="0"/>
                      <a:pt x="234" y="38"/>
                      <a:pt x="150" y="75"/>
                    </a:cubicBezTo>
                    <a:cubicBezTo>
                      <a:pt x="112" y="112"/>
                      <a:pt x="38" y="196"/>
                      <a:pt x="38" y="271"/>
                    </a:cubicBezTo>
                    <a:cubicBezTo>
                      <a:pt x="0" y="383"/>
                      <a:pt x="75" y="467"/>
                      <a:pt x="150" y="504"/>
                    </a:cubicBezTo>
                    <a:cubicBezTo>
                      <a:pt x="150" y="504"/>
                      <a:pt x="196" y="542"/>
                      <a:pt x="234" y="542"/>
                    </a:cubicBezTo>
                    <a:cubicBezTo>
                      <a:pt x="271" y="542"/>
                      <a:pt x="308" y="579"/>
                      <a:pt x="346" y="579"/>
                    </a:cubicBezTo>
                    <a:lnTo>
                      <a:pt x="196" y="430"/>
                    </a:lnTo>
                    <a:cubicBezTo>
                      <a:pt x="150" y="383"/>
                      <a:pt x="150" y="346"/>
                      <a:pt x="150" y="308"/>
                    </a:cubicBezTo>
                    <a:cubicBezTo>
                      <a:pt x="150" y="271"/>
                      <a:pt x="196" y="196"/>
                      <a:pt x="234" y="150"/>
                    </a:cubicBezTo>
                    <a:cubicBezTo>
                      <a:pt x="271" y="112"/>
                      <a:pt x="308" y="75"/>
                      <a:pt x="346" y="0"/>
                    </a:cubicBezTo>
                    <a:close/>
                  </a:path>
                </a:pathLst>
              </a:custGeom>
              <a:solidFill>
                <a:srgbClr val="EC7D7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0" name="Google Shape;6140;p151"/>
              <p:cNvSpPr/>
              <p:nvPr/>
            </p:nvSpPr>
            <p:spPr>
              <a:xfrm>
                <a:off x="8302026" y="2872492"/>
                <a:ext cx="82171" cy="31964"/>
              </a:xfrm>
              <a:custGeom>
                <a:avLst/>
                <a:gdLst/>
                <a:ahLst/>
                <a:cxnLst/>
                <a:rect l="l" t="t" r="r" b="b"/>
                <a:pathLst>
                  <a:path w="1635" h="636" extrusionOk="0">
                    <a:moveTo>
                      <a:pt x="1" y="0"/>
                    </a:moveTo>
                    <a:cubicBezTo>
                      <a:pt x="38" y="84"/>
                      <a:pt x="76" y="159"/>
                      <a:pt x="160" y="233"/>
                    </a:cubicBezTo>
                    <a:cubicBezTo>
                      <a:pt x="197" y="271"/>
                      <a:pt x="272" y="355"/>
                      <a:pt x="309" y="392"/>
                    </a:cubicBezTo>
                    <a:cubicBezTo>
                      <a:pt x="468" y="504"/>
                      <a:pt x="626" y="588"/>
                      <a:pt x="813" y="625"/>
                    </a:cubicBezTo>
                    <a:cubicBezTo>
                      <a:pt x="842" y="632"/>
                      <a:pt x="872" y="635"/>
                      <a:pt x="903" y="635"/>
                    </a:cubicBezTo>
                    <a:cubicBezTo>
                      <a:pt x="1042" y="635"/>
                      <a:pt x="1197" y="573"/>
                      <a:pt x="1326" y="504"/>
                    </a:cubicBezTo>
                    <a:cubicBezTo>
                      <a:pt x="1476" y="392"/>
                      <a:pt x="1597" y="233"/>
                      <a:pt x="1634" y="84"/>
                    </a:cubicBezTo>
                    <a:lnTo>
                      <a:pt x="1634" y="84"/>
                    </a:lnTo>
                    <a:cubicBezTo>
                      <a:pt x="1513" y="196"/>
                      <a:pt x="1364" y="271"/>
                      <a:pt x="1242" y="355"/>
                    </a:cubicBezTo>
                    <a:cubicBezTo>
                      <a:pt x="1093" y="429"/>
                      <a:pt x="972" y="429"/>
                      <a:pt x="813" y="429"/>
                    </a:cubicBezTo>
                    <a:cubicBezTo>
                      <a:pt x="701" y="392"/>
                      <a:pt x="542" y="355"/>
                      <a:pt x="430" y="271"/>
                    </a:cubicBezTo>
                    <a:lnTo>
                      <a:pt x="197" y="159"/>
                    </a:lnTo>
                    <a:cubicBezTo>
                      <a:pt x="160" y="84"/>
                      <a:pt x="76" y="37"/>
                      <a:pt x="1" y="0"/>
                    </a:cubicBezTo>
                    <a:close/>
                  </a:path>
                </a:pathLst>
              </a:custGeom>
              <a:solidFill>
                <a:srgbClr val="EC7D7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1" name="Google Shape;6141;p151"/>
              <p:cNvSpPr/>
              <p:nvPr/>
            </p:nvSpPr>
            <p:spPr>
              <a:xfrm>
                <a:off x="8340975" y="2795095"/>
                <a:ext cx="37140" cy="59656"/>
              </a:xfrm>
              <a:custGeom>
                <a:avLst/>
                <a:gdLst/>
                <a:ahLst/>
                <a:cxnLst/>
                <a:rect l="l" t="t" r="r" b="b"/>
                <a:pathLst>
                  <a:path w="739" h="1187" extrusionOk="0">
                    <a:moveTo>
                      <a:pt x="290" y="0"/>
                    </a:moveTo>
                    <a:cubicBezTo>
                      <a:pt x="255" y="0"/>
                      <a:pt x="215" y="9"/>
                      <a:pt x="197" y="28"/>
                    </a:cubicBezTo>
                    <a:cubicBezTo>
                      <a:pt x="159" y="336"/>
                      <a:pt x="1" y="924"/>
                      <a:pt x="159" y="1157"/>
                    </a:cubicBezTo>
                    <a:cubicBezTo>
                      <a:pt x="169" y="1177"/>
                      <a:pt x="207" y="1187"/>
                      <a:pt x="257" y="1187"/>
                    </a:cubicBezTo>
                    <a:cubicBezTo>
                      <a:pt x="397" y="1187"/>
                      <a:pt x="636" y="1115"/>
                      <a:pt x="663" y="999"/>
                    </a:cubicBezTo>
                    <a:cubicBezTo>
                      <a:pt x="738" y="728"/>
                      <a:pt x="430" y="261"/>
                      <a:pt x="355" y="28"/>
                    </a:cubicBezTo>
                    <a:cubicBezTo>
                      <a:pt x="355" y="9"/>
                      <a:pt x="325" y="0"/>
                      <a:pt x="290" y="0"/>
                    </a:cubicBezTo>
                    <a:close/>
                  </a:path>
                </a:pathLst>
              </a:custGeom>
              <a:solidFill>
                <a:srgbClr val="EC7D7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2" name="Google Shape;6142;p151"/>
              <p:cNvSpPr/>
              <p:nvPr/>
            </p:nvSpPr>
            <p:spPr>
              <a:xfrm>
                <a:off x="8237294" y="2774892"/>
                <a:ext cx="54931" cy="39000"/>
              </a:xfrm>
              <a:custGeom>
                <a:avLst/>
                <a:gdLst/>
                <a:ahLst/>
                <a:cxnLst/>
                <a:rect l="l" t="t" r="r" b="b"/>
                <a:pathLst>
                  <a:path w="1093" h="776" extrusionOk="0">
                    <a:moveTo>
                      <a:pt x="626" y="1"/>
                    </a:moveTo>
                    <a:cubicBezTo>
                      <a:pt x="160" y="38"/>
                      <a:pt x="1" y="663"/>
                      <a:pt x="1" y="663"/>
                    </a:cubicBezTo>
                    <a:cubicBezTo>
                      <a:pt x="1" y="701"/>
                      <a:pt x="48" y="738"/>
                      <a:pt x="85" y="775"/>
                    </a:cubicBezTo>
                    <a:cubicBezTo>
                      <a:pt x="122" y="775"/>
                      <a:pt x="160" y="738"/>
                      <a:pt x="160" y="701"/>
                    </a:cubicBezTo>
                    <a:cubicBezTo>
                      <a:pt x="160" y="701"/>
                      <a:pt x="281" y="197"/>
                      <a:pt x="626" y="159"/>
                    </a:cubicBezTo>
                    <a:cubicBezTo>
                      <a:pt x="701" y="159"/>
                      <a:pt x="785" y="159"/>
                      <a:pt x="822" y="197"/>
                    </a:cubicBezTo>
                    <a:cubicBezTo>
                      <a:pt x="934" y="309"/>
                      <a:pt x="934" y="626"/>
                      <a:pt x="897" y="701"/>
                    </a:cubicBezTo>
                    <a:cubicBezTo>
                      <a:pt x="897" y="738"/>
                      <a:pt x="934" y="775"/>
                      <a:pt x="981" y="775"/>
                    </a:cubicBezTo>
                    <a:cubicBezTo>
                      <a:pt x="1018" y="775"/>
                      <a:pt x="1056" y="775"/>
                      <a:pt x="1056" y="738"/>
                    </a:cubicBezTo>
                    <a:cubicBezTo>
                      <a:pt x="1056" y="701"/>
                      <a:pt x="1093" y="309"/>
                      <a:pt x="897" y="113"/>
                    </a:cubicBezTo>
                    <a:cubicBezTo>
                      <a:pt x="860" y="38"/>
                      <a:pt x="748" y="1"/>
                      <a:pt x="626"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3" name="Google Shape;6143;p151"/>
              <p:cNvSpPr/>
              <p:nvPr/>
            </p:nvSpPr>
            <p:spPr>
              <a:xfrm>
                <a:off x="8380377" y="2766901"/>
                <a:ext cx="56339" cy="41362"/>
              </a:xfrm>
              <a:custGeom>
                <a:avLst/>
                <a:gdLst/>
                <a:ahLst/>
                <a:cxnLst/>
                <a:rect l="l" t="t" r="r" b="b"/>
                <a:pathLst>
                  <a:path w="1121" h="823" extrusionOk="0">
                    <a:moveTo>
                      <a:pt x="617" y="1"/>
                    </a:moveTo>
                    <a:cubicBezTo>
                      <a:pt x="150" y="38"/>
                      <a:pt x="38" y="664"/>
                      <a:pt x="38" y="701"/>
                    </a:cubicBezTo>
                    <a:cubicBezTo>
                      <a:pt x="1" y="738"/>
                      <a:pt x="38" y="785"/>
                      <a:pt x="75" y="822"/>
                    </a:cubicBezTo>
                    <a:cubicBezTo>
                      <a:pt x="113" y="822"/>
                      <a:pt x="150" y="785"/>
                      <a:pt x="150" y="738"/>
                    </a:cubicBezTo>
                    <a:cubicBezTo>
                      <a:pt x="187" y="738"/>
                      <a:pt x="309" y="197"/>
                      <a:pt x="654" y="197"/>
                    </a:cubicBezTo>
                    <a:cubicBezTo>
                      <a:pt x="668" y="186"/>
                      <a:pt x="684" y="182"/>
                      <a:pt x="701" y="182"/>
                    </a:cubicBezTo>
                    <a:cubicBezTo>
                      <a:pt x="741" y="182"/>
                      <a:pt x="786" y="208"/>
                      <a:pt x="813" y="234"/>
                    </a:cubicBezTo>
                    <a:cubicBezTo>
                      <a:pt x="934" y="356"/>
                      <a:pt x="934" y="664"/>
                      <a:pt x="934" y="738"/>
                    </a:cubicBezTo>
                    <a:cubicBezTo>
                      <a:pt x="934" y="785"/>
                      <a:pt x="971" y="822"/>
                      <a:pt x="1009" y="822"/>
                    </a:cubicBezTo>
                    <a:cubicBezTo>
                      <a:pt x="1046" y="822"/>
                      <a:pt x="1083" y="822"/>
                      <a:pt x="1083" y="738"/>
                    </a:cubicBezTo>
                    <a:cubicBezTo>
                      <a:pt x="1083" y="738"/>
                      <a:pt x="1121" y="318"/>
                      <a:pt x="934" y="122"/>
                    </a:cubicBezTo>
                    <a:cubicBezTo>
                      <a:pt x="850" y="38"/>
                      <a:pt x="738" y="1"/>
                      <a:pt x="617"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4" name="Google Shape;6144;p151"/>
              <p:cNvSpPr/>
              <p:nvPr/>
            </p:nvSpPr>
            <p:spPr>
              <a:xfrm>
                <a:off x="8080775" y="2544300"/>
                <a:ext cx="404807" cy="243020"/>
              </a:xfrm>
              <a:custGeom>
                <a:avLst/>
                <a:gdLst/>
                <a:ahLst/>
                <a:cxnLst/>
                <a:rect l="l" t="t" r="r" b="b"/>
                <a:pathLst>
                  <a:path w="7971" h="4531" extrusionOk="0">
                    <a:moveTo>
                      <a:pt x="5655" y="1"/>
                    </a:moveTo>
                    <a:cubicBezTo>
                      <a:pt x="4122" y="1"/>
                      <a:pt x="4042" y="1037"/>
                      <a:pt x="3299" y="1037"/>
                    </a:cubicBezTo>
                    <a:cubicBezTo>
                      <a:pt x="3265" y="1037"/>
                      <a:pt x="3229" y="1035"/>
                      <a:pt x="3191" y="1030"/>
                    </a:cubicBezTo>
                    <a:cubicBezTo>
                      <a:pt x="3002" y="1007"/>
                      <a:pt x="2813" y="995"/>
                      <a:pt x="2627" y="995"/>
                    </a:cubicBezTo>
                    <a:cubicBezTo>
                      <a:pt x="1210" y="995"/>
                      <a:pt x="1" y="1741"/>
                      <a:pt x="587" y="4530"/>
                    </a:cubicBezTo>
                    <a:cubicBezTo>
                      <a:pt x="587" y="4530"/>
                      <a:pt x="1866" y="4297"/>
                      <a:pt x="1866" y="3084"/>
                    </a:cubicBezTo>
                    <a:cubicBezTo>
                      <a:pt x="1866" y="1964"/>
                      <a:pt x="2995" y="1683"/>
                      <a:pt x="2995" y="1683"/>
                    </a:cubicBezTo>
                    <a:cubicBezTo>
                      <a:pt x="2995" y="1683"/>
                      <a:pt x="3513" y="2743"/>
                      <a:pt x="4510" y="2743"/>
                    </a:cubicBezTo>
                    <a:cubicBezTo>
                      <a:pt x="4797" y="2743"/>
                      <a:pt x="5123" y="2655"/>
                      <a:pt x="5487" y="2430"/>
                    </a:cubicBezTo>
                    <a:cubicBezTo>
                      <a:pt x="5659" y="2318"/>
                      <a:pt x="5815" y="2272"/>
                      <a:pt x="5954" y="2272"/>
                    </a:cubicBezTo>
                    <a:cubicBezTo>
                      <a:pt x="6545" y="2272"/>
                      <a:pt x="6850" y="3084"/>
                      <a:pt x="6850" y="3084"/>
                    </a:cubicBezTo>
                    <a:cubicBezTo>
                      <a:pt x="7970" y="3084"/>
                      <a:pt x="7391" y="171"/>
                      <a:pt x="5954" y="13"/>
                    </a:cubicBezTo>
                    <a:cubicBezTo>
                      <a:pt x="5849" y="4"/>
                      <a:pt x="5749" y="1"/>
                      <a:pt x="5655"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5" name="Google Shape;6145;p151"/>
              <p:cNvSpPr/>
              <p:nvPr/>
            </p:nvSpPr>
            <p:spPr>
              <a:xfrm>
                <a:off x="8025982" y="3065152"/>
                <a:ext cx="142631" cy="242090"/>
              </a:xfrm>
              <a:custGeom>
                <a:avLst/>
                <a:gdLst/>
                <a:ahLst/>
                <a:cxnLst/>
                <a:rect l="l" t="t" r="r" b="b"/>
                <a:pathLst>
                  <a:path w="2838" h="4817" extrusionOk="0">
                    <a:moveTo>
                      <a:pt x="2838" y="0"/>
                    </a:moveTo>
                    <a:cubicBezTo>
                      <a:pt x="2838" y="0"/>
                      <a:pt x="1671" y="75"/>
                      <a:pt x="1587" y="150"/>
                    </a:cubicBezTo>
                    <a:cubicBezTo>
                      <a:pt x="1587" y="150"/>
                      <a:pt x="579" y="1354"/>
                      <a:pt x="0" y="4817"/>
                    </a:cubicBezTo>
                    <a:lnTo>
                      <a:pt x="2138" y="1046"/>
                    </a:lnTo>
                    <a:cubicBezTo>
                      <a:pt x="2138" y="1046"/>
                      <a:pt x="2287" y="700"/>
                      <a:pt x="2838" y="0"/>
                    </a:cubicBezTo>
                    <a:close/>
                  </a:path>
                </a:pathLst>
              </a:custGeom>
              <a:solidFill>
                <a:srgbClr val="000000">
                  <a:alpha val="2849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6" name="Google Shape;6146;p151"/>
              <p:cNvSpPr/>
              <p:nvPr/>
            </p:nvSpPr>
            <p:spPr>
              <a:xfrm>
                <a:off x="7961933" y="3068295"/>
                <a:ext cx="308732" cy="527905"/>
              </a:xfrm>
              <a:custGeom>
                <a:avLst/>
                <a:gdLst/>
                <a:ahLst/>
                <a:cxnLst/>
                <a:rect l="l" t="t" r="r" b="b"/>
                <a:pathLst>
                  <a:path w="6143" h="10504" extrusionOk="0">
                    <a:moveTo>
                      <a:pt x="4271" y="0"/>
                    </a:moveTo>
                    <a:cubicBezTo>
                      <a:pt x="3817" y="0"/>
                      <a:pt x="3370" y="243"/>
                      <a:pt x="3109" y="659"/>
                    </a:cubicBezTo>
                    <a:cubicBezTo>
                      <a:pt x="1" y="5438"/>
                      <a:pt x="701" y="8826"/>
                      <a:pt x="701" y="8826"/>
                    </a:cubicBezTo>
                    <a:cubicBezTo>
                      <a:pt x="860" y="10376"/>
                      <a:pt x="1709" y="10422"/>
                      <a:pt x="1709" y="10422"/>
                    </a:cubicBezTo>
                    <a:cubicBezTo>
                      <a:pt x="1952" y="10478"/>
                      <a:pt x="2196" y="10504"/>
                      <a:pt x="2438" y="10504"/>
                    </a:cubicBezTo>
                    <a:cubicBezTo>
                      <a:pt x="3857" y="10504"/>
                      <a:pt x="5218" y="9629"/>
                      <a:pt x="6143" y="8864"/>
                    </a:cubicBezTo>
                    <a:cubicBezTo>
                      <a:pt x="6105" y="8705"/>
                      <a:pt x="6068" y="8556"/>
                      <a:pt x="6031" y="8360"/>
                    </a:cubicBezTo>
                    <a:cubicBezTo>
                      <a:pt x="5872" y="7809"/>
                      <a:pt x="5760" y="7267"/>
                      <a:pt x="5676" y="6689"/>
                    </a:cubicBezTo>
                    <a:lnTo>
                      <a:pt x="3893" y="7193"/>
                    </a:lnTo>
                    <a:cubicBezTo>
                      <a:pt x="5331" y="4701"/>
                      <a:pt x="5676" y="3422"/>
                      <a:pt x="5797" y="2367"/>
                    </a:cubicBezTo>
                    <a:cubicBezTo>
                      <a:pt x="5835" y="2255"/>
                      <a:pt x="5835" y="2096"/>
                      <a:pt x="5872" y="1975"/>
                    </a:cubicBezTo>
                    <a:cubicBezTo>
                      <a:pt x="5909" y="1004"/>
                      <a:pt x="5443" y="463"/>
                      <a:pt x="4939" y="192"/>
                    </a:cubicBezTo>
                    <a:cubicBezTo>
                      <a:pt x="4729" y="61"/>
                      <a:pt x="4500" y="0"/>
                      <a:pt x="4271"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7" name="Google Shape;6147;p151"/>
              <p:cNvSpPr/>
              <p:nvPr/>
            </p:nvSpPr>
            <p:spPr>
              <a:xfrm>
                <a:off x="8178694" y="3290885"/>
                <a:ext cx="66641" cy="134690"/>
              </a:xfrm>
              <a:custGeom>
                <a:avLst/>
                <a:gdLst/>
                <a:ahLst/>
                <a:cxnLst/>
                <a:rect l="l" t="t" r="r" b="b"/>
                <a:pathLst>
                  <a:path w="1326" h="2680" extrusionOk="0">
                    <a:moveTo>
                      <a:pt x="822" y="1"/>
                    </a:moveTo>
                    <a:cubicBezTo>
                      <a:pt x="784" y="76"/>
                      <a:pt x="0" y="1672"/>
                      <a:pt x="47" y="2446"/>
                    </a:cubicBezTo>
                    <a:cubicBezTo>
                      <a:pt x="47" y="2493"/>
                      <a:pt x="84" y="2568"/>
                      <a:pt x="121" y="2605"/>
                    </a:cubicBezTo>
                    <a:cubicBezTo>
                      <a:pt x="196" y="2642"/>
                      <a:pt x="317" y="2680"/>
                      <a:pt x="429" y="2680"/>
                    </a:cubicBezTo>
                    <a:cubicBezTo>
                      <a:pt x="784" y="2680"/>
                      <a:pt x="1251" y="2530"/>
                      <a:pt x="1326" y="2530"/>
                    </a:cubicBezTo>
                    <a:lnTo>
                      <a:pt x="1288" y="2409"/>
                    </a:lnTo>
                    <a:cubicBezTo>
                      <a:pt x="1127" y="2467"/>
                      <a:pt x="741" y="2557"/>
                      <a:pt x="467" y="2557"/>
                    </a:cubicBezTo>
                    <a:cubicBezTo>
                      <a:pt x="345" y="2557"/>
                      <a:pt x="245" y="2539"/>
                      <a:pt x="196" y="2493"/>
                    </a:cubicBezTo>
                    <a:cubicBezTo>
                      <a:pt x="159" y="2493"/>
                      <a:pt x="159" y="2446"/>
                      <a:pt x="159" y="2446"/>
                    </a:cubicBezTo>
                    <a:cubicBezTo>
                      <a:pt x="121" y="1672"/>
                      <a:pt x="896" y="76"/>
                      <a:pt x="896" y="38"/>
                    </a:cubicBezTo>
                    <a:lnTo>
                      <a:pt x="822" y="1"/>
                    </a:ln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48" name="Google Shape;6148;p151"/>
            <p:cNvSpPr/>
            <p:nvPr/>
          </p:nvSpPr>
          <p:spPr>
            <a:xfrm rot="5750891">
              <a:off x="569060" y="2326738"/>
              <a:ext cx="111882" cy="28657"/>
            </a:xfrm>
            <a:prstGeom prst="roundRect">
              <a:avLst>
                <a:gd name="adj" fmla="val 16667"/>
              </a:avLst>
            </a:prstGeom>
            <a:solidFill>
              <a:srgbClr val="EF41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49" name="Google Shape;6149;p151"/>
          <p:cNvSpPr/>
          <p:nvPr/>
        </p:nvSpPr>
        <p:spPr>
          <a:xfrm rot="-2356988" flipH="1">
            <a:off x="7434942" y="648389"/>
            <a:ext cx="1024515" cy="476417"/>
          </a:xfrm>
          <a:custGeom>
            <a:avLst/>
            <a:gdLst/>
            <a:ahLst/>
            <a:cxnLst/>
            <a:rect l="l" t="t" r="r" b="b"/>
            <a:pathLst>
              <a:path w="33584" h="16273" extrusionOk="0">
                <a:moveTo>
                  <a:pt x="0" y="16273"/>
                </a:moveTo>
                <a:cubicBezTo>
                  <a:pt x="7212" y="14924"/>
                  <a:pt x="16020" y="11414"/>
                  <a:pt x="18633" y="4558"/>
                </a:cubicBezTo>
                <a:cubicBezTo>
                  <a:pt x="19173" y="3140"/>
                  <a:pt x="19190" y="542"/>
                  <a:pt x="17740" y="95"/>
                </a:cubicBezTo>
                <a:cubicBezTo>
                  <a:pt x="14229" y="-987"/>
                  <a:pt x="10734" y="8224"/>
                  <a:pt x="13724" y="10360"/>
                </a:cubicBezTo>
                <a:cubicBezTo>
                  <a:pt x="19344" y="14375"/>
                  <a:pt x="30861" y="10795"/>
                  <a:pt x="33584" y="4447"/>
                </a:cubicBezTo>
              </a:path>
            </a:pathLst>
          </a:custGeom>
          <a:noFill/>
          <a:ln w="19050" cap="flat" cmpd="sng">
            <a:solidFill>
              <a:schemeClr val="dk2"/>
            </a:solidFill>
            <a:prstDash val="dash"/>
            <a:round/>
            <a:headEnd type="none" w="med" len="med"/>
            <a:tailEnd type="none" w="med" len="med"/>
          </a:ln>
        </p:spPr>
      </p:sp>
      <p:grpSp>
        <p:nvGrpSpPr>
          <p:cNvPr id="6150" name="Google Shape;6150;p151"/>
          <p:cNvGrpSpPr/>
          <p:nvPr/>
        </p:nvGrpSpPr>
        <p:grpSpPr>
          <a:xfrm flipH="1">
            <a:off x="6813319" y="830970"/>
            <a:ext cx="586564" cy="447078"/>
            <a:chOff x="1565851" y="1060729"/>
            <a:chExt cx="499543" cy="380751"/>
          </a:xfrm>
        </p:grpSpPr>
        <p:sp>
          <p:nvSpPr>
            <p:cNvPr id="6151" name="Google Shape;6151;p151"/>
            <p:cNvSpPr/>
            <p:nvPr/>
          </p:nvSpPr>
          <p:spPr>
            <a:xfrm>
              <a:off x="1860576" y="1346782"/>
              <a:ext cx="54816" cy="94681"/>
            </a:xfrm>
            <a:custGeom>
              <a:avLst/>
              <a:gdLst/>
              <a:ahLst/>
              <a:cxnLst/>
              <a:rect l="l" t="t" r="r" b="b"/>
              <a:pathLst>
                <a:path w="3626" h="6263" extrusionOk="0">
                  <a:moveTo>
                    <a:pt x="2347" y="1"/>
                  </a:moveTo>
                  <a:cubicBezTo>
                    <a:pt x="2159" y="1"/>
                    <a:pt x="1984" y="222"/>
                    <a:pt x="2147" y="414"/>
                  </a:cubicBezTo>
                  <a:cubicBezTo>
                    <a:pt x="3101" y="1486"/>
                    <a:pt x="3042" y="3371"/>
                    <a:pt x="1659" y="4014"/>
                  </a:cubicBezTo>
                  <a:cubicBezTo>
                    <a:pt x="1622" y="4014"/>
                    <a:pt x="1622" y="4044"/>
                    <a:pt x="1622" y="4044"/>
                  </a:cubicBezTo>
                  <a:cubicBezTo>
                    <a:pt x="1534" y="4044"/>
                    <a:pt x="1437" y="4044"/>
                    <a:pt x="1378" y="4140"/>
                  </a:cubicBezTo>
                  <a:cubicBezTo>
                    <a:pt x="1296" y="4155"/>
                    <a:pt x="1214" y="4163"/>
                    <a:pt x="1133" y="4163"/>
                  </a:cubicBezTo>
                  <a:cubicBezTo>
                    <a:pt x="911" y="4163"/>
                    <a:pt x="698" y="4106"/>
                    <a:pt x="513" y="4014"/>
                  </a:cubicBezTo>
                  <a:cubicBezTo>
                    <a:pt x="468" y="3991"/>
                    <a:pt x="425" y="3981"/>
                    <a:pt x="384" y="3981"/>
                  </a:cubicBezTo>
                  <a:cubicBezTo>
                    <a:pt x="147" y="3981"/>
                    <a:pt x="0" y="4312"/>
                    <a:pt x="240" y="4413"/>
                  </a:cubicBezTo>
                  <a:cubicBezTo>
                    <a:pt x="484" y="4539"/>
                    <a:pt x="765" y="4628"/>
                    <a:pt x="1038" y="4665"/>
                  </a:cubicBezTo>
                  <a:cubicBezTo>
                    <a:pt x="853" y="4909"/>
                    <a:pt x="669" y="5093"/>
                    <a:pt x="365" y="5093"/>
                  </a:cubicBezTo>
                  <a:cubicBezTo>
                    <a:pt x="55" y="5093"/>
                    <a:pt x="25" y="5589"/>
                    <a:pt x="329" y="5589"/>
                  </a:cubicBezTo>
                  <a:cubicBezTo>
                    <a:pt x="346" y="5589"/>
                    <a:pt x="363" y="5590"/>
                    <a:pt x="380" y="5590"/>
                  </a:cubicBezTo>
                  <a:cubicBezTo>
                    <a:pt x="1025" y="5590"/>
                    <a:pt x="1328" y="5051"/>
                    <a:pt x="1659" y="4568"/>
                  </a:cubicBezTo>
                  <a:lnTo>
                    <a:pt x="1659" y="4568"/>
                  </a:lnTo>
                  <a:cubicBezTo>
                    <a:pt x="1903" y="4968"/>
                    <a:pt x="1844" y="5707"/>
                    <a:pt x="1319" y="5774"/>
                  </a:cubicBezTo>
                  <a:cubicBezTo>
                    <a:pt x="1018" y="5831"/>
                    <a:pt x="1099" y="6263"/>
                    <a:pt x="1380" y="6263"/>
                  </a:cubicBezTo>
                  <a:cubicBezTo>
                    <a:pt x="1389" y="6263"/>
                    <a:pt x="1398" y="6262"/>
                    <a:pt x="1408" y="6261"/>
                  </a:cubicBezTo>
                  <a:cubicBezTo>
                    <a:pt x="2273" y="6173"/>
                    <a:pt x="2517" y="4997"/>
                    <a:pt x="2088" y="4354"/>
                  </a:cubicBezTo>
                  <a:cubicBezTo>
                    <a:pt x="3567" y="3460"/>
                    <a:pt x="3626" y="1338"/>
                    <a:pt x="2517" y="74"/>
                  </a:cubicBezTo>
                  <a:cubicBezTo>
                    <a:pt x="2466" y="23"/>
                    <a:pt x="2406" y="1"/>
                    <a:pt x="2347"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52" name="Google Shape;6152;p151"/>
            <p:cNvGrpSpPr/>
            <p:nvPr/>
          </p:nvGrpSpPr>
          <p:grpSpPr>
            <a:xfrm>
              <a:off x="1585676" y="1253722"/>
              <a:ext cx="160752" cy="140613"/>
              <a:chOff x="4037921" y="1824340"/>
              <a:chExt cx="151639" cy="132641"/>
            </a:xfrm>
          </p:grpSpPr>
          <p:sp>
            <p:nvSpPr>
              <p:cNvPr id="6153" name="Google Shape;6153;p151"/>
              <p:cNvSpPr/>
              <p:nvPr/>
            </p:nvSpPr>
            <p:spPr>
              <a:xfrm>
                <a:off x="4068015" y="1824340"/>
                <a:ext cx="118065" cy="89112"/>
              </a:xfrm>
              <a:custGeom>
                <a:avLst/>
                <a:gdLst/>
                <a:ahLst/>
                <a:cxnLst/>
                <a:rect l="l" t="t" r="r" b="b"/>
                <a:pathLst>
                  <a:path w="8278" h="6248" extrusionOk="0">
                    <a:moveTo>
                      <a:pt x="1650" y="1"/>
                    </a:moveTo>
                    <a:cubicBezTo>
                      <a:pt x="794" y="1"/>
                      <a:pt x="1" y="766"/>
                      <a:pt x="234" y="1639"/>
                    </a:cubicBezTo>
                    <a:cubicBezTo>
                      <a:pt x="1129" y="4537"/>
                      <a:pt x="4544" y="5609"/>
                      <a:pt x="7287" y="6230"/>
                    </a:cubicBezTo>
                    <a:cubicBezTo>
                      <a:pt x="7344" y="6242"/>
                      <a:pt x="7399" y="6248"/>
                      <a:pt x="7450" y="6248"/>
                    </a:cubicBezTo>
                    <a:cubicBezTo>
                      <a:pt x="8042" y="6248"/>
                      <a:pt x="8278" y="5475"/>
                      <a:pt x="7938" y="4965"/>
                    </a:cubicBezTo>
                    <a:lnTo>
                      <a:pt x="7901" y="4965"/>
                    </a:lnTo>
                    <a:cubicBezTo>
                      <a:pt x="6053" y="3332"/>
                      <a:pt x="4485" y="1269"/>
                      <a:pt x="2171" y="101"/>
                    </a:cubicBezTo>
                    <a:cubicBezTo>
                      <a:pt x="2000" y="32"/>
                      <a:pt x="1824" y="1"/>
                      <a:pt x="1650" y="1"/>
                    </a:cubicBezTo>
                    <a:close/>
                  </a:path>
                </a:pathLst>
              </a:custGeom>
              <a:solidFill>
                <a:srgbClr val="EF41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4" name="Google Shape;6154;p151"/>
              <p:cNvSpPr/>
              <p:nvPr/>
            </p:nvSpPr>
            <p:spPr>
              <a:xfrm>
                <a:off x="4037921" y="1895994"/>
                <a:ext cx="151639" cy="60986"/>
              </a:xfrm>
              <a:custGeom>
                <a:avLst/>
                <a:gdLst/>
                <a:ahLst/>
                <a:cxnLst/>
                <a:rect l="l" t="t" r="r" b="b"/>
                <a:pathLst>
                  <a:path w="10632" h="4276" extrusionOk="0">
                    <a:moveTo>
                      <a:pt x="9427" y="1"/>
                    </a:moveTo>
                    <a:cubicBezTo>
                      <a:pt x="6721" y="311"/>
                      <a:pt x="3912" y="67"/>
                      <a:pt x="1265" y="1080"/>
                    </a:cubicBezTo>
                    <a:cubicBezTo>
                      <a:pt x="186" y="1605"/>
                      <a:pt x="1" y="3239"/>
                      <a:pt x="1051" y="3793"/>
                    </a:cubicBezTo>
                    <a:cubicBezTo>
                      <a:pt x="1772" y="4131"/>
                      <a:pt x="2516" y="4275"/>
                      <a:pt x="3265" y="4275"/>
                    </a:cubicBezTo>
                    <a:cubicBezTo>
                      <a:pt x="5650" y="4275"/>
                      <a:pt x="8085" y="2811"/>
                      <a:pt x="9981" y="1450"/>
                    </a:cubicBezTo>
                    <a:cubicBezTo>
                      <a:pt x="10632" y="991"/>
                      <a:pt x="10166" y="97"/>
                      <a:pt x="9427" y="1"/>
                    </a:cubicBezTo>
                    <a:close/>
                  </a:path>
                </a:pathLst>
              </a:custGeom>
              <a:solidFill>
                <a:srgbClr val="EF41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55" name="Google Shape;6155;p151"/>
            <p:cNvSpPr/>
            <p:nvPr/>
          </p:nvSpPr>
          <p:spPr>
            <a:xfrm>
              <a:off x="1696091" y="1095495"/>
              <a:ext cx="356637" cy="279311"/>
            </a:xfrm>
            <a:custGeom>
              <a:avLst/>
              <a:gdLst/>
              <a:ahLst/>
              <a:cxnLst/>
              <a:rect l="l" t="t" r="r" b="b"/>
              <a:pathLst>
                <a:path w="23591" h="18476" extrusionOk="0">
                  <a:moveTo>
                    <a:pt x="17466" y="0"/>
                  </a:moveTo>
                  <a:cubicBezTo>
                    <a:pt x="14735" y="0"/>
                    <a:pt x="12204" y="1552"/>
                    <a:pt x="10594" y="3601"/>
                  </a:cubicBezTo>
                  <a:cubicBezTo>
                    <a:pt x="10380" y="3845"/>
                    <a:pt x="10165" y="4126"/>
                    <a:pt x="9980" y="4370"/>
                  </a:cubicBezTo>
                  <a:cubicBezTo>
                    <a:pt x="9640" y="4836"/>
                    <a:pt x="9330" y="5294"/>
                    <a:pt x="9027" y="5789"/>
                  </a:cubicBezTo>
                  <a:cubicBezTo>
                    <a:pt x="8775" y="6129"/>
                    <a:pt x="8502" y="6528"/>
                    <a:pt x="8221" y="6957"/>
                  </a:cubicBezTo>
                  <a:cubicBezTo>
                    <a:pt x="6099" y="10498"/>
                    <a:pt x="2957" y="13152"/>
                    <a:pt x="0" y="15954"/>
                  </a:cubicBezTo>
                  <a:cubicBezTo>
                    <a:pt x="2476" y="18306"/>
                    <a:pt x="6214" y="18474"/>
                    <a:pt x="9671" y="18474"/>
                  </a:cubicBezTo>
                  <a:cubicBezTo>
                    <a:pt x="10247" y="18474"/>
                    <a:pt x="10815" y="18470"/>
                    <a:pt x="11368" y="18470"/>
                  </a:cubicBezTo>
                  <a:cubicBezTo>
                    <a:pt x="11669" y="18470"/>
                    <a:pt x="11966" y="18471"/>
                    <a:pt x="12257" y="18475"/>
                  </a:cubicBezTo>
                  <a:cubicBezTo>
                    <a:pt x="12812" y="18446"/>
                    <a:pt x="13366" y="18357"/>
                    <a:pt x="13921" y="18261"/>
                  </a:cubicBezTo>
                  <a:cubicBezTo>
                    <a:pt x="17743" y="17522"/>
                    <a:pt x="21188" y="15185"/>
                    <a:pt x="22607" y="11238"/>
                  </a:cubicBezTo>
                  <a:cubicBezTo>
                    <a:pt x="22792" y="10713"/>
                    <a:pt x="22977" y="10225"/>
                    <a:pt x="23103" y="9700"/>
                  </a:cubicBezTo>
                  <a:cubicBezTo>
                    <a:pt x="23591" y="7637"/>
                    <a:pt x="23502" y="5449"/>
                    <a:pt x="22637" y="3475"/>
                  </a:cubicBezTo>
                  <a:cubicBezTo>
                    <a:pt x="22422" y="2987"/>
                    <a:pt x="22149" y="2522"/>
                    <a:pt x="21838" y="2093"/>
                  </a:cubicBezTo>
                  <a:cubicBezTo>
                    <a:pt x="21498" y="1627"/>
                    <a:pt x="21099" y="1257"/>
                    <a:pt x="20670" y="984"/>
                  </a:cubicBezTo>
                  <a:cubicBezTo>
                    <a:pt x="20205" y="644"/>
                    <a:pt x="19709" y="400"/>
                    <a:pt x="19192" y="245"/>
                  </a:cubicBezTo>
                  <a:cubicBezTo>
                    <a:pt x="18940" y="178"/>
                    <a:pt x="18667" y="119"/>
                    <a:pt x="18386" y="60"/>
                  </a:cubicBezTo>
                  <a:cubicBezTo>
                    <a:pt x="18077" y="20"/>
                    <a:pt x="17770" y="0"/>
                    <a:pt x="17466" y="0"/>
                  </a:cubicBezTo>
                  <a:close/>
                </a:path>
              </a:pathLst>
            </a:custGeom>
            <a:solidFill>
              <a:srgbClr val="EF41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6" name="Google Shape;6156;p151"/>
            <p:cNvSpPr/>
            <p:nvPr/>
          </p:nvSpPr>
          <p:spPr>
            <a:xfrm>
              <a:off x="1767289" y="1210767"/>
              <a:ext cx="279855" cy="164055"/>
            </a:xfrm>
            <a:custGeom>
              <a:avLst/>
              <a:gdLst/>
              <a:ahLst/>
              <a:cxnLst/>
              <a:rect l="l" t="t" r="r" b="b"/>
              <a:pathLst>
                <a:path w="18512" h="10852" extrusionOk="0">
                  <a:moveTo>
                    <a:pt x="15090" y="1"/>
                  </a:moveTo>
                  <a:cubicBezTo>
                    <a:pt x="11622" y="1"/>
                    <a:pt x="8672" y="2352"/>
                    <a:pt x="6839" y="5188"/>
                  </a:cubicBezTo>
                  <a:cubicBezTo>
                    <a:pt x="5700" y="6970"/>
                    <a:pt x="4406" y="8419"/>
                    <a:pt x="2285" y="8914"/>
                  </a:cubicBezTo>
                  <a:cubicBezTo>
                    <a:pt x="1508" y="9099"/>
                    <a:pt x="0" y="9742"/>
                    <a:pt x="1080" y="10607"/>
                  </a:cubicBezTo>
                  <a:cubicBezTo>
                    <a:pt x="1080" y="10637"/>
                    <a:pt x="1109" y="10666"/>
                    <a:pt x="1139" y="10666"/>
                  </a:cubicBezTo>
                  <a:cubicBezTo>
                    <a:pt x="2530" y="10829"/>
                    <a:pt x="3959" y="10846"/>
                    <a:pt x="5335" y="10846"/>
                  </a:cubicBezTo>
                  <a:cubicBezTo>
                    <a:pt x="5718" y="10846"/>
                    <a:pt x="6097" y="10845"/>
                    <a:pt x="6470" y="10845"/>
                  </a:cubicBezTo>
                  <a:cubicBezTo>
                    <a:pt x="6836" y="10845"/>
                    <a:pt x="7196" y="10846"/>
                    <a:pt x="7548" y="10851"/>
                  </a:cubicBezTo>
                  <a:cubicBezTo>
                    <a:pt x="8103" y="10822"/>
                    <a:pt x="8657" y="10733"/>
                    <a:pt x="9212" y="10637"/>
                  </a:cubicBezTo>
                  <a:cubicBezTo>
                    <a:pt x="13034" y="9898"/>
                    <a:pt x="16479" y="7561"/>
                    <a:pt x="17898" y="3614"/>
                  </a:cubicBezTo>
                  <a:cubicBezTo>
                    <a:pt x="18083" y="3089"/>
                    <a:pt x="18268" y="2601"/>
                    <a:pt x="18394" y="2076"/>
                  </a:cubicBezTo>
                  <a:cubicBezTo>
                    <a:pt x="18423" y="1891"/>
                    <a:pt x="18482" y="1706"/>
                    <a:pt x="18512" y="1492"/>
                  </a:cubicBezTo>
                  <a:cubicBezTo>
                    <a:pt x="18054" y="597"/>
                    <a:pt x="17033" y="132"/>
                    <a:pt x="15895" y="43"/>
                  </a:cubicBezTo>
                  <a:cubicBezTo>
                    <a:pt x="15624" y="15"/>
                    <a:pt x="15355" y="1"/>
                    <a:pt x="15090" y="1"/>
                  </a:cubicBezTo>
                  <a:close/>
                </a:path>
              </a:pathLst>
            </a:custGeom>
            <a:solidFill>
              <a:srgbClr val="FE5F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7" name="Google Shape;6157;p151"/>
            <p:cNvSpPr/>
            <p:nvPr/>
          </p:nvSpPr>
          <p:spPr>
            <a:xfrm>
              <a:off x="1968681" y="1127655"/>
              <a:ext cx="28224" cy="19970"/>
            </a:xfrm>
            <a:custGeom>
              <a:avLst/>
              <a:gdLst/>
              <a:ahLst/>
              <a:cxnLst/>
              <a:rect l="l" t="t" r="r" b="b"/>
              <a:pathLst>
                <a:path w="1867" h="1321" extrusionOk="0">
                  <a:moveTo>
                    <a:pt x="936" y="1"/>
                  </a:moveTo>
                  <a:cubicBezTo>
                    <a:pt x="879" y="1"/>
                    <a:pt x="819" y="8"/>
                    <a:pt x="756" y="25"/>
                  </a:cubicBezTo>
                  <a:cubicBezTo>
                    <a:pt x="0" y="248"/>
                    <a:pt x="218" y="1320"/>
                    <a:pt x="891" y="1320"/>
                  </a:cubicBezTo>
                  <a:cubicBezTo>
                    <a:pt x="955" y="1320"/>
                    <a:pt x="1024" y="1310"/>
                    <a:pt x="1096" y="1289"/>
                  </a:cubicBezTo>
                  <a:cubicBezTo>
                    <a:pt x="1867" y="1091"/>
                    <a:pt x="1612" y="1"/>
                    <a:pt x="936"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8" name="Google Shape;6158;p151"/>
            <p:cNvSpPr/>
            <p:nvPr/>
          </p:nvSpPr>
          <p:spPr>
            <a:xfrm>
              <a:off x="2014191" y="1132266"/>
              <a:ext cx="51203" cy="30885"/>
            </a:xfrm>
            <a:custGeom>
              <a:avLst/>
              <a:gdLst/>
              <a:ahLst/>
              <a:cxnLst/>
              <a:rect l="l" t="t" r="r" b="b"/>
              <a:pathLst>
                <a:path w="3387" h="2043" extrusionOk="0">
                  <a:moveTo>
                    <a:pt x="1568" y="1"/>
                  </a:moveTo>
                  <a:cubicBezTo>
                    <a:pt x="1228" y="1"/>
                    <a:pt x="829" y="90"/>
                    <a:pt x="518" y="304"/>
                  </a:cubicBezTo>
                  <a:cubicBezTo>
                    <a:pt x="1" y="703"/>
                    <a:pt x="186" y="1938"/>
                    <a:pt x="770" y="2034"/>
                  </a:cubicBezTo>
                  <a:cubicBezTo>
                    <a:pt x="805" y="2040"/>
                    <a:pt x="842" y="2043"/>
                    <a:pt x="878" y="2043"/>
                  </a:cubicBezTo>
                  <a:cubicBezTo>
                    <a:pt x="1192" y="2043"/>
                    <a:pt x="1541" y="1833"/>
                    <a:pt x="1812" y="1694"/>
                  </a:cubicBezTo>
                  <a:cubicBezTo>
                    <a:pt x="1938" y="1627"/>
                    <a:pt x="2034" y="1568"/>
                    <a:pt x="2123" y="1509"/>
                  </a:cubicBezTo>
                  <a:cubicBezTo>
                    <a:pt x="2152" y="1509"/>
                    <a:pt x="2677" y="1228"/>
                    <a:pt x="2921" y="1073"/>
                  </a:cubicBezTo>
                  <a:cubicBezTo>
                    <a:pt x="3047" y="1014"/>
                    <a:pt x="3232" y="984"/>
                    <a:pt x="3261" y="799"/>
                  </a:cubicBezTo>
                  <a:cubicBezTo>
                    <a:pt x="3387" y="489"/>
                    <a:pt x="3017" y="304"/>
                    <a:pt x="2862" y="245"/>
                  </a:cubicBezTo>
                  <a:cubicBezTo>
                    <a:pt x="2648" y="149"/>
                    <a:pt x="2367" y="119"/>
                    <a:pt x="2152" y="60"/>
                  </a:cubicBezTo>
                  <a:cubicBezTo>
                    <a:pt x="1967" y="30"/>
                    <a:pt x="1753" y="1"/>
                    <a:pt x="1568"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59" name="Google Shape;6159;p151"/>
            <p:cNvGrpSpPr/>
            <p:nvPr/>
          </p:nvGrpSpPr>
          <p:grpSpPr>
            <a:xfrm>
              <a:off x="1947754" y="1160272"/>
              <a:ext cx="34377" cy="30779"/>
              <a:chOff x="3323588" y="-610525"/>
              <a:chExt cx="56850" cy="50900"/>
            </a:xfrm>
          </p:grpSpPr>
          <p:sp>
            <p:nvSpPr>
              <p:cNvPr id="6160" name="Google Shape;6160;p151"/>
              <p:cNvSpPr/>
              <p:nvPr/>
            </p:nvSpPr>
            <p:spPr>
              <a:xfrm>
                <a:off x="3341338" y="-610525"/>
                <a:ext cx="23850" cy="49575"/>
              </a:xfrm>
              <a:custGeom>
                <a:avLst/>
                <a:gdLst/>
                <a:ahLst/>
                <a:cxnLst/>
                <a:rect l="l" t="t" r="r" b="b"/>
                <a:pathLst>
                  <a:path w="954" h="1983" extrusionOk="0">
                    <a:moveTo>
                      <a:pt x="555" y="0"/>
                    </a:moveTo>
                    <a:cubicBezTo>
                      <a:pt x="555" y="0"/>
                      <a:pt x="555" y="30"/>
                      <a:pt x="525" y="30"/>
                    </a:cubicBezTo>
                    <a:cubicBezTo>
                      <a:pt x="215" y="333"/>
                      <a:pt x="59" y="887"/>
                      <a:pt x="30" y="1257"/>
                    </a:cubicBezTo>
                    <a:cubicBezTo>
                      <a:pt x="3" y="1426"/>
                      <a:pt x="0" y="1983"/>
                      <a:pt x="231" y="1983"/>
                    </a:cubicBezTo>
                    <a:cubicBezTo>
                      <a:pt x="253" y="1983"/>
                      <a:pt x="277" y="1977"/>
                      <a:pt x="303" y="1967"/>
                    </a:cubicBezTo>
                    <a:cubicBezTo>
                      <a:pt x="584" y="1848"/>
                      <a:pt x="739" y="1323"/>
                      <a:pt x="799" y="1042"/>
                    </a:cubicBezTo>
                    <a:cubicBezTo>
                      <a:pt x="858" y="702"/>
                      <a:pt x="954" y="59"/>
                      <a:pt x="614"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1" name="Google Shape;6161;p151"/>
              <p:cNvSpPr/>
              <p:nvPr/>
            </p:nvSpPr>
            <p:spPr>
              <a:xfrm>
                <a:off x="3323588" y="-599825"/>
                <a:ext cx="15375" cy="40200"/>
              </a:xfrm>
              <a:custGeom>
                <a:avLst/>
                <a:gdLst/>
                <a:ahLst/>
                <a:cxnLst/>
                <a:rect l="l" t="t" r="r" b="b"/>
                <a:pathLst>
                  <a:path w="615" h="1608" extrusionOk="0">
                    <a:moveTo>
                      <a:pt x="429" y="1"/>
                    </a:moveTo>
                    <a:cubicBezTo>
                      <a:pt x="400" y="1"/>
                      <a:pt x="400" y="1"/>
                      <a:pt x="370" y="30"/>
                    </a:cubicBezTo>
                    <a:cubicBezTo>
                      <a:pt x="370" y="30"/>
                      <a:pt x="341" y="30"/>
                      <a:pt x="341" y="60"/>
                    </a:cubicBezTo>
                    <a:cubicBezTo>
                      <a:pt x="89" y="430"/>
                      <a:pt x="30" y="829"/>
                      <a:pt x="30" y="1198"/>
                    </a:cubicBezTo>
                    <a:cubicBezTo>
                      <a:pt x="2" y="1318"/>
                      <a:pt x="0" y="1607"/>
                      <a:pt x="136" y="1607"/>
                    </a:cubicBezTo>
                    <a:cubicBezTo>
                      <a:pt x="142" y="1607"/>
                      <a:pt x="149" y="1606"/>
                      <a:pt x="156" y="1605"/>
                    </a:cubicBezTo>
                    <a:cubicBezTo>
                      <a:pt x="341" y="1539"/>
                      <a:pt x="459" y="1110"/>
                      <a:pt x="496" y="955"/>
                    </a:cubicBezTo>
                    <a:cubicBezTo>
                      <a:pt x="525" y="681"/>
                      <a:pt x="614" y="156"/>
                      <a:pt x="429" y="1"/>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2" name="Google Shape;6162;p151"/>
              <p:cNvSpPr/>
              <p:nvPr/>
            </p:nvSpPr>
            <p:spPr>
              <a:xfrm>
                <a:off x="3362763" y="-609075"/>
                <a:ext cx="17675" cy="37800"/>
              </a:xfrm>
              <a:custGeom>
                <a:avLst/>
                <a:gdLst/>
                <a:ahLst/>
                <a:cxnLst/>
                <a:rect l="l" t="t" r="r" b="b"/>
                <a:pathLst>
                  <a:path w="707" h="1512" extrusionOk="0">
                    <a:moveTo>
                      <a:pt x="480" y="0"/>
                    </a:moveTo>
                    <a:cubicBezTo>
                      <a:pt x="476" y="0"/>
                      <a:pt x="471" y="1"/>
                      <a:pt x="466" y="1"/>
                    </a:cubicBezTo>
                    <a:cubicBezTo>
                      <a:pt x="341" y="1"/>
                      <a:pt x="252" y="245"/>
                      <a:pt x="222" y="430"/>
                    </a:cubicBezTo>
                    <a:cubicBezTo>
                      <a:pt x="97" y="800"/>
                      <a:pt x="1" y="1236"/>
                      <a:pt x="156" y="1450"/>
                    </a:cubicBezTo>
                    <a:cubicBezTo>
                      <a:pt x="183" y="1493"/>
                      <a:pt x="212" y="1511"/>
                      <a:pt x="241" y="1511"/>
                    </a:cubicBezTo>
                    <a:cubicBezTo>
                      <a:pt x="380" y="1511"/>
                      <a:pt x="531" y="1102"/>
                      <a:pt x="555" y="925"/>
                    </a:cubicBezTo>
                    <a:cubicBezTo>
                      <a:pt x="620" y="715"/>
                      <a:pt x="707" y="0"/>
                      <a:pt x="480"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63" name="Google Shape;6163;p151"/>
            <p:cNvGrpSpPr/>
            <p:nvPr/>
          </p:nvGrpSpPr>
          <p:grpSpPr>
            <a:xfrm>
              <a:off x="1681010" y="1060729"/>
              <a:ext cx="217773" cy="185473"/>
              <a:chOff x="4145574" y="1649439"/>
              <a:chExt cx="186753" cy="174958"/>
            </a:xfrm>
          </p:grpSpPr>
          <p:sp>
            <p:nvSpPr>
              <p:cNvPr id="6164" name="Google Shape;6164;p151"/>
              <p:cNvSpPr/>
              <p:nvPr/>
            </p:nvSpPr>
            <p:spPr>
              <a:xfrm>
                <a:off x="4145574" y="1757777"/>
                <a:ext cx="170095" cy="66620"/>
              </a:xfrm>
              <a:custGeom>
                <a:avLst/>
                <a:gdLst/>
                <a:ahLst/>
                <a:cxnLst/>
                <a:rect l="l" t="t" r="r" b="b"/>
                <a:pathLst>
                  <a:path w="11926" h="4671" extrusionOk="0">
                    <a:moveTo>
                      <a:pt x="5003" y="1"/>
                    </a:moveTo>
                    <a:cubicBezTo>
                      <a:pt x="3652" y="1"/>
                      <a:pt x="2343" y="311"/>
                      <a:pt x="1169" y="1101"/>
                    </a:cubicBezTo>
                    <a:cubicBezTo>
                      <a:pt x="1" y="1959"/>
                      <a:pt x="526" y="3933"/>
                      <a:pt x="1945" y="4361"/>
                    </a:cubicBezTo>
                    <a:cubicBezTo>
                      <a:pt x="2976" y="4586"/>
                      <a:pt x="4000" y="4670"/>
                      <a:pt x="5020" y="4670"/>
                    </a:cubicBezTo>
                    <a:cubicBezTo>
                      <a:pt x="6379" y="4670"/>
                      <a:pt x="7731" y="4522"/>
                      <a:pt x="9087" y="4361"/>
                    </a:cubicBezTo>
                    <a:cubicBezTo>
                      <a:pt x="9612" y="3689"/>
                      <a:pt x="10262" y="3038"/>
                      <a:pt x="11001" y="2454"/>
                    </a:cubicBezTo>
                    <a:cubicBezTo>
                      <a:pt x="11275" y="2269"/>
                      <a:pt x="11586" y="2084"/>
                      <a:pt x="11926" y="1929"/>
                    </a:cubicBezTo>
                    <a:cubicBezTo>
                      <a:pt x="9816" y="935"/>
                      <a:pt x="7346" y="1"/>
                      <a:pt x="5003" y="1"/>
                    </a:cubicBezTo>
                    <a:close/>
                  </a:path>
                </a:pathLst>
              </a:custGeom>
              <a:solidFill>
                <a:srgbClr val="EF41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5" name="Google Shape;6165;p151"/>
              <p:cNvSpPr/>
              <p:nvPr/>
            </p:nvSpPr>
            <p:spPr>
              <a:xfrm>
                <a:off x="4191200" y="1649439"/>
                <a:ext cx="141127" cy="146818"/>
              </a:xfrm>
              <a:custGeom>
                <a:avLst/>
                <a:gdLst/>
                <a:ahLst/>
                <a:cxnLst/>
                <a:rect l="l" t="t" r="r" b="b"/>
                <a:pathLst>
                  <a:path w="9895" h="10294" extrusionOk="0">
                    <a:moveTo>
                      <a:pt x="2350" y="0"/>
                    </a:moveTo>
                    <a:cubicBezTo>
                      <a:pt x="970" y="0"/>
                      <a:pt x="0" y="1723"/>
                      <a:pt x="654" y="3056"/>
                    </a:cubicBezTo>
                    <a:cubicBezTo>
                      <a:pt x="2376" y="6043"/>
                      <a:pt x="5089" y="8047"/>
                      <a:pt x="7492" y="10294"/>
                    </a:cubicBezTo>
                    <a:cubicBezTo>
                      <a:pt x="7618" y="10235"/>
                      <a:pt x="7706" y="10146"/>
                      <a:pt x="7802" y="10050"/>
                    </a:cubicBezTo>
                    <a:cubicBezTo>
                      <a:pt x="8387" y="9621"/>
                      <a:pt x="9126" y="9281"/>
                      <a:pt x="9895" y="9067"/>
                    </a:cubicBezTo>
                    <a:cubicBezTo>
                      <a:pt x="8690" y="5274"/>
                      <a:pt x="6753" y="994"/>
                      <a:pt x="2716" y="40"/>
                    </a:cubicBezTo>
                    <a:cubicBezTo>
                      <a:pt x="2592" y="13"/>
                      <a:pt x="2469" y="0"/>
                      <a:pt x="2350" y="0"/>
                    </a:cubicBezTo>
                    <a:close/>
                  </a:path>
                </a:pathLst>
              </a:custGeom>
              <a:solidFill>
                <a:srgbClr val="EF41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66" name="Google Shape;6166;p151"/>
            <p:cNvSpPr/>
            <p:nvPr/>
          </p:nvSpPr>
          <p:spPr>
            <a:xfrm>
              <a:off x="1784691" y="1361932"/>
              <a:ext cx="77160" cy="79548"/>
            </a:xfrm>
            <a:custGeom>
              <a:avLst/>
              <a:gdLst/>
              <a:ahLst/>
              <a:cxnLst/>
              <a:rect l="l" t="t" r="r" b="b"/>
              <a:pathLst>
                <a:path w="5104" h="5262" extrusionOk="0">
                  <a:moveTo>
                    <a:pt x="4441" y="1"/>
                  </a:moveTo>
                  <a:cubicBezTo>
                    <a:pt x="4297" y="1"/>
                    <a:pt x="4156" y="118"/>
                    <a:pt x="4209" y="299"/>
                  </a:cubicBezTo>
                  <a:cubicBezTo>
                    <a:pt x="4546" y="1676"/>
                    <a:pt x="3699" y="3323"/>
                    <a:pt x="2158" y="3323"/>
                  </a:cubicBezTo>
                  <a:cubicBezTo>
                    <a:pt x="2144" y="3323"/>
                    <a:pt x="2131" y="3323"/>
                    <a:pt x="2117" y="3323"/>
                  </a:cubicBezTo>
                  <a:lnTo>
                    <a:pt x="2087" y="3323"/>
                  </a:lnTo>
                  <a:cubicBezTo>
                    <a:pt x="2047" y="3282"/>
                    <a:pt x="1998" y="3255"/>
                    <a:pt x="1939" y="3255"/>
                  </a:cubicBezTo>
                  <a:cubicBezTo>
                    <a:pt x="1900" y="3255"/>
                    <a:pt x="1856" y="3267"/>
                    <a:pt x="1806" y="3293"/>
                  </a:cubicBezTo>
                  <a:cubicBezTo>
                    <a:pt x="1533" y="3226"/>
                    <a:pt x="1281" y="3012"/>
                    <a:pt x="1097" y="2768"/>
                  </a:cubicBezTo>
                  <a:cubicBezTo>
                    <a:pt x="1042" y="2694"/>
                    <a:pt x="967" y="2664"/>
                    <a:pt x="892" y="2664"/>
                  </a:cubicBezTo>
                  <a:cubicBezTo>
                    <a:pt x="713" y="2664"/>
                    <a:pt x="537" y="2840"/>
                    <a:pt x="668" y="3012"/>
                  </a:cubicBezTo>
                  <a:cubicBezTo>
                    <a:pt x="853" y="3256"/>
                    <a:pt x="1067" y="3441"/>
                    <a:pt x="1281" y="3596"/>
                  </a:cubicBezTo>
                  <a:cubicBezTo>
                    <a:pt x="1118" y="3680"/>
                    <a:pt x="942" y="3748"/>
                    <a:pt x="758" y="3748"/>
                  </a:cubicBezTo>
                  <a:cubicBezTo>
                    <a:pt x="668" y="3748"/>
                    <a:pt x="576" y="3731"/>
                    <a:pt x="483" y="3692"/>
                  </a:cubicBezTo>
                  <a:cubicBezTo>
                    <a:pt x="442" y="3669"/>
                    <a:pt x="402" y="3659"/>
                    <a:pt x="364" y="3659"/>
                  </a:cubicBezTo>
                  <a:cubicBezTo>
                    <a:pt x="146" y="3659"/>
                    <a:pt x="0" y="3989"/>
                    <a:pt x="239" y="4121"/>
                  </a:cubicBezTo>
                  <a:cubicBezTo>
                    <a:pt x="412" y="4208"/>
                    <a:pt x="576" y="4244"/>
                    <a:pt x="733" y="4244"/>
                  </a:cubicBezTo>
                  <a:cubicBezTo>
                    <a:pt x="1134" y="4244"/>
                    <a:pt x="1496" y="4012"/>
                    <a:pt x="1873" y="3810"/>
                  </a:cubicBezTo>
                  <a:lnTo>
                    <a:pt x="1873" y="3810"/>
                  </a:lnTo>
                  <a:cubicBezTo>
                    <a:pt x="1925" y="4220"/>
                    <a:pt x="1622" y="4767"/>
                    <a:pt x="1212" y="4767"/>
                  </a:cubicBezTo>
                  <a:cubicBezTo>
                    <a:pt x="1155" y="4767"/>
                    <a:pt x="1097" y="4757"/>
                    <a:pt x="1038" y="4735"/>
                  </a:cubicBezTo>
                  <a:cubicBezTo>
                    <a:pt x="1004" y="4722"/>
                    <a:pt x="973" y="4716"/>
                    <a:pt x="945" y="4716"/>
                  </a:cubicBezTo>
                  <a:cubicBezTo>
                    <a:pt x="707" y="4716"/>
                    <a:pt x="641" y="5114"/>
                    <a:pt x="912" y="5200"/>
                  </a:cubicBezTo>
                  <a:cubicBezTo>
                    <a:pt x="1021" y="5242"/>
                    <a:pt x="1130" y="5262"/>
                    <a:pt x="1235" y="5262"/>
                  </a:cubicBezTo>
                  <a:cubicBezTo>
                    <a:pt x="1904" y="5262"/>
                    <a:pt x="2448" y="4477"/>
                    <a:pt x="2390" y="3781"/>
                  </a:cubicBezTo>
                  <a:cubicBezTo>
                    <a:pt x="4091" y="3663"/>
                    <a:pt x="5104" y="1777"/>
                    <a:pt x="4675" y="181"/>
                  </a:cubicBezTo>
                  <a:cubicBezTo>
                    <a:pt x="4636" y="55"/>
                    <a:pt x="4538" y="1"/>
                    <a:pt x="4441"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67" name="Google Shape;6167;p151"/>
            <p:cNvGrpSpPr/>
            <p:nvPr/>
          </p:nvGrpSpPr>
          <p:grpSpPr>
            <a:xfrm>
              <a:off x="1681010" y="1060732"/>
              <a:ext cx="217773" cy="185473"/>
              <a:chOff x="4145574" y="1649439"/>
              <a:chExt cx="186753" cy="174958"/>
            </a:xfrm>
          </p:grpSpPr>
          <p:sp>
            <p:nvSpPr>
              <p:cNvPr id="6168" name="Google Shape;6168;p151"/>
              <p:cNvSpPr/>
              <p:nvPr/>
            </p:nvSpPr>
            <p:spPr>
              <a:xfrm>
                <a:off x="4145574" y="1757777"/>
                <a:ext cx="170095" cy="66620"/>
              </a:xfrm>
              <a:custGeom>
                <a:avLst/>
                <a:gdLst/>
                <a:ahLst/>
                <a:cxnLst/>
                <a:rect l="l" t="t" r="r" b="b"/>
                <a:pathLst>
                  <a:path w="11926" h="4671" extrusionOk="0">
                    <a:moveTo>
                      <a:pt x="5003" y="1"/>
                    </a:moveTo>
                    <a:cubicBezTo>
                      <a:pt x="3652" y="1"/>
                      <a:pt x="2343" y="311"/>
                      <a:pt x="1169" y="1101"/>
                    </a:cubicBezTo>
                    <a:cubicBezTo>
                      <a:pt x="1" y="1959"/>
                      <a:pt x="526" y="3933"/>
                      <a:pt x="1945" y="4361"/>
                    </a:cubicBezTo>
                    <a:cubicBezTo>
                      <a:pt x="2976" y="4586"/>
                      <a:pt x="4000" y="4670"/>
                      <a:pt x="5020" y="4670"/>
                    </a:cubicBezTo>
                    <a:cubicBezTo>
                      <a:pt x="6379" y="4670"/>
                      <a:pt x="7731" y="4522"/>
                      <a:pt x="9087" y="4361"/>
                    </a:cubicBezTo>
                    <a:cubicBezTo>
                      <a:pt x="9612" y="3689"/>
                      <a:pt x="10262" y="3038"/>
                      <a:pt x="11001" y="2454"/>
                    </a:cubicBezTo>
                    <a:cubicBezTo>
                      <a:pt x="11275" y="2269"/>
                      <a:pt x="11586" y="2084"/>
                      <a:pt x="11926" y="1929"/>
                    </a:cubicBezTo>
                    <a:cubicBezTo>
                      <a:pt x="9816" y="935"/>
                      <a:pt x="7346" y="1"/>
                      <a:pt x="5003" y="1"/>
                    </a:cubicBezTo>
                    <a:close/>
                  </a:path>
                </a:pathLst>
              </a:custGeom>
              <a:solidFill>
                <a:srgbClr val="000000">
                  <a:alpha val="223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9" name="Google Shape;6169;p151"/>
              <p:cNvSpPr/>
              <p:nvPr/>
            </p:nvSpPr>
            <p:spPr>
              <a:xfrm>
                <a:off x="4191200" y="1649439"/>
                <a:ext cx="141127" cy="146818"/>
              </a:xfrm>
              <a:custGeom>
                <a:avLst/>
                <a:gdLst/>
                <a:ahLst/>
                <a:cxnLst/>
                <a:rect l="l" t="t" r="r" b="b"/>
                <a:pathLst>
                  <a:path w="9895" h="10294" extrusionOk="0">
                    <a:moveTo>
                      <a:pt x="2350" y="0"/>
                    </a:moveTo>
                    <a:cubicBezTo>
                      <a:pt x="970" y="0"/>
                      <a:pt x="0" y="1723"/>
                      <a:pt x="654" y="3056"/>
                    </a:cubicBezTo>
                    <a:cubicBezTo>
                      <a:pt x="2376" y="6043"/>
                      <a:pt x="5089" y="8047"/>
                      <a:pt x="7492" y="10294"/>
                    </a:cubicBezTo>
                    <a:cubicBezTo>
                      <a:pt x="7618" y="10235"/>
                      <a:pt x="7706" y="10146"/>
                      <a:pt x="7802" y="10050"/>
                    </a:cubicBezTo>
                    <a:cubicBezTo>
                      <a:pt x="8387" y="9621"/>
                      <a:pt x="9126" y="9281"/>
                      <a:pt x="9895" y="9067"/>
                    </a:cubicBezTo>
                    <a:cubicBezTo>
                      <a:pt x="8690" y="5274"/>
                      <a:pt x="6753" y="994"/>
                      <a:pt x="2716" y="40"/>
                    </a:cubicBezTo>
                    <a:cubicBezTo>
                      <a:pt x="2592" y="13"/>
                      <a:pt x="2469" y="0"/>
                      <a:pt x="2350" y="0"/>
                    </a:cubicBezTo>
                    <a:close/>
                  </a:path>
                </a:pathLst>
              </a:custGeom>
              <a:solidFill>
                <a:srgbClr val="000000">
                  <a:alpha val="223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70" name="Google Shape;6170;p151"/>
            <p:cNvSpPr/>
            <p:nvPr/>
          </p:nvSpPr>
          <p:spPr>
            <a:xfrm>
              <a:off x="1674182" y="1118220"/>
              <a:ext cx="217495" cy="118340"/>
            </a:xfrm>
            <a:custGeom>
              <a:avLst/>
              <a:gdLst/>
              <a:ahLst/>
              <a:cxnLst/>
              <a:rect l="l" t="t" r="r" b="b"/>
              <a:pathLst>
                <a:path w="14387" h="7828" extrusionOk="0">
                  <a:moveTo>
                    <a:pt x="3888" y="0"/>
                  </a:moveTo>
                  <a:cubicBezTo>
                    <a:pt x="3245" y="0"/>
                    <a:pt x="2594" y="79"/>
                    <a:pt x="1937" y="250"/>
                  </a:cubicBezTo>
                  <a:cubicBezTo>
                    <a:pt x="185" y="775"/>
                    <a:pt x="0" y="3333"/>
                    <a:pt x="1479" y="4404"/>
                  </a:cubicBezTo>
                  <a:cubicBezTo>
                    <a:pt x="4591" y="6319"/>
                    <a:pt x="8103" y="6962"/>
                    <a:pt x="11518" y="7827"/>
                  </a:cubicBezTo>
                  <a:cubicBezTo>
                    <a:pt x="11858" y="7428"/>
                    <a:pt x="12257" y="7088"/>
                    <a:pt x="12693" y="6748"/>
                  </a:cubicBezTo>
                  <a:cubicBezTo>
                    <a:pt x="13181" y="6408"/>
                    <a:pt x="13765" y="6105"/>
                    <a:pt x="14386" y="5883"/>
                  </a:cubicBezTo>
                  <a:cubicBezTo>
                    <a:pt x="11571" y="3049"/>
                    <a:pt x="7889" y="0"/>
                    <a:pt x="3888" y="0"/>
                  </a:cubicBezTo>
                  <a:close/>
                </a:path>
              </a:pathLst>
            </a:custGeom>
            <a:solidFill>
              <a:srgbClr val="EF41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71" name="Google Shape;6171;p151"/>
            <p:cNvGrpSpPr/>
            <p:nvPr/>
          </p:nvGrpSpPr>
          <p:grpSpPr>
            <a:xfrm>
              <a:off x="1585676" y="1253734"/>
              <a:ext cx="160752" cy="140613"/>
              <a:chOff x="4037921" y="1824340"/>
              <a:chExt cx="151639" cy="132641"/>
            </a:xfrm>
          </p:grpSpPr>
          <p:sp>
            <p:nvSpPr>
              <p:cNvPr id="6172" name="Google Shape;6172;p151"/>
              <p:cNvSpPr/>
              <p:nvPr/>
            </p:nvSpPr>
            <p:spPr>
              <a:xfrm>
                <a:off x="4068015" y="1824340"/>
                <a:ext cx="118065" cy="89112"/>
              </a:xfrm>
              <a:custGeom>
                <a:avLst/>
                <a:gdLst/>
                <a:ahLst/>
                <a:cxnLst/>
                <a:rect l="l" t="t" r="r" b="b"/>
                <a:pathLst>
                  <a:path w="8278" h="6248" extrusionOk="0">
                    <a:moveTo>
                      <a:pt x="1650" y="1"/>
                    </a:moveTo>
                    <a:cubicBezTo>
                      <a:pt x="794" y="1"/>
                      <a:pt x="1" y="766"/>
                      <a:pt x="234" y="1639"/>
                    </a:cubicBezTo>
                    <a:cubicBezTo>
                      <a:pt x="1129" y="4537"/>
                      <a:pt x="4544" y="5609"/>
                      <a:pt x="7287" y="6230"/>
                    </a:cubicBezTo>
                    <a:cubicBezTo>
                      <a:pt x="7344" y="6242"/>
                      <a:pt x="7399" y="6248"/>
                      <a:pt x="7450" y="6248"/>
                    </a:cubicBezTo>
                    <a:cubicBezTo>
                      <a:pt x="8042" y="6248"/>
                      <a:pt x="8278" y="5475"/>
                      <a:pt x="7938" y="4965"/>
                    </a:cubicBezTo>
                    <a:lnTo>
                      <a:pt x="7901" y="4965"/>
                    </a:lnTo>
                    <a:cubicBezTo>
                      <a:pt x="6053" y="3332"/>
                      <a:pt x="4485" y="1269"/>
                      <a:pt x="2171" y="101"/>
                    </a:cubicBezTo>
                    <a:cubicBezTo>
                      <a:pt x="2000" y="32"/>
                      <a:pt x="1824" y="1"/>
                      <a:pt x="1650" y="1"/>
                    </a:cubicBezTo>
                    <a:close/>
                  </a:path>
                </a:pathLst>
              </a:custGeom>
              <a:solidFill>
                <a:srgbClr val="000000">
                  <a:alpha val="223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3" name="Google Shape;6173;p151"/>
              <p:cNvSpPr/>
              <p:nvPr/>
            </p:nvSpPr>
            <p:spPr>
              <a:xfrm>
                <a:off x="4037921" y="1895994"/>
                <a:ext cx="151639" cy="60986"/>
              </a:xfrm>
              <a:custGeom>
                <a:avLst/>
                <a:gdLst/>
                <a:ahLst/>
                <a:cxnLst/>
                <a:rect l="l" t="t" r="r" b="b"/>
                <a:pathLst>
                  <a:path w="10632" h="4276" extrusionOk="0">
                    <a:moveTo>
                      <a:pt x="9427" y="1"/>
                    </a:moveTo>
                    <a:cubicBezTo>
                      <a:pt x="6721" y="311"/>
                      <a:pt x="3912" y="67"/>
                      <a:pt x="1265" y="1080"/>
                    </a:cubicBezTo>
                    <a:cubicBezTo>
                      <a:pt x="186" y="1605"/>
                      <a:pt x="1" y="3239"/>
                      <a:pt x="1051" y="3793"/>
                    </a:cubicBezTo>
                    <a:cubicBezTo>
                      <a:pt x="1772" y="4131"/>
                      <a:pt x="2516" y="4275"/>
                      <a:pt x="3265" y="4275"/>
                    </a:cubicBezTo>
                    <a:cubicBezTo>
                      <a:pt x="5650" y="4275"/>
                      <a:pt x="8085" y="2811"/>
                      <a:pt x="9981" y="1450"/>
                    </a:cubicBezTo>
                    <a:cubicBezTo>
                      <a:pt x="10632" y="991"/>
                      <a:pt x="10166" y="97"/>
                      <a:pt x="9427" y="1"/>
                    </a:cubicBezTo>
                    <a:close/>
                  </a:path>
                </a:pathLst>
              </a:custGeom>
              <a:solidFill>
                <a:srgbClr val="000000">
                  <a:alpha val="223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74" name="Google Shape;6174;p151"/>
            <p:cNvSpPr/>
            <p:nvPr/>
          </p:nvSpPr>
          <p:spPr>
            <a:xfrm>
              <a:off x="1565851" y="1276991"/>
              <a:ext cx="179520" cy="80183"/>
            </a:xfrm>
            <a:custGeom>
              <a:avLst/>
              <a:gdLst/>
              <a:ahLst/>
              <a:cxnLst/>
              <a:rect l="l" t="t" r="r" b="b"/>
              <a:pathLst>
                <a:path w="11875" h="5304" extrusionOk="0">
                  <a:moveTo>
                    <a:pt x="2315" y="1"/>
                  </a:moveTo>
                  <a:cubicBezTo>
                    <a:pt x="999" y="1"/>
                    <a:pt x="0" y="1538"/>
                    <a:pt x="726" y="2627"/>
                  </a:cubicBezTo>
                  <a:cubicBezTo>
                    <a:pt x="2310" y="4753"/>
                    <a:pt x="5014" y="5303"/>
                    <a:pt x="7688" y="5303"/>
                  </a:cubicBezTo>
                  <a:cubicBezTo>
                    <a:pt x="8809" y="5303"/>
                    <a:pt x="9924" y="5207"/>
                    <a:pt x="10950" y="5089"/>
                  </a:cubicBezTo>
                  <a:cubicBezTo>
                    <a:pt x="11845" y="4934"/>
                    <a:pt x="11874" y="3795"/>
                    <a:pt x="11172" y="3329"/>
                  </a:cubicBezTo>
                  <a:cubicBezTo>
                    <a:pt x="8274" y="2161"/>
                    <a:pt x="5590" y="409"/>
                    <a:pt x="2389" y="3"/>
                  </a:cubicBezTo>
                  <a:cubicBezTo>
                    <a:pt x="2364" y="1"/>
                    <a:pt x="2340" y="1"/>
                    <a:pt x="2315" y="1"/>
                  </a:cubicBezTo>
                  <a:close/>
                </a:path>
              </a:pathLst>
            </a:custGeom>
            <a:solidFill>
              <a:srgbClr val="EF41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178"/>
        <p:cNvGrpSpPr/>
        <p:nvPr/>
      </p:nvGrpSpPr>
      <p:grpSpPr>
        <a:xfrm>
          <a:off x="0" y="0"/>
          <a:ext cx="0" cy="0"/>
          <a:chOff x="0" y="0"/>
          <a:chExt cx="0" cy="0"/>
        </a:xfrm>
      </p:grpSpPr>
      <p:sp>
        <p:nvSpPr>
          <p:cNvPr id="6179" name="Google Shape;6179;p152"/>
          <p:cNvSpPr txBox="1">
            <a:spLocks noGrp="1"/>
          </p:cNvSpPr>
          <p:nvPr>
            <p:ph type="body" idx="1"/>
          </p:nvPr>
        </p:nvSpPr>
        <p:spPr>
          <a:xfrm>
            <a:off x="720000" y="845350"/>
            <a:ext cx="7704000" cy="3516300"/>
          </a:xfrm>
          <a:prstGeom prst="rect">
            <a:avLst/>
          </a:prstGeom>
        </p:spPr>
        <p:txBody>
          <a:bodyPr spcFirstLastPara="1" wrap="square" lIns="14400" tIns="14400" rIns="14400" bIns="14400" anchor="t" anchorCtr="0">
            <a:noAutofit/>
          </a:bodyPr>
          <a:lstStyle/>
          <a:p>
            <a:pPr marL="0" lvl="0" indent="0" algn="l" rtl="0">
              <a:spcBef>
                <a:spcPts val="0"/>
              </a:spcBef>
              <a:spcAft>
                <a:spcPts val="0"/>
              </a:spcAft>
              <a:buNone/>
            </a:pPr>
            <a:endParaRPr sz="900" b="1">
              <a:latin typeface="Arvo"/>
              <a:ea typeface="Arvo"/>
              <a:cs typeface="Arvo"/>
              <a:sym typeface="Arvo"/>
            </a:endParaRPr>
          </a:p>
          <a:p>
            <a:pPr marL="457200" lvl="0" indent="-285750" algn="l" rtl="0">
              <a:spcBef>
                <a:spcPts val="300"/>
              </a:spcBef>
              <a:spcAft>
                <a:spcPts val="0"/>
              </a:spcAft>
              <a:buSzPts val="900"/>
              <a:buChar char="●"/>
            </a:pPr>
            <a:r>
              <a:rPr lang="en" sz="900"/>
              <a:t>Active Living Research. (2012). Physically Fit and Active Children Perform Better in School. https://activelivingresearch.org/sites/activelivingresearch.org/files/Brief_ActiveEducation_Factsheet_July2012.pdf</a:t>
            </a:r>
            <a:endParaRPr sz="900"/>
          </a:p>
          <a:p>
            <a:pPr marL="457200" lvl="0" indent="-285750" algn="l" rtl="0">
              <a:spcBef>
                <a:spcPts val="0"/>
              </a:spcBef>
              <a:spcAft>
                <a:spcPts val="0"/>
              </a:spcAft>
              <a:buSzPts val="900"/>
              <a:buChar char="●"/>
            </a:pPr>
            <a:r>
              <a:rPr lang="en" sz="900"/>
              <a:t>Baranek, L. (1996). The Effect of Rewards and Motivation on Student Achievement. Masters Theses. https://scholarworks.gvsu.edu/theses/285</a:t>
            </a:r>
            <a:endParaRPr sz="900"/>
          </a:p>
          <a:p>
            <a:pPr marL="457200" lvl="0" indent="-285750" algn="l" rtl="0">
              <a:spcBef>
                <a:spcPts val="0"/>
              </a:spcBef>
              <a:spcAft>
                <a:spcPts val="0"/>
              </a:spcAft>
              <a:buSzPts val="900"/>
              <a:buChar char="●"/>
            </a:pPr>
            <a:r>
              <a:rPr lang="en" sz="900"/>
              <a:t>Braza, M., Shoemaker, W., &amp; Seeley, A. (2004). Neighborhood Design and Rates of Walking and Biking to Elementary School in 34 California Communities. American Journal of Health Promotion, 19(2), 128–136. https://doi.org/10.4278/0890-1171-19.2.128</a:t>
            </a:r>
            <a:endParaRPr sz="900"/>
          </a:p>
          <a:p>
            <a:pPr marL="457200" lvl="0" indent="-285750" algn="l" rtl="0">
              <a:spcBef>
                <a:spcPts val="0"/>
              </a:spcBef>
              <a:spcAft>
                <a:spcPts val="0"/>
              </a:spcAft>
              <a:buSzPts val="900"/>
              <a:buChar char="●"/>
            </a:pPr>
            <a:r>
              <a:rPr lang="en" sz="900"/>
              <a:t>CDC. (2002). Barriers to Children Walking and Biking to School — United States. (1999).     Morbidity and Mortality Weekly Report, 51(32), 701–704. https://www.jstor.org/stable/23312541. </a:t>
            </a:r>
            <a:endParaRPr sz="900"/>
          </a:p>
          <a:p>
            <a:pPr marL="457200" lvl="0" indent="-285750" algn="l" rtl="0">
              <a:spcBef>
                <a:spcPts val="0"/>
              </a:spcBef>
              <a:spcAft>
                <a:spcPts val="0"/>
              </a:spcAft>
              <a:buSzPts val="900"/>
              <a:buChar char="●"/>
            </a:pPr>
            <a:r>
              <a:rPr lang="en" sz="900"/>
              <a:t>​​Chiang, Y. -., Sullivan, W., &amp; Larsen, L. (2017). Measuring neighborhood walkable environments: A comparison of three approaches. International Journal of Environmental Research and Public Health, 14(6) doi:10.3390/ijerph14060593</a:t>
            </a:r>
            <a:endParaRPr sz="900"/>
          </a:p>
          <a:p>
            <a:pPr marL="457200" lvl="0" indent="-285750" algn="l" rtl="0">
              <a:spcBef>
                <a:spcPts val="0"/>
              </a:spcBef>
              <a:spcAft>
                <a:spcPts val="0"/>
              </a:spcAft>
              <a:buSzPts val="900"/>
              <a:buChar char="●"/>
            </a:pPr>
            <a:r>
              <a:rPr lang="en" sz="900"/>
              <a:t>Cohen, T., &amp; Scheer, S. (2015). Israel’s soaring population: Promised Land running out of room? Reuters.https://www.reuters.com/article/uk-israel-demographics/israels-soaring-population-promised-land-running-out-of-room-idUKKCN0RP0ZG20150925</a:t>
            </a:r>
            <a:endParaRPr sz="900"/>
          </a:p>
          <a:p>
            <a:pPr marL="457200" lvl="0" indent="-285750" algn="l" rtl="0">
              <a:spcBef>
                <a:spcPts val="0"/>
              </a:spcBef>
              <a:spcAft>
                <a:spcPts val="0"/>
              </a:spcAft>
              <a:buSzPts val="900"/>
              <a:buChar char="●"/>
            </a:pPr>
            <a:r>
              <a:rPr lang="en" sz="900"/>
              <a:t>Crime in Karmiel. Safety in Karmiel. (2022). Numbeo. https://www.numbeo.com/crime/in/Karmiel-Israel</a:t>
            </a:r>
            <a:endParaRPr sz="900"/>
          </a:p>
          <a:p>
            <a:pPr marL="457200" lvl="0" indent="-285750" algn="l" rtl="0">
              <a:spcBef>
                <a:spcPts val="0"/>
              </a:spcBef>
              <a:spcAft>
                <a:spcPts val="0"/>
              </a:spcAft>
              <a:buSzPts val="900"/>
              <a:buChar char="●"/>
            </a:pPr>
            <a:r>
              <a:rPr lang="en" sz="900"/>
              <a:t>de Freitas, A. A., &amp; de Freitas, M. M. (2013). Classroom Live: A software-assisted gamification tool. Computer Science Education, 23(2), 186–206. https://doi.org/10.1080/08993408.2013.780449</a:t>
            </a:r>
            <a:endParaRPr sz="900"/>
          </a:p>
          <a:p>
            <a:pPr marL="457200" lvl="0" indent="-285750" algn="l" rtl="0">
              <a:spcBef>
                <a:spcPts val="0"/>
              </a:spcBef>
              <a:spcAft>
                <a:spcPts val="0"/>
              </a:spcAft>
              <a:buSzPts val="900"/>
              <a:buChar char="●"/>
            </a:pPr>
            <a:r>
              <a:rPr lang="en" sz="900"/>
              <a:t>Differences in parental perceptions of walking and cycling to high school according to distance. (2020). Transportation Research Part F: Traffic Psychology and Behaviour, 71, 238–249. https://doi.org/10.1016/j.trf.2020.04.013</a:t>
            </a:r>
            <a:endParaRPr sz="900"/>
          </a:p>
          <a:p>
            <a:pPr marL="457200" lvl="0" indent="-285750" algn="l" rtl="0">
              <a:spcBef>
                <a:spcPts val="0"/>
              </a:spcBef>
              <a:spcAft>
                <a:spcPts val="0"/>
              </a:spcAft>
              <a:buSzPts val="900"/>
              <a:buChar char="●"/>
            </a:pPr>
            <a:r>
              <a:rPr lang="en" sz="900"/>
              <a:t>Gissel, M., Millet, S., &amp; Usechak, P. (1999). Merton safer routes to schools. London: Worcester Polytechnic Institute. https://digital.wpi.edu/concern/student_works/xs55mc58h?locale=en</a:t>
            </a:r>
            <a:endParaRPr sz="900"/>
          </a:p>
          <a:p>
            <a:pPr marL="457200" lvl="0" indent="-285750" algn="l" rtl="0">
              <a:spcBef>
                <a:spcPts val="0"/>
              </a:spcBef>
              <a:spcAft>
                <a:spcPts val="0"/>
              </a:spcAft>
              <a:buSzPts val="900"/>
              <a:buChar char="●"/>
            </a:pPr>
            <a:r>
              <a:rPr lang="en" sz="900"/>
              <a:t>Keall, M. D., Shaw, C., Chapman, R., &amp; Howden-Chapman, P. (2018). Reductions in carbon dioxide emissions from an intervention to promote cycling and walking: A case study from New Zealand. Transportation Research Part D: Transport and Environment, 65, 687–696. https://doi.org/10.1016/j.trd.2018.10.004</a:t>
            </a:r>
            <a:endParaRPr sz="900"/>
          </a:p>
          <a:p>
            <a:pPr marL="457200" lvl="0" indent="-285750" algn="l" rtl="0">
              <a:spcBef>
                <a:spcPts val="0"/>
              </a:spcBef>
              <a:spcAft>
                <a:spcPts val="0"/>
              </a:spcAft>
              <a:buSzPts val="900"/>
              <a:buChar char="●"/>
            </a:pPr>
            <a:r>
              <a:rPr lang="en" sz="900"/>
              <a:t>Lee, H., &amp; Kim, S. N. (2021). Perceived Safety and Pedestrian Performance in Pedestrian Priority Streets (PPSs) in Seoul, Korea: A Virtual Reality Experiment and Trace Mapping. International journal of environmental research and public health, 18(5), 2501. https://doi.org/10.3390/ijerph18052501</a:t>
            </a:r>
            <a:endParaRPr sz="900"/>
          </a:p>
          <a:p>
            <a:pPr marL="0" lvl="0" indent="0" algn="l" rtl="0">
              <a:spcBef>
                <a:spcPts val="300"/>
              </a:spcBef>
              <a:spcAft>
                <a:spcPts val="0"/>
              </a:spcAft>
              <a:buNone/>
            </a:pPr>
            <a:endParaRPr sz="900"/>
          </a:p>
        </p:txBody>
      </p:sp>
      <p:sp>
        <p:nvSpPr>
          <p:cNvPr id="6180" name="Google Shape;6180;p152"/>
          <p:cNvSpPr txBox="1">
            <a:spLocks noGrp="1"/>
          </p:cNvSpPr>
          <p:nvPr>
            <p:ph type="title"/>
          </p:nvPr>
        </p:nvSpPr>
        <p:spPr>
          <a:xfrm>
            <a:off x="720000" y="366850"/>
            <a:ext cx="7704000" cy="4785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a:t>Resources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184"/>
        <p:cNvGrpSpPr/>
        <p:nvPr/>
      </p:nvGrpSpPr>
      <p:grpSpPr>
        <a:xfrm>
          <a:off x="0" y="0"/>
          <a:ext cx="0" cy="0"/>
          <a:chOff x="0" y="0"/>
          <a:chExt cx="0" cy="0"/>
        </a:xfrm>
      </p:grpSpPr>
      <p:sp>
        <p:nvSpPr>
          <p:cNvPr id="6185" name="Google Shape;6185;p153"/>
          <p:cNvSpPr txBox="1">
            <a:spLocks noGrp="1"/>
          </p:cNvSpPr>
          <p:nvPr>
            <p:ph type="body" idx="1"/>
          </p:nvPr>
        </p:nvSpPr>
        <p:spPr>
          <a:xfrm>
            <a:off x="720000" y="947150"/>
            <a:ext cx="7704000" cy="3516300"/>
          </a:xfrm>
          <a:prstGeom prst="rect">
            <a:avLst/>
          </a:prstGeom>
        </p:spPr>
        <p:txBody>
          <a:bodyPr spcFirstLastPara="1" wrap="square" lIns="14400" tIns="14400" rIns="14400" bIns="14400" anchor="t" anchorCtr="0">
            <a:noAutofit/>
          </a:bodyPr>
          <a:lstStyle/>
          <a:p>
            <a:pPr marL="457200" lvl="0" indent="-285750" algn="l" rtl="0">
              <a:spcBef>
                <a:spcPts val="300"/>
              </a:spcBef>
              <a:spcAft>
                <a:spcPts val="0"/>
              </a:spcAft>
              <a:buSzPts val="900"/>
              <a:buChar char="●"/>
            </a:pPr>
            <a:r>
              <a:rPr lang="en" sz="900"/>
              <a:t>McDonald, N. C. (2008). Children’s mode choice for the school trip: The role of distance and school location in walking to school. Transportation (Dordrecht), 35(1), 23–35. https://doi.org/10.1007/s11116-007-9135-7</a:t>
            </a:r>
            <a:endParaRPr sz="900"/>
          </a:p>
          <a:p>
            <a:pPr marL="457200" lvl="0" indent="-285750" algn="l" rtl="0">
              <a:spcBef>
                <a:spcPts val="0"/>
              </a:spcBef>
              <a:spcAft>
                <a:spcPts val="0"/>
              </a:spcAft>
              <a:buSzPts val="900"/>
              <a:buChar char="●"/>
            </a:pPr>
            <a:r>
              <a:rPr lang="en" sz="900"/>
              <a:t>McKee, R., Mutrie, N., Crawford, F., &amp; Green, B. (2007). Promoting walking to school: Results of a quasi-experimental trial. Journal of Epidemiology and Community Health (1979-), 61(9), 818–823.</a:t>
            </a:r>
            <a:endParaRPr sz="900"/>
          </a:p>
          <a:p>
            <a:pPr marL="457200" lvl="0" indent="-285750" algn="l" rtl="0">
              <a:spcBef>
                <a:spcPts val="0"/>
              </a:spcBef>
              <a:spcAft>
                <a:spcPts val="0"/>
              </a:spcAft>
              <a:buSzPts val="900"/>
              <a:buChar char="●"/>
            </a:pPr>
            <a:r>
              <a:rPr lang="en" sz="900"/>
              <a:t>Neef, M. D. (2013). Gradients and cycling: An introduction. The Climbing Cyclist. https://theclimbingcyclist.com/gradients-and-cycling-an-introduction/</a:t>
            </a:r>
            <a:endParaRPr sz="900"/>
          </a:p>
          <a:p>
            <a:pPr marL="457200" lvl="0" indent="-285750" algn="l" rtl="0">
              <a:spcBef>
                <a:spcPts val="0"/>
              </a:spcBef>
              <a:spcAft>
                <a:spcPts val="0"/>
              </a:spcAft>
              <a:buSzPts val="900"/>
              <a:buChar char="●"/>
            </a:pPr>
            <a:r>
              <a:rPr lang="en" sz="900"/>
              <a:t>Pearson, A. L., Clevenger, K. A., Horton, T. H., Gardiner, J. C., Asana, V., Dougherty, B. V., &amp; Pfeiffer, K. A. (2021). Feelings of safety during daytime walking: associations with mental health, physical activity and cardiometabolic health in high vacancy, low-income neighborhoods in Detroit, Michigan. International Journal of Health Geographics, 20, 1-13. https://doi.org/10.1186/s12942-021-00271-3</a:t>
            </a:r>
            <a:endParaRPr sz="900"/>
          </a:p>
          <a:p>
            <a:pPr marL="457200" lvl="0" indent="-285750" algn="l" rtl="0">
              <a:spcBef>
                <a:spcPts val="0"/>
              </a:spcBef>
              <a:spcAft>
                <a:spcPts val="0"/>
              </a:spcAft>
              <a:buSzPts val="900"/>
              <a:buChar char="●"/>
            </a:pPr>
            <a:r>
              <a:rPr lang="en" sz="900"/>
              <a:t>Promoting Safe Walking and Biking to School: The Marin County Success Story. (n.d.). https://doi.org/10.2105/AJPH.93.9.1431</a:t>
            </a:r>
            <a:endParaRPr sz="900"/>
          </a:p>
          <a:p>
            <a:pPr marL="457200" lvl="0" indent="-285750" algn="l" rtl="0">
              <a:spcBef>
                <a:spcPts val="0"/>
              </a:spcBef>
              <a:spcAft>
                <a:spcPts val="0"/>
              </a:spcAft>
              <a:buSzPts val="900"/>
              <a:buChar char="●"/>
            </a:pPr>
            <a:r>
              <a:rPr lang="en" sz="900"/>
              <a:t>Reyer, M., Fina, S., Siedentop, S., &amp; Schlicht, W. (2014). Walkability is Only Part of the Story: Walking for Transportation in Stuttgart, Germany. International Journal of Environmental Research and Public Health, 11(6), 5849–5865. https://doi.org/10.3390/ijerph110605849</a:t>
            </a:r>
            <a:endParaRPr sz="900"/>
          </a:p>
          <a:p>
            <a:pPr marL="457200" lvl="0" indent="-285750" algn="l" rtl="0">
              <a:spcBef>
                <a:spcPts val="0"/>
              </a:spcBef>
              <a:spcAft>
                <a:spcPts val="0"/>
              </a:spcAft>
              <a:buSzPts val="900"/>
              <a:buChar char="●"/>
            </a:pPr>
            <a:r>
              <a:rPr lang="en" sz="900"/>
              <a:t>Road safety report 2020 | Israel - International Transport Forum. (2020). Retrieved February 13, 2023, from https://www.itf-oecd.org/sites/default/files/israel-road-safety.pdf </a:t>
            </a:r>
            <a:endParaRPr sz="900"/>
          </a:p>
          <a:p>
            <a:pPr marL="457200" lvl="0" indent="-285750" algn="l" rtl="0">
              <a:spcBef>
                <a:spcPts val="0"/>
              </a:spcBef>
              <a:spcAft>
                <a:spcPts val="0"/>
              </a:spcAft>
              <a:buSzPts val="900"/>
              <a:buChar char="●"/>
            </a:pPr>
            <a:r>
              <a:rPr lang="en" sz="900"/>
              <a:t>Stewart, O., Vernez Moudon, A., &amp; Claybrooke, C. (2012). Common ground: Eight factors that influence walking and biking to school. Transport Policy, 24, 240–248. https://doi.org/10.1016/j.tranpol.2012.06.016</a:t>
            </a:r>
            <a:endParaRPr sz="900"/>
          </a:p>
          <a:p>
            <a:pPr marL="457200" lvl="0" indent="-285750" algn="l" rtl="0">
              <a:spcBef>
                <a:spcPts val="0"/>
              </a:spcBef>
              <a:spcAft>
                <a:spcPts val="0"/>
              </a:spcAft>
              <a:buSzPts val="900"/>
              <a:buChar char="●"/>
            </a:pPr>
            <a:r>
              <a:rPr lang="en" sz="900"/>
              <a:t>Su, J. G., Jerrett, M., Mcconnell, R., Berhane, K., Dunton, G., Shankardass, K., Reynolds, K., Chang, R., &amp; Wolch, J. (2013). Factors Influencing Whether Children Walk to School. Health &amp; Place, 22, 153–161. https://doi.org/10.1016/j.healthplace.2013.03.011</a:t>
            </a:r>
            <a:endParaRPr sz="900"/>
          </a:p>
          <a:p>
            <a:pPr marL="457200" lvl="0" indent="-285750" algn="l" rtl="0">
              <a:spcBef>
                <a:spcPts val="0"/>
              </a:spcBef>
              <a:spcAft>
                <a:spcPts val="0"/>
              </a:spcAft>
              <a:buSzPts val="900"/>
              <a:buChar char="●"/>
            </a:pPr>
            <a:r>
              <a:rPr lang="en" sz="900"/>
              <a:t>Tal, A. (2017). Racing toward disaster: Israel’s unsustainable population bomb. The Jerusalem Post. https://www.jpost.com/jerusalem-report/racing-toward-disaster-israels-unsustainable-population-bomb-504249</a:t>
            </a:r>
            <a:endParaRPr sz="900"/>
          </a:p>
          <a:p>
            <a:pPr marL="457200" lvl="0" indent="-285750" algn="l" rtl="0">
              <a:spcBef>
                <a:spcPts val="0"/>
              </a:spcBef>
              <a:spcAft>
                <a:spcPts val="0"/>
              </a:spcAft>
              <a:buSzPts val="900"/>
              <a:buChar char="●"/>
            </a:pPr>
            <a:r>
              <a:rPr lang="en" sz="900"/>
              <a:t>Worcester, J., Wrabel, E., Fortner, E., &amp; Pagliaccio, I. (2013). Walk-on-Wednesday in Croydon. London: Worcester Polytechnic Institute. https://digital.wpi.edu/pdfviewer/zk51vh341</a:t>
            </a:r>
            <a:endParaRPr sz="900"/>
          </a:p>
        </p:txBody>
      </p:sp>
      <p:sp>
        <p:nvSpPr>
          <p:cNvPr id="6186" name="Google Shape;6186;p153"/>
          <p:cNvSpPr txBox="1">
            <a:spLocks noGrp="1"/>
          </p:cNvSpPr>
          <p:nvPr>
            <p:ph type="title"/>
          </p:nvPr>
        </p:nvSpPr>
        <p:spPr>
          <a:xfrm>
            <a:off x="720000" y="366850"/>
            <a:ext cx="7704000" cy="4785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a:t>Resources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4015"/>
        <p:cNvGrpSpPr/>
        <p:nvPr/>
      </p:nvGrpSpPr>
      <p:grpSpPr>
        <a:xfrm>
          <a:off x="0" y="0"/>
          <a:ext cx="0" cy="0"/>
          <a:chOff x="0" y="0"/>
          <a:chExt cx="0" cy="0"/>
        </a:xfrm>
      </p:grpSpPr>
      <p:sp>
        <p:nvSpPr>
          <p:cNvPr id="4016" name="Google Shape;4016;p116"/>
          <p:cNvSpPr/>
          <p:nvPr/>
        </p:nvSpPr>
        <p:spPr>
          <a:xfrm>
            <a:off x="4346338" y="1693550"/>
            <a:ext cx="725100" cy="6963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116"/>
          <p:cNvSpPr/>
          <p:nvPr/>
        </p:nvSpPr>
        <p:spPr>
          <a:xfrm>
            <a:off x="4392685" y="1744840"/>
            <a:ext cx="632404" cy="593715"/>
          </a:xfrm>
          <a:custGeom>
            <a:avLst/>
            <a:gdLst/>
            <a:ahLst/>
            <a:cxnLst/>
            <a:rect l="l" t="t" r="r" b="b"/>
            <a:pathLst>
              <a:path w="10502" h="10539" extrusionOk="0">
                <a:moveTo>
                  <a:pt x="9568" y="159"/>
                </a:moveTo>
                <a:cubicBezTo>
                  <a:pt x="9764" y="159"/>
                  <a:pt x="9997" y="234"/>
                  <a:pt x="10119" y="392"/>
                </a:cubicBezTo>
                <a:cubicBezTo>
                  <a:pt x="10268" y="551"/>
                  <a:pt x="10352" y="738"/>
                  <a:pt x="10352" y="934"/>
                </a:cubicBezTo>
                <a:lnTo>
                  <a:pt x="10352" y="9568"/>
                </a:lnTo>
                <a:cubicBezTo>
                  <a:pt x="10352" y="9801"/>
                  <a:pt x="10268" y="9997"/>
                  <a:pt x="10119" y="10156"/>
                </a:cubicBezTo>
                <a:cubicBezTo>
                  <a:pt x="9997" y="10268"/>
                  <a:pt x="9764" y="10389"/>
                  <a:pt x="9568" y="10389"/>
                </a:cubicBezTo>
                <a:lnTo>
                  <a:pt x="934" y="10389"/>
                </a:lnTo>
                <a:cubicBezTo>
                  <a:pt x="701" y="10389"/>
                  <a:pt x="514" y="10268"/>
                  <a:pt x="355" y="10156"/>
                </a:cubicBezTo>
                <a:cubicBezTo>
                  <a:pt x="234" y="9997"/>
                  <a:pt x="159" y="9801"/>
                  <a:pt x="159" y="9568"/>
                </a:cubicBezTo>
                <a:lnTo>
                  <a:pt x="159" y="934"/>
                </a:lnTo>
                <a:cubicBezTo>
                  <a:pt x="159" y="738"/>
                  <a:pt x="234" y="551"/>
                  <a:pt x="355" y="392"/>
                </a:cubicBezTo>
                <a:cubicBezTo>
                  <a:pt x="514" y="234"/>
                  <a:pt x="701" y="159"/>
                  <a:pt x="934" y="159"/>
                </a:cubicBezTo>
                <a:close/>
                <a:moveTo>
                  <a:pt x="934" y="0"/>
                </a:moveTo>
                <a:cubicBezTo>
                  <a:pt x="393" y="0"/>
                  <a:pt x="1" y="430"/>
                  <a:pt x="1" y="934"/>
                </a:cubicBezTo>
                <a:lnTo>
                  <a:pt x="1" y="9568"/>
                </a:lnTo>
                <a:cubicBezTo>
                  <a:pt x="1" y="10118"/>
                  <a:pt x="393" y="10538"/>
                  <a:pt x="934" y="10538"/>
                </a:cubicBezTo>
                <a:lnTo>
                  <a:pt x="9568" y="10538"/>
                </a:lnTo>
                <a:cubicBezTo>
                  <a:pt x="10081" y="10538"/>
                  <a:pt x="10501" y="10118"/>
                  <a:pt x="10501" y="9568"/>
                </a:cubicBezTo>
                <a:lnTo>
                  <a:pt x="10501" y="934"/>
                </a:lnTo>
                <a:cubicBezTo>
                  <a:pt x="10501" y="430"/>
                  <a:pt x="10081" y="0"/>
                  <a:pt x="9568"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116"/>
          <p:cNvSpPr/>
          <p:nvPr/>
        </p:nvSpPr>
        <p:spPr>
          <a:xfrm>
            <a:off x="2558550" y="2331825"/>
            <a:ext cx="725100" cy="6963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116"/>
          <p:cNvSpPr/>
          <p:nvPr/>
        </p:nvSpPr>
        <p:spPr>
          <a:xfrm>
            <a:off x="2604898" y="2383115"/>
            <a:ext cx="632404" cy="593715"/>
          </a:xfrm>
          <a:custGeom>
            <a:avLst/>
            <a:gdLst/>
            <a:ahLst/>
            <a:cxnLst/>
            <a:rect l="l" t="t" r="r" b="b"/>
            <a:pathLst>
              <a:path w="10502" h="10539" extrusionOk="0">
                <a:moveTo>
                  <a:pt x="9568" y="159"/>
                </a:moveTo>
                <a:cubicBezTo>
                  <a:pt x="9764" y="159"/>
                  <a:pt x="9997" y="234"/>
                  <a:pt x="10119" y="392"/>
                </a:cubicBezTo>
                <a:cubicBezTo>
                  <a:pt x="10268" y="551"/>
                  <a:pt x="10352" y="738"/>
                  <a:pt x="10352" y="934"/>
                </a:cubicBezTo>
                <a:lnTo>
                  <a:pt x="10352" y="9568"/>
                </a:lnTo>
                <a:cubicBezTo>
                  <a:pt x="10352" y="9801"/>
                  <a:pt x="10268" y="9997"/>
                  <a:pt x="10119" y="10156"/>
                </a:cubicBezTo>
                <a:cubicBezTo>
                  <a:pt x="9997" y="10268"/>
                  <a:pt x="9764" y="10389"/>
                  <a:pt x="9568" y="10389"/>
                </a:cubicBezTo>
                <a:lnTo>
                  <a:pt x="934" y="10389"/>
                </a:lnTo>
                <a:cubicBezTo>
                  <a:pt x="701" y="10389"/>
                  <a:pt x="514" y="10268"/>
                  <a:pt x="355" y="10156"/>
                </a:cubicBezTo>
                <a:cubicBezTo>
                  <a:pt x="234" y="9997"/>
                  <a:pt x="159" y="9801"/>
                  <a:pt x="159" y="9568"/>
                </a:cubicBezTo>
                <a:lnTo>
                  <a:pt x="159" y="934"/>
                </a:lnTo>
                <a:cubicBezTo>
                  <a:pt x="159" y="738"/>
                  <a:pt x="234" y="551"/>
                  <a:pt x="355" y="392"/>
                </a:cubicBezTo>
                <a:cubicBezTo>
                  <a:pt x="514" y="234"/>
                  <a:pt x="701" y="159"/>
                  <a:pt x="934" y="159"/>
                </a:cubicBezTo>
                <a:close/>
                <a:moveTo>
                  <a:pt x="934" y="0"/>
                </a:moveTo>
                <a:cubicBezTo>
                  <a:pt x="393" y="0"/>
                  <a:pt x="1" y="430"/>
                  <a:pt x="1" y="934"/>
                </a:cubicBezTo>
                <a:lnTo>
                  <a:pt x="1" y="9568"/>
                </a:lnTo>
                <a:cubicBezTo>
                  <a:pt x="1" y="10118"/>
                  <a:pt x="393" y="10538"/>
                  <a:pt x="934" y="10538"/>
                </a:cubicBezTo>
                <a:lnTo>
                  <a:pt x="9568" y="10538"/>
                </a:lnTo>
                <a:cubicBezTo>
                  <a:pt x="10081" y="10538"/>
                  <a:pt x="10501" y="10118"/>
                  <a:pt x="10501" y="9568"/>
                </a:cubicBezTo>
                <a:lnTo>
                  <a:pt x="10501" y="934"/>
                </a:lnTo>
                <a:cubicBezTo>
                  <a:pt x="10501" y="430"/>
                  <a:pt x="10081" y="0"/>
                  <a:pt x="9568"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116"/>
          <p:cNvSpPr/>
          <p:nvPr/>
        </p:nvSpPr>
        <p:spPr>
          <a:xfrm>
            <a:off x="916375" y="1693550"/>
            <a:ext cx="725100" cy="6963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116"/>
          <p:cNvSpPr txBox="1">
            <a:spLocks noGrp="1"/>
          </p:cNvSpPr>
          <p:nvPr>
            <p:ph type="title"/>
          </p:nvPr>
        </p:nvSpPr>
        <p:spPr>
          <a:xfrm>
            <a:off x="720000" y="539100"/>
            <a:ext cx="7704000" cy="4785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a:t>Table of contents</a:t>
            </a:r>
            <a:endParaRPr/>
          </a:p>
        </p:txBody>
      </p:sp>
      <p:sp>
        <p:nvSpPr>
          <p:cNvPr id="4022" name="Google Shape;4022;p116"/>
          <p:cNvSpPr txBox="1">
            <a:spLocks noGrp="1"/>
          </p:cNvSpPr>
          <p:nvPr>
            <p:ph type="title" idx="2"/>
          </p:nvPr>
        </p:nvSpPr>
        <p:spPr>
          <a:xfrm>
            <a:off x="392576" y="2519613"/>
            <a:ext cx="1772700" cy="4476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sz="1800"/>
              <a:t>Introduction </a:t>
            </a:r>
            <a:endParaRPr sz="1800"/>
          </a:p>
        </p:txBody>
      </p:sp>
      <p:sp>
        <p:nvSpPr>
          <p:cNvPr id="4023" name="Google Shape;4023;p116"/>
          <p:cNvSpPr txBox="1">
            <a:spLocks noGrp="1"/>
          </p:cNvSpPr>
          <p:nvPr>
            <p:ph type="title" idx="3"/>
          </p:nvPr>
        </p:nvSpPr>
        <p:spPr>
          <a:xfrm>
            <a:off x="2003548" y="3136725"/>
            <a:ext cx="1835100" cy="4476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sz="1800"/>
              <a:t>Preliminary Data </a:t>
            </a:r>
            <a:endParaRPr sz="1800"/>
          </a:p>
        </p:txBody>
      </p:sp>
      <p:sp>
        <p:nvSpPr>
          <p:cNvPr id="4024" name="Google Shape;4024;p116"/>
          <p:cNvSpPr txBox="1">
            <a:spLocks noGrp="1"/>
          </p:cNvSpPr>
          <p:nvPr>
            <p:ph type="title" idx="7"/>
          </p:nvPr>
        </p:nvSpPr>
        <p:spPr>
          <a:xfrm>
            <a:off x="5425925" y="3194738"/>
            <a:ext cx="1610400" cy="4476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sz="1800"/>
              <a:t>Results</a:t>
            </a:r>
            <a:endParaRPr sz="1800"/>
          </a:p>
        </p:txBody>
      </p:sp>
      <p:sp>
        <p:nvSpPr>
          <p:cNvPr id="4025" name="Google Shape;4025;p116"/>
          <p:cNvSpPr txBox="1">
            <a:spLocks noGrp="1"/>
          </p:cNvSpPr>
          <p:nvPr>
            <p:ph type="title" idx="9"/>
          </p:nvPr>
        </p:nvSpPr>
        <p:spPr>
          <a:xfrm>
            <a:off x="1004275" y="1817900"/>
            <a:ext cx="549300" cy="4476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a:t>01</a:t>
            </a:r>
            <a:endParaRPr/>
          </a:p>
        </p:txBody>
      </p:sp>
      <p:sp>
        <p:nvSpPr>
          <p:cNvPr id="4026" name="Google Shape;4026;p116"/>
          <p:cNvSpPr txBox="1">
            <a:spLocks noGrp="1"/>
          </p:cNvSpPr>
          <p:nvPr>
            <p:ph type="title" idx="14"/>
          </p:nvPr>
        </p:nvSpPr>
        <p:spPr>
          <a:xfrm>
            <a:off x="2646450" y="2456175"/>
            <a:ext cx="549300" cy="4476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a:t>02</a:t>
            </a:r>
            <a:endParaRPr/>
          </a:p>
        </p:txBody>
      </p:sp>
      <p:sp>
        <p:nvSpPr>
          <p:cNvPr id="4027" name="Google Shape;4027;p116"/>
          <p:cNvSpPr txBox="1">
            <a:spLocks noGrp="1"/>
          </p:cNvSpPr>
          <p:nvPr>
            <p:ph type="title" idx="15"/>
          </p:nvPr>
        </p:nvSpPr>
        <p:spPr>
          <a:xfrm>
            <a:off x="4434238" y="1811050"/>
            <a:ext cx="549300" cy="4476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a:t>03</a:t>
            </a:r>
            <a:endParaRPr/>
          </a:p>
        </p:txBody>
      </p:sp>
      <p:sp>
        <p:nvSpPr>
          <p:cNvPr id="4028" name="Google Shape;4028;p116"/>
          <p:cNvSpPr/>
          <p:nvPr/>
        </p:nvSpPr>
        <p:spPr>
          <a:xfrm>
            <a:off x="-86025" y="-31075"/>
            <a:ext cx="2618316" cy="1419567"/>
          </a:xfrm>
          <a:custGeom>
            <a:avLst/>
            <a:gdLst/>
            <a:ahLst/>
            <a:cxnLst/>
            <a:rect l="l" t="t" r="r" b="b"/>
            <a:pathLst>
              <a:path w="102009" h="55306" extrusionOk="0">
                <a:moveTo>
                  <a:pt x="0" y="55306"/>
                </a:moveTo>
                <a:cubicBezTo>
                  <a:pt x="15834" y="49368"/>
                  <a:pt x="32105" y="41146"/>
                  <a:pt x="42770" y="28022"/>
                </a:cubicBezTo>
                <a:cubicBezTo>
                  <a:pt x="46618" y="23287"/>
                  <a:pt x="50978" y="17017"/>
                  <a:pt x="49653" y="11061"/>
                </a:cubicBezTo>
                <a:cubicBezTo>
                  <a:pt x="48986" y="8063"/>
                  <a:pt x="43083" y="7838"/>
                  <a:pt x="40558" y="9586"/>
                </a:cubicBezTo>
                <a:cubicBezTo>
                  <a:pt x="35563" y="13044"/>
                  <a:pt x="34142" y="22378"/>
                  <a:pt x="37362" y="27530"/>
                </a:cubicBezTo>
                <a:cubicBezTo>
                  <a:pt x="39679" y="31236"/>
                  <a:pt x="44403" y="33218"/>
                  <a:pt x="48669" y="34167"/>
                </a:cubicBezTo>
                <a:cubicBezTo>
                  <a:pt x="69280" y="38751"/>
                  <a:pt x="102009" y="21115"/>
                  <a:pt x="102009" y="0"/>
                </a:cubicBezTo>
              </a:path>
            </a:pathLst>
          </a:custGeom>
          <a:noFill/>
          <a:ln w="19050" cap="flat" cmpd="sng">
            <a:solidFill>
              <a:schemeClr val="dk2"/>
            </a:solidFill>
            <a:prstDash val="dash"/>
            <a:round/>
            <a:headEnd type="none" w="med" len="med"/>
            <a:tailEnd type="none" w="med" len="med"/>
          </a:ln>
        </p:spPr>
      </p:sp>
      <p:sp>
        <p:nvSpPr>
          <p:cNvPr id="4029" name="Google Shape;4029;p116"/>
          <p:cNvSpPr/>
          <p:nvPr/>
        </p:nvSpPr>
        <p:spPr>
          <a:xfrm>
            <a:off x="962661" y="1744850"/>
            <a:ext cx="632535" cy="593820"/>
          </a:xfrm>
          <a:custGeom>
            <a:avLst/>
            <a:gdLst/>
            <a:ahLst/>
            <a:cxnLst/>
            <a:rect l="l" t="t" r="r" b="b"/>
            <a:pathLst>
              <a:path w="10502" h="10539" extrusionOk="0">
                <a:moveTo>
                  <a:pt x="9568" y="159"/>
                </a:moveTo>
                <a:cubicBezTo>
                  <a:pt x="9764" y="159"/>
                  <a:pt x="9997" y="234"/>
                  <a:pt x="10119" y="392"/>
                </a:cubicBezTo>
                <a:cubicBezTo>
                  <a:pt x="10268" y="551"/>
                  <a:pt x="10352" y="738"/>
                  <a:pt x="10352" y="934"/>
                </a:cubicBezTo>
                <a:lnTo>
                  <a:pt x="10352" y="9568"/>
                </a:lnTo>
                <a:cubicBezTo>
                  <a:pt x="10352" y="9801"/>
                  <a:pt x="10268" y="9997"/>
                  <a:pt x="10119" y="10156"/>
                </a:cubicBezTo>
                <a:cubicBezTo>
                  <a:pt x="9997" y="10268"/>
                  <a:pt x="9764" y="10389"/>
                  <a:pt x="9568" y="10389"/>
                </a:cubicBezTo>
                <a:lnTo>
                  <a:pt x="934" y="10389"/>
                </a:lnTo>
                <a:cubicBezTo>
                  <a:pt x="701" y="10389"/>
                  <a:pt x="514" y="10268"/>
                  <a:pt x="355" y="10156"/>
                </a:cubicBezTo>
                <a:cubicBezTo>
                  <a:pt x="234" y="9997"/>
                  <a:pt x="159" y="9801"/>
                  <a:pt x="159" y="9568"/>
                </a:cubicBezTo>
                <a:lnTo>
                  <a:pt x="159" y="934"/>
                </a:lnTo>
                <a:cubicBezTo>
                  <a:pt x="159" y="738"/>
                  <a:pt x="234" y="551"/>
                  <a:pt x="355" y="392"/>
                </a:cubicBezTo>
                <a:cubicBezTo>
                  <a:pt x="514" y="234"/>
                  <a:pt x="701" y="159"/>
                  <a:pt x="934" y="159"/>
                </a:cubicBezTo>
                <a:close/>
                <a:moveTo>
                  <a:pt x="934" y="0"/>
                </a:moveTo>
                <a:cubicBezTo>
                  <a:pt x="393" y="0"/>
                  <a:pt x="1" y="430"/>
                  <a:pt x="1" y="934"/>
                </a:cubicBezTo>
                <a:lnTo>
                  <a:pt x="1" y="9568"/>
                </a:lnTo>
                <a:cubicBezTo>
                  <a:pt x="1" y="10118"/>
                  <a:pt x="393" y="10538"/>
                  <a:pt x="934" y="10538"/>
                </a:cubicBezTo>
                <a:lnTo>
                  <a:pt x="9568" y="10538"/>
                </a:lnTo>
                <a:cubicBezTo>
                  <a:pt x="10081" y="10538"/>
                  <a:pt x="10501" y="10118"/>
                  <a:pt x="10501" y="9568"/>
                </a:cubicBezTo>
                <a:lnTo>
                  <a:pt x="10501" y="934"/>
                </a:lnTo>
                <a:cubicBezTo>
                  <a:pt x="10501" y="430"/>
                  <a:pt x="10081" y="0"/>
                  <a:pt x="9568"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116"/>
          <p:cNvSpPr/>
          <p:nvPr/>
        </p:nvSpPr>
        <p:spPr>
          <a:xfrm rot="-393115">
            <a:off x="6566826" y="929000"/>
            <a:ext cx="2225274" cy="306620"/>
          </a:xfrm>
          <a:prstGeom prst="rect">
            <a:avLst/>
          </a:prstGeom>
        </p:spPr>
        <p:txBody>
          <a:bodyPr>
            <a:prstTxWarp prst="textPlain">
              <a:avLst/>
            </a:prstTxWarp>
          </a:bodyPr>
          <a:lstStyle/>
          <a:p>
            <a:pPr lvl="0" algn="ctr"/>
            <a:r>
              <a:rPr b="0" i="0">
                <a:ln>
                  <a:noFill/>
                </a:ln>
                <a:solidFill>
                  <a:schemeClr val="dk2"/>
                </a:solidFill>
                <a:latin typeface="Nanum Pen Script"/>
              </a:rPr>
              <a:t>Go for a walk</a:t>
            </a:r>
          </a:p>
        </p:txBody>
      </p:sp>
      <p:grpSp>
        <p:nvGrpSpPr>
          <p:cNvPr id="4031" name="Google Shape;4031;p116"/>
          <p:cNvGrpSpPr/>
          <p:nvPr/>
        </p:nvGrpSpPr>
        <p:grpSpPr>
          <a:xfrm>
            <a:off x="895237" y="4069382"/>
            <a:ext cx="7942180" cy="520911"/>
            <a:chOff x="895237" y="4083657"/>
            <a:chExt cx="7942180" cy="520911"/>
          </a:xfrm>
        </p:grpSpPr>
        <p:grpSp>
          <p:nvGrpSpPr>
            <p:cNvPr id="4032" name="Google Shape;4032;p116"/>
            <p:cNvGrpSpPr/>
            <p:nvPr/>
          </p:nvGrpSpPr>
          <p:grpSpPr>
            <a:xfrm>
              <a:off x="895237" y="4249037"/>
              <a:ext cx="655814" cy="355354"/>
              <a:chOff x="2301112" y="2967762"/>
              <a:chExt cx="655814" cy="355354"/>
            </a:xfrm>
          </p:grpSpPr>
          <p:sp>
            <p:nvSpPr>
              <p:cNvPr id="4033" name="Google Shape;4033;p116"/>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116"/>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35" name="Google Shape;4035;p116"/>
            <p:cNvGrpSpPr/>
            <p:nvPr/>
          </p:nvGrpSpPr>
          <p:grpSpPr>
            <a:xfrm>
              <a:off x="4521724" y="4083657"/>
              <a:ext cx="961030" cy="520771"/>
              <a:chOff x="2301112" y="2967762"/>
              <a:chExt cx="655814" cy="355354"/>
            </a:xfrm>
          </p:grpSpPr>
          <p:sp>
            <p:nvSpPr>
              <p:cNvPr id="4036" name="Google Shape;4036;p116"/>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116"/>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38" name="Google Shape;4038;p116"/>
            <p:cNvGrpSpPr/>
            <p:nvPr/>
          </p:nvGrpSpPr>
          <p:grpSpPr>
            <a:xfrm>
              <a:off x="8011288" y="4156893"/>
              <a:ext cx="826129" cy="447675"/>
              <a:chOff x="2301112" y="2967762"/>
              <a:chExt cx="655814" cy="355354"/>
            </a:xfrm>
          </p:grpSpPr>
          <p:sp>
            <p:nvSpPr>
              <p:cNvPr id="4039" name="Google Shape;4039;p116"/>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116"/>
              <p:cNvSpPr/>
              <p:nvPr/>
            </p:nvSpPr>
            <p:spPr>
              <a:xfrm>
                <a:off x="2301112" y="2967762"/>
                <a:ext cx="655814" cy="355354"/>
              </a:xfrm>
              <a:custGeom>
                <a:avLst/>
                <a:gdLst/>
                <a:ahLst/>
                <a:cxnLst/>
                <a:rect l="l" t="t" r="r" b="b"/>
                <a:pathLst>
                  <a:path w="11631" h="6302" extrusionOk="0">
                    <a:moveTo>
                      <a:pt x="9138" y="1"/>
                    </a:moveTo>
                    <a:cubicBezTo>
                      <a:pt x="8513" y="1"/>
                      <a:pt x="8046" y="468"/>
                      <a:pt x="8046" y="1093"/>
                    </a:cubicBezTo>
                    <a:lnTo>
                      <a:pt x="8046" y="2185"/>
                    </a:lnTo>
                    <a:cubicBezTo>
                      <a:pt x="7850" y="2101"/>
                      <a:pt x="7663" y="2026"/>
                      <a:pt x="7430" y="2026"/>
                    </a:cubicBezTo>
                    <a:cubicBezTo>
                      <a:pt x="6842" y="2026"/>
                      <a:pt x="6338" y="2493"/>
                      <a:pt x="6338" y="3118"/>
                    </a:cubicBezTo>
                    <a:lnTo>
                      <a:pt x="6338" y="4397"/>
                    </a:lnTo>
                    <a:lnTo>
                      <a:pt x="5983" y="4397"/>
                    </a:lnTo>
                    <a:lnTo>
                      <a:pt x="5983" y="2997"/>
                    </a:lnTo>
                    <a:cubicBezTo>
                      <a:pt x="5983" y="2418"/>
                      <a:pt x="5517" y="1914"/>
                      <a:pt x="4901" y="1914"/>
                    </a:cubicBezTo>
                    <a:cubicBezTo>
                      <a:pt x="4705" y="1914"/>
                      <a:pt x="4509" y="1989"/>
                      <a:pt x="4350" y="2064"/>
                    </a:cubicBezTo>
                    <a:lnTo>
                      <a:pt x="4350" y="1214"/>
                    </a:lnTo>
                    <a:cubicBezTo>
                      <a:pt x="4350" y="626"/>
                      <a:pt x="3846" y="122"/>
                      <a:pt x="3267" y="122"/>
                    </a:cubicBezTo>
                    <a:cubicBezTo>
                      <a:pt x="2642" y="122"/>
                      <a:pt x="2138" y="626"/>
                      <a:pt x="2138" y="1214"/>
                    </a:cubicBezTo>
                    <a:lnTo>
                      <a:pt x="2138" y="1830"/>
                    </a:lnTo>
                    <a:cubicBezTo>
                      <a:pt x="2016" y="1756"/>
                      <a:pt x="1904" y="1756"/>
                      <a:pt x="1746" y="1756"/>
                    </a:cubicBezTo>
                    <a:cubicBezTo>
                      <a:pt x="1167" y="1756"/>
                      <a:pt x="663" y="2222"/>
                      <a:pt x="663" y="2848"/>
                    </a:cubicBezTo>
                    <a:lnTo>
                      <a:pt x="663" y="4435"/>
                    </a:lnTo>
                    <a:cubicBezTo>
                      <a:pt x="271" y="4556"/>
                      <a:pt x="0" y="4901"/>
                      <a:pt x="0" y="5331"/>
                    </a:cubicBezTo>
                    <a:cubicBezTo>
                      <a:pt x="0" y="5881"/>
                      <a:pt x="430" y="6301"/>
                      <a:pt x="934" y="6301"/>
                    </a:cubicBezTo>
                    <a:lnTo>
                      <a:pt x="10650" y="6301"/>
                    </a:lnTo>
                    <a:cubicBezTo>
                      <a:pt x="11201" y="6301"/>
                      <a:pt x="11630" y="5881"/>
                      <a:pt x="11630" y="5331"/>
                    </a:cubicBezTo>
                    <a:cubicBezTo>
                      <a:pt x="11630" y="4985"/>
                      <a:pt x="11434" y="4715"/>
                      <a:pt x="11164" y="4519"/>
                    </a:cubicBezTo>
                    <a:lnTo>
                      <a:pt x="11164" y="3230"/>
                    </a:lnTo>
                    <a:cubicBezTo>
                      <a:pt x="11164" y="2689"/>
                      <a:pt x="10734" y="2260"/>
                      <a:pt x="10230" y="2185"/>
                    </a:cubicBezTo>
                    <a:lnTo>
                      <a:pt x="10230" y="1093"/>
                    </a:lnTo>
                    <a:cubicBezTo>
                      <a:pt x="10230" y="468"/>
                      <a:pt x="9717" y="1"/>
                      <a:pt x="9138" y="1"/>
                    </a:cubicBezTo>
                    <a:close/>
                  </a:path>
                </a:pathLst>
              </a:custGeom>
              <a:solidFill>
                <a:srgbClr val="000000">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041" name="Google Shape;4041;p116"/>
          <p:cNvSpPr/>
          <p:nvPr/>
        </p:nvSpPr>
        <p:spPr>
          <a:xfrm>
            <a:off x="5856888" y="2389838"/>
            <a:ext cx="725100" cy="6963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116"/>
          <p:cNvSpPr/>
          <p:nvPr/>
        </p:nvSpPr>
        <p:spPr>
          <a:xfrm>
            <a:off x="5903235" y="2441128"/>
            <a:ext cx="632404" cy="593715"/>
          </a:xfrm>
          <a:custGeom>
            <a:avLst/>
            <a:gdLst/>
            <a:ahLst/>
            <a:cxnLst/>
            <a:rect l="l" t="t" r="r" b="b"/>
            <a:pathLst>
              <a:path w="10502" h="10539" extrusionOk="0">
                <a:moveTo>
                  <a:pt x="9568" y="159"/>
                </a:moveTo>
                <a:cubicBezTo>
                  <a:pt x="9764" y="159"/>
                  <a:pt x="9997" y="234"/>
                  <a:pt x="10119" y="392"/>
                </a:cubicBezTo>
                <a:cubicBezTo>
                  <a:pt x="10268" y="551"/>
                  <a:pt x="10352" y="738"/>
                  <a:pt x="10352" y="934"/>
                </a:cubicBezTo>
                <a:lnTo>
                  <a:pt x="10352" y="9568"/>
                </a:lnTo>
                <a:cubicBezTo>
                  <a:pt x="10352" y="9801"/>
                  <a:pt x="10268" y="9997"/>
                  <a:pt x="10119" y="10156"/>
                </a:cubicBezTo>
                <a:cubicBezTo>
                  <a:pt x="9997" y="10268"/>
                  <a:pt x="9764" y="10389"/>
                  <a:pt x="9568" y="10389"/>
                </a:cubicBezTo>
                <a:lnTo>
                  <a:pt x="934" y="10389"/>
                </a:lnTo>
                <a:cubicBezTo>
                  <a:pt x="701" y="10389"/>
                  <a:pt x="514" y="10268"/>
                  <a:pt x="355" y="10156"/>
                </a:cubicBezTo>
                <a:cubicBezTo>
                  <a:pt x="234" y="9997"/>
                  <a:pt x="159" y="9801"/>
                  <a:pt x="159" y="9568"/>
                </a:cubicBezTo>
                <a:lnTo>
                  <a:pt x="159" y="934"/>
                </a:lnTo>
                <a:cubicBezTo>
                  <a:pt x="159" y="738"/>
                  <a:pt x="234" y="551"/>
                  <a:pt x="355" y="392"/>
                </a:cubicBezTo>
                <a:cubicBezTo>
                  <a:pt x="514" y="234"/>
                  <a:pt x="701" y="159"/>
                  <a:pt x="934" y="159"/>
                </a:cubicBezTo>
                <a:close/>
                <a:moveTo>
                  <a:pt x="934" y="0"/>
                </a:moveTo>
                <a:cubicBezTo>
                  <a:pt x="393" y="0"/>
                  <a:pt x="1" y="430"/>
                  <a:pt x="1" y="934"/>
                </a:cubicBezTo>
                <a:lnTo>
                  <a:pt x="1" y="9568"/>
                </a:lnTo>
                <a:cubicBezTo>
                  <a:pt x="1" y="10118"/>
                  <a:pt x="393" y="10538"/>
                  <a:pt x="934" y="10538"/>
                </a:cubicBezTo>
                <a:lnTo>
                  <a:pt x="9568" y="10538"/>
                </a:lnTo>
                <a:cubicBezTo>
                  <a:pt x="10081" y="10538"/>
                  <a:pt x="10501" y="10118"/>
                  <a:pt x="10501" y="9568"/>
                </a:cubicBezTo>
                <a:lnTo>
                  <a:pt x="10501" y="934"/>
                </a:lnTo>
                <a:cubicBezTo>
                  <a:pt x="10501" y="430"/>
                  <a:pt x="10081" y="0"/>
                  <a:pt x="9568"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116"/>
          <p:cNvSpPr txBox="1">
            <a:spLocks noGrp="1"/>
          </p:cNvSpPr>
          <p:nvPr>
            <p:ph type="title" idx="5"/>
          </p:nvPr>
        </p:nvSpPr>
        <p:spPr>
          <a:xfrm>
            <a:off x="7036313" y="2515325"/>
            <a:ext cx="1715100" cy="4476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a:t>What’s Next</a:t>
            </a:r>
            <a:endParaRPr/>
          </a:p>
        </p:txBody>
      </p:sp>
      <p:sp>
        <p:nvSpPr>
          <p:cNvPr id="4044" name="Google Shape;4044;p116"/>
          <p:cNvSpPr txBox="1">
            <a:spLocks noGrp="1"/>
          </p:cNvSpPr>
          <p:nvPr>
            <p:ph type="title" idx="13"/>
          </p:nvPr>
        </p:nvSpPr>
        <p:spPr>
          <a:xfrm>
            <a:off x="5944788" y="2507338"/>
            <a:ext cx="549300" cy="4476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a:t>04</a:t>
            </a:r>
            <a:endParaRPr/>
          </a:p>
        </p:txBody>
      </p:sp>
      <p:sp>
        <p:nvSpPr>
          <p:cNvPr id="4045" name="Google Shape;4045;p116"/>
          <p:cNvSpPr/>
          <p:nvPr/>
        </p:nvSpPr>
        <p:spPr>
          <a:xfrm>
            <a:off x="7531313" y="1693550"/>
            <a:ext cx="725100" cy="696300"/>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116"/>
          <p:cNvSpPr/>
          <p:nvPr/>
        </p:nvSpPr>
        <p:spPr>
          <a:xfrm>
            <a:off x="7577660" y="1744840"/>
            <a:ext cx="632404" cy="593715"/>
          </a:xfrm>
          <a:custGeom>
            <a:avLst/>
            <a:gdLst/>
            <a:ahLst/>
            <a:cxnLst/>
            <a:rect l="l" t="t" r="r" b="b"/>
            <a:pathLst>
              <a:path w="10502" h="10539" extrusionOk="0">
                <a:moveTo>
                  <a:pt x="9568" y="159"/>
                </a:moveTo>
                <a:cubicBezTo>
                  <a:pt x="9764" y="159"/>
                  <a:pt x="9997" y="234"/>
                  <a:pt x="10119" y="392"/>
                </a:cubicBezTo>
                <a:cubicBezTo>
                  <a:pt x="10268" y="551"/>
                  <a:pt x="10352" y="738"/>
                  <a:pt x="10352" y="934"/>
                </a:cubicBezTo>
                <a:lnTo>
                  <a:pt x="10352" y="9568"/>
                </a:lnTo>
                <a:cubicBezTo>
                  <a:pt x="10352" y="9801"/>
                  <a:pt x="10268" y="9997"/>
                  <a:pt x="10119" y="10156"/>
                </a:cubicBezTo>
                <a:cubicBezTo>
                  <a:pt x="9997" y="10268"/>
                  <a:pt x="9764" y="10389"/>
                  <a:pt x="9568" y="10389"/>
                </a:cubicBezTo>
                <a:lnTo>
                  <a:pt x="934" y="10389"/>
                </a:lnTo>
                <a:cubicBezTo>
                  <a:pt x="701" y="10389"/>
                  <a:pt x="514" y="10268"/>
                  <a:pt x="355" y="10156"/>
                </a:cubicBezTo>
                <a:cubicBezTo>
                  <a:pt x="234" y="9997"/>
                  <a:pt x="159" y="9801"/>
                  <a:pt x="159" y="9568"/>
                </a:cubicBezTo>
                <a:lnTo>
                  <a:pt x="159" y="934"/>
                </a:lnTo>
                <a:cubicBezTo>
                  <a:pt x="159" y="738"/>
                  <a:pt x="234" y="551"/>
                  <a:pt x="355" y="392"/>
                </a:cubicBezTo>
                <a:cubicBezTo>
                  <a:pt x="514" y="234"/>
                  <a:pt x="701" y="159"/>
                  <a:pt x="934" y="159"/>
                </a:cubicBezTo>
                <a:close/>
                <a:moveTo>
                  <a:pt x="934" y="0"/>
                </a:moveTo>
                <a:cubicBezTo>
                  <a:pt x="393" y="0"/>
                  <a:pt x="1" y="430"/>
                  <a:pt x="1" y="934"/>
                </a:cubicBezTo>
                <a:lnTo>
                  <a:pt x="1" y="9568"/>
                </a:lnTo>
                <a:cubicBezTo>
                  <a:pt x="1" y="10118"/>
                  <a:pt x="393" y="10538"/>
                  <a:pt x="934" y="10538"/>
                </a:cubicBezTo>
                <a:lnTo>
                  <a:pt x="9568" y="10538"/>
                </a:lnTo>
                <a:cubicBezTo>
                  <a:pt x="10081" y="10538"/>
                  <a:pt x="10501" y="10118"/>
                  <a:pt x="10501" y="9568"/>
                </a:cubicBezTo>
                <a:lnTo>
                  <a:pt x="10501" y="934"/>
                </a:lnTo>
                <a:cubicBezTo>
                  <a:pt x="10501" y="430"/>
                  <a:pt x="10081" y="0"/>
                  <a:pt x="9568"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116"/>
          <p:cNvSpPr txBox="1">
            <a:spLocks noGrp="1"/>
          </p:cNvSpPr>
          <p:nvPr>
            <p:ph type="title" idx="15"/>
          </p:nvPr>
        </p:nvSpPr>
        <p:spPr>
          <a:xfrm>
            <a:off x="7619213" y="1811050"/>
            <a:ext cx="549300" cy="4476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a:t>05</a:t>
            </a:r>
            <a:endParaRPr/>
          </a:p>
        </p:txBody>
      </p:sp>
      <p:sp>
        <p:nvSpPr>
          <p:cNvPr id="4048" name="Google Shape;4048;p116"/>
          <p:cNvSpPr txBox="1">
            <a:spLocks noGrp="1"/>
          </p:cNvSpPr>
          <p:nvPr>
            <p:ph type="title" idx="7"/>
          </p:nvPr>
        </p:nvSpPr>
        <p:spPr>
          <a:xfrm>
            <a:off x="3903700" y="2303475"/>
            <a:ext cx="1610400" cy="8799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sz="1800"/>
              <a:t>Walk2School App</a:t>
            </a:r>
            <a:endParaRPr sz="18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4052"/>
        <p:cNvGrpSpPr/>
        <p:nvPr/>
      </p:nvGrpSpPr>
      <p:grpSpPr>
        <a:xfrm>
          <a:off x="0" y="0"/>
          <a:ext cx="0" cy="0"/>
          <a:chOff x="0" y="0"/>
          <a:chExt cx="0" cy="0"/>
        </a:xfrm>
      </p:grpSpPr>
      <p:grpSp>
        <p:nvGrpSpPr>
          <p:cNvPr id="4053" name="Google Shape;4053;p117"/>
          <p:cNvGrpSpPr/>
          <p:nvPr/>
        </p:nvGrpSpPr>
        <p:grpSpPr>
          <a:xfrm>
            <a:off x="1827188" y="1273500"/>
            <a:ext cx="1536300" cy="3875700"/>
            <a:chOff x="1827188" y="1273500"/>
            <a:chExt cx="1536300" cy="3875700"/>
          </a:xfrm>
        </p:grpSpPr>
        <p:grpSp>
          <p:nvGrpSpPr>
            <p:cNvPr id="4054" name="Google Shape;4054;p117"/>
            <p:cNvGrpSpPr/>
            <p:nvPr/>
          </p:nvGrpSpPr>
          <p:grpSpPr>
            <a:xfrm>
              <a:off x="1827188" y="1273500"/>
              <a:ext cx="1536300" cy="3330923"/>
              <a:chOff x="1827188" y="1273500"/>
              <a:chExt cx="1536300" cy="3330923"/>
            </a:xfrm>
          </p:grpSpPr>
          <p:sp>
            <p:nvSpPr>
              <p:cNvPr id="4055" name="Google Shape;4055;p117"/>
              <p:cNvSpPr/>
              <p:nvPr/>
            </p:nvSpPr>
            <p:spPr>
              <a:xfrm>
                <a:off x="2531487" y="2345125"/>
                <a:ext cx="127701" cy="2259298"/>
              </a:xfrm>
              <a:custGeom>
                <a:avLst/>
                <a:gdLst/>
                <a:ahLst/>
                <a:cxnLst/>
                <a:rect l="l" t="t" r="r" b="b"/>
                <a:pathLst>
                  <a:path w="1289" h="30495" extrusionOk="0">
                    <a:moveTo>
                      <a:pt x="1" y="1"/>
                    </a:moveTo>
                    <a:lnTo>
                      <a:pt x="1" y="29869"/>
                    </a:lnTo>
                    <a:cubicBezTo>
                      <a:pt x="1" y="30224"/>
                      <a:pt x="309" y="30494"/>
                      <a:pt x="664" y="30494"/>
                    </a:cubicBezTo>
                    <a:cubicBezTo>
                      <a:pt x="1009" y="30494"/>
                      <a:pt x="1289" y="30224"/>
                      <a:pt x="1289" y="29869"/>
                    </a:cubicBezTo>
                    <a:lnTo>
                      <a:pt x="1289" y="1"/>
                    </a:ln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117"/>
              <p:cNvSpPr/>
              <p:nvPr/>
            </p:nvSpPr>
            <p:spPr>
              <a:xfrm>
                <a:off x="1827188" y="1273500"/>
                <a:ext cx="1536300" cy="1462500"/>
              </a:xfrm>
              <a:prstGeom prst="roundRect">
                <a:avLst>
                  <a:gd name="adj" fmla="val 1221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117"/>
              <p:cNvSpPr/>
              <p:nvPr/>
            </p:nvSpPr>
            <p:spPr>
              <a:xfrm>
                <a:off x="1931926" y="1381869"/>
                <a:ext cx="1326954" cy="1245762"/>
              </a:xfrm>
              <a:custGeom>
                <a:avLst/>
                <a:gdLst/>
                <a:ahLst/>
                <a:cxnLst/>
                <a:rect l="l" t="t" r="r" b="b"/>
                <a:pathLst>
                  <a:path w="10502" h="10539" extrusionOk="0">
                    <a:moveTo>
                      <a:pt x="9568" y="159"/>
                    </a:moveTo>
                    <a:cubicBezTo>
                      <a:pt x="9764" y="159"/>
                      <a:pt x="9997" y="234"/>
                      <a:pt x="10119" y="392"/>
                    </a:cubicBezTo>
                    <a:cubicBezTo>
                      <a:pt x="10268" y="551"/>
                      <a:pt x="10352" y="738"/>
                      <a:pt x="10352" y="934"/>
                    </a:cubicBezTo>
                    <a:lnTo>
                      <a:pt x="10352" y="9568"/>
                    </a:lnTo>
                    <a:cubicBezTo>
                      <a:pt x="10352" y="9801"/>
                      <a:pt x="10268" y="9997"/>
                      <a:pt x="10119" y="10156"/>
                    </a:cubicBezTo>
                    <a:cubicBezTo>
                      <a:pt x="9997" y="10268"/>
                      <a:pt x="9764" y="10389"/>
                      <a:pt x="9568" y="10389"/>
                    </a:cubicBezTo>
                    <a:lnTo>
                      <a:pt x="934" y="10389"/>
                    </a:lnTo>
                    <a:cubicBezTo>
                      <a:pt x="701" y="10389"/>
                      <a:pt x="514" y="10268"/>
                      <a:pt x="355" y="10156"/>
                    </a:cubicBezTo>
                    <a:cubicBezTo>
                      <a:pt x="234" y="9997"/>
                      <a:pt x="159" y="9801"/>
                      <a:pt x="159" y="9568"/>
                    </a:cubicBezTo>
                    <a:lnTo>
                      <a:pt x="159" y="934"/>
                    </a:lnTo>
                    <a:cubicBezTo>
                      <a:pt x="159" y="738"/>
                      <a:pt x="234" y="551"/>
                      <a:pt x="355" y="392"/>
                    </a:cubicBezTo>
                    <a:cubicBezTo>
                      <a:pt x="514" y="234"/>
                      <a:pt x="701" y="159"/>
                      <a:pt x="934" y="159"/>
                    </a:cubicBezTo>
                    <a:close/>
                    <a:moveTo>
                      <a:pt x="934" y="0"/>
                    </a:moveTo>
                    <a:cubicBezTo>
                      <a:pt x="393" y="0"/>
                      <a:pt x="1" y="430"/>
                      <a:pt x="1" y="934"/>
                    </a:cubicBezTo>
                    <a:lnTo>
                      <a:pt x="1" y="9568"/>
                    </a:lnTo>
                    <a:cubicBezTo>
                      <a:pt x="1" y="10118"/>
                      <a:pt x="393" y="10538"/>
                      <a:pt x="934" y="10538"/>
                    </a:cubicBezTo>
                    <a:lnTo>
                      <a:pt x="9568" y="10538"/>
                    </a:lnTo>
                    <a:cubicBezTo>
                      <a:pt x="10081" y="10538"/>
                      <a:pt x="10501" y="10118"/>
                      <a:pt x="10501" y="9568"/>
                    </a:cubicBezTo>
                    <a:lnTo>
                      <a:pt x="10501" y="934"/>
                    </a:lnTo>
                    <a:cubicBezTo>
                      <a:pt x="10501" y="430"/>
                      <a:pt x="10081" y="0"/>
                      <a:pt x="9568" y="0"/>
                    </a:cubicBezTo>
                    <a:close/>
                  </a:path>
                </a:pathLst>
              </a:custGeom>
              <a:solidFill>
                <a:srgbClr val="5A2543"/>
              </a:solidFill>
              <a:ln w="9525" cap="flat" cmpd="sng">
                <a:solidFill>
                  <a:srgbClr val="5A2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58" name="Google Shape;4058;p117"/>
            <p:cNvSpPr/>
            <p:nvPr/>
          </p:nvSpPr>
          <p:spPr>
            <a:xfrm>
              <a:off x="2483750" y="4059600"/>
              <a:ext cx="223200" cy="1089600"/>
            </a:xfrm>
            <a:prstGeom prst="snip2SameRect">
              <a:avLst>
                <a:gd name="adj1" fmla="val 21830"/>
                <a:gd name="adj2" fmla="val 0"/>
              </a:avLst>
            </a:pr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117"/>
            <p:cNvSpPr/>
            <p:nvPr/>
          </p:nvSpPr>
          <p:spPr>
            <a:xfrm>
              <a:off x="2483800" y="4059600"/>
              <a:ext cx="223200" cy="1089600"/>
            </a:xfrm>
            <a:prstGeom prst="snip2SameRect">
              <a:avLst>
                <a:gd name="adj1" fmla="val 21830"/>
                <a:gd name="adj2" fmla="val 0"/>
              </a:avLst>
            </a:prstGeom>
            <a:solidFill>
              <a:srgbClr val="000000">
                <a:alpha val="28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60" name="Google Shape;4060;p117"/>
          <p:cNvSpPr txBox="1">
            <a:spLocks noGrp="1"/>
          </p:cNvSpPr>
          <p:nvPr>
            <p:ph type="title"/>
          </p:nvPr>
        </p:nvSpPr>
        <p:spPr>
          <a:xfrm>
            <a:off x="3649325" y="1019250"/>
            <a:ext cx="4381500" cy="1407300"/>
          </a:xfrm>
          <a:prstGeom prst="rect">
            <a:avLst/>
          </a:prstGeom>
        </p:spPr>
        <p:txBody>
          <a:bodyPr spcFirstLastPara="1" wrap="square" lIns="14400" tIns="14400" rIns="14400" bIns="14400" anchor="ctr" anchorCtr="0">
            <a:noAutofit/>
          </a:bodyPr>
          <a:lstStyle/>
          <a:p>
            <a:pPr marL="0" lvl="0" indent="0" algn="l" rtl="0">
              <a:spcBef>
                <a:spcPts val="0"/>
              </a:spcBef>
              <a:spcAft>
                <a:spcPts val="0"/>
              </a:spcAft>
              <a:buNone/>
            </a:pPr>
            <a:r>
              <a:rPr lang="en"/>
              <a:t>Introduction</a:t>
            </a:r>
            <a:endParaRPr/>
          </a:p>
        </p:txBody>
      </p:sp>
      <p:sp>
        <p:nvSpPr>
          <p:cNvPr id="4061" name="Google Shape;4061;p117"/>
          <p:cNvSpPr txBox="1">
            <a:spLocks noGrp="1"/>
          </p:cNvSpPr>
          <p:nvPr>
            <p:ph type="title" idx="2"/>
          </p:nvPr>
        </p:nvSpPr>
        <p:spPr>
          <a:xfrm>
            <a:off x="1998938" y="1514400"/>
            <a:ext cx="1192800" cy="9807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a:t>01</a:t>
            </a:r>
            <a:endParaRPr/>
          </a:p>
        </p:txBody>
      </p:sp>
      <p:grpSp>
        <p:nvGrpSpPr>
          <p:cNvPr id="4062" name="Google Shape;4062;p117"/>
          <p:cNvGrpSpPr/>
          <p:nvPr/>
        </p:nvGrpSpPr>
        <p:grpSpPr>
          <a:xfrm>
            <a:off x="2333906" y="856537"/>
            <a:ext cx="440240" cy="416966"/>
            <a:chOff x="2418481" y="400462"/>
            <a:chExt cx="440240" cy="416966"/>
          </a:xfrm>
        </p:grpSpPr>
        <p:grpSp>
          <p:nvGrpSpPr>
            <p:cNvPr id="4063" name="Google Shape;4063;p117"/>
            <p:cNvGrpSpPr/>
            <p:nvPr/>
          </p:nvGrpSpPr>
          <p:grpSpPr>
            <a:xfrm>
              <a:off x="2650628" y="619288"/>
              <a:ext cx="208093" cy="175380"/>
              <a:chOff x="2222003" y="304963"/>
              <a:chExt cx="208093" cy="175380"/>
            </a:xfrm>
          </p:grpSpPr>
          <p:sp>
            <p:nvSpPr>
              <p:cNvPr id="4064" name="Google Shape;4064;p117"/>
              <p:cNvSpPr/>
              <p:nvPr/>
            </p:nvSpPr>
            <p:spPr>
              <a:xfrm>
                <a:off x="2223202" y="304963"/>
                <a:ext cx="124875" cy="152925"/>
              </a:xfrm>
              <a:custGeom>
                <a:avLst/>
                <a:gdLst/>
                <a:ahLst/>
                <a:cxnLst/>
                <a:rect l="l" t="t" r="r" b="b"/>
                <a:pathLst>
                  <a:path w="6562" h="8036" extrusionOk="0">
                    <a:moveTo>
                      <a:pt x="5057" y="1"/>
                    </a:moveTo>
                    <a:cubicBezTo>
                      <a:pt x="4719" y="1"/>
                      <a:pt x="4375" y="113"/>
                      <a:pt x="4099" y="359"/>
                    </a:cubicBezTo>
                    <a:cubicBezTo>
                      <a:pt x="2251" y="2237"/>
                      <a:pt x="1416" y="4706"/>
                      <a:pt x="152" y="6924"/>
                    </a:cubicBezTo>
                    <a:cubicBezTo>
                      <a:pt x="1" y="7448"/>
                      <a:pt x="361" y="8036"/>
                      <a:pt x="851" y="8036"/>
                    </a:cubicBezTo>
                    <a:cubicBezTo>
                      <a:pt x="962" y="8036"/>
                      <a:pt x="1081" y="8005"/>
                      <a:pt x="1201" y="7937"/>
                    </a:cubicBezTo>
                    <a:cubicBezTo>
                      <a:pt x="3634" y="6429"/>
                      <a:pt x="6561" y="4240"/>
                      <a:pt x="6435" y="1195"/>
                    </a:cubicBezTo>
                    <a:cubicBezTo>
                      <a:pt x="6396" y="454"/>
                      <a:pt x="5737" y="1"/>
                      <a:pt x="5057" y="1"/>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117"/>
              <p:cNvSpPr/>
              <p:nvPr/>
            </p:nvSpPr>
            <p:spPr>
              <a:xfrm>
                <a:off x="2222003" y="402492"/>
                <a:ext cx="208093" cy="77852"/>
              </a:xfrm>
              <a:custGeom>
                <a:avLst/>
                <a:gdLst/>
                <a:ahLst/>
                <a:cxnLst/>
                <a:rect l="l" t="t" r="r" b="b"/>
                <a:pathLst>
                  <a:path w="10935" h="4091" extrusionOk="0">
                    <a:moveTo>
                      <a:pt x="8593" y="1"/>
                    </a:moveTo>
                    <a:cubicBezTo>
                      <a:pt x="5866" y="1"/>
                      <a:pt x="3378" y="1091"/>
                      <a:pt x="836" y="1673"/>
                    </a:cubicBezTo>
                    <a:lnTo>
                      <a:pt x="799" y="1673"/>
                    </a:lnTo>
                    <a:cubicBezTo>
                      <a:pt x="126" y="1984"/>
                      <a:pt x="0" y="2997"/>
                      <a:pt x="769" y="3248"/>
                    </a:cubicBezTo>
                    <a:cubicBezTo>
                      <a:pt x="2276" y="3681"/>
                      <a:pt x="4028" y="4091"/>
                      <a:pt x="5702" y="4091"/>
                    </a:cubicBezTo>
                    <a:cubicBezTo>
                      <a:pt x="7346" y="4091"/>
                      <a:pt x="8916" y="3696"/>
                      <a:pt x="10106" y="2538"/>
                    </a:cubicBezTo>
                    <a:cubicBezTo>
                      <a:pt x="10934" y="1673"/>
                      <a:pt x="10224" y="136"/>
                      <a:pt x="9027" y="10"/>
                    </a:cubicBezTo>
                    <a:cubicBezTo>
                      <a:pt x="8882" y="4"/>
                      <a:pt x="8737" y="1"/>
                      <a:pt x="8593" y="1"/>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6" name="Google Shape;4066;p117"/>
            <p:cNvGrpSpPr/>
            <p:nvPr/>
          </p:nvGrpSpPr>
          <p:grpSpPr>
            <a:xfrm>
              <a:off x="2650628" y="619838"/>
              <a:ext cx="208093" cy="175380"/>
              <a:chOff x="2222003" y="304963"/>
              <a:chExt cx="208093" cy="175380"/>
            </a:xfrm>
          </p:grpSpPr>
          <p:sp>
            <p:nvSpPr>
              <p:cNvPr id="4067" name="Google Shape;4067;p117"/>
              <p:cNvSpPr/>
              <p:nvPr/>
            </p:nvSpPr>
            <p:spPr>
              <a:xfrm>
                <a:off x="2223202" y="304963"/>
                <a:ext cx="124875" cy="152925"/>
              </a:xfrm>
              <a:custGeom>
                <a:avLst/>
                <a:gdLst/>
                <a:ahLst/>
                <a:cxnLst/>
                <a:rect l="l" t="t" r="r" b="b"/>
                <a:pathLst>
                  <a:path w="6562" h="8036" extrusionOk="0">
                    <a:moveTo>
                      <a:pt x="5057" y="1"/>
                    </a:moveTo>
                    <a:cubicBezTo>
                      <a:pt x="4719" y="1"/>
                      <a:pt x="4375" y="113"/>
                      <a:pt x="4099" y="359"/>
                    </a:cubicBezTo>
                    <a:cubicBezTo>
                      <a:pt x="2251" y="2237"/>
                      <a:pt x="1416" y="4706"/>
                      <a:pt x="152" y="6924"/>
                    </a:cubicBezTo>
                    <a:cubicBezTo>
                      <a:pt x="1" y="7448"/>
                      <a:pt x="361" y="8036"/>
                      <a:pt x="851" y="8036"/>
                    </a:cubicBezTo>
                    <a:cubicBezTo>
                      <a:pt x="962" y="8036"/>
                      <a:pt x="1081" y="8005"/>
                      <a:pt x="1201" y="7937"/>
                    </a:cubicBezTo>
                    <a:cubicBezTo>
                      <a:pt x="3634" y="6429"/>
                      <a:pt x="6561" y="4240"/>
                      <a:pt x="6435" y="1195"/>
                    </a:cubicBezTo>
                    <a:cubicBezTo>
                      <a:pt x="6396" y="454"/>
                      <a:pt x="5737" y="1"/>
                      <a:pt x="5057" y="1"/>
                    </a:cubicBezTo>
                    <a:close/>
                  </a:path>
                </a:pathLst>
              </a:custGeom>
              <a:solidFill>
                <a:srgbClr val="000000">
                  <a:alpha val="223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117"/>
              <p:cNvSpPr/>
              <p:nvPr/>
            </p:nvSpPr>
            <p:spPr>
              <a:xfrm>
                <a:off x="2222003" y="402492"/>
                <a:ext cx="208093" cy="77852"/>
              </a:xfrm>
              <a:custGeom>
                <a:avLst/>
                <a:gdLst/>
                <a:ahLst/>
                <a:cxnLst/>
                <a:rect l="l" t="t" r="r" b="b"/>
                <a:pathLst>
                  <a:path w="10935" h="4091" extrusionOk="0">
                    <a:moveTo>
                      <a:pt x="8593" y="1"/>
                    </a:moveTo>
                    <a:cubicBezTo>
                      <a:pt x="5866" y="1"/>
                      <a:pt x="3378" y="1091"/>
                      <a:pt x="836" y="1673"/>
                    </a:cubicBezTo>
                    <a:lnTo>
                      <a:pt x="799" y="1673"/>
                    </a:lnTo>
                    <a:cubicBezTo>
                      <a:pt x="126" y="1984"/>
                      <a:pt x="0" y="2997"/>
                      <a:pt x="769" y="3248"/>
                    </a:cubicBezTo>
                    <a:cubicBezTo>
                      <a:pt x="2276" y="3681"/>
                      <a:pt x="4028" y="4091"/>
                      <a:pt x="5702" y="4091"/>
                    </a:cubicBezTo>
                    <a:cubicBezTo>
                      <a:pt x="7346" y="4091"/>
                      <a:pt x="8916" y="3696"/>
                      <a:pt x="10106" y="2538"/>
                    </a:cubicBezTo>
                    <a:cubicBezTo>
                      <a:pt x="10934" y="1673"/>
                      <a:pt x="10224" y="136"/>
                      <a:pt x="9027" y="10"/>
                    </a:cubicBezTo>
                    <a:cubicBezTo>
                      <a:pt x="8882" y="4"/>
                      <a:pt x="8737" y="1"/>
                      <a:pt x="8593" y="1"/>
                    </a:cubicBezTo>
                    <a:close/>
                  </a:path>
                </a:pathLst>
              </a:custGeom>
              <a:solidFill>
                <a:srgbClr val="000000">
                  <a:alpha val="223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69" name="Google Shape;4069;p117"/>
            <p:cNvSpPr/>
            <p:nvPr/>
          </p:nvSpPr>
          <p:spPr>
            <a:xfrm>
              <a:off x="2648382" y="630154"/>
              <a:ext cx="200995" cy="148872"/>
            </a:xfrm>
            <a:custGeom>
              <a:avLst/>
              <a:gdLst/>
              <a:ahLst/>
              <a:cxnLst/>
              <a:rect l="l" t="t" r="r" b="b"/>
              <a:pathLst>
                <a:path w="10562" h="7823" extrusionOk="0">
                  <a:moveTo>
                    <a:pt x="8479" y="0"/>
                  </a:moveTo>
                  <a:cubicBezTo>
                    <a:pt x="8261" y="0"/>
                    <a:pt x="8038" y="40"/>
                    <a:pt x="7821" y="128"/>
                  </a:cubicBezTo>
                  <a:cubicBezTo>
                    <a:pt x="4864" y="1548"/>
                    <a:pt x="2861" y="4135"/>
                    <a:pt x="488" y="6198"/>
                  </a:cubicBezTo>
                  <a:lnTo>
                    <a:pt x="458" y="6198"/>
                  </a:lnTo>
                  <a:cubicBezTo>
                    <a:pt x="0" y="6827"/>
                    <a:pt x="307" y="7823"/>
                    <a:pt x="1063" y="7823"/>
                  </a:cubicBezTo>
                  <a:cubicBezTo>
                    <a:pt x="1125" y="7823"/>
                    <a:pt x="1189" y="7816"/>
                    <a:pt x="1257" y="7802"/>
                  </a:cubicBezTo>
                  <a:cubicBezTo>
                    <a:pt x="4739" y="7063"/>
                    <a:pt x="9086" y="5732"/>
                    <a:pt x="10254" y="2073"/>
                  </a:cubicBezTo>
                  <a:cubicBezTo>
                    <a:pt x="10561" y="995"/>
                    <a:pt x="9567" y="0"/>
                    <a:pt x="8479" y="0"/>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117"/>
            <p:cNvSpPr/>
            <p:nvPr/>
          </p:nvSpPr>
          <p:spPr>
            <a:xfrm>
              <a:off x="2418481" y="400462"/>
              <a:ext cx="321207" cy="408917"/>
            </a:xfrm>
            <a:custGeom>
              <a:avLst/>
              <a:gdLst/>
              <a:ahLst/>
              <a:cxnLst/>
              <a:rect l="l" t="t" r="r" b="b"/>
              <a:pathLst>
                <a:path w="16879" h="21488" extrusionOk="0">
                  <a:moveTo>
                    <a:pt x="7889" y="0"/>
                  </a:moveTo>
                  <a:cubicBezTo>
                    <a:pt x="4533" y="185"/>
                    <a:pt x="2248" y="3386"/>
                    <a:pt x="1509" y="6528"/>
                  </a:cubicBezTo>
                  <a:cubicBezTo>
                    <a:pt x="1169" y="7519"/>
                    <a:pt x="866" y="8472"/>
                    <a:pt x="681" y="9485"/>
                  </a:cubicBezTo>
                  <a:cubicBezTo>
                    <a:pt x="1" y="12198"/>
                    <a:pt x="186" y="15185"/>
                    <a:pt x="1450" y="17588"/>
                  </a:cubicBezTo>
                  <a:cubicBezTo>
                    <a:pt x="1760" y="18172"/>
                    <a:pt x="2160" y="18697"/>
                    <a:pt x="2618" y="19192"/>
                  </a:cubicBezTo>
                  <a:cubicBezTo>
                    <a:pt x="3113" y="19687"/>
                    <a:pt x="3668" y="20086"/>
                    <a:pt x="4311" y="20456"/>
                  </a:cubicBezTo>
                  <a:cubicBezTo>
                    <a:pt x="4962" y="20730"/>
                    <a:pt x="5605" y="20944"/>
                    <a:pt x="6285" y="21099"/>
                  </a:cubicBezTo>
                  <a:cubicBezTo>
                    <a:pt x="7041" y="21363"/>
                    <a:pt x="7815" y="21487"/>
                    <a:pt x="8583" y="21487"/>
                  </a:cubicBezTo>
                  <a:cubicBezTo>
                    <a:pt x="12477" y="21487"/>
                    <a:pt x="16200" y="18300"/>
                    <a:pt x="16509" y="14076"/>
                  </a:cubicBezTo>
                  <a:cubicBezTo>
                    <a:pt x="16879" y="9766"/>
                    <a:pt x="15955" y="5049"/>
                    <a:pt x="12754" y="1878"/>
                  </a:cubicBezTo>
                  <a:cubicBezTo>
                    <a:pt x="11460" y="739"/>
                    <a:pt x="9767" y="0"/>
                    <a:pt x="7889" y="0"/>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117"/>
            <p:cNvSpPr/>
            <p:nvPr/>
          </p:nvSpPr>
          <p:spPr>
            <a:xfrm>
              <a:off x="2447749" y="581476"/>
              <a:ext cx="262119" cy="227903"/>
            </a:xfrm>
            <a:custGeom>
              <a:avLst/>
              <a:gdLst/>
              <a:ahLst/>
              <a:cxnLst/>
              <a:rect l="l" t="t" r="r" b="b"/>
              <a:pathLst>
                <a:path w="13774" h="11976" extrusionOk="0">
                  <a:moveTo>
                    <a:pt x="7204" y="1"/>
                  </a:moveTo>
                  <a:cubicBezTo>
                    <a:pt x="5440" y="1"/>
                    <a:pt x="3850" y="674"/>
                    <a:pt x="2499" y="1947"/>
                  </a:cubicBezTo>
                  <a:cubicBezTo>
                    <a:pt x="836" y="3522"/>
                    <a:pt x="222" y="5643"/>
                    <a:pt x="38" y="7891"/>
                  </a:cubicBezTo>
                  <a:cubicBezTo>
                    <a:pt x="38" y="8017"/>
                    <a:pt x="38" y="8142"/>
                    <a:pt x="1" y="8261"/>
                  </a:cubicBezTo>
                  <a:cubicBezTo>
                    <a:pt x="311" y="8756"/>
                    <a:pt x="681" y="9251"/>
                    <a:pt x="1080" y="9680"/>
                  </a:cubicBezTo>
                  <a:cubicBezTo>
                    <a:pt x="1575" y="10175"/>
                    <a:pt x="2130" y="10574"/>
                    <a:pt x="2773" y="10944"/>
                  </a:cubicBezTo>
                  <a:cubicBezTo>
                    <a:pt x="3424" y="11218"/>
                    <a:pt x="4067" y="11432"/>
                    <a:pt x="4747" y="11587"/>
                  </a:cubicBezTo>
                  <a:cubicBezTo>
                    <a:pt x="5501" y="11851"/>
                    <a:pt x="6274" y="11975"/>
                    <a:pt x="7040" y="11975"/>
                  </a:cubicBezTo>
                  <a:cubicBezTo>
                    <a:pt x="9684" y="11975"/>
                    <a:pt x="12253" y="10501"/>
                    <a:pt x="13714" y="8231"/>
                  </a:cubicBezTo>
                  <a:cubicBezTo>
                    <a:pt x="13774" y="7736"/>
                    <a:pt x="13744" y="7248"/>
                    <a:pt x="13677" y="6723"/>
                  </a:cubicBezTo>
                  <a:cubicBezTo>
                    <a:pt x="13530" y="5614"/>
                    <a:pt x="13249" y="4564"/>
                    <a:pt x="12694" y="3581"/>
                  </a:cubicBezTo>
                  <a:cubicBezTo>
                    <a:pt x="12169" y="2627"/>
                    <a:pt x="11497" y="1733"/>
                    <a:pt x="10632" y="1052"/>
                  </a:cubicBezTo>
                  <a:cubicBezTo>
                    <a:pt x="9833" y="439"/>
                    <a:pt x="8939" y="158"/>
                    <a:pt x="7948" y="40"/>
                  </a:cubicBezTo>
                  <a:cubicBezTo>
                    <a:pt x="7697" y="14"/>
                    <a:pt x="7449" y="1"/>
                    <a:pt x="7204" y="1"/>
                  </a:cubicBezTo>
                  <a:close/>
                </a:path>
              </a:pathLst>
            </a:custGeom>
            <a:solidFill>
              <a:srgbClr val="BC7B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72" name="Google Shape;4072;p117"/>
            <p:cNvGrpSpPr/>
            <p:nvPr/>
          </p:nvGrpSpPr>
          <p:grpSpPr>
            <a:xfrm>
              <a:off x="2702069" y="444098"/>
              <a:ext cx="127748" cy="165210"/>
              <a:chOff x="2273444" y="129773"/>
              <a:chExt cx="127748" cy="165210"/>
            </a:xfrm>
          </p:grpSpPr>
          <p:sp>
            <p:nvSpPr>
              <p:cNvPr id="4073" name="Google Shape;4073;p117"/>
              <p:cNvSpPr/>
              <p:nvPr/>
            </p:nvSpPr>
            <p:spPr>
              <a:xfrm>
                <a:off x="2273631" y="129773"/>
                <a:ext cx="85654" cy="160937"/>
              </a:xfrm>
              <a:custGeom>
                <a:avLst/>
                <a:gdLst/>
                <a:ahLst/>
                <a:cxnLst/>
                <a:rect l="l" t="t" r="r" b="b"/>
                <a:pathLst>
                  <a:path w="4501" h="8457" extrusionOk="0">
                    <a:moveTo>
                      <a:pt x="3372" y="1"/>
                    </a:moveTo>
                    <a:cubicBezTo>
                      <a:pt x="3155" y="1"/>
                      <a:pt x="2935" y="93"/>
                      <a:pt x="2743" y="295"/>
                    </a:cubicBezTo>
                    <a:cubicBezTo>
                      <a:pt x="1597" y="1588"/>
                      <a:pt x="828" y="3281"/>
                      <a:pt x="30" y="4945"/>
                    </a:cubicBezTo>
                    <a:cubicBezTo>
                      <a:pt x="156" y="5654"/>
                      <a:pt x="215" y="6335"/>
                      <a:pt x="156" y="7007"/>
                    </a:cubicBezTo>
                    <a:cubicBezTo>
                      <a:pt x="119" y="7503"/>
                      <a:pt x="89" y="7998"/>
                      <a:pt x="0" y="8456"/>
                    </a:cubicBezTo>
                    <a:cubicBezTo>
                      <a:pt x="1967" y="7044"/>
                      <a:pt x="4125" y="4945"/>
                      <a:pt x="4436" y="1588"/>
                    </a:cubicBezTo>
                    <a:cubicBezTo>
                      <a:pt x="4500" y="648"/>
                      <a:pt x="3948" y="1"/>
                      <a:pt x="3372" y="1"/>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117"/>
              <p:cNvSpPr/>
              <p:nvPr/>
            </p:nvSpPr>
            <p:spPr>
              <a:xfrm>
                <a:off x="2273444" y="195037"/>
                <a:ext cx="127748" cy="99946"/>
              </a:xfrm>
              <a:custGeom>
                <a:avLst/>
                <a:gdLst/>
                <a:ahLst/>
                <a:cxnLst/>
                <a:rect l="l" t="t" r="r" b="b"/>
                <a:pathLst>
                  <a:path w="6713" h="5252" extrusionOk="0">
                    <a:moveTo>
                      <a:pt x="5175" y="0"/>
                    </a:moveTo>
                    <a:cubicBezTo>
                      <a:pt x="3386" y="156"/>
                      <a:pt x="1752" y="1198"/>
                      <a:pt x="119" y="2122"/>
                    </a:cubicBezTo>
                    <a:cubicBezTo>
                      <a:pt x="185" y="2647"/>
                      <a:pt x="185" y="3142"/>
                      <a:pt x="156" y="3630"/>
                    </a:cubicBezTo>
                    <a:cubicBezTo>
                      <a:pt x="119" y="4126"/>
                      <a:pt x="89" y="4591"/>
                      <a:pt x="0" y="5050"/>
                    </a:cubicBezTo>
                    <a:cubicBezTo>
                      <a:pt x="601" y="5169"/>
                      <a:pt x="1220" y="5251"/>
                      <a:pt x="1836" y="5251"/>
                    </a:cubicBezTo>
                    <a:cubicBezTo>
                      <a:pt x="3426" y="5251"/>
                      <a:pt x="4985" y="4706"/>
                      <a:pt x="6099" y="2861"/>
                    </a:cubicBezTo>
                    <a:cubicBezTo>
                      <a:pt x="6713" y="1753"/>
                      <a:pt x="6099" y="30"/>
                      <a:pt x="5175" y="0"/>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75" name="Google Shape;4075;p117"/>
            <p:cNvGrpSpPr/>
            <p:nvPr/>
          </p:nvGrpSpPr>
          <p:grpSpPr>
            <a:xfrm>
              <a:off x="2443754" y="601436"/>
              <a:ext cx="130730" cy="148882"/>
              <a:chOff x="2015051" y="273164"/>
              <a:chExt cx="130717" cy="162802"/>
            </a:xfrm>
          </p:grpSpPr>
          <p:sp>
            <p:nvSpPr>
              <p:cNvPr id="4076" name="Google Shape;4076;p117"/>
              <p:cNvSpPr/>
              <p:nvPr/>
            </p:nvSpPr>
            <p:spPr>
              <a:xfrm>
                <a:off x="2015051" y="277884"/>
                <a:ext cx="92524" cy="158082"/>
              </a:xfrm>
              <a:custGeom>
                <a:avLst/>
                <a:gdLst/>
                <a:ahLst/>
                <a:cxnLst/>
                <a:rect l="l" t="t" r="r" b="b"/>
                <a:pathLst>
                  <a:path w="4862" h="8307" extrusionOk="0">
                    <a:moveTo>
                      <a:pt x="0" y="1"/>
                    </a:moveTo>
                    <a:lnTo>
                      <a:pt x="0" y="1"/>
                    </a:lnTo>
                    <a:cubicBezTo>
                      <a:pt x="96" y="459"/>
                      <a:pt x="185" y="954"/>
                      <a:pt x="215" y="1479"/>
                    </a:cubicBezTo>
                    <a:cubicBezTo>
                      <a:pt x="311" y="2122"/>
                      <a:pt x="281" y="2832"/>
                      <a:pt x="185" y="3512"/>
                    </a:cubicBezTo>
                    <a:cubicBezTo>
                      <a:pt x="1050" y="5176"/>
                      <a:pt x="1945" y="6802"/>
                      <a:pt x="3113" y="8037"/>
                    </a:cubicBezTo>
                    <a:cubicBezTo>
                      <a:pt x="3314" y="8222"/>
                      <a:pt x="3532" y="8307"/>
                      <a:pt x="3742" y="8307"/>
                    </a:cubicBezTo>
                    <a:cubicBezTo>
                      <a:pt x="4334" y="8307"/>
                      <a:pt x="4861" y="7632"/>
                      <a:pt x="4746" y="6654"/>
                    </a:cubicBezTo>
                    <a:cubicBezTo>
                      <a:pt x="4281" y="3327"/>
                      <a:pt x="2033" y="1324"/>
                      <a:pt x="0" y="1"/>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117"/>
              <p:cNvSpPr/>
              <p:nvPr/>
            </p:nvSpPr>
            <p:spPr>
              <a:xfrm>
                <a:off x="2015051" y="273164"/>
                <a:ext cx="130717" cy="97319"/>
              </a:xfrm>
              <a:custGeom>
                <a:avLst/>
                <a:gdLst/>
                <a:ahLst/>
                <a:cxnLst/>
                <a:rect l="l" t="t" r="r" b="b"/>
                <a:pathLst>
                  <a:path w="6869" h="5114" extrusionOk="0">
                    <a:moveTo>
                      <a:pt x="2144" y="1"/>
                    </a:moveTo>
                    <a:cubicBezTo>
                      <a:pt x="1424" y="1"/>
                      <a:pt x="697" y="126"/>
                      <a:pt x="0" y="308"/>
                    </a:cubicBezTo>
                    <a:cubicBezTo>
                      <a:pt x="96" y="766"/>
                      <a:pt x="185" y="1232"/>
                      <a:pt x="215" y="1727"/>
                    </a:cubicBezTo>
                    <a:cubicBezTo>
                      <a:pt x="281" y="2185"/>
                      <a:pt x="281" y="2710"/>
                      <a:pt x="252" y="3206"/>
                    </a:cubicBezTo>
                    <a:cubicBezTo>
                      <a:pt x="1945" y="4063"/>
                      <a:pt x="3608" y="5054"/>
                      <a:pt x="5390" y="5113"/>
                    </a:cubicBezTo>
                    <a:cubicBezTo>
                      <a:pt x="6351" y="5017"/>
                      <a:pt x="6868" y="3265"/>
                      <a:pt x="6195" y="2185"/>
                    </a:cubicBezTo>
                    <a:cubicBezTo>
                      <a:pt x="5077" y="530"/>
                      <a:pt x="3623" y="1"/>
                      <a:pt x="2144" y="1"/>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78" name="Google Shape;4078;p117"/>
            <p:cNvSpPr/>
            <p:nvPr/>
          </p:nvSpPr>
          <p:spPr>
            <a:xfrm>
              <a:off x="2632473" y="786752"/>
              <a:ext cx="34007" cy="28849"/>
            </a:xfrm>
            <a:custGeom>
              <a:avLst/>
              <a:gdLst/>
              <a:ahLst/>
              <a:cxnLst/>
              <a:rect l="l" t="t" r="r" b="b"/>
              <a:pathLst>
                <a:path w="1787" h="1516" extrusionOk="0">
                  <a:moveTo>
                    <a:pt x="864" y="1"/>
                  </a:moveTo>
                  <a:cubicBezTo>
                    <a:pt x="852" y="1"/>
                    <a:pt x="840" y="1"/>
                    <a:pt x="828" y="2"/>
                  </a:cubicBezTo>
                  <a:cubicBezTo>
                    <a:pt x="769" y="2"/>
                    <a:pt x="740" y="31"/>
                    <a:pt x="710" y="61"/>
                  </a:cubicBezTo>
                  <a:lnTo>
                    <a:pt x="681" y="61"/>
                  </a:lnTo>
                  <a:cubicBezTo>
                    <a:pt x="644" y="61"/>
                    <a:pt x="614" y="61"/>
                    <a:pt x="555" y="91"/>
                  </a:cubicBezTo>
                  <a:cubicBezTo>
                    <a:pt x="370" y="187"/>
                    <a:pt x="274" y="401"/>
                    <a:pt x="215" y="586"/>
                  </a:cubicBezTo>
                  <a:cubicBezTo>
                    <a:pt x="126" y="830"/>
                    <a:pt x="30" y="1081"/>
                    <a:pt x="0" y="1355"/>
                  </a:cubicBezTo>
                  <a:cubicBezTo>
                    <a:pt x="0" y="1462"/>
                    <a:pt x="85" y="1516"/>
                    <a:pt x="174" y="1516"/>
                  </a:cubicBezTo>
                  <a:cubicBezTo>
                    <a:pt x="263" y="1516"/>
                    <a:pt x="355" y="1462"/>
                    <a:pt x="370" y="1355"/>
                  </a:cubicBezTo>
                  <a:cubicBezTo>
                    <a:pt x="370" y="1140"/>
                    <a:pt x="429" y="956"/>
                    <a:pt x="496" y="771"/>
                  </a:cubicBezTo>
                  <a:cubicBezTo>
                    <a:pt x="525" y="682"/>
                    <a:pt x="555" y="586"/>
                    <a:pt x="614" y="497"/>
                  </a:cubicBezTo>
                  <a:cubicBezTo>
                    <a:pt x="644" y="556"/>
                    <a:pt x="681" y="615"/>
                    <a:pt x="710" y="682"/>
                  </a:cubicBezTo>
                  <a:cubicBezTo>
                    <a:pt x="769" y="867"/>
                    <a:pt x="710" y="1052"/>
                    <a:pt x="710" y="1236"/>
                  </a:cubicBezTo>
                  <a:cubicBezTo>
                    <a:pt x="695" y="1344"/>
                    <a:pt x="771" y="1397"/>
                    <a:pt x="855" y="1397"/>
                  </a:cubicBezTo>
                  <a:cubicBezTo>
                    <a:pt x="939" y="1397"/>
                    <a:pt x="1032" y="1344"/>
                    <a:pt x="1050" y="1236"/>
                  </a:cubicBezTo>
                  <a:cubicBezTo>
                    <a:pt x="1050" y="1052"/>
                    <a:pt x="1109" y="896"/>
                    <a:pt x="1080" y="712"/>
                  </a:cubicBezTo>
                  <a:cubicBezTo>
                    <a:pt x="1050" y="586"/>
                    <a:pt x="954" y="460"/>
                    <a:pt x="925" y="342"/>
                  </a:cubicBezTo>
                  <a:lnTo>
                    <a:pt x="925" y="342"/>
                  </a:lnTo>
                  <a:cubicBezTo>
                    <a:pt x="1198" y="401"/>
                    <a:pt x="1420" y="800"/>
                    <a:pt x="1353" y="1052"/>
                  </a:cubicBezTo>
                  <a:cubicBezTo>
                    <a:pt x="1318" y="1180"/>
                    <a:pt x="1426" y="1263"/>
                    <a:pt x="1524" y="1263"/>
                  </a:cubicBezTo>
                  <a:cubicBezTo>
                    <a:pt x="1590" y="1263"/>
                    <a:pt x="1652" y="1226"/>
                    <a:pt x="1664" y="1140"/>
                  </a:cubicBezTo>
                  <a:cubicBezTo>
                    <a:pt x="1787" y="656"/>
                    <a:pt x="1400" y="1"/>
                    <a:pt x="864"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117"/>
            <p:cNvSpPr/>
            <p:nvPr/>
          </p:nvSpPr>
          <p:spPr>
            <a:xfrm>
              <a:off x="2494791" y="788446"/>
              <a:ext cx="33873" cy="28983"/>
            </a:xfrm>
            <a:custGeom>
              <a:avLst/>
              <a:gdLst/>
              <a:ahLst/>
              <a:cxnLst/>
              <a:rect l="l" t="t" r="r" b="b"/>
              <a:pathLst>
                <a:path w="1780" h="1523" extrusionOk="0">
                  <a:moveTo>
                    <a:pt x="917" y="1"/>
                  </a:moveTo>
                  <a:cubicBezTo>
                    <a:pt x="380" y="1"/>
                    <a:pt x="0" y="663"/>
                    <a:pt x="116" y="1147"/>
                  </a:cubicBezTo>
                  <a:cubicBezTo>
                    <a:pt x="131" y="1232"/>
                    <a:pt x="191" y="1268"/>
                    <a:pt x="255" y="1268"/>
                  </a:cubicBezTo>
                  <a:cubicBezTo>
                    <a:pt x="354" y="1268"/>
                    <a:pt x="463" y="1181"/>
                    <a:pt x="427" y="1051"/>
                  </a:cubicBezTo>
                  <a:cubicBezTo>
                    <a:pt x="368" y="807"/>
                    <a:pt x="582" y="408"/>
                    <a:pt x="855" y="342"/>
                  </a:cubicBezTo>
                  <a:lnTo>
                    <a:pt x="855" y="342"/>
                  </a:lnTo>
                  <a:cubicBezTo>
                    <a:pt x="826" y="467"/>
                    <a:pt x="737" y="593"/>
                    <a:pt x="708" y="711"/>
                  </a:cubicBezTo>
                  <a:cubicBezTo>
                    <a:pt x="671" y="896"/>
                    <a:pt x="737" y="1051"/>
                    <a:pt x="737" y="1236"/>
                  </a:cubicBezTo>
                  <a:cubicBezTo>
                    <a:pt x="752" y="1343"/>
                    <a:pt x="844" y="1397"/>
                    <a:pt x="929" y="1397"/>
                  </a:cubicBezTo>
                  <a:cubicBezTo>
                    <a:pt x="1014" y="1397"/>
                    <a:pt x="1092" y="1343"/>
                    <a:pt x="1077" y="1236"/>
                  </a:cubicBezTo>
                  <a:cubicBezTo>
                    <a:pt x="1077" y="1051"/>
                    <a:pt x="1011" y="867"/>
                    <a:pt x="1077" y="682"/>
                  </a:cubicBezTo>
                  <a:cubicBezTo>
                    <a:pt x="1107" y="623"/>
                    <a:pt x="1136" y="556"/>
                    <a:pt x="1166" y="497"/>
                  </a:cubicBezTo>
                  <a:cubicBezTo>
                    <a:pt x="1225" y="593"/>
                    <a:pt x="1262" y="682"/>
                    <a:pt x="1292" y="778"/>
                  </a:cubicBezTo>
                  <a:cubicBezTo>
                    <a:pt x="1351" y="963"/>
                    <a:pt x="1410" y="1147"/>
                    <a:pt x="1410" y="1362"/>
                  </a:cubicBezTo>
                  <a:cubicBezTo>
                    <a:pt x="1428" y="1469"/>
                    <a:pt x="1521" y="1523"/>
                    <a:pt x="1609" y="1523"/>
                  </a:cubicBezTo>
                  <a:cubicBezTo>
                    <a:pt x="1696" y="1523"/>
                    <a:pt x="1780" y="1469"/>
                    <a:pt x="1780" y="1362"/>
                  </a:cubicBezTo>
                  <a:cubicBezTo>
                    <a:pt x="1750" y="1081"/>
                    <a:pt x="1661" y="837"/>
                    <a:pt x="1565" y="593"/>
                  </a:cubicBezTo>
                  <a:cubicBezTo>
                    <a:pt x="1506" y="408"/>
                    <a:pt x="1410" y="186"/>
                    <a:pt x="1225" y="98"/>
                  </a:cubicBezTo>
                  <a:cubicBezTo>
                    <a:pt x="1166" y="68"/>
                    <a:pt x="1136" y="68"/>
                    <a:pt x="1107" y="68"/>
                  </a:cubicBezTo>
                  <a:lnTo>
                    <a:pt x="1077" y="68"/>
                  </a:lnTo>
                  <a:cubicBezTo>
                    <a:pt x="1040" y="39"/>
                    <a:pt x="1011" y="2"/>
                    <a:pt x="952" y="2"/>
                  </a:cubicBezTo>
                  <a:cubicBezTo>
                    <a:pt x="940" y="1"/>
                    <a:pt x="928" y="1"/>
                    <a:pt x="917"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117"/>
            <p:cNvSpPr/>
            <p:nvPr/>
          </p:nvSpPr>
          <p:spPr>
            <a:xfrm>
              <a:off x="2515153" y="444650"/>
              <a:ext cx="36404" cy="25557"/>
            </a:xfrm>
            <a:custGeom>
              <a:avLst/>
              <a:gdLst/>
              <a:ahLst/>
              <a:cxnLst/>
              <a:rect l="l" t="t" r="r" b="b"/>
              <a:pathLst>
                <a:path w="1913" h="1343" extrusionOk="0">
                  <a:moveTo>
                    <a:pt x="977" y="1"/>
                  </a:moveTo>
                  <a:cubicBezTo>
                    <a:pt x="335" y="1"/>
                    <a:pt x="1" y="984"/>
                    <a:pt x="710" y="1286"/>
                  </a:cubicBezTo>
                  <a:cubicBezTo>
                    <a:pt x="801" y="1325"/>
                    <a:pt x="888" y="1342"/>
                    <a:pt x="971" y="1342"/>
                  </a:cubicBezTo>
                  <a:cubicBezTo>
                    <a:pt x="1590" y="1342"/>
                    <a:pt x="1913" y="351"/>
                    <a:pt x="1234" y="51"/>
                  </a:cubicBezTo>
                  <a:cubicBezTo>
                    <a:pt x="1145" y="16"/>
                    <a:pt x="1058" y="1"/>
                    <a:pt x="977"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117"/>
            <p:cNvSpPr/>
            <p:nvPr/>
          </p:nvSpPr>
          <p:spPr>
            <a:xfrm>
              <a:off x="2430165" y="440654"/>
              <a:ext cx="62761" cy="41276"/>
            </a:xfrm>
            <a:custGeom>
              <a:avLst/>
              <a:gdLst/>
              <a:ahLst/>
              <a:cxnLst/>
              <a:rect l="l" t="t" r="r" b="b"/>
              <a:pathLst>
                <a:path w="3298" h="2169" extrusionOk="0">
                  <a:moveTo>
                    <a:pt x="1656" y="1"/>
                  </a:moveTo>
                  <a:cubicBezTo>
                    <a:pt x="1524" y="1"/>
                    <a:pt x="1388" y="17"/>
                    <a:pt x="1265" y="17"/>
                  </a:cubicBezTo>
                  <a:cubicBezTo>
                    <a:pt x="1021" y="47"/>
                    <a:pt x="777" y="17"/>
                    <a:pt x="555" y="76"/>
                  </a:cubicBezTo>
                  <a:cubicBezTo>
                    <a:pt x="370" y="136"/>
                    <a:pt x="1" y="261"/>
                    <a:pt x="67" y="601"/>
                  </a:cubicBezTo>
                  <a:cubicBezTo>
                    <a:pt x="97" y="786"/>
                    <a:pt x="252" y="845"/>
                    <a:pt x="341" y="904"/>
                  </a:cubicBezTo>
                  <a:cubicBezTo>
                    <a:pt x="592" y="1089"/>
                    <a:pt x="1080" y="1429"/>
                    <a:pt x="1080" y="1429"/>
                  </a:cubicBezTo>
                  <a:cubicBezTo>
                    <a:pt x="1176" y="1525"/>
                    <a:pt x="1265" y="1585"/>
                    <a:pt x="1390" y="1644"/>
                  </a:cubicBezTo>
                  <a:cubicBezTo>
                    <a:pt x="1664" y="1865"/>
                    <a:pt x="2034" y="2169"/>
                    <a:pt x="2374" y="2169"/>
                  </a:cubicBezTo>
                  <a:cubicBezTo>
                    <a:pt x="2958" y="2139"/>
                    <a:pt x="3298" y="941"/>
                    <a:pt x="2839" y="476"/>
                  </a:cubicBezTo>
                  <a:cubicBezTo>
                    <a:pt x="2588" y="232"/>
                    <a:pt x="2189" y="76"/>
                    <a:pt x="1849" y="17"/>
                  </a:cubicBezTo>
                  <a:cubicBezTo>
                    <a:pt x="1787" y="5"/>
                    <a:pt x="1722" y="1"/>
                    <a:pt x="1656"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117"/>
            <p:cNvSpPr/>
            <p:nvPr/>
          </p:nvSpPr>
          <p:spPr>
            <a:xfrm>
              <a:off x="2541034" y="487829"/>
              <a:ext cx="14634" cy="38612"/>
            </a:xfrm>
            <a:custGeom>
              <a:avLst/>
              <a:gdLst/>
              <a:ahLst/>
              <a:cxnLst/>
              <a:rect l="l" t="t" r="r" b="b"/>
              <a:pathLst>
                <a:path w="769" h="2029" extrusionOk="0">
                  <a:moveTo>
                    <a:pt x="370" y="0"/>
                  </a:moveTo>
                  <a:cubicBezTo>
                    <a:pt x="0" y="30"/>
                    <a:pt x="30" y="680"/>
                    <a:pt x="30" y="1013"/>
                  </a:cubicBezTo>
                  <a:cubicBezTo>
                    <a:pt x="59" y="1294"/>
                    <a:pt x="126" y="1819"/>
                    <a:pt x="399" y="2004"/>
                  </a:cubicBezTo>
                  <a:cubicBezTo>
                    <a:pt x="430" y="2020"/>
                    <a:pt x="458" y="2028"/>
                    <a:pt x="485" y="2028"/>
                  </a:cubicBezTo>
                  <a:cubicBezTo>
                    <a:pt x="699" y="2028"/>
                    <a:pt x="769" y="1514"/>
                    <a:pt x="769" y="1323"/>
                  </a:cubicBezTo>
                  <a:cubicBezTo>
                    <a:pt x="769" y="954"/>
                    <a:pt x="710" y="399"/>
                    <a:pt x="429" y="59"/>
                  </a:cubicBezTo>
                  <a:cubicBezTo>
                    <a:pt x="429" y="30"/>
                    <a:pt x="399" y="30"/>
                    <a:pt x="399" y="30"/>
                  </a:cubicBezTo>
                  <a:cubicBezTo>
                    <a:pt x="399" y="0"/>
                    <a:pt x="370" y="0"/>
                    <a:pt x="370" y="0"/>
                  </a:cubicBezTo>
                  <a:close/>
                </a:path>
              </a:pathLst>
            </a:custGeom>
            <a:solidFill>
              <a:srgbClr val="FE5F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117"/>
            <p:cNvSpPr/>
            <p:nvPr/>
          </p:nvSpPr>
          <p:spPr>
            <a:xfrm>
              <a:off x="2559740" y="498372"/>
              <a:ext cx="9439" cy="30829"/>
            </a:xfrm>
            <a:custGeom>
              <a:avLst/>
              <a:gdLst/>
              <a:ahLst/>
              <a:cxnLst/>
              <a:rect l="l" t="t" r="r" b="b"/>
              <a:pathLst>
                <a:path w="496" h="1620" extrusionOk="0">
                  <a:moveTo>
                    <a:pt x="185" y="1"/>
                  </a:moveTo>
                  <a:cubicBezTo>
                    <a:pt x="0" y="126"/>
                    <a:pt x="0" y="644"/>
                    <a:pt x="30" y="925"/>
                  </a:cubicBezTo>
                  <a:cubicBezTo>
                    <a:pt x="30" y="1080"/>
                    <a:pt x="96" y="1538"/>
                    <a:pt x="252" y="1605"/>
                  </a:cubicBezTo>
                  <a:cubicBezTo>
                    <a:pt x="268" y="1615"/>
                    <a:pt x="284" y="1619"/>
                    <a:pt x="298" y="1619"/>
                  </a:cubicBezTo>
                  <a:cubicBezTo>
                    <a:pt x="408" y="1619"/>
                    <a:pt x="440" y="1340"/>
                    <a:pt x="466" y="1235"/>
                  </a:cubicBezTo>
                  <a:cubicBezTo>
                    <a:pt x="496" y="865"/>
                    <a:pt x="466" y="459"/>
                    <a:pt x="281" y="60"/>
                  </a:cubicBezTo>
                  <a:cubicBezTo>
                    <a:pt x="281" y="60"/>
                    <a:pt x="281" y="30"/>
                    <a:pt x="252" y="30"/>
                  </a:cubicBezTo>
                  <a:cubicBezTo>
                    <a:pt x="252" y="1"/>
                    <a:pt x="215" y="1"/>
                    <a:pt x="185" y="1"/>
                  </a:cubicBezTo>
                  <a:close/>
                </a:path>
              </a:pathLst>
            </a:custGeom>
            <a:solidFill>
              <a:srgbClr val="FE5F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117"/>
            <p:cNvSpPr/>
            <p:nvPr/>
          </p:nvSpPr>
          <p:spPr>
            <a:xfrm>
              <a:off x="2529388" y="487182"/>
              <a:ext cx="10524" cy="29154"/>
            </a:xfrm>
            <a:custGeom>
              <a:avLst/>
              <a:gdLst/>
              <a:ahLst/>
              <a:cxnLst/>
              <a:rect l="l" t="t" r="r" b="b"/>
              <a:pathLst>
                <a:path w="553" h="1532" extrusionOk="0">
                  <a:moveTo>
                    <a:pt x="213" y="0"/>
                  </a:moveTo>
                  <a:cubicBezTo>
                    <a:pt x="1" y="0"/>
                    <a:pt x="28" y="687"/>
                    <a:pt x="28" y="899"/>
                  </a:cubicBezTo>
                  <a:cubicBezTo>
                    <a:pt x="53" y="1105"/>
                    <a:pt x="146" y="1531"/>
                    <a:pt x="286" y="1531"/>
                  </a:cubicBezTo>
                  <a:cubicBezTo>
                    <a:pt x="312" y="1531"/>
                    <a:pt x="339" y="1517"/>
                    <a:pt x="368" y="1483"/>
                  </a:cubicBezTo>
                  <a:cubicBezTo>
                    <a:pt x="553" y="1298"/>
                    <a:pt x="516" y="862"/>
                    <a:pt x="427" y="463"/>
                  </a:cubicBezTo>
                  <a:cubicBezTo>
                    <a:pt x="427" y="278"/>
                    <a:pt x="398" y="5"/>
                    <a:pt x="242" y="5"/>
                  </a:cubicBezTo>
                  <a:cubicBezTo>
                    <a:pt x="232" y="2"/>
                    <a:pt x="222" y="0"/>
                    <a:pt x="213" y="0"/>
                  </a:cubicBezTo>
                  <a:close/>
                </a:path>
              </a:pathLst>
            </a:custGeom>
            <a:solidFill>
              <a:srgbClr val="FE5F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85" name="Google Shape;4085;p117"/>
            <p:cNvGrpSpPr/>
            <p:nvPr/>
          </p:nvGrpSpPr>
          <p:grpSpPr>
            <a:xfrm>
              <a:off x="2702069" y="444648"/>
              <a:ext cx="127748" cy="165210"/>
              <a:chOff x="2273444" y="129773"/>
              <a:chExt cx="127748" cy="165210"/>
            </a:xfrm>
          </p:grpSpPr>
          <p:sp>
            <p:nvSpPr>
              <p:cNvPr id="4086" name="Google Shape;4086;p117"/>
              <p:cNvSpPr/>
              <p:nvPr/>
            </p:nvSpPr>
            <p:spPr>
              <a:xfrm>
                <a:off x="2273631" y="129773"/>
                <a:ext cx="85654" cy="160937"/>
              </a:xfrm>
              <a:custGeom>
                <a:avLst/>
                <a:gdLst/>
                <a:ahLst/>
                <a:cxnLst/>
                <a:rect l="l" t="t" r="r" b="b"/>
                <a:pathLst>
                  <a:path w="4501" h="8457" extrusionOk="0">
                    <a:moveTo>
                      <a:pt x="3372" y="1"/>
                    </a:moveTo>
                    <a:cubicBezTo>
                      <a:pt x="3155" y="1"/>
                      <a:pt x="2935" y="93"/>
                      <a:pt x="2743" y="295"/>
                    </a:cubicBezTo>
                    <a:cubicBezTo>
                      <a:pt x="1597" y="1588"/>
                      <a:pt x="828" y="3281"/>
                      <a:pt x="30" y="4945"/>
                    </a:cubicBezTo>
                    <a:cubicBezTo>
                      <a:pt x="156" y="5654"/>
                      <a:pt x="215" y="6335"/>
                      <a:pt x="156" y="7007"/>
                    </a:cubicBezTo>
                    <a:cubicBezTo>
                      <a:pt x="119" y="7503"/>
                      <a:pt x="89" y="7998"/>
                      <a:pt x="0" y="8456"/>
                    </a:cubicBezTo>
                    <a:cubicBezTo>
                      <a:pt x="1967" y="7044"/>
                      <a:pt x="4125" y="4945"/>
                      <a:pt x="4436" y="1588"/>
                    </a:cubicBezTo>
                    <a:cubicBezTo>
                      <a:pt x="4500" y="648"/>
                      <a:pt x="3948" y="1"/>
                      <a:pt x="3372" y="1"/>
                    </a:cubicBezTo>
                    <a:close/>
                  </a:path>
                </a:pathLst>
              </a:custGeom>
              <a:solidFill>
                <a:srgbClr val="000000">
                  <a:alpha val="223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117"/>
              <p:cNvSpPr/>
              <p:nvPr/>
            </p:nvSpPr>
            <p:spPr>
              <a:xfrm>
                <a:off x="2273444" y="195037"/>
                <a:ext cx="127748" cy="99946"/>
              </a:xfrm>
              <a:custGeom>
                <a:avLst/>
                <a:gdLst/>
                <a:ahLst/>
                <a:cxnLst/>
                <a:rect l="l" t="t" r="r" b="b"/>
                <a:pathLst>
                  <a:path w="6713" h="5252" extrusionOk="0">
                    <a:moveTo>
                      <a:pt x="5175" y="0"/>
                    </a:moveTo>
                    <a:cubicBezTo>
                      <a:pt x="3386" y="156"/>
                      <a:pt x="1752" y="1198"/>
                      <a:pt x="119" y="2122"/>
                    </a:cubicBezTo>
                    <a:cubicBezTo>
                      <a:pt x="185" y="2647"/>
                      <a:pt x="185" y="3142"/>
                      <a:pt x="156" y="3630"/>
                    </a:cubicBezTo>
                    <a:cubicBezTo>
                      <a:pt x="119" y="4126"/>
                      <a:pt x="89" y="4591"/>
                      <a:pt x="0" y="5050"/>
                    </a:cubicBezTo>
                    <a:cubicBezTo>
                      <a:pt x="601" y="5169"/>
                      <a:pt x="1220" y="5251"/>
                      <a:pt x="1836" y="5251"/>
                    </a:cubicBezTo>
                    <a:cubicBezTo>
                      <a:pt x="3426" y="5251"/>
                      <a:pt x="4985" y="4706"/>
                      <a:pt x="6099" y="2861"/>
                    </a:cubicBezTo>
                    <a:cubicBezTo>
                      <a:pt x="6713" y="1753"/>
                      <a:pt x="6099" y="30"/>
                      <a:pt x="5175" y="0"/>
                    </a:cubicBezTo>
                    <a:close/>
                  </a:path>
                </a:pathLst>
              </a:custGeom>
              <a:solidFill>
                <a:srgbClr val="000000">
                  <a:alpha val="223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88" name="Google Shape;4088;p117"/>
            <p:cNvSpPr/>
            <p:nvPr/>
          </p:nvSpPr>
          <p:spPr>
            <a:xfrm>
              <a:off x="2696745" y="457212"/>
              <a:ext cx="126264" cy="147806"/>
            </a:xfrm>
            <a:custGeom>
              <a:avLst/>
              <a:gdLst/>
              <a:ahLst/>
              <a:cxnLst/>
              <a:rect l="l" t="t" r="r" b="b"/>
              <a:pathLst>
                <a:path w="6635" h="7767" extrusionOk="0">
                  <a:moveTo>
                    <a:pt x="4925" y="1"/>
                  </a:moveTo>
                  <a:cubicBezTo>
                    <a:pt x="4815" y="1"/>
                    <a:pt x="4703" y="21"/>
                    <a:pt x="4592" y="64"/>
                  </a:cubicBezTo>
                  <a:cubicBezTo>
                    <a:pt x="2588" y="1113"/>
                    <a:pt x="1664" y="2806"/>
                    <a:pt x="30" y="4625"/>
                  </a:cubicBezTo>
                  <a:cubicBezTo>
                    <a:pt x="127" y="5276"/>
                    <a:pt x="186" y="5919"/>
                    <a:pt x="127" y="6532"/>
                  </a:cubicBezTo>
                  <a:cubicBezTo>
                    <a:pt x="90" y="6968"/>
                    <a:pt x="60" y="7368"/>
                    <a:pt x="1" y="7767"/>
                  </a:cubicBezTo>
                  <a:cubicBezTo>
                    <a:pt x="2559" y="7338"/>
                    <a:pt x="4961" y="6503"/>
                    <a:pt x="6226" y="2747"/>
                  </a:cubicBezTo>
                  <a:cubicBezTo>
                    <a:pt x="6635" y="1400"/>
                    <a:pt x="5842" y="1"/>
                    <a:pt x="4925" y="1"/>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89" name="Google Shape;4089;p117"/>
            <p:cNvGrpSpPr/>
            <p:nvPr/>
          </p:nvGrpSpPr>
          <p:grpSpPr>
            <a:xfrm>
              <a:off x="2443754" y="601436"/>
              <a:ext cx="130730" cy="148882"/>
              <a:chOff x="2015051" y="273164"/>
              <a:chExt cx="130717" cy="162802"/>
            </a:xfrm>
          </p:grpSpPr>
          <p:sp>
            <p:nvSpPr>
              <p:cNvPr id="4090" name="Google Shape;4090;p117"/>
              <p:cNvSpPr/>
              <p:nvPr/>
            </p:nvSpPr>
            <p:spPr>
              <a:xfrm>
                <a:off x="2015051" y="277884"/>
                <a:ext cx="92524" cy="158082"/>
              </a:xfrm>
              <a:custGeom>
                <a:avLst/>
                <a:gdLst/>
                <a:ahLst/>
                <a:cxnLst/>
                <a:rect l="l" t="t" r="r" b="b"/>
                <a:pathLst>
                  <a:path w="4862" h="8307" extrusionOk="0">
                    <a:moveTo>
                      <a:pt x="0" y="1"/>
                    </a:moveTo>
                    <a:lnTo>
                      <a:pt x="0" y="1"/>
                    </a:lnTo>
                    <a:cubicBezTo>
                      <a:pt x="96" y="459"/>
                      <a:pt x="185" y="954"/>
                      <a:pt x="215" y="1479"/>
                    </a:cubicBezTo>
                    <a:cubicBezTo>
                      <a:pt x="311" y="2122"/>
                      <a:pt x="281" y="2832"/>
                      <a:pt x="185" y="3512"/>
                    </a:cubicBezTo>
                    <a:cubicBezTo>
                      <a:pt x="1050" y="5176"/>
                      <a:pt x="1945" y="6802"/>
                      <a:pt x="3113" y="8037"/>
                    </a:cubicBezTo>
                    <a:cubicBezTo>
                      <a:pt x="3314" y="8222"/>
                      <a:pt x="3532" y="8307"/>
                      <a:pt x="3742" y="8307"/>
                    </a:cubicBezTo>
                    <a:cubicBezTo>
                      <a:pt x="4334" y="8307"/>
                      <a:pt x="4861" y="7632"/>
                      <a:pt x="4746" y="6654"/>
                    </a:cubicBezTo>
                    <a:cubicBezTo>
                      <a:pt x="4281" y="3327"/>
                      <a:pt x="2033" y="1324"/>
                      <a:pt x="0" y="1"/>
                    </a:cubicBezTo>
                    <a:close/>
                  </a:path>
                </a:pathLst>
              </a:custGeom>
              <a:solidFill>
                <a:srgbClr val="000000">
                  <a:alpha val="223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117"/>
              <p:cNvSpPr/>
              <p:nvPr/>
            </p:nvSpPr>
            <p:spPr>
              <a:xfrm>
                <a:off x="2015051" y="273164"/>
                <a:ext cx="130717" cy="97319"/>
              </a:xfrm>
              <a:custGeom>
                <a:avLst/>
                <a:gdLst/>
                <a:ahLst/>
                <a:cxnLst/>
                <a:rect l="l" t="t" r="r" b="b"/>
                <a:pathLst>
                  <a:path w="6869" h="5114" extrusionOk="0">
                    <a:moveTo>
                      <a:pt x="2144" y="1"/>
                    </a:moveTo>
                    <a:cubicBezTo>
                      <a:pt x="1424" y="1"/>
                      <a:pt x="697" y="126"/>
                      <a:pt x="0" y="308"/>
                    </a:cubicBezTo>
                    <a:cubicBezTo>
                      <a:pt x="96" y="766"/>
                      <a:pt x="185" y="1232"/>
                      <a:pt x="215" y="1727"/>
                    </a:cubicBezTo>
                    <a:cubicBezTo>
                      <a:pt x="281" y="2185"/>
                      <a:pt x="281" y="2710"/>
                      <a:pt x="252" y="3206"/>
                    </a:cubicBezTo>
                    <a:cubicBezTo>
                      <a:pt x="1945" y="4063"/>
                      <a:pt x="3608" y="5054"/>
                      <a:pt x="5390" y="5113"/>
                    </a:cubicBezTo>
                    <a:cubicBezTo>
                      <a:pt x="6351" y="5017"/>
                      <a:pt x="6868" y="3265"/>
                      <a:pt x="6195" y="2185"/>
                    </a:cubicBezTo>
                    <a:cubicBezTo>
                      <a:pt x="5077" y="530"/>
                      <a:pt x="3623" y="1"/>
                      <a:pt x="2144" y="1"/>
                    </a:cubicBezTo>
                    <a:close/>
                  </a:path>
                </a:pathLst>
              </a:custGeom>
              <a:solidFill>
                <a:srgbClr val="000000">
                  <a:alpha val="223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92" name="Google Shape;4092;p117"/>
            <p:cNvSpPr/>
            <p:nvPr/>
          </p:nvSpPr>
          <p:spPr>
            <a:xfrm>
              <a:off x="2435328" y="597781"/>
              <a:ext cx="131554" cy="143429"/>
            </a:xfrm>
            <a:custGeom>
              <a:avLst/>
              <a:gdLst/>
              <a:ahLst/>
              <a:cxnLst/>
              <a:rect l="l" t="t" r="r" b="b"/>
              <a:pathLst>
                <a:path w="6913" h="7537" extrusionOk="0">
                  <a:moveTo>
                    <a:pt x="1" y="1"/>
                  </a:moveTo>
                  <a:lnTo>
                    <a:pt x="1" y="1"/>
                  </a:lnTo>
                  <a:cubicBezTo>
                    <a:pt x="97" y="400"/>
                    <a:pt x="156" y="829"/>
                    <a:pt x="186" y="1265"/>
                  </a:cubicBezTo>
                  <a:cubicBezTo>
                    <a:pt x="282" y="1879"/>
                    <a:pt x="252" y="2522"/>
                    <a:pt x="186" y="3143"/>
                  </a:cubicBezTo>
                  <a:cubicBezTo>
                    <a:pt x="1916" y="4895"/>
                    <a:pt x="2899" y="6529"/>
                    <a:pt x="4961" y="7483"/>
                  </a:cubicBezTo>
                  <a:cubicBezTo>
                    <a:pt x="5066" y="7519"/>
                    <a:pt x="5169" y="7536"/>
                    <a:pt x="5270" y="7536"/>
                  </a:cubicBezTo>
                  <a:cubicBezTo>
                    <a:pt x="6186" y="7536"/>
                    <a:pt x="6913" y="6109"/>
                    <a:pt x="6440" y="4777"/>
                  </a:cubicBezTo>
                  <a:cubicBezTo>
                    <a:pt x="5028" y="1043"/>
                    <a:pt x="2588" y="304"/>
                    <a:pt x="1" y="1"/>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96"/>
        <p:cNvGrpSpPr/>
        <p:nvPr/>
      </p:nvGrpSpPr>
      <p:grpSpPr>
        <a:xfrm>
          <a:off x="0" y="0"/>
          <a:ext cx="0" cy="0"/>
          <a:chOff x="0" y="0"/>
          <a:chExt cx="0" cy="0"/>
        </a:xfrm>
      </p:grpSpPr>
      <p:sp>
        <p:nvSpPr>
          <p:cNvPr id="4097" name="Google Shape;4097;p118"/>
          <p:cNvSpPr txBox="1">
            <a:spLocks noGrp="1"/>
          </p:cNvSpPr>
          <p:nvPr>
            <p:ph type="title"/>
          </p:nvPr>
        </p:nvSpPr>
        <p:spPr>
          <a:xfrm>
            <a:off x="1848025" y="539100"/>
            <a:ext cx="5448000" cy="473100"/>
          </a:xfrm>
          <a:prstGeom prst="rect">
            <a:avLst/>
          </a:prstGeom>
        </p:spPr>
        <p:txBody>
          <a:bodyPr spcFirstLastPara="1" wrap="square" lIns="14400" tIns="14400" rIns="14400" bIns="14400" anchor="ctr" anchorCtr="0">
            <a:noAutofit/>
          </a:bodyPr>
          <a:lstStyle/>
          <a:p>
            <a:pPr marL="0" lvl="0" indent="0" algn="ctr" rtl="0">
              <a:spcBef>
                <a:spcPts val="0"/>
              </a:spcBef>
              <a:spcAft>
                <a:spcPts val="0"/>
              </a:spcAft>
              <a:buNone/>
            </a:pPr>
            <a:r>
              <a:rPr lang="en"/>
              <a:t>Our Purpose Statement</a:t>
            </a:r>
            <a:endParaRPr/>
          </a:p>
        </p:txBody>
      </p:sp>
      <p:grpSp>
        <p:nvGrpSpPr>
          <p:cNvPr id="4098" name="Google Shape;4098;p118"/>
          <p:cNvGrpSpPr/>
          <p:nvPr/>
        </p:nvGrpSpPr>
        <p:grpSpPr>
          <a:xfrm>
            <a:off x="1394633" y="1646742"/>
            <a:ext cx="1915885" cy="3496757"/>
            <a:chOff x="1246358" y="1646967"/>
            <a:chExt cx="1915885" cy="3496757"/>
          </a:xfrm>
        </p:grpSpPr>
        <p:grpSp>
          <p:nvGrpSpPr>
            <p:cNvPr id="4099" name="Google Shape;4099;p118"/>
            <p:cNvGrpSpPr/>
            <p:nvPr/>
          </p:nvGrpSpPr>
          <p:grpSpPr>
            <a:xfrm>
              <a:off x="1246358" y="1646967"/>
              <a:ext cx="1915885" cy="3001221"/>
              <a:chOff x="3844927" y="1920266"/>
              <a:chExt cx="1427634" cy="2236379"/>
            </a:xfrm>
          </p:grpSpPr>
          <p:sp>
            <p:nvSpPr>
              <p:cNvPr id="4100" name="Google Shape;4100;p118"/>
              <p:cNvSpPr/>
              <p:nvPr/>
            </p:nvSpPr>
            <p:spPr>
              <a:xfrm>
                <a:off x="4503378" y="2814255"/>
                <a:ext cx="110748" cy="1342390"/>
              </a:xfrm>
              <a:custGeom>
                <a:avLst/>
                <a:gdLst/>
                <a:ahLst/>
                <a:cxnLst/>
                <a:rect l="l" t="t" r="r" b="b"/>
                <a:pathLst>
                  <a:path w="1289" h="30495" extrusionOk="0">
                    <a:moveTo>
                      <a:pt x="1" y="1"/>
                    </a:moveTo>
                    <a:lnTo>
                      <a:pt x="1" y="29869"/>
                    </a:lnTo>
                    <a:cubicBezTo>
                      <a:pt x="1" y="30224"/>
                      <a:pt x="309" y="30494"/>
                      <a:pt x="664" y="30494"/>
                    </a:cubicBezTo>
                    <a:cubicBezTo>
                      <a:pt x="1009" y="30494"/>
                      <a:pt x="1289" y="30224"/>
                      <a:pt x="1289" y="29869"/>
                    </a:cubicBezTo>
                    <a:lnTo>
                      <a:pt x="1289" y="1"/>
                    </a:lnTo>
                    <a:close/>
                  </a:path>
                </a:pathLst>
              </a:custGeom>
              <a:solidFill>
                <a:srgbClr val="5A2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1" name="Google Shape;4101;p118"/>
              <p:cNvGrpSpPr/>
              <p:nvPr/>
            </p:nvGrpSpPr>
            <p:grpSpPr>
              <a:xfrm>
                <a:off x="3844927" y="1920266"/>
                <a:ext cx="1427634" cy="1247401"/>
                <a:chOff x="3892552" y="2309449"/>
                <a:chExt cx="1481256" cy="1294253"/>
              </a:xfrm>
            </p:grpSpPr>
            <p:sp>
              <p:nvSpPr>
                <p:cNvPr id="4102" name="Google Shape;4102;p118"/>
                <p:cNvSpPr/>
                <p:nvPr/>
              </p:nvSpPr>
              <p:spPr>
                <a:xfrm>
                  <a:off x="3892552" y="2309449"/>
                  <a:ext cx="1481256" cy="1294253"/>
                </a:xfrm>
                <a:custGeom>
                  <a:avLst/>
                  <a:gdLst/>
                  <a:ahLst/>
                  <a:cxnLst/>
                  <a:rect l="l" t="t" r="r" b="b"/>
                  <a:pathLst>
                    <a:path w="19961" h="17441" extrusionOk="0">
                      <a:moveTo>
                        <a:pt x="5826" y="0"/>
                      </a:moveTo>
                      <a:cubicBezTo>
                        <a:pt x="5390" y="0"/>
                        <a:pt x="4961" y="222"/>
                        <a:pt x="4746" y="592"/>
                      </a:cubicBezTo>
                      <a:lnTo>
                        <a:pt x="244" y="8073"/>
                      </a:lnTo>
                      <a:cubicBezTo>
                        <a:pt x="0" y="8473"/>
                        <a:pt x="0" y="8968"/>
                        <a:pt x="244" y="9367"/>
                      </a:cubicBezTo>
                      <a:lnTo>
                        <a:pt x="4746" y="16819"/>
                      </a:lnTo>
                      <a:cubicBezTo>
                        <a:pt x="4961" y="17189"/>
                        <a:pt x="5390" y="17440"/>
                        <a:pt x="5826" y="17440"/>
                      </a:cubicBezTo>
                      <a:lnTo>
                        <a:pt x="14143" y="17440"/>
                      </a:lnTo>
                      <a:cubicBezTo>
                        <a:pt x="14572" y="17440"/>
                        <a:pt x="14971" y="17189"/>
                        <a:pt x="15185" y="16819"/>
                      </a:cubicBezTo>
                      <a:lnTo>
                        <a:pt x="19717" y="9338"/>
                      </a:lnTo>
                      <a:cubicBezTo>
                        <a:pt x="19961" y="8968"/>
                        <a:pt x="19961" y="8473"/>
                        <a:pt x="19747" y="8073"/>
                      </a:cubicBezTo>
                      <a:lnTo>
                        <a:pt x="15525" y="651"/>
                      </a:lnTo>
                      <a:cubicBezTo>
                        <a:pt x="15311" y="252"/>
                        <a:pt x="14912" y="0"/>
                        <a:pt x="14446" y="0"/>
                      </a:cubicBezTo>
                      <a:close/>
                    </a:path>
                  </a:pathLst>
                </a:custGeom>
                <a:solidFill>
                  <a:srgbClr val="EF41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118"/>
                <p:cNvSpPr/>
                <p:nvPr/>
              </p:nvSpPr>
              <p:spPr>
                <a:xfrm>
                  <a:off x="3977137" y="2392905"/>
                  <a:ext cx="1291729" cy="1127315"/>
                </a:xfrm>
                <a:custGeom>
                  <a:avLst/>
                  <a:gdLst/>
                  <a:ahLst/>
                  <a:cxnLst/>
                  <a:rect l="l" t="t" r="r" b="b"/>
                  <a:pathLst>
                    <a:path w="18639" h="16266" extrusionOk="0">
                      <a:moveTo>
                        <a:pt x="13463" y="119"/>
                      </a:moveTo>
                      <a:cubicBezTo>
                        <a:pt x="13833" y="119"/>
                        <a:pt x="14202" y="334"/>
                        <a:pt x="14417" y="674"/>
                      </a:cubicBezTo>
                      <a:lnTo>
                        <a:pt x="18298" y="7579"/>
                      </a:lnTo>
                      <a:cubicBezTo>
                        <a:pt x="18483" y="7911"/>
                        <a:pt x="18483" y="8347"/>
                        <a:pt x="18268" y="8687"/>
                      </a:cubicBezTo>
                      <a:lnTo>
                        <a:pt x="14077" y="15615"/>
                      </a:lnTo>
                      <a:cubicBezTo>
                        <a:pt x="13892" y="15925"/>
                        <a:pt x="13522" y="16139"/>
                        <a:pt x="13153" y="16139"/>
                      </a:cubicBezTo>
                      <a:lnTo>
                        <a:pt x="5457" y="16139"/>
                      </a:lnTo>
                      <a:cubicBezTo>
                        <a:pt x="5087" y="16139"/>
                        <a:pt x="4717" y="15925"/>
                        <a:pt x="4533" y="15615"/>
                      </a:cubicBezTo>
                      <a:lnTo>
                        <a:pt x="341" y="8687"/>
                      </a:lnTo>
                      <a:cubicBezTo>
                        <a:pt x="126" y="8347"/>
                        <a:pt x="126" y="7911"/>
                        <a:pt x="341" y="7542"/>
                      </a:cubicBezTo>
                      <a:lnTo>
                        <a:pt x="4533" y="644"/>
                      </a:lnTo>
                      <a:cubicBezTo>
                        <a:pt x="4717" y="304"/>
                        <a:pt x="5087" y="119"/>
                        <a:pt x="5457" y="119"/>
                      </a:cubicBezTo>
                      <a:close/>
                      <a:moveTo>
                        <a:pt x="5457" y="1"/>
                      </a:moveTo>
                      <a:cubicBezTo>
                        <a:pt x="5020" y="1"/>
                        <a:pt x="4621" y="215"/>
                        <a:pt x="4407" y="585"/>
                      </a:cubicBezTo>
                      <a:lnTo>
                        <a:pt x="215" y="7482"/>
                      </a:lnTo>
                      <a:cubicBezTo>
                        <a:pt x="1" y="7882"/>
                        <a:pt x="1" y="8377"/>
                        <a:pt x="215" y="8747"/>
                      </a:cubicBezTo>
                      <a:lnTo>
                        <a:pt x="4407" y="15674"/>
                      </a:lnTo>
                      <a:cubicBezTo>
                        <a:pt x="4621" y="16043"/>
                        <a:pt x="5020" y="16265"/>
                        <a:pt x="5457" y="16265"/>
                      </a:cubicBezTo>
                      <a:lnTo>
                        <a:pt x="13153" y="16265"/>
                      </a:lnTo>
                      <a:cubicBezTo>
                        <a:pt x="13589" y="16265"/>
                        <a:pt x="13988" y="16043"/>
                        <a:pt x="14202" y="15674"/>
                      </a:cubicBezTo>
                      <a:lnTo>
                        <a:pt x="18394" y="8747"/>
                      </a:lnTo>
                      <a:cubicBezTo>
                        <a:pt x="18608" y="8377"/>
                        <a:pt x="18638" y="7882"/>
                        <a:pt x="18424" y="7512"/>
                      </a:cubicBezTo>
                      <a:lnTo>
                        <a:pt x="14513" y="614"/>
                      </a:lnTo>
                      <a:cubicBezTo>
                        <a:pt x="14291" y="215"/>
                        <a:pt x="13892" y="1"/>
                        <a:pt x="13463" y="1"/>
                      </a:cubicBezTo>
                      <a:close/>
                    </a:path>
                  </a:pathLst>
                </a:custGeom>
                <a:solidFill>
                  <a:srgbClr val="5A2543"/>
                </a:solidFill>
                <a:ln w="19050" cap="flat" cmpd="sng">
                  <a:solidFill>
                    <a:srgbClr val="5A25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4" name="Google Shape;4104;p118"/>
                <p:cNvGrpSpPr/>
                <p:nvPr/>
              </p:nvGrpSpPr>
              <p:grpSpPr>
                <a:xfrm>
                  <a:off x="4255933" y="2590668"/>
                  <a:ext cx="732379" cy="686878"/>
                  <a:chOff x="2185400" y="4351850"/>
                  <a:chExt cx="207950" cy="195025"/>
                </a:xfrm>
              </p:grpSpPr>
              <p:sp>
                <p:nvSpPr>
                  <p:cNvPr id="4105" name="Google Shape;4105;p118"/>
                  <p:cNvSpPr/>
                  <p:nvPr/>
                </p:nvSpPr>
                <p:spPr>
                  <a:xfrm>
                    <a:off x="2185400" y="4400475"/>
                    <a:ext cx="207950" cy="146400"/>
                  </a:xfrm>
                  <a:custGeom>
                    <a:avLst/>
                    <a:gdLst/>
                    <a:ahLst/>
                    <a:cxnLst/>
                    <a:rect l="l" t="t" r="r" b="b"/>
                    <a:pathLst>
                      <a:path w="8318" h="5856" extrusionOk="0">
                        <a:moveTo>
                          <a:pt x="5390" y="0"/>
                        </a:moveTo>
                        <a:cubicBezTo>
                          <a:pt x="5176" y="0"/>
                          <a:pt x="4961" y="126"/>
                          <a:pt x="4835" y="311"/>
                        </a:cubicBezTo>
                        <a:lnTo>
                          <a:pt x="4436" y="983"/>
                        </a:lnTo>
                        <a:cubicBezTo>
                          <a:pt x="4436" y="1013"/>
                          <a:pt x="4407" y="1013"/>
                          <a:pt x="4370" y="1050"/>
                        </a:cubicBezTo>
                        <a:lnTo>
                          <a:pt x="3786" y="1264"/>
                        </a:lnTo>
                        <a:cubicBezTo>
                          <a:pt x="3768" y="1273"/>
                          <a:pt x="3751" y="1277"/>
                          <a:pt x="3734" y="1277"/>
                        </a:cubicBezTo>
                        <a:cubicBezTo>
                          <a:pt x="3694" y="1277"/>
                          <a:pt x="3657" y="1256"/>
                          <a:pt x="3630" y="1235"/>
                        </a:cubicBezTo>
                        <a:lnTo>
                          <a:pt x="3172" y="555"/>
                        </a:lnTo>
                        <a:cubicBezTo>
                          <a:pt x="3076" y="458"/>
                          <a:pt x="2928" y="370"/>
                          <a:pt x="2802" y="370"/>
                        </a:cubicBezTo>
                        <a:lnTo>
                          <a:pt x="1908" y="370"/>
                        </a:lnTo>
                        <a:cubicBezTo>
                          <a:pt x="1753" y="370"/>
                          <a:pt x="1597" y="458"/>
                          <a:pt x="1509" y="614"/>
                        </a:cubicBezTo>
                        <a:lnTo>
                          <a:pt x="1169" y="1264"/>
                        </a:lnTo>
                        <a:cubicBezTo>
                          <a:pt x="1139" y="1294"/>
                          <a:pt x="1139" y="1294"/>
                          <a:pt x="1109" y="1323"/>
                        </a:cubicBezTo>
                        <a:lnTo>
                          <a:pt x="156" y="1723"/>
                        </a:lnTo>
                        <a:cubicBezTo>
                          <a:pt x="60" y="1752"/>
                          <a:pt x="1" y="1907"/>
                          <a:pt x="30" y="2033"/>
                        </a:cubicBezTo>
                        <a:cubicBezTo>
                          <a:pt x="74" y="2125"/>
                          <a:pt x="153" y="2182"/>
                          <a:pt x="242" y="2182"/>
                        </a:cubicBezTo>
                        <a:cubicBezTo>
                          <a:pt x="274" y="2182"/>
                          <a:pt x="307" y="2175"/>
                          <a:pt x="341" y="2159"/>
                        </a:cubicBezTo>
                        <a:lnTo>
                          <a:pt x="1324" y="1752"/>
                        </a:lnTo>
                        <a:cubicBezTo>
                          <a:pt x="1353" y="1752"/>
                          <a:pt x="1353" y="1752"/>
                          <a:pt x="1383" y="1723"/>
                        </a:cubicBezTo>
                        <a:lnTo>
                          <a:pt x="1723" y="1323"/>
                        </a:lnTo>
                        <a:lnTo>
                          <a:pt x="1723" y="2432"/>
                        </a:lnTo>
                        <a:lnTo>
                          <a:pt x="1723" y="2492"/>
                        </a:lnTo>
                        <a:lnTo>
                          <a:pt x="1169" y="3852"/>
                        </a:lnTo>
                        <a:cubicBezTo>
                          <a:pt x="1109" y="3941"/>
                          <a:pt x="1198" y="4066"/>
                          <a:pt x="1294" y="4066"/>
                        </a:cubicBezTo>
                        <a:lnTo>
                          <a:pt x="1479" y="4066"/>
                        </a:lnTo>
                        <a:lnTo>
                          <a:pt x="1198" y="5545"/>
                        </a:lnTo>
                        <a:cubicBezTo>
                          <a:pt x="1169" y="5700"/>
                          <a:pt x="1294" y="5855"/>
                          <a:pt x="1450" y="5855"/>
                        </a:cubicBezTo>
                        <a:cubicBezTo>
                          <a:pt x="1538" y="5855"/>
                          <a:pt x="1664" y="5789"/>
                          <a:pt x="1694" y="5670"/>
                        </a:cubicBezTo>
                        <a:lnTo>
                          <a:pt x="2122" y="4221"/>
                        </a:lnTo>
                        <a:cubicBezTo>
                          <a:pt x="2152" y="4155"/>
                          <a:pt x="2218" y="4125"/>
                          <a:pt x="2248" y="4125"/>
                        </a:cubicBezTo>
                        <a:lnTo>
                          <a:pt x="2492" y="4096"/>
                        </a:lnTo>
                        <a:lnTo>
                          <a:pt x="2958" y="5604"/>
                        </a:lnTo>
                        <a:cubicBezTo>
                          <a:pt x="2983" y="5737"/>
                          <a:pt x="3100" y="5826"/>
                          <a:pt x="3208" y="5826"/>
                        </a:cubicBezTo>
                        <a:cubicBezTo>
                          <a:pt x="3226" y="5826"/>
                          <a:pt x="3244" y="5824"/>
                          <a:pt x="3261" y="5818"/>
                        </a:cubicBezTo>
                        <a:cubicBezTo>
                          <a:pt x="3446" y="5789"/>
                          <a:pt x="3571" y="5633"/>
                          <a:pt x="3512" y="5449"/>
                        </a:cubicBezTo>
                        <a:lnTo>
                          <a:pt x="3172" y="4125"/>
                        </a:lnTo>
                        <a:lnTo>
                          <a:pt x="3512" y="4125"/>
                        </a:lnTo>
                        <a:cubicBezTo>
                          <a:pt x="3601" y="4096"/>
                          <a:pt x="3667" y="4007"/>
                          <a:pt x="3630" y="3911"/>
                        </a:cubicBezTo>
                        <a:lnTo>
                          <a:pt x="3483" y="3541"/>
                        </a:lnTo>
                        <a:lnTo>
                          <a:pt x="4340" y="3356"/>
                        </a:lnTo>
                        <a:cubicBezTo>
                          <a:pt x="4407" y="3327"/>
                          <a:pt x="4466" y="3231"/>
                          <a:pt x="4436" y="3172"/>
                        </a:cubicBezTo>
                        <a:lnTo>
                          <a:pt x="4251" y="2403"/>
                        </a:lnTo>
                        <a:cubicBezTo>
                          <a:pt x="4251" y="2354"/>
                          <a:pt x="4185" y="2299"/>
                          <a:pt x="4129" y="2299"/>
                        </a:cubicBezTo>
                        <a:cubicBezTo>
                          <a:pt x="4117" y="2299"/>
                          <a:pt x="4106" y="2302"/>
                          <a:pt x="4096" y="2307"/>
                        </a:cubicBezTo>
                        <a:lnTo>
                          <a:pt x="3727" y="2344"/>
                        </a:lnTo>
                        <a:lnTo>
                          <a:pt x="3727" y="1907"/>
                        </a:lnTo>
                        <a:cubicBezTo>
                          <a:pt x="3727" y="1848"/>
                          <a:pt x="3786" y="1789"/>
                          <a:pt x="3852" y="1752"/>
                        </a:cubicBezTo>
                        <a:cubicBezTo>
                          <a:pt x="4067" y="1723"/>
                          <a:pt x="4621" y="1567"/>
                          <a:pt x="4739" y="1420"/>
                        </a:cubicBezTo>
                        <a:cubicBezTo>
                          <a:pt x="4924" y="1235"/>
                          <a:pt x="5146" y="865"/>
                          <a:pt x="5146" y="865"/>
                        </a:cubicBezTo>
                        <a:lnTo>
                          <a:pt x="5146" y="2647"/>
                        </a:lnTo>
                        <a:cubicBezTo>
                          <a:pt x="5146" y="2647"/>
                          <a:pt x="5146" y="2676"/>
                          <a:pt x="5109" y="2713"/>
                        </a:cubicBezTo>
                        <a:cubicBezTo>
                          <a:pt x="5050" y="2861"/>
                          <a:pt x="4621" y="3822"/>
                          <a:pt x="4592" y="3970"/>
                        </a:cubicBezTo>
                        <a:cubicBezTo>
                          <a:pt x="4592" y="4096"/>
                          <a:pt x="4621" y="4894"/>
                          <a:pt x="4621" y="5389"/>
                        </a:cubicBezTo>
                        <a:cubicBezTo>
                          <a:pt x="4621" y="5574"/>
                          <a:pt x="4776" y="5700"/>
                          <a:pt x="4961" y="5700"/>
                        </a:cubicBezTo>
                        <a:cubicBezTo>
                          <a:pt x="5146" y="5700"/>
                          <a:pt x="5294" y="5545"/>
                          <a:pt x="5294" y="5360"/>
                        </a:cubicBezTo>
                        <a:lnTo>
                          <a:pt x="5294" y="4007"/>
                        </a:lnTo>
                        <a:cubicBezTo>
                          <a:pt x="5294" y="3970"/>
                          <a:pt x="5294" y="3941"/>
                          <a:pt x="5331" y="3911"/>
                        </a:cubicBezTo>
                        <a:lnTo>
                          <a:pt x="5663" y="3297"/>
                        </a:lnTo>
                        <a:cubicBezTo>
                          <a:pt x="5704" y="3244"/>
                          <a:pt x="5760" y="3219"/>
                          <a:pt x="5812" y="3219"/>
                        </a:cubicBezTo>
                        <a:cubicBezTo>
                          <a:pt x="5883" y="3219"/>
                          <a:pt x="5944" y="3267"/>
                          <a:pt x="5944" y="3356"/>
                        </a:cubicBezTo>
                        <a:lnTo>
                          <a:pt x="5944" y="4192"/>
                        </a:lnTo>
                        <a:lnTo>
                          <a:pt x="5944" y="4251"/>
                        </a:lnTo>
                        <a:lnTo>
                          <a:pt x="6440" y="5449"/>
                        </a:lnTo>
                        <a:cubicBezTo>
                          <a:pt x="6498" y="5593"/>
                          <a:pt x="6622" y="5669"/>
                          <a:pt x="6744" y="5669"/>
                        </a:cubicBezTo>
                        <a:cubicBezTo>
                          <a:pt x="6809" y="5669"/>
                          <a:pt x="6874" y="5648"/>
                          <a:pt x="6928" y="5604"/>
                        </a:cubicBezTo>
                        <a:cubicBezTo>
                          <a:pt x="7053" y="5515"/>
                          <a:pt x="7112" y="5360"/>
                          <a:pt x="7053" y="5205"/>
                        </a:cubicBezTo>
                        <a:lnTo>
                          <a:pt x="6625" y="4125"/>
                        </a:lnTo>
                        <a:lnTo>
                          <a:pt x="6625" y="4007"/>
                        </a:lnTo>
                        <a:lnTo>
                          <a:pt x="6684" y="3852"/>
                        </a:lnTo>
                        <a:lnTo>
                          <a:pt x="8192" y="3482"/>
                        </a:lnTo>
                        <a:cubicBezTo>
                          <a:pt x="8251" y="3482"/>
                          <a:pt x="8317" y="3386"/>
                          <a:pt x="8288" y="3327"/>
                        </a:cubicBezTo>
                        <a:lnTo>
                          <a:pt x="8103" y="2277"/>
                        </a:lnTo>
                        <a:cubicBezTo>
                          <a:pt x="8103" y="2218"/>
                          <a:pt x="8037" y="2159"/>
                          <a:pt x="7948" y="2159"/>
                        </a:cubicBezTo>
                        <a:lnTo>
                          <a:pt x="7297" y="2159"/>
                        </a:lnTo>
                        <a:lnTo>
                          <a:pt x="7327" y="1383"/>
                        </a:lnTo>
                        <a:cubicBezTo>
                          <a:pt x="7364" y="1198"/>
                          <a:pt x="7297" y="983"/>
                          <a:pt x="7179" y="828"/>
                        </a:cubicBezTo>
                        <a:lnTo>
                          <a:pt x="6772" y="311"/>
                        </a:lnTo>
                        <a:cubicBezTo>
                          <a:pt x="6654" y="126"/>
                          <a:pt x="6440" y="0"/>
                          <a:pt x="6218" y="0"/>
                        </a:cubicBezTo>
                        <a:close/>
                      </a:path>
                    </a:pathLst>
                  </a:custGeom>
                  <a:solidFill>
                    <a:srgbClr val="FDF0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118"/>
                  <p:cNvSpPr/>
                  <p:nvPr/>
                </p:nvSpPr>
                <p:spPr>
                  <a:xfrm>
                    <a:off x="2226250" y="4366650"/>
                    <a:ext cx="36050" cy="36975"/>
                  </a:xfrm>
                  <a:custGeom>
                    <a:avLst/>
                    <a:gdLst/>
                    <a:ahLst/>
                    <a:cxnLst/>
                    <a:rect l="l" t="t" r="r" b="b"/>
                    <a:pathLst>
                      <a:path w="1442" h="1479" extrusionOk="0">
                        <a:moveTo>
                          <a:pt x="703" y="0"/>
                        </a:moveTo>
                        <a:cubicBezTo>
                          <a:pt x="303" y="0"/>
                          <a:pt x="0" y="333"/>
                          <a:pt x="0" y="740"/>
                        </a:cubicBezTo>
                        <a:cubicBezTo>
                          <a:pt x="0" y="1139"/>
                          <a:pt x="303" y="1479"/>
                          <a:pt x="703" y="1479"/>
                        </a:cubicBezTo>
                        <a:cubicBezTo>
                          <a:pt x="1109" y="1479"/>
                          <a:pt x="1442" y="1139"/>
                          <a:pt x="1442" y="740"/>
                        </a:cubicBezTo>
                        <a:cubicBezTo>
                          <a:pt x="1442" y="333"/>
                          <a:pt x="1109" y="0"/>
                          <a:pt x="703" y="0"/>
                        </a:cubicBezTo>
                        <a:close/>
                      </a:path>
                    </a:pathLst>
                  </a:custGeom>
                  <a:solidFill>
                    <a:srgbClr val="FDF0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118"/>
                  <p:cNvSpPr/>
                  <p:nvPr/>
                </p:nvSpPr>
                <p:spPr>
                  <a:xfrm>
                    <a:off x="2314025" y="4351850"/>
                    <a:ext cx="38475" cy="39400"/>
                  </a:xfrm>
                  <a:custGeom>
                    <a:avLst/>
                    <a:gdLst/>
                    <a:ahLst/>
                    <a:cxnLst/>
                    <a:rect l="l" t="t" r="r" b="b"/>
                    <a:pathLst>
                      <a:path w="1539" h="1576" extrusionOk="0">
                        <a:moveTo>
                          <a:pt x="770" y="1"/>
                        </a:moveTo>
                        <a:cubicBezTo>
                          <a:pt x="334" y="1"/>
                          <a:pt x="1" y="370"/>
                          <a:pt x="1" y="807"/>
                        </a:cubicBezTo>
                        <a:cubicBezTo>
                          <a:pt x="1" y="1235"/>
                          <a:pt x="334" y="1575"/>
                          <a:pt x="770" y="1575"/>
                        </a:cubicBezTo>
                        <a:cubicBezTo>
                          <a:pt x="1199" y="1575"/>
                          <a:pt x="1539" y="1235"/>
                          <a:pt x="1539" y="807"/>
                        </a:cubicBezTo>
                        <a:cubicBezTo>
                          <a:pt x="1539" y="370"/>
                          <a:pt x="1199" y="1"/>
                          <a:pt x="770" y="1"/>
                        </a:cubicBezTo>
                        <a:close/>
                      </a:path>
                    </a:pathLst>
                  </a:custGeom>
                  <a:solidFill>
                    <a:srgbClr val="FDF0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4108" name="Google Shape;4108;p118"/>
            <p:cNvSpPr/>
            <p:nvPr/>
          </p:nvSpPr>
          <p:spPr>
            <a:xfrm>
              <a:off x="2044700" y="4162424"/>
              <a:ext cx="319500" cy="981300"/>
            </a:xfrm>
            <a:prstGeom prst="snip2SameRect">
              <a:avLst>
                <a:gd name="adj1" fmla="val 21830"/>
                <a:gd name="adj2" fmla="val 0"/>
              </a:avLst>
            </a:prstGeom>
            <a:solidFill>
              <a:srgbClr val="4015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09" name="Google Shape;4109;p118"/>
          <p:cNvSpPr txBox="1"/>
          <p:nvPr/>
        </p:nvSpPr>
        <p:spPr>
          <a:xfrm>
            <a:off x="3711475" y="1724775"/>
            <a:ext cx="4440600" cy="1486500"/>
          </a:xfrm>
          <a:prstGeom prst="rect">
            <a:avLst/>
          </a:prstGeom>
          <a:noFill/>
          <a:ln>
            <a:noFill/>
          </a:ln>
        </p:spPr>
        <p:txBody>
          <a:bodyPr spcFirstLastPara="1" wrap="square" lIns="14400" tIns="14400" rIns="14400" bIns="14400" anchor="t" anchorCtr="0">
            <a:noAutofit/>
          </a:bodyPr>
          <a:lstStyle/>
          <a:p>
            <a:pPr marL="0" lvl="0" indent="0" algn="l" rtl="0">
              <a:spcBef>
                <a:spcPts val="0"/>
              </a:spcBef>
              <a:spcAft>
                <a:spcPts val="0"/>
              </a:spcAft>
              <a:buNone/>
            </a:pPr>
            <a:r>
              <a:rPr lang="en" sz="1900" b="1">
                <a:solidFill>
                  <a:schemeClr val="accent1"/>
                </a:solidFill>
                <a:latin typeface="Arvo"/>
                <a:ea typeface="Arvo"/>
                <a:cs typeface="Arvo"/>
                <a:sym typeface="Arvo"/>
              </a:rPr>
              <a:t>Reducing traffic</a:t>
            </a:r>
            <a:r>
              <a:rPr lang="en" sz="1900">
                <a:solidFill>
                  <a:schemeClr val="accent1"/>
                </a:solidFill>
                <a:latin typeface="Arvo"/>
                <a:ea typeface="Arvo"/>
                <a:cs typeface="Arvo"/>
                <a:sym typeface="Arvo"/>
              </a:rPr>
              <a:t> in Karmiel around Kramim by </a:t>
            </a:r>
            <a:r>
              <a:rPr lang="en" sz="1900" b="1">
                <a:solidFill>
                  <a:schemeClr val="accent1"/>
                </a:solidFill>
                <a:latin typeface="Arvo"/>
                <a:ea typeface="Arvo"/>
                <a:cs typeface="Arvo"/>
                <a:sym typeface="Arvo"/>
              </a:rPr>
              <a:t>encouraging students to walk to school</a:t>
            </a:r>
            <a:r>
              <a:rPr lang="en" sz="1900">
                <a:solidFill>
                  <a:schemeClr val="accent1"/>
                </a:solidFill>
                <a:latin typeface="Arvo"/>
                <a:ea typeface="Arvo"/>
                <a:cs typeface="Arvo"/>
                <a:sym typeface="Arvo"/>
              </a:rPr>
              <a:t> rather than go by car.</a:t>
            </a:r>
            <a:endParaRPr sz="1300"/>
          </a:p>
        </p:txBody>
      </p:sp>
      <p:sp>
        <p:nvSpPr>
          <p:cNvPr id="4110" name="Google Shape;4110;p118"/>
          <p:cNvSpPr/>
          <p:nvPr/>
        </p:nvSpPr>
        <p:spPr>
          <a:xfrm>
            <a:off x="-9525" y="514350"/>
            <a:ext cx="2038377" cy="1486450"/>
          </a:xfrm>
          <a:custGeom>
            <a:avLst/>
            <a:gdLst/>
            <a:ahLst/>
            <a:cxnLst/>
            <a:rect l="l" t="t" r="r" b="b"/>
            <a:pathLst>
              <a:path w="71247" h="59458" extrusionOk="0">
                <a:moveTo>
                  <a:pt x="0" y="49911"/>
                </a:moveTo>
                <a:cubicBezTo>
                  <a:pt x="8327" y="42774"/>
                  <a:pt x="18138" y="32487"/>
                  <a:pt x="28956" y="34290"/>
                </a:cubicBezTo>
                <a:cubicBezTo>
                  <a:pt x="38032" y="35803"/>
                  <a:pt x="49605" y="55430"/>
                  <a:pt x="41148" y="59055"/>
                </a:cubicBezTo>
                <a:cubicBezTo>
                  <a:pt x="37905" y="60445"/>
                  <a:pt x="32797" y="57159"/>
                  <a:pt x="32004" y="53721"/>
                </a:cubicBezTo>
                <a:cubicBezTo>
                  <a:pt x="30872" y="48818"/>
                  <a:pt x="32295" y="43298"/>
                  <a:pt x="34671" y="38862"/>
                </a:cubicBezTo>
                <a:cubicBezTo>
                  <a:pt x="43071" y="23181"/>
                  <a:pt x="55336" y="7956"/>
                  <a:pt x="71247" y="0"/>
                </a:cubicBezTo>
              </a:path>
            </a:pathLst>
          </a:custGeom>
          <a:noFill/>
          <a:ln w="19050" cap="flat" cmpd="sng">
            <a:solidFill>
              <a:schemeClr val="dk2"/>
            </a:solidFill>
            <a:prstDash val="dash"/>
            <a:round/>
            <a:headEnd type="none" w="med" len="med"/>
            <a:tailEnd type="none" w="med" len="med"/>
          </a:ln>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14"/>
        <p:cNvGrpSpPr/>
        <p:nvPr/>
      </p:nvGrpSpPr>
      <p:grpSpPr>
        <a:xfrm>
          <a:off x="0" y="0"/>
          <a:ext cx="0" cy="0"/>
          <a:chOff x="0" y="0"/>
          <a:chExt cx="0" cy="0"/>
        </a:xfrm>
      </p:grpSpPr>
      <p:sp>
        <p:nvSpPr>
          <p:cNvPr id="4115" name="Google Shape;4115;p119"/>
          <p:cNvSpPr txBox="1">
            <a:spLocks noGrp="1"/>
          </p:cNvSpPr>
          <p:nvPr>
            <p:ph type="title"/>
          </p:nvPr>
        </p:nvSpPr>
        <p:spPr>
          <a:xfrm>
            <a:off x="603775" y="1409150"/>
            <a:ext cx="3034500" cy="1589100"/>
          </a:xfrm>
          <a:prstGeom prst="rect">
            <a:avLst/>
          </a:prstGeom>
        </p:spPr>
        <p:txBody>
          <a:bodyPr spcFirstLastPara="1" wrap="square" lIns="14400" tIns="14400" rIns="14400" bIns="14400" anchor="t" anchorCtr="0">
            <a:noAutofit/>
          </a:bodyPr>
          <a:lstStyle/>
          <a:p>
            <a:pPr marL="0" lvl="0" indent="0" algn="l" rtl="0">
              <a:spcBef>
                <a:spcPts val="0"/>
              </a:spcBef>
              <a:spcAft>
                <a:spcPts val="0"/>
              </a:spcAft>
              <a:buNone/>
            </a:pPr>
            <a:r>
              <a:rPr lang="en" sz="4500"/>
              <a:t>Our Research Question</a:t>
            </a:r>
            <a:endParaRPr sz="4500"/>
          </a:p>
        </p:txBody>
      </p:sp>
      <p:sp>
        <p:nvSpPr>
          <p:cNvPr id="4116" name="Google Shape;4116;p119"/>
          <p:cNvSpPr txBox="1">
            <a:spLocks noGrp="1"/>
          </p:cNvSpPr>
          <p:nvPr>
            <p:ph type="subTitle" idx="1"/>
          </p:nvPr>
        </p:nvSpPr>
        <p:spPr>
          <a:xfrm>
            <a:off x="3902725" y="1818525"/>
            <a:ext cx="3688500" cy="1743600"/>
          </a:xfrm>
          <a:prstGeom prst="rect">
            <a:avLst/>
          </a:prstGeom>
        </p:spPr>
        <p:txBody>
          <a:bodyPr spcFirstLastPara="1" wrap="square" lIns="14400" tIns="14400" rIns="14400" bIns="14400" anchor="t" anchorCtr="0">
            <a:noAutofit/>
          </a:bodyPr>
          <a:lstStyle/>
          <a:p>
            <a:pPr marL="0" lvl="0" indent="0" algn="l" rtl="0">
              <a:lnSpc>
                <a:spcPct val="115000"/>
              </a:lnSpc>
              <a:spcBef>
                <a:spcPts val="0"/>
              </a:spcBef>
              <a:spcAft>
                <a:spcPts val="0"/>
              </a:spcAft>
              <a:buNone/>
            </a:pPr>
            <a:r>
              <a:rPr lang="en" sz="1900">
                <a:latin typeface="Arvo"/>
                <a:ea typeface="Arvo"/>
                <a:cs typeface="Arvo"/>
                <a:sym typeface="Arvo"/>
              </a:rPr>
              <a:t>What strategies can be implemented to increase the number of students who walk to school?</a:t>
            </a:r>
            <a:endParaRPr sz="1900">
              <a:latin typeface="Arvo"/>
              <a:ea typeface="Arvo"/>
              <a:cs typeface="Arvo"/>
              <a:sym typeface="Arvo"/>
            </a:endParaRPr>
          </a:p>
        </p:txBody>
      </p:sp>
      <p:grpSp>
        <p:nvGrpSpPr>
          <p:cNvPr id="4117" name="Google Shape;4117;p119"/>
          <p:cNvGrpSpPr/>
          <p:nvPr/>
        </p:nvGrpSpPr>
        <p:grpSpPr>
          <a:xfrm rot="426188" flipH="1">
            <a:off x="6676562" y="508700"/>
            <a:ext cx="729990" cy="556435"/>
            <a:chOff x="1565851" y="1060729"/>
            <a:chExt cx="499543" cy="380751"/>
          </a:xfrm>
        </p:grpSpPr>
        <p:sp>
          <p:nvSpPr>
            <p:cNvPr id="4118" name="Google Shape;4118;p119"/>
            <p:cNvSpPr/>
            <p:nvPr/>
          </p:nvSpPr>
          <p:spPr>
            <a:xfrm>
              <a:off x="1860576" y="1346782"/>
              <a:ext cx="54816" cy="94681"/>
            </a:xfrm>
            <a:custGeom>
              <a:avLst/>
              <a:gdLst/>
              <a:ahLst/>
              <a:cxnLst/>
              <a:rect l="l" t="t" r="r" b="b"/>
              <a:pathLst>
                <a:path w="3626" h="6263" extrusionOk="0">
                  <a:moveTo>
                    <a:pt x="2347" y="1"/>
                  </a:moveTo>
                  <a:cubicBezTo>
                    <a:pt x="2159" y="1"/>
                    <a:pt x="1984" y="222"/>
                    <a:pt x="2147" y="414"/>
                  </a:cubicBezTo>
                  <a:cubicBezTo>
                    <a:pt x="3101" y="1486"/>
                    <a:pt x="3042" y="3371"/>
                    <a:pt x="1659" y="4014"/>
                  </a:cubicBezTo>
                  <a:cubicBezTo>
                    <a:pt x="1622" y="4014"/>
                    <a:pt x="1622" y="4044"/>
                    <a:pt x="1622" y="4044"/>
                  </a:cubicBezTo>
                  <a:cubicBezTo>
                    <a:pt x="1534" y="4044"/>
                    <a:pt x="1437" y="4044"/>
                    <a:pt x="1378" y="4140"/>
                  </a:cubicBezTo>
                  <a:cubicBezTo>
                    <a:pt x="1296" y="4155"/>
                    <a:pt x="1214" y="4163"/>
                    <a:pt x="1133" y="4163"/>
                  </a:cubicBezTo>
                  <a:cubicBezTo>
                    <a:pt x="911" y="4163"/>
                    <a:pt x="698" y="4106"/>
                    <a:pt x="513" y="4014"/>
                  </a:cubicBezTo>
                  <a:cubicBezTo>
                    <a:pt x="468" y="3991"/>
                    <a:pt x="425" y="3981"/>
                    <a:pt x="384" y="3981"/>
                  </a:cubicBezTo>
                  <a:cubicBezTo>
                    <a:pt x="147" y="3981"/>
                    <a:pt x="0" y="4312"/>
                    <a:pt x="240" y="4413"/>
                  </a:cubicBezTo>
                  <a:cubicBezTo>
                    <a:pt x="484" y="4539"/>
                    <a:pt x="765" y="4628"/>
                    <a:pt x="1038" y="4665"/>
                  </a:cubicBezTo>
                  <a:cubicBezTo>
                    <a:pt x="853" y="4909"/>
                    <a:pt x="669" y="5093"/>
                    <a:pt x="365" y="5093"/>
                  </a:cubicBezTo>
                  <a:cubicBezTo>
                    <a:pt x="55" y="5093"/>
                    <a:pt x="25" y="5589"/>
                    <a:pt x="329" y="5589"/>
                  </a:cubicBezTo>
                  <a:cubicBezTo>
                    <a:pt x="346" y="5589"/>
                    <a:pt x="363" y="5590"/>
                    <a:pt x="380" y="5590"/>
                  </a:cubicBezTo>
                  <a:cubicBezTo>
                    <a:pt x="1025" y="5590"/>
                    <a:pt x="1328" y="5051"/>
                    <a:pt x="1659" y="4568"/>
                  </a:cubicBezTo>
                  <a:lnTo>
                    <a:pt x="1659" y="4568"/>
                  </a:lnTo>
                  <a:cubicBezTo>
                    <a:pt x="1903" y="4968"/>
                    <a:pt x="1844" y="5707"/>
                    <a:pt x="1319" y="5774"/>
                  </a:cubicBezTo>
                  <a:cubicBezTo>
                    <a:pt x="1018" y="5831"/>
                    <a:pt x="1099" y="6263"/>
                    <a:pt x="1380" y="6263"/>
                  </a:cubicBezTo>
                  <a:cubicBezTo>
                    <a:pt x="1389" y="6263"/>
                    <a:pt x="1398" y="6262"/>
                    <a:pt x="1408" y="6261"/>
                  </a:cubicBezTo>
                  <a:cubicBezTo>
                    <a:pt x="2273" y="6173"/>
                    <a:pt x="2517" y="4997"/>
                    <a:pt x="2088" y="4354"/>
                  </a:cubicBezTo>
                  <a:cubicBezTo>
                    <a:pt x="3567" y="3460"/>
                    <a:pt x="3626" y="1338"/>
                    <a:pt x="2517" y="74"/>
                  </a:cubicBezTo>
                  <a:cubicBezTo>
                    <a:pt x="2466" y="23"/>
                    <a:pt x="2406" y="1"/>
                    <a:pt x="2347"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19" name="Google Shape;4119;p119"/>
            <p:cNvGrpSpPr/>
            <p:nvPr/>
          </p:nvGrpSpPr>
          <p:grpSpPr>
            <a:xfrm>
              <a:off x="1585676" y="1253722"/>
              <a:ext cx="160752" cy="140613"/>
              <a:chOff x="4037921" y="1824340"/>
              <a:chExt cx="151639" cy="132641"/>
            </a:xfrm>
          </p:grpSpPr>
          <p:sp>
            <p:nvSpPr>
              <p:cNvPr id="4120" name="Google Shape;4120;p119"/>
              <p:cNvSpPr/>
              <p:nvPr/>
            </p:nvSpPr>
            <p:spPr>
              <a:xfrm>
                <a:off x="4068015" y="1824340"/>
                <a:ext cx="118065" cy="89112"/>
              </a:xfrm>
              <a:custGeom>
                <a:avLst/>
                <a:gdLst/>
                <a:ahLst/>
                <a:cxnLst/>
                <a:rect l="l" t="t" r="r" b="b"/>
                <a:pathLst>
                  <a:path w="8278" h="6248" extrusionOk="0">
                    <a:moveTo>
                      <a:pt x="1650" y="1"/>
                    </a:moveTo>
                    <a:cubicBezTo>
                      <a:pt x="794" y="1"/>
                      <a:pt x="1" y="766"/>
                      <a:pt x="234" y="1639"/>
                    </a:cubicBezTo>
                    <a:cubicBezTo>
                      <a:pt x="1129" y="4537"/>
                      <a:pt x="4544" y="5609"/>
                      <a:pt x="7287" y="6230"/>
                    </a:cubicBezTo>
                    <a:cubicBezTo>
                      <a:pt x="7344" y="6242"/>
                      <a:pt x="7399" y="6248"/>
                      <a:pt x="7450" y="6248"/>
                    </a:cubicBezTo>
                    <a:cubicBezTo>
                      <a:pt x="8042" y="6248"/>
                      <a:pt x="8278" y="5475"/>
                      <a:pt x="7938" y="4965"/>
                    </a:cubicBezTo>
                    <a:lnTo>
                      <a:pt x="7901" y="4965"/>
                    </a:lnTo>
                    <a:cubicBezTo>
                      <a:pt x="6053" y="3332"/>
                      <a:pt x="4485" y="1269"/>
                      <a:pt x="2171" y="101"/>
                    </a:cubicBezTo>
                    <a:cubicBezTo>
                      <a:pt x="2000" y="32"/>
                      <a:pt x="1824" y="1"/>
                      <a:pt x="1650" y="1"/>
                    </a:cubicBezTo>
                    <a:close/>
                  </a:path>
                </a:pathLst>
              </a:custGeom>
              <a:solidFill>
                <a:srgbClr val="EF41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119"/>
              <p:cNvSpPr/>
              <p:nvPr/>
            </p:nvSpPr>
            <p:spPr>
              <a:xfrm>
                <a:off x="4037921" y="1895994"/>
                <a:ext cx="151639" cy="60986"/>
              </a:xfrm>
              <a:custGeom>
                <a:avLst/>
                <a:gdLst/>
                <a:ahLst/>
                <a:cxnLst/>
                <a:rect l="l" t="t" r="r" b="b"/>
                <a:pathLst>
                  <a:path w="10632" h="4276" extrusionOk="0">
                    <a:moveTo>
                      <a:pt x="9427" y="1"/>
                    </a:moveTo>
                    <a:cubicBezTo>
                      <a:pt x="6721" y="311"/>
                      <a:pt x="3912" y="67"/>
                      <a:pt x="1265" y="1080"/>
                    </a:cubicBezTo>
                    <a:cubicBezTo>
                      <a:pt x="186" y="1605"/>
                      <a:pt x="1" y="3239"/>
                      <a:pt x="1051" y="3793"/>
                    </a:cubicBezTo>
                    <a:cubicBezTo>
                      <a:pt x="1772" y="4131"/>
                      <a:pt x="2516" y="4275"/>
                      <a:pt x="3265" y="4275"/>
                    </a:cubicBezTo>
                    <a:cubicBezTo>
                      <a:pt x="5650" y="4275"/>
                      <a:pt x="8085" y="2811"/>
                      <a:pt x="9981" y="1450"/>
                    </a:cubicBezTo>
                    <a:cubicBezTo>
                      <a:pt x="10632" y="991"/>
                      <a:pt x="10166" y="97"/>
                      <a:pt x="9427" y="1"/>
                    </a:cubicBezTo>
                    <a:close/>
                  </a:path>
                </a:pathLst>
              </a:custGeom>
              <a:solidFill>
                <a:srgbClr val="EF41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22" name="Google Shape;4122;p119"/>
            <p:cNvSpPr/>
            <p:nvPr/>
          </p:nvSpPr>
          <p:spPr>
            <a:xfrm>
              <a:off x="1696091" y="1095495"/>
              <a:ext cx="356637" cy="279311"/>
            </a:xfrm>
            <a:custGeom>
              <a:avLst/>
              <a:gdLst/>
              <a:ahLst/>
              <a:cxnLst/>
              <a:rect l="l" t="t" r="r" b="b"/>
              <a:pathLst>
                <a:path w="23591" h="18476" extrusionOk="0">
                  <a:moveTo>
                    <a:pt x="17466" y="0"/>
                  </a:moveTo>
                  <a:cubicBezTo>
                    <a:pt x="14735" y="0"/>
                    <a:pt x="12204" y="1552"/>
                    <a:pt x="10594" y="3601"/>
                  </a:cubicBezTo>
                  <a:cubicBezTo>
                    <a:pt x="10380" y="3845"/>
                    <a:pt x="10165" y="4126"/>
                    <a:pt x="9980" y="4370"/>
                  </a:cubicBezTo>
                  <a:cubicBezTo>
                    <a:pt x="9640" y="4836"/>
                    <a:pt x="9330" y="5294"/>
                    <a:pt x="9027" y="5789"/>
                  </a:cubicBezTo>
                  <a:cubicBezTo>
                    <a:pt x="8775" y="6129"/>
                    <a:pt x="8502" y="6528"/>
                    <a:pt x="8221" y="6957"/>
                  </a:cubicBezTo>
                  <a:cubicBezTo>
                    <a:pt x="6099" y="10498"/>
                    <a:pt x="2957" y="13152"/>
                    <a:pt x="0" y="15954"/>
                  </a:cubicBezTo>
                  <a:cubicBezTo>
                    <a:pt x="2476" y="18306"/>
                    <a:pt x="6214" y="18474"/>
                    <a:pt x="9671" y="18474"/>
                  </a:cubicBezTo>
                  <a:cubicBezTo>
                    <a:pt x="10247" y="18474"/>
                    <a:pt x="10815" y="18470"/>
                    <a:pt x="11368" y="18470"/>
                  </a:cubicBezTo>
                  <a:cubicBezTo>
                    <a:pt x="11669" y="18470"/>
                    <a:pt x="11966" y="18471"/>
                    <a:pt x="12257" y="18475"/>
                  </a:cubicBezTo>
                  <a:cubicBezTo>
                    <a:pt x="12812" y="18446"/>
                    <a:pt x="13366" y="18357"/>
                    <a:pt x="13921" y="18261"/>
                  </a:cubicBezTo>
                  <a:cubicBezTo>
                    <a:pt x="17743" y="17522"/>
                    <a:pt x="21188" y="15185"/>
                    <a:pt x="22607" y="11238"/>
                  </a:cubicBezTo>
                  <a:cubicBezTo>
                    <a:pt x="22792" y="10713"/>
                    <a:pt x="22977" y="10225"/>
                    <a:pt x="23103" y="9700"/>
                  </a:cubicBezTo>
                  <a:cubicBezTo>
                    <a:pt x="23591" y="7637"/>
                    <a:pt x="23502" y="5449"/>
                    <a:pt x="22637" y="3475"/>
                  </a:cubicBezTo>
                  <a:cubicBezTo>
                    <a:pt x="22422" y="2987"/>
                    <a:pt x="22149" y="2522"/>
                    <a:pt x="21838" y="2093"/>
                  </a:cubicBezTo>
                  <a:cubicBezTo>
                    <a:pt x="21498" y="1627"/>
                    <a:pt x="21099" y="1257"/>
                    <a:pt x="20670" y="984"/>
                  </a:cubicBezTo>
                  <a:cubicBezTo>
                    <a:pt x="20205" y="644"/>
                    <a:pt x="19709" y="400"/>
                    <a:pt x="19192" y="245"/>
                  </a:cubicBezTo>
                  <a:cubicBezTo>
                    <a:pt x="18940" y="178"/>
                    <a:pt x="18667" y="119"/>
                    <a:pt x="18386" y="60"/>
                  </a:cubicBezTo>
                  <a:cubicBezTo>
                    <a:pt x="18077" y="20"/>
                    <a:pt x="17770" y="0"/>
                    <a:pt x="17466" y="0"/>
                  </a:cubicBezTo>
                  <a:close/>
                </a:path>
              </a:pathLst>
            </a:custGeom>
            <a:solidFill>
              <a:srgbClr val="EF41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119"/>
            <p:cNvSpPr/>
            <p:nvPr/>
          </p:nvSpPr>
          <p:spPr>
            <a:xfrm>
              <a:off x="1767289" y="1210767"/>
              <a:ext cx="279855" cy="164055"/>
            </a:xfrm>
            <a:custGeom>
              <a:avLst/>
              <a:gdLst/>
              <a:ahLst/>
              <a:cxnLst/>
              <a:rect l="l" t="t" r="r" b="b"/>
              <a:pathLst>
                <a:path w="18512" h="10852" extrusionOk="0">
                  <a:moveTo>
                    <a:pt x="15090" y="1"/>
                  </a:moveTo>
                  <a:cubicBezTo>
                    <a:pt x="11622" y="1"/>
                    <a:pt x="8672" y="2352"/>
                    <a:pt x="6839" y="5188"/>
                  </a:cubicBezTo>
                  <a:cubicBezTo>
                    <a:pt x="5700" y="6970"/>
                    <a:pt x="4406" y="8419"/>
                    <a:pt x="2285" y="8914"/>
                  </a:cubicBezTo>
                  <a:cubicBezTo>
                    <a:pt x="1508" y="9099"/>
                    <a:pt x="0" y="9742"/>
                    <a:pt x="1080" y="10607"/>
                  </a:cubicBezTo>
                  <a:cubicBezTo>
                    <a:pt x="1080" y="10637"/>
                    <a:pt x="1109" y="10666"/>
                    <a:pt x="1139" y="10666"/>
                  </a:cubicBezTo>
                  <a:cubicBezTo>
                    <a:pt x="2530" y="10829"/>
                    <a:pt x="3959" y="10846"/>
                    <a:pt x="5335" y="10846"/>
                  </a:cubicBezTo>
                  <a:cubicBezTo>
                    <a:pt x="5718" y="10846"/>
                    <a:pt x="6097" y="10845"/>
                    <a:pt x="6470" y="10845"/>
                  </a:cubicBezTo>
                  <a:cubicBezTo>
                    <a:pt x="6836" y="10845"/>
                    <a:pt x="7196" y="10846"/>
                    <a:pt x="7548" y="10851"/>
                  </a:cubicBezTo>
                  <a:cubicBezTo>
                    <a:pt x="8103" y="10822"/>
                    <a:pt x="8657" y="10733"/>
                    <a:pt x="9212" y="10637"/>
                  </a:cubicBezTo>
                  <a:cubicBezTo>
                    <a:pt x="13034" y="9898"/>
                    <a:pt x="16479" y="7561"/>
                    <a:pt x="17898" y="3614"/>
                  </a:cubicBezTo>
                  <a:cubicBezTo>
                    <a:pt x="18083" y="3089"/>
                    <a:pt x="18268" y="2601"/>
                    <a:pt x="18394" y="2076"/>
                  </a:cubicBezTo>
                  <a:cubicBezTo>
                    <a:pt x="18423" y="1891"/>
                    <a:pt x="18482" y="1706"/>
                    <a:pt x="18512" y="1492"/>
                  </a:cubicBezTo>
                  <a:cubicBezTo>
                    <a:pt x="18054" y="597"/>
                    <a:pt x="17033" y="132"/>
                    <a:pt x="15895" y="43"/>
                  </a:cubicBezTo>
                  <a:cubicBezTo>
                    <a:pt x="15624" y="15"/>
                    <a:pt x="15355" y="1"/>
                    <a:pt x="15090" y="1"/>
                  </a:cubicBezTo>
                  <a:close/>
                </a:path>
              </a:pathLst>
            </a:custGeom>
            <a:solidFill>
              <a:srgbClr val="FE5F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119"/>
            <p:cNvSpPr/>
            <p:nvPr/>
          </p:nvSpPr>
          <p:spPr>
            <a:xfrm>
              <a:off x="1968681" y="1127655"/>
              <a:ext cx="28224" cy="19970"/>
            </a:xfrm>
            <a:custGeom>
              <a:avLst/>
              <a:gdLst/>
              <a:ahLst/>
              <a:cxnLst/>
              <a:rect l="l" t="t" r="r" b="b"/>
              <a:pathLst>
                <a:path w="1867" h="1321" extrusionOk="0">
                  <a:moveTo>
                    <a:pt x="936" y="1"/>
                  </a:moveTo>
                  <a:cubicBezTo>
                    <a:pt x="879" y="1"/>
                    <a:pt x="819" y="8"/>
                    <a:pt x="756" y="25"/>
                  </a:cubicBezTo>
                  <a:cubicBezTo>
                    <a:pt x="0" y="248"/>
                    <a:pt x="218" y="1320"/>
                    <a:pt x="891" y="1320"/>
                  </a:cubicBezTo>
                  <a:cubicBezTo>
                    <a:pt x="955" y="1320"/>
                    <a:pt x="1024" y="1310"/>
                    <a:pt x="1096" y="1289"/>
                  </a:cubicBezTo>
                  <a:cubicBezTo>
                    <a:pt x="1867" y="1091"/>
                    <a:pt x="1612" y="1"/>
                    <a:pt x="936"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119"/>
            <p:cNvSpPr/>
            <p:nvPr/>
          </p:nvSpPr>
          <p:spPr>
            <a:xfrm>
              <a:off x="2014191" y="1132266"/>
              <a:ext cx="51203" cy="30885"/>
            </a:xfrm>
            <a:custGeom>
              <a:avLst/>
              <a:gdLst/>
              <a:ahLst/>
              <a:cxnLst/>
              <a:rect l="l" t="t" r="r" b="b"/>
              <a:pathLst>
                <a:path w="3387" h="2043" extrusionOk="0">
                  <a:moveTo>
                    <a:pt x="1568" y="1"/>
                  </a:moveTo>
                  <a:cubicBezTo>
                    <a:pt x="1228" y="1"/>
                    <a:pt x="829" y="90"/>
                    <a:pt x="518" y="304"/>
                  </a:cubicBezTo>
                  <a:cubicBezTo>
                    <a:pt x="1" y="703"/>
                    <a:pt x="186" y="1938"/>
                    <a:pt x="770" y="2034"/>
                  </a:cubicBezTo>
                  <a:cubicBezTo>
                    <a:pt x="805" y="2040"/>
                    <a:pt x="842" y="2043"/>
                    <a:pt x="878" y="2043"/>
                  </a:cubicBezTo>
                  <a:cubicBezTo>
                    <a:pt x="1192" y="2043"/>
                    <a:pt x="1541" y="1833"/>
                    <a:pt x="1812" y="1694"/>
                  </a:cubicBezTo>
                  <a:cubicBezTo>
                    <a:pt x="1938" y="1627"/>
                    <a:pt x="2034" y="1568"/>
                    <a:pt x="2123" y="1509"/>
                  </a:cubicBezTo>
                  <a:cubicBezTo>
                    <a:pt x="2152" y="1509"/>
                    <a:pt x="2677" y="1228"/>
                    <a:pt x="2921" y="1073"/>
                  </a:cubicBezTo>
                  <a:cubicBezTo>
                    <a:pt x="3047" y="1014"/>
                    <a:pt x="3232" y="984"/>
                    <a:pt x="3261" y="799"/>
                  </a:cubicBezTo>
                  <a:cubicBezTo>
                    <a:pt x="3387" y="489"/>
                    <a:pt x="3017" y="304"/>
                    <a:pt x="2862" y="245"/>
                  </a:cubicBezTo>
                  <a:cubicBezTo>
                    <a:pt x="2648" y="149"/>
                    <a:pt x="2367" y="119"/>
                    <a:pt x="2152" y="60"/>
                  </a:cubicBezTo>
                  <a:cubicBezTo>
                    <a:pt x="1967" y="30"/>
                    <a:pt x="1753" y="1"/>
                    <a:pt x="1568"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26" name="Google Shape;4126;p119"/>
            <p:cNvGrpSpPr/>
            <p:nvPr/>
          </p:nvGrpSpPr>
          <p:grpSpPr>
            <a:xfrm>
              <a:off x="1947754" y="1160272"/>
              <a:ext cx="34377" cy="30779"/>
              <a:chOff x="3323588" y="-610525"/>
              <a:chExt cx="56850" cy="50900"/>
            </a:xfrm>
          </p:grpSpPr>
          <p:sp>
            <p:nvSpPr>
              <p:cNvPr id="4127" name="Google Shape;4127;p119"/>
              <p:cNvSpPr/>
              <p:nvPr/>
            </p:nvSpPr>
            <p:spPr>
              <a:xfrm>
                <a:off x="3341338" y="-610525"/>
                <a:ext cx="23850" cy="49575"/>
              </a:xfrm>
              <a:custGeom>
                <a:avLst/>
                <a:gdLst/>
                <a:ahLst/>
                <a:cxnLst/>
                <a:rect l="l" t="t" r="r" b="b"/>
                <a:pathLst>
                  <a:path w="954" h="1983" extrusionOk="0">
                    <a:moveTo>
                      <a:pt x="555" y="0"/>
                    </a:moveTo>
                    <a:cubicBezTo>
                      <a:pt x="555" y="0"/>
                      <a:pt x="555" y="30"/>
                      <a:pt x="525" y="30"/>
                    </a:cubicBezTo>
                    <a:cubicBezTo>
                      <a:pt x="215" y="333"/>
                      <a:pt x="59" y="887"/>
                      <a:pt x="30" y="1257"/>
                    </a:cubicBezTo>
                    <a:cubicBezTo>
                      <a:pt x="3" y="1426"/>
                      <a:pt x="0" y="1983"/>
                      <a:pt x="231" y="1983"/>
                    </a:cubicBezTo>
                    <a:cubicBezTo>
                      <a:pt x="253" y="1983"/>
                      <a:pt x="277" y="1977"/>
                      <a:pt x="303" y="1967"/>
                    </a:cubicBezTo>
                    <a:cubicBezTo>
                      <a:pt x="584" y="1848"/>
                      <a:pt x="739" y="1323"/>
                      <a:pt x="799" y="1042"/>
                    </a:cubicBezTo>
                    <a:cubicBezTo>
                      <a:pt x="858" y="702"/>
                      <a:pt x="954" y="59"/>
                      <a:pt x="614"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119"/>
              <p:cNvSpPr/>
              <p:nvPr/>
            </p:nvSpPr>
            <p:spPr>
              <a:xfrm>
                <a:off x="3323588" y="-599825"/>
                <a:ext cx="15375" cy="40200"/>
              </a:xfrm>
              <a:custGeom>
                <a:avLst/>
                <a:gdLst/>
                <a:ahLst/>
                <a:cxnLst/>
                <a:rect l="l" t="t" r="r" b="b"/>
                <a:pathLst>
                  <a:path w="615" h="1608" extrusionOk="0">
                    <a:moveTo>
                      <a:pt x="429" y="1"/>
                    </a:moveTo>
                    <a:cubicBezTo>
                      <a:pt x="400" y="1"/>
                      <a:pt x="400" y="1"/>
                      <a:pt x="370" y="30"/>
                    </a:cubicBezTo>
                    <a:cubicBezTo>
                      <a:pt x="370" y="30"/>
                      <a:pt x="341" y="30"/>
                      <a:pt x="341" y="60"/>
                    </a:cubicBezTo>
                    <a:cubicBezTo>
                      <a:pt x="89" y="430"/>
                      <a:pt x="30" y="829"/>
                      <a:pt x="30" y="1198"/>
                    </a:cubicBezTo>
                    <a:cubicBezTo>
                      <a:pt x="2" y="1318"/>
                      <a:pt x="0" y="1607"/>
                      <a:pt x="136" y="1607"/>
                    </a:cubicBezTo>
                    <a:cubicBezTo>
                      <a:pt x="142" y="1607"/>
                      <a:pt x="149" y="1606"/>
                      <a:pt x="156" y="1605"/>
                    </a:cubicBezTo>
                    <a:cubicBezTo>
                      <a:pt x="341" y="1539"/>
                      <a:pt x="459" y="1110"/>
                      <a:pt x="496" y="955"/>
                    </a:cubicBezTo>
                    <a:cubicBezTo>
                      <a:pt x="525" y="681"/>
                      <a:pt x="614" y="156"/>
                      <a:pt x="429" y="1"/>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119"/>
              <p:cNvSpPr/>
              <p:nvPr/>
            </p:nvSpPr>
            <p:spPr>
              <a:xfrm>
                <a:off x="3362763" y="-609075"/>
                <a:ext cx="17675" cy="37800"/>
              </a:xfrm>
              <a:custGeom>
                <a:avLst/>
                <a:gdLst/>
                <a:ahLst/>
                <a:cxnLst/>
                <a:rect l="l" t="t" r="r" b="b"/>
                <a:pathLst>
                  <a:path w="707" h="1512" extrusionOk="0">
                    <a:moveTo>
                      <a:pt x="480" y="0"/>
                    </a:moveTo>
                    <a:cubicBezTo>
                      <a:pt x="476" y="0"/>
                      <a:pt x="471" y="1"/>
                      <a:pt x="466" y="1"/>
                    </a:cubicBezTo>
                    <a:cubicBezTo>
                      <a:pt x="341" y="1"/>
                      <a:pt x="252" y="245"/>
                      <a:pt x="222" y="430"/>
                    </a:cubicBezTo>
                    <a:cubicBezTo>
                      <a:pt x="97" y="800"/>
                      <a:pt x="1" y="1236"/>
                      <a:pt x="156" y="1450"/>
                    </a:cubicBezTo>
                    <a:cubicBezTo>
                      <a:pt x="183" y="1493"/>
                      <a:pt x="212" y="1511"/>
                      <a:pt x="241" y="1511"/>
                    </a:cubicBezTo>
                    <a:cubicBezTo>
                      <a:pt x="380" y="1511"/>
                      <a:pt x="531" y="1102"/>
                      <a:pt x="555" y="925"/>
                    </a:cubicBezTo>
                    <a:cubicBezTo>
                      <a:pt x="620" y="715"/>
                      <a:pt x="707" y="0"/>
                      <a:pt x="480"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0" name="Google Shape;4130;p119"/>
            <p:cNvGrpSpPr/>
            <p:nvPr/>
          </p:nvGrpSpPr>
          <p:grpSpPr>
            <a:xfrm>
              <a:off x="1681010" y="1060729"/>
              <a:ext cx="217773" cy="185473"/>
              <a:chOff x="4145574" y="1649439"/>
              <a:chExt cx="186753" cy="174958"/>
            </a:xfrm>
          </p:grpSpPr>
          <p:sp>
            <p:nvSpPr>
              <p:cNvPr id="4131" name="Google Shape;4131;p119"/>
              <p:cNvSpPr/>
              <p:nvPr/>
            </p:nvSpPr>
            <p:spPr>
              <a:xfrm>
                <a:off x="4145574" y="1757777"/>
                <a:ext cx="170095" cy="66620"/>
              </a:xfrm>
              <a:custGeom>
                <a:avLst/>
                <a:gdLst/>
                <a:ahLst/>
                <a:cxnLst/>
                <a:rect l="l" t="t" r="r" b="b"/>
                <a:pathLst>
                  <a:path w="11926" h="4671" extrusionOk="0">
                    <a:moveTo>
                      <a:pt x="5003" y="1"/>
                    </a:moveTo>
                    <a:cubicBezTo>
                      <a:pt x="3652" y="1"/>
                      <a:pt x="2343" y="311"/>
                      <a:pt x="1169" y="1101"/>
                    </a:cubicBezTo>
                    <a:cubicBezTo>
                      <a:pt x="1" y="1959"/>
                      <a:pt x="526" y="3933"/>
                      <a:pt x="1945" y="4361"/>
                    </a:cubicBezTo>
                    <a:cubicBezTo>
                      <a:pt x="2976" y="4586"/>
                      <a:pt x="4000" y="4670"/>
                      <a:pt x="5020" y="4670"/>
                    </a:cubicBezTo>
                    <a:cubicBezTo>
                      <a:pt x="6379" y="4670"/>
                      <a:pt x="7731" y="4522"/>
                      <a:pt x="9087" y="4361"/>
                    </a:cubicBezTo>
                    <a:cubicBezTo>
                      <a:pt x="9612" y="3689"/>
                      <a:pt x="10262" y="3038"/>
                      <a:pt x="11001" y="2454"/>
                    </a:cubicBezTo>
                    <a:cubicBezTo>
                      <a:pt x="11275" y="2269"/>
                      <a:pt x="11586" y="2084"/>
                      <a:pt x="11926" y="1929"/>
                    </a:cubicBezTo>
                    <a:cubicBezTo>
                      <a:pt x="9816" y="935"/>
                      <a:pt x="7346" y="1"/>
                      <a:pt x="5003" y="1"/>
                    </a:cubicBezTo>
                    <a:close/>
                  </a:path>
                </a:pathLst>
              </a:custGeom>
              <a:solidFill>
                <a:srgbClr val="EF41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119"/>
              <p:cNvSpPr/>
              <p:nvPr/>
            </p:nvSpPr>
            <p:spPr>
              <a:xfrm>
                <a:off x="4191200" y="1649439"/>
                <a:ext cx="141127" cy="146818"/>
              </a:xfrm>
              <a:custGeom>
                <a:avLst/>
                <a:gdLst/>
                <a:ahLst/>
                <a:cxnLst/>
                <a:rect l="l" t="t" r="r" b="b"/>
                <a:pathLst>
                  <a:path w="9895" h="10294" extrusionOk="0">
                    <a:moveTo>
                      <a:pt x="2350" y="0"/>
                    </a:moveTo>
                    <a:cubicBezTo>
                      <a:pt x="970" y="0"/>
                      <a:pt x="0" y="1723"/>
                      <a:pt x="654" y="3056"/>
                    </a:cubicBezTo>
                    <a:cubicBezTo>
                      <a:pt x="2376" y="6043"/>
                      <a:pt x="5089" y="8047"/>
                      <a:pt x="7492" y="10294"/>
                    </a:cubicBezTo>
                    <a:cubicBezTo>
                      <a:pt x="7618" y="10235"/>
                      <a:pt x="7706" y="10146"/>
                      <a:pt x="7802" y="10050"/>
                    </a:cubicBezTo>
                    <a:cubicBezTo>
                      <a:pt x="8387" y="9621"/>
                      <a:pt x="9126" y="9281"/>
                      <a:pt x="9895" y="9067"/>
                    </a:cubicBezTo>
                    <a:cubicBezTo>
                      <a:pt x="8690" y="5274"/>
                      <a:pt x="6753" y="994"/>
                      <a:pt x="2716" y="40"/>
                    </a:cubicBezTo>
                    <a:cubicBezTo>
                      <a:pt x="2592" y="13"/>
                      <a:pt x="2469" y="0"/>
                      <a:pt x="2350" y="0"/>
                    </a:cubicBezTo>
                    <a:close/>
                  </a:path>
                </a:pathLst>
              </a:custGeom>
              <a:solidFill>
                <a:srgbClr val="EF41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33" name="Google Shape;4133;p119"/>
            <p:cNvSpPr/>
            <p:nvPr/>
          </p:nvSpPr>
          <p:spPr>
            <a:xfrm>
              <a:off x="1784691" y="1361932"/>
              <a:ext cx="77160" cy="79548"/>
            </a:xfrm>
            <a:custGeom>
              <a:avLst/>
              <a:gdLst/>
              <a:ahLst/>
              <a:cxnLst/>
              <a:rect l="l" t="t" r="r" b="b"/>
              <a:pathLst>
                <a:path w="5104" h="5262" extrusionOk="0">
                  <a:moveTo>
                    <a:pt x="4441" y="1"/>
                  </a:moveTo>
                  <a:cubicBezTo>
                    <a:pt x="4297" y="1"/>
                    <a:pt x="4156" y="118"/>
                    <a:pt x="4209" y="299"/>
                  </a:cubicBezTo>
                  <a:cubicBezTo>
                    <a:pt x="4546" y="1676"/>
                    <a:pt x="3699" y="3323"/>
                    <a:pt x="2158" y="3323"/>
                  </a:cubicBezTo>
                  <a:cubicBezTo>
                    <a:pt x="2144" y="3323"/>
                    <a:pt x="2131" y="3323"/>
                    <a:pt x="2117" y="3323"/>
                  </a:cubicBezTo>
                  <a:lnTo>
                    <a:pt x="2087" y="3323"/>
                  </a:lnTo>
                  <a:cubicBezTo>
                    <a:pt x="2047" y="3282"/>
                    <a:pt x="1998" y="3255"/>
                    <a:pt x="1939" y="3255"/>
                  </a:cubicBezTo>
                  <a:cubicBezTo>
                    <a:pt x="1900" y="3255"/>
                    <a:pt x="1856" y="3267"/>
                    <a:pt x="1806" y="3293"/>
                  </a:cubicBezTo>
                  <a:cubicBezTo>
                    <a:pt x="1533" y="3226"/>
                    <a:pt x="1281" y="3012"/>
                    <a:pt x="1097" y="2768"/>
                  </a:cubicBezTo>
                  <a:cubicBezTo>
                    <a:pt x="1042" y="2694"/>
                    <a:pt x="967" y="2664"/>
                    <a:pt x="892" y="2664"/>
                  </a:cubicBezTo>
                  <a:cubicBezTo>
                    <a:pt x="713" y="2664"/>
                    <a:pt x="537" y="2840"/>
                    <a:pt x="668" y="3012"/>
                  </a:cubicBezTo>
                  <a:cubicBezTo>
                    <a:pt x="853" y="3256"/>
                    <a:pt x="1067" y="3441"/>
                    <a:pt x="1281" y="3596"/>
                  </a:cubicBezTo>
                  <a:cubicBezTo>
                    <a:pt x="1118" y="3680"/>
                    <a:pt x="942" y="3748"/>
                    <a:pt x="758" y="3748"/>
                  </a:cubicBezTo>
                  <a:cubicBezTo>
                    <a:pt x="668" y="3748"/>
                    <a:pt x="576" y="3731"/>
                    <a:pt x="483" y="3692"/>
                  </a:cubicBezTo>
                  <a:cubicBezTo>
                    <a:pt x="442" y="3669"/>
                    <a:pt x="402" y="3659"/>
                    <a:pt x="364" y="3659"/>
                  </a:cubicBezTo>
                  <a:cubicBezTo>
                    <a:pt x="146" y="3659"/>
                    <a:pt x="0" y="3989"/>
                    <a:pt x="239" y="4121"/>
                  </a:cubicBezTo>
                  <a:cubicBezTo>
                    <a:pt x="412" y="4208"/>
                    <a:pt x="576" y="4244"/>
                    <a:pt x="733" y="4244"/>
                  </a:cubicBezTo>
                  <a:cubicBezTo>
                    <a:pt x="1134" y="4244"/>
                    <a:pt x="1496" y="4012"/>
                    <a:pt x="1873" y="3810"/>
                  </a:cubicBezTo>
                  <a:lnTo>
                    <a:pt x="1873" y="3810"/>
                  </a:lnTo>
                  <a:cubicBezTo>
                    <a:pt x="1925" y="4220"/>
                    <a:pt x="1622" y="4767"/>
                    <a:pt x="1212" y="4767"/>
                  </a:cubicBezTo>
                  <a:cubicBezTo>
                    <a:pt x="1155" y="4767"/>
                    <a:pt x="1097" y="4757"/>
                    <a:pt x="1038" y="4735"/>
                  </a:cubicBezTo>
                  <a:cubicBezTo>
                    <a:pt x="1004" y="4722"/>
                    <a:pt x="973" y="4716"/>
                    <a:pt x="945" y="4716"/>
                  </a:cubicBezTo>
                  <a:cubicBezTo>
                    <a:pt x="707" y="4716"/>
                    <a:pt x="641" y="5114"/>
                    <a:pt x="912" y="5200"/>
                  </a:cubicBezTo>
                  <a:cubicBezTo>
                    <a:pt x="1021" y="5242"/>
                    <a:pt x="1130" y="5262"/>
                    <a:pt x="1235" y="5262"/>
                  </a:cubicBezTo>
                  <a:cubicBezTo>
                    <a:pt x="1904" y="5262"/>
                    <a:pt x="2448" y="4477"/>
                    <a:pt x="2390" y="3781"/>
                  </a:cubicBezTo>
                  <a:cubicBezTo>
                    <a:pt x="4091" y="3663"/>
                    <a:pt x="5104" y="1777"/>
                    <a:pt x="4675" y="181"/>
                  </a:cubicBezTo>
                  <a:cubicBezTo>
                    <a:pt x="4636" y="55"/>
                    <a:pt x="4538" y="1"/>
                    <a:pt x="4441"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34" name="Google Shape;4134;p119"/>
            <p:cNvGrpSpPr/>
            <p:nvPr/>
          </p:nvGrpSpPr>
          <p:grpSpPr>
            <a:xfrm>
              <a:off x="1681010" y="1060732"/>
              <a:ext cx="217773" cy="185473"/>
              <a:chOff x="4145574" y="1649439"/>
              <a:chExt cx="186753" cy="174958"/>
            </a:xfrm>
          </p:grpSpPr>
          <p:sp>
            <p:nvSpPr>
              <p:cNvPr id="4135" name="Google Shape;4135;p119"/>
              <p:cNvSpPr/>
              <p:nvPr/>
            </p:nvSpPr>
            <p:spPr>
              <a:xfrm>
                <a:off x="4145574" y="1757777"/>
                <a:ext cx="170095" cy="66620"/>
              </a:xfrm>
              <a:custGeom>
                <a:avLst/>
                <a:gdLst/>
                <a:ahLst/>
                <a:cxnLst/>
                <a:rect l="l" t="t" r="r" b="b"/>
                <a:pathLst>
                  <a:path w="11926" h="4671" extrusionOk="0">
                    <a:moveTo>
                      <a:pt x="5003" y="1"/>
                    </a:moveTo>
                    <a:cubicBezTo>
                      <a:pt x="3652" y="1"/>
                      <a:pt x="2343" y="311"/>
                      <a:pt x="1169" y="1101"/>
                    </a:cubicBezTo>
                    <a:cubicBezTo>
                      <a:pt x="1" y="1959"/>
                      <a:pt x="526" y="3933"/>
                      <a:pt x="1945" y="4361"/>
                    </a:cubicBezTo>
                    <a:cubicBezTo>
                      <a:pt x="2976" y="4586"/>
                      <a:pt x="4000" y="4670"/>
                      <a:pt x="5020" y="4670"/>
                    </a:cubicBezTo>
                    <a:cubicBezTo>
                      <a:pt x="6379" y="4670"/>
                      <a:pt x="7731" y="4522"/>
                      <a:pt x="9087" y="4361"/>
                    </a:cubicBezTo>
                    <a:cubicBezTo>
                      <a:pt x="9612" y="3689"/>
                      <a:pt x="10262" y="3038"/>
                      <a:pt x="11001" y="2454"/>
                    </a:cubicBezTo>
                    <a:cubicBezTo>
                      <a:pt x="11275" y="2269"/>
                      <a:pt x="11586" y="2084"/>
                      <a:pt x="11926" y="1929"/>
                    </a:cubicBezTo>
                    <a:cubicBezTo>
                      <a:pt x="9816" y="935"/>
                      <a:pt x="7346" y="1"/>
                      <a:pt x="5003" y="1"/>
                    </a:cubicBezTo>
                    <a:close/>
                  </a:path>
                </a:pathLst>
              </a:custGeom>
              <a:solidFill>
                <a:srgbClr val="000000">
                  <a:alpha val="223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119"/>
              <p:cNvSpPr/>
              <p:nvPr/>
            </p:nvSpPr>
            <p:spPr>
              <a:xfrm>
                <a:off x="4191200" y="1649439"/>
                <a:ext cx="141127" cy="146818"/>
              </a:xfrm>
              <a:custGeom>
                <a:avLst/>
                <a:gdLst/>
                <a:ahLst/>
                <a:cxnLst/>
                <a:rect l="l" t="t" r="r" b="b"/>
                <a:pathLst>
                  <a:path w="9895" h="10294" extrusionOk="0">
                    <a:moveTo>
                      <a:pt x="2350" y="0"/>
                    </a:moveTo>
                    <a:cubicBezTo>
                      <a:pt x="970" y="0"/>
                      <a:pt x="0" y="1723"/>
                      <a:pt x="654" y="3056"/>
                    </a:cubicBezTo>
                    <a:cubicBezTo>
                      <a:pt x="2376" y="6043"/>
                      <a:pt x="5089" y="8047"/>
                      <a:pt x="7492" y="10294"/>
                    </a:cubicBezTo>
                    <a:cubicBezTo>
                      <a:pt x="7618" y="10235"/>
                      <a:pt x="7706" y="10146"/>
                      <a:pt x="7802" y="10050"/>
                    </a:cubicBezTo>
                    <a:cubicBezTo>
                      <a:pt x="8387" y="9621"/>
                      <a:pt x="9126" y="9281"/>
                      <a:pt x="9895" y="9067"/>
                    </a:cubicBezTo>
                    <a:cubicBezTo>
                      <a:pt x="8690" y="5274"/>
                      <a:pt x="6753" y="994"/>
                      <a:pt x="2716" y="40"/>
                    </a:cubicBezTo>
                    <a:cubicBezTo>
                      <a:pt x="2592" y="13"/>
                      <a:pt x="2469" y="0"/>
                      <a:pt x="2350" y="0"/>
                    </a:cubicBezTo>
                    <a:close/>
                  </a:path>
                </a:pathLst>
              </a:custGeom>
              <a:solidFill>
                <a:srgbClr val="000000">
                  <a:alpha val="223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37" name="Google Shape;4137;p119"/>
            <p:cNvSpPr/>
            <p:nvPr/>
          </p:nvSpPr>
          <p:spPr>
            <a:xfrm>
              <a:off x="1674182" y="1118220"/>
              <a:ext cx="217495" cy="118340"/>
            </a:xfrm>
            <a:custGeom>
              <a:avLst/>
              <a:gdLst/>
              <a:ahLst/>
              <a:cxnLst/>
              <a:rect l="l" t="t" r="r" b="b"/>
              <a:pathLst>
                <a:path w="14387" h="7828" extrusionOk="0">
                  <a:moveTo>
                    <a:pt x="3888" y="0"/>
                  </a:moveTo>
                  <a:cubicBezTo>
                    <a:pt x="3245" y="0"/>
                    <a:pt x="2594" y="79"/>
                    <a:pt x="1937" y="250"/>
                  </a:cubicBezTo>
                  <a:cubicBezTo>
                    <a:pt x="185" y="775"/>
                    <a:pt x="0" y="3333"/>
                    <a:pt x="1479" y="4404"/>
                  </a:cubicBezTo>
                  <a:cubicBezTo>
                    <a:pt x="4591" y="6319"/>
                    <a:pt x="8103" y="6962"/>
                    <a:pt x="11518" y="7827"/>
                  </a:cubicBezTo>
                  <a:cubicBezTo>
                    <a:pt x="11858" y="7428"/>
                    <a:pt x="12257" y="7088"/>
                    <a:pt x="12693" y="6748"/>
                  </a:cubicBezTo>
                  <a:cubicBezTo>
                    <a:pt x="13181" y="6408"/>
                    <a:pt x="13765" y="6105"/>
                    <a:pt x="14386" y="5883"/>
                  </a:cubicBezTo>
                  <a:cubicBezTo>
                    <a:pt x="11571" y="3049"/>
                    <a:pt x="7889" y="0"/>
                    <a:pt x="3888" y="0"/>
                  </a:cubicBezTo>
                  <a:close/>
                </a:path>
              </a:pathLst>
            </a:custGeom>
            <a:solidFill>
              <a:srgbClr val="EF41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38" name="Google Shape;4138;p119"/>
            <p:cNvGrpSpPr/>
            <p:nvPr/>
          </p:nvGrpSpPr>
          <p:grpSpPr>
            <a:xfrm>
              <a:off x="1585676" y="1253734"/>
              <a:ext cx="160752" cy="140613"/>
              <a:chOff x="4037921" y="1824340"/>
              <a:chExt cx="151639" cy="132641"/>
            </a:xfrm>
          </p:grpSpPr>
          <p:sp>
            <p:nvSpPr>
              <p:cNvPr id="4139" name="Google Shape;4139;p119"/>
              <p:cNvSpPr/>
              <p:nvPr/>
            </p:nvSpPr>
            <p:spPr>
              <a:xfrm>
                <a:off x="4068015" y="1824340"/>
                <a:ext cx="118065" cy="89112"/>
              </a:xfrm>
              <a:custGeom>
                <a:avLst/>
                <a:gdLst/>
                <a:ahLst/>
                <a:cxnLst/>
                <a:rect l="l" t="t" r="r" b="b"/>
                <a:pathLst>
                  <a:path w="8278" h="6248" extrusionOk="0">
                    <a:moveTo>
                      <a:pt x="1650" y="1"/>
                    </a:moveTo>
                    <a:cubicBezTo>
                      <a:pt x="794" y="1"/>
                      <a:pt x="1" y="766"/>
                      <a:pt x="234" y="1639"/>
                    </a:cubicBezTo>
                    <a:cubicBezTo>
                      <a:pt x="1129" y="4537"/>
                      <a:pt x="4544" y="5609"/>
                      <a:pt x="7287" y="6230"/>
                    </a:cubicBezTo>
                    <a:cubicBezTo>
                      <a:pt x="7344" y="6242"/>
                      <a:pt x="7399" y="6248"/>
                      <a:pt x="7450" y="6248"/>
                    </a:cubicBezTo>
                    <a:cubicBezTo>
                      <a:pt x="8042" y="6248"/>
                      <a:pt x="8278" y="5475"/>
                      <a:pt x="7938" y="4965"/>
                    </a:cubicBezTo>
                    <a:lnTo>
                      <a:pt x="7901" y="4965"/>
                    </a:lnTo>
                    <a:cubicBezTo>
                      <a:pt x="6053" y="3332"/>
                      <a:pt x="4485" y="1269"/>
                      <a:pt x="2171" y="101"/>
                    </a:cubicBezTo>
                    <a:cubicBezTo>
                      <a:pt x="2000" y="32"/>
                      <a:pt x="1824" y="1"/>
                      <a:pt x="1650" y="1"/>
                    </a:cubicBezTo>
                    <a:close/>
                  </a:path>
                </a:pathLst>
              </a:custGeom>
              <a:solidFill>
                <a:srgbClr val="000000">
                  <a:alpha val="223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119"/>
              <p:cNvSpPr/>
              <p:nvPr/>
            </p:nvSpPr>
            <p:spPr>
              <a:xfrm>
                <a:off x="4037921" y="1895994"/>
                <a:ext cx="151639" cy="60986"/>
              </a:xfrm>
              <a:custGeom>
                <a:avLst/>
                <a:gdLst/>
                <a:ahLst/>
                <a:cxnLst/>
                <a:rect l="l" t="t" r="r" b="b"/>
                <a:pathLst>
                  <a:path w="10632" h="4276" extrusionOk="0">
                    <a:moveTo>
                      <a:pt x="9427" y="1"/>
                    </a:moveTo>
                    <a:cubicBezTo>
                      <a:pt x="6721" y="311"/>
                      <a:pt x="3912" y="67"/>
                      <a:pt x="1265" y="1080"/>
                    </a:cubicBezTo>
                    <a:cubicBezTo>
                      <a:pt x="186" y="1605"/>
                      <a:pt x="1" y="3239"/>
                      <a:pt x="1051" y="3793"/>
                    </a:cubicBezTo>
                    <a:cubicBezTo>
                      <a:pt x="1772" y="4131"/>
                      <a:pt x="2516" y="4275"/>
                      <a:pt x="3265" y="4275"/>
                    </a:cubicBezTo>
                    <a:cubicBezTo>
                      <a:pt x="5650" y="4275"/>
                      <a:pt x="8085" y="2811"/>
                      <a:pt x="9981" y="1450"/>
                    </a:cubicBezTo>
                    <a:cubicBezTo>
                      <a:pt x="10632" y="991"/>
                      <a:pt x="10166" y="97"/>
                      <a:pt x="9427" y="1"/>
                    </a:cubicBezTo>
                    <a:close/>
                  </a:path>
                </a:pathLst>
              </a:custGeom>
              <a:solidFill>
                <a:srgbClr val="000000">
                  <a:alpha val="2235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1" name="Google Shape;4141;p119"/>
            <p:cNvSpPr/>
            <p:nvPr/>
          </p:nvSpPr>
          <p:spPr>
            <a:xfrm>
              <a:off x="1565851" y="1276991"/>
              <a:ext cx="179520" cy="80183"/>
            </a:xfrm>
            <a:custGeom>
              <a:avLst/>
              <a:gdLst/>
              <a:ahLst/>
              <a:cxnLst/>
              <a:rect l="l" t="t" r="r" b="b"/>
              <a:pathLst>
                <a:path w="11875" h="5304" extrusionOk="0">
                  <a:moveTo>
                    <a:pt x="2315" y="1"/>
                  </a:moveTo>
                  <a:cubicBezTo>
                    <a:pt x="999" y="1"/>
                    <a:pt x="0" y="1538"/>
                    <a:pt x="726" y="2627"/>
                  </a:cubicBezTo>
                  <a:cubicBezTo>
                    <a:pt x="2310" y="4753"/>
                    <a:pt x="5014" y="5303"/>
                    <a:pt x="7688" y="5303"/>
                  </a:cubicBezTo>
                  <a:cubicBezTo>
                    <a:pt x="8809" y="5303"/>
                    <a:pt x="9924" y="5207"/>
                    <a:pt x="10950" y="5089"/>
                  </a:cubicBezTo>
                  <a:cubicBezTo>
                    <a:pt x="11845" y="4934"/>
                    <a:pt x="11874" y="3795"/>
                    <a:pt x="11172" y="3329"/>
                  </a:cubicBezTo>
                  <a:cubicBezTo>
                    <a:pt x="8274" y="2161"/>
                    <a:pt x="5590" y="409"/>
                    <a:pt x="2389" y="3"/>
                  </a:cubicBezTo>
                  <a:cubicBezTo>
                    <a:pt x="2364" y="1"/>
                    <a:pt x="2340" y="1"/>
                    <a:pt x="2315" y="1"/>
                  </a:cubicBezTo>
                  <a:close/>
                </a:path>
              </a:pathLst>
            </a:custGeom>
            <a:solidFill>
              <a:srgbClr val="EF41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42" name="Google Shape;4142;p119"/>
          <p:cNvGrpSpPr/>
          <p:nvPr/>
        </p:nvGrpSpPr>
        <p:grpSpPr>
          <a:xfrm>
            <a:off x="7237970" y="1720723"/>
            <a:ext cx="1353941" cy="2677502"/>
            <a:chOff x="9297845" y="1927023"/>
            <a:chExt cx="1353941" cy="2677502"/>
          </a:xfrm>
        </p:grpSpPr>
        <p:sp>
          <p:nvSpPr>
            <p:cNvPr id="4143" name="Google Shape;4143;p119"/>
            <p:cNvSpPr/>
            <p:nvPr/>
          </p:nvSpPr>
          <p:spPr>
            <a:xfrm flipH="1">
              <a:off x="10199452" y="4266603"/>
              <a:ext cx="165803" cy="281903"/>
            </a:xfrm>
            <a:custGeom>
              <a:avLst/>
              <a:gdLst/>
              <a:ahLst/>
              <a:cxnLst/>
              <a:rect l="l" t="t" r="r" b="b"/>
              <a:pathLst>
                <a:path w="2652" h="4509" extrusionOk="0">
                  <a:moveTo>
                    <a:pt x="2418" y="0"/>
                  </a:moveTo>
                  <a:lnTo>
                    <a:pt x="0" y="234"/>
                  </a:lnTo>
                  <a:lnTo>
                    <a:pt x="122" y="3613"/>
                  </a:lnTo>
                  <a:lnTo>
                    <a:pt x="588" y="4434"/>
                  </a:lnTo>
                  <a:lnTo>
                    <a:pt x="2334" y="4509"/>
                  </a:lnTo>
                  <a:lnTo>
                    <a:pt x="2651" y="3687"/>
                  </a:lnTo>
                  <a:cubicBezTo>
                    <a:pt x="2371" y="3575"/>
                    <a:pt x="2418" y="0"/>
                    <a:pt x="2418" y="0"/>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119"/>
            <p:cNvSpPr/>
            <p:nvPr/>
          </p:nvSpPr>
          <p:spPr>
            <a:xfrm flipH="1">
              <a:off x="10022083" y="4482424"/>
              <a:ext cx="340859" cy="122102"/>
            </a:xfrm>
            <a:custGeom>
              <a:avLst/>
              <a:gdLst/>
              <a:ahLst/>
              <a:cxnLst/>
              <a:rect l="l" t="t" r="r" b="b"/>
              <a:pathLst>
                <a:path w="5452" h="1953" extrusionOk="0">
                  <a:moveTo>
                    <a:pt x="51" y="1"/>
                  </a:moveTo>
                  <a:cubicBezTo>
                    <a:pt x="17" y="1"/>
                    <a:pt x="1" y="2"/>
                    <a:pt x="1" y="2"/>
                  </a:cubicBezTo>
                  <a:lnTo>
                    <a:pt x="85" y="1915"/>
                  </a:lnTo>
                  <a:lnTo>
                    <a:pt x="5414" y="1953"/>
                  </a:lnTo>
                  <a:cubicBezTo>
                    <a:pt x="5452" y="1757"/>
                    <a:pt x="5330" y="1290"/>
                    <a:pt x="5181" y="1169"/>
                  </a:cubicBezTo>
                  <a:lnTo>
                    <a:pt x="2530" y="198"/>
                  </a:lnTo>
                  <a:cubicBezTo>
                    <a:pt x="2530" y="198"/>
                    <a:pt x="2398" y="399"/>
                    <a:pt x="2050" y="399"/>
                  </a:cubicBezTo>
                  <a:cubicBezTo>
                    <a:pt x="1936" y="399"/>
                    <a:pt x="1798" y="377"/>
                    <a:pt x="1634" y="319"/>
                  </a:cubicBezTo>
                  <a:cubicBezTo>
                    <a:pt x="740" y="26"/>
                    <a:pt x="208" y="1"/>
                    <a:pt x="51" y="1"/>
                  </a:cubicBezTo>
                  <a:close/>
                </a:path>
              </a:pathLst>
            </a:custGeom>
            <a:solidFill>
              <a:srgbClr val="EFEFE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119"/>
            <p:cNvSpPr/>
            <p:nvPr/>
          </p:nvSpPr>
          <p:spPr>
            <a:xfrm flipH="1">
              <a:off x="10036648" y="4516935"/>
              <a:ext cx="116787" cy="46202"/>
            </a:xfrm>
            <a:custGeom>
              <a:avLst/>
              <a:gdLst/>
              <a:ahLst/>
              <a:cxnLst/>
              <a:rect l="l" t="t" r="r" b="b"/>
              <a:pathLst>
                <a:path w="1868" h="739" extrusionOk="0">
                  <a:moveTo>
                    <a:pt x="150" y="1"/>
                  </a:moveTo>
                  <a:lnTo>
                    <a:pt x="1" y="738"/>
                  </a:lnTo>
                  <a:lnTo>
                    <a:pt x="1830" y="738"/>
                  </a:lnTo>
                  <a:cubicBezTo>
                    <a:pt x="1867" y="738"/>
                    <a:pt x="1867" y="701"/>
                    <a:pt x="1830" y="701"/>
                  </a:cubicBezTo>
                  <a:lnTo>
                    <a:pt x="150" y="1"/>
                  </a:ln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119"/>
            <p:cNvSpPr/>
            <p:nvPr/>
          </p:nvSpPr>
          <p:spPr>
            <a:xfrm flipH="1">
              <a:off x="10036648" y="4514622"/>
              <a:ext cx="119101" cy="48516"/>
            </a:xfrm>
            <a:custGeom>
              <a:avLst/>
              <a:gdLst/>
              <a:ahLst/>
              <a:cxnLst/>
              <a:rect l="l" t="t" r="r" b="b"/>
              <a:pathLst>
                <a:path w="1905" h="776" extrusionOk="0">
                  <a:moveTo>
                    <a:pt x="187" y="75"/>
                  </a:moveTo>
                  <a:lnTo>
                    <a:pt x="1820" y="738"/>
                  </a:lnTo>
                  <a:lnTo>
                    <a:pt x="75" y="738"/>
                  </a:lnTo>
                  <a:lnTo>
                    <a:pt x="187" y="75"/>
                  </a:lnTo>
                  <a:close/>
                  <a:moveTo>
                    <a:pt x="150" y="0"/>
                  </a:moveTo>
                  <a:lnTo>
                    <a:pt x="0" y="775"/>
                  </a:lnTo>
                  <a:lnTo>
                    <a:pt x="1867" y="775"/>
                  </a:lnTo>
                  <a:cubicBezTo>
                    <a:pt x="1904" y="775"/>
                    <a:pt x="1904" y="775"/>
                    <a:pt x="1904" y="738"/>
                  </a:cubicBezTo>
                  <a:lnTo>
                    <a:pt x="1904" y="700"/>
                  </a:lnTo>
                  <a:lnTo>
                    <a:pt x="150" y="0"/>
                  </a:ln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119"/>
            <p:cNvSpPr/>
            <p:nvPr/>
          </p:nvSpPr>
          <p:spPr>
            <a:xfrm flipH="1">
              <a:off x="10335996" y="4482486"/>
              <a:ext cx="26946" cy="80651"/>
            </a:xfrm>
            <a:custGeom>
              <a:avLst/>
              <a:gdLst/>
              <a:ahLst/>
              <a:cxnLst/>
              <a:rect l="l" t="t" r="r" b="b"/>
              <a:pathLst>
                <a:path w="431" h="1290" extrusionOk="0">
                  <a:moveTo>
                    <a:pt x="1" y="1"/>
                  </a:moveTo>
                  <a:lnTo>
                    <a:pt x="47" y="1289"/>
                  </a:lnTo>
                  <a:lnTo>
                    <a:pt x="430" y="1252"/>
                  </a:lnTo>
                  <a:lnTo>
                    <a:pt x="355" y="48"/>
                  </a:lnTo>
                  <a:cubicBezTo>
                    <a:pt x="318" y="48"/>
                    <a:pt x="1" y="1"/>
                    <a:pt x="1" y="1"/>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119"/>
            <p:cNvSpPr/>
            <p:nvPr/>
          </p:nvSpPr>
          <p:spPr>
            <a:xfrm flipH="1">
              <a:off x="10034337" y="4560699"/>
              <a:ext cx="325667" cy="4752"/>
            </a:xfrm>
            <a:custGeom>
              <a:avLst/>
              <a:gdLst/>
              <a:ahLst/>
              <a:cxnLst/>
              <a:rect l="l" t="t" r="r" b="b"/>
              <a:pathLst>
                <a:path w="5209" h="76" extrusionOk="0">
                  <a:moveTo>
                    <a:pt x="38" y="1"/>
                  </a:moveTo>
                  <a:cubicBezTo>
                    <a:pt x="38" y="1"/>
                    <a:pt x="0" y="1"/>
                    <a:pt x="0" y="38"/>
                  </a:cubicBezTo>
                  <a:lnTo>
                    <a:pt x="38" y="38"/>
                  </a:lnTo>
                  <a:lnTo>
                    <a:pt x="5171" y="75"/>
                  </a:lnTo>
                  <a:lnTo>
                    <a:pt x="5209" y="38"/>
                  </a:lnTo>
                  <a:lnTo>
                    <a:pt x="5171" y="1"/>
                  </a:ln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119"/>
            <p:cNvSpPr/>
            <p:nvPr/>
          </p:nvSpPr>
          <p:spPr>
            <a:xfrm flipH="1">
              <a:off x="10092669" y="3313377"/>
              <a:ext cx="367117" cy="1115857"/>
            </a:xfrm>
            <a:custGeom>
              <a:avLst/>
              <a:gdLst/>
              <a:ahLst/>
              <a:cxnLst/>
              <a:rect l="l" t="t" r="r" b="b"/>
              <a:pathLst>
                <a:path w="5872" h="17848" extrusionOk="0">
                  <a:moveTo>
                    <a:pt x="5713" y="1"/>
                  </a:moveTo>
                  <a:lnTo>
                    <a:pt x="0" y="776"/>
                  </a:lnTo>
                  <a:lnTo>
                    <a:pt x="1083" y="8709"/>
                  </a:lnTo>
                  <a:cubicBezTo>
                    <a:pt x="1242" y="9913"/>
                    <a:pt x="1400" y="17577"/>
                    <a:pt x="1400" y="17577"/>
                  </a:cubicBezTo>
                  <a:lnTo>
                    <a:pt x="4079" y="17847"/>
                  </a:lnTo>
                  <a:lnTo>
                    <a:pt x="5479" y="12331"/>
                  </a:lnTo>
                  <a:cubicBezTo>
                    <a:pt x="5750" y="11351"/>
                    <a:pt x="5871" y="10343"/>
                    <a:pt x="5871" y="9335"/>
                  </a:cubicBezTo>
                  <a:lnTo>
                    <a:pt x="5713" y="1"/>
                  </a:ln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119"/>
            <p:cNvSpPr/>
            <p:nvPr/>
          </p:nvSpPr>
          <p:spPr>
            <a:xfrm flipH="1">
              <a:off x="10092669" y="3313359"/>
              <a:ext cx="367117" cy="1115857"/>
            </a:xfrm>
            <a:custGeom>
              <a:avLst/>
              <a:gdLst/>
              <a:ahLst/>
              <a:cxnLst/>
              <a:rect l="l" t="t" r="r" b="b"/>
              <a:pathLst>
                <a:path w="5872" h="17848" extrusionOk="0">
                  <a:moveTo>
                    <a:pt x="5713" y="1"/>
                  </a:moveTo>
                  <a:lnTo>
                    <a:pt x="0" y="776"/>
                  </a:lnTo>
                  <a:lnTo>
                    <a:pt x="1083" y="8709"/>
                  </a:lnTo>
                  <a:cubicBezTo>
                    <a:pt x="1242" y="9913"/>
                    <a:pt x="1400" y="17577"/>
                    <a:pt x="1400" y="17577"/>
                  </a:cubicBezTo>
                  <a:lnTo>
                    <a:pt x="4079" y="17847"/>
                  </a:lnTo>
                  <a:lnTo>
                    <a:pt x="5479" y="12331"/>
                  </a:lnTo>
                  <a:cubicBezTo>
                    <a:pt x="5750" y="11351"/>
                    <a:pt x="5871" y="10343"/>
                    <a:pt x="5871" y="9335"/>
                  </a:cubicBezTo>
                  <a:lnTo>
                    <a:pt x="5713" y="1"/>
                  </a:lnTo>
                  <a:close/>
                </a:path>
              </a:pathLst>
            </a:custGeom>
            <a:solidFill>
              <a:srgbClr val="000000">
                <a:alpha val="2849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119"/>
            <p:cNvSpPr/>
            <p:nvPr/>
          </p:nvSpPr>
          <p:spPr>
            <a:xfrm flipH="1">
              <a:off x="9496847" y="4135310"/>
              <a:ext cx="267898" cy="288905"/>
            </a:xfrm>
            <a:custGeom>
              <a:avLst/>
              <a:gdLst/>
              <a:ahLst/>
              <a:cxnLst/>
              <a:rect l="l" t="t" r="r" b="b"/>
              <a:pathLst>
                <a:path w="4285" h="4621" extrusionOk="0">
                  <a:moveTo>
                    <a:pt x="2025" y="0"/>
                  </a:moveTo>
                  <a:lnTo>
                    <a:pt x="0" y="1316"/>
                  </a:lnTo>
                  <a:lnTo>
                    <a:pt x="1913" y="4117"/>
                  </a:lnTo>
                  <a:lnTo>
                    <a:pt x="2688" y="4621"/>
                  </a:lnTo>
                  <a:lnTo>
                    <a:pt x="4284" y="3921"/>
                  </a:lnTo>
                  <a:lnTo>
                    <a:pt x="4200" y="3071"/>
                  </a:lnTo>
                  <a:cubicBezTo>
                    <a:pt x="3892" y="3071"/>
                    <a:pt x="2025" y="0"/>
                    <a:pt x="2025" y="0"/>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119"/>
            <p:cNvSpPr/>
            <p:nvPr/>
          </p:nvSpPr>
          <p:spPr>
            <a:xfrm flipH="1">
              <a:off x="9297845" y="4305116"/>
              <a:ext cx="354864" cy="187372"/>
            </a:xfrm>
            <a:custGeom>
              <a:avLst/>
              <a:gdLst/>
              <a:ahLst/>
              <a:cxnLst/>
              <a:rect l="l" t="t" r="r" b="b"/>
              <a:pathLst>
                <a:path w="5676" h="2997" extrusionOk="0">
                  <a:moveTo>
                    <a:pt x="5134" y="0"/>
                  </a:moveTo>
                  <a:lnTo>
                    <a:pt x="2334" y="318"/>
                  </a:lnTo>
                  <a:cubicBezTo>
                    <a:pt x="2334" y="318"/>
                    <a:pt x="2296" y="738"/>
                    <a:pt x="1596" y="859"/>
                  </a:cubicBezTo>
                  <a:cubicBezTo>
                    <a:pt x="467" y="1018"/>
                    <a:pt x="0" y="1326"/>
                    <a:pt x="0" y="1326"/>
                  </a:cubicBezTo>
                  <a:lnTo>
                    <a:pt x="934" y="2997"/>
                  </a:lnTo>
                  <a:lnTo>
                    <a:pt x="5675" y="589"/>
                  </a:lnTo>
                  <a:cubicBezTo>
                    <a:pt x="5638" y="392"/>
                    <a:pt x="5330" y="0"/>
                    <a:pt x="5134" y="0"/>
                  </a:cubicBezTo>
                  <a:close/>
                </a:path>
              </a:pathLst>
            </a:custGeom>
            <a:solidFill>
              <a:srgbClr val="EFEFE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119"/>
            <p:cNvSpPr/>
            <p:nvPr/>
          </p:nvSpPr>
          <p:spPr>
            <a:xfrm flipH="1">
              <a:off x="9329354" y="4307429"/>
              <a:ext cx="114474" cy="56080"/>
            </a:xfrm>
            <a:custGeom>
              <a:avLst/>
              <a:gdLst/>
              <a:ahLst/>
              <a:cxnLst/>
              <a:rect l="l" t="t" r="r" b="b"/>
              <a:pathLst>
                <a:path w="1831" h="897" extrusionOk="0">
                  <a:moveTo>
                    <a:pt x="1830" y="1"/>
                  </a:moveTo>
                  <a:lnTo>
                    <a:pt x="1" y="159"/>
                  </a:lnTo>
                  <a:lnTo>
                    <a:pt x="197" y="897"/>
                  </a:lnTo>
                  <a:lnTo>
                    <a:pt x="1830" y="47"/>
                  </a:lnTo>
                  <a:lnTo>
                    <a:pt x="1830" y="1"/>
                  </a:ln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119"/>
            <p:cNvSpPr/>
            <p:nvPr/>
          </p:nvSpPr>
          <p:spPr>
            <a:xfrm flipH="1">
              <a:off x="9327041" y="4307429"/>
              <a:ext cx="119101" cy="58456"/>
            </a:xfrm>
            <a:custGeom>
              <a:avLst/>
              <a:gdLst/>
              <a:ahLst/>
              <a:cxnLst/>
              <a:rect l="l" t="t" r="r" b="b"/>
              <a:pathLst>
                <a:path w="1905" h="935" extrusionOk="0">
                  <a:moveTo>
                    <a:pt x="1792" y="47"/>
                  </a:moveTo>
                  <a:lnTo>
                    <a:pt x="234" y="860"/>
                  </a:lnTo>
                  <a:lnTo>
                    <a:pt x="84" y="159"/>
                  </a:lnTo>
                  <a:lnTo>
                    <a:pt x="1792" y="47"/>
                  </a:lnTo>
                  <a:close/>
                  <a:moveTo>
                    <a:pt x="1867" y="1"/>
                  </a:moveTo>
                  <a:lnTo>
                    <a:pt x="38" y="122"/>
                  </a:lnTo>
                  <a:lnTo>
                    <a:pt x="0" y="122"/>
                  </a:lnTo>
                  <a:lnTo>
                    <a:pt x="234" y="934"/>
                  </a:lnTo>
                  <a:lnTo>
                    <a:pt x="1867" y="85"/>
                  </a:lnTo>
                  <a:cubicBezTo>
                    <a:pt x="1904" y="85"/>
                    <a:pt x="1904" y="47"/>
                    <a:pt x="1904" y="47"/>
                  </a:cubicBezTo>
                  <a:cubicBezTo>
                    <a:pt x="1904" y="1"/>
                    <a:pt x="1867" y="1"/>
                    <a:pt x="1867" y="1"/>
                  </a:cubicBez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119"/>
            <p:cNvSpPr/>
            <p:nvPr/>
          </p:nvSpPr>
          <p:spPr>
            <a:xfrm flipH="1">
              <a:off x="9594315" y="4378077"/>
              <a:ext cx="58394" cy="78213"/>
            </a:xfrm>
            <a:custGeom>
              <a:avLst/>
              <a:gdLst/>
              <a:ahLst/>
              <a:cxnLst/>
              <a:rect l="l" t="t" r="r" b="b"/>
              <a:pathLst>
                <a:path w="934" h="1251" extrusionOk="0">
                  <a:moveTo>
                    <a:pt x="308" y="0"/>
                  </a:moveTo>
                  <a:cubicBezTo>
                    <a:pt x="271" y="0"/>
                    <a:pt x="0" y="159"/>
                    <a:pt x="0" y="159"/>
                  </a:cubicBezTo>
                  <a:lnTo>
                    <a:pt x="626" y="1251"/>
                  </a:lnTo>
                  <a:lnTo>
                    <a:pt x="934" y="1055"/>
                  </a:lnTo>
                  <a:lnTo>
                    <a:pt x="308" y="0"/>
                  </a:ln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119"/>
            <p:cNvSpPr/>
            <p:nvPr/>
          </p:nvSpPr>
          <p:spPr>
            <a:xfrm flipH="1">
              <a:off x="9324103" y="4307429"/>
              <a:ext cx="291843" cy="148860"/>
            </a:xfrm>
            <a:custGeom>
              <a:avLst/>
              <a:gdLst/>
              <a:ahLst/>
              <a:cxnLst/>
              <a:rect l="l" t="t" r="r" b="b"/>
              <a:pathLst>
                <a:path w="4668" h="2381" extrusionOk="0">
                  <a:moveTo>
                    <a:pt x="4620" y="1"/>
                  </a:moveTo>
                  <a:lnTo>
                    <a:pt x="38" y="2334"/>
                  </a:lnTo>
                  <a:lnTo>
                    <a:pt x="0" y="2381"/>
                  </a:lnTo>
                  <a:lnTo>
                    <a:pt x="38" y="2381"/>
                  </a:lnTo>
                  <a:lnTo>
                    <a:pt x="4620" y="85"/>
                  </a:lnTo>
                  <a:lnTo>
                    <a:pt x="4667" y="47"/>
                  </a:lnTo>
                  <a:lnTo>
                    <a:pt x="4620" y="1"/>
                  </a:lnTo>
                  <a:close/>
                </a:path>
              </a:pathLst>
            </a:custGeom>
            <a:solidFill>
              <a:srgbClr val="338E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119"/>
            <p:cNvSpPr/>
            <p:nvPr/>
          </p:nvSpPr>
          <p:spPr>
            <a:xfrm flipH="1">
              <a:off x="9542993" y="3366745"/>
              <a:ext cx="919169" cy="943677"/>
            </a:xfrm>
            <a:custGeom>
              <a:avLst/>
              <a:gdLst/>
              <a:ahLst/>
              <a:cxnLst/>
              <a:rect l="l" t="t" r="r" b="b"/>
              <a:pathLst>
                <a:path w="14702" h="15094" extrusionOk="0">
                  <a:moveTo>
                    <a:pt x="6843" y="1"/>
                  </a:moveTo>
                  <a:lnTo>
                    <a:pt x="505" y="234"/>
                  </a:lnTo>
                  <a:lnTo>
                    <a:pt x="1" y="271"/>
                  </a:lnTo>
                  <a:cubicBezTo>
                    <a:pt x="309" y="2642"/>
                    <a:pt x="972" y="4359"/>
                    <a:pt x="2754" y="5946"/>
                  </a:cubicBezTo>
                  <a:lnTo>
                    <a:pt x="6535" y="8830"/>
                  </a:lnTo>
                  <a:cubicBezTo>
                    <a:pt x="7272" y="9530"/>
                    <a:pt x="8009" y="10268"/>
                    <a:pt x="8635" y="11127"/>
                  </a:cubicBezTo>
                  <a:lnTo>
                    <a:pt x="11706" y="15093"/>
                  </a:lnTo>
                  <a:lnTo>
                    <a:pt x="14702" y="13647"/>
                  </a:lnTo>
                  <a:lnTo>
                    <a:pt x="12676" y="8980"/>
                  </a:lnTo>
                  <a:cubicBezTo>
                    <a:pt x="11976" y="7430"/>
                    <a:pt x="11118" y="5946"/>
                    <a:pt x="10147" y="4546"/>
                  </a:cubicBezTo>
                  <a:lnTo>
                    <a:pt x="6843" y="1"/>
                  </a:ln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119"/>
            <p:cNvSpPr/>
            <p:nvPr/>
          </p:nvSpPr>
          <p:spPr>
            <a:xfrm flipH="1">
              <a:off x="10355254" y="2662890"/>
              <a:ext cx="296532" cy="521292"/>
            </a:xfrm>
            <a:custGeom>
              <a:avLst/>
              <a:gdLst/>
              <a:ahLst/>
              <a:cxnLst/>
              <a:rect l="l" t="t" r="r" b="b"/>
              <a:pathLst>
                <a:path w="4743" h="8338" extrusionOk="0">
                  <a:moveTo>
                    <a:pt x="4236" y="1"/>
                  </a:moveTo>
                  <a:cubicBezTo>
                    <a:pt x="3236" y="1"/>
                    <a:pt x="1066" y="208"/>
                    <a:pt x="616" y="1962"/>
                  </a:cubicBezTo>
                  <a:cubicBezTo>
                    <a:pt x="383" y="2895"/>
                    <a:pt x="112" y="3987"/>
                    <a:pt x="38" y="5425"/>
                  </a:cubicBezTo>
                  <a:cubicBezTo>
                    <a:pt x="0" y="6433"/>
                    <a:pt x="504" y="7992"/>
                    <a:pt x="2017" y="8337"/>
                  </a:cubicBezTo>
                  <a:lnTo>
                    <a:pt x="3417" y="7796"/>
                  </a:lnTo>
                  <a:lnTo>
                    <a:pt x="4742" y="21"/>
                  </a:lnTo>
                  <a:cubicBezTo>
                    <a:pt x="4742" y="21"/>
                    <a:pt x="4545" y="1"/>
                    <a:pt x="4236" y="1"/>
                  </a:cubicBezTo>
                  <a:close/>
                </a:path>
              </a:pathLst>
            </a:custGeom>
            <a:solidFill>
              <a:srgbClr val="FFAEC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119"/>
            <p:cNvSpPr/>
            <p:nvPr/>
          </p:nvSpPr>
          <p:spPr>
            <a:xfrm flipH="1">
              <a:off x="10374510" y="2603745"/>
              <a:ext cx="267961" cy="342297"/>
            </a:xfrm>
            <a:custGeom>
              <a:avLst/>
              <a:gdLst/>
              <a:ahLst/>
              <a:cxnLst/>
              <a:rect l="l" t="t" r="r" b="b"/>
              <a:pathLst>
                <a:path w="4286" h="5475" extrusionOk="0">
                  <a:moveTo>
                    <a:pt x="3251" y="1"/>
                  </a:moveTo>
                  <a:cubicBezTo>
                    <a:pt x="2797" y="1"/>
                    <a:pt x="2345" y="121"/>
                    <a:pt x="1952" y="341"/>
                  </a:cubicBezTo>
                  <a:cubicBezTo>
                    <a:pt x="393" y="1275"/>
                    <a:pt x="1" y="4233"/>
                    <a:pt x="85" y="4663"/>
                  </a:cubicBezTo>
                  <a:cubicBezTo>
                    <a:pt x="186" y="5063"/>
                    <a:pt x="359" y="5474"/>
                    <a:pt x="621" y="5474"/>
                  </a:cubicBezTo>
                  <a:cubicBezTo>
                    <a:pt x="842" y="5474"/>
                    <a:pt x="1126" y="5182"/>
                    <a:pt x="1485" y="4345"/>
                  </a:cubicBezTo>
                  <a:cubicBezTo>
                    <a:pt x="1905" y="3375"/>
                    <a:pt x="3305" y="845"/>
                    <a:pt x="3305" y="845"/>
                  </a:cubicBezTo>
                  <a:lnTo>
                    <a:pt x="4285" y="229"/>
                  </a:lnTo>
                  <a:cubicBezTo>
                    <a:pt x="3958" y="74"/>
                    <a:pt x="3604" y="1"/>
                    <a:pt x="3251" y="1"/>
                  </a:cubicBezTo>
                  <a:close/>
                </a:path>
              </a:pathLst>
            </a:custGeom>
            <a:solidFill>
              <a:srgbClr val="EF41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119"/>
            <p:cNvSpPr/>
            <p:nvPr/>
          </p:nvSpPr>
          <p:spPr>
            <a:xfrm flipH="1">
              <a:off x="9890789" y="2570797"/>
              <a:ext cx="277214" cy="645456"/>
            </a:xfrm>
            <a:custGeom>
              <a:avLst/>
              <a:gdLst/>
              <a:ahLst/>
              <a:cxnLst/>
              <a:rect l="l" t="t" r="r" b="b"/>
              <a:pathLst>
                <a:path w="4434" h="10324" extrusionOk="0">
                  <a:moveTo>
                    <a:pt x="971" y="1"/>
                  </a:moveTo>
                  <a:cubicBezTo>
                    <a:pt x="945" y="1"/>
                    <a:pt x="920" y="3"/>
                    <a:pt x="896" y="9"/>
                  </a:cubicBezTo>
                  <a:cubicBezTo>
                    <a:pt x="738" y="9"/>
                    <a:pt x="663" y="56"/>
                    <a:pt x="663" y="56"/>
                  </a:cubicBezTo>
                  <a:lnTo>
                    <a:pt x="579" y="93"/>
                  </a:lnTo>
                  <a:cubicBezTo>
                    <a:pt x="0" y="868"/>
                    <a:pt x="4434" y="10323"/>
                    <a:pt x="4434" y="10323"/>
                  </a:cubicBezTo>
                  <a:cubicBezTo>
                    <a:pt x="4434" y="10323"/>
                    <a:pt x="4163" y="7169"/>
                    <a:pt x="4117" y="6935"/>
                  </a:cubicBezTo>
                  <a:cubicBezTo>
                    <a:pt x="3463" y="2576"/>
                    <a:pt x="1867" y="672"/>
                    <a:pt x="1400" y="205"/>
                  </a:cubicBezTo>
                  <a:cubicBezTo>
                    <a:pt x="1267" y="80"/>
                    <a:pt x="1107" y="1"/>
                    <a:pt x="971" y="1"/>
                  </a:cubicBezTo>
                  <a:close/>
                </a:path>
              </a:pathLst>
            </a:custGeom>
            <a:solidFill>
              <a:srgbClr val="415C7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119"/>
            <p:cNvSpPr/>
            <p:nvPr/>
          </p:nvSpPr>
          <p:spPr>
            <a:xfrm flipH="1">
              <a:off x="10102608" y="2508339"/>
              <a:ext cx="192061" cy="201940"/>
            </a:xfrm>
            <a:custGeom>
              <a:avLst/>
              <a:gdLst/>
              <a:ahLst/>
              <a:cxnLst/>
              <a:rect l="l" t="t" r="r" b="b"/>
              <a:pathLst>
                <a:path w="3072" h="3230" extrusionOk="0">
                  <a:moveTo>
                    <a:pt x="505" y="0"/>
                  </a:moveTo>
                  <a:lnTo>
                    <a:pt x="271" y="1167"/>
                  </a:lnTo>
                  <a:lnTo>
                    <a:pt x="1" y="2838"/>
                  </a:lnTo>
                  <a:lnTo>
                    <a:pt x="2876" y="3230"/>
                  </a:lnTo>
                  <a:lnTo>
                    <a:pt x="3072" y="75"/>
                  </a:lnTo>
                  <a:lnTo>
                    <a:pt x="505" y="0"/>
                  </a:ln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119"/>
            <p:cNvSpPr/>
            <p:nvPr/>
          </p:nvSpPr>
          <p:spPr>
            <a:xfrm flipH="1">
              <a:off x="10102608" y="2508339"/>
              <a:ext cx="177432" cy="89904"/>
            </a:xfrm>
            <a:custGeom>
              <a:avLst/>
              <a:gdLst/>
              <a:ahLst/>
              <a:cxnLst/>
              <a:rect l="l" t="t" r="r" b="b"/>
              <a:pathLst>
                <a:path w="2838" h="1438" extrusionOk="0">
                  <a:moveTo>
                    <a:pt x="271" y="0"/>
                  </a:moveTo>
                  <a:lnTo>
                    <a:pt x="37" y="1167"/>
                  </a:lnTo>
                  <a:lnTo>
                    <a:pt x="0" y="1438"/>
                  </a:lnTo>
                  <a:cubicBezTo>
                    <a:pt x="2334" y="1130"/>
                    <a:pt x="2838" y="75"/>
                    <a:pt x="2838" y="75"/>
                  </a:cubicBezTo>
                  <a:lnTo>
                    <a:pt x="271" y="0"/>
                  </a:lnTo>
                  <a:close/>
                </a:path>
              </a:pathLst>
            </a:custGeom>
            <a:solidFill>
              <a:srgbClr val="000000">
                <a:alpha val="21960"/>
              </a:srgbClr>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119"/>
            <p:cNvSpPr/>
            <p:nvPr/>
          </p:nvSpPr>
          <p:spPr>
            <a:xfrm flipH="1">
              <a:off x="10306863" y="2642008"/>
              <a:ext cx="291843" cy="457521"/>
            </a:xfrm>
            <a:custGeom>
              <a:avLst/>
              <a:gdLst/>
              <a:ahLst/>
              <a:cxnLst/>
              <a:rect l="l" t="t" r="r" b="b"/>
              <a:pathLst>
                <a:path w="4668" h="7318" extrusionOk="0">
                  <a:moveTo>
                    <a:pt x="3282" y="0"/>
                  </a:moveTo>
                  <a:cubicBezTo>
                    <a:pt x="1887" y="0"/>
                    <a:pt x="1252" y="1400"/>
                    <a:pt x="1252" y="1400"/>
                  </a:cubicBezTo>
                  <a:cubicBezTo>
                    <a:pt x="318" y="2996"/>
                    <a:pt x="1" y="6926"/>
                    <a:pt x="1" y="6926"/>
                  </a:cubicBezTo>
                  <a:lnTo>
                    <a:pt x="3230" y="7318"/>
                  </a:lnTo>
                  <a:cubicBezTo>
                    <a:pt x="3968" y="6422"/>
                    <a:pt x="4668" y="6338"/>
                    <a:pt x="4668" y="6338"/>
                  </a:cubicBezTo>
                  <a:lnTo>
                    <a:pt x="4397" y="270"/>
                  </a:lnTo>
                  <a:cubicBezTo>
                    <a:pt x="3982" y="78"/>
                    <a:pt x="3611" y="0"/>
                    <a:pt x="3282" y="0"/>
                  </a:cubicBezTo>
                  <a:close/>
                </a:path>
              </a:pathLst>
            </a:custGeom>
            <a:solidFill>
              <a:srgbClr val="FD7DA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119"/>
            <p:cNvSpPr/>
            <p:nvPr/>
          </p:nvSpPr>
          <p:spPr>
            <a:xfrm flipH="1">
              <a:off x="10243217" y="3125729"/>
              <a:ext cx="251455" cy="237764"/>
            </a:xfrm>
            <a:custGeom>
              <a:avLst/>
              <a:gdLst/>
              <a:ahLst/>
              <a:cxnLst/>
              <a:rect l="l" t="t" r="r" b="b"/>
              <a:pathLst>
                <a:path w="4022" h="3803" extrusionOk="0">
                  <a:moveTo>
                    <a:pt x="792" y="1"/>
                  </a:moveTo>
                  <a:cubicBezTo>
                    <a:pt x="792" y="1"/>
                    <a:pt x="1" y="3802"/>
                    <a:pt x="2935" y="3802"/>
                  </a:cubicBezTo>
                  <a:cubicBezTo>
                    <a:pt x="3251" y="3802"/>
                    <a:pt x="3612" y="3758"/>
                    <a:pt x="4021" y="3660"/>
                  </a:cubicBezTo>
                  <a:cubicBezTo>
                    <a:pt x="4021" y="3660"/>
                    <a:pt x="1454" y="3622"/>
                    <a:pt x="1604" y="159"/>
                  </a:cubicBezTo>
                  <a:lnTo>
                    <a:pt x="792" y="1"/>
                  </a:lnTo>
                  <a:close/>
                </a:path>
              </a:pathLst>
            </a:custGeom>
            <a:solidFill>
              <a:srgbClr val="27415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119"/>
            <p:cNvSpPr/>
            <p:nvPr/>
          </p:nvSpPr>
          <p:spPr>
            <a:xfrm flipH="1">
              <a:off x="10160939" y="3023195"/>
              <a:ext cx="87591" cy="157488"/>
            </a:xfrm>
            <a:custGeom>
              <a:avLst/>
              <a:gdLst/>
              <a:ahLst/>
              <a:cxnLst/>
              <a:rect l="l" t="t" r="r" b="b"/>
              <a:pathLst>
                <a:path w="1401" h="2519" extrusionOk="0">
                  <a:moveTo>
                    <a:pt x="564" y="1"/>
                  </a:moveTo>
                  <a:cubicBezTo>
                    <a:pt x="532" y="1"/>
                    <a:pt x="499" y="3"/>
                    <a:pt x="467" y="7"/>
                  </a:cubicBezTo>
                  <a:cubicBezTo>
                    <a:pt x="196" y="54"/>
                    <a:pt x="0" y="287"/>
                    <a:pt x="38" y="521"/>
                  </a:cubicBezTo>
                  <a:lnTo>
                    <a:pt x="355" y="2191"/>
                  </a:lnTo>
                  <a:cubicBezTo>
                    <a:pt x="386" y="2384"/>
                    <a:pt x="575" y="2519"/>
                    <a:pt x="792" y="2519"/>
                  </a:cubicBezTo>
                  <a:cubicBezTo>
                    <a:pt x="838" y="2519"/>
                    <a:pt x="886" y="2513"/>
                    <a:pt x="934" y="2499"/>
                  </a:cubicBezTo>
                  <a:cubicBezTo>
                    <a:pt x="1251" y="2462"/>
                    <a:pt x="1400" y="2229"/>
                    <a:pt x="1363" y="1995"/>
                  </a:cubicBezTo>
                  <a:lnTo>
                    <a:pt x="1055" y="325"/>
                  </a:lnTo>
                  <a:cubicBezTo>
                    <a:pt x="1022" y="119"/>
                    <a:pt x="801" y="1"/>
                    <a:pt x="564" y="1"/>
                  </a:cubicBezTo>
                  <a:close/>
                </a:path>
              </a:pathLst>
            </a:custGeom>
            <a:solidFill>
              <a:srgbClr val="3B816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119"/>
            <p:cNvSpPr/>
            <p:nvPr/>
          </p:nvSpPr>
          <p:spPr>
            <a:xfrm flipH="1">
              <a:off x="10292232" y="3026509"/>
              <a:ext cx="99844" cy="58456"/>
            </a:xfrm>
            <a:custGeom>
              <a:avLst/>
              <a:gdLst/>
              <a:ahLst/>
              <a:cxnLst/>
              <a:rect l="l" t="t" r="r" b="b"/>
              <a:pathLst>
                <a:path w="1597" h="935" extrusionOk="0">
                  <a:moveTo>
                    <a:pt x="1521" y="1"/>
                  </a:moveTo>
                  <a:cubicBezTo>
                    <a:pt x="1363" y="1"/>
                    <a:pt x="1213" y="38"/>
                    <a:pt x="1055" y="76"/>
                  </a:cubicBezTo>
                  <a:cubicBezTo>
                    <a:pt x="933" y="113"/>
                    <a:pt x="784" y="150"/>
                    <a:pt x="663" y="234"/>
                  </a:cubicBezTo>
                  <a:cubicBezTo>
                    <a:pt x="513" y="309"/>
                    <a:pt x="392" y="384"/>
                    <a:pt x="280" y="505"/>
                  </a:cubicBezTo>
                  <a:cubicBezTo>
                    <a:pt x="196" y="580"/>
                    <a:pt x="84" y="738"/>
                    <a:pt x="47" y="850"/>
                  </a:cubicBezTo>
                  <a:cubicBezTo>
                    <a:pt x="0" y="888"/>
                    <a:pt x="0" y="888"/>
                    <a:pt x="47" y="934"/>
                  </a:cubicBezTo>
                  <a:cubicBezTo>
                    <a:pt x="84" y="934"/>
                    <a:pt x="84" y="934"/>
                    <a:pt x="121" y="888"/>
                  </a:cubicBezTo>
                  <a:cubicBezTo>
                    <a:pt x="196" y="776"/>
                    <a:pt x="280" y="654"/>
                    <a:pt x="392" y="580"/>
                  </a:cubicBezTo>
                  <a:cubicBezTo>
                    <a:pt x="467" y="505"/>
                    <a:pt x="588" y="421"/>
                    <a:pt x="747" y="346"/>
                  </a:cubicBezTo>
                  <a:cubicBezTo>
                    <a:pt x="859" y="309"/>
                    <a:pt x="980" y="272"/>
                    <a:pt x="1129" y="234"/>
                  </a:cubicBezTo>
                  <a:cubicBezTo>
                    <a:pt x="1251" y="188"/>
                    <a:pt x="1400" y="188"/>
                    <a:pt x="1521" y="188"/>
                  </a:cubicBezTo>
                  <a:cubicBezTo>
                    <a:pt x="1559" y="188"/>
                    <a:pt x="1596" y="150"/>
                    <a:pt x="1596" y="76"/>
                  </a:cubicBezTo>
                  <a:cubicBezTo>
                    <a:pt x="1596" y="38"/>
                    <a:pt x="1559" y="1"/>
                    <a:pt x="1521" y="1"/>
                  </a:cubicBezTo>
                  <a:close/>
                </a:path>
              </a:pathLst>
            </a:custGeom>
            <a:solidFill>
              <a:srgbClr val="415C7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119"/>
            <p:cNvSpPr/>
            <p:nvPr/>
          </p:nvSpPr>
          <p:spPr>
            <a:xfrm flipH="1">
              <a:off x="10328433" y="2603058"/>
              <a:ext cx="308786" cy="620198"/>
            </a:xfrm>
            <a:custGeom>
              <a:avLst/>
              <a:gdLst/>
              <a:ahLst/>
              <a:cxnLst/>
              <a:rect l="l" t="t" r="r" b="b"/>
              <a:pathLst>
                <a:path w="4939" h="9920" extrusionOk="0">
                  <a:moveTo>
                    <a:pt x="3783" y="0"/>
                  </a:moveTo>
                  <a:cubicBezTo>
                    <a:pt x="2765" y="0"/>
                    <a:pt x="1350" y="659"/>
                    <a:pt x="738" y="4011"/>
                  </a:cubicBezTo>
                  <a:cubicBezTo>
                    <a:pt x="738" y="4011"/>
                    <a:pt x="271" y="5486"/>
                    <a:pt x="113" y="7082"/>
                  </a:cubicBezTo>
                  <a:cubicBezTo>
                    <a:pt x="1" y="8211"/>
                    <a:pt x="775" y="9257"/>
                    <a:pt x="1942" y="9453"/>
                  </a:cubicBezTo>
                  <a:lnTo>
                    <a:pt x="4388" y="9919"/>
                  </a:lnTo>
                  <a:lnTo>
                    <a:pt x="4938" y="277"/>
                  </a:lnTo>
                  <a:cubicBezTo>
                    <a:pt x="4938" y="277"/>
                    <a:pt x="4444" y="0"/>
                    <a:pt x="3783" y="0"/>
                  </a:cubicBezTo>
                  <a:close/>
                </a:path>
              </a:pathLst>
            </a:custGeom>
            <a:solidFill>
              <a:srgbClr val="FE5F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119"/>
            <p:cNvSpPr/>
            <p:nvPr/>
          </p:nvSpPr>
          <p:spPr>
            <a:xfrm flipH="1">
              <a:off x="10296921" y="2618062"/>
              <a:ext cx="168116" cy="286592"/>
            </a:xfrm>
            <a:custGeom>
              <a:avLst/>
              <a:gdLst/>
              <a:ahLst/>
              <a:cxnLst/>
              <a:rect l="l" t="t" r="r" b="b"/>
              <a:pathLst>
                <a:path w="2689" h="4584" extrusionOk="0">
                  <a:moveTo>
                    <a:pt x="2688" y="0"/>
                  </a:moveTo>
                  <a:lnTo>
                    <a:pt x="2688" y="0"/>
                  </a:lnTo>
                  <a:cubicBezTo>
                    <a:pt x="2688" y="0"/>
                    <a:pt x="1596" y="37"/>
                    <a:pt x="1522" y="149"/>
                  </a:cubicBezTo>
                  <a:cubicBezTo>
                    <a:pt x="1522" y="149"/>
                    <a:pt x="551" y="1279"/>
                    <a:pt x="0" y="4583"/>
                  </a:cubicBezTo>
                  <a:lnTo>
                    <a:pt x="2026" y="971"/>
                  </a:lnTo>
                  <a:cubicBezTo>
                    <a:pt x="2026" y="971"/>
                    <a:pt x="2184" y="653"/>
                    <a:pt x="2688" y="0"/>
                  </a:cubicBezTo>
                  <a:close/>
                </a:path>
              </a:pathLst>
            </a:custGeom>
            <a:solidFill>
              <a:srgbClr val="27415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119"/>
            <p:cNvSpPr/>
            <p:nvPr/>
          </p:nvSpPr>
          <p:spPr>
            <a:xfrm flipH="1">
              <a:off x="10372197" y="2598181"/>
              <a:ext cx="226510" cy="564368"/>
            </a:xfrm>
            <a:custGeom>
              <a:avLst/>
              <a:gdLst/>
              <a:ahLst/>
              <a:cxnLst/>
              <a:rect l="l" t="t" r="r" b="b"/>
              <a:pathLst>
                <a:path w="3623" h="9027" extrusionOk="0">
                  <a:moveTo>
                    <a:pt x="3538" y="1"/>
                  </a:moveTo>
                  <a:cubicBezTo>
                    <a:pt x="3464" y="1"/>
                    <a:pt x="2185" y="197"/>
                    <a:pt x="1522" y="1830"/>
                  </a:cubicBezTo>
                  <a:cubicBezTo>
                    <a:pt x="972" y="3156"/>
                    <a:pt x="1" y="6385"/>
                    <a:pt x="197" y="8989"/>
                  </a:cubicBezTo>
                  <a:cubicBezTo>
                    <a:pt x="197" y="9027"/>
                    <a:pt x="234" y="9027"/>
                    <a:pt x="271" y="9027"/>
                  </a:cubicBezTo>
                  <a:cubicBezTo>
                    <a:pt x="318" y="9027"/>
                    <a:pt x="355" y="8989"/>
                    <a:pt x="355" y="8952"/>
                  </a:cubicBezTo>
                  <a:cubicBezTo>
                    <a:pt x="159" y="6423"/>
                    <a:pt x="1130" y="3230"/>
                    <a:pt x="1672" y="1868"/>
                  </a:cubicBezTo>
                  <a:cubicBezTo>
                    <a:pt x="2297" y="355"/>
                    <a:pt x="3538" y="159"/>
                    <a:pt x="3538" y="159"/>
                  </a:cubicBezTo>
                  <a:cubicBezTo>
                    <a:pt x="3585" y="159"/>
                    <a:pt x="3622" y="122"/>
                    <a:pt x="3622" y="85"/>
                  </a:cubicBezTo>
                  <a:cubicBezTo>
                    <a:pt x="3622" y="38"/>
                    <a:pt x="3585" y="1"/>
                    <a:pt x="3538" y="1"/>
                  </a:cubicBezTo>
                  <a:close/>
                </a:path>
              </a:pathLst>
            </a:custGeom>
            <a:solidFill>
              <a:srgbClr val="FFAEC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119"/>
            <p:cNvSpPr/>
            <p:nvPr/>
          </p:nvSpPr>
          <p:spPr>
            <a:xfrm flipH="1">
              <a:off x="9854593" y="2581300"/>
              <a:ext cx="639642" cy="989692"/>
            </a:xfrm>
            <a:custGeom>
              <a:avLst/>
              <a:gdLst/>
              <a:ahLst/>
              <a:cxnLst/>
              <a:rect l="l" t="t" r="r" b="b"/>
              <a:pathLst>
                <a:path w="10231" h="15830" extrusionOk="0">
                  <a:moveTo>
                    <a:pt x="3426" y="0"/>
                  </a:moveTo>
                  <a:cubicBezTo>
                    <a:pt x="1" y="4275"/>
                    <a:pt x="467" y="13338"/>
                    <a:pt x="467" y="13338"/>
                  </a:cubicBezTo>
                  <a:cubicBezTo>
                    <a:pt x="355" y="15634"/>
                    <a:pt x="4714" y="15709"/>
                    <a:pt x="4714" y="15709"/>
                  </a:cubicBezTo>
                  <a:cubicBezTo>
                    <a:pt x="5426" y="15791"/>
                    <a:pt x="6034" y="15829"/>
                    <a:pt x="6554" y="15829"/>
                  </a:cubicBezTo>
                  <a:cubicBezTo>
                    <a:pt x="9274" y="15829"/>
                    <a:pt x="9581" y="14792"/>
                    <a:pt x="9652" y="13656"/>
                  </a:cubicBezTo>
                  <a:cubicBezTo>
                    <a:pt x="10231" y="5096"/>
                    <a:pt x="6189" y="429"/>
                    <a:pt x="6189" y="429"/>
                  </a:cubicBezTo>
                  <a:cubicBezTo>
                    <a:pt x="6085" y="730"/>
                    <a:pt x="5841" y="840"/>
                    <a:pt x="5538" y="840"/>
                  </a:cubicBezTo>
                  <a:cubicBezTo>
                    <a:pt x="4704" y="840"/>
                    <a:pt x="3426" y="0"/>
                    <a:pt x="3426" y="0"/>
                  </a:cubicBezTo>
                  <a:close/>
                </a:path>
              </a:pathLst>
            </a:custGeom>
            <a:solidFill>
              <a:srgbClr val="FFB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119"/>
            <p:cNvSpPr/>
            <p:nvPr/>
          </p:nvSpPr>
          <p:spPr>
            <a:xfrm flipH="1">
              <a:off x="9883789" y="3373748"/>
              <a:ext cx="585937" cy="53767"/>
            </a:xfrm>
            <a:custGeom>
              <a:avLst/>
              <a:gdLst/>
              <a:ahLst/>
              <a:cxnLst/>
              <a:rect l="l" t="t" r="r" b="b"/>
              <a:pathLst>
                <a:path w="9372" h="860" extrusionOk="0">
                  <a:moveTo>
                    <a:pt x="75" y="1"/>
                  </a:moveTo>
                  <a:cubicBezTo>
                    <a:pt x="75" y="1"/>
                    <a:pt x="38" y="1"/>
                    <a:pt x="38" y="47"/>
                  </a:cubicBezTo>
                  <a:cubicBezTo>
                    <a:pt x="1" y="85"/>
                    <a:pt x="38" y="85"/>
                    <a:pt x="38" y="122"/>
                  </a:cubicBezTo>
                  <a:cubicBezTo>
                    <a:pt x="75" y="122"/>
                    <a:pt x="2297" y="859"/>
                    <a:pt x="5134" y="859"/>
                  </a:cubicBezTo>
                  <a:cubicBezTo>
                    <a:pt x="6460" y="859"/>
                    <a:pt x="7897" y="701"/>
                    <a:pt x="9335" y="234"/>
                  </a:cubicBezTo>
                  <a:cubicBezTo>
                    <a:pt x="9335" y="234"/>
                    <a:pt x="9372" y="197"/>
                    <a:pt x="9372" y="159"/>
                  </a:cubicBezTo>
                  <a:cubicBezTo>
                    <a:pt x="9347" y="159"/>
                    <a:pt x="9339" y="143"/>
                    <a:pt x="9325" y="143"/>
                  </a:cubicBezTo>
                  <a:cubicBezTo>
                    <a:pt x="9318" y="143"/>
                    <a:pt x="9310" y="147"/>
                    <a:pt x="9297" y="159"/>
                  </a:cubicBezTo>
                  <a:cubicBezTo>
                    <a:pt x="7909" y="606"/>
                    <a:pt x="6502" y="759"/>
                    <a:pt x="5219" y="759"/>
                  </a:cubicBezTo>
                  <a:cubicBezTo>
                    <a:pt x="2370" y="759"/>
                    <a:pt x="133" y="1"/>
                    <a:pt x="75" y="1"/>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119"/>
            <p:cNvSpPr/>
            <p:nvPr/>
          </p:nvSpPr>
          <p:spPr>
            <a:xfrm flipH="1">
              <a:off x="9883789" y="3422764"/>
              <a:ext cx="585937" cy="53142"/>
            </a:xfrm>
            <a:custGeom>
              <a:avLst/>
              <a:gdLst/>
              <a:ahLst/>
              <a:cxnLst/>
              <a:rect l="l" t="t" r="r" b="b"/>
              <a:pathLst>
                <a:path w="9372" h="850" extrusionOk="0">
                  <a:moveTo>
                    <a:pt x="75" y="1"/>
                  </a:moveTo>
                  <a:cubicBezTo>
                    <a:pt x="75" y="1"/>
                    <a:pt x="38" y="1"/>
                    <a:pt x="38" y="38"/>
                  </a:cubicBezTo>
                  <a:cubicBezTo>
                    <a:pt x="1" y="75"/>
                    <a:pt x="38" y="75"/>
                    <a:pt x="38" y="113"/>
                  </a:cubicBezTo>
                  <a:cubicBezTo>
                    <a:pt x="75" y="113"/>
                    <a:pt x="2297" y="850"/>
                    <a:pt x="5172" y="850"/>
                  </a:cubicBezTo>
                  <a:cubicBezTo>
                    <a:pt x="6460" y="850"/>
                    <a:pt x="7897" y="701"/>
                    <a:pt x="9335" y="234"/>
                  </a:cubicBezTo>
                  <a:cubicBezTo>
                    <a:pt x="9335" y="234"/>
                    <a:pt x="9372" y="197"/>
                    <a:pt x="9372" y="150"/>
                  </a:cubicBezTo>
                  <a:cubicBezTo>
                    <a:pt x="9347" y="150"/>
                    <a:pt x="9339" y="133"/>
                    <a:pt x="9325" y="133"/>
                  </a:cubicBezTo>
                  <a:cubicBezTo>
                    <a:pt x="9318" y="133"/>
                    <a:pt x="9310" y="137"/>
                    <a:pt x="9297" y="150"/>
                  </a:cubicBezTo>
                  <a:cubicBezTo>
                    <a:pt x="7903" y="601"/>
                    <a:pt x="6489" y="756"/>
                    <a:pt x="5202" y="756"/>
                  </a:cubicBezTo>
                  <a:cubicBezTo>
                    <a:pt x="2361" y="756"/>
                    <a:pt x="133" y="1"/>
                    <a:pt x="75" y="1"/>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119"/>
            <p:cNvSpPr/>
            <p:nvPr/>
          </p:nvSpPr>
          <p:spPr>
            <a:xfrm flipH="1">
              <a:off x="9898356" y="3475844"/>
              <a:ext cx="549176" cy="51454"/>
            </a:xfrm>
            <a:custGeom>
              <a:avLst/>
              <a:gdLst/>
              <a:ahLst/>
              <a:cxnLst/>
              <a:rect l="l" t="t" r="r" b="b"/>
              <a:pathLst>
                <a:path w="8784" h="823" extrusionOk="0">
                  <a:moveTo>
                    <a:pt x="75" y="1"/>
                  </a:moveTo>
                  <a:cubicBezTo>
                    <a:pt x="38" y="1"/>
                    <a:pt x="0" y="1"/>
                    <a:pt x="0" y="48"/>
                  </a:cubicBezTo>
                  <a:cubicBezTo>
                    <a:pt x="0" y="85"/>
                    <a:pt x="0" y="85"/>
                    <a:pt x="38" y="122"/>
                  </a:cubicBezTo>
                  <a:cubicBezTo>
                    <a:pt x="75" y="122"/>
                    <a:pt x="2054" y="822"/>
                    <a:pt x="4779" y="822"/>
                  </a:cubicBezTo>
                  <a:cubicBezTo>
                    <a:pt x="5983" y="822"/>
                    <a:pt x="7346" y="664"/>
                    <a:pt x="8746" y="281"/>
                  </a:cubicBezTo>
                  <a:cubicBezTo>
                    <a:pt x="8784" y="281"/>
                    <a:pt x="8784" y="234"/>
                    <a:pt x="8784" y="197"/>
                  </a:cubicBezTo>
                  <a:cubicBezTo>
                    <a:pt x="8784" y="197"/>
                    <a:pt x="8746" y="160"/>
                    <a:pt x="8709" y="160"/>
                  </a:cubicBezTo>
                  <a:cubicBezTo>
                    <a:pt x="7317" y="569"/>
                    <a:pt x="5966" y="710"/>
                    <a:pt x="4761" y="710"/>
                  </a:cubicBezTo>
                  <a:cubicBezTo>
                    <a:pt x="2063" y="710"/>
                    <a:pt x="101" y="1"/>
                    <a:pt x="75" y="1"/>
                  </a:cubicBezTo>
                  <a:close/>
                </a:path>
              </a:pathLst>
            </a:custGeom>
            <a:solidFill>
              <a:srgbClr val="01A09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119"/>
            <p:cNvSpPr/>
            <p:nvPr/>
          </p:nvSpPr>
          <p:spPr>
            <a:xfrm flipH="1">
              <a:off x="10068161" y="2593930"/>
              <a:ext cx="391625" cy="719480"/>
            </a:xfrm>
            <a:custGeom>
              <a:avLst/>
              <a:gdLst/>
              <a:ahLst/>
              <a:cxnLst/>
              <a:rect l="l" t="t" r="r" b="b"/>
              <a:pathLst>
                <a:path w="6264" h="11508" extrusionOk="0">
                  <a:moveTo>
                    <a:pt x="2486" y="1"/>
                  </a:moveTo>
                  <a:cubicBezTo>
                    <a:pt x="1968" y="1"/>
                    <a:pt x="1208" y="459"/>
                    <a:pt x="738" y="1786"/>
                  </a:cubicBezTo>
                  <a:cubicBezTo>
                    <a:pt x="738" y="1786"/>
                    <a:pt x="1235" y="760"/>
                    <a:pt x="1971" y="760"/>
                  </a:cubicBezTo>
                  <a:cubicBezTo>
                    <a:pt x="2131" y="760"/>
                    <a:pt x="2303" y="809"/>
                    <a:pt x="2483" y="927"/>
                  </a:cubicBezTo>
                  <a:cubicBezTo>
                    <a:pt x="3650" y="1740"/>
                    <a:pt x="4705" y="4157"/>
                    <a:pt x="5209" y="8087"/>
                  </a:cubicBezTo>
                  <a:cubicBezTo>
                    <a:pt x="5367" y="9095"/>
                    <a:pt x="4742" y="10103"/>
                    <a:pt x="3734" y="10373"/>
                  </a:cubicBezTo>
                  <a:cubicBezTo>
                    <a:pt x="3438" y="10456"/>
                    <a:pt x="3129" y="10490"/>
                    <a:pt x="2822" y="10490"/>
                  </a:cubicBezTo>
                  <a:cubicBezTo>
                    <a:pt x="1396" y="10490"/>
                    <a:pt x="0" y="9757"/>
                    <a:pt x="0" y="9757"/>
                  </a:cubicBezTo>
                  <a:lnTo>
                    <a:pt x="0" y="10765"/>
                  </a:lnTo>
                  <a:cubicBezTo>
                    <a:pt x="0" y="10765"/>
                    <a:pt x="658" y="11508"/>
                    <a:pt x="1993" y="11508"/>
                  </a:cubicBezTo>
                  <a:cubicBezTo>
                    <a:pt x="2491" y="11508"/>
                    <a:pt x="3084" y="11404"/>
                    <a:pt x="3771" y="11120"/>
                  </a:cubicBezTo>
                  <a:cubicBezTo>
                    <a:pt x="6263" y="10065"/>
                    <a:pt x="6179" y="8432"/>
                    <a:pt x="6179" y="8432"/>
                  </a:cubicBezTo>
                  <a:cubicBezTo>
                    <a:pt x="6179" y="8432"/>
                    <a:pt x="6030" y="1702"/>
                    <a:pt x="2800" y="69"/>
                  </a:cubicBezTo>
                  <a:cubicBezTo>
                    <a:pt x="2713" y="25"/>
                    <a:pt x="2606" y="1"/>
                    <a:pt x="2486" y="1"/>
                  </a:cubicBezTo>
                  <a:close/>
                </a:path>
              </a:pathLst>
            </a:custGeom>
            <a:solidFill>
              <a:srgbClr val="415C7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119"/>
            <p:cNvSpPr/>
            <p:nvPr/>
          </p:nvSpPr>
          <p:spPr>
            <a:xfrm flipH="1">
              <a:off x="10202390" y="3086091"/>
              <a:ext cx="109160" cy="95843"/>
            </a:xfrm>
            <a:custGeom>
              <a:avLst/>
              <a:gdLst/>
              <a:ahLst/>
              <a:cxnLst/>
              <a:rect l="l" t="t" r="r" b="b"/>
              <a:pathLst>
                <a:path w="1746" h="1533" extrusionOk="0">
                  <a:moveTo>
                    <a:pt x="831" y="0"/>
                  </a:moveTo>
                  <a:cubicBezTo>
                    <a:pt x="734" y="0"/>
                    <a:pt x="635" y="18"/>
                    <a:pt x="541" y="56"/>
                  </a:cubicBezTo>
                  <a:cubicBezTo>
                    <a:pt x="159" y="252"/>
                    <a:pt x="0" y="681"/>
                    <a:pt x="159" y="1064"/>
                  </a:cubicBezTo>
                  <a:cubicBezTo>
                    <a:pt x="295" y="1351"/>
                    <a:pt x="562" y="1533"/>
                    <a:pt x="849" y="1533"/>
                  </a:cubicBezTo>
                  <a:cubicBezTo>
                    <a:pt x="954" y="1533"/>
                    <a:pt x="1062" y="1509"/>
                    <a:pt x="1167" y="1456"/>
                  </a:cubicBezTo>
                  <a:cubicBezTo>
                    <a:pt x="1559" y="1297"/>
                    <a:pt x="1746" y="831"/>
                    <a:pt x="1559" y="448"/>
                  </a:cubicBezTo>
                  <a:cubicBezTo>
                    <a:pt x="1438" y="178"/>
                    <a:pt x="1139" y="0"/>
                    <a:pt x="831" y="0"/>
                  </a:cubicBezTo>
                  <a:close/>
                </a:path>
              </a:pathLst>
            </a:custGeom>
            <a:solidFill>
              <a:srgbClr val="FFA49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119"/>
            <p:cNvSpPr/>
            <p:nvPr/>
          </p:nvSpPr>
          <p:spPr>
            <a:xfrm flipH="1">
              <a:off x="10088041" y="3009003"/>
              <a:ext cx="189686" cy="168179"/>
            </a:xfrm>
            <a:custGeom>
              <a:avLst/>
              <a:gdLst/>
              <a:ahLst/>
              <a:cxnLst/>
              <a:rect l="l" t="t" r="r" b="b"/>
              <a:pathLst>
                <a:path w="3034" h="2690" extrusionOk="0">
                  <a:moveTo>
                    <a:pt x="1755" y="1"/>
                  </a:moveTo>
                  <a:cubicBezTo>
                    <a:pt x="1755" y="48"/>
                    <a:pt x="1718" y="85"/>
                    <a:pt x="1671" y="122"/>
                  </a:cubicBezTo>
                  <a:cubicBezTo>
                    <a:pt x="1251" y="664"/>
                    <a:pt x="663" y="1056"/>
                    <a:pt x="0" y="1289"/>
                  </a:cubicBezTo>
                  <a:lnTo>
                    <a:pt x="626" y="2689"/>
                  </a:lnTo>
                  <a:cubicBezTo>
                    <a:pt x="1363" y="2334"/>
                    <a:pt x="2959" y="1597"/>
                    <a:pt x="3034" y="1289"/>
                  </a:cubicBezTo>
                  <a:cubicBezTo>
                    <a:pt x="2922" y="430"/>
                    <a:pt x="2259" y="122"/>
                    <a:pt x="1755" y="1"/>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119"/>
            <p:cNvSpPr/>
            <p:nvPr/>
          </p:nvSpPr>
          <p:spPr>
            <a:xfrm flipH="1">
              <a:off x="10136431" y="2945107"/>
              <a:ext cx="76712" cy="132980"/>
            </a:xfrm>
            <a:custGeom>
              <a:avLst/>
              <a:gdLst/>
              <a:ahLst/>
              <a:cxnLst/>
              <a:rect l="l" t="t" r="r" b="b"/>
              <a:pathLst>
                <a:path w="1227" h="2127" extrusionOk="0">
                  <a:moveTo>
                    <a:pt x="791" y="0"/>
                  </a:moveTo>
                  <a:cubicBezTo>
                    <a:pt x="766" y="0"/>
                    <a:pt x="742" y="5"/>
                    <a:pt x="722" y="15"/>
                  </a:cubicBezTo>
                  <a:cubicBezTo>
                    <a:pt x="760" y="248"/>
                    <a:pt x="638" y="640"/>
                    <a:pt x="489" y="1023"/>
                  </a:cubicBezTo>
                  <a:cubicBezTo>
                    <a:pt x="368" y="1256"/>
                    <a:pt x="256" y="1452"/>
                    <a:pt x="134" y="1648"/>
                  </a:cubicBezTo>
                  <a:cubicBezTo>
                    <a:pt x="0" y="1857"/>
                    <a:pt x="136" y="2126"/>
                    <a:pt x="334" y="2126"/>
                  </a:cubicBezTo>
                  <a:cubicBezTo>
                    <a:pt x="357" y="2126"/>
                    <a:pt x="381" y="2123"/>
                    <a:pt x="405" y="2115"/>
                  </a:cubicBezTo>
                  <a:lnTo>
                    <a:pt x="452" y="2115"/>
                  </a:lnTo>
                  <a:cubicBezTo>
                    <a:pt x="797" y="2003"/>
                    <a:pt x="1068" y="1648"/>
                    <a:pt x="1068" y="1256"/>
                  </a:cubicBezTo>
                  <a:cubicBezTo>
                    <a:pt x="1068" y="1107"/>
                    <a:pt x="1105" y="948"/>
                    <a:pt x="1105" y="948"/>
                  </a:cubicBezTo>
                  <a:cubicBezTo>
                    <a:pt x="1105" y="948"/>
                    <a:pt x="1226" y="481"/>
                    <a:pt x="993" y="89"/>
                  </a:cubicBezTo>
                  <a:cubicBezTo>
                    <a:pt x="938" y="35"/>
                    <a:pt x="859" y="0"/>
                    <a:pt x="791" y="0"/>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119"/>
            <p:cNvSpPr/>
            <p:nvPr/>
          </p:nvSpPr>
          <p:spPr>
            <a:xfrm flipH="1">
              <a:off x="10053608" y="3055538"/>
              <a:ext cx="73009" cy="39116"/>
            </a:xfrm>
            <a:custGeom>
              <a:avLst/>
              <a:gdLst/>
              <a:ahLst/>
              <a:cxnLst/>
              <a:rect l="l" t="t" r="r" b="b"/>
              <a:pathLst>
                <a:path w="1168" h="526" extrusionOk="0">
                  <a:moveTo>
                    <a:pt x="959" y="1"/>
                  </a:moveTo>
                  <a:cubicBezTo>
                    <a:pt x="935" y="1"/>
                    <a:pt x="910" y="6"/>
                    <a:pt x="888" y="16"/>
                  </a:cubicBezTo>
                  <a:cubicBezTo>
                    <a:pt x="542" y="174"/>
                    <a:pt x="1" y="324"/>
                    <a:pt x="76" y="482"/>
                  </a:cubicBezTo>
                  <a:cubicBezTo>
                    <a:pt x="85" y="513"/>
                    <a:pt x="127" y="526"/>
                    <a:pt x="190" y="526"/>
                  </a:cubicBezTo>
                  <a:cubicBezTo>
                    <a:pt x="375" y="526"/>
                    <a:pt x="744" y="414"/>
                    <a:pt x="1009" y="324"/>
                  </a:cubicBezTo>
                  <a:cubicBezTo>
                    <a:pt x="1121" y="324"/>
                    <a:pt x="1168" y="212"/>
                    <a:pt x="1121" y="90"/>
                  </a:cubicBezTo>
                  <a:cubicBezTo>
                    <a:pt x="1094" y="36"/>
                    <a:pt x="1026" y="1"/>
                    <a:pt x="959" y="1"/>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119"/>
            <p:cNvSpPr/>
            <p:nvPr/>
          </p:nvSpPr>
          <p:spPr>
            <a:xfrm flipH="1">
              <a:off x="10048902" y="3037325"/>
              <a:ext cx="87591" cy="41701"/>
            </a:xfrm>
            <a:custGeom>
              <a:avLst/>
              <a:gdLst/>
              <a:ahLst/>
              <a:cxnLst/>
              <a:rect l="l" t="t" r="r" b="b"/>
              <a:pathLst>
                <a:path w="1401" h="667" extrusionOk="0">
                  <a:moveTo>
                    <a:pt x="1189" y="0"/>
                  </a:moveTo>
                  <a:cubicBezTo>
                    <a:pt x="1169" y="0"/>
                    <a:pt x="1149" y="5"/>
                    <a:pt x="1130" y="15"/>
                  </a:cubicBezTo>
                  <a:cubicBezTo>
                    <a:pt x="738" y="211"/>
                    <a:pt x="0" y="481"/>
                    <a:pt x="112" y="640"/>
                  </a:cubicBezTo>
                  <a:cubicBezTo>
                    <a:pt x="137" y="659"/>
                    <a:pt x="173" y="667"/>
                    <a:pt x="217" y="667"/>
                  </a:cubicBezTo>
                  <a:cubicBezTo>
                    <a:pt x="459" y="667"/>
                    <a:pt x="956" y="421"/>
                    <a:pt x="1279" y="295"/>
                  </a:cubicBezTo>
                  <a:cubicBezTo>
                    <a:pt x="1363" y="248"/>
                    <a:pt x="1400" y="173"/>
                    <a:pt x="1363" y="99"/>
                  </a:cubicBezTo>
                  <a:cubicBezTo>
                    <a:pt x="1301" y="37"/>
                    <a:pt x="1244" y="0"/>
                    <a:pt x="1189" y="0"/>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119"/>
            <p:cNvSpPr/>
            <p:nvPr/>
          </p:nvSpPr>
          <p:spPr>
            <a:xfrm flipH="1">
              <a:off x="10051215" y="3008128"/>
              <a:ext cx="102220" cy="54642"/>
            </a:xfrm>
            <a:custGeom>
              <a:avLst/>
              <a:gdLst/>
              <a:ahLst/>
              <a:cxnLst/>
              <a:rect l="l" t="t" r="r" b="b"/>
              <a:pathLst>
                <a:path w="1635" h="874" extrusionOk="0">
                  <a:moveTo>
                    <a:pt x="1372" y="1"/>
                  </a:moveTo>
                  <a:cubicBezTo>
                    <a:pt x="1341" y="1"/>
                    <a:pt x="1309" y="6"/>
                    <a:pt x="1279" y="15"/>
                  </a:cubicBezTo>
                  <a:cubicBezTo>
                    <a:pt x="775" y="295"/>
                    <a:pt x="1" y="603"/>
                    <a:pt x="113" y="836"/>
                  </a:cubicBezTo>
                  <a:cubicBezTo>
                    <a:pt x="126" y="862"/>
                    <a:pt x="158" y="873"/>
                    <a:pt x="204" y="873"/>
                  </a:cubicBezTo>
                  <a:cubicBezTo>
                    <a:pt x="440" y="873"/>
                    <a:pt x="1053" y="571"/>
                    <a:pt x="1475" y="407"/>
                  </a:cubicBezTo>
                  <a:cubicBezTo>
                    <a:pt x="1597" y="370"/>
                    <a:pt x="1634" y="248"/>
                    <a:pt x="1597" y="136"/>
                  </a:cubicBezTo>
                  <a:cubicBezTo>
                    <a:pt x="1562" y="45"/>
                    <a:pt x="1468" y="1"/>
                    <a:pt x="1372" y="1"/>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119"/>
            <p:cNvSpPr/>
            <p:nvPr/>
          </p:nvSpPr>
          <p:spPr>
            <a:xfrm flipH="1">
              <a:off x="10046589" y="3002626"/>
              <a:ext cx="112098" cy="64833"/>
            </a:xfrm>
            <a:custGeom>
              <a:avLst/>
              <a:gdLst/>
              <a:ahLst/>
              <a:cxnLst/>
              <a:rect l="l" t="t" r="r" b="b"/>
              <a:pathLst>
                <a:path w="1793" h="1037" extrusionOk="0">
                  <a:moveTo>
                    <a:pt x="1522" y="187"/>
                  </a:moveTo>
                  <a:cubicBezTo>
                    <a:pt x="1559" y="187"/>
                    <a:pt x="1597" y="224"/>
                    <a:pt x="1597" y="262"/>
                  </a:cubicBezTo>
                  <a:cubicBezTo>
                    <a:pt x="1634" y="336"/>
                    <a:pt x="1597" y="420"/>
                    <a:pt x="1522" y="420"/>
                  </a:cubicBezTo>
                  <a:cubicBezTo>
                    <a:pt x="1401" y="458"/>
                    <a:pt x="1289" y="532"/>
                    <a:pt x="1167" y="570"/>
                  </a:cubicBezTo>
                  <a:cubicBezTo>
                    <a:pt x="916" y="682"/>
                    <a:pt x="433" y="891"/>
                    <a:pt x="267" y="891"/>
                  </a:cubicBezTo>
                  <a:cubicBezTo>
                    <a:pt x="254" y="891"/>
                    <a:pt x="243" y="890"/>
                    <a:pt x="234" y="887"/>
                  </a:cubicBezTo>
                  <a:cubicBezTo>
                    <a:pt x="234" y="766"/>
                    <a:pt x="785" y="495"/>
                    <a:pt x="1018" y="383"/>
                  </a:cubicBezTo>
                  <a:cubicBezTo>
                    <a:pt x="1167" y="299"/>
                    <a:pt x="1289" y="262"/>
                    <a:pt x="1401" y="187"/>
                  </a:cubicBezTo>
                  <a:close/>
                  <a:moveTo>
                    <a:pt x="1461" y="0"/>
                  </a:moveTo>
                  <a:cubicBezTo>
                    <a:pt x="1412" y="0"/>
                    <a:pt x="1363" y="10"/>
                    <a:pt x="1326" y="28"/>
                  </a:cubicBezTo>
                  <a:cubicBezTo>
                    <a:pt x="1214" y="103"/>
                    <a:pt x="1093" y="187"/>
                    <a:pt x="981" y="224"/>
                  </a:cubicBezTo>
                  <a:cubicBezTo>
                    <a:pt x="430" y="495"/>
                    <a:pt x="1" y="691"/>
                    <a:pt x="122" y="924"/>
                  </a:cubicBezTo>
                  <a:cubicBezTo>
                    <a:pt x="122" y="999"/>
                    <a:pt x="197" y="1036"/>
                    <a:pt x="281" y="1036"/>
                  </a:cubicBezTo>
                  <a:cubicBezTo>
                    <a:pt x="467" y="1036"/>
                    <a:pt x="785" y="924"/>
                    <a:pt x="1214" y="728"/>
                  </a:cubicBezTo>
                  <a:cubicBezTo>
                    <a:pt x="1363" y="691"/>
                    <a:pt x="1485" y="616"/>
                    <a:pt x="1597" y="570"/>
                  </a:cubicBezTo>
                  <a:cubicBezTo>
                    <a:pt x="1755" y="532"/>
                    <a:pt x="1793" y="336"/>
                    <a:pt x="1755" y="187"/>
                  </a:cubicBezTo>
                  <a:cubicBezTo>
                    <a:pt x="1718" y="103"/>
                    <a:pt x="1681" y="66"/>
                    <a:pt x="1597" y="28"/>
                  </a:cubicBezTo>
                  <a:cubicBezTo>
                    <a:pt x="1559" y="10"/>
                    <a:pt x="1510" y="0"/>
                    <a:pt x="1461" y="0"/>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119"/>
            <p:cNvSpPr/>
            <p:nvPr/>
          </p:nvSpPr>
          <p:spPr>
            <a:xfrm flipH="1">
              <a:off x="10080412" y="2988309"/>
              <a:ext cx="82964" cy="45077"/>
            </a:xfrm>
            <a:custGeom>
              <a:avLst/>
              <a:gdLst/>
              <a:ahLst/>
              <a:cxnLst/>
              <a:rect l="l" t="t" r="r" b="b"/>
              <a:pathLst>
                <a:path w="1327" h="721" extrusionOk="0">
                  <a:moveTo>
                    <a:pt x="1078" y="0"/>
                  </a:moveTo>
                  <a:cubicBezTo>
                    <a:pt x="1043" y="0"/>
                    <a:pt x="1006" y="8"/>
                    <a:pt x="972" y="24"/>
                  </a:cubicBezTo>
                  <a:cubicBezTo>
                    <a:pt x="430" y="295"/>
                    <a:pt x="1" y="612"/>
                    <a:pt x="122" y="687"/>
                  </a:cubicBezTo>
                  <a:cubicBezTo>
                    <a:pt x="146" y="710"/>
                    <a:pt x="187" y="721"/>
                    <a:pt x="242" y="721"/>
                  </a:cubicBezTo>
                  <a:cubicBezTo>
                    <a:pt x="445" y="721"/>
                    <a:pt x="829" y="578"/>
                    <a:pt x="1168" y="453"/>
                  </a:cubicBezTo>
                  <a:cubicBezTo>
                    <a:pt x="1242" y="453"/>
                    <a:pt x="1326" y="332"/>
                    <a:pt x="1326" y="220"/>
                  </a:cubicBezTo>
                  <a:cubicBezTo>
                    <a:pt x="1326" y="96"/>
                    <a:pt x="1206" y="0"/>
                    <a:pt x="1078" y="0"/>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119"/>
            <p:cNvSpPr/>
            <p:nvPr/>
          </p:nvSpPr>
          <p:spPr>
            <a:xfrm flipH="1">
              <a:off x="10075723" y="2983370"/>
              <a:ext cx="85277" cy="54893"/>
            </a:xfrm>
            <a:custGeom>
              <a:avLst/>
              <a:gdLst/>
              <a:ahLst/>
              <a:cxnLst/>
              <a:rect l="l" t="t" r="r" b="b"/>
              <a:pathLst>
                <a:path w="1364" h="878" extrusionOk="0">
                  <a:moveTo>
                    <a:pt x="1040" y="149"/>
                  </a:moveTo>
                  <a:cubicBezTo>
                    <a:pt x="1064" y="149"/>
                    <a:pt x="1092" y="159"/>
                    <a:pt x="1130" y="177"/>
                  </a:cubicBezTo>
                  <a:cubicBezTo>
                    <a:pt x="1167" y="177"/>
                    <a:pt x="1204" y="262"/>
                    <a:pt x="1204" y="299"/>
                  </a:cubicBezTo>
                  <a:lnTo>
                    <a:pt x="1204" y="336"/>
                  </a:lnTo>
                  <a:cubicBezTo>
                    <a:pt x="1204" y="374"/>
                    <a:pt x="1167" y="458"/>
                    <a:pt x="1092" y="495"/>
                  </a:cubicBezTo>
                  <a:cubicBezTo>
                    <a:pt x="551" y="691"/>
                    <a:pt x="234" y="728"/>
                    <a:pt x="159" y="728"/>
                  </a:cubicBezTo>
                  <a:cubicBezTo>
                    <a:pt x="196" y="644"/>
                    <a:pt x="430" y="458"/>
                    <a:pt x="971" y="177"/>
                  </a:cubicBezTo>
                  <a:cubicBezTo>
                    <a:pt x="994" y="159"/>
                    <a:pt x="1015" y="149"/>
                    <a:pt x="1040" y="149"/>
                  </a:cubicBezTo>
                  <a:close/>
                  <a:moveTo>
                    <a:pt x="1036" y="0"/>
                  </a:moveTo>
                  <a:cubicBezTo>
                    <a:pt x="983" y="0"/>
                    <a:pt x="934" y="9"/>
                    <a:pt x="896" y="28"/>
                  </a:cubicBezTo>
                  <a:cubicBezTo>
                    <a:pt x="504" y="224"/>
                    <a:pt x="0" y="532"/>
                    <a:pt x="0" y="728"/>
                  </a:cubicBezTo>
                  <a:cubicBezTo>
                    <a:pt x="0" y="766"/>
                    <a:pt x="0" y="803"/>
                    <a:pt x="38" y="840"/>
                  </a:cubicBezTo>
                  <a:cubicBezTo>
                    <a:pt x="38" y="840"/>
                    <a:pt x="84" y="878"/>
                    <a:pt x="196" y="878"/>
                  </a:cubicBezTo>
                  <a:cubicBezTo>
                    <a:pt x="355" y="878"/>
                    <a:pt x="626" y="840"/>
                    <a:pt x="1167" y="607"/>
                  </a:cubicBezTo>
                  <a:cubicBezTo>
                    <a:pt x="1288" y="570"/>
                    <a:pt x="1363" y="458"/>
                    <a:pt x="1363" y="299"/>
                  </a:cubicBezTo>
                  <a:cubicBezTo>
                    <a:pt x="1363" y="177"/>
                    <a:pt x="1288" y="103"/>
                    <a:pt x="1204" y="28"/>
                  </a:cubicBezTo>
                  <a:cubicBezTo>
                    <a:pt x="1148" y="9"/>
                    <a:pt x="1090" y="0"/>
                    <a:pt x="1036" y="0"/>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119"/>
            <p:cNvSpPr/>
            <p:nvPr/>
          </p:nvSpPr>
          <p:spPr>
            <a:xfrm flipH="1">
              <a:off x="10177884" y="2636131"/>
              <a:ext cx="364804" cy="624075"/>
            </a:xfrm>
            <a:custGeom>
              <a:avLst/>
              <a:gdLst/>
              <a:ahLst/>
              <a:cxnLst/>
              <a:rect l="l" t="t" r="r" b="b"/>
              <a:pathLst>
                <a:path w="5835" h="9982" extrusionOk="0">
                  <a:moveTo>
                    <a:pt x="4031" y="0"/>
                  </a:moveTo>
                  <a:cubicBezTo>
                    <a:pt x="3603" y="0"/>
                    <a:pt x="3175" y="216"/>
                    <a:pt x="2922" y="598"/>
                  </a:cubicBezTo>
                  <a:cubicBezTo>
                    <a:pt x="1" y="5153"/>
                    <a:pt x="664" y="8420"/>
                    <a:pt x="664" y="8420"/>
                  </a:cubicBezTo>
                  <a:cubicBezTo>
                    <a:pt x="776" y="9857"/>
                    <a:pt x="1634" y="9894"/>
                    <a:pt x="1634" y="9894"/>
                  </a:cubicBezTo>
                  <a:cubicBezTo>
                    <a:pt x="1873" y="9954"/>
                    <a:pt x="2112" y="9982"/>
                    <a:pt x="2350" y="9982"/>
                  </a:cubicBezTo>
                  <a:cubicBezTo>
                    <a:pt x="3668" y="9982"/>
                    <a:pt x="4949" y="9147"/>
                    <a:pt x="5835" y="8420"/>
                  </a:cubicBezTo>
                  <a:cubicBezTo>
                    <a:pt x="5797" y="8261"/>
                    <a:pt x="5760" y="8112"/>
                    <a:pt x="5723" y="7953"/>
                  </a:cubicBezTo>
                  <a:cubicBezTo>
                    <a:pt x="5601" y="7412"/>
                    <a:pt x="5443" y="6898"/>
                    <a:pt x="5405" y="6357"/>
                  </a:cubicBezTo>
                  <a:lnTo>
                    <a:pt x="3697" y="6824"/>
                  </a:lnTo>
                  <a:cubicBezTo>
                    <a:pt x="5060" y="4453"/>
                    <a:pt x="5368" y="3249"/>
                    <a:pt x="5527" y="2231"/>
                  </a:cubicBezTo>
                  <a:cubicBezTo>
                    <a:pt x="5527" y="2119"/>
                    <a:pt x="5564" y="1998"/>
                    <a:pt x="5564" y="1886"/>
                  </a:cubicBezTo>
                  <a:cubicBezTo>
                    <a:pt x="5601" y="953"/>
                    <a:pt x="5172" y="449"/>
                    <a:pt x="4668" y="178"/>
                  </a:cubicBezTo>
                  <a:cubicBezTo>
                    <a:pt x="4471" y="57"/>
                    <a:pt x="4251" y="0"/>
                    <a:pt x="4031" y="0"/>
                  </a:cubicBezTo>
                  <a:close/>
                </a:path>
              </a:pathLst>
            </a:custGeom>
            <a:solidFill>
              <a:srgbClr val="BC7BF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119"/>
            <p:cNvSpPr/>
            <p:nvPr/>
          </p:nvSpPr>
          <p:spPr>
            <a:xfrm flipH="1">
              <a:off x="10012705" y="2005236"/>
              <a:ext cx="437765" cy="437828"/>
            </a:xfrm>
            <a:custGeom>
              <a:avLst/>
              <a:gdLst/>
              <a:ahLst/>
              <a:cxnLst/>
              <a:rect l="l" t="t" r="r" b="b"/>
              <a:pathLst>
                <a:path w="7002" h="7003" extrusionOk="0">
                  <a:moveTo>
                    <a:pt x="3617" y="1"/>
                  </a:moveTo>
                  <a:cubicBezTo>
                    <a:pt x="3594" y="1"/>
                    <a:pt x="3571" y="1"/>
                    <a:pt x="3548" y="2"/>
                  </a:cubicBezTo>
                  <a:cubicBezTo>
                    <a:pt x="1597" y="39"/>
                    <a:pt x="1" y="1514"/>
                    <a:pt x="47" y="3539"/>
                  </a:cubicBezTo>
                  <a:cubicBezTo>
                    <a:pt x="84" y="5530"/>
                    <a:pt x="877" y="7003"/>
                    <a:pt x="2731" y="7003"/>
                  </a:cubicBezTo>
                  <a:cubicBezTo>
                    <a:pt x="2754" y="7003"/>
                    <a:pt x="2777" y="7002"/>
                    <a:pt x="2801" y="7002"/>
                  </a:cubicBezTo>
                  <a:cubicBezTo>
                    <a:pt x="4752" y="6955"/>
                    <a:pt x="7001" y="5873"/>
                    <a:pt x="6964" y="3847"/>
                  </a:cubicBezTo>
                  <a:cubicBezTo>
                    <a:pt x="6927" y="1846"/>
                    <a:pt x="5488" y="1"/>
                    <a:pt x="3617"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119"/>
            <p:cNvSpPr/>
            <p:nvPr/>
          </p:nvSpPr>
          <p:spPr>
            <a:xfrm flipH="1">
              <a:off x="9946809" y="2096767"/>
              <a:ext cx="423135" cy="449019"/>
            </a:xfrm>
            <a:custGeom>
              <a:avLst/>
              <a:gdLst/>
              <a:ahLst/>
              <a:cxnLst/>
              <a:rect l="l" t="t" r="r" b="b"/>
              <a:pathLst>
                <a:path w="6768" h="7182" extrusionOk="0">
                  <a:moveTo>
                    <a:pt x="3334" y="1"/>
                  </a:moveTo>
                  <a:cubicBezTo>
                    <a:pt x="3247" y="1"/>
                    <a:pt x="3160" y="4"/>
                    <a:pt x="3072" y="12"/>
                  </a:cubicBezTo>
                  <a:cubicBezTo>
                    <a:pt x="1279" y="171"/>
                    <a:pt x="1" y="1916"/>
                    <a:pt x="159" y="3858"/>
                  </a:cubicBezTo>
                  <a:cubicBezTo>
                    <a:pt x="302" y="5753"/>
                    <a:pt x="1759" y="7182"/>
                    <a:pt x="3447" y="7182"/>
                  </a:cubicBezTo>
                  <a:cubicBezTo>
                    <a:pt x="3530" y="7182"/>
                    <a:pt x="3613" y="7178"/>
                    <a:pt x="3697" y="7171"/>
                  </a:cubicBezTo>
                  <a:cubicBezTo>
                    <a:pt x="5480" y="7013"/>
                    <a:pt x="6768" y="5258"/>
                    <a:pt x="6609" y="3316"/>
                  </a:cubicBezTo>
                  <a:cubicBezTo>
                    <a:pt x="6423" y="1435"/>
                    <a:pt x="5013" y="1"/>
                    <a:pt x="3334" y="1"/>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119"/>
            <p:cNvSpPr/>
            <p:nvPr/>
          </p:nvSpPr>
          <p:spPr>
            <a:xfrm flipH="1">
              <a:off x="10311488" y="2299395"/>
              <a:ext cx="97531" cy="96969"/>
            </a:xfrm>
            <a:custGeom>
              <a:avLst/>
              <a:gdLst/>
              <a:ahLst/>
              <a:cxnLst/>
              <a:rect l="l" t="t" r="r" b="b"/>
              <a:pathLst>
                <a:path w="1560" h="1551" extrusionOk="0">
                  <a:moveTo>
                    <a:pt x="738" y="1"/>
                  </a:moveTo>
                  <a:cubicBezTo>
                    <a:pt x="318" y="1"/>
                    <a:pt x="0" y="346"/>
                    <a:pt x="0" y="776"/>
                  </a:cubicBezTo>
                  <a:cubicBezTo>
                    <a:pt x="0" y="1205"/>
                    <a:pt x="355" y="1550"/>
                    <a:pt x="784" y="1550"/>
                  </a:cubicBezTo>
                  <a:cubicBezTo>
                    <a:pt x="1204" y="1550"/>
                    <a:pt x="1559" y="1205"/>
                    <a:pt x="1559" y="776"/>
                  </a:cubicBezTo>
                  <a:cubicBezTo>
                    <a:pt x="1559" y="346"/>
                    <a:pt x="1167" y="1"/>
                    <a:pt x="738" y="1"/>
                  </a:cubicBezTo>
                  <a:close/>
                </a:path>
              </a:pathLst>
            </a:custGeom>
            <a:solidFill>
              <a:srgbClr val="A9534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119"/>
            <p:cNvSpPr/>
            <p:nvPr/>
          </p:nvSpPr>
          <p:spPr>
            <a:xfrm flipH="1">
              <a:off x="10367506" y="2335595"/>
              <a:ext cx="19319" cy="34511"/>
            </a:xfrm>
            <a:custGeom>
              <a:avLst/>
              <a:gdLst/>
              <a:ahLst/>
              <a:cxnLst/>
              <a:rect l="l" t="t" r="r" b="b"/>
              <a:pathLst>
                <a:path w="309" h="552" extrusionOk="0">
                  <a:moveTo>
                    <a:pt x="308" y="1"/>
                  </a:moveTo>
                  <a:cubicBezTo>
                    <a:pt x="233" y="38"/>
                    <a:pt x="149" y="38"/>
                    <a:pt x="112" y="85"/>
                  </a:cubicBezTo>
                  <a:cubicBezTo>
                    <a:pt x="75" y="159"/>
                    <a:pt x="0" y="197"/>
                    <a:pt x="0" y="318"/>
                  </a:cubicBezTo>
                  <a:cubicBezTo>
                    <a:pt x="0" y="393"/>
                    <a:pt x="37" y="467"/>
                    <a:pt x="112" y="505"/>
                  </a:cubicBezTo>
                  <a:cubicBezTo>
                    <a:pt x="149" y="505"/>
                    <a:pt x="196" y="551"/>
                    <a:pt x="233" y="551"/>
                  </a:cubicBezTo>
                  <a:lnTo>
                    <a:pt x="308" y="551"/>
                  </a:lnTo>
                  <a:lnTo>
                    <a:pt x="196" y="430"/>
                  </a:lnTo>
                  <a:cubicBezTo>
                    <a:pt x="149" y="393"/>
                    <a:pt x="112" y="355"/>
                    <a:pt x="112" y="318"/>
                  </a:cubicBezTo>
                  <a:cubicBezTo>
                    <a:pt x="112" y="271"/>
                    <a:pt x="149" y="197"/>
                    <a:pt x="196" y="159"/>
                  </a:cubicBezTo>
                  <a:cubicBezTo>
                    <a:pt x="233" y="122"/>
                    <a:pt x="271" y="85"/>
                    <a:pt x="308" y="1"/>
                  </a:cubicBezTo>
                  <a:close/>
                </a:path>
              </a:pathLst>
            </a:custGeom>
            <a:solidFill>
              <a:srgbClr val="853F3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119"/>
            <p:cNvSpPr/>
            <p:nvPr/>
          </p:nvSpPr>
          <p:spPr>
            <a:xfrm flipH="1">
              <a:off x="10036648" y="2401554"/>
              <a:ext cx="97531" cy="36199"/>
            </a:xfrm>
            <a:custGeom>
              <a:avLst/>
              <a:gdLst/>
              <a:ahLst/>
              <a:cxnLst/>
              <a:rect l="l" t="t" r="r" b="b"/>
              <a:pathLst>
                <a:path w="1560" h="579" extrusionOk="0">
                  <a:moveTo>
                    <a:pt x="1" y="0"/>
                  </a:moveTo>
                  <a:lnTo>
                    <a:pt x="1" y="0"/>
                  </a:lnTo>
                  <a:cubicBezTo>
                    <a:pt x="38" y="75"/>
                    <a:pt x="122" y="150"/>
                    <a:pt x="159" y="196"/>
                  </a:cubicBezTo>
                  <a:cubicBezTo>
                    <a:pt x="197" y="271"/>
                    <a:pt x="271" y="308"/>
                    <a:pt x="309" y="383"/>
                  </a:cubicBezTo>
                  <a:cubicBezTo>
                    <a:pt x="467" y="467"/>
                    <a:pt x="626" y="542"/>
                    <a:pt x="775" y="579"/>
                  </a:cubicBezTo>
                  <a:cubicBezTo>
                    <a:pt x="971" y="579"/>
                    <a:pt x="1167" y="504"/>
                    <a:pt x="1289" y="430"/>
                  </a:cubicBezTo>
                  <a:cubicBezTo>
                    <a:pt x="1401" y="308"/>
                    <a:pt x="1522" y="150"/>
                    <a:pt x="1559" y="0"/>
                  </a:cubicBezTo>
                  <a:lnTo>
                    <a:pt x="1559" y="0"/>
                  </a:lnTo>
                  <a:cubicBezTo>
                    <a:pt x="1438" y="112"/>
                    <a:pt x="1326" y="234"/>
                    <a:pt x="1205" y="271"/>
                  </a:cubicBezTo>
                  <a:cubicBezTo>
                    <a:pt x="1093" y="346"/>
                    <a:pt x="934" y="383"/>
                    <a:pt x="822" y="383"/>
                  </a:cubicBezTo>
                  <a:cubicBezTo>
                    <a:pt x="663" y="346"/>
                    <a:pt x="542" y="308"/>
                    <a:pt x="393" y="234"/>
                  </a:cubicBezTo>
                  <a:lnTo>
                    <a:pt x="197" y="150"/>
                  </a:lnTo>
                  <a:cubicBezTo>
                    <a:pt x="159" y="75"/>
                    <a:pt x="75" y="38"/>
                    <a:pt x="1" y="0"/>
                  </a:cubicBezTo>
                  <a:close/>
                </a:path>
              </a:pathLst>
            </a:custGeom>
            <a:solidFill>
              <a:srgbClr val="853F3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119"/>
            <p:cNvSpPr/>
            <p:nvPr/>
          </p:nvSpPr>
          <p:spPr>
            <a:xfrm flipH="1">
              <a:off x="10046588" y="2307023"/>
              <a:ext cx="43827" cy="70648"/>
            </a:xfrm>
            <a:custGeom>
              <a:avLst/>
              <a:gdLst/>
              <a:ahLst/>
              <a:cxnLst/>
              <a:rect l="l" t="t" r="r" b="b"/>
              <a:pathLst>
                <a:path w="701" h="1130" extrusionOk="0">
                  <a:moveTo>
                    <a:pt x="248" y="0"/>
                  </a:moveTo>
                  <a:cubicBezTo>
                    <a:pt x="215" y="0"/>
                    <a:pt x="178" y="9"/>
                    <a:pt x="159" y="28"/>
                  </a:cubicBezTo>
                  <a:cubicBezTo>
                    <a:pt x="122" y="346"/>
                    <a:pt x="1" y="887"/>
                    <a:pt x="197" y="1120"/>
                  </a:cubicBezTo>
                  <a:cubicBezTo>
                    <a:pt x="203" y="1127"/>
                    <a:pt x="219" y="1130"/>
                    <a:pt x="240" y="1130"/>
                  </a:cubicBezTo>
                  <a:cubicBezTo>
                    <a:pt x="346" y="1130"/>
                    <a:pt x="595" y="1056"/>
                    <a:pt x="626" y="924"/>
                  </a:cubicBezTo>
                  <a:cubicBezTo>
                    <a:pt x="701" y="654"/>
                    <a:pt x="393" y="261"/>
                    <a:pt x="309" y="28"/>
                  </a:cubicBezTo>
                  <a:cubicBezTo>
                    <a:pt x="309" y="9"/>
                    <a:pt x="281" y="0"/>
                    <a:pt x="248" y="0"/>
                  </a:cubicBezTo>
                  <a:close/>
                </a:path>
              </a:pathLst>
            </a:custGeom>
            <a:solidFill>
              <a:srgbClr val="853F3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119"/>
            <p:cNvSpPr/>
            <p:nvPr/>
          </p:nvSpPr>
          <p:spPr>
            <a:xfrm flipH="1">
              <a:off x="9988194" y="2287141"/>
              <a:ext cx="24570" cy="33948"/>
            </a:xfrm>
            <a:custGeom>
              <a:avLst/>
              <a:gdLst/>
              <a:ahLst/>
              <a:cxnLst/>
              <a:rect l="l" t="t" r="r" b="b"/>
              <a:pathLst>
                <a:path w="393" h="543" extrusionOk="0">
                  <a:moveTo>
                    <a:pt x="196" y="1"/>
                  </a:moveTo>
                  <a:cubicBezTo>
                    <a:pt x="84" y="1"/>
                    <a:pt x="0" y="113"/>
                    <a:pt x="0" y="271"/>
                  </a:cubicBezTo>
                  <a:cubicBezTo>
                    <a:pt x="0" y="393"/>
                    <a:pt x="84" y="542"/>
                    <a:pt x="196" y="542"/>
                  </a:cubicBezTo>
                  <a:cubicBezTo>
                    <a:pt x="317" y="542"/>
                    <a:pt x="392" y="430"/>
                    <a:pt x="392" y="271"/>
                  </a:cubicBezTo>
                  <a:cubicBezTo>
                    <a:pt x="392" y="113"/>
                    <a:pt x="317" y="1"/>
                    <a:pt x="196"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119"/>
            <p:cNvSpPr/>
            <p:nvPr/>
          </p:nvSpPr>
          <p:spPr>
            <a:xfrm flipH="1">
              <a:off x="10163314" y="2304084"/>
              <a:ext cx="24570" cy="33886"/>
            </a:xfrm>
            <a:custGeom>
              <a:avLst/>
              <a:gdLst/>
              <a:ahLst/>
              <a:cxnLst/>
              <a:rect l="l" t="t" r="r" b="b"/>
              <a:pathLst>
                <a:path w="393" h="542" extrusionOk="0">
                  <a:moveTo>
                    <a:pt x="197" y="0"/>
                  </a:moveTo>
                  <a:cubicBezTo>
                    <a:pt x="85" y="0"/>
                    <a:pt x="1" y="122"/>
                    <a:pt x="1" y="271"/>
                  </a:cubicBezTo>
                  <a:cubicBezTo>
                    <a:pt x="1" y="430"/>
                    <a:pt x="85" y="542"/>
                    <a:pt x="197" y="542"/>
                  </a:cubicBezTo>
                  <a:cubicBezTo>
                    <a:pt x="318" y="542"/>
                    <a:pt x="393" y="430"/>
                    <a:pt x="393" y="271"/>
                  </a:cubicBezTo>
                  <a:cubicBezTo>
                    <a:pt x="393" y="122"/>
                    <a:pt x="318" y="0"/>
                    <a:pt x="197" y="0"/>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119"/>
            <p:cNvSpPr/>
            <p:nvPr/>
          </p:nvSpPr>
          <p:spPr>
            <a:xfrm flipH="1">
              <a:off x="9985884" y="2011301"/>
              <a:ext cx="413195" cy="300409"/>
            </a:xfrm>
            <a:custGeom>
              <a:avLst/>
              <a:gdLst/>
              <a:ahLst/>
              <a:cxnLst/>
              <a:rect l="l" t="t" r="r" b="b"/>
              <a:pathLst>
                <a:path w="6609" h="4805" extrusionOk="0">
                  <a:moveTo>
                    <a:pt x="2887" y="1"/>
                  </a:moveTo>
                  <a:cubicBezTo>
                    <a:pt x="2397" y="1"/>
                    <a:pt x="1850" y="97"/>
                    <a:pt x="1241" y="325"/>
                  </a:cubicBezTo>
                  <a:cubicBezTo>
                    <a:pt x="812" y="483"/>
                    <a:pt x="0" y="3825"/>
                    <a:pt x="579" y="4609"/>
                  </a:cubicBezTo>
                  <a:lnTo>
                    <a:pt x="812" y="4805"/>
                  </a:lnTo>
                  <a:cubicBezTo>
                    <a:pt x="812" y="4805"/>
                    <a:pt x="1596" y="4217"/>
                    <a:pt x="2604" y="1687"/>
                  </a:cubicBezTo>
                  <a:cubicBezTo>
                    <a:pt x="2604" y="1687"/>
                    <a:pt x="4546" y="3094"/>
                    <a:pt x="6389" y="3094"/>
                  </a:cubicBezTo>
                  <a:cubicBezTo>
                    <a:pt x="6462" y="3094"/>
                    <a:pt x="6535" y="3092"/>
                    <a:pt x="6608" y="3087"/>
                  </a:cubicBezTo>
                  <a:cubicBezTo>
                    <a:pt x="6608" y="3087"/>
                    <a:pt x="5658" y="1"/>
                    <a:pt x="2887"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119"/>
            <p:cNvSpPr/>
            <p:nvPr/>
          </p:nvSpPr>
          <p:spPr>
            <a:xfrm flipH="1">
              <a:off x="10238590" y="1927023"/>
              <a:ext cx="231136" cy="253394"/>
            </a:xfrm>
            <a:custGeom>
              <a:avLst/>
              <a:gdLst/>
              <a:ahLst/>
              <a:cxnLst/>
              <a:rect l="l" t="t" r="r" b="b"/>
              <a:pathLst>
                <a:path w="3697" h="4053" extrusionOk="0">
                  <a:moveTo>
                    <a:pt x="1891" y="1"/>
                  </a:moveTo>
                  <a:cubicBezTo>
                    <a:pt x="1871" y="1"/>
                    <a:pt x="1850" y="1"/>
                    <a:pt x="1830" y="2"/>
                  </a:cubicBezTo>
                  <a:cubicBezTo>
                    <a:pt x="822" y="2"/>
                    <a:pt x="1" y="935"/>
                    <a:pt x="38" y="2027"/>
                  </a:cubicBezTo>
                  <a:cubicBezTo>
                    <a:pt x="38" y="3157"/>
                    <a:pt x="897" y="4053"/>
                    <a:pt x="1905" y="4053"/>
                  </a:cubicBezTo>
                  <a:cubicBezTo>
                    <a:pt x="2922" y="4006"/>
                    <a:pt x="3697" y="3119"/>
                    <a:pt x="3697" y="1990"/>
                  </a:cubicBezTo>
                  <a:cubicBezTo>
                    <a:pt x="3697" y="883"/>
                    <a:pt x="2872" y="1"/>
                    <a:pt x="1891" y="1"/>
                  </a:cubicBezTo>
                  <a:close/>
                </a:path>
              </a:pathLst>
            </a:custGeom>
            <a:solidFill>
              <a:srgbClr val="5A254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98"/>
        <p:cNvGrpSpPr/>
        <p:nvPr/>
      </p:nvGrpSpPr>
      <p:grpSpPr>
        <a:xfrm>
          <a:off x="0" y="0"/>
          <a:ext cx="0" cy="0"/>
          <a:chOff x="0" y="0"/>
          <a:chExt cx="0" cy="0"/>
        </a:xfrm>
      </p:grpSpPr>
      <p:sp>
        <p:nvSpPr>
          <p:cNvPr id="4199" name="Google Shape;4199;p120"/>
          <p:cNvSpPr txBox="1">
            <a:spLocks noGrp="1"/>
          </p:cNvSpPr>
          <p:nvPr>
            <p:ph type="title"/>
          </p:nvPr>
        </p:nvSpPr>
        <p:spPr>
          <a:xfrm>
            <a:off x="4057650" y="563325"/>
            <a:ext cx="5000100" cy="2615700"/>
          </a:xfrm>
          <a:prstGeom prst="rect">
            <a:avLst/>
          </a:prstGeom>
          <a:effectLst>
            <a:outerShdw blurRad="114300" dist="66675" dir="7620000" algn="bl" rotWithShape="0">
              <a:srgbClr val="000000">
                <a:alpha val="34000"/>
              </a:srgbClr>
            </a:outerShdw>
          </a:effectLst>
        </p:spPr>
        <p:txBody>
          <a:bodyPr spcFirstLastPara="1" wrap="square" lIns="14400" tIns="14400" rIns="14400" bIns="14400" anchor="ctr" anchorCtr="0">
            <a:noAutofit/>
          </a:bodyPr>
          <a:lstStyle/>
          <a:p>
            <a:pPr marL="0" lvl="0" indent="0" algn="ctr" rtl="0">
              <a:spcBef>
                <a:spcPts val="0"/>
              </a:spcBef>
              <a:spcAft>
                <a:spcPts val="0"/>
              </a:spcAft>
              <a:buNone/>
            </a:pPr>
            <a:r>
              <a:rPr lang="en"/>
              <a:t>80/20 Rule</a:t>
            </a:r>
            <a:endParaRPr/>
          </a:p>
        </p:txBody>
      </p:sp>
      <p:sp>
        <p:nvSpPr>
          <p:cNvPr id="4200" name="Google Shape;4200;p120"/>
          <p:cNvSpPr txBox="1">
            <a:spLocks noGrp="1"/>
          </p:cNvSpPr>
          <p:nvPr>
            <p:ph type="subTitle" idx="1"/>
          </p:nvPr>
        </p:nvSpPr>
        <p:spPr>
          <a:xfrm>
            <a:off x="5122800" y="3274207"/>
            <a:ext cx="2869800" cy="759000"/>
          </a:xfrm>
          <a:prstGeom prst="rect">
            <a:avLst/>
          </a:prstGeom>
        </p:spPr>
        <p:txBody>
          <a:bodyPr spcFirstLastPara="1" wrap="square" lIns="14400" tIns="14400" rIns="14400" bIns="14400" anchor="t" anchorCtr="0">
            <a:noAutofit/>
          </a:bodyPr>
          <a:lstStyle/>
          <a:p>
            <a:pPr marL="0" lvl="0" indent="0" algn="ctr" rtl="0">
              <a:spcBef>
                <a:spcPts val="0"/>
              </a:spcBef>
              <a:spcAft>
                <a:spcPts val="0"/>
              </a:spcAft>
              <a:buNone/>
            </a:pPr>
            <a:r>
              <a:rPr lang="en" sz="1500"/>
              <a:t>“the last 20% of cars to join a congested road reduce road speed by 80%”</a:t>
            </a:r>
            <a:endParaRPr sz="1500"/>
          </a:p>
        </p:txBody>
      </p:sp>
    </p:spTree>
  </p:cSld>
  <p:clrMapOvr>
    <a:masterClrMapping/>
  </p:clrMapOvr>
</p:sld>
</file>

<file path=ppt/theme/theme1.xml><?xml version="1.0" encoding="utf-8"?>
<a:theme xmlns:a="http://schemas.openxmlformats.org/drawingml/2006/main" name="Walk to School Day by Slidesgo">
  <a:themeElements>
    <a:clrScheme name="Simple Light">
      <a:dk1>
        <a:srgbClr val="FDF0DF"/>
      </a:dk1>
      <a:lt1>
        <a:srgbClr val="FFB43F"/>
      </a:lt1>
      <a:dk2>
        <a:srgbClr val="FE5F26"/>
      </a:dk2>
      <a:lt2>
        <a:srgbClr val="EF4198"/>
      </a:lt2>
      <a:accent1>
        <a:srgbClr val="5A2543"/>
      </a:accent1>
      <a:accent2>
        <a:srgbClr val="BC7BFB"/>
      </a:accent2>
      <a:accent3>
        <a:srgbClr val="338EE4"/>
      </a:accent3>
      <a:accent4>
        <a:srgbClr val="01A09A"/>
      </a:accent4>
      <a:accent5>
        <a:srgbClr val="D7F0E5"/>
      </a:accent5>
      <a:accent6>
        <a:srgbClr val="CBD0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alk to School Day by Slidesgo">
  <a:themeElements>
    <a:clrScheme name="Simple Light">
      <a:dk1>
        <a:srgbClr val="FDF0DF"/>
      </a:dk1>
      <a:lt1>
        <a:srgbClr val="FFB43F"/>
      </a:lt1>
      <a:dk2>
        <a:srgbClr val="FE5F26"/>
      </a:dk2>
      <a:lt2>
        <a:srgbClr val="EF4198"/>
      </a:lt2>
      <a:accent1>
        <a:srgbClr val="5A2543"/>
      </a:accent1>
      <a:accent2>
        <a:srgbClr val="BC7BFB"/>
      </a:accent2>
      <a:accent3>
        <a:srgbClr val="338EE4"/>
      </a:accent3>
      <a:accent4>
        <a:srgbClr val="01A09A"/>
      </a:accent4>
      <a:accent5>
        <a:srgbClr val="D7F0E5"/>
      </a:accent5>
      <a:accent6>
        <a:srgbClr val="CBD0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alk to School Day by Slidesgo">
  <a:themeElements>
    <a:clrScheme name="Simple Light">
      <a:dk1>
        <a:srgbClr val="FDF0DF"/>
      </a:dk1>
      <a:lt1>
        <a:srgbClr val="FFB43F"/>
      </a:lt1>
      <a:dk2>
        <a:srgbClr val="FE5F26"/>
      </a:dk2>
      <a:lt2>
        <a:srgbClr val="EF4198"/>
      </a:lt2>
      <a:accent1>
        <a:srgbClr val="5A2543"/>
      </a:accent1>
      <a:accent2>
        <a:srgbClr val="BC7BFB"/>
      </a:accent2>
      <a:accent3>
        <a:srgbClr val="338EE4"/>
      </a:accent3>
      <a:accent4>
        <a:srgbClr val="01A09A"/>
      </a:accent4>
      <a:accent5>
        <a:srgbClr val="D7F0E5"/>
      </a:accent5>
      <a:accent6>
        <a:srgbClr val="CBD0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3108</Words>
  <Application>Microsoft Office PowerPoint</Application>
  <PresentationFormat>On-screen Show (16:9)</PresentationFormat>
  <Paragraphs>301</Paragraphs>
  <Slides>42</Slides>
  <Notes>42</Notes>
  <HiddenSlides>0</HiddenSlides>
  <MMClips>2</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42</vt:i4>
      </vt:variant>
    </vt:vector>
  </HeadingPairs>
  <TitlesOfParts>
    <vt:vector size="52" baseType="lpstr">
      <vt:lpstr>PT Sans</vt:lpstr>
      <vt:lpstr>Arvo</vt:lpstr>
      <vt:lpstr>Nunito Light</vt:lpstr>
      <vt:lpstr>Anaheim</vt:lpstr>
      <vt:lpstr>Spartan</vt:lpstr>
      <vt:lpstr>Arial</vt:lpstr>
      <vt:lpstr>Nanum Pen Script</vt:lpstr>
      <vt:lpstr>Walk to School Day by Slidesgo</vt:lpstr>
      <vt:lpstr>Walk to School Day by Slidesgo</vt:lpstr>
      <vt:lpstr>Walk to School Day by Slidesgo</vt:lpstr>
      <vt:lpstr>The Global Traffic Challenge</vt:lpstr>
      <vt:lpstr>Walk to School</vt:lpstr>
      <vt:lpstr>The WPI Team</vt:lpstr>
      <vt:lpstr>The Braude Team</vt:lpstr>
      <vt:lpstr>Table of contents</vt:lpstr>
      <vt:lpstr>Introduction</vt:lpstr>
      <vt:lpstr>Our Purpose Statement</vt:lpstr>
      <vt:lpstr>Our Research Question</vt:lpstr>
      <vt:lpstr>80/20 Rule</vt:lpstr>
      <vt:lpstr>Preliminary Data</vt:lpstr>
      <vt:lpstr>PowerPoint Presentation</vt:lpstr>
      <vt:lpstr>PowerPoint Presentation</vt:lpstr>
      <vt:lpstr>Barriers to Walking</vt:lpstr>
      <vt:lpstr>Data Collection Plan</vt:lpstr>
      <vt:lpstr>Thoughts on Data Collection  </vt:lpstr>
      <vt:lpstr>Goals and Solutions </vt:lpstr>
      <vt:lpstr> Application should promote socialization and stimulate interest by providing material rewards </vt:lpstr>
      <vt:lpstr>Critical Findings</vt:lpstr>
      <vt:lpstr>Walk 2 School App</vt:lpstr>
      <vt:lpstr>Solution Overview</vt:lpstr>
      <vt:lpstr>Walk2School Application</vt:lpstr>
      <vt:lpstr>PowerPoint Presentation</vt:lpstr>
      <vt:lpstr>Walk Verification</vt:lpstr>
      <vt:lpstr>Admin Panel</vt:lpstr>
      <vt:lpstr>Shop Dashboard</vt:lpstr>
      <vt:lpstr>Order Dashboard</vt:lpstr>
      <vt:lpstr>Database</vt:lpstr>
      <vt:lpstr>Data Security</vt:lpstr>
      <vt:lpstr>Results</vt:lpstr>
      <vt:lpstr>Survey Data</vt:lpstr>
      <vt:lpstr>Map of Karmiel</vt:lpstr>
      <vt:lpstr>VS</vt:lpstr>
      <vt:lpstr>What’s Next</vt:lpstr>
      <vt:lpstr>Expand Social Aspect</vt:lpstr>
      <vt:lpstr>Research Future</vt:lpstr>
      <vt:lpstr>Final Words</vt:lpstr>
      <vt:lpstr>The WPI  Staff</vt:lpstr>
      <vt:lpstr>The Braude Team</vt:lpstr>
      <vt:lpstr>Honorable Mentions</vt:lpstr>
      <vt:lpstr>Thanks!</vt:lpstr>
      <vt:lpstr>Resources</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Global Traffic Challenge</dc:title>
  <cp:lastModifiedBy>Nguyen, Dylan</cp:lastModifiedBy>
  <cp:revision>1</cp:revision>
  <dcterms:modified xsi:type="dcterms:W3CDTF">2023-05-03T19:27:22Z</dcterms:modified>
</cp:coreProperties>
</file>