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comments/comment10.xml" ContentType="application/vnd.openxmlformats-officedocument.presentationml.comments+xml"/>
  <Override PartName="/ppt/comments/comment11.xml" ContentType="application/vnd.openxmlformats-officedocument.presentationml.comments+xml"/>
  <Override PartName="/ppt/comments/comment12.xml" ContentType="application/vnd.openxmlformats-officedocument.presentationml.comments+xml"/>
  <Override PartName="/ppt/comments/comment13.xml" ContentType="application/vnd.openxmlformats-officedocument.presentationml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omments/comment14.xml" ContentType="application/vnd.openxmlformats-officedocument.presentationml.comments+xml"/>
  <Override PartName="/ppt/comments/comment15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16.xml" ContentType="application/vnd.openxmlformats-officedocument.presentationml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17.xml" ContentType="application/vnd.openxmlformats-officedocument.presentationml.comments+xml"/>
  <Override PartName="/ppt/comments/comment18.xml" ContentType="application/vnd.openxmlformats-officedocument.presentationml.comments+xml"/>
  <Override PartName="/ppt/comments/comment19.xml" ContentType="application/vnd.openxmlformats-officedocument.presentationml.comment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omments/comment20.xml" ContentType="application/vnd.openxmlformats-officedocument.presentationml.comments+xml"/>
  <Override PartName="/ppt/notesSlides/notesSlide5.xml" ContentType="application/vnd.openxmlformats-officedocument.presentationml.notesSlide+xml"/>
  <Override PartName="/ppt/comments/comment21.xml" ContentType="application/vnd.openxmlformats-officedocument.presentationml.comments+xml"/>
  <Override PartName="/ppt/notesSlides/notesSlide6.xml" ContentType="application/vnd.openxmlformats-officedocument.presentationml.notesSlide+xml"/>
  <Override PartName="/ppt/comments/comment2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</p:sldMasterIdLst>
  <p:notesMasterIdLst>
    <p:notesMasterId r:id="rId28"/>
  </p:notesMasterIdLst>
  <p:sldIdLst>
    <p:sldId id="256" r:id="rId3"/>
    <p:sldId id="257" r:id="rId4"/>
    <p:sldId id="261" r:id="rId5"/>
    <p:sldId id="258" r:id="rId6"/>
    <p:sldId id="259" r:id="rId7"/>
    <p:sldId id="263" r:id="rId8"/>
    <p:sldId id="285" r:id="rId9"/>
    <p:sldId id="268" r:id="rId10"/>
    <p:sldId id="297" r:id="rId11"/>
    <p:sldId id="298" r:id="rId12"/>
    <p:sldId id="264" r:id="rId13"/>
    <p:sldId id="267" r:id="rId14"/>
    <p:sldId id="295" r:id="rId15"/>
    <p:sldId id="296" r:id="rId16"/>
    <p:sldId id="286" r:id="rId17"/>
    <p:sldId id="287" r:id="rId18"/>
    <p:sldId id="288" r:id="rId19"/>
    <p:sldId id="289" r:id="rId20"/>
    <p:sldId id="290" r:id="rId21"/>
    <p:sldId id="282" r:id="rId22"/>
    <p:sldId id="281" r:id="rId23"/>
    <p:sldId id="280" r:id="rId24"/>
    <p:sldId id="276" r:id="rId25"/>
    <p:sldId id="277" r:id="rId26"/>
    <p:sldId id="299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rrett Brogan" initials="GB" lastIdx="34" clrIdx="0">
    <p:extLst>
      <p:ext uri="{19B8F6BF-5375-455C-9EA6-DF929625EA0E}">
        <p15:presenceInfo xmlns:p15="http://schemas.microsoft.com/office/powerpoint/2012/main" userId="e635783bb7ef5b9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0000"/>
    <a:srgbClr val="F4CCCC"/>
    <a:srgbClr val="190529"/>
    <a:srgbClr val="020B63"/>
    <a:srgbClr val="7286A0"/>
    <a:srgbClr val="8091A3"/>
    <a:srgbClr val="5B7493"/>
    <a:srgbClr val="781C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00" autoAdjust="0"/>
    <p:restoredTop sz="74727" autoAdjust="0"/>
  </p:normalViewPr>
  <p:slideViewPr>
    <p:cSldViewPr snapToGrid="0">
      <p:cViewPr varScale="1">
        <p:scale>
          <a:sx n="64" d="100"/>
          <a:sy n="64" d="100"/>
        </p:scale>
        <p:origin x="108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Mid Speed</a:t>
            </a:r>
            <a:r>
              <a:rPr lang="en-US" baseline="0"/>
              <a:t> </a:t>
            </a:r>
            <a:r>
              <a:rPr lang="en-US"/>
              <a:t>Fuel Burn/Distance</a:t>
            </a:r>
            <a:r>
              <a:rPr lang="en-US" baseline="0"/>
              <a:t> </a:t>
            </a:r>
            <a:r>
              <a:rPr lang="en-US"/>
              <a:t>over Time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1"/>
          <c:order val="1"/>
          <c:tx>
            <c:v>Cleaning Intervals</c:v>
          </c:tx>
          <c:spPr>
            <a:ln w="28575" cap="rnd">
              <a:solidFill>
                <a:schemeClr val="lt1">
                  <a:alpha val="50000"/>
                </a:schemeClr>
              </a:solidFill>
              <a:round/>
            </a:ln>
            <a:effectLst>
              <a:outerShdw dist="25400" dir="2700000" algn="tl" rotWithShape="0">
                <a:schemeClr val="accent2"/>
              </a:outerShdw>
            </a:effectLst>
          </c:spPr>
          <c:marker>
            <c:symbol val="circle"/>
            <c:size val="6"/>
            <c:spPr>
              <a:solidFill>
                <a:schemeClr val="accent2"/>
              </a:solidFill>
              <a:ln w="22225">
                <a:solidFill>
                  <a:schemeClr val="lt1"/>
                </a:solidFill>
                <a:round/>
              </a:ln>
              <a:effectLst/>
            </c:spPr>
          </c:marker>
          <c:xVal>
            <c:numLit>
              <c:formatCode>General</c:formatCode>
              <c:ptCount val="2"/>
              <c:pt idx="0">
                <c:v>9</c:v>
              </c:pt>
              <c:pt idx="1">
                <c:v>9</c:v>
              </c:pt>
            </c:numLit>
          </c:xVal>
          <c:yVal>
            <c:numLit>
              <c:formatCode>General</c:formatCode>
              <c:ptCount val="2"/>
              <c:pt idx="0">
                <c:v>0</c:v>
              </c:pt>
              <c:pt idx="1">
                <c:v>3</c:v>
              </c:pt>
            </c:numLit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0DA2-4B64-819A-A48631F755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2847856"/>
        <c:axId val="432851384"/>
      </c:scatterChar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circle"/>
            <c:size val="6"/>
            <c:spPr>
              <a:solidFill>
                <a:schemeClr val="accent1"/>
              </a:solidFill>
              <a:ln w="22225">
                <a:solidFill>
                  <a:schemeClr val="lt1"/>
                </a:solidFill>
                <a:round/>
              </a:ln>
              <a:effectLst/>
            </c:spPr>
          </c:marker>
          <c:trendline>
            <c:spPr>
              <a:ln w="28575" cap="rnd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trendlineType val="linear"/>
            <c:dispRSqr val="0"/>
            <c:dispEq val="0"/>
          </c:trendline>
          <c:trendline>
            <c:spPr>
              <a:ln w="28575" cap="rnd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trendlineType val="exp"/>
            <c:dispRSqr val="0"/>
            <c:dispEq val="1"/>
            <c:trendlineLbl>
              <c:layout>
                <c:manualLayout>
                  <c:x val="-0.4767133808698551"/>
                  <c:y val="-2.7461429477351355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800" baseline="0" dirty="0"/>
                      <a:t>y = 1.9451e</a:t>
                    </a:r>
                    <a:r>
                      <a:rPr lang="en-US" sz="2800" baseline="30000" dirty="0"/>
                      <a:t>0.0265x</a:t>
                    </a:r>
                    <a:endParaRPr lang="en-US" sz="2800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'[Saving a Mill (1).xlsx]Fuel Burn to Distance'!$A$3:$A$128</c:f>
              <c:numCache>
                <c:formatCode>General</c:formatCode>
                <c:ptCount val="126"/>
                <c:pt idx="0">
                  <c:v>0.14285714285714285</c:v>
                </c:pt>
                <c:pt idx="1">
                  <c:v>0.2857142857142857</c:v>
                </c:pt>
                <c:pt idx="2">
                  <c:v>0.42857142857142855</c:v>
                </c:pt>
                <c:pt idx="3">
                  <c:v>0.5714285714285714</c:v>
                </c:pt>
                <c:pt idx="4">
                  <c:v>0.71428571428571419</c:v>
                </c:pt>
                <c:pt idx="5">
                  <c:v>0.85714285714285698</c:v>
                </c:pt>
                <c:pt idx="6">
                  <c:v>0.99999999999999978</c:v>
                </c:pt>
                <c:pt idx="7">
                  <c:v>1.1428571428571426</c:v>
                </c:pt>
                <c:pt idx="8">
                  <c:v>1.2857142857142854</c:v>
                </c:pt>
                <c:pt idx="9">
                  <c:v>1.4285714285714282</c:v>
                </c:pt>
                <c:pt idx="10">
                  <c:v>1.571428571428571</c:v>
                </c:pt>
                <c:pt idx="11">
                  <c:v>1.7142857142857137</c:v>
                </c:pt>
                <c:pt idx="12">
                  <c:v>1.8571428571428565</c:v>
                </c:pt>
                <c:pt idx="13">
                  <c:v>1.9999999999999993</c:v>
                </c:pt>
                <c:pt idx="14">
                  <c:v>2.1428571428571423</c:v>
                </c:pt>
                <c:pt idx="15">
                  <c:v>2.2857142857142851</c:v>
                </c:pt>
                <c:pt idx="16">
                  <c:v>2.4285714285714279</c:v>
                </c:pt>
                <c:pt idx="17">
                  <c:v>2.5714285714285707</c:v>
                </c:pt>
                <c:pt idx="18">
                  <c:v>2.7142857142857135</c:v>
                </c:pt>
                <c:pt idx="19">
                  <c:v>2.8571428571428563</c:v>
                </c:pt>
                <c:pt idx="20">
                  <c:v>2.9999999999999991</c:v>
                </c:pt>
                <c:pt idx="21">
                  <c:v>3.1428571428571419</c:v>
                </c:pt>
                <c:pt idx="22">
                  <c:v>3.2857142857142847</c:v>
                </c:pt>
                <c:pt idx="23">
                  <c:v>3.4285714285714275</c:v>
                </c:pt>
                <c:pt idx="24">
                  <c:v>3.5714285714285703</c:v>
                </c:pt>
                <c:pt idx="25">
                  <c:v>3.7142857142857131</c:v>
                </c:pt>
                <c:pt idx="26">
                  <c:v>3.8571428571428559</c:v>
                </c:pt>
                <c:pt idx="27">
                  <c:v>3.9999999999999987</c:v>
                </c:pt>
                <c:pt idx="28">
                  <c:v>4.1428571428571415</c:v>
                </c:pt>
                <c:pt idx="29">
                  <c:v>4.2857142857142847</c:v>
                </c:pt>
                <c:pt idx="30">
                  <c:v>4.4285714285714279</c:v>
                </c:pt>
                <c:pt idx="31">
                  <c:v>4.5714285714285712</c:v>
                </c:pt>
                <c:pt idx="32">
                  <c:v>4.7142857142857144</c:v>
                </c:pt>
                <c:pt idx="33">
                  <c:v>4.8571428571428577</c:v>
                </c:pt>
                <c:pt idx="34">
                  <c:v>5.0000000000000009</c:v>
                </c:pt>
                <c:pt idx="35">
                  <c:v>5.1428571428571441</c:v>
                </c:pt>
                <c:pt idx="36">
                  <c:v>5.2857142857142874</c:v>
                </c:pt>
                <c:pt idx="37">
                  <c:v>5.4285714285714306</c:v>
                </c:pt>
                <c:pt idx="38">
                  <c:v>5.5714285714285738</c:v>
                </c:pt>
                <c:pt idx="39">
                  <c:v>5.7142857142857171</c:v>
                </c:pt>
                <c:pt idx="40">
                  <c:v>5.8571428571428603</c:v>
                </c:pt>
                <c:pt idx="41">
                  <c:v>6.0000000000000036</c:v>
                </c:pt>
                <c:pt idx="42">
                  <c:v>6.1428571428571468</c:v>
                </c:pt>
                <c:pt idx="43">
                  <c:v>6.28571428571429</c:v>
                </c:pt>
                <c:pt idx="44">
                  <c:v>6.4285714285714333</c:v>
                </c:pt>
                <c:pt idx="45">
                  <c:v>6.5714285714285765</c:v>
                </c:pt>
                <c:pt idx="46">
                  <c:v>6.7142857142857197</c:v>
                </c:pt>
                <c:pt idx="47">
                  <c:v>6.857142857142863</c:v>
                </c:pt>
                <c:pt idx="48">
                  <c:v>7.0000000000000062</c:v>
                </c:pt>
                <c:pt idx="49">
                  <c:v>7.1428571428571495</c:v>
                </c:pt>
                <c:pt idx="50">
                  <c:v>7.2857142857142927</c:v>
                </c:pt>
                <c:pt idx="51">
                  <c:v>7.4285714285714359</c:v>
                </c:pt>
                <c:pt idx="52">
                  <c:v>7.5714285714285792</c:v>
                </c:pt>
                <c:pt idx="53">
                  <c:v>7.7142857142857224</c:v>
                </c:pt>
                <c:pt idx="54">
                  <c:v>7.8571428571428656</c:v>
                </c:pt>
                <c:pt idx="55">
                  <c:v>8.0000000000000089</c:v>
                </c:pt>
                <c:pt idx="56">
                  <c:v>8.1428571428571512</c:v>
                </c:pt>
                <c:pt idx="57">
                  <c:v>8.2857142857142936</c:v>
                </c:pt>
                <c:pt idx="58">
                  <c:v>8.4285714285714359</c:v>
                </c:pt>
                <c:pt idx="59">
                  <c:v>8.5714285714285783</c:v>
                </c:pt>
                <c:pt idx="60">
                  <c:v>8.7142857142857206</c:v>
                </c:pt>
                <c:pt idx="61">
                  <c:v>8.857142857142863</c:v>
                </c:pt>
                <c:pt idx="62">
                  <c:v>9.0000000000000053</c:v>
                </c:pt>
                <c:pt idx="63">
                  <c:v>9.1428571428571477</c:v>
                </c:pt>
                <c:pt idx="64">
                  <c:v>9.28571428571429</c:v>
                </c:pt>
                <c:pt idx="65">
                  <c:v>9.4285714285714324</c:v>
                </c:pt>
                <c:pt idx="66">
                  <c:v>9.5714285714285747</c:v>
                </c:pt>
                <c:pt idx="67">
                  <c:v>9.7142857142857171</c:v>
                </c:pt>
                <c:pt idx="68">
                  <c:v>9.8571428571428594</c:v>
                </c:pt>
                <c:pt idx="69">
                  <c:v>10.000000000000002</c:v>
                </c:pt>
                <c:pt idx="70">
                  <c:v>10.142857142857144</c:v>
                </c:pt>
                <c:pt idx="71">
                  <c:v>10.285714285714286</c:v>
                </c:pt>
                <c:pt idx="72">
                  <c:v>10.428571428571429</c:v>
                </c:pt>
                <c:pt idx="73">
                  <c:v>10.571428571428571</c:v>
                </c:pt>
                <c:pt idx="74">
                  <c:v>10.714285714285714</c:v>
                </c:pt>
                <c:pt idx="75">
                  <c:v>10.857142857142856</c:v>
                </c:pt>
                <c:pt idx="76">
                  <c:v>10.999999999999998</c:v>
                </c:pt>
                <c:pt idx="77">
                  <c:v>11.142857142857141</c:v>
                </c:pt>
                <c:pt idx="78">
                  <c:v>11.285714285714283</c:v>
                </c:pt>
                <c:pt idx="79">
                  <c:v>11.428571428571425</c:v>
                </c:pt>
                <c:pt idx="80">
                  <c:v>11.571428571428568</c:v>
                </c:pt>
                <c:pt idx="81">
                  <c:v>11.71428571428571</c:v>
                </c:pt>
                <c:pt idx="82">
                  <c:v>11.857142857142852</c:v>
                </c:pt>
                <c:pt idx="83">
                  <c:v>11.999999999999995</c:v>
                </c:pt>
                <c:pt idx="84">
                  <c:v>12.142857142857137</c:v>
                </c:pt>
                <c:pt idx="85">
                  <c:v>12.285714285714279</c:v>
                </c:pt>
                <c:pt idx="86">
                  <c:v>12.428571428571422</c:v>
                </c:pt>
                <c:pt idx="87">
                  <c:v>12.571428571428564</c:v>
                </c:pt>
                <c:pt idx="88">
                  <c:v>12.714285714285706</c:v>
                </c:pt>
                <c:pt idx="89">
                  <c:v>12.857142857142849</c:v>
                </c:pt>
                <c:pt idx="90">
                  <c:v>12.999999999999991</c:v>
                </c:pt>
                <c:pt idx="91">
                  <c:v>13.142857142857133</c:v>
                </c:pt>
                <c:pt idx="92">
                  <c:v>13.285714285714276</c:v>
                </c:pt>
                <c:pt idx="93">
                  <c:v>13.428571428571418</c:v>
                </c:pt>
                <c:pt idx="94">
                  <c:v>13.571428571428561</c:v>
                </c:pt>
                <c:pt idx="95">
                  <c:v>13.714285714285703</c:v>
                </c:pt>
                <c:pt idx="96">
                  <c:v>13.857142857142845</c:v>
                </c:pt>
                <c:pt idx="97">
                  <c:v>13.999999999999988</c:v>
                </c:pt>
                <c:pt idx="98">
                  <c:v>14.14285714285713</c:v>
                </c:pt>
                <c:pt idx="99">
                  <c:v>14.285714285714272</c:v>
                </c:pt>
                <c:pt idx="100">
                  <c:v>14.428571428571415</c:v>
                </c:pt>
                <c:pt idx="101">
                  <c:v>14.571428571428557</c:v>
                </c:pt>
                <c:pt idx="102">
                  <c:v>14.714285714285699</c:v>
                </c:pt>
                <c:pt idx="103">
                  <c:v>14.857142857142842</c:v>
                </c:pt>
                <c:pt idx="104">
                  <c:v>14.999999999999984</c:v>
                </c:pt>
                <c:pt idx="105">
                  <c:v>15.142857142857126</c:v>
                </c:pt>
                <c:pt idx="106">
                  <c:v>15.285714285714269</c:v>
                </c:pt>
                <c:pt idx="107">
                  <c:v>15.428571428571411</c:v>
                </c:pt>
                <c:pt idx="108">
                  <c:v>15.571428571428553</c:v>
                </c:pt>
                <c:pt idx="109">
                  <c:v>15.714285714285696</c:v>
                </c:pt>
                <c:pt idx="110">
                  <c:v>15.857142857142838</c:v>
                </c:pt>
                <c:pt idx="111">
                  <c:v>15.99999999999998</c:v>
                </c:pt>
                <c:pt idx="112">
                  <c:v>16.142857142857125</c:v>
                </c:pt>
                <c:pt idx="113">
                  <c:v>16.285714285714267</c:v>
                </c:pt>
                <c:pt idx="114">
                  <c:v>16.428571428571409</c:v>
                </c:pt>
                <c:pt idx="115">
                  <c:v>16.571428571428552</c:v>
                </c:pt>
                <c:pt idx="116">
                  <c:v>16.714285714285694</c:v>
                </c:pt>
                <c:pt idx="117">
                  <c:v>16.857142857142836</c:v>
                </c:pt>
                <c:pt idx="118">
                  <c:v>16.999999999999979</c:v>
                </c:pt>
                <c:pt idx="119">
                  <c:v>17.142857142857121</c:v>
                </c:pt>
                <c:pt idx="120">
                  <c:v>17.285714285714263</c:v>
                </c:pt>
                <c:pt idx="121">
                  <c:v>17.428571428571406</c:v>
                </c:pt>
                <c:pt idx="122">
                  <c:v>17.571428571428548</c:v>
                </c:pt>
                <c:pt idx="123">
                  <c:v>17.71428571428569</c:v>
                </c:pt>
                <c:pt idx="124">
                  <c:v>17.857142857142833</c:v>
                </c:pt>
                <c:pt idx="125">
                  <c:v>17.999999999999975</c:v>
                </c:pt>
              </c:numCache>
            </c:numRef>
          </c:xVal>
          <c:yVal>
            <c:numRef>
              <c:f>'[Saving a Mill (1).xlsx]Fuel Burn to Distance'!$E$3:$E$128</c:f>
              <c:numCache>
                <c:formatCode>General</c:formatCode>
                <c:ptCount val="126"/>
                <c:pt idx="0">
                  <c:v>1.9858184345562897</c:v>
                </c:pt>
                <c:pt idx="1">
                  <c:v>1.9918538196715716</c:v>
                </c:pt>
                <c:pt idx="2">
                  <c:v>1.9979260026304355</c:v>
                </c:pt>
                <c:pt idx="3">
                  <c:v>2.0040353209975477</c:v>
                </c:pt>
                <c:pt idx="4">
                  <c:v>2.0101821164791005</c:v>
                </c:pt>
                <c:pt idx="5">
                  <c:v>2.0163667349865229</c:v>
                </c:pt>
                <c:pt idx="6">
                  <c:v>2.0225895267013678</c:v>
                </c:pt>
                <c:pt idx="7">
                  <c:v>2.0288508461414096</c:v>
                </c:pt>
                <c:pt idx="8">
                  <c:v>2.0351510522279699</c:v>
                </c:pt>
                <c:pt idx="9">
                  <c:v>2.0414905083545012</c:v>
                </c:pt>
                <c:pt idx="10">
                  <c:v>2.0478695824564599</c:v>
                </c:pt>
                <c:pt idx="11">
                  <c:v>2.0542886470824882</c:v>
                </c:pt>
                <c:pt idx="12">
                  <c:v>2.0607480794669444</c:v>
                </c:pt>
                <c:pt idx="13">
                  <c:v>2.0672482616038024</c:v>
                </c:pt>
                <c:pt idx="14">
                  <c:v>2.0737895803219528</c:v>
                </c:pt>
                <c:pt idx="15">
                  <c:v>2.0803724273619446</c:v>
                </c:pt>
                <c:pt idx="16">
                  <c:v>2.0869971994541863</c:v>
                </c:pt>
                <c:pt idx="17">
                  <c:v>2.0936642983986489</c:v>
                </c:pt>
                <c:pt idx="18">
                  <c:v>2.1003741311461024</c:v>
                </c:pt>
                <c:pt idx="19">
                  <c:v>2.1071271098809166</c:v>
                </c:pt>
                <c:pt idx="20">
                  <c:v>2.1139236521054676</c:v>
                </c:pt>
                <c:pt idx="21">
                  <c:v>2.1207641807261806</c:v>
                </c:pt>
                <c:pt idx="22">
                  <c:v>2.1276491241412505</c:v>
                </c:pt>
                <c:pt idx="23">
                  <c:v>2.1345789163300739</c:v>
                </c:pt>
                <c:pt idx="24">
                  <c:v>2.141553996944439</c:v>
                </c:pt>
                <c:pt idx="25">
                  <c:v>2.1485748114015064</c:v>
                </c:pt>
                <c:pt idx="26">
                  <c:v>2.1556418109786222</c:v>
                </c:pt>
                <c:pt idx="27">
                  <c:v>2.1627554529100146</c:v>
                </c:pt>
                <c:pt idx="28">
                  <c:v>2.169916200485408</c:v>
                </c:pt>
                <c:pt idx="29">
                  <c:v>2.1771245231506002</c:v>
                </c:pt>
                <c:pt idx="30">
                  <c:v>2.1843808966100569</c:v>
                </c:pt>
                <c:pt idx="31">
                  <c:v>2.1916858029315596</c:v>
                </c:pt>
                <c:pt idx="32">
                  <c:v>2.1990397306529617</c:v>
                </c:pt>
                <c:pt idx="33">
                  <c:v>2.2064431748911026</c:v>
                </c:pt>
                <c:pt idx="34">
                  <c:v>2.2138966374529296</c:v>
                </c:pt>
                <c:pt idx="35">
                  <c:v>2.2214006269488746</c:v>
                </c:pt>
                <c:pt idx="36">
                  <c:v>2.2289556589085509</c:v>
                </c:pt>
                <c:pt idx="37">
                  <c:v>2.2365622558988156</c:v>
                </c:pt>
                <c:pt idx="38">
                  <c:v>2.2442209476442576</c:v>
                </c:pt>
                <c:pt idx="39">
                  <c:v>2.2519322711501712</c:v>
                </c:pt>
                <c:pt idx="40">
                  <c:v>2.2596967708280733</c:v>
                </c:pt>
                <c:pt idx="41">
                  <c:v>2.267514998623823</c:v>
                </c:pt>
                <c:pt idx="42">
                  <c:v>2.2753875141484166</c:v>
                </c:pt>
                <c:pt idx="43">
                  <c:v>2.2833148848115092</c:v>
                </c:pt>
                <c:pt idx="44">
                  <c:v>2.291297685957745</c:v>
                </c:pt>
                <c:pt idx="45">
                  <c:v>2.299336501005949</c:v>
                </c:pt>
                <c:pt idx="46">
                  <c:v>2.3074319215912671</c:v>
                </c:pt>
                <c:pt idx="47">
                  <c:v>2.3155845477103143</c:v>
                </c:pt>
                <c:pt idx="48">
                  <c:v>2.3237949878694111</c:v>
                </c:pt>
                <c:pt idx="49">
                  <c:v>2.3320638592359875</c:v>
                </c:pt>
                <c:pt idx="50">
                  <c:v>2.3403917877932301</c:v>
                </c:pt>
                <c:pt idx="51">
                  <c:v>2.3487794084980518</c:v>
                </c:pt>
                <c:pt idx="52">
                  <c:v>2.357227365442474</c:v>
                </c:pt>
                <c:pt idx="53">
                  <c:v>2.3657363120185044</c:v>
                </c:pt>
                <c:pt idx="54">
                  <c:v>2.3743069110865931</c:v>
                </c:pt>
                <c:pt idx="55">
                  <c:v>2.3829398351477722</c:v>
                </c:pt>
                <c:pt idx="56">
                  <c:v>2.3916357665195567</c:v>
                </c:pt>
                <c:pt idx="57">
                  <c:v>2.4003953975157164</c:v>
                </c:pt>
                <c:pt idx="58">
                  <c:v>2.4092194306300097</c:v>
                </c:pt>
                <c:pt idx="59">
                  <c:v>2.4181085787239867</c:v>
                </c:pt>
                <c:pt idx="60">
                  <c:v>2.4270635652189632</c:v>
                </c:pt>
                <c:pt idx="61">
                  <c:v>2.436085124292279</c:v>
                </c:pt>
                <c:pt idx="62">
                  <c:v>2.4451740010779477</c:v>
                </c:pt>
                <c:pt idx="63">
                  <c:v>2.4543309518718144</c:v>
                </c:pt>
                <c:pt idx="64">
                  <c:v>2.4635567443413433</c:v>
                </c:pt>
                <c:pt idx="65">
                  <c:v>2.4728521577401512</c:v>
                </c:pt>
                <c:pt idx="66">
                  <c:v>2.4822179831274176</c:v>
                </c:pt>
                <c:pt idx="67">
                  <c:v>2.4916550235923021</c:v>
                </c:pt>
                <c:pt idx="68">
                  <c:v>2.5011640944834967</c:v>
                </c:pt>
                <c:pt idx="69">
                  <c:v>2.5107460236440575</c:v>
                </c:pt>
                <c:pt idx="70">
                  <c:v>2.5204016516516528</c:v>
                </c:pt>
                <c:pt idx="71">
                  <c:v>2.5301318320643782</c:v>
                </c:pt>
                <c:pt idx="72">
                  <c:v>2.5399374316722856</c:v>
                </c:pt>
                <c:pt idx="73">
                  <c:v>2.549819330754787</c:v>
                </c:pt>
                <c:pt idx="74">
                  <c:v>2.5597784233440861</c:v>
                </c:pt>
                <c:pt idx="75">
                  <c:v>2.569815617494811</c:v>
                </c:pt>
                <c:pt idx="76">
                  <c:v>2.5799318355600143</c:v>
                </c:pt>
                <c:pt idx="77">
                  <c:v>2.5901280144737191</c:v>
                </c:pt>
                <c:pt idx="78">
                  <c:v>2.6004051060401872</c:v>
                </c:pt>
                <c:pt idx="79">
                  <c:v>2.6107640772301077</c:v>
                </c:pt>
                <c:pt idx="80">
                  <c:v>2.621205910483889</c:v>
                </c:pt>
                <c:pt idx="81">
                  <c:v>2.6317316040222578</c:v>
                </c:pt>
                <c:pt idx="82">
                  <c:v>2.6423421721643749</c:v>
                </c:pt>
                <c:pt idx="83">
                  <c:v>2.6530386456536754</c:v>
                </c:pt>
                <c:pt idx="84">
                  <c:v>2.6638220719916554</c:v>
                </c:pt>
                <c:pt idx="85">
                  <c:v>2.6746935157798322</c:v>
                </c:pt>
                <c:pt idx="86">
                  <c:v>2.6856540590701128</c:v>
                </c:pt>
                <c:pt idx="87">
                  <c:v>2.6967048017238122</c:v>
                </c:pt>
                <c:pt idx="88">
                  <c:v>2.7078468617795717</c:v>
                </c:pt>
                <c:pt idx="89">
                  <c:v>2.7190813758304362</c:v>
                </c:pt>
                <c:pt idx="90">
                  <c:v>2.7304094994103569</c:v>
                </c:pt>
                <c:pt idx="91">
                  <c:v>2.7418324073903961</c:v>
                </c:pt>
                <c:pt idx="92">
                  <c:v>2.7533512943849199</c:v>
                </c:pt>
                <c:pt idx="93">
                  <c:v>2.7649673751680699</c:v>
                </c:pt>
                <c:pt idx="94">
                  <c:v>2.7766818851008264</c:v>
                </c:pt>
                <c:pt idx="95">
                  <c:v>2.7884960805689705</c:v>
                </c:pt>
                <c:pt idx="96">
                  <c:v>2.8004112394322775</c:v>
                </c:pt>
                <c:pt idx="97">
                  <c:v>2.8124286614852698</c:v>
                </c:pt>
                <c:pt idx="98">
                  <c:v>2.8245496689298952</c:v>
                </c:pt>
                <c:pt idx="99">
                  <c:v>2.8367756068604701</c:v>
                </c:pt>
                <c:pt idx="100">
                  <c:v>2.8491078437612765</c:v>
                </c:pt>
                <c:pt idx="101">
                  <c:v>2.8615477720171976</c:v>
                </c:pt>
                <c:pt idx="102">
                  <c:v>2.874096808437784</c:v>
                </c:pt>
                <c:pt idx="103">
                  <c:v>2.8867563947951722</c:v>
                </c:pt>
                <c:pt idx="104">
                  <c:v>2.8995279983762856</c:v>
                </c:pt>
                <c:pt idx="105">
                  <c:v>2.912413112549753</c:v>
                </c:pt>
                <c:pt idx="106">
                  <c:v>2.9254132573480138</c:v>
                </c:pt>
                <c:pt idx="107">
                  <c:v>2.9385299800650846</c:v>
                </c:pt>
                <c:pt idx="108">
                  <c:v>2.951764855870477</c:v>
                </c:pt>
                <c:pt idx="109">
                  <c:v>2.9651194884397789</c:v>
                </c:pt>
                <c:pt idx="110">
                  <c:v>2.978595510602438</c:v>
                </c:pt>
                <c:pt idx="111">
                  <c:v>2.9921945850072822</c:v>
                </c:pt>
                <c:pt idx="112">
                  <c:v>3.0059184048063612</c:v>
                </c:pt>
                <c:pt idx="113">
                  <c:v>3.0197686943576878</c:v>
                </c:pt>
                <c:pt idx="114">
                  <c:v>3.0337472099475047</c:v>
                </c:pt>
                <c:pt idx="115">
                  <c:v>3.0478557405326967</c:v>
                </c:pt>
                <c:pt idx="116">
                  <c:v>3.062096108504019</c:v>
                </c:pt>
                <c:pt idx="117">
                  <c:v>3.0764701704708246</c:v>
                </c:pt>
                <c:pt idx="118">
                  <c:v>3.0909798180679942</c:v>
                </c:pt>
                <c:pt idx="119">
                  <c:v>3.1056269787858062</c:v>
                </c:pt>
                <c:pt idx="120">
                  <c:v>3.1204136168235248</c:v>
                </c:pt>
                <c:pt idx="121">
                  <c:v>3.1353417339674765</c:v>
                </c:pt>
                <c:pt idx="122">
                  <c:v>3.150413370494459</c:v>
                </c:pt>
                <c:pt idx="123">
                  <c:v>3.1656306061013337</c:v>
                </c:pt>
                <c:pt idx="124">
                  <c:v>3.1809955608616862</c:v>
                </c:pt>
                <c:pt idx="125">
                  <c:v>3.1965103962104817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DA2-4B64-819A-A48631F755A1}"/>
            </c:ext>
          </c:extLst>
        </c:ser>
        <c:ser>
          <c:idx val="2"/>
          <c:order val="2"/>
          <c:tx>
            <c:v>Bottom Curve</c:v>
          </c:tx>
          <c:spPr>
            <a:ln w="25400" cap="rnd">
              <a:noFill/>
              <a:round/>
            </a:ln>
            <a:effectLst>
              <a:outerShdw dist="25400" dir="2700000" algn="tl" rotWithShape="0">
                <a:schemeClr val="accent3"/>
              </a:outerShdw>
            </a:effectLst>
          </c:spPr>
          <c:marker>
            <c:symbol val="circle"/>
            <c:size val="6"/>
            <c:spPr>
              <a:solidFill>
                <a:schemeClr val="accent3"/>
              </a:solidFill>
              <a:ln w="22225">
                <a:solidFill>
                  <a:schemeClr val="lt1"/>
                </a:solidFill>
                <a:round/>
              </a:ln>
              <a:effectLst/>
            </c:spPr>
          </c:marker>
          <c:trendline>
            <c:spPr>
              <a:ln w="28575" cap="rnd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trendlineType val="linear"/>
            <c:dispRSqr val="0"/>
            <c:dispEq val="0"/>
          </c:trendline>
          <c:trendline>
            <c:spPr>
              <a:ln w="28575" cap="rnd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trendlineType val="exp"/>
            <c:dispRSqr val="0"/>
            <c:dispEq val="1"/>
            <c:trendlineLbl>
              <c:layout>
                <c:manualLayout>
                  <c:x val="1.135450387951111E-3"/>
                  <c:y val="0.153839593183332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800" baseline="0" dirty="0"/>
                      <a:t>y = 1.6024e</a:t>
                    </a:r>
                    <a:r>
                      <a:rPr lang="en-US" sz="2800" baseline="30000" dirty="0"/>
                      <a:t>0.0235x</a:t>
                    </a:r>
                    <a:endParaRPr lang="en-US" sz="2800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'[Saving a Mill (1).xlsx]Fuel Burn to Distance'!$A$65:$A$128</c:f>
              <c:numCache>
                <c:formatCode>General</c:formatCode>
                <c:ptCount val="64"/>
                <c:pt idx="0">
                  <c:v>9.0000000000000053</c:v>
                </c:pt>
                <c:pt idx="1">
                  <c:v>9.1428571428571477</c:v>
                </c:pt>
                <c:pt idx="2">
                  <c:v>9.28571428571429</c:v>
                </c:pt>
                <c:pt idx="3">
                  <c:v>9.4285714285714324</c:v>
                </c:pt>
                <c:pt idx="4">
                  <c:v>9.5714285714285747</c:v>
                </c:pt>
                <c:pt idx="5">
                  <c:v>9.7142857142857171</c:v>
                </c:pt>
                <c:pt idx="6">
                  <c:v>9.8571428571428594</c:v>
                </c:pt>
                <c:pt idx="7">
                  <c:v>10.000000000000002</c:v>
                </c:pt>
                <c:pt idx="8">
                  <c:v>10.142857142857144</c:v>
                </c:pt>
                <c:pt idx="9">
                  <c:v>10.285714285714286</c:v>
                </c:pt>
                <c:pt idx="10">
                  <c:v>10.428571428571429</c:v>
                </c:pt>
                <c:pt idx="11">
                  <c:v>10.571428571428571</c:v>
                </c:pt>
                <c:pt idx="12">
                  <c:v>10.714285714285714</c:v>
                </c:pt>
                <c:pt idx="13">
                  <c:v>10.857142857142856</c:v>
                </c:pt>
                <c:pt idx="14">
                  <c:v>10.999999999999998</c:v>
                </c:pt>
                <c:pt idx="15">
                  <c:v>11.142857142857141</c:v>
                </c:pt>
                <c:pt idx="16">
                  <c:v>11.285714285714283</c:v>
                </c:pt>
                <c:pt idx="17">
                  <c:v>11.428571428571425</c:v>
                </c:pt>
                <c:pt idx="18">
                  <c:v>11.571428571428568</c:v>
                </c:pt>
                <c:pt idx="19">
                  <c:v>11.71428571428571</c:v>
                </c:pt>
                <c:pt idx="20">
                  <c:v>11.857142857142852</c:v>
                </c:pt>
                <c:pt idx="21">
                  <c:v>11.999999999999995</c:v>
                </c:pt>
                <c:pt idx="22">
                  <c:v>12.142857142857137</c:v>
                </c:pt>
                <c:pt idx="23">
                  <c:v>12.285714285714279</c:v>
                </c:pt>
                <c:pt idx="24">
                  <c:v>12.428571428571422</c:v>
                </c:pt>
                <c:pt idx="25">
                  <c:v>12.571428571428564</c:v>
                </c:pt>
                <c:pt idx="26">
                  <c:v>12.714285714285706</c:v>
                </c:pt>
                <c:pt idx="27">
                  <c:v>12.857142857142849</c:v>
                </c:pt>
                <c:pt idx="28">
                  <c:v>12.999999999999991</c:v>
                </c:pt>
                <c:pt idx="29">
                  <c:v>13.142857142857133</c:v>
                </c:pt>
                <c:pt idx="30">
                  <c:v>13.285714285714276</c:v>
                </c:pt>
                <c:pt idx="31">
                  <c:v>13.428571428571418</c:v>
                </c:pt>
                <c:pt idx="32">
                  <c:v>13.571428571428561</c:v>
                </c:pt>
                <c:pt idx="33">
                  <c:v>13.714285714285703</c:v>
                </c:pt>
                <c:pt idx="34">
                  <c:v>13.857142857142845</c:v>
                </c:pt>
                <c:pt idx="35">
                  <c:v>13.999999999999988</c:v>
                </c:pt>
                <c:pt idx="36">
                  <c:v>14.14285714285713</c:v>
                </c:pt>
                <c:pt idx="37">
                  <c:v>14.285714285714272</c:v>
                </c:pt>
                <c:pt idx="38">
                  <c:v>14.428571428571415</c:v>
                </c:pt>
                <c:pt idx="39">
                  <c:v>14.571428571428557</c:v>
                </c:pt>
                <c:pt idx="40">
                  <c:v>14.714285714285699</c:v>
                </c:pt>
                <c:pt idx="41">
                  <c:v>14.857142857142842</c:v>
                </c:pt>
                <c:pt idx="42">
                  <c:v>14.999999999999984</c:v>
                </c:pt>
                <c:pt idx="43">
                  <c:v>15.142857142857126</c:v>
                </c:pt>
                <c:pt idx="44">
                  <c:v>15.285714285714269</c:v>
                </c:pt>
                <c:pt idx="45">
                  <c:v>15.428571428571411</c:v>
                </c:pt>
                <c:pt idx="46">
                  <c:v>15.571428571428553</c:v>
                </c:pt>
                <c:pt idx="47">
                  <c:v>15.714285714285696</c:v>
                </c:pt>
                <c:pt idx="48">
                  <c:v>15.857142857142838</c:v>
                </c:pt>
                <c:pt idx="49">
                  <c:v>15.99999999999998</c:v>
                </c:pt>
                <c:pt idx="50">
                  <c:v>16.142857142857125</c:v>
                </c:pt>
                <c:pt idx="51">
                  <c:v>16.285714285714267</c:v>
                </c:pt>
                <c:pt idx="52">
                  <c:v>16.428571428571409</c:v>
                </c:pt>
                <c:pt idx="53">
                  <c:v>16.571428571428552</c:v>
                </c:pt>
                <c:pt idx="54">
                  <c:v>16.714285714285694</c:v>
                </c:pt>
                <c:pt idx="55">
                  <c:v>16.857142857142836</c:v>
                </c:pt>
                <c:pt idx="56">
                  <c:v>16.999999999999979</c:v>
                </c:pt>
                <c:pt idx="57">
                  <c:v>17.142857142857121</c:v>
                </c:pt>
                <c:pt idx="58">
                  <c:v>17.285714285714263</c:v>
                </c:pt>
                <c:pt idx="59">
                  <c:v>17.428571428571406</c:v>
                </c:pt>
                <c:pt idx="60">
                  <c:v>17.571428571428548</c:v>
                </c:pt>
                <c:pt idx="61">
                  <c:v>17.71428571428569</c:v>
                </c:pt>
                <c:pt idx="62">
                  <c:v>17.857142857142833</c:v>
                </c:pt>
                <c:pt idx="63">
                  <c:v>17.999999999999975</c:v>
                </c:pt>
              </c:numCache>
            </c:numRef>
          </c:xVal>
          <c:yVal>
            <c:numRef>
              <c:f>'[Saving a Mill (1).xlsx]Fuel Burn to Distance'!$E$3:$E$65</c:f>
              <c:numCache>
                <c:formatCode>General</c:formatCode>
                <c:ptCount val="63"/>
                <c:pt idx="0">
                  <c:v>1.9858184345562897</c:v>
                </c:pt>
                <c:pt idx="1">
                  <c:v>1.9918538196715716</c:v>
                </c:pt>
                <c:pt idx="2">
                  <c:v>1.9979260026304355</c:v>
                </c:pt>
                <c:pt idx="3">
                  <c:v>2.0040353209975477</c:v>
                </c:pt>
                <c:pt idx="4">
                  <c:v>2.0101821164791005</c:v>
                </c:pt>
                <c:pt idx="5">
                  <c:v>2.0163667349865229</c:v>
                </c:pt>
                <c:pt idx="6">
                  <c:v>2.0225895267013678</c:v>
                </c:pt>
                <c:pt idx="7">
                  <c:v>2.0288508461414096</c:v>
                </c:pt>
                <c:pt idx="8">
                  <c:v>2.0351510522279699</c:v>
                </c:pt>
                <c:pt idx="9">
                  <c:v>2.0414905083545012</c:v>
                </c:pt>
                <c:pt idx="10">
                  <c:v>2.0478695824564599</c:v>
                </c:pt>
                <c:pt idx="11">
                  <c:v>2.0542886470824882</c:v>
                </c:pt>
                <c:pt idx="12">
                  <c:v>2.0607480794669444</c:v>
                </c:pt>
                <c:pt idx="13">
                  <c:v>2.0672482616038024</c:v>
                </c:pt>
                <c:pt idx="14">
                  <c:v>2.0737895803219528</c:v>
                </c:pt>
                <c:pt idx="15">
                  <c:v>2.0803724273619446</c:v>
                </c:pt>
                <c:pt idx="16">
                  <c:v>2.0869971994541863</c:v>
                </c:pt>
                <c:pt idx="17">
                  <c:v>2.0936642983986489</c:v>
                </c:pt>
                <c:pt idx="18">
                  <c:v>2.1003741311461024</c:v>
                </c:pt>
                <c:pt idx="19">
                  <c:v>2.1071271098809166</c:v>
                </c:pt>
                <c:pt idx="20">
                  <c:v>2.1139236521054676</c:v>
                </c:pt>
                <c:pt idx="21">
                  <c:v>2.1207641807261806</c:v>
                </c:pt>
                <c:pt idx="22">
                  <c:v>2.1276491241412505</c:v>
                </c:pt>
                <c:pt idx="23">
                  <c:v>2.1345789163300739</c:v>
                </c:pt>
                <c:pt idx="24">
                  <c:v>2.141553996944439</c:v>
                </c:pt>
                <c:pt idx="25">
                  <c:v>2.1485748114015064</c:v>
                </c:pt>
                <c:pt idx="26">
                  <c:v>2.1556418109786222</c:v>
                </c:pt>
                <c:pt idx="27">
                  <c:v>2.1627554529100146</c:v>
                </c:pt>
                <c:pt idx="28">
                  <c:v>2.169916200485408</c:v>
                </c:pt>
                <c:pt idx="29">
                  <c:v>2.1771245231506002</c:v>
                </c:pt>
                <c:pt idx="30">
                  <c:v>2.1843808966100569</c:v>
                </c:pt>
                <c:pt idx="31">
                  <c:v>2.1916858029315596</c:v>
                </c:pt>
                <c:pt idx="32">
                  <c:v>2.1990397306529617</c:v>
                </c:pt>
                <c:pt idx="33">
                  <c:v>2.2064431748911026</c:v>
                </c:pt>
                <c:pt idx="34">
                  <c:v>2.2138966374529296</c:v>
                </c:pt>
                <c:pt idx="35">
                  <c:v>2.2214006269488746</c:v>
                </c:pt>
                <c:pt idx="36">
                  <c:v>2.2289556589085509</c:v>
                </c:pt>
                <c:pt idx="37">
                  <c:v>2.2365622558988156</c:v>
                </c:pt>
                <c:pt idx="38">
                  <c:v>2.2442209476442576</c:v>
                </c:pt>
                <c:pt idx="39">
                  <c:v>2.2519322711501712</c:v>
                </c:pt>
                <c:pt idx="40">
                  <c:v>2.2596967708280733</c:v>
                </c:pt>
                <c:pt idx="41">
                  <c:v>2.267514998623823</c:v>
                </c:pt>
                <c:pt idx="42">
                  <c:v>2.2753875141484166</c:v>
                </c:pt>
                <c:pt idx="43">
                  <c:v>2.2833148848115092</c:v>
                </c:pt>
                <c:pt idx="44">
                  <c:v>2.291297685957745</c:v>
                </c:pt>
                <c:pt idx="45">
                  <c:v>2.299336501005949</c:v>
                </c:pt>
                <c:pt idx="46">
                  <c:v>2.3074319215912671</c:v>
                </c:pt>
                <c:pt idx="47">
                  <c:v>2.3155845477103143</c:v>
                </c:pt>
                <c:pt idx="48">
                  <c:v>2.3237949878694111</c:v>
                </c:pt>
                <c:pt idx="49">
                  <c:v>2.3320638592359875</c:v>
                </c:pt>
                <c:pt idx="50">
                  <c:v>2.3403917877932301</c:v>
                </c:pt>
                <c:pt idx="51">
                  <c:v>2.3487794084980518</c:v>
                </c:pt>
                <c:pt idx="52">
                  <c:v>2.357227365442474</c:v>
                </c:pt>
                <c:pt idx="53">
                  <c:v>2.3657363120185044</c:v>
                </c:pt>
                <c:pt idx="54">
                  <c:v>2.3743069110865931</c:v>
                </c:pt>
                <c:pt idx="55">
                  <c:v>2.3829398351477722</c:v>
                </c:pt>
                <c:pt idx="56">
                  <c:v>2.3916357665195567</c:v>
                </c:pt>
                <c:pt idx="57">
                  <c:v>2.4003953975157164</c:v>
                </c:pt>
                <c:pt idx="58">
                  <c:v>2.4092194306300097</c:v>
                </c:pt>
                <c:pt idx="59">
                  <c:v>2.4181085787239867</c:v>
                </c:pt>
                <c:pt idx="60">
                  <c:v>2.4270635652189632</c:v>
                </c:pt>
                <c:pt idx="61">
                  <c:v>2.436085124292279</c:v>
                </c:pt>
                <c:pt idx="62">
                  <c:v>2.4451740010779477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0DA2-4B64-819A-A48631F755A1}"/>
            </c:ext>
          </c:extLst>
        </c:ser>
        <c:ser>
          <c:idx val="3"/>
          <c:order val="3"/>
          <c:spPr>
            <a:ln w="25400" cap="rnd">
              <a:noFill/>
              <a:round/>
            </a:ln>
            <a:effectLst>
              <a:outerShdw dist="25400" dir="2700000" algn="tl" rotWithShape="0">
                <a:schemeClr val="accent4"/>
              </a:outerShdw>
            </a:effectLst>
          </c:spPr>
          <c:marker>
            <c:symbol val="circle"/>
            <c:size val="6"/>
            <c:spPr>
              <a:solidFill>
                <a:schemeClr val="accent4"/>
              </a:solidFill>
              <a:ln w="22225">
                <a:solidFill>
                  <a:schemeClr val="lt1"/>
                </a:solidFill>
                <a:round/>
              </a:ln>
              <a:effectLst/>
            </c:spPr>
          </c:marker>
          <c:xVal>
            <c:numRef>
              <c:f>'[Saving a Mill (1).xlsx]Fuel Burn to Distance'!$A$3:$A$128</c:f>
              <c:numCache>
                <c:formatCode>General</c:formatCode>
                <c:ptCount val="126"/>
                <c:pt idx="0">
                  <c:v>0.14285714285714285</c:v>
                </c:pt>
                <c:pt idx="1">
                  <c:v>0.2857142857142857</c:v>
                </c:pt>
                <c:pt idx="2">
                  <c:v>0.42857142857142855</c:v>
                </c:pt>
                <c:pt idx="3">
                  <c:v>0.5714285714285714</c:v>
                </c:pt>
                <c:pt idx="4">
                  <c:v>0.71428571428571419</c:v>
                </c:pt>
                <c:pt idx="5">
                  <c:v>0.85714285714285698</c:v>
                </c:pt>
                <c:pt idx="6">
                  <c:v>0.99999999999999978</c:v>
                </c:pt>
                <c:pt idx="7">
                  <c:v>1.1428571428571426</c:v>
                </c:pt>
                <c:pt idx="8">
                  <c:v>1.2857142857142854</c:v>
                </c:pt>
                <c:pt idx="9">
                  <c:v>1.4285714285714282</c:v>
                </c:pt>
                <c:pt idx="10">
                  <c:v>1.571428571428571</c:v>
                </c:pt>
                <c:pt idx="11">
                  <c:v>1.7142857142857137</c:v>
                </c:pt>
                <c:pt idx="12">
                  <c:v>1.8571428571428565</c:v>
                </c:pt>
                <c:pt idx="13">
                  <c:v>1.9999999999999993</c:v>
                </c:pt>
                <c:pt idx="14">
                  <c:v>2.1428571428571423</c:v>
                </c:pt>
                <c:pt idx="15">
                  <c:v>2.2857142857142851</c:v>
                </c:pt>
                <c:pt idx="16">
                  <c:v>2.4285714285714279</c:v>
                </c:pt>
                <c:pt idx="17">
                  <c:v>2.5714285714285707</c:v>
                </c:pt>
                <c:pt idx="18">
                  <c:v>2.7142857142857135</c:v>
                </c:pt>
                <c:pt idx="19">
                  <c:v>2.8571428571428563</c:v>
                </c:pt>
                <c:pt idx="20">
                  <c:v>2.9999999999999991</c:v>
                </c:pt>
                <c:pt idx="21">
                  <c:v>3.1428571428571419</c:v>
                </c:pt>
                <c:pt idx="22">
                  <c:v>3.2857142857142847</c:v>
                </c:pt>
                <c:pt idx="23">
                  <c:v>3.4285714285714275</c:v>
                </c:pt>
                <c:pt idx="24">
                  <c:v>3.5714285714285703</c:v>
                </c:pt>
                <c:pt idx="25">
                  <c:v>3.7142857142857131</c:v>
                </c:pt>
                <c:pt idx="26">
                  <c:v>3.8571428571428559</c:v>
                </c:pt>
                <c:pt idx="27">
                  <c:v>3.9999999999999987</c:v>
                </c:pt>
                <c:pt idx="28">
                  <c:v>4.1428571428571415</c:v>
                </c:pt>
                <c:pt idx="29">
                  <c:v>4.2857142857142847</c:v>
                </c:pt>
                <c:pt idx="30">
                  <c:v>4.4285714285714279</c:v>
                </c:pt>
                <c:pt idx="31">
                  <c:v>4.5714285714285712</c:v>
                </c:pt>
                <c:pt idx="32">
                  <c:v>4.7142857142857144</c:v>
                </c:pt>
                <c:pt idx="33">
                  <c:v>4.8571428571428577</c:v>
                </c:pt>
                <c:pt idx="34">
                  <c:v>5.0000000000000009</c:v>
                </c:pt>
                <c:pt idx="35">
                  <c:v>5.1428571428571441</c:v>
                </c:pt>
                <c:pt idx="36">
                  <c:v>5.2857142857142874</c:v>
                </c:pt>
                <c:pt idx="37">
                  <c:v>5.4285714285714306</c:v>
                </c:pt>
                <c:pt idx="38">
                  <c:v>5.5714285714285738</c:v>
                </c:pt>
                <c:pt idx="39">
                  <c:v>5.7142857142857171</c:v>
                </c:pt>
                <c:pt idx="40">
                  <c:v>5.8571428571428603</c:v>
                </c:pt>
                <c:pt idx="41">
                  <c:v>6.0000000000000036</c:v>
                </c:pt>
                <c:pt idx="42">
                  <c:v>6.1428571428571468</c:v>
                </c:pt>
                <c:pt idx="43">
                  <c:v>6.28571428571429</c:v>
                </c:pt>
                <c:pt idx="44">
                  <c:v>6.4285714285714333</c:v>
                </c:pt>
                <c:pt idx="45">
                  <c:v>6.5714285714285765</c:v>
                </c:pt>
                <c:pt idx="46">
                  <c:v>6.7142857142857197</c:v>
                </c:pt>
                <c:pt idx="47">
                  <c:v>6.857142857142863</c:v>
                </c:pt>
                <c:pt idx="48">
                  <c:v>7.0000000000000062</c:v>
                </c:pt>
                <c:pt idx="49">
                  <c:v>7.1428571428571495</c:v>
                </c:pt>
                <c:pt idx="50">
                  <c:v>7.2857142857142927</c:v>
                </c:pt>
                <c:pt idx="51">
                  <c:v>7.4285714285714359</c:v>
                </c:pt>
                <c:pt idx="52">
                  <c:v>7.5714285714285792</c:v>
                </c:pt>
                <c:pt idx="53">
                  <c:v>7.7142857142857224</c:v>
                </c:pt>
                <c:pt idx="54">
                  <c:v>7.8571428571428656</c:v>
                </c:pt>
                <c:pt idx="55">
                  <c:v>8.0000000000000089</c:v>
                </c:pt>
                <c:pt idx="56">
                  <c:v>8.1428571428571512</c:v>
                </c:pt>
                <c:pt idx="57">
                  <c:v>8.2857142857142936</c:v>
                </c:pt>
                <c:pt idx="58">
                  <c:v>8.4285714285714359</c:v>
                </c:pt>
                <c:pt idx="59">
                  <c:v>8.5714285714285783</c:v>
                </c:pt>
                <c:pt idx="60">
                  <c:v>8.7142857142857206</c:v>
                </c:pt>
                <c:pt idx="61">
                  <c:v>8.857142857142863</c:v>
                </c:pt>
                <c:pt idx="62">
                  <c:v>9.0000000000000053</c:v>
                </c:pt>
                <c:pt idx="63">
                  <c:v>9.1428571428571477</c:v>
                </c:pt>
                <c:pt idx="64">
                  <c:v>9.28571428571429</c:v>
                </c:pt>
                <c:pt idx="65">
                  <c:v>9.4285714285714324</c:v>
                </c:pt>
                <c:pt idx="66">
                  <c:v>9.5714285714285747</c:v>
                </c:pt>
                <c:pt idx="67">
                  <c:v>9.7142857142857171</c:v>
                </c:pt>
                <c:pt idx="68">
                  <c:v>9.8571428571428594</c:v>
                </c:pt>
                <c:pt idx="69">
                  <c:v>10.000000000000002</c:v>
                </c:pt>
                <c:pt idx="70">
                  <c:v>10.142857142857144</c:v>
                </c:pt>
                <c:pt idx="71">
                  <c:v>10.285714285714286</c:v>
                </c:pt>
                <c:pt idx="72">
                  <c:v>10.428571428571429</c:v>
                </c:pt>
                <c:pt idx="73">
                  <c:v>10.571428571428571</c:v>
                </c:pt>
                <c:pt idx="74">
                  <c:v>10.714285714285714</c:v>
                </c:pt>
                <c:pt idx="75">
                  <c:v>10.857142857142856</c:v>
                </c:pt>
                <c:pt idx="76">
                  <c:v>10.999999999999998</c:v>
                </c:pt>
                <c:pt idx="77">
                  <c:v>11.142857142857141</c:v>
                </c:pt>
                <c:pt idx="78">
                  <c:v>11.285714285714283</c:v>
                </c:pt>
                <c:pt idx="79">
                  <c:v>11.428571428571425</c:v>
                </c:pt>
                <c:pt idx="80">
                  <c:v>11.571428571428568</c:v>
                </c:pt>
                <c:pt idx="81">
                  <c:v>11.71428571428571</c:v>
                </c:pt>
                <c:pt idx="82">
                  <c:v>11.857142857142852</c:v>
                </c:pt>
                <c:pt idx="83">
                  <c:v>11.999999999999995</c:v>
                </c:pt>
                <c:pt idx="84">
                  <c:v>12.142857142857137</c:v>
                </c:pt>
                <c:pt idx="85">
                  <c:v>12.285714285714279</c:v>
                </c:pt>
                <c:pt idx="86">
                  <c:v>12.428571428571422</c:v>
                </c:pt>
                <c:pt idx="87">
                  <c:v>12.571428571428564</c:v>
                </c:pt>
                <c:pt idx="88">
                  <c:v>12.714285714285706</c:v>
                </c:pt>
                <c:pt idx="89">
                  <c:v>12.857142857142849</c:v>
                </c:pt>
                <c:pt idx="90">
                  <c:v>12.999999999999991</c:v>
                </c:pt>
                <c:pt idx="91">
                  <c:v>13.142857142857133</c:v>
                </c:pt>
                <c:pt idx="92">
                  <c:v>13.285714285714276</c:v>
                </c:pt>
                <c:pt idx="93">
                  <c:v>13.428571428571418</c:v>
                </c:pt>
                <c:pt idx="94">
                  <c:v>13.571428571428561</c:v>
                </c:pt>
                <c:pt idx="95">
                  <c:v>13.714285714285703</c:v>
                </c:pt>
                <c:pt idx="96">
                  <c:v>13.857142857142845</c:v>
                </c:pt>
                <c:pt idx="97">
                  <c:v>13.999999999999988</c:v>
                </c:pt>
                <c:pt idx="98">
                  <c:v>14.14285714285713</c:v>
                </c:pt>
                <c:pt idx="99">
                  <c:v>14.285714285714272</c:v>
                </c:pt>
                <c:pt idx="100">
                  <c:v>14.428571428571415</c:v>
                </c:pt>
                <c:pt idx="101">
                  <c:v>14.571428571428557</c:v>
                </c:pt>
                <c:pt idx="102">
                  <c:v>14.714285714285699</c:v>
                </c:pt>
                <c:pt idx="103">
                  <c:v>14.857142857142842</c:v>
                </c:pt>
                <c:pt idx="104">
                  <c:v>14.999999999999984</c:v>
                </c:pt>
                <c:pt idx="105">
                  <c:v>15.142857142857126</c:v>
                </c:pt>
                <c:pt idx="106">
                  <c:v>15.285714285714269</c:v>
                </c:pt>
                <c:pt idx="107">
                  <c:v>15.428571428571411</c:v>
                </c:pt>
                <c:pt idx="108">
                  <c:v>15.571428571428553</c:v>
                </c:pt>
                <c:pt idx="109">
                  <c:v>15.714285714285696</c:v>
                </c:pt>
                <c:pt idx="110">
                  <c:v>15.857142857142838</c:v>
                </c:pt>
                <c:pt idx="111">
                  <c:v>15.99999999999998</c:v>
                </c:pt>
                <c:pt idx="112">
                  <c:v>16.142857142857125</c:v>
                </c:pt>
                <c:pt idx="113">
                  <c:v>16.285714285714267</c:v>
                </c:pt>
                <c:pt idx="114">
                  <c:v>16.428571428571409</c:v>
                </c:pt>
                <c:pt idx="115">
                  <c:v>16.571428571428552</c:v>
                </c:pt>
                <c:pt idx="116">
                  <c:v>16.714285714285694</c:v>
                </c:pt>
                <c:pt idx="117">
                  <c:v>16.857142857142836</c:v>
                </c:pt>
                <c:pt idx="118">
                  <c:v>16.999999999999979</c:v>
                </c:pt>
                <c:pt idx="119">
                  <c:v>17.142857142857121</c:v>
                </c:pt>
                <c:pt idx="120">
                  <c:v>17.285714285714263</c:v>
                </c:pt>
                <c:pt idx="121">
                  <c:v>17.428571428571406</c:v>
                </c:pt>
                <c:pt idx="122">
                  <c:v>17.571428571428548</c:v>
                </c:pt>
                <c:pt idx="123">
                  <c:v>17.71428571428569</c:v>
                </c:pt>
                <c:pt idx="124">
                  <c:v>17.857142857142833</c:v>
                </c:pt>
                <c:pt idx="125">
                  <c:v>17.999999999999975</c:v>
                </c:pt>
              </c:numCache>
            </c:numRef>
          </c:xVal>
          <c:yVal>
            <c:numRef>
              <c:f>'Charts 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0DA2-4B64-819A-A48631F755A1}"/>
            </c:ext>
          </c:extLst>
        </c:ser>
        <c:ser>
          <c:idx val="4"/>
          <c:order val="4"/>
          <c:spPr>
            <a:ln w="25400" cap="rnd">
              <a:noFill/>
              <a:round/>
            </a:ln>
            <a:effectLst>
              <a:outerShdw dist="25400" dir="2700000" algn="tl" rotWithShape="0">
                <a:schemeClr val="accent5"/>
              </a:outerShdw>
            </a:effectLst>
          </c:spPr>
          <c:marker>
            <c:symbol val="circle"/>
            <c:size val="6"/>
            <c:spPr>
              <a:solidFill>
                <a:schemeClr val="accent5"/>
              </a:solidFill>
              <a:ln w="22225">
                <a:solidFill>
                  <a:schemeClr val="lt1"/>
                </a:solidFill>
                <a:round/>
              </a:ln>
              <a:effectLst/>
            </c:spPr>
          </c:marker>
          <c:xVal>
            <c:numRef>
              <c:f>'[Saving a Mill (1).xlsx]Fuel Burn to Distance'!$A$3:$A$128</c:f>
              <c:numCache>
                <c:formatCode>General</c:formatCode>
                <c:ptCount val="126"/>
                <c:pt idx="0">
                  <c:v>0.14285714285714285</c:v>
                </c:pt>
                <c:pt idx="1">
                  <c:v>0.2857142857142857</c:v>
                </c:pt>
                <c:pt idx="2">
                  <c:v>0.42857142857142855</c:v>
                </c:pt>
                <c:pt idx="3">
                  <c:v>0.5714285714285714</c:v>
                </c:pt>
                <c:pt idx="4">
                  <c:v>0.71428571428571419</c:v>
                </c:pt>
                <c:pt idx="5">
                  <c:v>0.85714285714285698</c:v>
                </c:pt>
                <c:pt idx="6">
                  <c:v>0.99999999999999978</c:v>
                </c:pt>
                <c:pt idx="7">
                  <c:v>1.1428571428571426</c:v>
                </c:pt>
                <c:pt idx="8">
                  <c:v>1.2857142857142854</c:v>
                </c:pt>
                <c:pt idx="9">
                  <c:v>1.4285714285714282</c:v>
                </c:pt>
                <c:pt idx="10">
                  <c:v>1.571428571428571</c:v>
                </c:pt>
                <c:pt idx="11">
                  <c:v>1.7142857142857137</c:v>
                </c:pt>
                <c:pt idx="12">
                  <c:v>1.8571428571428565</c:v>
                </c:pt>
                <c:pt idx="13">
                  <c:v>1.9999999999999993</c:v>
                </c:pt>
                <c:pt idx="14">
                  <c:v>2.1428571428571423</c:v>
                </c:pt>
                <c:pt idx="15">
                  <c:v>2.2857142857142851</c:v>
                </c:pt>
                <c:pt idx="16">
                  <c:v>2.4285714285714279</c:v>
                </c:pt>
                <c:pt idx="17">
                  <c:v>2.5714285714285707</c:v>
                </c:pt>
                <c:pt idx="18">
                  <c:v>2.7142857142857135</c:v>
                </c:pt>
                <c:pt idx="19">
                  <c:v>2.8571428571428563</c:v>
                </c:pt>
                <c:pt idx="20">
                  <c:v>2.9999999999999991</c:v>
                </c:pt>
                <c:pt idx="21">
                  <c:v>3.1428571428571419</c:v>
                </c:pt>
                <c:pt idx="22">
                  <c:v>3.2857142857142847</c:v>
                </c:pt>
                <c:pt idx="23">
                  <c:v>3.4285714285714275</c:v>
                </c:pt>
                <c:pt idx="24">
                  <c:v>3.5714285714285703</c:v>
                </c:pt>
                <c:pt idx="25">
                  <c:v>3.7142857142857131</c:v>
                </c:pt>
                <c:pt idx="26">
                  <c:v>3.8571428571428559</c:v>
                </c:pt>
                <c:pt idx="27">
                  <c:v>3.9999999999999987</c:v>
                </c:pt>
                <c:pt idx="28">
                  <c:v>4.1428571428571415</c:v>
                </c:pt>
                <c:pt idx="29">
                  <c:v>4.2857142857142847</c:v>
                </c:pt>
                <c:pt idx="30">
                  <c:v>4.4285714285714279</c:v>
                </c:pt>
                <c:pt idx="31">
                  <c:v>4.5714285714285712</c:v>
                </c:pt>
                <c:pt idx="32">
                  <c:v>4.7142857142857144</c:v>
                </c:pt>
                <c:pt idx="33">
                  <c:v>4.8571428571428577</c:v>
                </c:pt>
                <c:pt idx="34">
                  <c:v>5.0000000000000009</c:v>
                </c:pt>
                <c:pt idx="35">
                  <c:v>5.1428571428571441</c:v>
                </c:pt>
                <c:pt idx="36">
                  <c:v>5.2857142857142874</c:v>
                </c:pt>
                <c:pt idx="37">
                  <c:v>5.4285714285714306</c:v>
                </c:pt>
                <c:pt idx="38">
                  <c:v>5.5714285714285738</c:v>
                </c:pt>
                <c:pt idx="39">
                  <c:v>5.7142857142857171</c:v>
                </c:pt>
                <c:pt idx="40">
                  <c:v>5.8571428571428603</c:v>
                </c:pt>
                <c:pt idx="41">
                  <c:v>6.0000000000000036</c:v>
                </c:pt>
                <c:pt idx="42">
                  <c:v>6.1428571428571468</c:v>
                </c:pt>
                <c:pt idx="43">
                  <c:v>6.28571428571429</c:v>
                </c:pt>
                <c:pt idx="44">
                  <c:v>6.4285714285714333</c:v>
                </c:pt>
                <c:pt idx="45">
                  <c:v>6.5714285714285765</c:v>
                </c:pt>
                <c:pt idx="46">
                  <c:v>6.7142857142857197</c:v>
                </c:pt>
                <c:pt idx="47">
                  <c:v>6.857142857142863</c:v>
                </c:pt>
                <c:pt idx="48">
                  <c:v>7.0000000000000062</c:v>
                </c:pt>
                <c:pt idx="49">
                  <c:v>7.1428571428571495</c:v>
                </c:pt>
                <c:pt idx="50">
                  <c:v>7.2857142857142927</c:v>
                </c:pt>
                <c:pt idx="51">
                  <c:v>7.4285714285714359</c:v>
                </c:pt>
                <c:pt idx="52">
                  <c:v>7.5714285714285792</c:v>
                </c:pt>
                <c:pt idx="53">
                  <c:v>7.7142857142857224</c:v>
                </c:pt>
                <c:pt idx="54">
                  <c:v>7.8571428571428656</c:v>
                </c:pt>
                <c:pt idx="55">
                  <c:v>8.0000000000000089</c:v>
                </c:pt>
                <c:pt idx="56">
                  <c:v>8.1428571428571512</c:v>
                </c:pt>
                <c:pt idx="57">
                  <c:v>8.2857142857142936</c:v>
                </c:pt>
                <c:pt idx="58">
                  <c:v>8.4285714285714359</c:v>
                </c:pt>
                <c:pt idx="59">
                  <c:v>8.5714285714285783</c:v>
                </c:pt>
                <c:pt idx="60">
                  <c:v>8.7142857142857206</c:v>
                </c:pt>
                <c:pt idx="61">
                  <c:v>8.857142857142863</c:v>
                </c:pt>
                <c:pt idx="62">
                  <c:v>9.0000000000000053</c:v>
                </c:pt>
                <c:pt idx="63">
                  <c:v>9.1428571428571477</c:v>
                </c:pt>
                <c:pt idx="64">
                  <c:v>9.28571428571429</c:v>
                </c:pt>
                <c:pt idx="65">
                  <c:v>9.4285714285714324</c:v>
                </c:pt>
                <c:pt idx="66">
                  <c:v>9.5714285714285747</c:v>
                </c:pt>
                <c:pt idx="67">
                  <c:v>9.7142857142857171</c:v>
                </c:pt>
                <c:pt idx="68">
                  <c:v>9.8571428571428594</c:v>
                </c:pt>
                <c:pt idx="69">
                  <c:v>10.000000000000002</c:v>
                </c:pt>
                <c:pt idx="70">
                  <c:v>10.142857142857144</c:v>
                </c:pt>
                <c:pt idx="71">
                  <c:v>10.285714285714286</c:v>
                </c:pt>
                <c:pt idx="72">
                  <c:v>10.428571428571429</c:v>
                </c:pt>
                <c:pt idx="73">
                  <c:v>10.571428571428571</c:v>
                </c:pt>
                <c:pt idx="74">
                  <c:v>10.714285714285714</c:v>
                </c:pt>
                <c:pt idx="75">
                  <c:v>10.857142857142856</c:v>
                </c:pt>
                <c:pt idx="76">
                  <c:v>10.999999999999998</c:v>
                </c:pt>
                <c:pt idx="77">
                  <c:v>11.142857142857141</c:v>
                </c:pt>
                <c:pt idx="78">
                  <c:v>11.285714285714283</c:v>
                </c:pt>
                <c:pt idx="79">
                  <c:v>11.428571428571425</c:v>
                </c:pt>
                <c:pt idx="80">
                  <c:v>11.571428571428568</c:v>
                </c:pt>
                <c:pt idx="81">
                  <c:v>11.71428571428571</c:v>
                </c:pt>
                <c:pt idx="82">
                  <c:v>11.857142857142852</c:v>
                </c:pt>
                <c:pt idx="83">
                  <c:v>11.999999999999995</c:v>
                </c:pt>
                <c:pt idx="84">
                  <c:v>12.142857142857137</c:v>
                </c:pt>
                <c:pt idx="85">
                  <c:v>12.285714285714279</c:v>
                </c:pt>
                <c:pt idx="86">
                  <c:v>12.428571428571422</c:v>
                </c:pt>
                <c:pt idx="87">
                  <c:v>12.571428571428564</c:v>
                </c:pt>
                <c:pt idx="88">
                  <c:v>12.714285714285706</c:v>
                </c:pt>
                <c:pt idx="89">
                  <c:v>12.857142857142849</c:v>
                </c:pt>
                <c:pt idx="90">
                  <c:v>12.999999999999991</c:v>
                </c:pt>
                <c:pt idx="91">
                  <c:v>13.142857142857133</c:v>
                </c:pt>
                <c:pt idx="92">
                  <c:v>13.285714285714276</c:v>
                </c:pt>
                <c:pt idx="93">
                  <c:v>13.428571428571418</c:v>
                </c:pt>
                <c:pt idx="94">
                  <c:v>13.571428571428561</c:v>
                </c:pt>
                <c:pt idx="95">
                  <c:v>13.714285714285703</c:v>
                </c:pt>
                <c:pt idx="96">
                  <c:v>13.857142857142845</c:v>
                </c:pt>
                <c:pt idx="97">
                  <c:v>13.999999999999988</c:v>
                </c:pt>
                <c:pt idx="98">
                  <c:v>14.14285714285713</c:v>
                </c:pt>
                <c:pt idx="99">
                  <c:v>14.285714285714272</c:v>
                </c:pt>
                <c:pt idx="100">
                  <c:v>14.428571428571415</c:v>
                </c:pt>
                <c:pt idx="101">
                  <c:v>14.571428571428557</c:v>
                </c:pt>
                <c:pt idx="102">
                  <c:v>14.714285714285699</c:v>
                </c:pt>
                <c:pt idx="103">
                  <c:v>14.857142857142842</c:v>
                </c:pt>
                <c:pt idx="104">
                  <c:v>14.999999999999984</c:v>
                </c:pt>
                <c:pt idx="105">
                  <c:v>15.142857142857126</c:v>
                </c:pt>
                <c:pt idx="106">
                  <c:v>15.285714285714269</c:v>
                </c:pt>
                <c:pt idx="107">
                  <c:v>15.428571428571411</c:v>
                </c:pt>
                <c:pt idx="108">
                  <c:v>15.571428571428553</c:v>
                </c:pt>
                <c:pt idx="109">
                  <c:v>15.714285714285696</c:v>
                </c:pt>
                <c:pt idx="110">
                  <c:v>15.857142857142838</c:v>
                </c:pt>
                <c:pt idx="111">
                  <c:v>15.99999999999998</c:v>
                </c:pt>
                <c:pt idx="112">
                  <c:v>16.142857142857125</c:v>
                </c:pt>
                <c:pt idx="113">
                  <c:v>16.285714285714267</c:v>
                </c:pt>
                <c:pt idx="114">
                  <c:v>16.428571428571409</c:v>
                </c:pt>
                <c:pt idx="115">
                  <c:v>16.571428571428552</c:v>
                </c:pt>
                <c:pt idx="116">
                  <c:v>16.714285714285694</c:v>
                </c:pt>
                <c:pt idx="117">
                  <c:v>16.857142857142836</c:v>
                </c:pt>
                <c:pt idx="118">
                  <c:v>16.999999999999979</c:v>
                </c:pt>
                <c:pt idx="119">
                  <c:v>17.142857142857121</c:v>
                </c:pt>
                <c:pt idx="120">
                  <c:v>17.285714285714263</c:v>
                </c:pt>
                <c:pt idx="121">
                  <c:v>17.428571428571406</c:v>
                </c:pt>
                <c:pt idx="122">
                  <c:v>17.571428571428548</c:v>
                </c:pt>
                <c:pt idx="123">
                  <c:v>17.71428571428569</c:v>
                </c:pt>
                <c:pt idx="124">
                  <c:v>17.857142857142833</c:v>
                </c:pt>
                <c:pt idx="125">
                  <c:v>17.999999999999975</c:v>
                </c:pt>
              </c:numCache>
            </c:numRef>
          </c:xVal>
          <c:yVal>
            <c:numRef>
              <c:f>'Charts 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0DA2-4B64-819A-A48631F755A1}"/>
            </c:ext>
          </c:extLst>
        </c:ser>
        <c:ser>
          <c:idx val="5"/>
          <c:order val="5"/>
          <c:spPr>
            <a:ln w="25400" cap="rnd">
              <a:noFill/>
              <a:round/>
            </a:ln>
            <a:effectLst>
              <a:outerShdw dist="25400" dir="2700000" algn="tl" rotWithShape="0">
                <a:schemeClr val="accent6"/>
              </a:outerShdw>
            </a:effectLst>
          </c:spPr>
          <c:marker>
            <c:symbol val="circle"/>
            <c:size val="6"/>
            <c:spPr>
              <a:solidFill>
                <a:schemeClr val="accent6"/>
              </a:solidFill>
              <a:ln w="22225">
                <a:solidFill>
                  <a:schemeClr val="lt1"/>
                </a:solidFill>
                <a:round/>
              </a:ln>
              <a:effectLst/>
            </c:spPr>
          </c:marker>
          <c:xVal>
            <c:numRef>
              <c:f>'[Saving a Mill (1).xlsx]Fuel Burn to Distance'!$A$3:$A$128</c:f>
              <c:numCache>
                <c:formatCode>General</c:formatCode>
                <c:ptCount val="126"/>
                <c:pt idx="0">
                  <c:v>0.14285714285714285</c:v>
                </c:pt>
                <c:pt idx="1">
                  <c:v>0.2857142857142857</c:v>
                </c:pt>
                <c:pt idx="2">
                  <c:v>0.42857142857142855</c:v>
                </c:pt>
                <c:pt idx="3">
                  <c:v>0.5714285714285714</c:v>
                </c:pt>
                <c:pt idx="4">
                  <c:v>0.71428571428571419</c:v>
                </c:pt>
                <c:pt idx="5">
                  <c:v>0.85714285714285698</c:v>
                </c:pt>
                <c:pt idx="6">
                  <c:v>0.99999999999999978</c:v>
                </c:pt>
                <c:pt idx="7">
                  <c:v>1.1428571428571426</c:v>
                </c:pt>
                <c:pt idx="8">
                  <c:v>1.2857142857142854</c:v>
                </c:pt>
                <c:pt idx="9">
                  <c:v>1.4285714285714282</c:v>
                </c:pt>
                <c:pt idx="10">
                  <c:v>1.571428571428571</c:v>
                </c:pt>
                <c:pt idx="11">
                  <c:v>1.7142857142857137</c:v>
                </c:pt>
                <c:pt idx="12">
                  <c:v>1.8571428571428565</c:v>
                </c:pt>
                <c:pt idx="13">
                  <c:v>1.9999999999999993</c:v>
                </c:pt>
                <c:pt idx="14">
                  <c:v>2.1428571428571423</c:v>
                </c:pt>
                <c:pt idx="15">
                  <c:v>2.2857142857142851</c:v>
                </c:pt>
                <c:pt idx="16">
                  <c:v>2.4285714285714279</c:v>
                </c:pt>
                <c:pt idx="17">
                  <c:v>2.5714285714285707</c:v>
                </c:pt>
                <c:pt idx="18">
                  <c:v>2.7142857142857135</c:v>
                </c:pt>
                <c:pt idx="19">
                  <c:v>2.8571428571428563</c:v>
                </c:pt>
                <c:pt idx="20">
                  <c:v>2.9999999999999991</c:v>
                </c:pt>
                <c:pt idx="21">
                  <c:v>3.1428571428571419</c:v>
                </c:pt>
                <c:pt idx="22">
                  <c:v>3.2857142857142847</c:v>
                </c:pt>
                <c:pt idx="23">
                  <c:v>3.4285714285714275</c:v>
                </c:pt>
                <c:pt idx="24">
                  <c:v>3.5714285714285703</c:v>
                </c:pt>
                <c:pt idx="25">
                  <c:v>3.7142857142857131</c:v>
                </c:pt>
                <c:pt idx="26">
                  <c:v>3.8571428571428559</c:v>
                </c:pt>
                <c:pt idx="27">
                  <c:v>3.9999999999999987</c:v>
                </c:pt>
                <c:pt idx="28">
                  <c:v>4.1428571428571415</c:v>
                </c:pt>
                <c:pt idx="29">
                  <c:v>4.2857142857142847</c:v>
                </c:pt>
                <c:pt idx="30">
                  <c:v>4.4285714285714279</c:v>
                </c:pt>
                <c:pt idx="31">
                  <c:v>4.5714285714285712</c:v>
                </c:pt>
                <c:pt idx="32">
                  <c:v>4.7142857142857144</c:v>
                </c:pt>
                <c:pt idx="33">
                  <c:v>4.8571428571428577</c:v>
                </c:pt>
                <c:pt idx="34">
                  <c:v>5.0000000000000009</c:v>
                </c:pt>
                <c:pt idx="35">
                  <c:v>5.1428571428571441</c:v>
                </c:pt>
                <c:pt idx="36">
                  <c:v>5.2857142857142874</c:v>
                </c:pt>
                <c:pt idx="37">
                  <c:v>5.4285714285714306</c:v>
                </c:pt>
                <c:pt idx="38">
                  <c:v>5.5714285714285738</c:v>
                </c:pt>
                <c:pt idx="39">
                  <c:v>5.7142857142857171</c:v>
                </c:pt>
                <c:pt idx="40">
                  <c:v>5.8571428571428603</c:v>
                </c:pt>
                <c:pt idx="41">
                  <c:v>6.0000000000000036</c:v>
                </c:pt>
                <c:pt idx="42">
                  <c:v>6.1428571428571468</c:v>
                </c:pt>
                <c:pt idx="43">
                  <c:v>6.28571428571429</c:v>
                </c:pt>
                <c:pt idx="44">
                  <c:v>6.4285714285714333</c:v>
                </c:pt>
                <c:pt idx="45">
                  <c:v>6.5714285714285765</c:v>
                </c:pt>
                <c:pt idx="46">
                  <c:v>6.7142857142857197</c:v>
                </c:pt>
                <c:pt idx="47">
                  <c:v>6.857142857142863</c:v>
                </c:pt>
                <c:pt idx="48">
                  <c:v>7.0000000000000062</c:v>
                </c:pt>
                <c:pt idx="49">
                  <c:v>7.1428571428571495</c:v>
                </c:pt>
                <c:pt idx="50">
                  <c:v>7.2857142857142927</c:v>
                </c:pt>
                <c:pt idx="51">
                  <c:v>7.4285714285714359</c:v>
                </c:pt>
                <c:pt idx="52">
                  <c:v>7.5714285714285792</c:v>
                </c:pt>
                <c:pt idx="53">
                  <c:v>7.7142857142857224</c:v>
                </c:pt>
                <c:pt idx="54">
                  <c:v>7.8571428571428656</c:v>
                </c:pt>
                <c:pt idx="55">
                  <c:v>8.0000000000000089</c:v>
                </c:pt>
                <c:pt idx="56">
                  <c:v>8.1428571428571512</c:v>
                </c:pt>
                <c:pt idx="57">
                  <c:v>8.2857142857142936</c:v>
                </c:pt>
                <c:pt idx="58">
                  <c:v>8.4285714285714359</c:v>
                </c:pt>
                <c:pt idx="59">
                  <c:v>8.5714285714285783</c:v>
                </c:pt>
                <c:pt idx="60">
                  <c:v>8.7142857142857206</c:v>
                </c:pt>
                <c:pt idx="61">
                  <c:v>8.857142857142863</c:v>
                </c:pt>
                <c:pt idx="62">
                  <c:v>9.0000000000000053</c:v>
                </c:pt>
                <c:pt idx="63">
                  <c:v>9.1428571428571477</c:v>
                </c:pt>
                <c:pt idx="64">
                  <c:v>9.28571428571429</c:v>
                </c:pt>
                <c:pt idx="65">
                  <c:v>9.4285714285714324</c:v>
                </c:pt>
                <c:pt idx="66">
                  <c:v>9.5714285714285747</c:v>
                </c:pt>
                <c:pt idx="67">
                  <c:v>9.7142857142857171</c:v>
                </c:pt>
                <c:pt idx="68">
                  <c:v>9.8571428571428594</c:v>
                </c:pt>
                <c:pt idx="69">
                  <c:v>10.000000000000002</c:v>
                </c:pt>
                <c:pt idx="70">
                  <c:v>10.142857142857144</c:v>
                </c:pt>
                <c:pt idx="71">
                  <c:v>10.285714285714286</c:v>
                </c:pt>
                <c:pt idx="72">
                  <c:v>10.428571428571429</c:v>
                </c:pt>
                <c:pt idx="73">
                  <c:v>10.571428571428571</c:v>
                </c:pt>
                <c:pt idx="74">
                  <c:v>10.714285714285714</c:v>
                </c:pt>
                <c:pt idx="75">
                  <c:v>10.857142857142856</c:v>
                </c:pt>
                <c:pt idx="76">
                  <c:v>10.999999999999998</c:v>
                </c:pt>
                <c:pt idx="77">
                  <c:v>11.142857142857141</c:v>
                </c:pt>
                <c:pt idx="78">
                  <c:v>11.285714285714283</c:v>
                </c:pt>
                <c:pt idx="79">
                  <c:v>11.428571428571425</c:v>
                </c:pt>
                <c:pt idx="80">
                  <c:v>11.571428571428568</c:v>
                </c:pt>
                <c:pt idx="81">
                  <c:v>11.71428571428571</c:v>
                </c:pt>
                <c:pt idx="82">
                  <c:v>11.857142857142852</c:v>
                </c:pt>
                <c:pt idx="83">
                  <c:v>11.999999999999995</c:v>
                </c:pt>
                <c:pt idx="84">
                  <c:v>12.142857142857137</c:v>
                </c:pt>
                <c:pt idx="85">
                  <c:v>12.285714285714279</c:v>
                </c:pt>
                <c:pt idx="86">
                  <c:v>12.428571428571422</c:v>
                </c:pt>
                <c:pt idx="87">
                  <c:v>12.571428571428564</c:v>
                </c:pt>
                <c:pt idx="88">
                  <c:v>12.714285714285706</c:v>
                </c:pt>
                <c:pt idx="89">
                  <c:v>12.857142857142849</c:v>
                </c:pt>
                <c:pt idx="90">
                  <c:v>12.999999999999991</c:v>
                </c:pt>
                <c:pt idx="91">
                  <c:v>13.142857142857133</c:v>
                </c:pt>
                <c:pt idx="92">
                  <c:v>13.285714285714276</c:v>
                </c:pt>
                <c:pt idx="93">
                  <c:v>13.428571428571418</c:v>
                </c:pt>
                <c:pt idx="94">
                  <c:v>13.571428571428561</c:v>
                </c:pt>
                <c:pt idx="95">
                  <c:v>13.714285714285703</c:v>
                </c:pt>
                <c:pt idx="96">
                  <c:v>13.857142857142845</c:v>
                </c:pt>
                <c:pt idx="97">
                  <c:v>13.999999999999988</c:v>
                </c:pt>
                <c:pt idx="98">
                  <c:v>14.14285714285713</c:v>
                </c:pt>
                <c:pt idx="99">
                  <c:v>14.285714285714272</c:v>
                </c:pt>
                <c:pt idx="100">
                  <c:v>14.428571428571415</c:v>
                </c:pt>
                <c:pt idx="101">
                  <c:v>14.571428571428557</c:v>
                </c:pt>
                <c:pt idx="102">
                  <c:v>14.714285714285699</c:v>
                </c:pt>
                <c:pt idx="103">
                  <c:v>14.857142857142842</c:v>
                </c:pt>
                <c:pt idx="104">
                  <c:v>14.999999999999984</c:v>
                </c:pt>
                <c:pt idx="105">
                  <c:v>15.142857142857126</c:v>
                </c:pt>
                <c:pt idx="106">
                  <c:v>15.285714285714269</c:v>
                </c:pt>
                <c:pt idx="107">
                  <c:v>15.428571428571411</c:v>
                </c:pt>
                <c:pt idx="108">
                  <c:v>15.571428571428553</c:v>
                </c:pt>
                <c:pt idx="109">
                  <c:v>15.714285714285696</c:v>
                </c:pt>
                <c:pt idx="110">
                  <c:v>15.857142857142838</c:v>
                </c:pt>
                <c:pt idx="111">
                  <c:v>15.99999999999998</c:v>
                </c:pt>
                <c:pt idx="112">
                  <c:v>16.142857142857125</c:v>
                </c:pt>
                <c:pt idx="113">
                  <c:v>16.285714285714267</c:v>
                </c:pt>
                <c:pt idx="114">
                  <c:v>16.428571428571409</c:v>
                </c:pt>
                <c:pt idx="115">
                  <c:v>16.571428571428552</c:v>
                </c:pt>
                <c:pt idx="116">
                  <c:v>16.714285714285694</c:v>
                </c:pt>
                <c:pt idx="117">
                  <c:v>16.857142857142836</c:v>
                </c:pt>
                <c:pt idx="118">
                  <c:v>16.999999999999979</c:v>
                </c:pt>
                <c:pt idx="119">
                  <c:v>17.142857142857121</c:v>
                </c:pt>
                <c:pt idx="120">
                  <c:v>17.285714285714263</c:v>
                </c:pt>
                <c:pt idx="121">
                  <c:v>17.428571428571406</c:v>
                </c:pt>
                <c:pt idx="122">
                  <c:v>17.571428571428548</c:v>
                </c:pt>
                <c:pt idx="123">
                  <c:v>17.71428571428569</c:v>
                </c:pt>
                <c:pt idx="124">
                  <c:v>17.857142857142833</c:v>
                </c:pt>
                <c:pt idx="125">
                  <c:v>17.999999999999975</c:v>
                </c:pt>
              </c:numCache>
            </c:numRef>
          </c:xVal>
          <c:yVal>
            <c:numRef>
              <c:f>'Charts 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0DA2-4B64-819A-A48631F755A1}"/>
            </c:ext>
          </c:extLst>
        </c:ser>
        <c:ser>
          <c:idx val="6"/>
          <c:order val="6"/>
          <c:spPr>
            <a:ln w="25400" cap="rnd">
              <a:noFill/>
              <a:round/>
            </a:ln>
            <a:effectLst>
              <a:outerShdw dist="25400" dir="2700000" algn="tl" rotWithShape="0">
                <a:schemeClr val="accent1">
                  <a:lumMod val="60000"/>
                </a:schemeClr>
              </a:outerShdw>
            </a:effectLst>
          </c:spPr>
          <c:marker>
            <c:symbol val="circle"/>
            <c:size val="6"/>
            <c:spPr>
              <a:solidFill>
                <a:schemeClr val="accent1">
                  <a:lumMod val="60000"/>
                </a:schemeClr>
              </a:solidFill>
              <a:ln w="22225">
                <a:solidFill>
                  <a:schemeClr val="lt1"/>
                </a:solidFill>
                <a:round/>
              </a:ln>
              <a:effectLst/>
            </c:spPr>
          </c:marker>
          <c:xVal>
            <c:numRef>
              <c:f>'[Saving a Mill (1).xlsx]Fuel Burn to Distance'!$A$3:$A$128</c:f>
              <c:numCache>
                <c:formatCode>General</c:formatCode>
                <c:ptCount val="126"/>
                <c:pt idx="0">
                  <c:v>0.14285714285714285</c:v>
                </c:pt>
                <c:pt idx="1">
                  <c:v>0.2857142857142857</c:v>
                </c:pt>
                <c:pt idx="2">
                  <c:v>0.42857142857142855</c:v>
                </c:pt>
                <c:pt idx="3">
                  <c:v>0.5714285714285714</c:v>
                </c:pt>
                <c:pt idx="4">
                  <c:v>0.71428571428571419</c:v>
                </c:pt>
                <c:pt idx="5">
                  <c:v>0.85714285714285698</c:v>
                </c:pt>
                <c:pt idx="6">
                  <c:v>0.99999999999999978</c:v>
                </c:pt>
                <c:pt idx="7">
                  <c:v>1.1428571428571426</c:v>
                </c:pt>
                <c:pt idx="8">
                  <c:v>1.2857142857142854</c:v>
                </c:pt>
                <c:pt idx="9">
                  <c:v>1.4285714285714282</c:v>
                </c:pt>
                <c:pt idx="10">
                  <c:v>1.571428571428571</c:v>
                </c:pt>
                <c:pt idx="11">
                  <c:v>1.7142857142857137</c:v>
                </c:pt>
                <c:pt idx="12">
                  <c:v>1.8571428571428565</c:v>
                </c:pt>
                <c:pt idx="13">
                  <c:v>1.9999999999999993</c:v>
                </c:pt>
                <c:pt idx="14">
                  <c:v>2.1428571428571423</c:v>
                </c:pt>
                <c:pt idx="15">
                  <c:v>2.2857142857142851</c:v>
                </c:pt>
                <c:pt idx="16">
                  <c:v>2.4285714285714279</c:v>
                </c:pt>
                <c:pt idx="17">
                  <c:v>2.5714285714285707</c:v>
                </c:pt>
                <c:pt idx="18">
                  <c:v>2.7142857142857135</c:v>
                </c:pt>
                <c:pt idx="19">
                  <c:v>2.8571428571428563</c:v>
                </c:pt>
                <c:pt idx="20">
                  <c:v>2.9999999999999991</c:v>
                </c:pt>
                <c:pt idx="21">
                  <c:v>3.1428571428571419</c:v>
                </c:pt>
                <c:pt idx="22">
                  <c:v>3.2857142857142847</c:v>
                </c:pt>
                <c:pt idx="23">
                  <c:v>3.4285714285714275</c:v>
                </c:pt>
                <c:pt idx="24">
                  <c:v>3.5714285714285703</c:v>
                </c:pt>
                <c:pt idx="25">
                  <c:v>3.7142857142857131</c:v>
                </c:pt>
                <c:pt idx="26">
                  <c:v>3.8571428571428559</c:v>
                </c:pt>
                <c:pt idx="27">
                  <c:v>3.9999999999999987</c:v>
                </c:pt>
                <c:pt idx="28">
                  <c:v>4.1428571428571415</c:v>
                </c:pt>
                <c:pt idx="29">
                  <c:v>4.2857142857142847</c:v>
                </c:pt>
                <c:pt idx="30">
                  <c:v>4.4285714285714279</c:v>
                </c:pt>
                <c:pt idx="31">
                  <c:v>4.5714285714285712</c:v>
                </c:pt>
                <c:pt idx="32">
                  <c:v>4.7142857142857144</c:v>
                </c:pt>
                <c:pt idx="33">
                  <c:v>4.8571428571428577</c:v>
                </c:pt>
                <c:pt idx="34">
                  <c:v>5.0000000000000009</c:v>
                </c:pt>
                <c:pt idx="35">
                  <c:v>5.1428571428571441</c:v>
                </c:pt>
                <c:pt idx="36">
                  <c:v>5.2857142857142874</c:v>
                </c:pt>
                <c:pt idx="37">
                  <c:v>5.4285714285714306</c:v>
                </c:pt>
                <c:pt idx="38">
                  <c:v>5.5714285714285738</c:v>
                </c:pt>
                <c:pt idx="39">
                  <c:v>5.7142857142857171</c:v>
                </c:pt>
                <c:pt idx="40">
                  <c:v>5.8571428571428603</c:v>
                </c:pt>
                <c:pt idx="41">
                  <c:v>6.0000000000000036</c:v>
                </c:pt>
                <c:pt idx="42">
                  <c:v>6.1428571428571468</c:v>
                </c:pt>
                <c:pt idx="43">
                  <c:v>6.28571428571429</c:v>
                </c:pt>
                <c:pt idx="44">
                  <c:v>6.4285714285714333</c:v>
                </c:pt>
                <c:pt idx="45">
                  <c:v>6.5714285714285765</c:v>
                </c:pt>
                <c:pt idx="46">
                  <c:v>6.7142857142857197</c:v>
                </c:pt>
                <c:pt idx="47">
                  <c:v>6.857142857142863</c:v>
                </c:pt>
                <c:pt idx="48">
                  <c:v>7.0000000000000062</c:v>
                </c:pt>
                <c:pt idx="49">
                  <c:v>7.1428571428571495</c:v>
                </c:pt>
                <c:pt idx="50">
                  <c:v>7.2857142857142927</c:v>
                </c:pt>
                <c:pt idx="51">
                  <c:v>7.4285714285714359</c:v>
                </c:pt>
                <c:pt idx="52">
                  <c:v>7.5714285714285792</c:v>
                </c:pt>
                <c:pt idx="53">
                  <c:v>7.7142857142857224</c:v>
                </c:pt>
                <c:pt idx="54">
                  <c:v>7.8571428571428656</c:v>
                </c:pt>
                <c:pt idx="55">
                  <c:v>8.0000000000000089</c:v>
                </c:pt>
                <c:pt idx="56">
                  <c:v>8.1428571428571512</c:v>
                </c:pt>
                <c:pt idx="57">
                  <c:v>8.2857142857142936</c:v>
                </c:pt>
                <c:pt idx="58">
                  <c:v>8.4285714285714359</c:v>
                </c:pt>
                <c:pt idx="59">
                  <c:v>8.5714285714285783</c:v>
                </c:pt>
                <c:pt idx="60">
                  <c:v>8.7142857142857206</c:v>
                </c:pt>
                <c:pt idx="61">
                  <c:v>8.857142857142863</c:v>
                </c:pt>
                <c:pt idx="62">
                  <c:v>9.0000000000000053</c:v>
                </c:pt>
                <c:pt idx="63">
                  <c:v>9.1428571428571477</c:v>
                </c:pt>
                <c:pt idx="64">
                  <c:v>9.28571428571429</c:v>
                </c:pt>
                <c:pt idx="65">
                  <c:v>9.4285714285714324</c:v>
                </c:pt>
                <c:pt idx="66">
                  <c:v>9.5714285714285747</c:v>
                </c:pt>
                <c:pt idx="67">
                  <c:v>9.7142857142857171</c:v>
                </c:pt>
                <c:pt idx="68">
                  <c:v>9.8571428571428594</c:v>
                </c:pt>
                <c:pt idx="69">
                  <c:v>10.000000000000002</c:v>
                </c:pt>
                <c:pt idx="70">
                  <c:v>10.142857142857144</c:v>
                </c:pt>
                <c:pt idx="71">
                  <c:v>10.285714285714286</c:v>
                </c:pt>
                <c:pt idx="72">
                  <c:v>10.428571428571429</c:v>
                </c:pt>
                <c:pt idx="73">
                  <c:v>10.571428571428571</c:v>
                </c:pt>
                <c:pt idx="74">
                  <c:v>10.714285714285714</c:v>
                </c:pt>
                <c:pt idx="75">
                  <c:v>10.857142857142856</c:v>
                </c:pt>
                <c:pt idx="76">
                  <c:v>10.999999999999998</c:v>
                </c:pt>
                <c:pt idx="77">
                  <c:v>11.142857142857141</c:v>
                </c:pt>
                <c:pt idx="78">
                  <c:v>11.285714285714283</c:v>
                </c:pt>
                <c:pt idx="79">
                  <c:v>11.428571428571425</c:v>
                </c:pt>
                <c:pt idx="80">
                  <c:v>11.571428571428568</c:v>
                </c:pt>
                <c:pt idx="81">
                  <c:v>11.71428571428571</c:v>
                </c:pt>
                <c:pt idx="82">
                  <c:v>11.857142857142852</c:v>
                </c:pt>
                <c:pt idx="83">
                  <c:v>11.999999999999995</c:v>
                </c:pt>
                <c:pt idx="84">
                  <c:v>12.142857142857137</c:v>
                </c:pt>
                <c:pt idx="85">
                  <c:v>12.285714285714279</c:v>
                </c:pt>
                <c:pt idx="86">
                  <c:v>12.428571428571422</c:v>
                </c:pt>
                <c:pt idx="87">
                  <c:v>12.571428571428564</c:v>
                </c:pt>
                <c:pt idx="88">
                  <c:v>12.714285714285706</c:v>
                </c:pt>
                <c:pt idx="89">
                  <c:v>12.857142857142849</c:v>
                </c:pt>
                <c:pt idx="90">
                  <c:v>12.999999999999991</c:v>
                </c:pt>
                <c:pt idx="91">
                  <c:v>13.142857142857133</c:v>
                </c:pt>
                <c:pt idx="92">
                  <c:v>13.285714285714276</c:v>
                </c:pt>
                <c:pt idx="93">
                  <c:v>13.428571428571418</c:v>
                </c:pt>
                <c:pt idx="94">
                  <c:v>13.571428571428561</c:v>
                </c:pt>
                <c:pt idx="95">
                  <c:v>13.714285714285703</c:v>
                </c:pt>
                <c:pt idx="96">
                  <c:v>13.857142857142845</c:v>
                </c:pt>
                <c:pt idx="97">
                  <c:v>13.999999999999988</c:v>
                </c:pt>
                <c:pt idx="98">
                  <c:v>14.14285714285713</c:v>
                </c:pt>
                <c:pt idx="99">
                  <c:v>14.285714285714272</c:v>
                </c:pt>
                <c:pt idx="100">
                  <c:v>14.428571428571415</c:v>
                </c:pt>
                <c:pt idx="101">
                  <c:v>14.571428571428557</c:v>
                </c:pt>
                <c:pt idx="102">
                  <c:v>14.714285714285699</c:v>
                </c:pt>
                <c:pt idx="103">
                  <c:v>14.857142857142842</c:v>
                </c:pt>
                <c:pt idx="104">
                  <c:v>14.999999999999984</c:v>
                </c:pt>
                <c:pt idx="105">
                  <c:v>15.142857142857126</c:v>
                </c:pt>
                <c:pt idx="106">
                  <c:v>15.285714285714269</c:v>
                </c:pt>
                <c:pt idx="107">
                  <c:v>15.428571428571411</c:v>
                </c:pt>
                <c:pt idx="108">
                  <c:v>15.571428571428553</c:v>
                </c:pt>
                <c:pt idx="109">
                  <c:v>15.714285714285696</c:v>
                </c:pt>
                <c:pt idx="110">
                  <c:v>15.857142857142838</c:v>
                </c:pt>
                <c:pt idx="111">
                  <c:v>15.99999999999998</c:v>
                </c:pt>
                <c:pt idx="112">
                  <c:v>16.142857142857125</c:v>
                </c:pt>
                <c:pt idx="113">
                  <c:v>16.285714285714267</c:v>
                </c:pt>
                <c:pt idx="114">
                  <c:v>16.428571428571409</c:v>
                </c:pt>
                <c:pt idx="115">
                  <c:v>16.571428571428552</c:v>
                </c:pt>
                <c:pt idx="116">
                  <c:v>16.714285714285694</c:v>
                </c:pt>
                <c:pt idx="117">
                  <c:v>16.857142857142836</c:v>
                </c:pt>
                <c:pt idx="118">
                  <c:v>16.999999999999979</c:v>
                </c:pt>
                <c:pt idx="119">
                  <c:v>17.142857142857121</c:v>
                </c:pt>
                <c:pt idx="120">
                  <c:v>17.285714285714263</c:v>
                </c:pt>
                <c:pt idx="121">
                  <c:v>17.428571428571406</c:v>
                </c:pt>
                <c:pt idx="122">
                  <c:v>17.571428571428548</c:v>
                </c:pt>
                <c:pt idx="123">
                  <c:v>17.71428571428569</c:v>
                </c:pt>
                <c:pt idx="124">
                  <c:v>17.857142857142833</c:v>
                </c:pt>
                <c:pt idx="125">
                  <c:v>17.999999999999975</c:v>
                </c:pt>
              </c:numCache>
            </c:numRef>
          </c:xVal>
          <c:yVal>
            <c:numRef>
              <c:f>'Charts 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0DA2-4B64-819A-A48631F755A1}"/>
            </c:ext>
          </c:extLst>
        </c:ser>
        <c:ser>
          <c:idx val="7"/>
          <c:order val="7"/>
          <c:spPr>
            <a:ln w="25400" cap="rnd">
              <a:noFill/>
              <a:round/>
            </a:ln>
            <a:effectLst>
              <a:outerShdw dist="25400" dir="2700000" algn="tl" rotWithShape="0">
                <a:schemeClr val="accent2">
                  <a:lumMod val="60000"/>
                </a:schemeClr>
              </a:outerShdw>
            </a:effectLst>
          </c:spPr>
          <c:marker>
            <c:symbol val="circle"/>
            <c:size val="6"/>
            <c:spPr>
              <a:solidFill>
                <a:schemeClr val="accent2">
                  <a:lumMod val="60000"/>
                </a:schemeClr>
              </a:solidFill>
              <a:ln w="22225">
                <a:solidFill>
                  <a:schemeClr val="lt1"/>
                </a:solidFill>
                <a:round/>
              </a:ln>
              <a:effectLst/>
            </c:spPr>
          </c:marker>
          <c:xVal>
            <c:numRef>
              <c:f>'[Saving a Mill (1).xlsx]Fuel Burn to Distance'!$A$3:$A$128</c:f>
              <c:numCache>
                <c:formatCode>General</c:formatCode>
                <c:ptCount val="126"/>
                <c:pt idx="0">
                  <c:v>0.14285714285714285</c:v>
                </c:pt>
                <c:pt idx="1">
                  <c:v>0.2857142857142857</c:v>
                </c:pt>
                <c:pt idx="2">
                  <c:v>0.42857142857142855</c:v>
                </c:pt>
                <c:pt idx="3">
                  <c:v>0.5714285714285714</c:v>
                </c:pt>
                <c:pt idx="4">
                  <c:v>0.71428571428571419</c:v>
                </c:pt>
                <c:pt idx="5">
                  <c:v>0.85714285714285698</c:v>
                </c:pt>
                <c:pt idx="6">
                  <c:v>0.99999999999999978</c:v>
                </c:pt>
                <c:pt idx="7">
                  <c:v>1.1428571428571426</c:v>
                </c:pt>
                <c:pt idx="8">
                  <c:v>1.2857142857142854</c:v>
                </c:pt>
                <c:pt idx="9">
                  <c:v>1.4285714285714282</c:v>
                </c:pt>
                <c:pt idx="10">
                  <c:v>1.571428571428571</c:v>
                </c:pt>
                <c:pt idx="11">
                  <c:v>1.7142857142857137</c:v>
                </c:pt>
                <c:pt idx="12">
                  <c:v>1.8571428571428565</c:v>
                </c:pt>
                <c:pt idx="13">
                  <c:v>1.9999999999999993</c:v>
                </c:pt>
                <c:pt idx="14">
                  <c:v>2.1428571428571423</c:v>
                </c:pt>
                <c:pt idx="15">
                  <c:v>2.2857142857142851</c:v>
                </c:pt>
                <c:pt idx="16">
                  <c:v>2.4285714285714279</c:v>
                </c:pt>
                <c:pt idx="17">
                  <c:v>2.5714285714285707</c:v>
                </c:pt>
                <c:pt idx="18">
                  <c:v>2.7142857142857135</c:v>
                </c:pt>
                <c:pt idx="19">
                  <c:v>2.8571428571428563</c:v>
                </c:pt>
                <c:pt idx="20">
                  <c:v>2.9999999999999991</c:v>
                </c:pt>
                <c:pt idx="21">
                  <c:v>3.1428571428571419</c:v>
                </c:pt>
                <c:pt idx="22">
                  <c:v>3.2857142857142847</c:v>
                </c:pt>
                <c:pt idx="23">
                  <c:v>3.4285714285714275</c:v>
                </c:pt>
                <c:pt idx="24">
                  <c:v>3.5714285714285703</c:v>
                </c:pt>
                <c:pt idx="25">
                  <c:v>3.7142857142857131</c:v>
                </c:pt>
                <c:pt idx="26">
                  <c:v>3.8571428571428559</c:v>
                </c:pt>
                <c:pt idx="27">
                  <c:v>3.9999999999999987</c:v>
                </c:pt>
                <c:pt idx="28">
                  <c:v>4.1428571428571415</c:v>
                </c:pt>
                <c:pt idx="29">
                  <c:v>4.2857142857142847</c:v>
                </c:pt>
                <c:pt idx="30">
                  <c:v>4.4285714285714279</c:v>
                </c:pt>
                <c:pt idx="31">
                  <c:v>4.5714285714285712</c:v>
                </c:pt>
                <c:pt idx="32">
                  <c:v>4.7142857142857144</c:v>
                </c:pt>
                <c:pt idx="33">
                  <c:v>4.8571428571428577</c:v>
                </c:pt>
                <c:pt idx="34">
                  <c:v>5.0000000000000009</c:v>
                </c:pt>
                <c:pt idx="35">
                  <c:v>5.1428571428571441</c:v>
                </c:pt>
                <c:pt idx="36">
                  <c:v>5.2857142857142874</c:v>
                </c:pt>
                <c:pt idx="37">
                  <c:v>5.4285714285714306</c:v>
                </c:pt>
                <c:pt idx="38">
                  <c:v>5.5714285714285738</c:v>
                </c:pt>
                <c:pt idx="39">
                  <c:v>5.7142857142857171</c:v>
                </c:pt>
                <c:pt idx="40">
                  <c:v>5.8571428571428603</c:v>
                </c:pt>
                <c:pt idx="41">
                  <c:v>6.0000000000000036</c:v>
                </c:pt>
                <c:pt idx="42">
                  <c:v>6.1428571428571468</c:v>
                </c:pt>
                <c:pt idx="43">
                  <c:v>6.28571428571429</c:v>
                </c:pt>
                <c:pt idx="44">
                  <c:v>6.4285714285714333</c:v>
                </c:pt>
                <c:pt idx="45">
                  <c:v>6.5714285714285765</c:v>
                </c:pt>
                <c:pt idx="46">
                  <c:v>6.7142857142857197</c:v>
                </c:pt>
                <c:pt idx="47">
                  <c:v>6.857142857142863</c:v>
                </c:pt>
                <c:pt idx="48">
                  <c:v>7.0000000000000062</c:v>
                </c:pt>
                <c:pt idx="49">
                  <c:v>7.1428571428571495</c:v>
                </c:pt>
                <c:pt idx="50">
                  <c:v>7.2857142857142927</c:v>
                </c:pt>
                <c:pt idx="51">
                  <c:v>7.4285714285714359</c:v>
                </c:pt>
                <c:pt idx="52">
                  <c:v>7.5714285714285792</c:v>
                </c:pt>
                <c:pt idx="53">
                  <c:v>7.7142857142857224</c:v>
                </c:pt>
                <c:pt idx="54">
                  <c:v>7.8571428571428656</c:v>
                </c:pt>
                <c:pt idx="55">
                  <c:v>8.0000000000000089</c:v>
                </c:pt>
                <c:pt idx="56">
                  <c:v>8.1428571428571512</c:v>
                </c:pt>
                <c:pt idx="57">
                  <c:v>8.2857142857142936</c:v>
                </c:pt>
                <c:pt idx="58">
                  <c:v>8.4285714285714359</c:v>
                </c:pt>
                <c:pt idx="59">
                  <c:v>8.5714285714285783</c:v>
                </c:pt>
                <c:pt idx="60">
                  <c:v>8.7142857142857206</c:v>
                </c:pt>
                <c:pt idx="61">
                  <c:v>8.857142857142863</c:v>
                </c:pt>
                <c:pt idx="62">
                  <c:v>9.0000000000000053</c:v>
                </c:pt>
                <c:pt idx="63">
                  <c:v>9.1428571428571477</c:v>
                </c:pt>
                <c:pt idx="64">
                  <c:v>9.28571428571429</c:v>
                </c:pt>
                <c:pt idx="65">
                  <c:v>9.4285714285714324</c:v>
                </c:pt>
                <c:pt idx="66">
                  <c:v>9.5714285714285747</c:v>
                </c:pt>
                <c:pt idx="67">
                  <c:v>9.7142857142857171</c:v>
                </c:pt>
                <c:pt idx="68">
                  <c:v>9.8571428571428594</c:v>
                </c:pt>
                <c:pt idx="69">
                  <c:v>10.000000000000002</c:v>
                </c:pt>
                <c:pt idx="70">
                  <c:v>10.142857142857144</c:v>
                </c:pt>
                <c:pt idx="71">
                  <c:v>10.285714285714286</c:v>
                </c:pt>
                <c:pt idx="72">
                  <c:v>10.428571428571429</c:v>
                </c:pt>
                <c:pt idx="73">
                  <c:v>10.571428571428571</c:v>
                </c:pt>
                <c:pt idx="74">
                  <c:v>10.714285714285714</c:v>
                </c:pt>
                <c:pt idx="75">
                  <c:v>10.857142857142856</c:v>
                </c:pt>
                <c:pt idx="76">
                  <c:v>10.999999999999998</c:v>
                </c:pt>
                <c:pt idx="77">
                  <c:v>11.142857142857141</c:v>
                </c:pt>
                <c:pt idx="78">
                  <c:v>11.285714285714283</c:v>
                </c:pt>
                <c:pt idx="79">
                  <c:v>11.428571428571425</c:v>
                </c:pt>
                <c:pt idx="80">
                  <c:v>11.571428571428568</c:v>
                </c:pt>
                <c:pt idx="81">
                  <c:v>11.71428571428571</c:v>
                </c:pt>
                <c:pt idx="82">
                  <c:v>11.857142857142852</c:v>
                </c:pt>
                <c:pt idx="83">
                  <c:v>11.999999999999995</c:v>
                </c:pt>
                <c:pt idx="84">
                  <c:v>12.142857142857137</c:v>
                </c:pt>
                <c:pt idx="85">
                  <c:v>12.285714285714279</c:v>
                </c:pt>
                <c:pt idx="86">
                  <c:v>12.428571428571422</c:v>
                </c:pt>
                <c:pt idx="87">
                  <c:v>12.571428571428564</c:v>
                </c:pt>
                <c:pt idx="88">
                  <c:v>12.714285714285706</c:v>
                </c:pt>
                <c:pt idx="89">
                  <c:v>12.857142857142849</c:v>
                </c:pt>
                <c:pt idx="90">
                  <c:v>12.999999999999991</c:v>
                </c:pt>
                <c:pt idx="91">
                  <c:v>13.142857142857133</c:v>
                </c:pt>
                <c:pt idx="92">
                  <c:v>13.285714285714276</c:v>
                </c:pt>
                <c:pt idx="93">
                  <c:v>13.428571428571418</c:v>
                </c:pt>
                <c:pt idx="94">
                  <c:v>13.571428571428561</c:v>
                </c:pt>
                <c:pt idx="95">
                  <c:v>13.714285714285703</c:v>
                </c:pt>
                <c:pt idx="96">
                  <c:v>13.857142857142845</c:v>
                </c:pt>
                <c:pt idx="97">
                  <c:v>13.999999999999988</c:v>
                </c:pt>
                <c:pt idx="98">
                  <c:v>14.14285714285713</c:v>
                </c:pt>
                <c:pt idx="99">
                  <c:v>14.285714285714272</c:v>
                </c:pt>
                <c:pt idx="100">
                  <c:v>14.428571428571415</c:v>
                </c:pt>
                <c:pt idx="101">
                  <c:v>14.571428571428557</c:v>
                </c:pt>
                <c:pt idx="102">
                  <c:v>14.714285714285699</c:v>
                </c:pt>
                <c:pt idx="103">
                  <c:v>14.857142857142842</c:v>
                </c:pt>
                <c:pt idx="104">
                  <c:v>14.999999999999984</c:v>
                </c:pt>
                <c:pt idx="105">
                  <c:v>15.142857142857126</c:v>
                </c:pt>
                <c:pt idx="106">
                  <c:v>15.285714285714269</c:v>
                </c:pt>
                <c:pt idx="107">
                  <c:v>15.428571428571411</c:v>
                </c:pt>
                <c:pt idx="108">
                  <c:v>15.571428571428553</c:v>
                </c:pt>
                <c:pt idx="109">
                  <c:v>15.714285714285696</c:v>
                </c:pt>
                <c:pt idx="110">
                  <c:v>15.857142857142838</c:v>
                </c:pt>
                <c:pt idx="111">
                  <c:v>15.99999999999998</c:v>
                </c:pt>
                <c:pt idx="112">
                  <c:v>16.142857142857125</c:v>
                </c:pt>
                <c:pt idx="113">
                  <c:v>16.285714285714267</c:v>
                </c:pt>
                <c:pt idx="114">
                  <c:v>16.428571428571409</c:v>
                </c:pt>
                <c:pt idx="115">
                  <c:v>16.571428571428552</c:v>
                </c:pt>
                <c:pt idx="116">
                  <c:v>16.714285714285694</c:v>
                </c:pt>
                <c:pt idx="117">
                  <c:v>16.857142857142836</c:v>
                </c:pt>
                <c:pt idx="118">
                  <c:v>16.999999999999979</c:v>
                </c:pt>
                <c:pt idx="119">
                  <c:v>17.142857142857121</c:v>
                </c:pt>
                <c:pt idx="120">
                  <c:v>17.285714285714263</c:v>
                </c:pt>
                <c:pt idx="121">
                  <c:v>17.428571428571406</c:v>
                </c:pt>
                <c:pt idx="122">
                  <c:v>17.571428571428548</c:v>
                </c:pt>
                <c:pt idx="123">
                  <c:v>17.71428571428569</c:v>
                </c:pt>
                <c:pt idx="124">
                  <c:v>17.857142857142833</c:v>
                </c:pt>
                <c:pt idx="125">
                  <c:v>17.999999999999975</c:v>
                </c:pt>
              </c:numCache>
            </c:numRef>
          </c:xVal>
          <c:yVal>
            <c:numRef>
              <c:f>'Charts 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0DA2-4B64-819A-A48631F755A1}"/>
            </c:ext>
          </c:extLst>
        </c:ser>
        <c:ser>
          <c:idx val="8"/>
          <c:order val="8"/>
          <c:spPr>
            <a:ln w="25400" cap="rnd">
              <a:noFill/>
              <a:round/>
            </a:ln>
            <a:effectLst>
              <a:outerShdw dist="25400" dir="2700000" algn="tl" rotWithShape="0">
                <a:schemeClr val="accent3">
                  <a:lumMod val="60000"/>
                </a:schemeClr>
              </a:outerShdw>
            </a:effectLst>
          </c:spPr>
          <c:marker>
            <c:symbol val="circle"/>
            <c:size val="6"/>
            <c:spPr>
              <a:solidFill>
                <a:schemeClr val="accent3">
                  <a:lumMod val="60000"/>
                </a:schemeClr>
              </a:solidFill>
              <a:ln w="22225">
                <a:solidFill>
                  <a:schemeClr val="lt1"/>
                </a:solidFill>
                <a:round/>
              </a:ln>
              <a:effectLst/>
            </c:spPr>
          </c:marker>
          <c:xVal>
            <c:numRef>
              <c:f>'[Saving a Mill (1).xlsx]Fuel Burn to Distance'!$A$3:$A$128</c:f>
              <c:numCache>
                <c:formatCode>General</c:formatCode>
                <c:ptCount val="126"/>
                <c:pt idx="0">
                  <c:v>0.14285714285714285</c:v>
                </c:pt>
                <c:pt idx="1">
                  <c:v>0.2857142857142857</c:v>
                </c:pt>
                <c:pt idx="2">
                  <c:v>0.42857142857142855</c:v>
                </c:pt>
                <c:pt idx="3">
                  <c:v>0.5714285714285714</c:v>
                </c:pt>
                <c:pt idx="4">
                  <c:v>0.71428571428571419</c:v>
                </c:pt>
                <c:pt idx="5">
                  <c:v>0.85714285714285698</c:v>
                </c:pt>
                <c:pt idx="6">
                  <c:v>0.99999999999999978</c:v>
                </c:pt>
                <c:pt idx="7">
                  <c:v>1.1428571428571426</c:v>
                </c:pt>
                <c:pt idx="8">
                  <c:v>1.2857142857142854</c:v>
                </c:pt>
                <c:pt idx="9">
                  <c:v>1.4285714285714282</c:v>
                </c:pt>
                <c:pt idx="10">
                  <c:v>1.571428571428571</c:v>
                </c:pt>
                <c:pt idx="11">
                  <c:v>1.7142857142857137</c:v>
                </c:pt>
                <c:pt idx="12">
                  <c:v>1.8571428571428565</c:v>
                </c:pt>
                <c:pt idx="13">
                  <c:v>1.9999999999999993</c:v>
                </c:pt>
                <c:pt idx="14">
                  <c:v>2.1428571428571423</c:v>
                </c:pt>
                <c:pt idx="15">
                  <c:v>2.2857142857142851</c:v>
                </c:pt>
                <c:pt idx="16">
                  <c:v>2.4285714285714279</c:v>
                </c:pt>
                <c:pt idx="17">
                  <c:v>2.5714285714285707</c:v>
                </c:pt>
                <c:pt idx="18">
                  <c:v>2.7142857142857135</c:v>
                </c:pt>
                <c:pt idx="19">
                  <c:v>2.8571428571428563</c:v>
                </c:pt>
                <c:pt idx="20">
                  <c:v>2.9999999999999991</c:v>
                </c:pt>
                <c:pt idx="21">
                  <c:v>3.1428571428571419</c:v>
                </c:pt>
                <c:pt idx="22">
                  <c:v>3.2857142857142847</c:v>
                </c:pt>
                <c:pt idx="23">
                  <c:v>3.4285714285714275</c:v>
                </c:pt>
                <c:pt idx="24">
                  <c:v>3.5714285714285703</c:v>
                </c:pt>
                <c:pt idx="25">
                  <c:v>3.7142857142857131</c:v>
                </c:pt>
                <c:pt idx="26">
                  <c:v>3.8571428571428559</c:v>
                </c:pt>
                <c:pt idx="27">
                  <c:v>3.9999999999999987</c:v>
                </c:pt>
                <c:pt idx="28">
                  <c:v>4.1428571428571415</c:v>
                </c:pt>
                <c:pt idx="29">
                  <c:v>4.2857142857142847</c:v>
                </c:pt>
                <c:pt idx="30">
                  <c:v>4.4285714285714279</c:v>
                </c:pt>
                <c:pt idx="31">
                  <c:v>4.5714285714285712</c:v>
                </c:pt>
                <c:pt idx="32">
                  <c:v>4.7142857142857144</c:v>
                </c:pt>
                <c:pt idx="33">
                  <c:v>4.8571428571428577</c:v>
                </c:pt>
                <c:pt idx="34">
                  <c:v>5.0000000000000009</c:v>
                </c:pt>
                <c:pt idx="35">
                  <c:v>5.1428571428571441</c:v>
                </c:pt>
                <c:pt idx="36">
                  <c:v>5.2857142857142874</c:v>
                </c:pt>
                <c:pt idx="37">
                  <c:v>5.4285714285714306</c:v>
                </c:pt>
                <c:pt idx="38">
                  <c:v>5.5714285714285738</c:v>
                </c:pt>
                <c:pt idx="39">
                  <c:v>5.7142857142857171</c:v>
                </c:pt>
                <c:pt idx="40">
                  <c:v>5.8571428571428603</c:v>
                </c:pt>
                <c:pt idx="41">
                  <c:v>6.0000000000000036</c:v>
                </c:pt>
                <c:pt idx="42">
                  <c:v>6.1428571428571468</c:v>
                </c:pt>
                <c:pt idx="43">
                  <c:v>6.28571428571429</c:v>
                </c:pt>
                <c:pt idx="44">
                  <c:v>6.4285714285714333</c:v>
                </c:pt>
                <c:pt idx="45">
                  <c:v>6.5714285714285765</c:v>
                </c:pt>
                <c:pt idx="46">
                  <c:v>6.7142857142857197</c:v>
                </c:pt>
                <c:pt idx="47">
                  <c:v>6.857142857142863</c:v>
                </c:pt>
                <c:pt idx="48">
                  <c:v>7.0000000000000062</c:v>
                </c:pt>
                <c:pt idx="49">
                  <c:v>7.1428571428571495</c:v>
                </c:pt>
                <c:pt idx="50">
                  <c:v>7.2857142857142927</c:v>
                </c:pt>
                <c:pt idx="51">
                  <c:v>7.4285714285714359</c:v>
                </c:pt>
                <c:pt idx="52">
                  <c:v>7.5714285714285792</c:v>
                </c:pt>
                <c:pt idx="53">
                  <c:v>7.7142857142857224</c:v>
                </c:pt>
                <c:pt idx="54">
                  <c:v>7.8571428571428656</c:v>
                </c:pt>
                <c:pt idx="55">
                  <c:v>8.0000000000000089</c:v>
                </c:pt>
                <c:pt idx="56">
                  <c:v>8.1428571428571512</c:v>
                </c:pt>
                <c:pt idx="57">
                  <c:v>8.2857142857142936</c:v>
                </c:pt>
                <c:pt idx="58">
                  <c:v>8.4285714285714359</c:v>
                </c:pt>
                <c:pt idx="59">
                  <c:v>8.5714285714285783</c:v>
                </c:pt>
                <c:pt idx="60">
                  <c:v>8.7142857142857206</c:v>
                </c:pt>
                <c:pt idx="61">
                  <c:v>8.857142857142863</c:v>
                </c:pt>
                <c:pt idx="62">
                  <c:v>9.0000000000000053</c:v>
                </c:pt>
                <c:pt idx="63">
                  <c:v>9.1428571428571477</c:v>
                </c:pt>
                <c:pt idx="64">
                  <c:v>9.28571428571429</c:v>
                </c:pt>
                <c:pt idx="65">
                  <c:v>9.4285714285714324</c:v>
                </c:pt>
                <c:pt idx="66">
                  <c:v>9.5714285714285747</c:v>
                </c:pt>
                <c:pt idx="67">
                  <c:v>9.7142857142857171</c:v>
                </c:pt>
                <c:pt idx="68">
                  <c:v>9.8571428571428594</c:v>
                </c:pt>
                <c:pt idx="69">
                  <c:v>10.000000000000002</c:v>
                </c:pt>
                <c:pt idx="70">
                  <c:v>10.142857142857144</c:v>
                </c:pt>
                <c:pt idx="71">
                  <c:v>10.285714285714286</c:v>
                </c:pt>
                <c:pt idx="72">
                  <c:v>10.428571428571429</c:v>
                </c:pt>
                <c:pt idx="73">
                  <c:v>10.571428571428571</c:v>
                </c:pt>
                <c:pt idx="74">
                  <c:v>10.714285714285714</c:v>
                </c:pt>
                <c:pt idx="75">
                  <c:v>10.857142857142856</c:v>
                </c:pt>
                <c:pt idx="76">
                  <c:v>10.999999999999998</c:v>
                </c:pt>
                <c:pt idx="77">
                  <c:v>11.142857142857141</c:v>
                </c:pt>
                <c:pt idx="78">
                  <c:v>11.285714285714283</c:v>
                </c:pt>
                <c:pt idx="79">
                  <c:v>11.428571428571425</c:v>
                </c:pt>
                <c:pt idx="80">
                  <c:v>11.571428571428568</c:v>
                </c:pt>
                <c:pt idx="81">
                  <c:v>11.71428571428571</c:v>
                </c:pt>
                <c:pt idx="82">
                  <c:v>11.857142857142852</c:v>
                </c:pt>
                <c:pt idx="83">
                  <c:v>11.999999999999995</c:v>
                </c:pt>
                <c:pt idx="84">
                  <c:v>12.142857142857137</c:v>
                </c:pt>
                <c:pt idx="85">
                  <c:v>12.285714285714279</c:v>
                </c:pt>
                <c:pt idx="86">
                  <c:v>12.428571428571422</c:v>
                </c:pt>
                <c:pt idx="87">
                  <c:v>12.571428571428564</c:v>
                </c:pt>
                <c:pt idx="88">
                  <c:v>12.714285714285706</c:v>
                </c:pt>
                <c:pt idx="89">
                  <c:v>12.857142857142849</c:v>
                </c:pt>
                <c:pt idx="90">
                  <c:v>12.999999999999991</c:v>
                </c:pt>
                <c:pt idx="91">
                  <c:v>13.142857142857133</c:v>
                </c:pt>
                <c:pt idx="92">
                  <c:v>13.285714285714276</c:v>
                </c:pt>
                <c:pt idx="93">
                  <c:v>13.428571428571418</c:v>
                </c:pt>
                <c:pt idx="94">
                  <c:v>13.571428571428561</c:v>
                </c:pt>
                <c:pt idx="95">
                  <c:v>13.714285714285703</c:v>
                </c:pt>
                <c:pt idx="96">
                  <c:v>13.857142857142845</c:v>
                </c:pt>
                <c:pt idx="97">
                  <c:v>13.999999999999988</c:v>
                </c:pt>
                <c:pt idx="98">
                  <c:v>14.14285714285713</c:v>
                </c:pt>
                <c:pt idx="99">
                  <c:v>14.285714285714272</c:v>
                </c:pt>
                <c:pt idx="100">
                  <c:v>14.428571428571415</c:v>
                </c:pt>
                <c:pt idx="101">
                  <c:v>14.571428571428557</c:v>
                </c:pt>
                <c:pt idx="102">
                  <c:v>14.714285714285699</c:v>
                </c:pt>
                <c:pt idx="103">
                  <c:v>14.857142857142842</c:v>
                </c:pt>
                <c:pt idx="104">
                  <c:v>14.999999999999984</c:v>
                </c:pt>
                <c:pt idx="105">
                  <c:v>15.142857142857126</c:v>
                </c:pt>
                <c:pt idx="106">
                  <c:v>15.285714285714269</c:v>
                </c:pt>
                <c:pt idx="107">
                  <c:v>15.428571428571411</c:v>
                </c:pt>
                <c:pt idx="108">
                  <c:v>15.571428571428553</c:v>
                </c:pt>
                <c:pt idx="109">
                  <c:v>15.714285714285696</c:v>
                </c:pt>
                <c:pt idx="110">
                  <c:v>15.857142857142838</c:v>
                </c:pt>
                <c:pt idx="111">
                  <c:v>15.99999999999998</c:v>
                </c:pt>
                <c:pt idx="112">
                  <c:v>16.142857142857125</c:v>
                </c:pt>
                <c:pt idx="113">
                  <c:v>16.285714285714267</c:v>
                </c:pt>
                <c:pt idx="114">
                  <c:v>16.428571428571409</c:v>
                </c:pt>
                <c:pt idx="115">
                  <c:v>16.571428571428552</c:v>
                </c:pt>
                <c:pt idx="116">
                  <c:v>16.714285714285694</c:v>
                </c:pt>
                <c:pt idx="117">
                  <c:v>16.857142857142836</c:v>
                </c:pt>
                <c:pt idx="118">
                  <c:v>16.999999999999979</c:v>
                </c:pt>
                <c:pt idx="119">
                  <c:v>17.142857142857121</c:v>
                </c:pt>
                <c:pt idx="120">
                  <c:v>17.285714285714263</c:v>
                </c:pt>
                <c:pt idx="121">
                  <c:v>17.428571428571406</c:v>
                </c:pt>
                <c:pt idx="122">
                  <c:v>17.571428571428548</c:v>
                </c:pt>
                <c:pt idx="123">
                  <c:v>17.71428571428569</c:v>
                </c:pt>
                <c:pt idx="124">
                  <c:v>17.857142857142833</c:v>
                </c:pt>
                <c:pt idx="125">
                  <c:v>17.999999999999975</c:v>
                </c:pt>
              </c:numCache>
            </c:numRef>
          </c:xVal>
          <c:yVal>
            <c:numRef>
              <c:f>'Charts 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0DA2-4B64-819A-A48631F755A1}"/>
            </c:ext>
          </c:extLst>
        </c:ser>
        <c:ser>
          <c:idx val="9"/>
          <c:order val="9"/>
          <c:spPr>
            <a:ln w="25400" cap="rnd">
              <a:noFill/>
              <a:round/>
            </a:ln>
            <a:effectLst>
              <a:outerShdw dist="25400" dir="2700000" algn="tl" rotWithShape="0">
                <a:schemeClr val="accent4">
                  <a:lumMod val="60000"/>
                </a:schemeClr>
              </a:outerShdw>
            </a:effectLst>
          </c:spPr>
          <c:marker>
            <c:symbol val="circle"/>
            <c:size val="6"/>
            <c:spPr>
              <a:solidFill>
                <a:schemeClr val="accent4">
                  <a:lumMod val="60000"/>
                </a:schemeClr>
              </a:solidFill>
              <a:ln w="22225">
                <a:solidFill>
                  <a:schemeClr val="lt1"/>
                </a:solidFill>
                <a:round/>
              </a:ln>
              <a:effectLst/>
            </c:spPr>
          </c:marker>
          <c:xVal>
            <c:numRef>
              <c:f>'[Saving a Mill (1).xlsx]Fuel Burn to Distance'!$A$3:$A$128</c:f>
              <c:numCache>
                <c:formatCode>General</c:formatCode>
                <c:ptCount val="126"/>
                <c:pt idx="0">
                  <c:v>0.14285714285714285</c:v>
                </c:pt>
                <c:pt idx="1">
                  <c:v>0.2857142857142857</c:v>
                </c:pt>
                <c:pt idx="2">
                  <c:v>0.42857142857142855</c:v>
                </c:pt>
                <c:pt idx="3">
                  <c:v>0.5714285714285714</c:v>
                </c:pt>
                <c:pt idx="4">
                  <c:v>0.71428571428571419</c:v>
                </c:pt>
                <c:pt idx="5">
                  <c:v>0.85714285714285698</c:v>
                </c:pt>
                <c:pt idx="6">
                  <c:v>0.99999999999999978</c:v>
                </c:pt>
                <c:pt idx="7">
                  <c:v>1.1428571428571426</c:v>
                </c:pt>
                <c:pt idx="8">
                  <c:v>1.2857142857142854</c:v>
                </c:pt>
                <c:pt idx="9">
                  <c:v>1.4285714285714282</c:v>
                </c:pt>
                <c:pt idx="10">
                  <c:v>1.571428571428571</c:v>
                </c:pt>
                <c:pt idx="11">
                  <c:v>1.7142857142857137</c:v>
                </c:pt>
                <c:pt idx="12">
                  <c:v>1.8571428571428565</c:v>
                </c:pt>
                <c:pt idx="13">
                  <c:v>1.9999999999999993</c:v>
                </c:pt>
                <c:pt idx="14">
                  <c:v>2.1428571428571423</c:v>
                </c:pt>
                <c:pt idx="15">
                  <c:v>2.2857142857142851</c:v>
                </c:pt>
                <c:pt idx="16">
                  <c:v>2.4285714285714279</c:v>
                </c:pt>
                <c:pt idx="17">
                  <c:v>2.5714285714285707</c:v>
                </c:pt>
                <c:pt idx="18">
                  <c:v>2.7142857142857135</c:v>
                </c:pt>
                <c:pt idx="19">
                  <c:v>2.8571428571428563</c:v>
                </c:pt>
                <c:pt idx="20">
                  <c:v>2.9999999999999991</c:v>
                </c:pt>
                <c:pt idx="21">
                  <c:v>3.1428571428571419</c:v>
                </c:pt>
                <c:pt idx="22">
                  <c:v>3.2857142857142847</c:v>
                </c:pt>
                <c:pt idx="23">
                  <c:v>3.4285714285714275</c:v>
                </c:pt>
                <c:pt idx="24">
                  <c:v>3.5714285714285703</c:v>
                </c:pt>
                <c:pt idx="25">
                  <c:v>3.7142857142857131</c:v>
                </c:pt>
                <c:pt idx="26">
                  <c:v>3.8571428571428559</c:v>
                </c:pt>
                <c:pt idx="27">
                  <c:v>3.9999999999999987</c:v>
                </c:pt>
                <c:pt idx="28">
                  <c:v>4.1428571428571415</c:v>
                </c:pt>
                <c:pt idx="29">
                  <c:v>4.2857142857142847</c:v>
                </c:pt>
                <c:pt idx="30">
                  <c:v>4.4285714285714279</c:v>
                </c:pt>
                <c:pt idx="31">
                  <c:v>4.5714285714285712</c:v>
                </c:pt>
                <c:pt idx="32">
                  <c:v>4.7142857142857144</c:v>
                </c:pt>
                <c:pt idx="33">
                  <c:v>4.8571428571428577</c:v>
                </c:pt>
                <c:pt idx="34">
                  <c:v>5.0000000000000009</c:v>
                </c:pt>
                <c:pt idx="35">
                  <c:v>5.1428571428571441</c:v>
                </c:pt>
                <c:pt idx="36">
                  <c:v>5.2857142857142874</c:v>
                </c:pt>
                <c:pt idx="37">
                  <c:v>5.4285714285714306</c:v>
                </c:pt>
                <c:pt idx="38">
                  <c:v>5.5714285714285738</c:v>
                </c:pt>
                <c:pt idx="39">
                  <c:v>5.7142857142857171</c:v>
                </c:pt>
                <c:pt idx="40">
                  <c:v>5.8571428571428603</c:v>
                </c:pt>
                <c:pt idx="41">
                  <c:v>6.0000000000000036</c:v>
                </c:pt>
                <c:pt idx="42">
                  <c:v>6.1428571428571468</c:v>
                </c:pt>
                <c:pt idx="43">
                  <c:v>6.28571428571429</c:v>
                </c:pt>
                <c:pt idx="44">
                  <c:v>6.4285714285714333</c:v>
                </c:pt>
                <c:pt idx="45">
                  <c:v>6.5714285714285765</c:v>
                </c:pt>
                <c:pt idx="46">
                  <c:v>6.7142857142857197</c:v>
                </c:pt>
                <c:pt idx="47">
                  <c:v>6.857142857142863</c:v>
                </c:pt>
                <c:pt idx="48">
                  <c:v>7.0000000000000062</c:v>
                </c:pt>
                <c:pt idx="49">
                  <c:v>7.1428571428571495</c:v>
                </c:pt>
                <c:pt idx="50">
                  <c:v>7.2857142857142927</c:v>
                </c:pt>
                <c:pt idx="51">
                  <c:v>7.4285714285714359</c:v>
                </c:pt>
                <c:pt idx="52">
                  <c:v>7.5714285714285792</c:v>
                </c:pt>
                <c:pt idx="53">
                  <c:v>7.7142857142857224</c:v>
                </c:pt>
                <c:pt idx="54">
                  <c:v>7.8571428571428656</c:v>
                </c:pt>
                <c:pt idx="55">
                  <c:v>8.0000000000000089</c:v>
                </c:pt>
                <c:pt idx="56">
                  <c:v>8.1428571428571512</c:v>
                </c:pt>
                <c:pt idx="57">
                  <c:v>8.2857142857142936</c:v>
                </c:pt>
                <c:pt idx="58">
                  <c:v>8.4285714285714359</c:v>
                </c:pt>
                <c:pt idx="59">
                  <c:v>8.5714285714285783</c:v>
                </c:pt>
                <c:pt idx="60">
                  <c:v>8.7142857142857206</c:v>
                </c:pt>
                <c:pt idx="61">
                  <c:v>8.857142857142863</c:v>
                </c:pt>
                <c:pt idx="62">
                  <c:v>9.0000000000000053</c:v>
                </c:pt>
                <c:pt idx="63">
                  <c:v>9.1428571428571477</c:v>
                </c:pt>
                <c:pt idx="64">
                  <c:v>9.28571428571429</c:v>
                </c:pt>
                <c:pt idx="65">
                  <c:v>9.4285714285714324</c:v>
                </c:pt>
                <c:pt idx="66">
                  <c:v>9.5714285714285747</c:v>
                </c:pt>
                <c:pt idx="67">
                  <c:v>9.7142857142857171</c:v>
                </c:pt>
                <c:pt idx="68">
                  <c:v>9.8571428571428594</c:v>
                </c:pt>
                <c:pt idx="69">
                  <c:v>10.000000000000002</c:v>
                </c:pt>
                <c:pt idx="70">
                  <c:v>10.142857142857144</c:v>
                </c:pt>
                <c:pt idx="71">
                  <c:v>10.285714285714286</c:v>
                </c:pt>
                <c:pt idx="72">
                  <c:v>10.428571428571429</c:v>
                </c:pt>
                <c:pt idx="73">
                  <c:v>10.571428571428571</c:v>
                </c:pt>
                <c:pt idx="74">
                  <c:v>10.714285714285714</c:v>
                </c:pt>
                <c:pt idx="75">
                  <c:v>10.857142857142856</c:v>
                </c:pt>
                <c:pt idx="76">
                  <c:v>10.999999999999998</c:v>
                </c:pt>
                <c:pt idx="77">
                  <c:v>11.142857142857141</c:v>
                </c:pt>
                <c:pt idx="78">
                  <c:v>11.285714285714283</c:v>
                </c:pt>
                <c:pt idx="79">
                  <c:v>11.428571428571425</c:v>
                </c:pt>
                <c:pt idx="80">
                  <c:v>11.571428571428568</c:v>
                </c:pt>
                <c:pt idx="81">
                  <c:v>11.71428571428571</c:v>
                </c:pt>
                <c:pt idx="82">
                  <c:v>11.857142857142852</c:v>
                </c:pt>
                <c:pt idx="83">
                  <c:v>11.999999999999995</c:v>
                </c:pt>
                <c:pt idx="84">
                  <c:v>12.142857142857137</c:v>
                </c:pt>
                <c:pt idx="85">
                  <c:v>12.285714285714279</c:v>
                </c:pt>
                <c:pt idx="86">
                  <c:v>12.428571428571422</c:v>
                </c:pt>
                <c:pt idx="87">
                  <c:v>12.571428571428564</c:v>
                </c:pt>
                <c:pt idx="88">
                  <c:v>12.714285714285706</c:v>
                </c:pt>
                <c:pt idx="89">
                  <c:v>12.857142857142849</c:v>
                </c:pt>
                <c:pt idx="90">
                  <c:v>12.999999999999991</c:v>
                </c:pt>
                <c:pt idx="91">
                  <c:v>13.142857142857133</c:v>
                </c:pt>
                <c:pt idx="92">
                  <c:v>13.285714285714276</c:v>
                </c:pt>
                <c:pt idx="93">
                  <c:v>13.428571428571418</c:v>
                </c:pt>
                <c:pt idx="94">
                  <c:v>13.571428571428561</c:v>
                </c:pt>
                <c:pt idx="95">
                  <c:v>13.714285714285703</c:v>
                </c:pt>
                <c:pt idx="96">
                  <c:v>13.857142857142845</c:v>
                </c:pt>
                <c:pt idx="97">
                  <c:v>13.999999999999988</c:v>
                </c:pt>
                <c:pt idx="98">
                  <c:v>14.14285714285713</c:v>
                </c:pt>
                <c:pt idx="99">
                  <c:v>14.285714285714272</c:v>
                </c:pt>
                <c:pt idx="100">
                  <c:v>14.428571428571415</c:v>
                </c:pt>
                <c:pt idx="101">
                  <c:v>14.571428571428557</c:v>
                </c:pt>
                <c:pt idx="102">
                  <c:v>14.714285714285699</c:v>
                </c:pt>
                <c:pt idx="103">
                  <c:v>14.857142857142842</c:v>
                </c:pt>
                <c:pt idx="104">
                  <c:v>14.999999999999984</c:v>
                </c:pt>
                <c:pt idx="105">
                  <c:v>15.142857142857126</c:v>
                </c:pt>
                <c:pt idx="106">
                  <c:v>15.285714285714269</c:v>
                </c:pt>
                <c:pt idx="107">
                  <c:v>15.428571428571411</c:v>
                </c:pt>
                <c:pt idx="108">
                  <c:v>15.571428571428553</c:v>
                </c:pt>
                <c:pt idx="109">
                  <c:v>15.714285714285696</c:v>
                </c:pt>
                <c:pt idx="110">
                  <c:v>15.857142857142838</c:v>
                </c:pt>
                <c:pt idx="111">
                  <c:v>15.99999999999998</c:v>
                </c:pt>
                <c:pt idx="112">
                  <c:v>16.142857142857125</c:v>
                </c:pt>
                <c:pt idx="113">
                  <c:v>16.285714285714267</c:v>
                </c:pt>
                <c:pt idx="114">
                  <c:v>16.428571428571409</c:v>
                </c:pt>
                <c:pt idx="115">
                  <c:v>16.571428571428552</c:v>
                </c:pt>
                <c:pt idx="116">
                  <c:v>16.714285714285694</c:v>
                </c:pt>
                <c:pt idx="117">
                  <c:v>16.857142857142836</c:v>
                </c:pt>
                <c:pt idx="118">
                  <c:v>16.999999999999979</c:v>
                </c:pt>
                <c:pt idx="119">
                  <c:v>17.142857142857121</c:v>
                </c:pt>
                <c:pt idx="120">
                  <c:v>17.285714285714263</c:v>
                </c:pt>
                <c:pt idx="121">
                  <c:v>17.428571428571406</c:v>
                </c:pt>
                <c:pt idx="122">
                  <c:v>17.571428571428548</c:v>
                </c:pt>
                <c:pt idx="123">
                  <c:v>17.71428571428569</c:v>
                </c:pt>
                <c:pt idx="124">
                  <c:v>17.857142857142833</c:v>
                </c:pt>
                <c:pt idx="125">
                  <c:v>17.999999999999975</c:v>
                </c:pt>
              </c:numCache>
            </c:numRef>
          </c:xVal>
          <c:yVal>
            <c:numRef>
              <c:f>'Charts 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0DA2-4B64-819A-A48631F755A1}"/>
            </c:ext>
          </c:extLst>
        </c:ser>
        <c:ser>
          <c:idx val="10"/>
          <c:order val="10"/>
          <c:spPr>
            <a:ln w="25400" cap="rnd">
              <a:noFill/>
              <a:round/>
            </a:ln>
            <a:effectLst>
              <a:outerShdw dist="25400" dir="2700000" algn="tl" rotWithShape="0">
                <a:schemeClr val="accent5">
                  <a:lumMod val="60000"/>
                </a:schemeClr>
              </a:outerShdw>
            </a:effectLst>
          </c:spPr>
          <c:marker>
            <c:symbol val="circle"/>
            <c:size val="6"/>
            <c:spPr>
              <a:solidFill>
                <a:schemeClr val="accent5">
                  <a:lumMod val="60000"/>
                </a:schemeClr>
              </a:solidFill>
              <a:ln w="22225">
                <a:solidFill>
                  <a:schemeClr val="lt1"/>
                </a:solidFill>
                <a:round/>
              </a:ln>
              <a:effectLst/>
            </c:spPr>
          </c:marker>
          <c:xVal>
            <c:numRef>
              <c:f>'[Saving a Mill (1).xlsx]Fuel Burn to Distance'!$A$3:$A$128</c:f>
              <c:numCache>
                <c:formatCode>General</c:formatCode>
                <c:ptCount val="126"/>
                <c:pt idx="0">
                  <c:v>0.14285714285714285</c:v>
                </c:pt>
                <c:pt idx="1">
                  <c:v>0.2857142857142857</c:v>
                </c:pt>
                <c:pt idx="2">
                  <c:v>0.42857142857142855</c:v>
                </c:pt>
                <c:pt idx="3">
                  <c:v>0.5714285714285714</c:v>
                </c:pt>
                <c:pt idx="4">
                  <c:v>0.71428571428571419</c:v>
                </c:pt>
                <c:pt idx="5">
                  <c:v>0.85714285714285698</c:v>
                </c:pt>
                <c:pt idx="6">
                  <c:v>0.99999999999999978</c:v>
                </c:pt>
                <c:pt idx="7">
                  <c:v>1.1428571428571426</c:v>
                </c:pt>
                <c:pt idx="8">
                  <c:v>1.2857142857142854</c:v>
                </c:pt>
                <c:pt idx="9">
                  <c:v>1.4285714285714282</c:v>
                </c:pt>
                <c:pt idx="10">
                  <c:v>1.571428571428571</c:v>
                </c:pt>
                <c:pt idx="11">
                  <c:v>1.7142857142857137</c:v>
                </c:pt>
                <c:pt idx="12">
                  <c:v>1.8571428571428565</c:v>
                </c:pt>
                <c:pt idx="13">
                  <c:v>1.9999999999999993</c:v>
                </c:pt>
                <c:pt idx="14">
                  <c:v>2.1428571428571423</c:v>
                </c:pt>
                <c:pt idx="15">
                  <c:v>2.2857142857142851</c:v>
                </c:pt>
                <c:pt idx="16">
                  <c:v>2.4285714285714279</c:v>
                </c:pt>
                <c:pt idx="17">
                  <c:v>2.5714285714285707</c:v>
                </c:pt>
                <c:pt idx="18">
                  <c:v>2.7142857142857135</c:v>
                </c:pt>
                <c:pt idx="19">
                  <c:v>2.8571428571428563</c:v>
                </c:pt>
                <c:pt idx="20">
                  <c:v>2.9999999999999991</c:v>
                </c:pt>
                <c:pt idx="21">
                  <c:v>3.1428571428571419</c:v>
                </c:pt>
                <c:pt idx="22">
                  <c:v>3.2857142857142847</c:v>
                </c:pt>
                <c:pt idx="23">
                  <c:v>3.4285714285714275</c:v>
                </c:pt>
                <c:pt idx="24">
                  <c:v>3.5714285714285703</c:v>
                </c:pt>
                <c:pt idx="25">
                  <c:v>3.7142857142857131</c:v>
                </c:pt>
                <c:pt idx="26">
                  <c:v>3.8571428571428559</c:v>
                </c:pt>
                <c:pt idx="27">
                  <c:v>3.9999999999999987</c:v>
                </c:pt>
                <c:pt idx="28">
                  <c:v>4.1428571428571415</c:v>
                </c:pt>
                <c:pt idx="29">
                  <c:v>4.2857142857142847</c:v>
                </c:pt>
                <c:pt idx="30">
                  <c:v>4.4285714285714279</c:v>
                </c:pt>
                <c:pt idx="31">
                  <c:v>4.5714285714285712</c:v>
                </c:pt>
                <c:pt idx="32">
                  <c:v>4.7142857142857144</c:v>
                </c:pt>
                <c:pt idx="33">
                  <c:v>4.8571428571428577</c:v>
                </c:pt>
                <c:pt idx="34">
                  <c:v>5.0000000000000009</c:v>
                </c:pt>
                <c:pt idx="35">
                  <c:v>5.1428571428571441</c:v>
                </c:pt>
                <c:pt idx="36">
                  <c:v>5.2857142857142874</c:v>
                </c:pt>
                <c:pt idx="37">
                  <c:v>5.4285714285714306</c:v>
                </c:pt>
                <c:pt idx="38">
                  <c:v>5.5714285714285738</c:v>
                </c:pt>
                <c:pt idx="39">
                  <c:v>5.7142857142857171</c:v>
                </c:pt>
                <c:pt idx="40">
                  <c:v>5.8571428571428603</c:v>
                </c:pt>
                <c:pt idx="41">
                  <c:v>6.0000000000000036</c:v>
                </c:pt>
                <c:pt idx="42">
                  <c:v>6.1428571428571468</c:v>
                </c:pt>
                <c:pt idx="43">
                  <c:v>6.28571428571429</c:v>
                </c:pt>
                <c:pt idx="44">
                  <c:v>6.4285714285714333</c:v>
                </c:pt>
                <c:pt idx="45">
                  <c:v>6.5714285714285765</c:v>
                </c:pt>
                <c:pt idx="46">
                  <c:v>6.7142857142857197</c:v>
                </c:pt>
                <c:pt idx="47">
                  <c:v>6.857142857142863</c:v>
                </c:pt>
                <c:pt idx="48">
                  <c:v>7.0000000000000062</c:v>
                </c:pt>
                <c:pt idx="49">
                  <c:v>7.1428571428571495</c:v>
                </c:pt>
                <c:pt idx="50">
                  <c:v>7.2857142857142927</c:v>
                </c:pt>
                <c:pt idx="51">
                  <c:v>7.4285714285714359</c:v>
                </c:pt>
                <c:pt idx="52">
                  <c:v>7.5714285714285792</c:v>
                </c:pt>
                <c:pt idx="53">
                  <c:v>7.7142857142857224</c:v>
                </c:pt>
                <c:pt idx="54">
                  <c:v>7.8571428571428656</c:v>
                </c:pt>
                <c:pt idx="55">
                  <c:v>8.0000000000000089</c:v>
                </c:pt>
                <c:pt idx="56">
                  <c:v>8.1428571428571512</c:v>
                </c:pt>
                <c:pt idx="57">
                  <c:v>8.2857142857142936</c:v>
                </c:pt>
                <c:pt idx="58">
                  <c:v>8.4285714285714359</c:v>
                </c:pt>
                <c:pt idx="59">
                  <c:v>8.5714285714285783</c:v>
                </c:pt>
                <c:pt idx="60">
                  <c:v>8.7142857142857206</c:v>
                </c:pt>
                <c:pt idx="61">
                  <c:v>8.857142857142863</c:v>
                </c:pt>
                <c:pt idx="62">
                  <c:v>9.0000000000000053</c:v>
                </c:pt>
                <c:pt idx="63">
                  <c:v>9.1428571428571477</c:v>
                </c:pt>
                <c:pt idx="64">
                  <c:v>9.28571428571429</c:v>
                </c:pt>
                <c:pt idx="65">
                  <c:v>9.4285714285714324</c:v>
                </c:pt>
                <c:pt idx="66">
                  <c:v>9.5714285714285747</c:v>
                </c:pt>
                <c:pt idx="67">
                  <c:v>9.7142857142857171</c:v>
                </c:pt>
                <c:pt idx="68">
                  <c:v>9.8571428571428594</c:v>
                </c:pt>
                <c:pt idx="69">
                  <c:v>10.000000000000002</c:v>
                </c:pt>
                <c:pt idx="70">
                  <c:v>10.142857142857144</c:v>
                </c:pt>
                <c:pt idx="71">
                  <c:v>10.285714285714286</c:v>
                </c:pt>
                <c:pt idx="72">
                  <c:v>10.428571428571429</c:v>
                </c:pt>
                <c:pt idx="73">
                  <c:v>10.571428571428571</c:v>
                </c:pt>
                <c:pt idx="74">
                  <c:v>10.714285714285714</c:v>
                </c:pt>
                <c:pt idx="75">
                  <c:v>10.857142857142856</c:v>
                </c:pt>
                <c:pt idx="76">
                  <c:v>10.999999999999998</c:v>
                </c:pt>
                <c:pt idx="77">
                  <c:v>11.142857142857141</c:v>
                </c:pt>
                <c:pt idx="78">
                  <c:v>11.285714285714283</c:v>
                </c:pt>
                <c:pt idx="79">
                  <c:v>11.428571428571425</c:v>
                </c:pt>
                <c:pt idx="80">
                  <c:v>11.571428571428568</c:v>
                </c:pt>
                <c:pt idx="81">
                  <c:v>11.71428571428571</c:v>
                </c:pt>
                <c:pt idx="82">
                  <c:v>11.857142857142852</c:v>
                </c:pt>
                <c:pt idx="83">
                  <c:v>11.999999999999995</c:v>
                </c:pt>
                <c:pt idx="84">
                  <c:v>12.142857142857137</c:v>
                </c:pt>
                <c:pt idx="85">
                  <c:v>12.285714285714279</c:v>
                </c:pt>
                <c:pt idx="86">
                  <c:v>12.428571428571422</c:v>
                </c:pt>
                <c:pt idx="87">
                  <c:v>12.571428571428564</c:v>
                </c:pt>
                <c:pt idx="88">
                  <c:v>12.714285714285706</c:v>
                </c:pt>
                <c:pt idx="89">
                  <c:v>12.857142857142849</c:v>
                </c:pt>
                <c:pt idx="90">
                  <c:v>12.999999999999991</c:v>
                </c:pt>
                <c:pt idx="91">
                  <c:v>13.142857142857133</c:v>
                </c:pt>
                <c:pt idx="92">
                  <c:v>13.285714285714276</c:v>
                </c:pt>
                <c:pt idx="93">
                  <c:v>13.428571428571418</c:v>
                </c:pt>
                <c:pt idx="94">
                  <c:v>13.571428571428561</c:v>
                </c:pt>
                <c:pt idx="95">
                  <c:v>13.714285714285703</c:v>
                </c:pt>
                <c:pt idx="96">
                  <c:v>13.857142857142845</c:v>
                </c:pt>
                <c:pt idx="97">
                  <c:v>13.999999999999988</c:v>
                </c:pt>
                <c:pt idx="98">
                  <c:v>14.14285714285713</c:v>
                </c:pt>
                <c:pt idx="99">
                  <c:v>14.285714285714272</c:v>
                </c:pt>
                <c:pt idx="100">
                  <c:v>14.428571428571415</c:v>
                </c:pt>
                <c:pt idx="101">
                  <c:v>14.571428571428557</c:v>
                </c:pt>
                <c:pt idx="102">
                  <c:v>14.714285714285699</c:v>
                </c:pt>
                <c:pt idx="103">
                  <c:v>14.857142857142842</c:v>
                </c:pt>
                <c:pt idx="104">
                  <c:v>14.999999999999984</c:v>
                </c:pt>
                <c:pt idx="105">
                  <c:v>15.142857142857126</c:v>
                </c:pt>
                <c:pt idx="106">
                  <c:v>15.285714285714269</c:v>
                </c:pt>
                <c:pt idx="107">
                  <c:v>15.428571428571411</c:v>
                </c:pt>
                <c:pt idx="108">
                  <c:v>15.571428571428553</c:v>
                </c:pt>
                <c:pt idx="109">
                  <c:v>15.714285714285696</c:v>
                </c:pt>
                <c:pt idx="110">
                  <c:v>15.857142857142838</c:v>
                </c:pt>
                <c:pt idx="111">
                  <c:v>15.99999999999998</c:v>
                </c:pt>
                <c:pt idx="112">
                  <c:v>16.142857142857125</c:v>
                </c:pt>
                <c:pt idx="113">
                  <c:v>16.285714285714267</c:v>
                </c:pt>
                <c:pt idx="114">
                  <c:v>16.428571428571409</c:v>
                </c:pt>
                <c:pt idx="115">
                  <c:v>16.571428571428552</c:v>
                </c:pt>
                <c:pt idx="116">
                  <c:v>16.714285714285694</c:v>
                </c:pt>
                <c:pt idx="117">
                  <c:v>16.857142857142836</c:v>
                </c:pt>
                <c:pt idx="118">
                  <c:v>16.999999999999979</c:v>
                </c:pt>
                <c:pt idx="119">
                  <c:v>17.142857142857121</c:v>
                </c:pt>
                <c:pt idx="120">
                  <c:v>17.285714285714263</c:v>
                </c:pt>
                <c:pt idx="121">
                  <c:v>17.428571428571406</c:v>
                </c:pt>
                <c:pt idx="122">
                  <c:v>17.571428571428548</c:v>
                </c:pt>
                <c:pt idx="123">
                  <c:v>17.71428571428569</c:v>
                </c:pt>
                <c:pt idx="124">
                  <c:v>17.857142857142833</c:v>
                </c:pt>
                <c:pt idx="125">
                  <c:v>17.999999999999975</c:v>
                </c:pt>
              </c:numCache>
            </c:numRef>
          </c:xVal>
          <c:yVal>
            <c:numRef>
              <c:f>'Charts 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A-0DA2-4B64-819A-A48631F755A1}"/>
            </c:ext>
          </c:extLst>
        </c:ser>
        <c:ser>
          <c:idx val="11"/>
          <c:order val="11"/>
          <c:spPr>
            <a:ln w="25400" cap="rnd">
              <a:noFill/>
              <a:round/>
            </a:ln>
            <a:effectLst>
              <a:outerShdw dist="25400" dir="2700000" algn="tl" rotWithShape="0">
                <a:schemeClr val="accent6">
                  <a:lumMod val="60000"/>
                </a:schemeClr>
              </a:outerShdw>
            </a:effectLst>
          </c:spPr>
          <c:marker>
            <c:symbol val="circle"/>
            <c:size val="6"/>
            <c:spPr>
              <a:solidFill>
                <a:schemeClr val="accent6">
                  <a:lumMod val="60000"/>
                </a:schemeClr>
              </a:solidFill>
              <a:ln w="22225">
                <a:solidFill>
                  <a:schemeClr val="lt1"/>
                </a:solidFill>
                <a:round/>
              </a:ln>
              <a:effectLst/>
            </c:spPr>
          </c:marker>
          <c:xVal>
            <c:numRef>
              <c:f>'[Saving a Mill (1).xlsx]Fuel Burn to Distance'!$A$3:$A$128</c:f>
              <c:numCache>
                <c:formatCode>General</c:formatCode>
                <c:ptCount val="126"/>
                <c:pt idx="0">
                  <c:v>0.14285714285714285</c:v>
                </c:pt>
                <c:pt idx="1">
                  <c:v>0.2857142857142857</c:v>
                </c:pt>
                <c:pt idx="2">
                  <c:v>0.42857142857142855</c:v>
                </c:pt>
                <c:pt idx="3">
                  <c:v>0.5714285714285714</c:v>
                </c:pt>
                <c:pt idx="4">
                  <c:v>0.71428571428571419</c:v>
                </c:pt>
                <c:pt idx="5">
                  <c:v>0.85714285714285698</c:v>
                </c:pt>
                <c:pt idx="6">
                  <c:v>0.99999999999999978</c:v>
                </c:pt>
                <c:pt idx="7">
                  <c:v>1.1428571428571426</c:v>
                </c:pt>
                <c:pt idx="8">
                  <c:v>1.2857142857142854</c:v>
                </c:pt>
                <c:pt idx="9">
                  <c:v>1.4285714285714282</c:v>
                </c:pt>
                <c:pt idx="10">
                  <c:v>1.571428571428571</c:v>
                </c:pt>
                <c:pt idx="11">
                  <c:v>1.7142857142857137</c:v>
                </c:pt>
                <c:pt idx="12">
                  <c:v>1.8571428571428565</c:v>
                </c:pt>
                <c:pt idx="13">
                  <c:v>1.9999999999999993</c:v>
                </c:pt>
                <c:pt idx="14">
                  <c:v>2.1428571428571423</c:v>
                </c:pt>
                <c:pt idx="15">
                  <c:v>2.2857142857142851</c:v>
                </c:pt>
                <c:pt idx="16">
                  <c:v>2.4285714285714279</c:v>
                </c:pt>
                <c:pt idx="17">
                  <c:v>2.5714285714285707</c:v>
                </c:pt>
                <c:pt idx="18">
                  <c:v>2.7142857142857135</c:v>
                </c:pt>
                <c:pt idx="19">
                  <c:v>2.8571428571428563</c:v>
                </c:pt>
                <c:pt idx="20">
                  <c:v>2.9999999999999991</c:v>
                </c:pt>
                <c:pt idx="21">
                  <c:v>3.1428571428571419</c:v>
                </c:pt>
                <c:pt idx="22">
                  <c:v>3.2857142857142847</c:v>
                </c:pt>
                <c:pt idx="23">
                  <c:v>3.4285714285714275</c:v>
                </c:pt>
                <c:pt idx="24">
                  <c:v>3.5714285714285703</c:v>
                </c:pt>
                <c:pt idx="25">
                  <c:v>3.7142857142857131</c:v>
                </c:pt>
                <c:pt idx="26">
                  <c:v>3.8571428571428559</c:v>
                </c:pt>
                <c:pt idx="27">
                  <c:v>3.9999999999999987</c:v>
                </c:pt>
                <c:pt idx="28">
                  <c:v>4.1428571428571415</c:v>
                </c:pt>
                <c:pt idx="29">
                  <c:v>4.2857142857142847</c:v>
                </c:pt>
                <c:pt idx="30">
                  <c:v>4.4285714285714279</c:v>
                </c:pt>
                <c:pt idx="31">
                  <c:v>4.5714285714285712</c:v>
                </c:pt>
                <c:pt idx="32">
                  <c:v>4.7142857142857144</c:v>
                </c:pt>
                <c:pt idx="33">
                  <c:v>4.8571428571428577</c:v>
                </c:pt>
                <c:pt idx="34">
                  <c:v>5.0000000000000009</c:v>
                </c:pt>
                <c:pt idx="35">
                  <c:v>5.1428571428571441</c:v>
                </c:pt>
                <c:pt idx="36">
                  <c:v>5.2857142857142874</c:v>
                </c:pt>
                <c:pt idx="37">
                  <c:v>5.4285714285714306</c:v>
                </c:pt>
                <c:pt idx="38">
                  <c:v>5.5714285714285738</c:v>
                </c:pt>
                <c:pt idx="39">
                  <c:v>5.7142857142857171</c:v>
                </c:pt>
                <c:pt idx="40">
                  <c:v>5.8571428571428603</c:v>
                </c:pt>
                <c:pt idx="41">
                  <c:v>6.0000000000000036</c:v>
                </c:pt>
                <c:pt idx="42">
                  <c:v>6.1428571428571468</c:v>
                </c:pt>
                <c:pt idx="43">
                  <c:v>6.28571428571429</c:v>
                </c:pt>
                <c:pt idx="44">
                  <c:v>6.4285714285714333</c:v>
                </c:pt>
                <c:pt idx="45">
                  <c:v>6.5714285714285765</c:v>
                </c:pt>
                <c:pt idx="46">
                  <c:v>6.7142857142857197</c:v>
                </c:pt>
                <c:pt idx="47">
                  <c:v>6.857142857142863</c:v>
                </c:pt>
                <c:pt idx="48">
                  <c:v>7.0000000000000062</c:v>
                </c:pt>
                <c:pt idx="49">
                  <c:v>7.1428571428571495</c:v>
                </c:pt>
                <c:pt idx="50">
                  <c:v>7.2857142857142927</c:v>
                </c:pt>
                <c:pt idx="51">
                  <c:v>7.4285714285714359</c:v>
                </c:pt>
                <c:pt idx="52">
                  <c:v>7.5714285714285792</c:v>
                </c:pt>
                <c:pt idx="53">
                  <c:v>7.7142857142857224</c:v>
                </c:pt>
                <c:pt idx="54">
                  <c:v>7.8571428571428656</c:v>
                </c:pt>
                <c:pt idx="55">
                  <c:v>8.0000000000000089</c:v>
                </c:pt>
                <c:pt idx="56">
                  <c:v>8.1428571428571512</c:v>
                </c:pt>
                <c:pt idx="57">
                  <c:v>8.2857142857142936</c:v>
                </c:pt>
                <c:pt idx="58">
                  <c:v>8.4285714285714359</c:v>
                </c:pt>
                <c:pt idx="59">
                  <c:v>8.5714285714285783</c:v>
                </c:pt>
                <c:pt idx="60">
                  <c:v>8.7142857142857206</c:v>
                </c:pt>
                <c:pt idx="61">
                  <c:v>8.857142857142863</c:v>
                </c:pt>
                <c:pt idx="62">
                  <c:v>9.0000000000000053</c:v>
                </c:pt>
                <c:pt idx="63">
                  <c:v>9.1428571428571477</c:v>
                </c:pt>
                <c:pt idx="64">
                  <c:v>9.28571428571429</c:v>
                </c:pt>
                <c:pt idx="65">
                  <c:v>9.4285714285714324</c:v>
                </c:pt>
                <c:pt idx="66">
                  <c:v>9.5714285714285747</c:v>
                </c:pt>
                <c:pt idx="67">
                  <c:v>9.7142857142857171</c:v>
                </c:pt>
                <c:pt idx="68">
                  <c:v>9.8571428571428594</c:v>
                </c:pt>
                <c:pt idx="69">
                  <c:v>10.000000000000002</c:v>
                </c:pt>
                <c:pt idx="70">
                  <c:v>10.142857142857144</c:v>
                </c:pt>
                <c:pt idx="71">
                  <c:v>10.285714285714286</c:v>
                </c:pt>
                <c:pt idx="72">
                  <c:v>10.428571428571429</c:v>
                </c:pt>
                <c:pt idx="73">
                  <c:v>10.571428571428571</c:v>
                </c:pt>
                <c:pt idx="74">
                  <c:v>10.714285714285714</c:v>
                </c:pt>
                <c:pt idx="75">
                  <c:v>10.857142857142856</c:v>
                </c:pt>
                <c:pt idx="76">
                  <c:v>10.999999999999998</c:v>
                </c:pt>
                <c:pt idx="77">
                  <c:v>11.142857142857141</c:v>
                </c:pt>
                <c:pt idx="78">
                  <c:v>11.285714285714283</c:v>
                </c:pt>
                <c:pt idx="79">
                  <c:v>11.428571428571425</c:v>
                </c:pt>
                <c:pt idx="80">
                  <c:v>11.571428571428568</c:v>
                </c:pt>
                <c:pt idx="81">
                  <c:v>11.71428571428571</c:v>
                </c:pt>
                <c:pt idx="82">
                  <c:v>11.857142857142852</c:v>
                </c:pt>
                <c:pt idx="83">
                  <c:v>11.999999999999995</c:v>
                </c:pt>
                <c:pt idx="84">
                  <c:v>12.142857142857137</c:v>
                </c:pt>
                <c:pt idx="85">
                  <c:v>12.285714285714279</c:v>
                </c:pt>
                <c:pt idx="86">
                  <c:v>12.428571428571422</c:v>
                </c:pt>
                <c:pt idx="87">
                  <c:v>12.571428571428564</c:v>
                </c:pt>
                <c:pt idx="88">
                  <c:v>12.714285714285706</c:v>
                </c:pt>
                <c:pt idx="89">
                  <c:v>12.857142857142849</c:v>
                </c:pt>
                <c:pt idx="90">
                  <c:v>12.999999999999991</c:v>
                </c:pt>
                <c:pt idx="91">
                  <c:v>13.142857142857133</c:v>
                </c:pt>
                <c:pt idx="92">
                  <c:v>13.285714285714276</c:v>
                </c:pt>
                <c:pt idx="93">
                  <c:v>13.428571428571418</c:v>
                </c:pt>
                <c:pt idx="94">
                  <c:v>13.571428571428561</c:v>
                </c:pt>
                <c:pt idx="95">
                  <c:v>13.714285714285703</c:v>
                </c:pt>
                <c:pt idx="96">
                  <c:v>13.857142857142845</c:v>
                </c:pt>
                <c:pt idx="97">
                  <c:v>13.999999999999988</c:v>
                </c:pt>
                <c:pt idx="98">
                  <c:v>14.14285714285713</c:v>
                </c:pt>
                <c:pt idx="99">
                  <c:v>14.285714285714272</c:v>
                </c:pt>
                <c:pt idx="100">
                  <c:v>14.428571428571415</c:v>
                </c:pt>
                <c:pt idx="101">
                  <c:v>14.571428571428557</c:v>
                </c:pt>
                <c:pt idx="102">
                  <c:v>14.714285714285699</c:v>
                </c:pt>
                <c:pt idx="103">
                  <c:v>14.857142857142842</c:v>
                </c:pt>
                <c:pt idx="104">
                  <c:v>14.999999999999984</c:v>
                </c:pt>
                <c:pt idx="105">
                  <c:v>15.142857142857126</c:v>
                </c:pt>
                <c:pt idx="106">
                  <c:v>15.285714285714269</c:v>
                </c:pt>
                <c:pt idx="107">
                  <c:v>15.428571428571411</c:v>
                </c:pt>
                <c:pt idx="108">
                  <c:v>15.571428571428553</c:v>
                </c:pt>
                <c:pt idx="109">
                  <c:v>15.714285714285696</c:v>
                </c:pt>
                <c:pt idx="110">
                  <c:v>15.857142857142838</c:v>
                </c:pt>
                <c:pt idx="111">
                  <c:v>15.99999999999998</c:v>
                </c:pt>
                <c:pt idx="112">
                  <c:v>16.142857142857125</c:v>
                </c:pt>
                <c:pt idx="113">
                  <c:v>16.285714285714267</c:v>
                </c:pt>
                <c:pt idx="114">
                  <c:v>16.428571428571409</c:v>
                </c:pt>
                <c:pt idx="115">
                  <c:v>16.571428571428552</c:v>
                </c:pt>
                <c:pt idx="116">
                  <c:v>16.714285714285694</c:v>
                </c:pt>
                <c:pt idx="117">
                  <c:v>16.857142857142836</c:v>
                </c:pt>
                <c:pt idx="118">
                  <c:v>16.999999999999979</c:v>
                </c:pt>
                <c:pt idx="119">
                  <c:v>17.142857142857121</c:v>
                </c:pt>
                <c:pt idx="120">
                  <c:v>17.285714285714263</c:v>
                </c:pt>
                <c:pt idx="121">
                  <c:v>17.428571428571406</c:v>
                </c:pt>
                <c:pt idx="122">
                  <c:v>17.571428571428548</c:v>
                </c:pt>
                <c:pt idx="123">
                  <c:v>17.71428571428569</c:v>
                </c:pt>
                <c:pt idx="124">
                  <c:v>17.857142857142833</c:v>
                </c:pt>
                <c:pt idx="125">
                  <c:v>17.999999999999975</c:v>
                </c:pt>
              </c:numCache>
            </c:numRef>
          </c:xVal>
          <c:yVal>
            <c:numRef>
              <c:f>'Charts 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0DA2-4B64-819A-A48631F755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2847856"/>
        <c:axId val="432851384"/>
      </c:scatterChart>
      <c:valAx>
        <c:axId val="432847856"/>
        <c:scaling>
          <c:orientation val="minMax"/>
          <c:max val="18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(weeks)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851384"/>
        <c:crosses val="autoZero"/>
        <c:crossBetween val="midCat"/>
        <c:majorUnit val="3"/>
        <c:minorUnit val="3"/>
      </c:valAx>
      <c:valAx>
        <c:axId val="432851384"/>
        <c:scaling>
          <c:orientation val="minMax"/>
          <c:max val="3.5"/>
          <c:min val="1.5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Gallon/Nautical</a:t>
                </a:r>
                <a:r>
                  <a:rPr lang="en-US" baseline="0"/>
                  <a:t> Mile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8478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Mid Speed</a:t>
            </a:r>
            <a:r>
              <a:rPr lang="en-US" baseline="0"/>
              <a:t> </a:t>
            </a:r>
            <a:r>
              <a:rPr lang="en-US"/>
              <a:t>Fuel Burn/Distance</a:t>
            </a:r>
            <a:r>
              <a:rPr lang="en-US" baseline="0"/>
              <a:t> </a:t>
            </a:r>
            <a:r>
              <a:rPr lang="en-US"/>
              <a:t>over Time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circle"/>
            <c:size val="6"/>
            <c:spPr>
              <a:solidFill>
                <a:schemeClr val="accent1"/>
              </a:solidFill>
              <a:ln w="22225">
                <a:solidFill>
                  <a:schemeClr val="lt1"/>
                </a:solidFill>
                <a:round/>
              </a:ln>
              <a:effectLst/>
            </c:spPr>
          </c:marker>
          <c:trendline>
            <c:spPr>
              <a:ln w="28575" cap="rnd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trendlineType val="exp"/>
            <c:dispRSqr val="0"/>
            <c:dispEq val="1"/>
            <c:trendlineLbl>
              <c:layout>
                <c:manualLayout>
                  <c:x val="-0.35576202913888033"/>
                  <c:y val="2.62577731307266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800" baseline="0"/>
                      <a:t>y = 1.9451e</a:t>
                    </a:r>
                    <a:r>
                      <a:rPr lang="en-US" sz="2800" baseline="30000"/>
                      <a:t>0.0265x</a:t>
                    </a:r>
                    <a:endParaRPr lang="en-US" sz="280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'[Saving a Mill (1).xlsx]Fuel Burn to Distance'!$A$3:$A$128</c:f>
              <c:numCache>
                <c:formatCode>General</c:formatCode>
                <c:ptCount val="126"/>
                <c:pt idx="0">
                  <c:v>0.14285714285714285</c:v>
                </c:pt>
                <c:pt idx="1">
                  <c:v>0.2857142857142857</c:v>
                </c:pt>
                <c:pt idx="2">
                  <c:v>0.42857142857142855</c:v>
                </c:pt>
                <c:pt idx="3">
                  <c:v>0.5714285714285714</c:v>
                </c:pt>
                <c:pt idx="4">
                  <c:v>0.71428571428571419</c:v>
                </c:pt>
                <c:pt idx="5">
                  <c:v>0.85714285714285698</c:v>
                </c:pt>
                <c:pt idx="6">
                  <c:v>0.99999999999999978</c:v>
                </c:pt>
                <c:pt idx="7">
                  <c:v>1.1428571428571426</c:v>
                </c:pt>
                <c:pt idx="8">
                  <c:v>1.2857142857142854</c:v>
                </c:pt>
                <c:pt idx="9">
                  <c:v>1.4285714285714282</c:v>
                </c:pt>
                <c:pt idx="10">
                  <c:v>1.571428571428571</c:v>
                </c:pt>
                <c:pt idx="11">
                  <c:v>1.7142857142857137</c:v>
                </c:pt>
                <c:pt idx="12">
                  <c:v>1.8571428571428565</c:v>
                </c:pt>
                <c:pt idx="13">
                  <c:v>1.9999999999999993</c:v>
                </c:pt>
                <c:pt idx="14">
                  <c:v>2.1428571428571423</c:v>
                </c:pt>
                <c:pt idx="15">
                  <c:v>2.2857142857142851</c:v>
                </c:pt>
                <c:pt idx="16">
                  <c:v>2.4285714285714279</c:v>
                </c:pt>
                <c:pt idx="17">
                  <c:v>2.5714285714285707</c:v>
                </c:pt>
                <c:pt idx="18">
                  <c:v>2.7142857142857135</c:v>
                </c:pt>
                <c:pt idx="19">
                  <c:v>2.8571428571428563</c:v>
                </c:pt>
                <c:pt idx="20">
                  <c:v>2.9999999999999991</c:v>
                </c:pt>
                <c:pt idx="21">
                  <c:v>3.1428571428571419</c:v>
                </c:pt>
                <c:pt idx="22">
                  <c:v>3.2857142857142847</c:v>
                </c:pt>
                <c:pt idx="23">
                  <c:v>3.4285714285714275</c:v>
                </c:pt>
                <c:pt idx="24">
                  <c:v>3.5714285714285703</c:v>
                </c:pt>
                <c:pt idx="25">
                  <c:v>3.7142857142857131</c:v>
                </c:pt>
                <c:pt idx="26">
                  <c:v>3.8571428571428559</c:v>
                </c:pt>
                <c:pt idx="27">
                  <c:v>3.9999999999999987</c:v>
                </c:pt>
                <c:pt idx="28">
                  <c:v>4.1428571428571415</c:v>
                </c:pt>
                <c:pt idx="29">
                  <c:v>4.2857142857142847</c:v>
                </c:pt>
                <c:pt idx="30">
                  <c:v>4.4285714285714279</c:v>
                </c:pt>
                <c:pt idx="31">
                  <c:v>4.5714285714285712</c:v>
                </c:pt>
                <c:pt idx="32">
                  <c:v>4.7142857142857144</c:v>
                </c:pt>
                <c:pt idx="33">
                  <c:v>4.8571428571428577</c:v>
                </c:pt>
                <c:pt idx="34">
                  <c:v>5.0000000000000009</c:v>
                </c:pt>
                <c:pt idx="35">
                  <c:v>5.1428571428571441</c:v>
                </c:pt>
                <c:pt idx="36">
                  <c:v>5.2857142857142874</c:v>
                </c:pt>
                <c:pt idx="37">
                  <c:v>5.4285714285714306</c:v>
                </c:pt>
                <c:pt idx="38">
                  <c:v>5.5714285714285738</c:v>
                </c:pt>
                <c:pt idx="39">
                  <c:v>5.7142857142857171</c:v>
                </c:pt>
                <c:pt idx="40">
                  <c:v>5.8571428571428603</c:v>
                </c:pt>
                <c:pt idx="41">
                  <c:v>6.0000000000000036</c:v>
                </c:pt>
                <c:pt idx="42">
                  <c:v>6.1428571428571468</c:v>
                </c:pt>
                <c:pt idx="43">
                  <c:v>6.28571428571429</c:v>
                </c:pt>
                <c:pt idx="44">
                  <c:v>6.4285714285714333</c:v>
                </c:pt>
                <c:pt idx="45">
                  <c:v>6.5714285714285765</c:v>
                </c:pt>
                <c:pt idx="46">
                  <c:v>6.7142857142857197</c:v>
                </c:pt>
                <c:pt idx="47">
                  <c:v>6.857142857142863</c:v>
                </c:pt>
                <c:pt idx="48">
                  <c:v>7.0000000000000062</c:v>
                </c:pt>
                <c:pt idx="49">
                  <c:v>7.1428571428571495</c:v>
                </c:pt>
                <c:pt idx="50">
                  <c:v>7.2857142857142927</c:v>
                </c:pt>
                <c:pt idx="51">
                  <c:v>7.4285714285714359</c:v>
                </c:pt>
                <c:pt idx="52">
                  <c:v>7.5714285714285792</c:v>
                </c:pt>
                <c:pt idx="53">
                  <c:v>7.7142857142857224</c:v>
                </c:pt>
                <c:pt idx="54">
                  <c:v>7.8571428571428656</c:v>
                </c:pt>
                <c:pt idx="55">
                  <c:v>8.0000000000000089</c:v>
                </c:pt>
                <c:pt idx="56">
                  <c:v>8.1428571428571512</c:v>
                </c:pt>
                <c:pt idx="57">
                  <c:v>8.2857142857142936</c:v>
                </c:pt>
                <c:pt idx="58">
                  <c:v>8.4285714285714359</c:v>
                </c:pt>
                <c:pt idx="59">
                  <c:v>8.5714285714285783</c:v>
                </c:pt>
                <c:pt idx="60">
                  <c:v>8.7142857142857206</c:v>
                </c:pt>
                <c:pt idx="61">
                  <c:v>8.857142857142863</c:v>
                </c:pt>
                <c:pt idx="62">
                  <c:v>9.0000000000000053</c:v>
                </c:pt>
                <c:pt idx="63">
                  <c:v>9.1428571428571477</c:v>
                </c:pt>
                <c:pt idx="64">
                  <c:v>9.28571428571429</c:v>
                </c:pt>
                <c:pt idx="65">
                  <c:v>9.4285714285714324</c:v>
                </c:pt>
                <c:pt idx="66">
                  <c:v>9.5714285714285747</c:v>
                </c:pt>
                <c:pt idx="67">
                  <c:v>9.7142857142857171</c:v>
                </c:pt>
                <c:pt idx="68">
                  <c:v>9.8571428571428594</c:v>
                </c:pt>
                <c:pt idx="69">
                  <c:v>10.000000000000002</c:v>
                </c:pt>
                <c:pt idx="70">
                  <c:v>10.142857142857144</c:v>
                </c:pt>
                <c:pt idx="71">
                  <c:v>10.285714285714286</c:v>
                </c:pt>
                <c:pt idx="72">
                  <c:v>10.428571428571429</c:v>
                </c:pt>
                <c:pt idx="73">
                  <c:v>10.571428571428571</c:v>
                </c:pt>
                <c:pt idx="74">
                  <c:v>10.714285714285714</c:v>
                </c:pt>
                <c:pt idx="75">
                  <c:v>10.857142857142856</c:v>
                </c:pt>
                <c:pt idx="76">
                  <c:v>10.999999999999998</c:v>
                </c:pt>
                <c:pt idx="77">
                  <c:v>11.142857142857141</c:v>
                </c:pt>
                <c:pt idx="78">
                  <c:v>11.285714285714283</c:v>
                </c:pt>
                <c:pt idx="79">
                  <c:v>11.428571428571425</c:v>
                </c:pt>
                <c:pt idx="80">
                  <c:v>11.571428571428568</c:v>
                </c:pt>
                <c:pt idx="81">
                  <c:v>11.71428571428571</c:v>
                </c:pt>
                <c:pt idx="82">
                  <c:v>11.857142857142852</c:v>
                </c:pt>
                <c:pt idx="83">
                  <c:v>11.999999999999995</c:v>
                </c:pt>
                <c:pt idx="84">
                  <c:v>12.142857142857137</c:v>
                </c:pt>
                <c:pt idx="85">
                  <c:v>12.285714285714279</c:v>
                </c:pt>
                <c:pt idx="86">
                  <c:v>12.428571428571422</c:v>
                </c:pt>
                <c:pt idx="87">
                  <c:v>12.571428571428564</c:v>
                </c:pt>
                <c:pt idx="88">
                  <c:v>12.714285714285706</c:v>
                </c:pt>
                <c:pt idx="89">
                  <c:v>12.857142857142849</c:v>
                </c:pt>
                <c:pt idx="90">
                  <c:v>12.999999999999991</c:v>
                </c:pt>
                <c:pt idx="91">
                  <c:v>13.142857142857133</c:v>
                </c:pt>
                <c:pt idx="92">
                  <c:v>13.285714285714276</c:v>
                </c:pt>
                <c:pt idx="93">
                  <c:v>13.428571428571418</c:v>
                </c:pt>
                <c:pt idx="94">
                  <c:v>13.571428571428561</c:v>
                </c:pt>
                <c:pt idx="95">
                  <c:v>13.714285714285703</c:v>
                </c:pt>
                <c:pt idx="96">
                  <c:v>13.857142857142845</c:v>
                </c:pt>
                <c:pt idx="97">
                  <c:v>13.999999999999988</c:v>
                </c:pt>
                <c:pt idx="98">
                  <c:v>14.14285714285713</c:v>
                </c:pt>
                <c:pt idx="99">
                  <c:v>14.285714285714272</c:v>
                </c:pt>
                <c:pt idx="100">
                  <c:v>14.428571428571415</c:v>
                </c:pt>
                <c:pt idx="101">
                  <c:v>14.571428571428557</c:v>
                </c:pt>
                <c:pt idx="102">
                  <c:v>14.714285714285699</c:v>
                </c:pt>
                <c:pt idx="103">
                  <c:v>14.857142857142842</c:v>
                </c:pt>
                <c:pt idx="104">
                  <c:v>14.999999999999984</c:v>
                </c:pt>
                <c:pt idx="105">
                  <c:v>15.142857142857126</c:v>
                </c:pt>
                <c:pt idx="106">
                  <c:v>15.285714285714269</c:v>
                </c:pt>
                <c:pt idx="107">
                  <c:v>15.428571428571411</c:v>
                </c:pt>
                <c:pt idx="108">
                  <c:v>15.571428571428553</c:v>
                </c:pt>
                <c:pt idx="109">
                  <c:v>15.714285714285696</c:v>
                </c:pt>
                <c:pt idx="110">
                  <c:v>15.857142857142838</c:v>
                </c:pt>
                <c:pt idx="111">
                  <c:v>15.99999999999998</c:v>
                </c:pt>
                <c:pt idx="112">
                  <c:v>16.142857142857125</c:v>
                </c:pt>
                <c:pt idx="113">
                  <c:v>16.285714285714267</c:v>
                </c:pt>
                <c:pt idx="114">
                  <c:v>16.428571428571409</c:v>
                </c:pt>
                <c:pt idx="115">
                  <c:v>16.571428571428552</c:v>
                </c:pt>
                <c:pt idx="116">
                  <c:v>16.714285714285694</c:v>
                </c:pt>
                <c:pt idx="117">
                  <c:v>16.857142857142836</c:v>
                </c:pt>
                <c:pt idx="118">
                  <c:v>16.999999999999979</c:v>
                </c:pt>
                <c:pt idx="119">
                  <c:v>17.142857142857121</c:v>
                </c:pt>
                <c:pt idx="120">
                  <c:v>17.285714285714263</c:v>
                </c:pt>
                <c:pt idx="121">
                  <c:v>17.428571428571406</c:v>
                </c:pt>
                <c:pt idx="122">
                  <c:v>17.571428571428548</c:v>
                </c:pt>
                <c:pt idx="123">
                  <c:v>17.71428571428569</c:v>
                </c:pt>
                <c:pt idx="124">
                  <c:v>17.857142857142833</c:v>
                </c:pt>
                <c:pt idx="125">
                  <c:v>17.999999999999975</c:v>
                </c:pt>
              </c:numCache>
            </c:numRef>
          </c:xVal>
          <c:yVal>
            <c:numRef>
              <c:f>'[Saving a Mill (1).xlsx]Fuel Burn to Distance'!$E$3:$E$128</c:f>
              <c:numCache>
                <c:formatCode>General</c:formatCode>
                <c:ptCount val="126"/>
                <c:pt idx="0">
                  <c:v>1.9858184345562897</c:v>
                </c:pt>
                <c:pt idx="1">
                  <c:v>1.9918538196715716</c:v>
                </c:pt>
                <c:pt idx="2">
                  <c:v>1.9979260026304355</c:v>
                </c:pt>
                <c:pt idx="3">
                  <c:v>2.0040353209975477</c:v>
                </c:pt>
                <c:pt idx="4">
                  <c:v>2.0101821164791005</c:v>
                </c:pt>
                <c:pt idx="5">
                  <c:v>2.0163667349865229</c:v>
                </c:pt>
                <c:pt idx="6">
                  <c:v>2.0225895267013678</c:v>
                </c:pt>
                <c:pt idx="7">
                  <c:v>2.0288508461414096</c:v>
                </c:pt>
                <c:pt idx="8">
                  <c:v>2.0351510522279699</c:v>
                </c:pt>
                <c:pt idx="9">
                  <c:v>2.0414905083545012</c:v>
                </c:pt>
                <c:pt idx="10">
                  <c:v>2.0478695824564599</c:v>
                </c:pt>
                <c:pt idx="11">
                  <c:v>2.0542886470824882</c:v>
                </c:pt>
                <c:pt idx="12">
                  <c:v>2.0607480794669444</c:v>
                </c:pt>
                <c:pt idx="13">
                  <c:v>2.0672482616038024</c:v>
                </c:pt>
                <c:pt idx="14">
                  <c:v>2.0737895803219528</c:v>
                </c:pt>
                <c:pt idx="15">
                  <c:v>2.0803724273619446</c:v>
                </c:pt>
                <c:pt idx="16">
                  <c:v>2.0869971994541863</c:v>
                </c:pt>
                <c:pt idx="17">
                  <c:v>2.0936642983986489</c:v>
                </c:pt>
                <c:pt idx="18">
                  <c:v>2.1003741311461024</c:v>
                </c:pt>
                <c:pt idx="19">
                  <c:v>2.1071271098809166</c:v>
                </c:pt>
                <c:pt idx="20">
                  <c:v>2.1139236521054676</c:v>
                </c:pt>
                <c:pt idx="21">
                  <c:v>2.1207641807261806</c:v>
                </c:pt>
                <c:pt idx="22">
                  <c:v>2.1276491241412505</c:v>
                </c:pt>
                <c:pt idx="23">
                  <c:v>2.1345789163300739</c:v>
                </c:pt>
                <c:pt idx="24">
                  <c:v>2.141553996944439</c:v>
                </c:pt>
                <c:pt idx="25">
                  <c:v>2.1485748114015064</c:v>
                </c:pt>
                <c:pt idx="26">
                  <c:v>2.1556418109786222</c:v>
                </c:pt>
                <c:pt idx="27">
                  <c:v>2.1627554529100146</c:v>
                </c:pt>
                <c:pt idx="28">
                  <c:v>2.169916200485408</c:v>
                </c:pt>
                <c:pt idx="29">
                  <c:v>2.1771245231506002</c:v>
                </c:pt>
                <c:pt idx="30">
                  <c:v>2.1843808966100569</c:v>
                </c:pt>
                <c:pt idx="31">
                  <c:v>2.1916858029315596</c:v>
                </c:pt>
                <c:pt idx="32">
                  <c:v>2.1990397306529617</c:v>
                </c:pt>
                <c:pt idx="33">
                  <c:v>2.2064431748911026</c:v>
                </c:pt>
                <c:pt idx="34">
                  <c:v>2.2138966374529296</c:v>
                </c:pt>
                <c:pt idx="35">
                  <c:v>2.2214006269488746</c:v>
                </c:pt>
                <c:pt idx="36">
                  <c:v>2.2289556589085509</c:v>
                </c:pt>
                <c:pt idx="37">
                  <c:v>2.2365622558988156</c:v>
                </c:pt>
                <c:pt idx="38">
                  <c:v>2.2442209476442576</c:v>
                </c:pt>
                <c:pt idx="39">
                  <c:v>2.2519322711501712</c:v>
                </c:pt>
                <c:pt idx="40">
                  <c:v>2.2596967708280733</c:v>
                </c:pt>
                <c:pt idx="41">
                  <c:v>2.267514998623823</c:v>
                </c:pt>
                <c:pt idx="42">
                  <c:v>2.2753875141484166</c:v>
                </c:pt>
                <c:pt idx="43">
                  <c:v>2.2833148848115092</c:v>
                </c:pt>
                <c:pt idx="44">
                  <c:v>2.291297685957745</c:v>
                </c:pt>
                <c:pt idx="45">
                  <c:v>2.299336501005949</c:v>
                </c:pt>
                <c:pt idx="46">
                  <c:v>2.3074319215912671</c:v>
                </c:pt>
                <c:pt idx="47">
                  <c:v>2.3155845477103143</c:v>
                </c:pt>
                <c:pt idx="48">
                  <c:v>2.3237949878694111</c:v>
                </c:pt>
                <c:pt idx="49">
                  <c:v>2.3320638592359875</c:v>
                </c:pt>
                <c:pt idx="50">
                  <c:v>2.3403917877932301</c:v>
                </c:pt>
                <c:pt idx="51">
                  <c:v>2.3487794084980518</c:v>
                </c:pt>
                <c:pt idx="52">
                  <c:v>2.357227365442474</c:v>
                </c:pt>
                <c:pt idx="53">
                  <c:v>2.3657363120185044</c:v>
                </c:pt>
                <c:pt idx="54">
                  <c:v>2.3743069110865931</c:v>
                </c:pt>
                <c:pt idx="55">
                  <c:v>2.3829398351477722</c:v>
                </c:pt>
                <c:pt idx="56">
                  <c:v>2.3916357665195567</c:v>
                </c:pt>
                <c:pt idx="57">
                  <c:v>2.4003953975157164</c:v>
                </c:pt>
                <c:pt idx="58">
                  <c:v>2.4092194306300097</c:v>
                </c:pt>
                <c:pt idx="59">
                  <c:v>2.4181085787239867</c:v>
                </c:pt>
                <c:pt idx="60">
                  <c:v>2.4270635652189632</c:v>
                </c:pt>
                <c:pt idx="61">
                  <c:v>2.436085124292279</c:v>
                </c:pt>
                <c:pt idx="62">
                  <c:v>2.4451740010779477</c:v>
                </c:pt>
                <c:pt idx="63">
                  <c:v>2.4543309518718144</c:v>
                </c:pt>
                <c:pt idx="64">
                  <c:v>2.4635567443413433</c:v>
                </c:pt>
                <c:pt idx="65">
                  <c:v>2.4728521577401512</c:v>
                </c:pt>
                <c:pt idx="66">
                  <c:v>2.4822179831274176</c:v>
                </c:pt>
                <c:pt idx="67">
                  <c:v>2.4916550235923021</c:v>
                </c:pt>
                <c:pt idx="68">
                  <c:v>2.5011640944834967</c:v>
                </c:pt>
                <c:pt idx="69">
                  <c:v>2.5107460236440575</c:v>
                </c:pt>
                <c:pt idx="70">
                  <c:v>2.5204016516516528</c:v>
                </c:pt>
                <c:pt idx="71">
                  <c:v>2.5301318320643782</c:v>
                </c:pt>
                <c:pt idx="72">
                  <c:v>2.5399374316722856</c:v>
                </c:pt>
                <c:pt idx="73">
                  <c:v>2.549819330754787</c:v>
                </c:pt>
                <c:pt idx="74">
                  <c:v>2.5597784233440861</c:v>
                </c:pt>
                <c:pt idx="75">
                  <c:v>2.569815617494811</c:v>
                </c:pt>
                <c:pt idx="76">
                  <c:v>2.5799318355600143</c:v>
                </c:pt>
                <c:pt idx="77">
                  <c:v>2.5901280144737191</c:v>
                </c:pt>
                <c:pt idx="78">
                  <c:v>2.6004051060401872</c:v>
                </c:pt>
                <c:pt idx="79">
                  <c:v>2.6107640772301077</c:v>
                </c:pt>
                <c:pt idx="80">
                  <c:v>2.621205910483889</c:v>
                </c:pt>
                <c:pt idx="81">
                  <c:v>2.6317316040222578</c:v>
                </c:pt>
                <c:pt idx="82">
                  <c:v>2.6423421721643749</c:v>
                </c:pt>
                <c:pt idx="83">
                  <c:v>2.6530386456536754</c:v>
                </c:pt>
                <c:pt idx="84">
                  <c:v>2.6638220719916554</c:v>
                </c:pt>
                <c:pt idx="85">
                  <c:v>2.6746935157798322</c:v>
                </c:pt>
                <c:pt idx="86">
                  <c:v>2.6856540590701128</c:v>
                </c:pt>
                <c:pt idx="87">
                  <c:v>2.6967048017238122</c:v>
                </c:pt>
                <c:pt idx="88">
                  <c:v>2.7078468617795717</c:v>
                </c:pt>
                <c:pt idx="89">
                  <c:v>2.7190813758304362</c:v>
                </c:pt>
                <c:pt idx="90">
                  <c:v>2.7304094994103569</c:v>
                </c:pt>
                <c:pt idx="91">
                  <c:v>2.7418324073903961</c:v>
                </c:pt>
                <c:pt idx="92">
                  <c:v>2.7533512943849199</c:v>
                </c:pt>
                <c:pt idx="93">
                  <c:v>2.7649673751680699</c:v>
                </c:pt>
                <c:pt idx="94">
                  <c:v>2.7766818851008264</c:v>
                </c:pt>
                <c:pt idx="95">
                  <c:v>2.7884960805689705</c:v>
                </c:pt>
                <c:pt idx="96">
                  <c:v>2.8004112394322775</c:v>
                </c:pt>
                <c:pt idx="97">
                  <c:v>2.8124286614852698</c:v>
                </c:pt>
                <c:pt idx="98">
                  <c:v>2.8245496689298952</c:v>
                </c:pt>
                <c:pt idx="99">
                  <c:v>2.8367756068604701</c:v>
                </c:pt>
                <c:pt idx="100">
                  <c:v>2.8491078437612765</c:v>
                </c:pt>
                <c:pt idx="101">
                  <c:v>2.8615477720171976</c:v>
                </c:pt>
                <c:pt idx="102">
                  <c:v>2.874096808437784</c:v>
                </c:pt>
                <c:pt idx="103">
                  <c:v>2.8867563947951722</c:v>
                </c:pt>
                <c:pt idx="104">
                  <c:v>2.8995279983762856</c:v>
                </c:pt>
                <c:pt idx="105">
                  <c:v>2.912413112549753</c:v>
                </c:pt>
                <c:pt idx="106">
                  <c:v>2.9254132573480138</c:v>
                </c:pt>
                <c:pt idx="107">
                  <c:v>2.9385299800650846</c:v>
                </c:pt>
                <c:pt idx="108">
                  <c:v>2.951764855870477</c:v>
                </c:pt>
                <c:pt idx="109">
                  <c:v>2.9651194884397789</c:v>
                </c:pt>
                <c:pt idx="110">
                  <c:v>2.978595510602438</c:v>
                </c:pt>
                <c:pt idx="111">
                  <c:v>2.9921945850072822</c:v>
                </c:pt>
                <c:pt idx="112">
                  <c:v>3.0059184048063612</c:v>
                </c:pt>
                <c:pt idx="113">
                  <c:v>3.0197686943576878</c:v>
                </c:pt>
                <c:pt idx="114">
                  <c:v>3.0337472099475047</c:v>
                </c:pt>
                <c:pt idx="115">
                  <c:v>3.0478557405326967</c:v>
                </c:pt>
                <c:pt idx="116">
                  <c:v>3.062096108504019</c:v>
                </c:pt>
                <c:pt idx="117">
                  <c:v>3.0764701704708246</c:v>
                </c:pt>
                <c:pt idx="118">
                  <c:v>3.0909798180679942</c:v>
                </c:pt>
                <c:pt idx="119">
                  <c:v>3.1056269787858062</c:v>
                </c:pt>
                <c:pt idx="120">
                  <c:v>3.1204136168235248</c:v>
                </c:pt>
                <c:pt idx="121">
                  <c:v>3.1353417339674765</c:v>
                </c:pt>
                <c:pt idx="122">
                  <c:v>3.150413370494459</c:v>
                </c:pt>
                <c:pt idx="123">
                  <c:v>3.1656306061013337</c:v>
                </c:pt>
                <c:pt idx="124">
                  <c:v>3.1809955608616862</c:v>
                </c:pt>
                <c:pt idx="125">
                  <c:v>3.1965103962104817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9BA-43D5-8022-39367EB23925}"/>
            </c:ext>
          </c:extLst>
        </c:ser>
        <c:ser>
          <c:idx val="3"/>
          <c:order val="2"/>
          <c:spPr>
            <a:ln w="25400" cap="rnd">
              <a:noFill/>
              <a:round/>
            </a:ln>
            <a:effectLst>
              <a:outerShdw dist="25400" dir="2700000" algn="tl" rotWithShape="0">
                <a:schemeClr val="accent4"/>
              </a:outerShdw>
            </a:effectLst>
          </c:spPr>
          <c:marker>
            <c:symbol val="circle"/>
            <c:size val="6"/>
            <c:spPr>
              <a:solidFill>
                <a:schemeClr val="accent4"/>
              </a:solidFill>
              <a:ln w="22225">
                <a:solidFill>
                  <a:schemeClr val="lt1"/>
                </a:solidFill>
                <a:round/>
              </a:ln>
              <a:effectLst/>
            </c:spPr>
          </c:marker>
          <c:xVal>
            <c:numRef>
              <c:f>'[Saving a Mill (1).xlsx]Fuel Burn to Distance'!$A$3:$A$128</c:f>
              <c:numCache>
                <c:formatCode>General</c:formatCode>
                <c:ptCount val="126"/>
                <c:pt idx="0">
                  <c:v>0.14285714285714285</c:v>
                </c:pt>
                <c:pt idx="1">
                  <c:v>0.2857142857142857</c:v>
                </c:pt>
                <c:pt idx="2">
                  <c:v>0.42857142857142855</c:v>
                </c:pt>
                <c:pt idx="3">
                  <c:v>0.5714285714285714</c:v>
                </c:pt>
                <c:pt idx="4">
                  <c:v>0.71428571428571419</c:v>
                </c:pt>
                <c:pt idx="5">
                  <c:v>0.85714285714285698</c:v>
                </c:pt>
                <c:pt idx="6">
                  <c:v>0.99999999999999978</c:v>
                </c:pt>
                <c:pt idx="7">
                  <c:v>1.1428571428571426</c:v>
                </c:pt>
                <c:pt idx="8">
                  <c:v>1.2857142857142854</c:v>
                </c:pt>
                <c:pt idx="9">
                  <c:v>1.4285714285714282</c:v>
                </c:pt>
                <c:pt idx="10">
                  <c:v>1.571428571428571</c:v>
                </c:pt>
                <c:pt idx="11">
                  <c:v>1.7142857142857137</c:v>
                </c:pt>
                <c:pt idx="12">
                  <c:v>1.8571428571428565</c:v>
                </c:pt>
                <c:pt idx="13">
                  <c:v>1.9999999999999993</c:v>
                </c:pt>
                <c:pt idx="14">
                  <c:v>2.1428571428571423</c:v>
                </c:pt>
                <c:pt idx="15">
                  <c:v>2.2857142857142851</c:v>
                </c:pt>
                <c:pt idx="16">
                  <c:v>2.4285714285714279</c:v>
                </c:pt>
                <c:pt idx="17">
                  <c:v>2.5714285714285707</c:v>
                </c:pt>
                <c:pt idx="18">
                  <c:v>2.7142857142857135</c:v>
                </c:pt>
                <c:pt idx="19">
                  <c:v>2.8571428571428563</c:v>
                </c:pt>
                <c:pt idx="20">
                  <c:v>2.9999999999999991</c:v>
                </c:pt>
                <c:pt idx="21">
                  <c:v>3.1428571428571419</c:v>
                </c:pt>
                <c:pt idx="22">
                  <c:v>3.2857142857142847</c:v>
                </c:pt>
                <c:pt idx="23">
                  <c:v>3.4285714285714275</c:v>
                </c:pt>
                <c:pt idx="24">
                  <c:v>3.5714285714285703</c:v>
                </c:pt>
                <c:pt idx="25">
                  <c:v>3.7142857142857131</c:v>
                </c:pt>
                <c:pt idx="26">
                  <c:v>3.8571428571428559</c:v>
                </c:pt>
                <c:pt idx="27">
                  <c:v>3.9999999999999987</c:v>
                </c:pt>
                <c:pt idx="28">
                  <c:v>4.1428571428571415</c:v>
                </c:pt>
                <c:pt idx="29">
                  <c:v>4.2857142857142847</c:v>
                </c:pt>
                <c:pt idx="30">
                  <c:v>4.4285714285714279</c:v>
                </c:pt>
                <c:pt idx="31">
                  <c:v>4.5714285714285712</c:v>
                </c:pt>
                <c:pt idx="32">
                  <c:v>4.7142857142857144</c:v>
                </c:pt>
                <c:pt idx="33">
                  <c:v>4.8571428571428577</c:v>
                </c:pt>
                <c:pt idx="34">
                  <c:v>5.0000000000000009</c:v>
                </c:pt>
                <c:pt idx="35">
                  <c:v>5.1428571428571441</c:v>
                </c:pt>
                <c:pt idx="36">
                  <c:v>5.2857142857142874</c:v>
                </c:pt>
                <c:pt idx="37">
                  <c:v>5.4285714285714306</c:v>
                </c:pt>
                <c:pt idx="38">
                  <c:v>5.5714285714285738</c:v>
                </c:pt>
                <c:pt idx="39">
                  <c:v>5.7142857142857171</c:v>
                </c:pt>
                <c:pt idx="40">
                  <c:v>5.8571428571428603</c:v>
                </c:pt>
                <c:pt idx="41">
                  <c:v>6.0000000000000036</c:v>
                </c:pt>
                <c:pt idx="42">
                  <c:v>6.1428571428571468</c:v>
                </c:pt>
                <c:pt idx="43">
                  <c:v>6.28571428571429</c:v>
                </c:pt>
                <c:pt idx="44">
                  <c:v>6.4285714285714333</c:v>
                </c:pt>
                <c:pt idx="45">
                  <c:v>6.5714285714285765</c:v>
                </c:pt>
                <c:pt idx="46">
                  <c:v>6.7142857142857197</c:v>
                </c:pt>
                <c:pt idx="47">
                  <c:v>6.857142857142863</c:v>
                </c:pt>
                <c:pt idx="48">
                  <c:v>7.0000000000000062</c:v>
                </c:pt>
                <c:pt idx="49">
                  <c:v>7.1428571428571495</c:v>
                </c:pt>
                <c:pt idx="50">
                  <c:v>7.2857142857142927</c:v>
                </c:pt>
                <c:pt idx="51">
                  <c:v>7.4285714285714359</c:v>
                </c:pt>
                <c:pt idx="52">
                  <c:v>7.5714285714285792</c:v>
                </c:pt>
                <c:pt idx="53">
                  <c:v>7.7142857142857224</c:v>
                </c:pt>
                <c:pt idx="54">
                  <c:v>7.8571428571428656</c:v>
                </c:pt>
                <c:pt idx="55">
                  <c:v>8.0000000000000089</c:v>
                </c:pt>
                <c:pt idx="56">
                  <c:v>8.1428571428571512</c:v>
                </c:pt>
                <c:pt idx="57">
                  <c:v>8.2857142857142936</c:v>
                </c:pt>
                <c:pt idx="58">
                  <c:v>8.4285714285714359</c:v>
                </c:pt>
                <c:pt idx="59">
                  <c:v>8.5714285714285783</c:v>
                </c:pt>
                <c:pt idx="60">
                  <c:v>8.7142857142857206</c:v>
                </c:pt>
                <c:pt idx="61">
                  <c:v>8.857142857142863</c:v>
                </c:pt>
                <c:pt idx="62">
                  <c:v>9.0000000000000053</c:v>
                </c:pt>
                <c:pt idx="63">
                  <c:v>9.1428571428571477</c:v>
                </c:pt>
                <c:pt idx="64">
                  <c:v>9.28571428571429</c:v>
                </c:pt>
                <c:pt idx="65">
                  <c:v>9.4285714285714324</c:v>
                </c:pt>
                <c:pt idx="66">
                  <c:v>9.5714285714285747</c:v>
                </c:pt>
                <c:pt idx="67">
                  <c:v>9.7142857142857171</c:v>
                </c:pt>
                <c:pt idx="68">
                  <c:v>9.8571428571428594</c:v>
                </c:pt>
                <c:pt idx="69">
                  <c:v>10.000000000000002</c:v>
                </c:pt>
                <c:pt idx="70">
                  <c:v>10.142857142857144</c:v>
                </c:pt>
                <c:pt idx="71">
                  <c:v>10.285714285714286</c:v>
                </c:pt>
                <c:pt idx="72">
                  <c:v>10.428571428571429</c:v>
                </c:pt>
                <c:pt idx="73">
                  <c:v>10.571428571428571</c:v>
                </c:pt>
                <c:pt idx="74">
                  <c:v>10.714285714285714</c:v>
                </c:pt>
                <c:pt idx="75">
                  <c:v>10.857142857142856</c:v>
                </c:pt>
                <c:pt idx="76">
                  <c:v>10.999999999999998</c:v>
                </c:pt>
                <c:pt idx="77">
                  <c:v>11.142857142857141</c:v>
                </c:pt>
                <c:pt idx="78">
                  <c:v>11.285714285714283</c:v>
                </c:pt>
                <c:pt idx="79">
                  <c:v>11.428571428571425</c:v>
                </c:pt>
                <c:pt idx="80">
                  <c:v>11.571428571428568</c:v>
                </c:pt>
                <c:pt idx="81">
                  <c:v>11.71428571428571</c:v>
                </c:pt>
                <c:pt idx="82">
                  <c:v>11.857142857142852</c:v>
                </c:pt>
                <c:pt idx="83">
                  <c:v>11.999999999999995</c:v>
                </c:pt>
                <c:pt idx="84">
                  <c:v>12.142857142857137</c:v>
                </c:pt>
                <c:pt idx="85">
                  <c:v>12.285714285714279</c:v>
                </c:pt>
                <c:pt idx="86">
                  <c:v>12.428571428571422</c:v>
                </c:pt>
                <c:pt idx="87">
                  <c:v>12.571428571428564</c:v>
                </c:pt>
                <c:pt idx="88">
                  <c:v>12.714285714285706</c:v>
                </c:pt>
                <c:pt idx="89">
                  <c:v>12.857142857142849</c:v>
                </c:pt>
                <c:pt idx="90">
                  <c:v>12.999999999999991</c:v>
                </c:pt>
                <c:pt idx="91">
                  <c:v>13.142857142857133</c:v>
                </c:pt>
                <c:pt idx="92">
                  <c:v>13.285714285714276</c:v>
                </c:pt>
                <c:pt idx="93">
                  <c:v>13.428571428571418</c:v>
                </c:pt>
                <c:pt idx="94">
                  <c:v>13.571428571428561</c:v>
                </c:pt>
                <c:pt idx="95">
                  <c:v>13.714285714285703</c:v>
                </c:pt>
                <c:pt idx="96">
                  <c:v>13.857142857142845</c:v>
                </c:pt>
                <c:pt idx="97">
                  <c:v>13.999999999999988</c:v>
                </c:pt>
                <c:pt idx="98">
                  <c:v>14.14285714285713</c:v>
                </c:pt>
                <c:pt idx="99">
                  <c:v>14.285714285714272</c:v>
                </c:pt>
                <c:pt idx="100">
                  <c:v>14.428571428571415</c:v>
                </c:pt>
                <c:pt idx="101">
                  <c:v>14.571428571428557</c:v>
                </c:pt>
                <c:pt idx="102">
                  <c:v>14.714285714285699</c:v>
                </c:pt>
                <c:pt idx="103">
                  <c:v>14.857142857142842</c:v>
                </c:pt>
                <c:pt idx="104">
                  <c:v>14.999999999999984</c:v>
                </c:pt>
                <c:pt idx="105">
                  <c:v>15.142857142857126</c:v>
                </c:pt>
                <c:pt idx="106">
                  <c:v>15.285714285714269</c:v>
                </c:pt>
                <c:pt idx="107">
                  <c:v>15.428571428571411</c:v>
                </c:pt>
                <c:pt idx="108">
                  <c:v>15.571428571428553</c:v>
                </c:pt>
                <c:pt idx="109">
                  <c:v>15.714285714285696</c:v>
                </c:pt>
                <c:pt idx="110">
                  <c:v>15.857142857142838</c:v>
                </c:pt>
                <c:pt idx="111">
                  <c:v>15.99999999999998</c:v>
                </c:pt>
                <c:pt idx="112">
                  <c:v>16.142857142857125</c:v>
                </c:pt>
                <c:pt idx="113">
                  <c:v>16.285714285714267</c:v>
                </c:pt>
                <c:pt idx="114">
                  <c:v>16.428571428571409</c:v>
                </c:pt>
                <c:pt idx="115">
                  <c:v>16.571428571428552</c:v>
                </c:pt>
                <c:pt idx="116">
                  <c:v>16.714285714285694</c:v>
                </c:pt>
                <c:pt idx="117">
                  <c:v>16.857142857142836</c:v>
                </c:pt>
                <c:pt idx="118">
                  <c:v>16.999999999999979</c:v>
                </c:pt>
                <c:pt idx="119">
                  <c:v>17.142857142857121</c:v>
                </c:pt>
                <c:pt idx="120">
                  <c:v>17.285714285714263</c:v>
                </c:pt>
                <c:pt idx="121">
                  <c:v>17.428571428571406</c:v>
                </c:pt>
                <c:pt idx="122">
                  <c:v>17.571428571428548</c:v>
                </c:pt>
                <c:pt idx="123">
                  <c:v>17.71428571428569</c:v>
                </c:pt>
                <c:pt idx="124">
                  <c:v>17.857142857142833</c:v>
                </c:pt>
                <c:pt idx="125">
                  <c:v>17.999999999999975</c:v>
                </c:pt>
              </c:numCache>
            </c:numRef>
          </c:xVal>
          <c:yVal>
            <c:numRef>
              <c:f>'Charts 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79BA-43D5-8022-39367EB23925}"/>
            </c:ext>
          </c:extLst>
        </c:ser>
        <c:ser>
          <c:idx val="4"/>
          <c:order val="3"/>
          <c:spPr>
            <a:ln w="25400" cap="rnd">
              <a:noFill/>
              <a:round/>
            </a:ln>
            <a:effectLst>
              <a:outerShdw dist="25400" dir="2700000" algn="tl" rotWithShape="0">
                <a:schemeClr val="accent5"/>
              </a:outerShdw>
            </a:effectLst>
          </c:spPr>
          <c:marker>
            <c:symbol val="circle"/>
            <c:size val="6"/>
            <c:spPr>
              <a:solidFill>
                <a:schemeClr val="accent5"/>
              </a:solidFill>
              <a:ln w="22225">
                <a:solidFill>
                  <a:schemeClr val="lt1"/>
                </a:solidFill>
                <a:round/>
              </a:ln>
              <a:effectLst/>
            </c:spPr>
          </c:marker>
          <c:xVal>
            <c:numRef>
              <c:f>'[Saving a Mill (1).xlsx]Fuel Burn to Distance'!$A$3:$A$128</c:f>
              <c:numCache>
                <c:formatCode>General</c:formatCode>
                <c:ptCount val="126"/>
                <c:pt idx="0">
                  <c:v>0.14285714285714285</c:v>
                </c:pt>
                <c:pt idx="1">
                  <c:v>0.2857142857142857</c:v>
                </c:pt>
                <c:pt idx="2">
                  <c:v>0.42857142857142855</c:v>
                </c:pt>
                <c:pt idx="3">
                  <c:v>0.5714285714285714</c:v>
                </c:pt>
                <c:pt idx="4">
                  <c:v>0.71428571428571419</c:v>
                </c:pt>
                <c:pt idx="5">
                  <c:v>0.85714285714285698</c:v>
                </c:pt>
                <c:pt idx="6">
                  <c:v>0.99999999999999978</c:v>
                </c:pt>
                <c:pt idx="7">
                  <c:v>1.1428571428571426</c:v>
                </c:pt>
                <c:pt idx="8">
                  <c:v>1.2857142857142854</c:v>
                </c:pt>
                <c:pt idx="9">
                  <c:v>1.4285714285714282</c:v>
                </c:pt>
                <c:pt idx="10">
                  <c:v>1.571428571428571</c:v>
                </c:pt>
                <c:pt idx="11">
                  <c:v>1.7142857142857137</c:v>
                </c:pt>
                <c:pt idx="12">
                  <c:v>1.8571428571428565</c:v>
                </c:pt>
                <c:pt idx="13">
                  <c:v>1.9999999999999993</c:v>
                </c:pt>
                <c:pt idx="14">
                  <c:v>2.1428571428571423</c:v>
                </c:pt>
                <c:pt idx="15">
                  <c:v>2.2857142857142851</c:v>
                </c:pt>
                <c:pt idx="16">
                  <c:v>2.4285714285714279</c:v>
                </c:pt>
                <c:pt idx="17">
                  <c:v>2.5714285714285707</c:v>
                </c:pt>
                <c:pt idx="18">
                  <c:v>2.7142857142857135</c:v>
                </c:pt>
                <c:pt idx="19">
                  <c:v>2.8571428571428563</c:v>
                </c:pt>
                <c:pt idx="20">
                  <c:v>2.9999999999999991</c:v>
                </c:pt>
                <c:pt idx="21">
                  <c:v>3.1428571428571419</c:v>
                </c:pt>
                <c:pt idx="22">
                  <c:v>3.2857142857142847</c:v>
                </c:pt>
                <c:pt idx="23">
                  <c:v>3.4285714285714275</c:v>
                </c:pt>
                <c:pt idx="24">
                  <c:v>3.5714285714285703</c:v>
                </c:pt>
                <c:pt idx="25">
                  <c:v>3.7142857142857131</c:v>
                </c:pt>
                <c:pt idx="26">
                  <c:v>3.8571428571428559</c:v>
                </c:pt>
                <c:pt idx="27">
                  <c:v>3.9999999999999987</c:v>
                </c:pt>
                <c:pt idx="28">
                  <c:v>4.1428571428571415</c:v>
                </c:pt>
                <c:pt idx="29">
                  <c:v>4.2857142857142847</c:v>
                </c:pt>
                <c:pt idx="30">
                  <c:v>4.4285714285714279</c:v>
                </c:pt>
                <c:pt idx="31">
                  <c:v>4.5714285714285712</c:v>
                </c:pt>
                <c:pt idx="32">
                  <c:v>4.7142857142857144</c:v>
                </c:pt>
                <c:pt idx="33">
                  <c:v>4.8571428571428577</c:v>
                </c:pt>
                <c:pt idx="34">
                  <c:v>5.0000000000000009</c:v>
                </c:pt>
                <c:pt idx="35">
                  <c:v>5.1428571428571441</c:v>
                </c:pt>
                <c:pt idx="36">
                  <c:v>5.2857142857142874</c:v>
                </c:pt>
                <c:pt idx="37">
                  <c:v>5.4285714285714306</c:v>
                </c:pt>
                <c:pt idx="38">
                  <c:v>5.5714285714285738</c:v>
                </c:pt>
                <c:pt idx="39">
                  <c:v>5.7142857142857171</c:v>
                </c:pt>
                <c:pt idx="40">
                  <c:v>5.8571428571428603</c:v>
                </c:pt>
                <c:pt idx="41">
                  <c:v>6.0000000000000036</c:v>
                </c:pt>
                <c:pt idx="42">
                  <c:v>6.1428571428571468</c:v>
                </c:pt>
                <c:pt idx="43">
                  <c:v>6.28571428571429</c:v>
                </c:pt>
                <c:pt idx="44">
                  <c:v>6.4285714285714333</c:v>
                </c:pt>
                <c:pt idx="45">
                  <c:v>6.5714285714285765</c:v>
                </c:pt>
                <c:pt idx="46">
                  <c:v>6.7142857142857197</c:v>
                </c:pt>
                <c:pt idx="47">
                  <c:v>6.857142857142863</c:v>
                </c:pt>
                <c:pt idx="48">
                  <c:v>7.0000000000000062</c:v>
                </c:pt>
                <c:pt idx="49">
                  <c:v>7.1428571428571495</c:v>
                </c:pt>
                <c:pt idx="50">
                  <c:v>7.2857142857142927</c:v>
                </c:pt>
                <c:pt idx="51">
                  <c:v>7.4285714285714359</c:v>
                </c:pt>
                <c:pt idx="52">
                  <c:v>7.5714285714285792</c:v>
                </c:pt>
                <c:pt idx="53">
                  <c:v>7.7142857142857224</c:v>
                </c:pt>
                <c:pt idx="54">
                  <c:v>7.8571428571428656</c:v>
                </c:pt>
                <c:pt idx="55">
                  <c:v>8.0000000000000089</c:v>
                </c:pt>
                <c:pt idx="56">
                  <c:v>8.1428571428571512</c:v>
                </c:pt>
                <c:pt idx="57">
                  <c:v>8.2857142857142936</c:v>
                </c:pt>
                <c:pt idx="58">
                  <c:v>8.4285714285714359</c:v>
                </c:pt>
                <c:pt idx="59">
                  <c:v>8.5714285714285783</c:v>
                </c:pt>
                <c:pt idx="60">
                  <c:v>8.7142857142857206</c:v>
                </c:pt>
                <c:pt idx="61">
                  <c:v>8.857142857142863</c:v>
                </c:pt>
                <c:pt idx="62">
                  <c:v>9.0000000000000053</c:v>
                </c:pt>
                <c:pt idx="63">
                  <c:v>9.1428571428571477</c:v>
                </c:pt>
                <c:pt idx="64">
                  <c:v>9.28571428571429</c:v>
                </c:pt>
                <c:pt idx="65">
                  <c:v>9.4285714285714324</c:v>
                </c:pt>
                <c:pt idx="66">
                  <c:v>9.5714285714285747</c:v>
                </c:pt>
                <c:pt idx="67">
                  <c:v>9.7142857142857171</c:v>
                </c:pt>
                <c:pt idx="68">
                  <c:v>9.8571428571428594</c:v>
                </c:pt>
                <c:pt idx="69">
                  <c:v>10.000000000000002</c:v>
                </c:pt>
                <c:pt idx="70">
                  <c:v>10.142857142857144</c:v>
                </c:pt>
                <c:pt idx="71">
                  <c:v>10.285714285714286</c:v>
                </c:pt>
                <c:pt idx="72">
                  <c:v>10.428571428571429</c:v>
                </c:pt>
                <c:pt idx="73">
                  <c:v>10.571428571428571</c:v>
                </c:pt>
                <c:pt idx="74">
                  <c:v>10.714285714285714</c:v>
                </c:pt>
                <c:pt idx="75">
                  <c:v>10.857142857142856</c:v>
                </c:pt>
                <c:pt idx="76">
                  <c:v>10.999999999999998</c:v>
                </c:pt>
                <c:pt idx="77">
                  <c:v>11.142857142857141</c:v>
                </c:pt>
                <c:pt idx="78">
                  <c:v>11.285714285714283</c:v>
                </c:pt>
                <c:pt idx="79">
                  <c:v>11.428571428571425</c:v>
                </c:pt>
                <c:pt idx="80">
                  <c:v>11.571428571428568</c:v>
                </c:pt>
                <c:pt idx="81">
                  <c:v>11.71428571428571</c:v>
                </c:pt>
                <c:pt idx="82">
                  <c:v>11.857142857142852</c:v>
                </c:pt>
                <c:pt idx="83">
                  <c:v>11.999999999999995</c:v>
                </c:pt>
                <c:pt idx="84">
                  <c:v>12.142857142857137</c:v>
                </c:pt>
                <c:pt idx="85">
                  <c:v>12.285714285714279</c:v>
                </c:pt>
                <c:pt idx="86">
                  <c:v>12.428571428571422</c:v>
                </c:pt>
                <c:pt idx="87">
                  <c:v>12.571428571428564</c:v>
                </c:pt>
                <c:pt idx="88">
                  <c:v>12.714285714285706</c:v>
                </c:pt>
                <c:pt idx="89">
                  <c:v>12.857142857142849</c:v>
                </c:pt>
                <c:pt idx="90">
                  <c:v>12.999999999999991</c:v>
                </c:pt>
                <c:pt idx="91">
                  <c:v>13.142857142857133</c:v>
                </c:pt>
                <c:pt idx="92">
                  <c:v>13.285714285714276</c:v>
                </c:pt>
                <c:pt idx="93">
                  <c:v>13.428571428571418</c:v>
                </c:pt>
                <c:pt idx="94">
                  <c:v>13.571428571428561</c:v>
                </c:pt>
                <c:pt idx="95">
                  <c:v>13.714285714285703</c:v>
                </c:pt>
                <c:pt idx="96">
                  <c:v>13.857142857142845</c:v>
                </c:pt>
                <c:pt idx="97">
                  <c:v>13.999999999999988</c:v>
                </c:pt>
                <c:pt idx="98">
                  <c:v>14.14285714285713</c:v>
                </c:pt>
                <c:pt idx="99">
                  <c:v>14.285714285714272</c:v>
                </c:pt>
                <c:pt idx="100">
                  <c:v>14.428571428571415</c:v>
                </c:pt>
                <c:pt idx="101">
                  <c:v>14.571428571428557</c:v>
                </c:pt>
                <c:pt idx="102">
                  <c:v>14.714285714285699</c:v>
                </c:pt>
                <c:pt idx="103">
                  <c:v>14.857142857142842</c:v>
                </c:pt>
                <c:pt idx="104">
                  <c:v>14.999999999999984</c:v>
                </c:pt>
                <c:pt idx="105">
                  <c:v>15.142857142857126</c:v>
                </c:pt>
                <c:pt idx="106">
                  <c:v>15.285714285714269</c:v>
                </c:pt>
                <c:pt idx="107">
                  <c:v>15.428571428571411</c:v>
                </c:pt>
                <c:pt idx="108">
                  <c:v>15.571428571428553</c:v>
                </c:pt>
                <c:pt idx="109">
                  <c:v>15.714285714285696</c:v>
                </c:pt>
                <c:pt idx="110">
                  <c:v>15.857142857142838</c:v>
                </c:pt>
                <c:pt idx="111">
                  <c:v>15.99999999999998</c:v>
                </c:pt>
                <c:pt idx="112">
                  <c:v>16.142857142857125</c:v>
                </c:pt>
                <c:pt idx="113">
                  <c:v>16.285714285714267</c:v>
                </c:pt>
                <c:pt idx="114">
                  <c:v>16.428571428571409</c:v>
                </c:pt>
                <c:pt idx="115">
                  <c:v>16.571428571428552</c:v>
                </c:pt>
                <c:pt idx="116">
                  <c:v>16.714285714285694</c:v>
                </c:pt>
                <c:pt idx="117">
                  <c:v>16.857142857142836</c:v>
                </c:pt>
                <c:pt idx="118">
                  <c:v>16.999999999999979</c:v>
                </c:pt>
                <c:pt idx="119">
                  <c:v>17.142857142857121</c:v>
                </c:pt>
                <c:pt idx="120">
                  <c:v>17.285714285714263</c:v>
                </c:pt>
                <c:pt idx="121">
                  <c:v>17.428571428571406</c:v>
                </c:pt>
                <c:pt idx="122">
                  <c:v>17.571428571428548</c:v>
                </c:pt>
                <c:pt idx="123">
                  <c:v>17.71428571428569</c:v>
                </c:pt>
                <c:pt idx="124">
                  <c:v>17.857142857142833</c:v>
                </c:pt>
                <c:pt idx="125">
                  <c:v>17.999999999999975</c:v>
                </c:pt>
              </c:numCache>
            </c:numRef>
          </c:xVal>
          <c:yVal>
            <c:numRef>
              <c:f>'Charts 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79BA-43D5-8022-39367EB23925}"/>
            </c:ext>
          </c:extLst>
        </c:ser>
        <c:ser>
          <c:idx val="5"/>
          <c:order val="4"/>
          <c:spPr>
            <a:ln w="25400" cap="rnd">
              <a:noFill/>
              <a:round/>
            </a:ln>
            <a:effectLst>
              <a:outerShdw dist="25400" dir="2700000" algn="tl" rotWithShape="0">
                <a:schemeClr val="accent6"/>
              </a:outerShdw>
            </a:effectLst>
          </c:spPr>
          <c:marker>
            <c:symbol val="circle"/>
            <c:size val="6"/>
            <c:spPr>
              <a:solidFill>
                <a:schemeClr val="accent6"/>
              </a:solidFill>
              <a:ln w="22225">
                <a:solidFill>
                  <a:schemeClr val="lt1"/>
                </a:solidFill>
                <a:round/>
              </a:ln>
              <a:effectLst/>
            </c:spPr>
          </c:marker>
          <c:xVal>
            <c:numRef>
              <c:f>'[Saving a Mill (1).xlsx]Fuel Burn to Distance'!$A$3:$A$128</c:f>
              <c:numCache>
                <c:formatCode>General</c:formatCode>
                <c:ptCount val="126"/>
                <c:pt idx="0">
                  <c:v>0.14285714285714285</c:v>
                </c:pt>
                <c:pt idx="1">
                  <c:v>0.2857142857142857</c:v>
                </c:pt>
                <c:pt idx="2">
                  <c:v>0.42857142857142855</c:v>
                </c:pt>
                <c:pt idx="3">
                  <c:v>0.5714285714285714</c:v>
                </c:pt>
                <c:pt idx="4">
                  <c:v>0.71428571428571419</c:v>
                </c:pt>
                <c:pt idx="5">
                  <c:v>0.85714285714285698</c:v>
                </c:pt>
                <c:pt idx="6">
                  <c:v>0.99999999999999978</c:v>
                </c:pt>
                <c:pt idx="7">
                  <c:v>1.1428571428571426</c:v>
                </c:pt>
                <c:pt idx="8">
                  <c:v>1.2857142857142854</c:v>
                </c:pt>
                <c:pt idx="9">
                  <c:v>1.4285714285714282</c:v>
                </c:pt>
                <c:pt idx="10">
                  <c:v>1.571428571428571</c:v>
                </c:pt>
                <c:pt idx="11">
                  <c:v>1.7142857142857137</c:v>
                </c:pt>
                <c:pt idx="12">
                  <c:v>1.8571428571428565</c:v>
                </c:pt>
                <c:pt idx="13">
                  <c:v>1.9999999999999993</c:v>
                </c:pt>
                <c:pt idx="14">
                  <c:v>2.1428571428571423</c:v>
                </c:pt>
                <c:pt idx="15">
                  <c:v>2.2857142857142851</c:v>
                </c:pt>
                <c:pt idx="16">
                  <c:v>2.4285714285714279</c:v>
                </c:pt>
                <c:pt idx="17">
                  <c:v>2.5714285714285707</c:v>
                </c:pt>
                <c:pt idx="18">
                  <c:v>2.7142857142857135</c:v>
                </c:pt>
                <c:pt idx="19">
                  <c:v>2.8571428571428563</c:v>
                </c:pt>
                <c:pt idx="20">
                  <c:v>2.9999999999999991</c:v>
                </c:pt>
                <c:pt idx="21">
                  <c:v>3.1428571428571419</c:v>
                </c:pt>
                <c:pt idx="22">
                  <c:v>3.2857142857142847</c:v>
                </c:pt>
                <c:pt idx="23">
                  <c:v>3.4285714285714275</c:v>
                </c:pt>
                <c:pt idx="24">
                  <c:v>3.5714285714285703</c:v>
                </c:pt>
                <c:pt idx="25">
                  <c:v>3.7142857142857131</c:v>
                </c:pt>
                <c:pt idx="26">
                  <c:v>3.8571428571428559</c:v>
                </c:pt>
                <c:pt idx="27">
                  <c:v>3.9999999999999987</c:v>
                </c:pt>
                <c:pt idx="28">
                  <c:v>4.1428571428571415</c:v>
                </c:pt>
                <c:pt idx="29">
                  <c:v>4.2857142857142847</c:v>
                </c:pt>
                <c:pt idx="30">
                  <c:v>4.4285714285714279</c:v>
                </c:pt>
                <c:pt idx="31">
                  <c:v>4.5714285714285712</c:v>
                </c:pt>
                <c:pt idx="32">
                  <c:v>4.7142857142857144</c:v>
                </c:pt>
                <c:pt idx="33">
                  <c:v>4.8571428571428577</c:v>
                </c:pt>
                <c:pt idx="34">
                  <c:v>5.0000000000000009</c:v>
                </c:pt>
                <c:pt idx="35">
                  <c:v>5.1428571428571441</c:v>
                </c:pt>
                <c:pt idx="36">
                  <c:v>5.2857142857142874</c:v>
                </c:pt>
                <c:pt idx="37">
                  <c:v>5.4285714285714306</c:v>
                </c:pt>
                <c:pt idx="38">
                  <c:v>5.5714285714285738</c:v>
                </c:pt>
                <c:pt idx="39">
                  <c:v>5.7142857142857171</c:v>
                </c:pt>
                <c:pt idx="40">
                  <c:v>5.8571428571428603</c:v>
                </c:pt>
                <c:pt idx="41">
                  <c:v>6.0000000000000036</c:v>
                </c:pt>
                <c:pt idx="42">
                  <c:v>6.1428571428571468</c:v>
                </c:pt>
                <c:pt idx="43">
                  <c:v>6.28571428571429</c:v>
                </c:pt>
                <c:pt idx="44">
                  <c:v>6.4285714285714333</c:v>
                </c:pt>
                <c:pt idx="45">
                  <c:v>6.5714285714285765</c:v>
                </c:pt>
                <c:pt idx="46">
                  <c:v>6.7142857142857197</c:v>
                </c:pt>
                <c:pt idx="47">
                  <c:v>6.857142857142863</c:v>
                </c:pt>
                <c:pt idx="48">
                  <c:v>7.0000000000000062</c:v>
                </c:pt>
                <c:pt idx="49">
                  <c:v>7.1428571428571495</c:v>
                </c:pt>
                <c:pt idx="50">
                  <c:v>7.2857142857142927</c:v>
                </c:pt>
                <c:pt idx="51">
                  <c:v>7.4285714285714359</c:v>
                </c:pt>
                <c:pt idx="52">
                  <c:v>7.5714285714285792</c:v>
                </c:pt>
                <c:pt idx="53">
                  <c:v>7.7142857142857224</c:v>
                </c:pt>
                <c:pt idx="54">
                  <c:v>7.8571428571428656</c:v>
                </c:pt>
                <c:pt idx="55">
                  <c:v>8.0000000000000089</c:v>
                </c:pt>
                <c:pt idx="56">
                  <c:v>8.1428571428571512</c:v>
                </c:pt>
                <c:pt idx="57">
                  <c:v>8.2857142857142936</c:v>
                </c:pt>
                <c:pt idx="58">
                  <c:v>8.4285714285714359</c:v>
                </c:pt>
                <c:pt idx="59">
                  <c:v>8.5714285714285783</c:v>
                </c:pt>
                <c:pt idx="60">
                  <c:v>8.7142857142857206</c:v>
                </c:pt>
                <c:pt idx="61">
                  <c:v>8.857142857142863</c:v>
                </c:pt>
                <c:pt idx="62">
                  <c:v>9.0000000000000053</c:v>
                </c:pt>
                <c:pt idx="63">
                  <c:v>9.1428571428571477</c:v>
                </c:pt>
                <c:pt idx="64">
                  <c:v>9.28571428571429</c:v>
                </c:pt>
                <c:pt idx="65">
                  <c:v>9.4285714285714324</c:v>
                </c:pt>
                <c:pt idx="66">
                  <c:v>9.5714285714285747</c:v>
                </c:pt>
                <c:pt idx="67">
                  <c:v>9.7142857142857171</c:v>
                </c:pt>
                <c:pt idx="68">
                  <c:v>9.8571428571428594</c:v>
                </c:pt>
                <c:pt idx="69">
                  <c:v>10.000000000000002</c:v>
                </c:pt>
                <c:pt idx="70">
                  <c:v>10.142857142857144</c:v>
                </c:pt>
                <c:pt idx="71">
                  <c:v>10.285714285714286</c:v>
                </c:pt>
                <c:pt idx="72">
                  <c:v>10.428571428571429</c:v>
                </c:pt>
                <c:pt idx="73">
                  <c:v>10.571428571428571</c:v>
                </c:pt>
                <c:pt idx="74">
                  <c:v>10.714285714285714</c:v>
                </c:pt>
                <c:pt idx="75">
                  <c:v>10.857142857142856</c:v>
                </c:pt>
                <c:pt idx="76">
                  <c:v>10.999999999999998</c:v>
                </c:pt>
                <c:pt idx="77">
                  <c:v>11.142857142857141</c:v>
                </c:pt>
                <c:pt idx="78">
                  <c:v>11.285714285714283</c:v>
                </c:pt>
                <c:pt idx="79">
                  <c:v>11.428571428571425</c:v>
                </c:pt>
                <c:pt idx="80">
                  <c:v>11.571428571428568</c:v>
                </c:pt>
                <c:pt idx="81">
                  <c:v>11.71428571428571</c:v>
                </c:pt>
                <c:pt idx="82">
                  <c:v>11.857142857142852</c:v>
                </c:pt>
                <c:pt idx="83">
                  <c:v>11.999999999999995</c:v>
                </c:pt>
                <c:pt idx="84">
                  <c:v>12.142857142857137</c:v>
                </c:pt>
                <c:pt idx="85">
                  <c:v>12.285714285714279</c:v>
                </c:pt>
                <c:pt idx="86">
                  <c:v>12.428571428571422</c:v>
                </c:pt>
                <c:pt idx="87">
                  <c:v>12.571428571428564</c:v>
                </c:pt>
                <c:pt idx="88">
                  <c:v>12.714285714285706</c:v>
                </c:pt>
                <c:pt idx="89">
                  <c:v>12.857142857142849</c:v>
                </c:pt>
                <c:pt idx="90">
                  <c:v>12.999999999999991</c:v>
                </c:pt>
                <c:pt idx="91">
                  <c:v>13.142857142857133</c:v>
                </c:pt>
                <c:pt idx="92">
                  <c:v>13.285714285714276</c:v>
                </c:pt>
                <c:pt idx="93">
                  <c:v>13.428571428571418</c:v>
                </c:pt>
                <c:pt idx="94">
                  <c:v>13.571428571428561</c:v>
                </c:pt>
                <c:pt idx="95">
                  <c:v>13.714285714285703</c:v>
                </c:pt>
                <c:pt idx="96">
                  <c:v>13.857142857142845</c:v>
                </c:pt>
                <c:pt idx="97">
                  <c:v>13.999999999999988</c:v>
                </c:pt>
                <c:pt idx="98">
                  <c:v>14.14285714285713</c:v>
                </c:pt>
                <c:pt idx="99">
                  <c:v>14.285714285714272</c:v>
                </c:pt>
                <c:pt idx="100">
                  <c:v>14.428571428571415</c:v>
                </c:pt>
                <c:pt idx="101">
                  <c:v>14.571428571428557</c:v>
                </c:pt>
                <c:pt idx="102">
                  <c:v>14.714285714285699</c:v>
                </c:pt>
                <c:pt idx="103">
                  <c:v>14.857142857142842</c:v>
                </c:pt>
                <c:pt idx="104">
                  <c:v>14.999999999999984</c:v>
                </c:pt>
                <c:pt idx="105">
                  <c:v>15.142857142857126</c:v>
                </c:pt>
                <c:pt idx="106">
                  <c:v>15.285714285714269</c:v>
                </c:pt>
                <c:pt idx="107">
                  <c:v>15.428571428571411</c:v>
                </c:pt>
                <c:pt idx="108">
                  <c:v>15.571428571428553</c:v>
                </c:pt>
                <c:pt idx="109">
                  <c:v>15.714285714285696</c:v>
                </c:pt>
                <c:pt idx="110">
                  <c:v>15.857142857142838</c:v>
                </c:pt>
                <c:pt idx="111">
                  <c:v>15.99999999999998</c:v>
                </c:pt>
                <c:pt idx="112">
                  <c:v>16.142857142857125</c:v>
                </c:pt>
                <c:pt idx="113">
                  <c:v>16.285714285714267</c:v>
                </c:pt>
                <c:pt idx="114">
                  <c:v>16.428571428571409</c:v>
                </c:pt>
                <c:pt idx="115">
                  <c:v>16.571428571428552</c:v>
                </c:pt>
                <c:pt idx="116">
                  <c:v>16.714285714285694</c:v>
                </c:pt>
                <c:pt idx="117">
                  <c:v>16.857142857142836</c:v>
                </c:pt>
                <c:pt idx="118">
                  <c:v>16.999999999999979</c:v>
                </c:pt>
                <c:pt idx="119">
                  <c:v>17.142857142857121</c:v>
                </c:pt>
                <c:pt idx="120">
                  <c:v>17.285714285714263</c:v>
                </c:pt>
                <c:pt idx="121">
                  <c:v>17.428571428571406</c:v>
                </c:pt>
                <c:pt idx="122">
                  <c:v>17.571428571428548</c:v>
                </c:pt>
                <c:pt idx="123">
                  <c:v>17.71428571428569</c:v>
                </c:pt>
                <c:pt idx="124">
                  <c:v>17.857142857142833</c:v>
                </c:pt>
                <c:pt idx="125">
                  <c:v>17.999999999999975</c:v>
                </c:pt>
              </c:numCache>
            </c:numRef>
          </c:xVal>
          <c:yVal>
            <c:numRef>
              <c:f>'Charts 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79BA-43D5-8022-39367EB23925}"/>
            </c:ext>
          </c:extLst>
        </c:ser>
        <c:ser>
          <c:idx val="6"/>
          <c:order val="5"/>
          <c:spPr>
            <a:ln w="25400" cap="rnd">
              <a:noFill/>
              <a:round/>
            </a:ln>
            <a:effectLst>
              <a:outerShdw dist="25400" dir="2700000" algn="tl" rotWithShape="0">
                <a:schemeClr val="accent1">
                  <a:lumMod val="60000"/>
                </a:schemeClr>
              </a:outerShdw>
            </a:effectLst>
          </c:spPr>
          <c:marker>
            <c:symbol val="circle"/>
            <c:size val="6"/>
            <c:spPr>
              <a:solidFill>
                <a:schemeClr val="accent1">
                  <a:lumMod val="60000"/>
                </a:schemeClr>
              </a:solidFill>
              <a:ln w="22225">
                <a:solidFill>
                  <a:schemeClr val="lt1"/>
                </a:solidFill>
                <a:round/>
              </a:ln>
              <a:effectLst/>
            </c:spPr>
          </c:marker>
          <c:xVal>
            <c:numRef>
              <c:f>'[Saving a Mill (1).xlsx]Fuel Burn to Distance'!$A$3:$A$128</c:f>
              <c:numCache>
                <c:formatCode>General</c:formatCode>
                <c:ptCount val="126"/>
                <c:pt idx="0">
                  <c:v>0.14285714285714285</c:v>
                </c:pt>
                <c:pt idx="1">
                  <c:v>0.2857142857142857</c:v>
                </c:pt>
                <c:pt idx="2">
                  <c:v>0.42857142857142855</c:v>
                </c:pt>
                <c:pt idx="3">
                  <c:v>0.5714285714285714</c:v>
                </c:pt>
                <c:pt idx="4">
                  <c:v>0.71428571428571419</c:v>
                </c:pt>
                <c:pt idx="5">
                  <c:v>0.85714285714285698</c:v>
                </c:pt>
                <c:pt idx="6">
                  <c:v>0.99999999999999978</c:v>
                </c:pt>
                <c:pt idx="7">
                  <c:v>1.1428571428571426</c:v>
                </c:pt>
                <c:pt idx="8">
                  <c:v>1.2857142857142854</c:v>
                </c:pt>
                <c:pt idx="9">
                  <c:v>1.4285714285714282</c:v>
                </c:pt>
                <c:pt idx="10">
                  <c:v>1.571428571428571</c:v>
                </c:pt>
                <c:pt idx="11">
                  <c:v>1.7142857142857137</c:v>
                </c:pt>
                <c:pt idx="12">
                  <c:v>1.8571428571428565</c:v>
                </c:pt>
                <c:pt idx="13">
                  <c:v>1.9999999999999993</c:v>
                </c:pt>
                <c:pt idx="14">
                  <c:v>2.1428571428571423</c:v>
                </c:pt>
                <c:pt idx="15">
                  <c:v>2.2857142857142851</c:v>
                </c:pt>
                <c:pt idx="16">
                  <c:v>2.4285714285714279</c:v>
                </c:pt>
                <c:pt idx="17">
                  <c:v>2.5714285714285707</c:v>
                </c:pt>
                <c:pt idx="18">
                  <c:v>2.7142857142857135</c:v>
                </c:pt>
                <c:pt idx="19">
                  <c:v>2.8571428571428563</c:v>
                </c:pt>
                <c:pt idx="20">
                  <c:v>2.9999999999999991</c:v>
                </c:pt>
                <c:pt idx="21">
                  <c:v>3.1428571428571419</c:v>
                </c:pt>
                <c:pt idx="22">
                  <c:v>3.2857142857142847</c:v>
                </c:pt>
                <c:pt idx="23">
                  <c:v>3.4285714285714275</c:v>
                </c:pt>
                <c:pt idx="24">
                  <c:v>3.5714285714285703</c:v>
                </c:pt>
                <c:pt idx="25">
                  <c:v>3.7142857142857131</c:v>
                </c:pt>
                <c:pt idx="26">
                  <c:v>3.8571428571428559</c:v>
                </c:pt>
                <c:pt idx="27">
                  <c:v>3.9999999999999987</c:v>
                </c:pt>
                <c:pt idx="28">
                  <c:v>4.1428571428571415</c:v>
                </c:pt>
                <c:pt idx="29">
                  <c:v>4.2857142857142847</c:v>
                </c:pt>
                <c:pt idx="30">
                  <c:v>4.4285714285714279</c:v>
                </c:pt>
                <c:pt idx="31">
                  <c:v>4.5714285714285712</c:v>
                </c:pt>
                <c:pt idx="32">
                  <c:v>4.7142857142857144</c:v>
                </c:pt>
                <c:pt idx="33">
                  <c:v>4.8571428571428577</c:v>
                </c:pt>
                <c:pt idx="34">
                  <c:v>5.0000000000000009</c:v>
                </c:pt>
                <c:pt idx="35">
                  <c:v>5.1428571428571441</c:v>
                </c:pt>
                <c:pt idx="36">
                  <c:v>5.2857142857142874</c:v>
                </c:pt>
                <c:pt idx="37">
                  <c:v>5.4285714285714306</c:v>
                </c:pt>
                <c:pt idx="38">
                  <c:v>5.5714285714285738</c:v>
                </c:pt>
                <c:pt idx="39">
                  <c:v>5.7142857142857171</c:v>
                </c:pt>
                <c:pt idx="40">
                  <c:v>5.8571428571428603</c:v>
                </c:pt>
                <c:pt idx="41">
                  <c:v>6.0000000000000036</c:v>
                </c:pt>
                <c:pt idx="42">
                  <c:v>6.1428571428571468</c:v>
                </c:pt>
                <c:pt idx="43">
                  <c:v>6.28571428571429</c:v>
                </c:pt>
                <c:pt idx="44">
                  <c:v>6.4285714285714333</c:v>
                </c:pt>
                <c:pt idx="45">
                  <c:v>6.5714285714285765</c:v>
                </c:pt>
                <c:pt idx="46">
                  <c:v>6.7142857142857197</c:v>
                </c:pt>
                <c:pt idx="47">
                  <c:v>6.857142857142863</c:v>
                </c:pt>
                <c:pt idx="48">
                  <c:v>7.0000000000000062</c:v>
                </c:pt>
                <c:pt idx="49">
                  <c:v>7.1428571428571495</c:v>
                </c:pt>
                <c:pt idx="50">
                  <c:v>7.2857142857142927</c:v>
                </c:pt>
                <c:pt idx="51">
                  <c:v>7.4285714285714359</c:v>
                </c:pt>
                <c:pt idx="52">
                  <c:v>7.5714285714285792</c:v>
                </c:pt>
                <c:pt idx="53">
                  <c:v>7.7142857142857224</c:v>
                </c:pt>
                <c:pt idx="54">
                  <c:v>7.8571428571428656</c:v>
                </c:pt>
                <c:pt idx="55">
                  <c:v>8.0000000000000089</c:v>
                </c:pt>
                <c:pt idx="56">
                  <c:v>8.1428571428571512</c:v>
                </c:pt>
                <c:pt idx="57">
                  <c:v>8.2857142857142936</c:v>
                </c:pt>
                <c:pt idx="58">
                  <c:v>8.4285714285714359</c:v>
                </c:pt>
                <c:pt idx="59">
                  <c:v>8.5714285714285783</c:v>
                </c:pt>
                <c:pt idx="60">
                  <c:v>8.7142857142857206</c:v>
                </c:pt>
                <c:pt idx="61">
                  <c:v>8.857142857142863</c:v>
                </c:pt>
                <c:pt idx="62">
                  <c:v>9.0000000000000053</c:v>
                </c:pt>
                <c:pt idx="63">
                  <c:v>9.1428571428571477</c:v>
                </c:pt>
                <c:pt idx="64">
                  <c:v>9.28571428571429</c:v>
                </c:pt>
                <c:pt idx="65">
                  <c:v>9.4285714285714324</c:v>
                </c:pt>
                <c:pt idx="66">
                  <c:v>9.5714285714285747</c:v>
                </c:pt>
                <c:pt idx="67">
                  <c:v>9.7142857142857171</c:v>
                </c:pt>
                <c:pt idx="68">
                  <c:v>9.8571428571428594</c:v>
                </c:pt>
                <c:pt idx="69">
                  <c:v>10.000000000000002</c:v>
                </c:pt>
                <c:pt idx="70">
                  <c:v>10.142857142857144</c:v>
                </c:pt>
                <c:pt idx="71">
                  <c:v>10.285714285714286</c:v>
                </c:pt>
                <c:pt idx="72">
                  <c:v>10.428571428571429</c:v>
                </c:pt>
                <c:pt idx="73">
                  <c:v>10.571428571428571</c:v>
                </c:pt>
                <c:pt idx="74">
                  <c:v>10.714285714285714</c:v>
                </c:pt>
                <c:pt idx="75">
                  <c:v>10.857142857142856</c:v>
                </c:pt>
                <c:pt idx="76">
                  <c:v>10.999999999999998</c:v>
                </c:pt>
                <c:pt idx="77">
                  <c:v>11.142857142857141</c:v>
                </c:pt>
                <c:pt idx="78">
                  <c:v>11.285714285714283</c:v>
                </c:pt>
                <c:pt idx="79">
                  <c:v>11.428571428571425</c:v>
                </c:pt>
                <c:pt idx="80">
                  <c:v>11.571428571428568</c:v>
                </c:pt>
                <c:pt idx="81">
                  <c:v>11.71428571428571</c:v>
                </c:pt>
                <c:pt idx="82">
                  <c:v>11.857142857142852</c:v>
                </c:pt>
                <c:pt idx="83">
                  <c:v>11.999999999999995</c:v>
                </c:pt>
                <c:pt idx="84">
                  <c:v>12.142857142857137</c:v>
                </c:pt>
                <c:pt idx="85">
                  <c:v>12.285714285714279</c:v>
                </c:pt>
                <c:pt idx="86">
                  <c:v>12.428571428571422</c:v>
                </c:pt>
                <c:pt idx="87">
                  <c:v>12.571428571428564</c:v>
                </c:pt>
                <c:pt idx="88">
                  <c:v>12.714285714285706</c:v>
                </c:pt>
                <c:pt idx="89">
                  <c:v>12.857142857142849</c:v>
                </c:pt>
                <c:pt idx="90">
                  <c:v>12.999999999999991</c:v>
                </c:pt>
                <c:pt idx="91">
                  <c:v>13.142857142857133</c:v>
                </c:pt>
                <c:pt idx="92">
                  <c:v>13.285714285714276</c:v>
                </c:pt>
                <c:pt idx="93">
                  <c:v>13.428571428571418</c:v>
                </c:pt>
                <c:pt idx="94">
                  <c:v>13.571428571428561</c:v>
                </c:pt>
                <c:pt idx="95">
                  <c:v>13.714285714285703</c:v>
                </c:pt>
                <c:pt idx="96">
                  <c:v>13.857142857142845</c:v>
                </c:pt>
                <c:pt idx="97">
                  <c:v>13.999999999999988</c:v>
                </c:pt>
                <c:pt idx="98">
                  <c:v>14.14285714285713</c:v>
                </c:pt>
                <c:pt idx="99">
                  <c:v>14.285714285714272</c:v>
                </c:pt>
                <c:pt idx="100">
                  <c:v>14.428571428571415</c:v>
                </c:pt>
                <c:pt idx="101">
                  <c:v>14.571428571428557</c:v>
                </c:pt>
                <c:pt idx="102">
                  <c:v>14.714285714285699</c:v>
                </c:pt>
                <c:pt idx="103">
                  <c:v>14.857142857142842</c:v>
                </c:pt>
                <c:pt idx="104">
                  <c:v>14.999999999999984</c:v>
                </c:pt>
                <c:pt idx="105">
                  <c:v>15.142857142857126</c:v>
                </c:pt>
                <c:pt idx="106">
                  <c:v>15.285714285714269</c:v>
                </c:pt>
                <c:pt idx="107">
                  <c:v>15.428571428571411</c:v>
                </c:pt>
                <c:pt idx="108">
                  <c:v>15.571428571428553</c:v>
                </c:pt>
                <c:pt idx="109">
                  <c:v>15.714285714285696</c:v>
                </c:pt>
                <c:pt idx="110">
                  <c:v>15.857142857142838</c:v>
                </c:pt>
                <c:pt idx="111">
                  <c:v>15.99999999999998</c:v>
                </c:pt>
                <c:pt idx="112">
                  <c:v>16.142857142857125</c:v>
                </c:pt>
                <c:pt idx="113">
                  <c:v>16.285714285714267</c:v>
                </c:pt>
                <c:pt idx="114">
                  <c:v>16.428571428571409</c:v>
                </c:pt>
                <c:pt idx="115">
                  <c:v>16.571428571428552</c:v>
                </c:pt>
                <c:pt idx="116">
                  <c:v>16.714285714285694</c:v>
                </c:pt>
                <c:pt idx="117">
                  <c:v>16.857142857142836</c:v>
                </c:pt>
                <c:pt idx="118">
                  <c:v>16.999999999999979</c:v>
                </c:pt>
                <c:pt idx="119">
                  <c:v>17.142857142857121</c:v>
                </c:pt>
                <c:pt idx="120">
                  <c:v>17.285714285714263</c:v>
                </c:pt>
                <c:pt idx="121">
                  <c:v>17.428571428571406</c:v>
                </c:pt>
                <c:pt idx="122">
                  <c:v>17.571428571428548</c:v>
                </c:pt>
                <c:pt idx="123">
                  <c:v>17.71428571428569</c:v>
                </c:pt>
                <c:pt idx="124">
                  <c:v>17.857142857142833</c:v>
                </c:pt>
                <c:pt idx="125">
                  <c:v>17.999999999999975</c:v>
                </c:pt>
              </c:numCache>
            </c:numRef>
          </c:xVal>
          <c:yVal>
            <c:numRef>
              <c:f>'Charts 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79BA-43D5-8022-39367EB23925}"/>
            </c:ext>
          </c:extLst>
        </c:ser>
        <c:ser>
          <c:idx val="7"/>
          <c:order val="6"/>
          <c:spPr>
            <a:ln w="25400" cap="rnd">
              <a:noFill/>
              <a:round/>
            </a:ln>
            <a:effectLst>
              <a:outerShdw dist="25400" dir="2700000" algn="tl" rotWithShape="0">
                <a:schemeClr val="accent2">
                  <a:lumMod val="60000"/>
                </a:schemeClr>
              </a:outerShdw>
            </a:effectLst>
          </c:spPr>
          <c:marker>
            <c:symbol val="circle"/>
            <c:size val="6"/>
            <c:spPr>
              <a:solidFill>
                <a:schemeClr val="accent2">
                  <a:lumMod val="60000"/>
                </a:schemeClr>
              </a:solidFill>
              <a:ln w="22225">
                <a:solidFill>
                  <a:schemeClr val="lt1"/>
                </a:solidFill>
                <a:round/>
              </a:ln>
              <a:effectLst/>
            </c:spPr>
          </c:marker>
          <c:xVal>
            <c:numRef>
              <c:f>'[Saving a Mill (1).xlsx]Fuel Burn to Distance'!$A$3:$A$128</c:f>
              <c:numCache>
                <c:formatCode>General</c:formatCode>
                <c:ptCount val="126"/>
                <c:pt idx="0">
                  <c:v>0.14285714285714285</c:v>
                </c:pt>
                <c:pt idx="1">
                  <c:v>0.2857142857142857</c:v>
                </c:pt>
                <c:pt idx="2">
                  <c:v>0.42857142857142855</c:v>
                </c:pt>
                <c:pt idx="3">
                  <c:v>0.5714285714285714</c:v>
                </c:pt>
                <c:pt idx="4">
                  <c:v>0.71428571428571419</c:v>
                </c:pt>
                <c:pt idx="5">
                  <c:v>0.85714285714285698</c:v>
                </c:pt>
                <c:pt idx="6">
                  <c:v>0.99999999999999978</c:v>
                </c:pt>
                <c:pt idx="7">
                  <c:v>1.1428571428571426</c:v>
                </c:pt>
                <c:pt idx="8">
                  <c:v>1.2857142857142854</c:v>
                </c:pt>
                <c:pt idx="9">
                  <c:v>1.4285714285714282</c:v>
                </c:pt>
                <c:pt idx="10">
                  <c:v>1.571428571428571</c:v>
                </c:pt>
                <c:pt idx="11">
                  <c:v>1.7142857142857137</c:v>
                </c:pt>
                <c:pt idx="12">
                  <c:v>1.8571428571428565</c:v>
                </c:pt>
                <c:pt idx="13">
                  <c:v>1.9999999999999993</c:v>
                </c:pt>
                <c:pt idx="14">
                  <c:v>2.1428571428571423</c:v>
                </c:pt>
                <c:pt idx="15">
                  <c:v>2.2857142857142851</c:v>
                </c:pt>
                <c:pt idx="16">
                  <c:v>2.4285714285714279</c:v>
                </c:pt>
                <c:pt idx="17">
                  <c:v>2.5714285714285707</c:v>
                </c:pt>
                <c:pt idx="18">
                  <c:v>2.7142857142857135</c:v>
                </c:pt>
                <c:pt idx="19">
                  <c:v>2.8571428571428563</c:v>
                </c:pt>
                <c:pt idx="20">
                  <c:v>2.9999999999999991</c:v>
                </c:pt>
                <c:pt idx="21">
                  <c:v>3.1428571428571419</c:v>
                </c:pt>
                <c:pt idx="22">
                  <c:v>3.2857142857142847</c:v>
                </c:pt>
                <c:pt idx="23">
                  <c:v>3.4285714285714275</c:v>
                </c:pt>
                <c:pt idx="24">
                  <c:v>3.5714285714285703</c:v>
                </c:pt>
                <c:pt idx="25">
                  <c:v>3.7142857142857131</c:v>
                </c:pt>
                <c:pt idx="26">
                  <c:v>3.8571428571428559</c:v>
                </c:pt>
                <c:pt idx="27">
                  <c:v>3.9999999999999987</c:v>
                </c:pt>
                <c:pt idx="28">
                  <c:v>4.1428571428571415</c:v>
                </c:pt>
                <c:pt idx="29">
                  <c:v>4.2857142857142847</c:v>
                </c:pt>
                <c:pt idx="30">
                  <c:v>4.4285714285714279</c:v>
                </c:pt>
                <c:pt idx="31">
                  <c:v>4.5714285714285712</c:v>
                </c:pt>
                <c:pt idx="32">
                  <c:v>4.7142857142857144</c:v>
                </c:pt>
                <c:pt idx="33">
                  <c:v>4.8571428571428577</c:v>
                </c:pt>
                <c:pt idx="34">
                  <c:v>5.0000000000000009</c:v>
                </c:pt>
                <c:pt idx="35">
                  <c:v>5.1428571428571441</c:v>
                </c:pt>
                <c:pt idx="36">
                  <c:v>5.2857142857142874</c:v>
                </c:pt>
                <c:pt idx="37">
                  <c:v>5.4285714285714306</c:v>
                </c:pt>
                <c:pt idx="38">
                  <c:v>5.5714285714285738</c:v>
                </c:pt>
                <c:pt idx="39">
                  <c:v>5.7142857142857171</c:v>
                </c:pt>
                <c:pt idx="40">
                  <c:v>5.8571428571428603</c:v>
                </c:pt>
                <c:pt idx="41">
                  <c:v>6.0000000000000036</c:v>
                </c:pt>
                <c:pt idx="42">
                  <c:v>6.1428571428571468</c:v>
                </c:pt>
                <c:pt idx="43">
                  <c:v>6.28571428571429</c:v>
                </c:pt>
                <c:pt idx="44">
                  <c:v>6.4285714285714333</c:v>
                </c:pt>
                <c:pt idx="45">
                  <c:v>6.5714285714285765</c:v>
                </c:pt>
                <c:pt idx="46">
                  <c:v>6.7142857142857197</c:v>
                </c:pt>
                <c:pt idx="47">
                  <c:v>6.857142857142863</c:v>
                </c:pt>
                <c:pt idx="48">
                  <c:v>7.0000000000000062</c:v>
                </c:pt>
                <c:pt idx="49">
                  <c:v>7.1428571428571495</c:v>
                </c:pt>
                <c:pt idx="50">
                  <c:v>7.2857142857142927</c:v>
                </c:pt>
                <c:pt idx="51">
                  <c:v>7.4285714285714359</c:v>
                </c:pt>
                <c:pt idx="52">
                  <c:v>7.5714285714285792</c:v>
                </c:pt>
                <c:pt idx="53">
                  <c:v>7.7142857142857224</c:v>
                </c:pt>
                <c:pt idx="54">
                  <c:v>7.8571428571428656</c:v>
                </c:pt>
                <c:pt idx="55">
                  <c:v>8.0000000000000089</c:v>
                </c:pt>
                <c:pt idx="56">
                  <c:v>8.1428571428571512</c:v>
                </c:pt>
                <c:pt idx="57">
                  <c:v>8.2857142857142936</c:v>
                </c:pt>
                <c:pt idx="58">
                  <c:v>8.4285714285714359</c:v>
                </c:pt>
                <c:pt idx="59">
                  <c:v>8.5714285714285783</c:v>
                </c:pt>
                <c:pt idx="60">
                  <c:v>8.7142857142857206</c:v>
                </c:pt>
                <c:pt idx="61">
                  <c:v>8.857142857142863</c:v>
                </c:pt>
                <c:pt idx="62">
                  <c:v>9.0000000000000053</c:v>
                </c:pt>
                <c:pt idx="63">
                  <c:v>9.1428571428571477</c:v>
                </c:pt>
                <c:pt idx="64">
                  <c:v>9.28571428571429</c:v>
                </c:pt>
                <c:pt idx="65">
                  <c:v>9.4285714285714324</c:v>
                </c:pt>
                <c:pt idx="66">
                  <c:v>9.5714285714285747</c:v>
                </c:pt>
                <c:pt idx="67">
                  <c:v>9.7142857142857171</c:v>
                </c:pt>
                <c:pt idx="68">
                  <c:v>9.8571428571428594</c:v>
                </c:pt>
                <c:pt idx="69">
                  <c:v>10.000000000000002</c:v>
                </c:pt>
                <c:pt idx="70">
                  <c:v>10.142857142857144</c:v>
                </c:pt>
                <c:pt idx="71">
                  <c:v>10.285714285714286</c:v>
                </c:pt>
                <c:pt idx="72">
                  <c:v>10.428571428571429</c:v>
                </c:pt>
                <c:pt idx="73">
                  <c:v>10.571428571428571</c:v>
                </c:pt>
                <c:pt idx="74">
                  <c:v>10.714285714285714</c:v>
                </c:pt>
                <c:pt idx="75">
                  <c:v>10.857142857142856</c:v>
                </c:pt>
                <c:pt idx="76">
                  <c:v>10.999999999999998</c:v>
                </c:pt>
                <c:pt idx="77">
                  <c:v>11.142857142857141</c:v>
                </c:pt>
                <c:pt idx="78">
                  <c:v>11.285714285714283</c:v>
                </c:pt>
                <c:pt idx="79">
                  <c:v>11.428571428571425</c:v>
                </c:pt>
                <c:pt idx="80">
                  <c:v>11.571428571428568</c:v>
                </c:pt>
                <c:pt idx="81">
                  <c:v>11.71428571428571</c:v>
                </c:pt>
                <c:pt idx="82">
                  <c:v>11.857142857142852</c:v>
                </c:pt>
                <c:pt idx="83">
                  <c:v>11.999999999999995</c:v>
                </c:pt>
                <c:pt idx="84">
                  <c:v>12.142857142857137</c:v>
                </c:pt>
                <c:pt idx="85">
                  <c:v>12.285714285714279</c:v>
                </c:pt>
                <c:pt idx="86">
                  <c:v>12.428571428571422</c:v>
                </c:pt>
                <c:pt idx="87">
                  <c:v>12.571428571428564</c:v>
                </c:pt>
                <c:pt idx="88">
                  <c:v>12.714285714285706</c:v>
                </c:pt>
                <c:pt idx="89">
                  <c:v>12.857142857142849</c:v>
                </c:pt>
                <c:pt idx="90">
                  <c:v>12.999999999999991</c:v>
                </c:pt>
                <c:pt idx="91">
                  <c:v>13.142857142857133</c:v>
                </c:pt>
                <c:pt idx="92">
                  <c:v>13.285714285714276</c:v>
                </c:pt>
                <c:pt idx="93">
                  <c:v>13.428571428571418</c:v>
                </c:pt>
                <c:pt idx="94">
                  <c:v>13.571428571428561</c:v>
                </c:pt>
                <c:pt idx="95">
                  <c:v>13.714285714285703</c:v>
                </c:pt>
                <c:pt idx="96">
                  <c:v>13.857142857142845</c:v>
                </c:pt>
                <c:pt idx="97">
                  <c:v>13.999999999999988</c:v>
                </c:pt>
                <c:pt idx="98">
                  <c:v>14.14285714285713</c:v>
                </c:pt>
                <c:pt idx="99">
                  <c:v>14.285714285714272</c:v>
                </c:pt>
                <c:pt idx="100">
                  <c:v>14.428571428571415</c:v>
                </c:pt>
                <c:pt idx="101">
                  <c:v>14.571428571428557</c:v>
                </c:pt>
                <c:pt idx="102">
                  <c:v>14.714285714285699</c:v>
                </c:pt>
                <c:pt idx="103">
                  <c:v>14.857142857142842</c:v>
                </c:pt>
                <c:pt idx="104">
                  <c:v>14.999999999999984</c:v>
                </c:pt>
                <c:pt idx="105">
                  <c:v>15.142857142857126</c:v>
                </c:pt>
                <c:pt idx="106">
                  <c:v>15.285714285714269</c:v>
                </c:pt>
                <c:pt idx="107">
                  <c:v>15.428571428571411</c:v>
                </c:pt>
                <c:pt idx="108">
                  <c:v>15.571428571428553</c:v>
                </c:pt>
                <c:pt idx="109">
                  <c:v>15.714285714285696</c:v>
                </c:pt>
                <c:pt idx="110">
                  <c:v>15.857142857142838</c:v>
                </c:pt>
                <c:pt idx="111">
                  <c:v>15.99999999999998</c:v>
                </c:pt>
                <c:pt idx="112">
                  <c:v>16.142857142857125</c:v>
                </c:pt>
                <c:pt idx="113">
                  <c:v>16.285714285714267</c:v>
                </c:pt>
                <c:pt idx="114">
                  <c:v>16.428571428571409</c:v>
                </c:pt>
                <c:pt idx="115">
                  <c:v>16.571428571428552</c:v>
                </c:pt>
                <c:pt idx="116">
                  <c:v>16.714285714285694</c:v>
                </c:pt>
                <c:pt idx="117">
                  <c:v>16.857142857142836</c:v>
                </c:pt>
                <c:pt idx="118">
                  <c:v>16.999999999999979</c:v>
                </c:pt>
                <c:pt idx="119">
                  <c:v>17.142857142857121</c:v>
                </c:pt>
                <c:pt idx="120">
                  <c:v>17.285714285714263</c:v>
                </c:pt>
                <c:pt idx="121">
                  <c:v>17.428571428571406</c:v>
                </c:pt>
                <c:pt idx="122">
                  <c:v>17.571428571428548</c:v>
                </c:pt>
                <c:pt idx="123">
                  <c:v>17.71428571428569</c:v>
                </c:pt>
                <c:pt idx="124">
                  <c:v>17.857142857142833</c:v>
                </c:pt>
                <c:pt idx="125">
                  <c:v>17.999999999999975</c:v>
                </c:pt>
              </c:numCache>
            </c:numRef>
          </c:xVal>
          <c:yVal>
            <c:numRef>
              <c:f>'Charts 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79BA-43D5-8022-39367EB23925}"/>
            </c:ext>
          </c:extLst>
        </c:ser>
        <c:ser>
          <c:idx val="8"/>
          <c:order val="7"/>
          <c:spPr>
            <a:ln w="25400" cap="rnd">
              <a:noFill/>
              <a:round/>
            </a:ln>
            <a:effectLst>
              <a:outerShdw dist="25400" dir="2700000" algn="tl" rotWithShape="0">
                <a:schemeClr val="accent3">
                  <a:lumMod val="60000"/>
                </a:schemeClr>
              </a:outerShdw>
            </a:effectLst>
          </c:spPr>
          <c:marker>
            <c:symbol val="circle"/>
            <c:size val="6"/>
            <c:spPr>
              <a:solidFill>
                <a:schemeClr val="accent3">
                  <a:lumMod val="60000"/>
                </a:schemeClr>
              </a:solidFill>
              <a:ln w="22225">
                <a:solidFill>
                  <a:schemeClr val="lt1"/>
                </a:solidFill>
                <a:round/>
              </a:ln>
              <a:effectLst/>
            </c:spPr>
          </c:marker>
          <c:xVal>
            <c:numRef>
              <c:f>'[Saving a Mill (1).xlsx]Fuel Burn to Distance'!$A$3:$A$128</c:f>
              <c:numCache>
                <c:formatCode>General</c:formatCode>
                <c:ptCount val="126"/>
                <c:pt idx="0">
                  <c:v>0.14285714285714285</c:v>
                </c:pt>
                <c:pt idx="1">
                  <c:v>0.2857142857142857</c:v>
                </c:pt>
                <c:pt idx="2">
                  <c:v>0.42857142857142855</c:v>
                </c:pt>
                <c:pt idx="3">
                  <c:v>0.5714285714285714</c:v>
                </c:pt>
                <c:pt idx="4">
                  <c:v>0.71428571428571419</c:v>
                </c:pt>
                <c:pt idx="5">
                  <c:v>0.85714285714285698</c:v>
                </c:pt>
                <c:pt idx="6">
                  <c:v>0.99999999999999978</c:v>
                </c:pt>
                <c:pt idx="7">
                  <c:v>1.1428571428571426</c:v>
                </c:pt>
                <c:pt idx="8">
                  <c:v>1.2857142857142854</c:v>
                </c:pt>
                <c:pt idx="9">
                  <c:v>1.4285714285714282</c:v>
                </c:pt>
                <c:pt idx="10">
                  <c:v>1.571428571428571</c:v>
                </c:pt>
                <c:pt idx="11">
                  <c:v>1.7142857142857137</c:v>
                </c:pt>
                <c:pt idx="12">
                  <c:v>1.8571428571428565</c:v>
                </c:pt>
                <c:pt idx="13">
                  <c:v>1.9999999999999993</c:v>
                </c:pt>
                <c:pt idx="14">
                  <c:v>2.1428571428571423</c:v>
                </c:pt>
                <c:pt idx="15">
                  <c:v>2.2857142857142851</c:v>
                </c:pt>
                <c:pt idx="16">
                  <c:v>2.4285714285714279</c:v>
                </c:pt>
                <c:pt idx="17">
                  <c:v>2.5714285714285707</c:v>
                </c:pt>
                <c:pt idx="18">
                  <c:v>2.7142857142857135</c:v>
                </c:pt>
                <c:pt idx="19">
                  <c:v>2.8571428571428563</c:v>
                </c:pt>
                <c:pt idx="20">
                  <c:v>2.9999999999999991</c:v>
                </c:pt>
                <c:pt idx="21">
                  <c:v>3.1428571428571419</c:v>
                </c:pt>
                <c:pt idx="22">
                  <c:v>3.2857142857142847</c:v>
                </c:pt>
                <c:pt idx="23">
                  <c:v>3.4285714285714275</c:v>
                </c:pt>
                <c:pt idx="24">
                  <c:v>3.5714285714285703</c:v>
                </c:pt>
                <c:pt idx="25">
                  <c:v>3.7142857142857131</c:v>
                </c:pt>
                <c:pt idx="26">
                  <c:v>3.8571428571428559</c:v>
                </c:pt>
                <c:pt idx="27">
                  <c:v>3.9999999999999987</c:v>
                </c:pt>
                <c:pt idx="28">
                  <c:v>4.1428571428571415</c:v>
                </c:pt>
                <c:pt idx="29">
                  <c:v>4.2857142857142847</c:v>
                </c:pt>
                <c:pt idx="30">
                  <c:v>4.4285714285714279</c:v>
                </c:pt>
                <c:pt idx="31">
                  <c:v>4.5714285714285712</c:v>
                </c:pt>
                <c:pt idx="32">
                  <c:v>4.7142857142857144</c:v>
                </c:pt>
                <c:pt idx="33">
                  <c:v>4.8571428571428577</c:v>
                </c:pt>
                <c:pt idx="34">
                  <c:v>5.0000000000000009</c:v>
                </c:pt>
                <c:pt idx="35">
                  <c:v>5.1428571428571441</c:v>
                </c:pt>
                <c:pt idx="36">
                  <c:v>5.2857142857142874</c:v>
                </c:pt>
                <c:pt idx="37">
                  <c:v>5.4285714285714306</c:v>
                </c:pt>
                <c:pt idx="38">
                  <c:v>5.5714285714285738</c:v>
                </c:pt>
                <c:pt idx="39">
                  <c:v>5.7142857142857171</c:v>
                </c:pt>
                <c:pt idx="40">
                  <c:v>5.8571428571428603</c:v>
                </c:pt>
                <c:pt idx="41">
                  <c:v>6.0000000000000036</c:v>
                </c:pt>
                <c:pt idx="42">
                  <c:v>6.1428571428571468</c:v>
                </c:pt>
                <c:pt idx="43">
                  <c:v>6.28571428571429</c:v>
                </c:pt>
                <c:pt idx="44">
                  <c:v>6.4285714285714333</c:v>
                </c:pt>
                <c:pt idx="45">
                  <c:v>6.5714285714285765</c:v>
                </c:pt>
                <c:pt idx="46">
                  <c:v>6.7142857142857197</c:v>
                </c:pt>
                <c:pt idx="47">
                  <c:v>6.857142857142863</c:v>
                </c:pt>
                <c:pt idx="48">
                  <c:v>7.0000000000000062</c:v>
                </c:pt>
                <c:pt idx="49">
                  <c:v>7.1428571428571495</c:v>
                </c:pt>
                <c:pt idx="50">
                  <c:v>7.2857142857142927</c:v>
                </c:pt>
                <c:pt idx="51">
                  <c:v>7.4285714285714359</c:v>
                </c:pt>
                <c:pt idx="52">
                  <c:v>7.5714285714285792</c:v>
                </c:pt>
                <c:pt idx="53">
                  <c:v>7.7142857142857224</c:v>
                </c:pt>
                <c:pt idx="54">
                  <c:v>7.8571428571428656</c:v>
                </c:pt>
                <c:pt idx="55">
                  <c:v>8.0000000000000089</c:v>
                </c:pt>
                <c:pt idx="56">
                  <c:v>8.1428571428571512</c:v>
                </c:pt>
                <c:pt idx="57">
                  <c:v>8.2857142857142936</c:v>
                </c:pt>
                <c:pt idx="58">
                  <c:v>8.4285714285714359</c:v>
                </c:pt>
                <c:pt idx="59">
                  <c:v>8.5714285714285783</c:v>
                </c:pt>
                <c:pt idx="60">
                  <c:v>8.7142857142857206</c:v>
                </c:pt>
                <c:pt idx="61">
                  <c:v>8.857142857142863</c:v>
                </c:pt>
                <c:pt idx="62">
                  <c:v>9.0000000000000053</c:v>
                </c:pt>
                <c:pt idx="63">
                  <c:v>9.1428571428571477</c:v>
                </c:pt>
                <c:pt idx="64">
                  <c:v>9.28571428571429</c:v>
                </c:pt>
                <c:pt idx="65">
                  <c:v>9.4285714285714324</c:v>
                </c:pt>
                <c:pt idx="66">
                  <c:v>9.5714285714285747</c:v>
                </c:pt>
                <c:pt idx="67">
                  <c:v>9.7142857142857171</c:v>
                </c:pt>
                <c:pt idx="68">
                  <c:v>9.8571428571428594</c:v>
                </c:pt>
                <c:pt idx="69">
                  <c:v>10.000000000000002</c:v>
                </c:pt>
                <c:pt idx="70">
                  <c:v>10.142857142857144</c:v>
                </c:pt>
                <c:pt idx="71">
                  <c:v>10.285714285714286</c:v>
                </c:pt>
                <c:pt idx="72">
                  <c:v>10.428571428571429</c:v>
                </c:pt>
                <c:pt idx="73">
                  <c:v>10.571428571428571</c:v>
                </c:pt>
                <c:pt idx="74">
                  <c:v>10.714285714285714</c:v>
                </c:pt>
                <c:pt idx="75">
                  <c:v>10.857142857142856</c:v>
                </c:pt>
                <c:pt idx="76">
                  <c:v>10.999999999999998</c:v>
                </c:pt>
                <c:pt idx="77">
                  <c:v>11.142857142857141</c:v>
                </c:pt>
                <c:pt idx="78">
                  <c:v>11.285714285714283</c:v>
                </c:pt>
                <c:pt idx="79">
                  <c:v>11.428571428571425</c:v>
                </c:pt>
                <c:pt idx="80">
                  <c:v>11.571428571428568</c:v>
                </c:pt>
                <c:pt idx="81">
                  <c:v>11.71428571428571</c:v>
                </c:pt>
                <c:pt idx="82">
                  <c:v>11.857142857142852</c:v>
                </c:pt>
                <c:pt idx="83">
                  <c:v>11.999999999999995</c:v>
                </c:pt>
                <c:pt idx="84">
                  <c:v>12.142857142857137</c:v>
                </c:pt>
                <c:pt idx="85">
                  <c:v>12.285714285714279</c:v>
                </c:pt>
                <c:pt idx="86">
                  <c:v>12.428571428571422</c:v>
                </c:pt>
                <c:pt idx="87">
                  <c:v>12.571428571428564</c:v>
                </c:pt>
                <c:pt idx="88">
                  <c:v>12.714285714285706</c:v>
                </c:pt>
                <c:pt idx="89">
                  <c:v>12.857142857142849</c:v>
                </c:pt>
                <c:pt idx="90">
                  <c:v>12.999999999999991</c:v>
                </c:pt>
                <c:pt idx="91">
                  <c:v>13.142857142857133</c:v>
                </c:pt>
                <c:pt idx="92">
                  <c:v>13.285714285714276</c:v>
                </c:pt>
                <c:pt idx="93">
                  <c:v>13.428571428571418</c:v>
                </c:pt>
                <c:pt idx="94">
                  <c:v>13.571428571428561</c:v>
                </c:pt>
                <c:pt idx="95">
                  <c:v>13.714285714285703</c:v>
                </c:pt>
                <c:pt idx="96">
                  <c:v>13.857142857142845</c:v>
                </c:pt>
                <c:pt idx="97">
                  <c:v>13.999999999999988</c:v>
                </c:pt>
                <c:pt idx="98">
                  <c:v>14.14285714285713</c:v>
                </c:pt>
                <c:pt idx="99">
                  <c:v>14.285714285714272</c:v>
                </c:pt>
                <c:pt idx="100">
                  <c:v>14.428571428571415</c:v>
                </c:pt>
                <c:pt idx="101">
                  <c:v>14.571428571428557</c:v>
                </c:pt>
                <c:pt idx="102">
                  <c:v>14.714285714285699</c:v>
                </c:pt>
                <c:pt idx="103">
                  <c:v>14.857142857142842</c:v>
                </c:pt>
                <c:pt idx="104">
                  <c:v>14.999999999999984</c:v>
                </c:pt>
                <c:pt idx="105">
                  <c:v>15.142857142857126</c:v>
                </c:pt>
                <c:pt idx="106">
                  <c:v>15.285714285714269</c:v>
                </c:pt>
                <c:pt idx="107">
                  <c:v>15.428571428571411</c:v>
                </c:pt>
                <c:pt idx="108">
                  <c:v>15.571428571428553</c:v>
                </c:pt>
                <c:pt idx="109">
                  <c:v>15.714285714285696</c:v>
                </c:pt>
                <c:pt idx="110">
                  <c:v>15.857142857142838</c:v>
                </c:pt>
                <c:pt idx="111">
                  <c:v>15.99999999999998</c:v>
                </c:pt>
                <c:pt idx="112">
                  <c:v>16.142857142857125</c:v>
                </c:pt>
                <c:pt idx="113">
                  <c:v>16.285714285714267</c:v>
                </c:pt>
                <c:pt idx="114">
                  <c:v>16.428571428571409</c:v>
                </c:pt>
                <c:pt idx="115">
                  <c:v>16.571428571428552</c:v>
                </c:pt>
                <c:pt idx="116">
                  <c:v>16.714285714285694</c:v>
                </c:pt>
                <c:pt idx="117">
                  <c:v>16.857142857142836</c:v>
                </c:pt>
                <c:pt idx="118">
                  <c:v>16.999999999999979</c:v>
                </c:pt>
                <c:pt idx="119">
                  <c:v>17.142857142857121</c:v>
                </c:pt>
                <c:pt idx="120">
                  <c:v>17.285714285714263</c:v>
                </c:pt>
                <c:pt idx="121">
                  <c:v>17.428571428571406</c:v>
                </c:pt>
                <c:pt idx="122">
                  <c:v>17.571428571428548</c:v>
                </c:pt>
                <c:pt idx="123">
                  <c:v>17.71428571428569</c:v>
                </c:pt>
                <c:pt idx="124">
                  <c:v>17.857142857142833</c:v>
                </c:pt>
                <c:pt idx="125">
                  <c:v>17.999999999999975</c:v>
                </c:pt>
              </c:numCache>
            </c:numRef>
          </c:xVal>
          <c:yVal>
            <c:numRef>
              <c:f>'Charts 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79BA-43D5-8022-39367EB23925}"/>
            </c:ext>
          </c:extLst>
        </c:ser>
        <c:ser>
          <c:idx val="9"/>
          <c:order val="8"/>
          <c:spPr>
            <a:ln w="25400" cap="rnd">
              <a:noFill/>
              <a:round/>
            </a:ln>
            <a:effectLst>
              <a:outerShdw dist="25400" dir="2700000" algn="tl" rotWithShape="0">
                <a:schemeClr val="accent4">
                  <a:lumMod val="60000"/>
                </a:schemeClr>
              </a:outerShdw>
            </a:effectLst>
          </c:spPr>
          <c:marker>
            <c:symbol val="circle"/>
            <c:size val="6"/>
            <c:spPr>
              <a:solidFill>
                <a:schemeClr val="accent4">
                  <a:lumMod val="60000"/>
                </a:schemeClr>
              </a:solidFill>
              <a:ln w="22225">
                <a:solidFill>
                  <a:schemeClr val="lt1"/>
                </a:solidFill>
                <a:round/>
              </a:ln>
              <a:effectLst/>
            </c:spPr>
          </c:marker>
          <c:xVal>
            <c:numRef>
              <c:f>'[Saving a Mill (1).xlsx]Fuel Burn to Distance'!$A$3:$A$128</c:f>
              <c:numCache>
                <c:formatCode>General</c:formatCode>
                <c:ptCount val="126"/>
                <c:pt idx="0">
                  <c:v>0.14285714285714285</c:v>
                </c:pt>
                <c:pt idx="1">
                  <c:v>0.2857142857142857</c:v>
                </c:pt>
                <c:pt idx="2">
                  <c:v>0.42857142857142855</c:v>
                </c:pt>
                <c:pt idx="3">
                  <c:v>0.5714285714285714</c:v>
                </c:pt>
                <c:pt idx="4">
                  <c:v>0.71428571428571419</c:v>
                </c:pt>
                <c:pt idx="5">
                  <c:v>0.85714285714285698</c:v>
                </c:pt>
                <c:pt idx="6">
                  <c:v>0.99999999999999978</c:v>
                </c:pt>
                <c:pt idx="7">
                  <c:v>1.1428571428571426</c:v>
                </c:pt>
                <c:pt idx="8">
                  <c:v>1.2857142857142854</c:v>
                </c:pt>
                <c:pt idx="9">
                  <c:v>1.4285714285714282</c:v>
                </c:pt>
                <c:pt idx="10">
                  <c:v>1.571428571428571</c:v>
                </c:pt>
                <c:pt idx="11">
                  <c:v>1.7142857142857137</c:v>
                </c:pt>
                <c:pt idx="12">
                  <c:v>1.8571428571428565</c:v>
                </c:pt>
                <c:pt idx="13">
                  <c:v>1.9999999999999993</c:v>
                </c:pt>
                <c:pt idx="14">
                  <c:v>2.1428571428571423</c:v>
                </c:pt>
                <c:pt idx="15">
                  <c:v>2.2857142857142851</c:v>
                </c:pt>
                <c:pt idx="16">
                  <c:v>2.4285714285714279</c:v>
                </c:pt>
                <c:pt idx="17">
                  <c:v>2.5714285714285707</c:v>
                </c:pt>
                <c:pt idx="18">
                  <c:v>2.7142857142857135</c:v>
                </c:pt>
                <c:pt idx="19">
                  <c:v>2.8571428571428563</c:v>
                </c:pt>
                <c:pt idx="20">
                  <c:v>2.9999999999999991</c:v>
                </c:pt>
                <c:pt idx="21">
                  <c:v>3.1428571428571419</c:v>
                </c:pt>
                <c:pt idx="22">
                  <c:v>3.2857142857142847</c:v>
                </c:pt>
                <c:pt idx="23">
                  <c:v>3.4285714285714275</c:v>
                </c:pt>
                <c:pt idx="24">
                  <c:v>3.5714285714285703</c:v>
                </c:pt>
                <c:pt idx="25">
                  <c:v>3.7142857142857131</c:v>
                </c:pt>
                <c:pt idx="26">
                  <c:v>3.8571428571428559</c:v>
                </c:pt>
                <c:pt idx="27">
                  <c:v>3.9999999999999987</c:v>
                </c:pt>
                <c:pt idx="28">
                  <c:v>4.1428571428571415</c:v>
                </c:pt>
                <c:pt idx="29">
                  <c:v>4.2857142857142847</c:v>
                </c:pt>
                <c:pt idx="30">
                  <c:v>4.4285714285714279</c:v>
                </c:pt>
                <c:pt idx="31">
                  <c:v>4.5714285714285712</c:v>
                </c:pt>
                <c:pt idx="32">
                  <c:v>4.7142857142857144</c:v>
                </c:pt>
                <c:pt idx="33">
                  <c:v>4.8571428571428577</c:v>
                </c:pt>
                <c:pt idx="34">
                  <c:v>5.0000000000000009</c:v>
                </c:pt>
                <c:pt idx="35">
                  <c:v>5.1428571428571441</c:v>
                </c:pt>
                <c:pt idx="36">
                  <c:v>5.2857142857142874</c:v>
                </c:pt>
                <c:pt idx="37">
                  <c:v>5.4285714285714306</c:v>
                </c:pt>
                <c:pt idx="38">
                  <c:v>5.5714285714285738</c:v>
                </c:pt>
                <c:pt idx="39">
                  <c:v>5.7142857142857171</c:v>
                </c:pt>
                <c:pt idx="40">
                  <c:v>5.8571428571428603</c:v>
                </c:pt>
                <c:pt idx="41">
                  <c:v>6.0000000000000036</c:v>
                </c:pt>
                <c:pt idx="42">
                  <c:v>6.1428571428571468</c:v>
                </c:pt>
                <c:pt idx="43">
                  <c:v>6.28571428571429</c:v>
                </c:pt>
                <c:pt idx="44">
                  <c:v>6.4285714285714333</c:v>
                </c:pt>
                <c:pt idx="45">
                  <c:v>6.5714285714285765</c:v>
                </c:pt>
                <c:pt idx="46">
                  <c:v>6.7142857142857197</c:v>
                </c:pt>
                <c:pt idx="47">
                  <c:v>6.857142857142863</c:v>
                </c:pt>
                <c:pt idx="48">
                  <c:v>7.0000000000000062</c:v>
                </c:pt>
                <c:pt idx="49">
                  <c:v>7.1428571428571495</c:v>
                </c:pt>
                <c:pt idx="50">
                  <c:v>7.2857142857142927</c:v>
                </c:pt>
                <c:pt idx="51">
                  <c:v>7.4285714285714359</c:v>
                </c:pt>
                <c:pt idx="52">
                  <c:v>7.5714285714285792</c:v>
                </c:pt>
                <c:pt idx="53">
                  <c:v>7.7142857142857224</c:v>
                </c:pt>
                <c:pt idx="54">
                  <c:v>7.8571428571428656</c:v>
                </c:pt>
                <c:pt idx="55">
                  <c:v>8.0000000000000089</c:v>
                </c:pt>
                <c:pt idx="56">
                  <c:v>8.1428571428571512</c:v>
                </c:pt>
                <c:pt idx="57">
                  <c:v>8.2857142857142936</c:v>
                </c:pt>
                <c:pt idx="58">
                  <c:v>8.4285714285714359</c:v>
                </c:pt>
                <c:pt idx="59">
                  <c:v>8.5714285714285783</c:v>
                </c:pt>
                <c:pt idx="60">
                  <c:v>8.7142857142857206</c:v>
                </c:pt>
                <c:pt idx="61">
                  <c:v>8.857142857142863</c:v>
                </c:pt>
                <c:pt idx="62">
                  <c:v>9.0000000000000053</c:v>
                </c:pt>
                <c:pt idx="63">
                  <c:v>9.1428571428571477</c:v>
                </c:pt>
                <c:pt idx="64">
                  <c:v>9.28571428571429</c:v>
                </c:pt>
                <c:pt idx="65">
                  <c:v>9.4285714285714324</c:v>
                </c:pt>
                <c:pt idx="66">
                  <c:v>9.5714285714285747</c:v>
                </c:pt>
                <c:pt idx="67">
                  <c:v>9.7142857142857171</c:v>
                </c:pt>
                <c:pt idx="68">
                  <c:v>9.8571428571428594</c:v>
                </c:pt>
                <c:pt idx="69">
                  <c:v>10.000000000000002</c:v>
                </c:pt>
                <c:pt idx="70">
                  <c:v>10.142857142857144</c:v>
                </c:pt>
                <c:pt idx="71">
                  <c:v>10.285714285714286</c:v>
                </c:pt>
                <c:pt idx="72">
                  <c:v>10.428571428571429</c:v>
                </c:pt>
                <c:pt idx="73">
                  <c:v>10.571428571428571</c:v>
                </c:pt>
                <c:pt idx="74">
                  <c:v>10.714285714285714</c:v>
                </c:pt>
                <c:pt idx="75">
                  <c:v>10.857142857142856</c:v>
                </c:pt>
                <c:pt idx="76">
                  <c:v>10.999999999999998</c:v>
                </c:pt>
                <c:pt idx="77">
                  <c:v>11.142857142857141</c:v>
                </c:pt>
                <c:pt idx="78">
                  <c:v>11.285714285714283</c:v>
                </c:pt>
                <c:pt idx="79">
                  <c:v>11.428571428571425</c:v>
                </c:pt>
                <c:pt idx="80">
                  <c:v>11.571428571428568</c:v>
                </c:pt>
                <c:pt idx="81">
                  <c:v>11.71428571428571</c:v>
                </c:pt>
                <c:pt idx="82">
                  <c:v>11.857142857142852</c:v>
                </c:pt>
                <c:pt idx="83">
                  <c:v>11.999999999999995</c:v>
                </c:pt>
                <c:pt idx="84">
                  <c:v>12.142857142857137</c:v>
                </c:pt>
                <c:pt idx="85">
                  <c:v>12.285714285714279</c:v>
                </c:pt>
                <c:pt idx="86">
                  <c:v>12.428571428571422</c:v>
                </c:pt>
                <c:pt idx="87">
                  <c:v>12.571428571428564</c:v>
                </c:pt>
                <c:pt idx="88">
                  <c:v>12.714285714285706</c:v>
                </c:pt>
                <c:pt idx="89">
                  <c:v>12.857142857142849</c:v>
                </c:pt>
                <c:pt idx="90">
                  <c:v>12.999999999999991</c:v>
                </c:pt>
                <c:pt idx="91">
                  <c:v>13.142857142857133</c:v>
                </c:pt>
                <c:pt idx="92">
                  <c:v>13.285714285714276</c:v>
                </c:pt>
                <c:pt idx="93">
                  <c:v>13.428571428571418</c:v>
                </c:pt>
                <c:pt idx="94">
                  <c:v>13.571428571428561</c:v>
                </c:pt>
                <c:pt idx="95">
                  <c:v>13.714285714285703</c:v>
                </c:pt>
                <c:pt idx="96">
                  <c:v>13.857142857142845</c:v>
                </c:pt>
                <c:pt idx="97">
                  <c:v>13.999999999999988</c:v>
                </c:pt>
                <c:pt idx="98">
                  <c:v>14.14285714285713</c:v>
                </c:pt>
                <c:pt idx="99">
                  <c:v>14.285714285714272</c:v>
                </c:pt>
                <c:pt idx="100">
                  <c:v>14.428571428571415</c:v>
                </c:pt>
                <c:pt idx="101">
                  <c:v>14.571428571428557</c:v>
                </c:pt>
                <c:pt idx="102">
                  <c:v>14.714285714285699</c:v>
                </c:pt>
                <c:pt idx="103">
                  <c:v>14.857142857142842</c:v>
                </c:pt>
                <c:pt idx="104">
                  <c:v>14.999999999999984</c:v>
                </c:pt>
                <c:pt idx="105">
                  <c:v>15.142857142857126</c:v>
                </c:pt>
                <c:pt idx="106">
                  <c:v>15.285714285714269</c:v>
                </c:pt>
                <c:pt idx="107">
                  <c:v>15.428571428571411</c:v>
                </c:pt>
                <c:pt idx="108">
                  <c:v>15.571428571428553</c:v>
                </c:pt>
                <c:pt idx="109">
                  <c:v>15.714285714285696</c:v>
                </c:pt>
                <c:pt idx="110">
                  <c:v>15.857142857142838</c:v>
                </c:pt>
                <c:pt idx="111">
                  <c:v>15.99999999999998</c:v>
                </c:pt>
                <c:pt idx="112">
                  <c:v>16.142857142857125</c:v>
                </c:pt>
                <c:pt idx="113">
                  <c:v>16.285714285714267</c:v>
                </c:pt>
                <c:pt idx="114">
                  <c:v>16.428571428571409</c:v>
                </c:pt>
                <c:pt idx="115">
                  <c:v>16.571428571428552</c:v>
                </c:pt>
                <c:pt idx="116">
                  <c:v>16.714285714285694</c:v>
                </c:pt>
                <c:pt idx="117">
                  <c:v>16.857142857142836</c:v>
                </c:pt>
                <c:pt idx="118">
                  <c:v>16.999999999999979</c:v>
                </c:pt>
                <c:pt idx="119">
                  <c:v>17.142857142857121</c:v>
                </c:pt>
                <c:pt idx="120">
                  <c:v>17.285714285714263</c:v>
                </c:pt>
                <c:pt idx="121">
                  <c:v>17.428571428571406</c:v>
                </c:pt>
                <c:pt idx="122">
                  <c:v>17.571428571428548</c:v>
                </c:pt>
                <c:pt idx="123">
                  <c:v>17.71428571428569</c:v>
                </c:pt>
                <c:pt idx="124">
                  <c:v>17.857142857142833</c:v>
                </c:pt>
                <c:pt idx="125">
                  <c:v>17.999999999999975</c:v>
                </c:pt>
              </c:numCache>
            </c:numRef>
          </c:xVal>
          <c:yVal>
            <c:numRef>
              <c:f>'Charts 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79BA-43D5-8022-39367EB23925}"/>
            </c:ext>
          </c:extLst>
        </c:ser>
        <c:ser>
          <c:idx val="10"/>
          <c:order val="9"/>
          <c:spPr>
            <a:ln w="25400" cap="rnd">
              <a:noFill/>
              <a:round/>
            </a:ln>
            <a:effectLst>
              <a:outerShdw dist="25400" dir="2700000" algn="tl" rotWithShape="0">
                <a:schemeClr val="accent5">
                  <a:lumMod val="60000"/>
                </a:schemeClr>
              </a:outerShdw>
            </a:effectLst>
          </c:spPr>
          <c:marker>
            <c:symbol val="circle"/>
            <c:size val="6"/>
            <c:spPr>
              <a:solidFill>
                <a:schemeClr val="accent5">
                  <a:lumMod val="60000"/>
                </a:schemeClr>
              </a:solidFill>
              <a:ln w="22225">
                <a:solidFill>
                  <a:schemeClr val="lt1"/>
                </a:solidFill>
                <a:round/>
              </a:ln>
              <a:effectLst/>
            </c:spPr>
          </c:marker>
          <c:xVal>
            <c:numRef>
              <c:f>'[Saving a Mill (1).xlsx]Fuel Burn to Distance'!$A$3:$A$128</c:f>
              <c:numCache>
                <c:formatCode>General</c:formatCode>
                <c:ptCount val="126"/>
                <c:pt idx="0">
                  <c:v>0.14285714285714285</c:v>
                </c:pt>
                <c:pt idx="1">
                  <c:v>0.2857142857142857</c:v>
                </c:pt>
                <c:pt idx="2">
                  <c:v>0.42857142857142855</c:v>
                </c:pt>
                <c:pt idx="3">
                  <c:v>0.5714285714285714</c:v>
                </c:pt>
                <c:pt idx="4">
                  <c:v>0.71428571428571419</c:v>
                </c:pt>
                <c:pt idx="5">
                  <c:v>0.85714285714285698</c:v>
                </c:pt>
                <c:pt idx="6">
                  <c:v>0.99999999999999978</c:v>
                </c:pt>
                <c:pt idx="7">
                  <c:v>1.1428571428571426</c:v>
                </c:pt>
                <c:pt idx="8">
                  <c:v>1.2857142857142854</c:v>
                </c:pt>
                <c:pt idx="9">
                  <c:v>1.4285714285714282</c:v>
                </c:pt>
                <c:pt idx="10">
                  <c:v>1.571428571428571</c:v>
                </c:pt>
                <c:pt idx="11">
                  <c:v>1.7142857142857137</c:v>
                </c:pt>
                <c:pt idx="12">
                  <c:v>1.8571428571428565</c:v>
                </c:pt>
                <c:pt idx="13">
                  <c:v>1.9999999999999993</c:v>
                </c:pt>
                <c:pt idx="14">
                  <c:v>2.1428571428571423</c:v>
                </c:pt>
                <c:pt idx="15">
                  <c:v>2.2857142857142851</c:v>
                </c:pt>
                <c:pt idx="16">
                  <c:v>2.4285714285714279</c:v>
                </c:pt>
                <c:pt idx="17">
                  <c:v>2.5714285714285707</c:v>
                </c:pt>
                <c:pt idx="18">
                  <c:v>2.7142857142857135</c:v>
                </c:pt>
                <c:pt idx="19">
                  <c:v>2.8571428571428563</c:v>
                </c:pt>
                <c:pt idx="20">
                  <c:v>2.9999999999999991</c:v>
                </c:pt>
                <c:pt idx="21">
                  <c:v>3.1428571428571419</c:v>
                </c:pt>
                <c:pt idx="22">
                  <c:v>3.2857142857142847</c:v>
                </c:pt>
                <c:pt idx="23">
                  <c:v>3.4285714285714275</c:v>
                </c:pt>
                <c:pt idx="24">
                  <c:v>3.5714285714285703</c:v>
                </c:pt>
                <c:pt idx="25">
                  <c:v>3.7142857142857131</c:v>
                </c:pt>
                <c:pt idx="26">
                  <c:v>3.8571428571428559</c:v>
                </c:pt>
                <c:pt idx="27">
                  <c:v>3.9999999999999987</c:v>
                </c:pt>
                <c:pt idx="28">
                  <c:v>4.1428571428571415</c:v>
                </c:pt>
                <c:pt idx="29">
                  <c:v>4.2857142857142847</c:v>
                </c:pt>
                <c:pt idx="30">
                  <c:v>4.4285714285714279</c:v>
                </c:pt>
                <c:pt idx="31">
                  <c:v>4.5714285714285712</c:v>
                </c:pt>
                <c:pt idx="32">
                  <c:v>4.7142857142857144</c:v>
                </c:pt>
                <c:pt idx="33">
                  <c:v>4.8571428571428577</c:v>
                </c:pt>
                <c:pt idx="34">
                  <c:v>5.0000000000000009</c:v>
                </c:pt>
                <c:pt idx="35">
                  <c:v>5.1428571428571441</c:v>
                </c:pt>
                <c:pt idx="36">
                  <c:v>5.2857142857142874</c:v>
                </c:pt>
                <c:pt idx="37">
                  <c:v>5.4285714285714306</c:v>
                </c:pt>
                <c:pt idx="38">
                  <c:v>5.5714285714285738</c:v>
                </c:pt>
                <c:pt idx="39">
                  <c:v>5.7142857142857171</c:v>
                </c:pt>
                <c:pt idx="40">
                  <c:v>5.8571428571428603</c:v>
                </c:pt>
                <c:pt idx="41">
                  <c:v>6.0000000000000036</c:v>
                </c:pt>
                <c:pt idx="42">
                  <c:v>6.1428571428571468</c:v>
                </c:pt>
                <c:pt idx="43">
                  <c:v>6.28571428571429</c:v>
                </c:pt>
                <c:pt idx="44">
                  <c:v>6.4285714285714333</c:v>
                </c:pt>
                <c:pt idx="45">
                  <c:v>6.5714285714285765</c:v>
                </c:pt>
                <c:pt idx="46">
                  <c:v>6.7142857142857197</c:v>
                </c:pt>
                <c:pt idx="47">
                  <c:v>6.857142857142863</c:v>
                </c:pt>
                <c:pt idx="48">
                  <c:v>7.0000000000000062</c:v>
                </c:pt>
                <c:pt idx="49">
                  <c:v>7.1428571428571495</c:v>
                </c:pt>
                <c:pt idx="50">
                  <c:v>7.2857142857142927</c:v>
                </c:pt>
                <c:pt idx="51">
                  <c:v>7.4285714285714359</c:v>
                </c:pt>
                <c:pt idx="52">
                  <c:v>7.5714285714285792</c:v>
                </c:pt>
                <c:pt idx="53">
                  <c:v>7.7142857142857224</c:v>
                </c:pt>
                <c:pt idx="54">
                  <c:v>7.8571428571428656</c:v>
                </c:pt>
                <c:pt idx="55">
                  <c:v>8.0000000000000089</c:v>
                </c:pt>
                <c:pt idx="56">
                  <c:v>8.1428571428571512</c:v>
                </c:pt>
                <c:pt idx="57">
                  <c:v>8.2857142857142936</c:v>
                </c:pt>
                <c:pt idx="58">
                  <c:v>8.4285714285714359</c:v>
                </c:pt>
                <c:pt idx="59">
                  <c:v>8.5714285714285783</c:v>
                </c:pt>
                <c:pt idx="60">
                  <c:v>8.7142857142857206</c:v>
                </c:pt>
                <c:pt idx="61">
                  <c:v>8.857142857142863</c:v>
                </c:pt>
                <c:pt idx="62">
                  <c:v>9.0000000000000053</c:v>
                </c:pt>
                <c:pt idx="63">
                  <c:v>9.1428571428571477</c:v>
                </c:pt>
                <c:pt idx="64">
                  <c:v>9.28571428571429</c:v>
                </c:pt>
                <c:pt idx="65">
                  <c:v>9.4285714285714324</c:v>
                </c:pt>
                <c:pt idx="66">
                  <c:v>9.5714285714285747</c:v>
                </c:pt>
                <c:pt idx="67">
                  <c:v>9.7142857142857171</c:v>
                </c:pt>
                <c:pt idx="68">
                  <c:v>9.8571428571428594</c:v>
                </c:pt>
                <c:pt idx="69">
                  <c:v>10.000000000000002</c:v>
                </c:pt>
                <c:pt idx="70">
                  <c:v>10.142857142857144</c:v>
                </c:pt>
                <c:pt idx="71">
                  <c:v>10.285714285714286</c:v>
                </c:pt>
                <c:pt idx="72">
                  <c:v>10.428571428571429</c:v>
                </c:pt>
                <c:pt idx="73">
                  <c:v>10.571428571428571</c:v>
                </c:pt>
                <c:pt idx="74">
                  <c:v>10.714285714285714</c:v>
                </c:pt>
                <c:pt idx="75">
                  <c:v>10.857142857142856</c:v>
                </c:pt>
                <c:pt idx="76">
                  <c:v>10.999999999999998</c:v>
                </c:pt>
                <c:pt idx="77">
                  <c:v>11.142857142857141</c:v>
                </c:pt>
                <c:pt idx="78">
                  <c:v>11.285714285714283</c:v>
                </c:pt>
                <c:pt idx="79">
                  <c:v>11.428571428571425</c:v>
                </c:pt>
                <c:pt idx="80">
                  <c:v>11.571428571428568</c:v>
                </c:pt>
                <c:pt idx="81">
                  <c:v>11.71428571428571</c:v>
                </c:pt>
                <c:pt idx="82">
                  <c:v>11.857142857142852</c:v>
                </c:pt>
                <c:pt idx="83">
                  <c:v>11.999999999999995</c:v>
                </c:pt>
                <c:pt idx="84">
                  <c:v>12.142857142857137</c:v>
                </c:pt>
                <c:pt idx="85">
                  <c:v>12.285714285714279</c:v>
                </c:pt>
                <c:pt idx="86">
                  <c:v>12.428571428571422</c:v>
                </c:pt>
                <c:pt idx="87">
                  <c:v>12.571428571428564</c:v>
                </c:pt>
                <c:pt idx="88">
                  <c:v>12.714285714285706</c:v>
                </c:pt>
                <c:pt idx="89">
                  <c:v>12.857142857142849</c:v>
                </c:pt>
                <c:pt idx="90">
                  <c:v>12.999999999999991</c:v>
                </c:pt>
                <c:pt idx="91">
                  <c:v>13.142857142857133</c:v>
                </c:pt>
                <c:pt idx="92">
                  <c:v>13.285714285714276</c:v>
                </c:pt>
                <c:pt idx="93">
                  <c:v>13.428571428571418</c:v>
                </c:pt>
                <c:pt idx="94">
                  <c:v>13.571428571428561</c:v>
                </c:pt>
                <c:pt idx="95">
                  <c:v>13.714285714285703</c:v>
                </c:pt>
                <c:pt idx="96">
                  <c:v>13.857142857142845</c:v>
                </c:pt>
                <c:pt idx="97">
                  <c:v>13.999999999999988</c:v>
                </c:pt>
                <c:pt idx="98">
                  <c:v>14.14285714285713</c:v>
                </c:pt>
                <c:pt idx="99">
                  <c:v>14.285714285714272</c:v>
                </c:pt>
                <c:pt idx="100">
                  <c:v>14.428571428571415</c:v>
                </c:pt>
                <c:pt idx="101">
                  <c:v>14.571428571428557</c:v>
                </c:pt>
                <c:pt idx="102">
                  <c:v>14.714285714285699</c:v>
                </c:pt>
                <c:pt idx="103">
                  <c:v>14.857142857142842</c:v>
                </c:pt>
                <c:pt idx="104">
                  <c:v>14.999999999999984</c:v>
                </c:pt>
                <c:pt idx="105">
                  <c:v>15.142857142857126</c:v>
                </c:pt>
                <c:pt idx="106">
                  <c:v>15.285714285714269</c:v>
                </c:pt>
                <c:pt idx="107">
                  <c:v>15.428571428571411</c:v>
                </c:pt>
                <c:pt idx="108">
                  <c:v>15.571428571428553</c:v>
                </c:pt>
                <c:pt idx="109">
                  <c:v>15.714285714285696</c:v>
                </c:pt>
                <c:pt idx="110">
                  <c:v>15.857142857142838</c:v>
                </c:pt>
                <c:pt idx="111">
                  <c:v>15.99999999999998</c:v>
                </c:pt>
                <c:pt idx="112">
                  <c:v>16.142857142857125</c:v>
                </c:pt>
                <c:pt idx="113">
                  <c:v>16.285714285714267</c:v>
                </c:pt>
                <c:pt idx="114">
                  <c:v>16.428571428571409</c:v>
                </c:pt>
                <c:pt idx="115">
                  <c:v>16.571428571428552</c:v>
                </c:pt>
                <c:pt idx="116">
                  <c:v>16.714285714285694</c:v>
                </c:pt>
                <c:pt idx="117">
                  <c:v>16.857142857142836</c:v>
                </c:pt>
                <c:pt idx="118">
                  <c:v>16.999999999999979</c:v>
                </c:pt>
                <c:pt idx="119">
                  <c:v>17.142857142857121</c:v>
                </c:pt>
                <c:pt idx="120">
                  <c:v>17.285714285714263</c:v>
                </c:pt>
                <c:pt idx="121">
                  <c:v>17.428571428571406</c:v>
                </c:pt>
                <c:pt idx="122">
                  <c:v>17.571428571428548</c:v>
                </c:pt>
                <c:pt idx="123">
                  <c:v>17.71428571428569</c:v>
                </c:pt>
                <c:pt idx="124">
                  <c:v>17.857142857142833</c:v>
                </c:pt>
                <c:pt idx="125">
                  <c:v>17.999999999999975</c:v>
                </c:pt>
              </c:numCache>
            </c:numRef>
          </c:xVal>
          <c:yVal>
            <c:numRef>
              <c:f>'Charts 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79BA-43D5-8022-39367EB23925}"/>
            </c:ext>
          </c:extLst>
        </c:ser>
        <c:ser>
          <c:idx val="11"/>
          <c:order val="10"/>
          <c:spPr>
            <a:ln w="25400" cap="rnd">
              <a:noFill/>
              <a:round/>
            </a:ln>
            <a:effectLst>
              <a:outerShdw dist="25400" dir="2700000" algn="tl" rotWithShape="0">
                <a:schemeClr val="accent6">
                  <a:lumMod val="60000"/>
                </a:schemeClr>
              </a:outerShdw>
            </a:effectLst>
          </c:spPr>
          <c:marker>
            <c:symbol val="circle"/>
            <c:size val="6"/>
            <c:spPr>
              <a:solidFill>
                <a:schemeClr val="accent6">
                  <a:lumMod val="60000"/>
                </a:schemeClr>
              </a:solidFill>
              <a:ln w="22225">
                <a:solidFill>
                  <a:schemeClr val="lt1"/>
                </a:solidFill>
                <a:round/>
              </a:ln>
              <a:effectLst/>
            </c:spPr>
          </c:marker>
          <c:xVal>
            <c:numRef>
              <c:f>'[Saving a Mill (1).xlsx]Fuel Burn to Distance'!$A$3:$A$128</c:f>
              <c:numCache>
                <c:formatCode>General</c:formatCode>
                <c:ptCount val="126"/>
                <c:pt idx="0">
                  <c:v>0.14285714285714285</c:v>
                </c:pt>
                <c:pt idx="1">
                  <c:v>0.2857142857142857</c:v>
                </c:pt>
                <c:pt idx="2">
                  <c:v>0.42857142857142855</c:v>
                </c:pt>
                <c:pt idx="3">
                  <c:v>0.5714285714285714</c:v>
                </c:pt>
                <c:pt idx="4">
                  <c:v>0.71428571428571419</c:v>
                </c:pt>
                <c:pt idx="5">
                  <c:v>0.85714285714285698</c:v>
                </c:pt>
                <c:pt idx="6">
                  <c:v>0.99999999999999978</c:v>
                </c:pt>
                <c:pt idx="7">
                  <c:v>1.1428571428571426</c:v>
                </c:pt>
                <c:pt idx="8">
                  <c:v>1.2857142857142854</c:v>
                </c:pt>
                <c:pt idx="9">
                  <c:v>1.4285714285714282</c:v>
                </c:pt>
                <c:pt idx="10">
                  <c:v>1.571428571428571</c:v>
                </c:pt>
                <c:pt idx="11">
                  <c:v>1.7142857142857137</c:v>
                </c:pt>
                <c:pt idx="12">
                  <c:v>1.8571428571428565</c:v>
                </c:pt>
                <c:pt idx="13">
                  <c:v>1.9999999999999993</c:v>
                </c:pt>
                <c:pt idx="14">
                  <c:v>2.1428571428571423</c:v>
                </c:pt>
                <c:pt idx="15">
                  <c:v>2.2857142857142851</c:v>
                </c:pt>
                <c:pt idx="16">
                  <c:v>2.4285714285714279</c:v>
                </c:pt>
                <c:pt idx="17">
                  <c:v>2.5714285714285707</c:v>
                </c:pt>
                <c:pt idx="18">
                  <c:v>2.7142857142857135</c:v>
                </c:pt>
                <c:pt idx="19">
                  <c:v>2.8571428571428563</c:v>
                </c:pt>
                <c:pt idx="20">
                  <c:v>2.9999999999999991</c:v>
                </c:pt>
                <c:pt idx="21">
                  <c:v>3.1428571428571419</c:v>
                </c:pt>
                <c:pt idx="22">
                  <c:v>3.2857142857142847</c:v>
                </c:pt>
                <c:pt idx="23">
                  <c:v>3.4285714285714275</c:v>
                </c:pt>
                <c:pt idx="24">
                  <c:v>3.5714285714285703</c:v>
                </c:pt>
                <c:pt idx="25">
                  <c:v>3.7142857142857131</c:v>
                </c:pt>
                <c:pt idx="26">
                  <c:v>3.8571428571428559</c:v>
                </c:pt>
                <c:pt idx="27">
                  <c:v>3.9999999999999987</c:v>
                </c:pt>
                <c:pt idx="28">
                  <c:v>4.1428571428571415</c:v>
                </c:pt>
                <c:pt idx="29">
                  <c:v>4.2857142857142847</c:v>
                </c:pt>
                <c:pt idx="30">
                  <c:v>4.4285714285714279</c:v>
                </c:pt>
                <c:pt idx="31">
                  <c:v>4.5714285714285712</c:v>
                </c:pt>
                <c:pt idx="32">
                  <c:v>4.7142857142857144</c:v>
                </c:pt>
                <c:pt idx="33">
                  <c:v>4.8571428571428577</c:v>
                </c:pt>
                <c:pt idx="34">
                  <c:v>5.0000000000000009</c:v>
                </c:pt>
                <c:pt idx="35">
                  <c:v>5.1428571428571441</c:v>
                </c:pt>
                <c:pt idx="36">
                  <c:v>5.2857142857142874</c:v>
                </c:pt>
                <c:pt idx="37">
                  <c:v>5.4285714285714306</c:v>
                </c:pt>
                <c:pt idx="38">
                  <c:v>5.5714285714285738</c:v>
                </c:pt>
                <c:pt idx="39">
                  <c:v>5.7142857142857171</c:v>
                </c:pt>
                <c:pt idx="40">
                  <c:v>5.8571428571428603</c:v>
                </c:pt>
                <c:pt idx="41">
                  <c:v>6.0000000000000036</c:v>
                </c:pt>
                <c:pt idx="42">
                  <c:v>6.1428571428571468</c:v>
                </c:pt>
                <c:pt idx="43">
                  <c:v>6.28571428571429</c:v>
                </c:pt>
                <c:pt idx="44">
                  <c:v>6.4285714285714333</c:v>
                </c:pt>
                <c:pt idx="45">
                  <c:v>6.5714285714285765</c:v>
                </c:pt>
                <c:pt idx="46">
                  <c:v>6.7142857142857197</c:v>
                </c:pt>
                <c:pt idx="47">
                  <c:v>6.857142857142863</c:v>
                </c:pt>
                <c:pt idx="48">
                  <c:v>7.0000000000000062</c:v>
                </c:pt>
                <c:pt idx="49">
                  <c:v>7.1428571428571495</c:v>
                </c:pt>
                <c:pt idx="50">
                  <c:v>7.2857142857142927</c:v>
                </c:pt>
                <c:pt idx="51">
                  <c:v>7.4285714285714359</c:v>
                </c:pt>
                <c:pt idx="52">
                  <c:v>7.5714285714285792</c:v>
                </c:pt>
                <c:pt idx="53">
                  <c:v>7.7142857142857224</c:v>
                </c:pt>
                <c:pt idx="54">
                  <c:v>7.8571428571428656</c:v>
                </c:pt>
                <c:pt idx="55">
                  <c:v>8.0000000000000089</c:v>
                </c:pt>
                <c:pt idx="56">
                  <c:v>8.1428571428571512</c:v>
                </c:pt>
                <c:pt idx="57">
                  <c:v>8.2857142857142936</c:v>
                </c:pt>
                <c:pt idx="58">
                  <c:v>8.4285714285714359</c:v>
                </c:pt>
                <c:pt idx="59">
                  <c:v>8.5714285714285783</c:v>
                </c:pt>
                <c:pt idx="60">
                  <c:v>8.7142857142857206</c:v>
                </c:pt>
                <c:pt idx="61">
                  <c:v>8.857142857142863</c:v>
                </c:pt>
                <c:pt idx="62">
                  <c:v>9.0000000000000053</c:v>
                </c:pt>
                <c:pt idx="63">
                  <c:v>9.1428571428571477</c:v>
                </c:pt>
                <c:pt idx="64">
                  <c:v>9.28571428571429</c:v>
                </c:pt>
                <c:pt idx="65">
                  <c:v>9.4285714285714324</c:v>
                </c:pt>
                <c:pt idx="66">
                  <c:v>9.5714285714285747</c:v>
                </c:pt>
                <c:pt idx="67">
                  <c:v>9.7142857142857171</c:v>
                </c:pt>
                <c:pt idx="68">
                  <c:v>9.8571428571428594</c:v>
                </c:pt>
                <c:pt idx="69">
                  <c:v>10.000000000000002</c:v>
                </c:pt>
                <c:pt idx="70">
                  <c:v>10.142857142857144</c:v>
                </c:pt>
                <c:pt idx="71">
                  <c:v>10.285714285714286</c:v>
                </c:pt>
                <c:pt idx="72">
                  <c:v>10.428571428571429</c:v>
                </c:pt>
                <c:pt idx="73">
                  <c:v>10.571428571428571</c:v>
                </c:pt>
                <c:pt idx="74">
                  <c:v>10.714285714285714</c:v>
                </c:pt>
                <c:pt idx="75">
                  <c:v>10.857142857142856</c:v>
                </c:pt>
                <c:pt idx="76">
                  <c:v>10.999999999999998</c:v>
                </c:pt>
                <c:pt idx="77">
                  <c:v>11.142857142857141</c:v>
                </c:pt>
                <c:pt idx="78">
                  <c:v>11.285714285714283</c:v>
                </c:pt>
                <c:pt idx="79">
                  <c:v>11.428571428571425</c:v>
                </c:pt>
                <c:pt idx="80">
                  <c:v>11.571428571428568</c:v>
                </c:pt>
                <c:pt idx="81">
                  <c:v>11.71428571428571</c:v>
                </c:pt>
                <c:pt idx="82">
                  <c:v>11.857142857142852</c:v>
                </c:pt>
                <c:pt idx="83">
                  <c:v>11.999999999999995</c:v>
                </c:pt>
                <c:pt idx="84">
                  <c:v>12.142857142857137</c:v>
                </c:pt>
                <c:pt idx="85">
                  <c:v>12.285714285714279</c:v>
                </c:pt>
                <c:pt idx="86">
                  <c:v>12.428571428571422</c:v>
                </c:pt>
                <c:pt idx="87">
                  <c:v>12.571428571428564</c:v>
                </c:pt>
                <c:pt idx="88">
                  <c:v>12.714285714285706</c:v>
                </c:pt>
                <c:pt idx="89">
                  <c:v>12.857142857142849</c:v>
                </c:pt>
                <c:pt idx="90">
                  <c:v>12.999999999999991</c:v>
                </c:pt>
                <c:pt idx="91">
                  <c:v>13.142857142857133</c:v>
                </c:pt>
                <c:pt idx="92">
                  <c:v>13.285714285714276</c:v>
                </c:pt>
                <c:pt idx="93">
                  <c:v>13.428571428571418</c:v>
                </c:pt>
                <c:pt idx="94">
                  <c:v>13.571428571428561</c:v>
                </c:pt>
                <c:pt idx="95">
                  <c:v>13.714285714285703</c:v>
                </c:pt>
                <c:pt idx="96">
                  <c:v>13.857142857142845</c:v>
                </c:pt>
                <c:pt idx="97">
                  <c:v>13.999999999999988</c:v>
                </c:pt>
                <c:pt idx="98">
                  <c:v>14.14285714285713</c:v>
                </c:pt>
                <c:pt idx="99">
                  <c:v>14.285714285714272</c:v>
                </c:pt>
                <c:pt idx="100">
                  <c:v>14.428571428571415</c:v>
                </c:pt>
                <c:pt idx="101">
                  <c:v>14.571428571428557</c:v>
                </c:pt>
                <c:pt idx="102">
                  <c:v>14.714285714285699</c:v>
                </c:pt>
                <c:pt idx="103">
                  <c:v>14.857142857142842</c:v>
                </c:pt>
                <c:pt idx="104">
                  <c:v>14.999999999999984</c:v>
                </c:pt>
                <c:pt idx="105">
                  <c:v>15.142857142857126</c:v>
                </c:pt>
                <c:pt idx="106">
                  <c:v>15.285714285714269</c:v>
                </c:pt>
                <c:pt idx="107">
                  <c:v>15.428571428571411</c:v>
                </c:pt>
                <c:pt idx="108">
                  <c:v>15.571428571428553</c:v>
                </c:pt>
                <c:pt idx="109">
                  <c:v>15.714285714285696</c:v>
                </c:pt>
                <c:pt idx="110">
                  <c:v>15.857142857142838</c:v>
                </c:pt>
                <c:pt idx="111">
                  <c:v>15.99999999999998</c:v>
                </c:pt>
                <c:pt idx="112">
                  <c:v>16.142857142857125</c:v>
                </c:pt>
                <c:pt idx="113">
                  <c:v>16.285714285714267</c:v>
                </c:pt>
                <c:pt idx="114">
                  <c:v>16.428571428571409</c:v>
                </c:pt>
                <c:pt idx="115">
                  <c:v>16.571428571428552</c:v>
                </c:pt>
                <c:pt idx="116">
                  <c:v>16.714285714285694</c:v>
                </c:pt>
                <c:pt idx="117">
                  <c:v>16.857142857142836</c:v>
                </c:pt>
                <c:pt idx="118">
                  <c:v>16.999999999999979</c:v>
                </c:pt>
                <c:pt idx="119">
                  <c:v>17.142857142857121</c:v>
                </c:pt>
                <c:pt idx="120">
                  <c:v>17.285714285714263</c:v>
                </c:pt>
                <c:pt idx="121">
                  <c:v>17.428571428571406</c:v>
                </c:pt>
                <c:pt idx="122">
                  <c:v>17.571428571428548</c:v>
                </c:pt>
                <c:pt idx="123">
                  <c:v>17.71428571428569</c:v>
                </c:pt>
                <c:pt idx="124">
                  <c:v>17.857142857142833</c:v>
                </c:pt>
                <c:pt idx="125">
                  <c:v>17.999999999999975</c:v>
                </c:pt>
              </c:numCache>
            </c:numRef>
          </c:xVal>
          <c:yVal>
            <c:numRef>
              <c:f>'Charts 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79BA-43D5-8022-39367EB239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2850208"/>
        <c:axId val="432850600"/>
      </c:scatterChart>
      <c:scatterChart>
        <c:scatterStyle val="smoothMarker"/>
        <c:varyColors val="0"/>
        <c:ser>
          <c:idx val="1"/>
          <c:order val="1"/>
          <c:tx>
            <c:v>Cleaning Intervals</c:v>
          </c:tx>
          <c:spPr>
            <a:ln w="28575" cap="rnd">
              <a:solidFill>
                <a:schemeClr val="lt1">
                  <a:alpha val="50000"/>
                </a:schemeClr>
              </a:solidFill>
              <a:round/>
            </a:ln>
            <a:effectLst>
              <a:outerShdw dist="25400" dir="2700000" algn="tl" rotWithShape="0">
                <a:schemeClr val="accent2"/>
              </a:outerShdw>
            </a:effectLst>
          </c:spPr>
          <c:marker>
            <c:symbol val="circle"/>
            <c:size val="6"/>
            <c:spPr>
              <a:solidFill>
                <a:schemeClr val="accent2"/>
              </a:solidFill>
              <a:ln w="22225">
                <a:solidFill>
                  <a:schemeClr val="lt1"/>
                </a:solidFill>
                <a:round/>
              </a:ln>
              <a:effectLst/>
            </c:spPr>
          </c:marker>
          <c:xVal>
            <c:numLit>
              <c:formatCode>General</c:formatCode>
              <c:ptCount val="2"/>
              <c:pt idx="0">
                <c:v>6</c:v>
              </c:pt>
              <c:pt idx="1">
                <c:v>6</c:v>
              </c:pt>
            </c:numLit>
          </c:xVal>
          <c:yVal>
            <c:numLit>
              <c:formatCode>General</c:formatCode>
              <c:ptCount val="2"/>
              <c:pt idx="0">
                <c:v>0</c:v>
              </c:pt>
              <c:pt idx="1">
                <c:v>3</c:v>
              </c:pt>
            </c:numLit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A-79BA-43D5-8022-39367EB23925}"/>
            </c:ext>
          </c:extLst>
        </c:ser>
        <c:ser>
          <c:idx val="12"/>
          <c:order val="11"/>
          <c:tx>
            <c:v>Cleaning Interval 2</c:v>
          </c:tx>
          <c:spPr>
            <a:ln w="28575" cap="rnd">
              <a:solidFill>
                <a:schemeClr val="lt1">
                  <a:alpha val="50000"/>
                </a:schemeClr>
              </a:solidFill>
              <a:round/>
            </a:ln>
            <a:effectLst>
              <a:outerShdw dist="25400" dir="2700000" algn="tl" rotWithShape="0">
                <a:schemeClr val="accent1">
                  <a:lumMod val="80000"/>
                  <a:lumOff val="20000"/>
                </a:schemeClr>
              </a:outerShdw>
            </a:effectLst>
          </c:spPr>
          <c:marker>
            <c:symbol val="circle"/>
            <c:size val="6"/>
            <c:spPr>
              <a:solidFill>
                <a:schemeClr val="accent1">
                  <a:lumMod val="80000"/>
                  <a:lumOff val="20000"/>
                </a:schemeClr>
              </a:solidFill>
              <a:ln w="22225">
                <a:solidFill>
                  <a:schemeClr val="lt1"/>
                </a:solidFill>
                <a:round/>
              </a:ln>
              <a:effectLst/>
            </c:spPr>
          </c:marker>
          <c:xVal>
            <c:numLit>
              <c:formatCode>General</c:formatCode>
              <c:ptCount val="2"/>
              <c:pt idx="0">
                <c:v>12</c:v>
              </c:pt>
              <c:pt idx="1">
                <c:v>12</c:v>
              </c:pt>
            </c:numLit>
          </c:xVal>
          <c:yVal>
            <c:numLit>
              <c:formatCode>General</c:formatCode>
              <c:ptCount val="2"/>
              <c:pt idx="0">
                <c:v>0</c:v>
              </c:pt>
              <c:pt idx="1">
                <c:v>3</c:v>
              </c:pt>
            </c:numLit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B-79BA-43D5-8022-39367EB23925}"/>
            </c:ext>
          </c:extLst>
        </c:ser>
        <c:ser>
          <c:idx val="2"/>
          <c:order val="12"/>
          <c:tx>
            <c:v>Bottom Interval One</c:v>
          </c:tx>
          <c:spPr>
            <a:ln w="28575" cap="rnd">
              <a:solidFill>
                <a:schemeClr val="lt1">
                  <a:alpha val="50000"/>
                </a:schemeClr>
              </a:solidFill>
              <a:round/>
            </a:ln>
            <a:effectLst>
              <a:outerShdw dist="25400" dir="2700000" algn="tl" rotWithShape="0">
                <a:schemeClr val="accent3"/>
              </a:outerShdw>
            </a:effectLst>
          </c:spPr>
          <c:marker>
            <c:symbol val="circle"/>
            <c:size val="6"/>
            <c:spPr>
              <a:solidFill>
                <a:schemeClr val="accent3"/>
              </a:solidFill>
              <a:ln w="22225">
                <a:solidFill>
                  <a:schemeClr val="lt1"/>
                </a:solidFill>
                <a:round/>
              </a:ln>
              <a:effectLst/>
            </c:spPr>
          </c:marker>
          <c:trendline>
            <c:spPr>
              <a:ln w="28575" cap="rnd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trendlineType val="exp"/>
            <c:dispRSqr val="0"/>
            <c:dispEq val="1"/>
            <c:trendlineLbl>
              <c:layout>
                <c:manualLayout>
                  <c:x val="-7.866379526151393E-3"/>
                  <c:y val="0.14565469420397137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600" baseline="0" dirty="0"/>
                      <a:t>y = 1.7312e</a:t>
                    </a:r>
                    <a:r>
                      <a:rPr lang="en-US" sz="2600" baseline="30000" dirty="0"/>
                      <a:t>0.0226x</a:t>
                    </a:r>
                    <a:endParaRPr lang="en-US" sz="2600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'[Saving a Mill (1).xlsx]Fuel Burn to Distance'!$A$44:$A$86</c:f>
              <c:numCache>
                <c:formatCode>General</c:formatCode>
                <c:ptCount val="43"/>
                <c:pt idx="0">
                  <c:v>6.0000000000000036</c:v>
                </c:pt>
                <c:pt idx="1">
                  <c:v>6.1428571428571468</c:v>
                </c:pt>
                <c:pt idx="2">
                  <c:v>6.28571428571429</c:v>
                </c:pt>
                <c:pt idx="3">
                  <c:v>6.4285714285714333</c:v>
                </c:pt>
                <c:pt idx="4">
                  <c:v>6.5714285714285765</c:v>
                </c:pt>
                <c:pt idx="5">
                  <c:v>6.7142857142857197</c:v>
                </c:pt>
                <c:pt idx="6">
                  <c:v>6.857142857142863</c:v>
                </c:pt>
                <c:pt idx="7">
                  <c:v>7.0000000000000062</c:v>
                </c:pt>
                <c:pt idx="8">
                  <c:v>7.1428571428571495</c:v>
                </c:pt>
                <c:pt idx="9">
                  <c:v>7.2857142857142927</c:v>
                </c:pt>
                <c:pt idx="10">
                  <c:v>7.4285714285714359</c:v>
                </c:pt>
                <c:pt idx="11">
                  <c:v>7.5714285714285792</c:v>
                </c:pt>
                <c:pt idx="12">
                  <c:v>7.7142857142857224</c:v>
                </c:pt>
                <c:pt idx="13">
                  <c:v>7.8571428571428656</c:v>
                </c:pt>
                <c:pt idx="14">
                  <c:v>8.0000000000000089</c:v>
                </c:pt>
                <c:pt idx="15">
                  <c:v>8.1428571428571512</c:v>
                </c:pt>
                <c:pt idx="16">
                  <c:v>8.2857142857142936</c:v>
                </c:pt>
                <c:pt idx="17">
                  <c:v>8.4285714285714359</c:v>
                </c:pt>
                <c:pt idx="18">
                  <c:v>8.5714285714285783</c:v>
                </c:pt>
                <c:pt idx="19">
                  <c:v>8.7142857142857206</c:v>
                </c:pt>
                <c:pt idx="20">
                  <c:v>8.857142857142863</c:v>
                </c:pt>
                <c:pt idx="21">
                  <c:v>9.0000000000000053</c:v>
                </c:pt>
                <c:pt idx="22">
                  <c:v>9.1428571428571477</c:v>
                </c:pt>
                <c:pt idx="23">
                  <c:v>9.28571428571429</c:v>
                </c:pt>
                <c:pt idx="24">
                  <c:v>9.4285714285714324</c:v>
                </c:pt>
                <c:pt idx="25">
                  <c:v>9.5714285714285747</c:v>
                </c:pt>
                <c:pt idx="26">
                  <c:v>9.7142857142857171</c:v>
                </c:pt>
                <c:pt idx="27">
                  <c:v>9.8571428571428594</c:v>
                </c:pt>
                <c:pt idx="28">
                  <c:v>10.000000000000002</c:v>
                </c:pt>
                <c:pt idx="29">
                  <c:v>10.142857142857144</c:v>
                </c:pt>
                <c:pt idx="30">
                  <c:v>10.285714285714286</c:v>
                </c:pt>
                <c:pt idx="31">
                  <c:v>10.428571428571429</c:v>
                </c:pt>
                <c:pt idx="32">
                  <c:v>10.571428571428571</c:v>
                </c:pt>
                <c:pt idx="33">
                  <c:v>10.714285714285714</c:v>
                </c:pt>
                <c:pt idx="34">
                  <c:v>10.857142857142856</c:v>
                </c:pt>
                <c:pt idx="35">
                  <c:v>10.999999999999998</c:v>
                </c:pt>
                <c:pt idx="36">
                  <c:v>11.142857142857141</c:v>
                </c:pt>
                <c:pt idx="37">
                  <c:v>11.285714285714283</c:v>
                </c:pt>
                <c:pt idx="38">
                  <c:v>11.428571428571425</c:v>
                </c:pt>
                <c:pt idx="39">
                  <c:v>11.571428571428568</c:v>
                </c:pt>
                <c:pt idx="40">
                  <c:v>11.71428571428571</c:v>
                </c:pt>
                <c:pt idx="41">
                  <c:v>11.857142857142852</c:v>
                </c:pt>
                <c:pt idx="42">
                  <c:v>11.999999999999995</c:v>
                </c:pt>
              </c:numCache>
            </c:numRef>
          </c:xVal>
          <c:yVal>
            <c:numRef>
              <c:f>'[Saving a Mill (1).xlsx]Fuel Burn to Distance'!$E$3:$E$44</c:f>
              <c:numCache>
                <c:formatCode>General</c:formatCode>
                <c:ptCount val="42"/>
                <c:pt idx="0">
                  <c:v>1.9858184345562897</c:v>
                </c:pt>
                <c:pt idx="1">
                  <c:v>1.9918538196715716</c:v>
                </c:pt>
                <c:pt idx="2">
                  <c:v>1.9979260026304355</c:v>
                </c:pt>
                <c:pt idx="3">
                  <c:v>2.0040353209975477</c:v>
                </c:pt>
                <c:pt idx="4">
                  <c:v>2.0101821164791005</c:v>
                </c:pt>
                <c:pt idx="5">
                  <c:v>2.0163667349865229</c:v>
                </c:pt>
                <c:pt idx="6">
                  <c:v>2.0225895267013678</c:v>
                </c:pt>
                <c:pt idx="7">
                  <c:v>2.0288508461414096</c:v>
                </c:pt>
                <c:pt idx="8">
                  <c:v>2.0351510522279699</c:v>
                </c:pt>
                <c:pt idx="9">
                  <c:v>2.0414905083545012</c:v>
                </c:pt>
                <c:pt idx="10">
                  <c:v>2.0478695824564599</c:v>
                </c:pt>
                <c:pt idx="11">
                  <c:v>2.0542886470824882</c:v>
                </c:pt>
                <c:pt idx="12">
                  <c:v>2.0607480794669444</c:v>
                </c:pt>
                <c:pt idx="13">
                  <c:v>2.0672482616038024</c:v>
                </c:pt>
                <c:pt idx="14">
                  <c:v>2.0737895803219528</c:v>
                </c:pt>
                <c:pt idx="15">
                  <c:v>2.0803724273619446</c:v>
                </c:pt>
                <c:pt idx="16">
                  <c:v>2.0869971994541863</c:v>
                </c:pt>
                <c:pt idx="17">
                  <c:v>2.0936642983986489</c:v>
                </c:pt>
                <c:pt idx="18">
                  <c:v>2.1003741311461024</c:v>
                </c:pt>
                <c:pt idx="19">
                  <c:v>2.1071271098809166</c:v>
                </c:pt>
                <c:pt idx="20">
                  <c:v>2.1139236521054676</c:v>
                </c:pt>
                <c:pt idx="21">
                  <c:v>2.1207641807261806</c:v>
                </c:pt>
                <c:pt idx="22">
                  <c:v>2.1276491241412505</c:v>
                </c:pt>
                <c:pt idx="23">
                  <c:v>2.1345789163300739</c:v>
                </c:pt>
                <c:pt idx="24">
                  <c:v>2.141553996944439</c:v>
                </c:pt>
                <c:pt idx="25">
                  <c:v>2.1485748114015064</c:v>
                </c:pt>
                <c:pt idx="26">
                  <c:v>2.1556418109786222</c:v>
                </c:pt>
                <c:pt idx="27">
                  <c:v>2.1627554529100146</c:v>
                </c:pt>
                <c:pt idx="28">
                  <c:v>2.169916200485408</c:v>
                </c:pt>
                <c:pt idx="29">
                  <c:v>2.1771245231506002</c:v>
                </c:pt>
                <c:pt idx="30">
                  <c:v>2.1843808966100569</c:v>
                </c:pt>
                <c:pt idx="31">
                  <c:v>2.1916858029315596</c:v>
                </c:pt>
                <c:pt idx="32">
                  <c:v>2.1990397306529617</c:v>
                </c:pt>
                <c:pt idx="33">
                  <c:v>2.2064431748911026</c:v>
                </c:pt>
                <c:pt idx="34">
                  <c:v>2.2138966374529296</c:v>
                </c:pt>
                <c:pt idx="35">
                  <c:v>2.2214006269488746</c:v>
                </c:pt>
                <c:pt idx="36">
                  <c:v>2.2289556589085509</c:v>
                </c:pt>
                <c:pt idx="37">
                  <c:v>2.2365622558988156</c:v>
                </c:pt>
                <c:pt idx="38">
                  <c:v>2.2442209476442576</c:v>
                </c:pt>
                <c:pt idx="39">
                  <c:v>2.2519322711501712</c:v>
                </c:pt>
                <c:pt idx="40">
                  <c:v>2.2596967708280733</c:v>
                </c:pt>
                <c:pt idx="41">
                  <c:v>2.267514998623823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C-79BA-43D5-8022-39367EB23925}"/>
            </c:ext>
          </c:extLst>
        </c:ser>
        <c:ser>
          <c:idx val="13"/>
          <c:order val="13"/>
          <c:tx>
            <c:v>Bottom Interval Two</c:v>
          </c:tx>
          <c:spPr>
            <a:ln w="28575" cap="rnd">
              <a:solidFill>
                <a:schemeClr val="lt1">
                  <a:alpha val="50000"/>
                </a:schemeClr>
              </a:solidFill>
              <a:round/>
            </a:ln>
            <a:effectLst>
              <a:outerShdw dist="25400" dir="2700000" algn="tl" rotWithShape="0">
                <a:schemeClr val="accent2">
                  <a:lumMod val="80000"/>
                  <a:lumOff val="20000"/>
                </a:schemeClr>
              </a:outerShdw>
            </a:effectLst>
          </c:spPr>
          <c:marker>
            <c:symbol val="circle"/>
            <c:size val="6"/>
            <c:spPr>
              <a:solidFill>
                <a:schemeClr val="accent2">
                  <a:lumMod val="80000"/>
                  <a:lumOff val="20000"/>
                </a:schemeClr>
              </a:solidFill>
              <a:ln w="22225">
                <a:solidFill>
                  <a:schemeClr val="lt1"/>
                </a:solidFill>
                <a:round/>
              </a:ln>
              <a:effectLst/>
            </c:spPr>
          </c:marker>
          <c:trendline>
            <c:spPr>
              <a:ln w="28575" cap="rnd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trendlineType val="exp"/>
            <c:dispRSqr val="0"/>
            <c:dispEq val="1"/>
            <c:trendlineLbl>
              <c:layout>
                <c:manualLayout>
                  <c:x val="-8.8663868693294803E-3"/>
                  <c:y val="0.14565469420397137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600" baseline="0" dirty="0"/>
                      <a:t>y = 1.5114e</a:t>
                    </a:r>
                    <a:r>
                      <a:rPr lang="en-US" sz="2600" baseline="30000" dirty="0"/>
                      <a:t>0.0226x</a:t>
                    </a:r>
                    <a:endParaRPr lang="en-US" sz="2600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'[Saving a Mill (1).xlsx]Fuel Burn to Distance'!$A$86:$A$128</c:f>
              <c:numCache>
                <c:formatCode>General</c:formatCode>
                <c:ptCount val="43"/>
                <c:pt idx="0">
                  <c:v>11.999999999999995</c:v>
                </c:pt>
                <c:pt idx="1">
                  <c:v>12.142857142857137</c:v>
                </c:pt>
                <c:pt idx="2">
                  <c:v>12.285714285714279</c:v>
                </c:pt>
                <c:pt idx="3">
                  <c:v>12.428571428571422</c:v>
                </c:pt>
                <c:pt idx="4">
                  <c:v>12.571428571428564</c:v>
                </c:pt>
                <c:pt idx="5">
                  <c:v>12.714285714285706</c:v>
                </c:pt>
                <c:pt idx="6">
                  <c:v>12.857142857142849</c:v>
                </c:pt>
                <c:pt idx="7">
                  <c:v>12.999999999999991</c:v>
                </c:pt>
                <c:pt idx="8">
                  <c:v>13.142857142857133</c:v>
                </c:pt>
                <c:pt idx="9">
                  <c:v>13.285714285714276</c:v>
                </c:pt>
                <c:pt idx="10">
                  <c:v>13.428571428571418</c:v>
                </c:pt>
                <c:pt idx="11">
                  <c:v>13.571428571428561</c:v>
                </c:pt>
                <c:pt idx="12">
                  <c:v>13.714285714285703</c:v>
                </c:pt>
                <c:pt idx="13">
                  <c:v>13.857142857142845</c:v>
                </c:pt>
                <c:pt idx="14">
                  <c:v>13.999999999999988</c:v>
                </c:pt>
                <c:pt idx="15">
                  <c:v>14.14285714285713</c:v>
                </c:pt>
                <c:pt idx="16">
                  <c:v>14.285714285714272</c:v>
                </c:pt>
                <c:pt idx="17">
                  <c:v>14.428571428571415</c:v>
                </c:pt>
                <c:pt idx="18">
                  <c:v>14.571428571428557</c:v>
                </c:pt>
                <c:pt idx="19">
                  <c:v>14.714285714285699</c:v>
                </c:pt>
                <c:pt idx="20">
                  <c:v>14.857142857142842</c:v>
                </c:pt>
                <c:pt idx="21">
                  <c:v>14.999999999999984</c:v>
                </c:pt>
                <c:pt idx="22">
                  <c:v>15.142857142857126</c:v>
                </c:pt>
                <c:pt idx="23">
                  <c:v>15.285714285714269</c:v>
                </c:pt>
                <c:pt idx="24">
                  <c:v>15.428571428571411</c:v>
                </c:pt>
                <c:pt idx="25">
                  <c:v>15.571428571428553</c:v>
                </c:pt>
                <c:pt idx="26">
                  <c:v>15.714285714285696</c:v>
                </c:pt>
                <c:pt idx="27">
                  <c:v>15.857142857142838</c:v>
                </c:pt>
                <c:pt idx="28">
                  <c:v>15.99999999999998</c:v>
                </c:pt>
                <c:pt idx="29">
                  <c:v>16.142857142857125</c:v>
                </c:pt>
                <c:pt idx="30">
                  <c:v>16.285714285714267</c:v>
                </c:pt>
                <c:pt idx="31">
                  <c:v>16.428571428571409</c:v>
                </c:pt>
                <c:pt idx="32">
                  <c:v>16.571428571428552</c:v>
                </c:pt>
                <c:pt idx="33">
                  <c:v>16.714285714285694</c:v>
                </c:pt>
                <c:pt idx="34">
                  <c:v>16.857142857142836</c:v>
                </c:pt>
                <c:pt idx="35">
                  <c:v>16.999999999999979</c:v>
                </c:pt>
                <c:pt idx="36">
                  <c:v>17.142857142857121</c:v>
                </c:pt>
                <c:pt idx="37">
                  <c:v>17.285714285714263</c:v>
                </c:pt>
                <c:pt idx="38">
                  <c:v>17.428571428571406</c:v>
                </c:pt>
                <c:pt idx="39">
                  <c:v>17.571428571428548</c:v>
                </c:pt>
                <c:pt idx="40">
                  <c:v>17.71428571428569</c:v>
                </c:pt>
                <c:pt idx="41">
                  <c:v>17.857142857142833</c:v>
                </c:pt>
                <c:pt idx="42">
                  <c:v>17.999999999999975</c:v>
                </c:pt>
              </c:numCache>
            </c:numRef>
          </c:xVal>
          <c:yVal>
            <c:numRef>
              <c:f>'[Saving a Mill (1).xlsx]Fuel Burn to Distance'!$E$3:$E$44</c:f>
              <c:numCache>
                <c:formatCode>General</c:formatCode>
                <c:ptCount val="42"/>
                <c:pt idx="0">
                  <c:v>1.9858184345562897</c:v>
                </c:pt>
                <c:pt idx="1">
                  <c:v>1.9918538196715716</c:v>
                </c:pt>
                <c:pt idx="2">
                  <c:v>1.9979260026304355</c:v>
                </c:pt>
                <c:pt idx="3">
                  <c:v>2.0040353209975477</c:v>
                </c:pt>
                <c:pt idx="4">
                  <c:v>2.0101821164791005</c:v>
                </c:pt>
                <c:pt idx="5">
                  <c:v>2.0163667349865229</c:v>
                </c:pt>
                <c:pt idx="6">
                  <c:v>2.0225895267013678</c:v>
                </c:pt>
                <c:pt idx="7">
                  <c:v>2.0288508461414096</c:v>
                </c:pt>
                <c:pt idx="8">
                  <c:v>2.0351510522279699</c:v>
                </c:pt>
                <c:pt idx="9">
                  <c:v>2.0414905083545012</c:v>
                </c:pt>
                <c:pt idx="10">
                  <c:v>2.0478695824564599</c:v>
                </c:pt>
                <c:pt idx="11">
                  <c:v>2.0542886470824882</c:v>
                </c:pt>
                <c:pt idx="12">
                  <c:v>2.0607480794669444</c:v>
                </c:pt>
                <c:pt idx="13">
                  <c:v>2.0672482616038024</c:v>
                </c:pt>
                <c:pt idx="14">
                  <c:v>2.0737895803219528</c:v>
                </c:pt>
                <c:pt idx="15">
                  <c:v>2.0803724273619446</c:v>
                </c:pt>
                <c:pt idx="16">
                  <c:v>2.0869971994541863</c:v>
                </c:pt>
                <c:pt idx="17">
                  <c:v>2.0936642983986489</c:v>
                </c:pt>
                <c:pt idx="18">
                  <c:v>2.1003741311461024</c:v>
                </c:pt>
                <c:pt idx="19">
                  <c:v>2.1071271098809166</c:v>
                </c:pt>
                <c:pt idx="20">
                  <c:v>2.1139236521054676</c:v>
                </c:pt>
                <c:pt idx="21">
                  <c:v>2.1207641807261806</c:v>
                </c:pt>
                <c:pt idx="22">
                  <c:v>2.1276491241412505</c:v>
                </c:pt>
                <c:pt idx="23">
                  <c:v>2.1345789163300739</c:v>
                </c:pt>
                <c:pt idx="24">
                  <c:v>2.141553996944439</c:v>
                </c:pt>
                <c:pt idx="25">
                  <c:v>2.1485748114015064</c:v>
                </c:pt>
                <c:pt idx="26">
                  <c:v>2.1556418109786222</c:v>
                </c:pt>
                <c:pt idx="27">
                  <c:v>2.1627554529100146</c:v>
                </c:pt>
                <c:pt idx="28">
                  <c:v>2.169916200485408</c:v>
                </c:pt>
                <c:pt idx="29">
                  <c:v>2.1771245231506002</c:v>
                </c:pt>
                <c:pt idx="30">
                  <c:v>2.1843808966100569</c:v>
                </c:pt>
                <c:pt idx="31">
                  <c:v>2.1916858029315596</c:v>
                </c:pt>
                <c:pt idx="32">
                  <c:v>2.1990397306529617</c:v>
                </c:pt>
                <c:pt idx="33">
                  <c:v>2.2064431748911026</c:v>
                </c:pt>
                <c:pt idx="34">
                  <c:v>2.2138966374529296</c:v>
                </c:pt>
                <c:pt idx="35">
                  <c:v>2.2214006269488746</c:v>
                </c:pt>
                <c:pt idx="36">
                  <c:v>2.2289556589085509</c:v>
                </c:pt>
                <c:pt idx="37">
                  <c:v>2.2365622558988156</c:v>
                </c:pt>
                <c:pt idx="38">
                  <c:v>2.2442209476442576</c:v>
                </c:pt>
                <c:pt idx="39">
                  <c:v>2.2519322711501712</c:v>
                </c:pt>
                <c:pt idx="40">
                  <c:v>2.2596967708280733</c:v>
                </c:pt>
                <c:pt idx="41">
                  <c:v>2.267514998623823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D-79BA-43D5-8022-39367EB239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2850208"/>
        <c:axId val="432850600"/>
      </c:scatterChart>
      <c:valAx>
        <c:axId val="432850208"/>
        <c:scaling>
          <c:orientation val="minMax"/>
          <c:max val="18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(weeks)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850600"/>
        <c:crosses val="autoZero"/>
        <c:crossBetween val="midCat"/>
        <c:majorUnit val="3"/>
        <c:minorUnit val="3"/>
      </c:valAx>
      <c:valAx>
        <c:axId val="432850600"/>
        <c:scaling>
          <c:orientation val="minMax"/>
          <c:max val="3.5"/>
          <c:min val="1.5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Gallon/Nautical</a:t>
                </a:r>
                <a:r>
                  <a:rPr lang="en-US" baseline="0"/>
                  <a:t> Mile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8502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7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>
            <a:alpha val="25000"/>
          </a:schemeClr>
        </a:solidFill>
        <a:round/>
      </a:ln>
    </cs:spPr>
    <cs:defRPr sz="900" b="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gradFill>
          <a:gsLst>
            <a:gs pos="79000">
              <a:schemeClr val="phClr"/>
            </a:gs>
            <a:gs pos="0">
              <a:schemeClr val="lt1">
                <a:alpha val="6000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7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>
            <a:alpha val="25000"/>
          </a:schemeClr>
        </a:solidFill>
        <a:round/>
      </a:ln>
    </cs:spPr>
    <cs:defRPr sz="900" b="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gradFill>
          <a:gsLst>
            <a:gs pos="79000">
              <a:schemeClr val="phClr"/>
            </a:gs>
            <a:gs pos="0">
              <a:schemeClr val="lt1">
                <a:alpha val="6000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12-07T23:57:15.103" idx="32">
    <p:pos x="10" y="10"/>
    <p:text>Sean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12-07T22:41:08.987" idx="29">
    <p:pos x="10" y="10"/>
    <p:text>Garrett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12-06T22:59:12.792" idx="13">
    <p:pos x="10" y="10"/>
    <p:text>Garrett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12-06T22:59:24.348" idx="14">
    <p:pos x="10" y="10"/>
    <p:text>Garrett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1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12-07T22:40:42.174" idx="25">
    <p:pos x="10" y="10"/>
    <p:text>Nick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1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12-07T22:40:48.767" idx="26">
    <p:pos x="10" y="10"/>
    <p:text>Nick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1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12-06T23:01:34.480" idx="18">
    <p:pos x="10" y="10"/>
    <p:text>Garrett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1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12-06T23:01:47.274" idx="19">
    <p:pos x="10" y="10"/>
    <p:text>Nick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1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12-06T23:01:51.094" idx="20">
    <p:pos x="10" y="10"/>
    <p:text>Nick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1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12-06T23:01:56.066" idx="21">
    <p:pos x="10" y="10"/>
    <p:text>Nick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1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12-06T23:02:02.943" idx="22">
    <p:pos x="10" y="10"/>
    <p:text>Nick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12-07T23:58:59.924" idx="34">
    <p:pos x="10" y="10"/>
    <p:text>Nick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12-06T23:02:23.911" idx="23">
    <p:pos x="10" y="10"/>
    <p:text>Sean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12-06T23:02:29.938" idx="24">
    <p:pos x="10" y="10"/>
    <p:text>Sean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12-07T22:44:45.360" idx="30">
    <p:pos x="10" y="10"/>
    <p:text>Garrett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12-07T23:57:29.424" idx="33">
    <p:pos x="10" y="10"/>
    <p:text>Garrett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12-06T22:55:46.474" idx="3">
    <p:pos x="10" y="10"/>
    <p:text>Sean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12-06T22:56:15.959" idx="4">
    <p:pos x="10" y="10"/>
    <p:text>Garrett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12-06T22:57:05.236" idx="9">
    <p:pos x="10" y="10"/>
    <p:text>Sean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12-06T22:57:33.652" idx="10">
    <p:pos x="10" y="10"/>
    <p:text>Sean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12-06T22:58:02.866" idx="12">
    <p:pos x="10" y="10"/>
    <p:text>Sean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12-07T22:41:02.011" idx="28">
    <p:pos x="10" y="10"/>
    <p:text>Garrett</p:text>
    <p:extLst>
      <p:ext uri="{C676402C-5697-4E1C-873F-D02D1690AC5C}">
        <p15:threadingInfo xmlns:p15="http://schemas.microsoft.com/office/powerpoint/2012/main" timeZoneBias="24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BDC909-0B69-4CE2-A7BC-17B9E2CB69D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55F9C3-DB07-40BE-9929-541A81BB83F0}">
      <dgm:prSet/>
      <dgm:spPr/>
      <dgm:t>
        <a:bodyPr/>
        <a:lstStyle/>
        <a:p>
          <a:pPr rtl="0"/>
          <a:r>
            <a:rPr lang="en-US" dirty="0" smtClean="0"/>
            <a:t>Biofouling is incredibly aggressive in </a:t>
          </a:r>
        </a:p>
        <a:p>
          <a:pPr rtl="0"/>
          <a:r>
            <a:rPr lang="en-US" dirty="0" smtClean="0"/>
            <a:t>San Juan Bay</a:t>
          </a:r>
          <a:endParaRPr lang="en-US" dirty="0"/>
        </a:p>
      </dgm:t>
    </dgm:pt>
    <dgm:pt modelId="{212BA3DC-ABF7-47D4-83F6-9E0524A91DF7}" type="parTrans" cxnId="{83A1D813-997A-4885-8904-56FC354AF3AE}">
      <dgm:prSet/>
      <dgm:spPr/>
      <dgm:t>
        <a:bodyPr/>
        <a:lstStyle/>
        <a:p>
          <a:endParaRPr lang="en-US"/>
        </a:p>
      </dgm:t>
    </dgm:pt>
    <dgm:pt modelId="{AD68ACC9-B00D-46F5-8710-7C41DC176652}" type="sibTrans" cxnId="{83A1D813-997A-4885-8904-56FC354AF3AE}">
      <dgm:prSet/>
      <dgm:spPr/>
      <dgm:t>
        <a:bodyPr/>
        <a:lstStyle/>
        <a:p>
          <a:endParaRPr lang="en-US"/>
        </a:p>
      </dgm:t>
    </dgm:pt>
    <dgm:pt modelId="{A90923CD-99D1-4FD3-8711-3B008B323420}">
      <dgm:prSet/>
      <dgm:spPr/>
      <dgm:t>
        <a:bodyPr/>
        <a:lstStyle/>
        <a:p>
          <a:pPr rtl="0"/>
          <a:r>
            <a:rPr lang="en-US" dirty="0" smtClean="0"/>
            <a:t>Sector San Juan cutters are budgeted for only one in-water cleaning a year</a:t>
          </a:r>
          <a:endParaRPr lang="en-US" dirty="0"/>
        </a:p>
      </dgm:t>
    </dgm:pt>
    <dgm:pt modelId="{C6A10800-7B9B-4715-9619-06AA143F27A5}" type="parTrans" cxnId="{8C63B1BA-9E2A-4C88-B1CC-824D39815CCD}">
      <dgm:prSet/>
      <dgm:spPr/>
      <dgm:t>
        <a:bodyPr/>
        <a:lstStyle/>
        <a:p>
          <a:endParaRPr lang="en-US"/>
        </a:p>
      </dgm:t>
    </dgm:pt>
    <dgm:pt modelId="{7006436A-7809-4A04-BC27-977FD9056D38}" type="sibTrans" cxnId="{8C63B1BA-9E2A-4C88-B1CC-824D39815CCD}">
      <dgm:prSet/>
      <dgm:spPr/>
      <dgm:t>
        <a:bodyPr/>
        <a:lstStyle/>
        <a:p>
          <a:endParaRPr lang="en-US"/>
        </a:p>
      </dgm:t>
    </dgm:pt>
    <dgm:pt modelId="{67DA805A-76E6-4E74-A819-3D3ECBE09719}">
      <dgm:prSet/>
      <dgm:spPr/>
      <dgm:t>
        <a:bodyPr/>
        <a:lstStyle/>
        <a:p>
          <a:pPr rtl="0"/>
          <a:r>
            <a:rPr lang="en-US" dirty="0" smtClean="0"/>
            <a:t>Biofouling over time will reduce a ship’s top speed and decrease its fuel efficiency</a:t>
          </a:r>
          <a:endParaRPr lang="en-US" dirty="0"/>
        </a:p>
      </dgm:t>
    </dgm:pt>
    <dgm:pt modelId="{0849499F-02A3-415F-A514-D2C0EC4EBF18}" type="parTrans" cxnId="{DC54EF3E-A1FE-4A99-93F2-ABF175A4F276}">
      <dgm:prSet/>
      <dgm:spPr/>
      <dgm:t>
        <a:bodyPr/>
        <a:lstStyle/>
        <a:p>
          <a:endParaRPr lang="en-US"/>
        </a:p>
      </dgm:t>
    </dgm:pt>
    <dgm:pt modelId="{D270724F-7CDA-4D12-B7B4-FD043048B35A}" type="sibTrans" cxnId="{DC54EF3E-A1FE-4A99-93F2-ABF175A4F276}">
      <dgm:prSet/>
      <dgm:spPr/>
      <dgm:t>
        <a:bodyPr/>
        <a:lstStyle/>
        <a:p>
          <a:endParaRPr lang="en-US"/>
        </a:p>
      </dgm:t>
    </dgm:pt>
    <dgm:pt modelId="{54A0E7ED-312C-4F2B-8880-3392DD095C79}" type="pres">
      <dgm:prSet presAssocID="{C5BDC909-0B69-4CE2-A7BC-17B9E2CB69D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21D0C30-27F4-4F31-AEDD-1D95DE99AFEF}" type="pres">
      <dgm:prSet presAssocID="{7955F9C3-DB07-40BE-9929-541A81BB83F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39F004-BC7B-43A2-9658-7BA4EBCFF4B8}" type="pres">
      <dgm:prSet presAssocID="{AD68ACC9-B00D-46F5-8710-7C41DC176652}" presName="spacer" presStyleCnt="0"/>
      <dgm:spPr/>
    </dgm:pt>
    <dgm:pt modelId="{61AA66BB-6CEF-4E44-B45C-24EEC1FB6834}" type="pres">
      <dgm:prSet presAssocID="{A90923CD-99D1-4FD3-8711-3B008B32342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B55B89-2482-4042-B7AC-15CC8398CA68}" type="pres">
      <dgm:prSet presAssocID="{7006436A-7809-4A04-BC27-977FD9056D38}" presName="spacer" presStyleCnt="0"/>
      <dgm:spPr/>
    </dgm:pt>
    <dgm:pt modelId="{753ED7F9-1EA4-434C-BEAC-465A319BE3A6}" type="pres">
      <dgm:prSet presAssocID="{67DA805A-76E6-4E74-A819-3D3ECBE0971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54EF3E-A1FE-4A99-93F2-ABF175A4F276}" srcId="{C5BDC909-0B69-4CE2-A7BC-17B9E2CB69DA}" destId="{67DA805A-76E6-4E74-A819-3D3ECBE09719}" srcOrd="2" destOrd="0" parTransId="{0849499F-02A3-415F-A514-D2C0EC4EBF18}" sibTransId="{D270724F-7CDA-4D12-B7B4-FD043048B35A}"/>
    <dgm:cxn modelId="{87B5F9C8-BC7C-4BFE-9F33-FCD3F76778E5}" type="presOf" srcId="{C5BDC909-0B69-4CE2-A7BC-17B9E2CB69DA}" destId="{54A0E7ED-312C-4F2B-8880-3392DD095C79}" srcOrd="0" destOrd="0" presId="urn:microsoft.com/office/officeart/2005/8/layout/vList2"/>
    <dgm:cxn modelId="{1A578540-FDD5-4432-AE7C-E8F0C412E885}" type="presOf" srcId="{7955F9C3-DB07-40BE-9929-541A81BB83F0}" destId="{C21D0C30-27F4-4F31-AEDD-1D95DE99AFEF}" srcOrd="0" destOrd="0" presId="urn:microsoft.com/office/officeart/2005/8/layout/vList2"/>
    <dgm:cxn modelId="{43178AB4-D9DB-4811-88E6-D90B95362E08}" type="presOf" srcId="{A90923CD-99D1-4FD3-8711-3B008B323420}" destId="{61AA66BB-6CEF-4E44-B45C-24EEC1FB6834}" srcOrd="0" destOrd="0" presId="urn:microsoft.com/office/officeart/2005/8/layout/vList2"/>
    <dgm:cxn modelId="{AC1A7BC1-88C3-49A2-8524-C18429586A77}" type="presOf" srcId="{67DA805A-76E6-4E74-A819-3D3ECBE09719}" destId="{753ED7F9-1EA4-434C-BEAC-465A319BE3A6}" srcOrd="0" destOrd="0" presId="urn:microsoft.com/office/officeart/2005/8/layout/vList2"/>
    <dgm:cxn modelId="{83A1D813-997A-4885-8904-56FC354AF3AE}" srcId="{C5BDC909-0B69-4CE2-A7BC-17B9E2CB69DA}" destId="{7955F9C3-DB07-40BE-9929-541A81BB83F0}" srcOrd="0" destOrd="0" parTransId="{212BA3DC-ABF7-47D4-83F6-9E0524A91DF7}" sibTransId="{AD68ACC9-B00D-46F5-8710-7C41DC176652}"/>
    <dgm:cxn modelId="{8C63B1BA-9E2A-4C88-B1CC-824D39815CCD}" srcId="{C5BDC909-0B69-4CE2-A7BC-17B9E2CB69DA}" destId="{A90923CD-99D1-4FD3-8711-3B008B323420}" srcOrd="1" destOrd="0" parTransId="{C6A10800-7B9B-4715-9619-06AA143F27A5}" sibTransId="{7006436A-7809-4A04-BC27-977FD9056D38}"/>
    <dgm:cxn modelId="{B8CD4774-6605-46BE-8ACE-C40C7AE0A98D}" type="presParOf" srcId="{54A0E7ED-312C-4F2B-8880-3392DD095C79}" destId="{C21D0C30-27F4-4F31-AEDD-1D95DE99AFEF}" srcOrd="0" destOrd="0" presId="urn:microsoft.com/office/officeart/2005/8/layout/vList2"/>
    <dgm:cxn modelId="{534EFA0F-70D1-4470-B39D-0B95D544E393}" type="presParOf" srcId="{54A0E7ED-312C-4F2B-8880-3392DD095C79}" destId="{ED39F004-BC7B-43A2-9658-7BA4EBCFF4B8}" srcOrd="1" destOrd="0" presId="urn:microsoft.com/office/officeart/2005/8/layout/vList2"/>
    <dgm:cxn modelId="{69FBC7B2-C376-46ED-B9D1-28FA52BC0F3C}" type="presParOf" srcId="{54A0E7ED-312C-4F2B-8880-3392DD095C79}" destId="{61AA66BB-6CEF-4E44-B45C-24EEC1FB6834}" srcOrd="2" destOrd="0" presId="urn:microsoft.com/office/officeart/2005/8/layout/vList2"/>
    <dgm:cxn modelId="{29F2F0EC-49C7-45C7-BD50-9577971790DF}" type="presParOf" srcId="{54A0E7ED-312C-4F2B-8880-3392DD095C79}" destId="{25B55B89-2482-4042-B7AC-15CC8398CA68}" srcOrd="3" destOrd="0" presId="urn:microsoft.com/office/officeart/2005/8/layout/vList2"/>
    <dgm:cxn modelId="{94A7758C-1CAE-4A0A-9AF6-E78FB98E2D85}" type="presParOf" srcId="{54A0E7ED-312C-4F2B-8880-3392DD095C79}" destId="{753ED7F9-1EA4-434C-BEAC-465A319BE3A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45C5BA-53CA-45D0-A5E3-1CF8AA545F98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C17A10-95AD-481C-BC06-4D6E8EAF32D8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 smtClean="0"/>
            <a:t>Navy is halting use of copper based products</a:t>
          </a:r>
          <a:endParaRPr lang="en-US" dirty="0"/>
        </a:p>
      </dgm:t>
    </dgm:pt>
    <dgm:pt modelId="{491DF8DE-DBCE-44F9-993E-F7F5A51B8593}" type="parTrans" cxnId="{5EFB27C3-5D9F-4D9A-A582-A4F064ED487E}">
      <dgm:prSet/>
      <dgm:spPr/>
      <dgm:t>
        <a:bodyPr/>
        <a:lstStyle/>
        <a:p>
          <a:endParaRPr lang="en-US"/>
        </a:p>
      </dgm:t>
    </dgm:pt>
    <dgm:pt modelId="{694DE094-4041-42FB-B122-EE98D373F46D}" type="sibTrans" cxnId="{5EFB27C3-5D9F-4D9A-A582-A4F064ED487E}">
      <dgm:prSet/>
      <dgm:spPr/>
      <dgm:t>
        <a:bodyPr/>
        <a:lstStyle/>
        <a:p>
          <a:endParaRPr lang="en-US"/>
        </a:p>
      </dgm:t>
    </dgm:pt>
    <dgm:pt modelId="{6B4E8A1E-FA13-4675-AA65-D7F98698E724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pPr algn="l"/>
          <a:r>
            <a:rPr lang="en-US" dirty="0" smtClean="0"/>
            <a:t>Will also work better with more frequent cleanings</a:t>
          </a:r>
          <a:endParaRPr lang="en-US" dirty="0"/>
        </a:p>
      </dgm:t>
    </dgm:pt>
    <dgm:pt modelId="{17251EA9-6595-468D-A5EB-473270255085}" type="parTrans" cxnId="{54EBEB74-9DE0-4096-B4FD-7740FD54D64C}">
      <dgm:prSet/>
      <dgm:spPr/>
      <dgm:t>
        <a:bodyPr/>
        <a:lstStyle/>
        <a:p>
          <a:endParaRPr lang="en-US"/>
        </a:p>
      </dgm:t>
    </dgm:pt>
    <dgm:pt modelId="{9BE9FFDF-3960-4DF3-9B22-F258EA1198EE}" type="sibTrans" cxnId="{54EBEB74-9DE0-4096-B4FD-7740FD54D64C}">
      <dgm:prSet/>
      <dgm:spPr/>
      <dgm:t>
        <a:bodyPr/>
        <a:lstStyle/>
        <a:p>
          <a:endParaRPr lang="en-US"/>
        </a:p>
      </dgm:t>
    </dgm:pt>
    <dgm:pt modelId="{61430F26-8046-4D5E-9532-C2ACA0C6972D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mtClean="0"/>
            <a:t>Harder paint of a different type</a:t>
          </a:r>
          <a:endParaRPr lang="en-US" dirty="0"/>
        </a:p>
      </dgm:t>
    </dgm:pt>
    <dgm:pt modelId="{D3A1D0C5-F113-4DDF-B329-901C47D6F1CF}" type="parTrans" cxnId="{08DFFB6D-9783-4746-A3C5-26242872F475}">
      <dgm:prSet/>
      <dgm:spPr/>
      <dgm:t>
        <a:bodyPr/>
        <a:lstStyle/>
        <a:p>
          <a:endParaRPr lang="en-US"/>
        </a:p>
      </dgm:t>
    </dgm:pt>
    <dgm:pt modelId="{754ED62C-1367-4F27-9F7C-CA9F03253B6A}" type="sibTrans" cxnId="{08DFFB6D-9783-4746-A3C5-26242872F475}">
      <dgm:prSet/>
      <dgm:spPr/>
      <dgm:t>
        <a:bodyPr/>
        <a:lstStyle/>
        <a:p>
          <a:endParaRPr lang="en-US"/>
        </a:p>
      </dgm:t>
    </dgm:pt>
    <dgm:pt modelId="{1C360328-F518-44BD-BA56-69CC5C503568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mtClean="0"/>
            <a:t>Due to this, we believe a Fouling Release may be more suitable</a:t>
          </a:r>
          <a:endParaRPr lang="en-US" dirty="0" smtClean="0"/>
        </a:p>
      </dgm:t>
    </dgm:pt>
    <dgm:pt modelId="{B592DB33-B314-4413-A958-6B03E62FB89F}" type="parTrans" cxnId="{65F0EEA4-BF4D-4180-B5B9-AE29DE1284B3}">
      <dgm:prSet/>
      <dgm:spPr/>
      <dgm:t>
        <a:bodyPr/>
        <a:lstStyle/>
        <a:p>
          <a:endParaRPr lang="en-US"/>
        </a:p>
      </dgm:t>
    </dgm:pt>
    <dgm:pt modelId="{30DD7C61-8112-4044-941F-E706E72B7E2E}" type="sibTrans" cxnId="{65F0EEA4-BF4D-4180-B5B9-AE29DE1284B3}">
      <dgm:prSet/>
      <dgm:spPr/>
      <dgm:t>
        <a:bodyPr/>
        <a:lstStyle/>
        <a:p>
          <a:endParaRPr lang="en-US"/>
        </a:p>
      </dgm:t>
    </dgm:pt>
    <dgm:pt modelId="{282FEC78-9D1A-4EA8-9CA8-20719579553A}" type="pres">
      <dgm:prSet presAssocID="{F545C5BA-53CA-45D0-A5E3-1CF8AA545F98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CC94E38-9604-4541-A28D-487E52944FF8}" type="pres">
      <dgm:prSet presAssocID="{F545C5BA-53CA-45D0-A5E3-1CF8AA545F98}" presName="dummyMaxCanvas" presStyleCnt="0">
        <dgm:presLayoutVars/>
      </dgm:prSet>
      <dgm:spPr/>
    </dgm:pt>
    <dgm:pt modelId="{51E0F6E3-7377-4C94-AB13-F8949E0C2FFB}" type="pres">
      <dgm:prSet presAssocID="{F545C5BA-53CA-45D0-A5E3-1CF8AA545F98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20D174-AA84-4A08-9199-A3EE948520C7}" type="pres">
      <dgm:prSet presAssocID="{F545C5BA-53CA-45D0-A5E3-1CF8AA545F98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0A596F-25CE-4B20-ABB6-B239B92D7625}" type="pres">
      <dgm:prSet presAssocID="{F545C5BA-53CA-45D0-A5E3-1CF8AA545F98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338F4C-0D92-4B62-BA14-B28F904D97FC}" type="pres">
      <dgm:prSet presAssocID="{F545C5BA-53CA-45D0-A5E3-1CF8AA545F98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F46087-1441-4C88-89AA-E06B32054632}" type="pres">
      <dgm:prSet presAssocID="{F545C5BA-53CA-45D0-A5E3-1CF8AA545F98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5CC912-472A-4AAE-BD23-F63DE2B605A0}" type="pres">
      <dgm:prSet presAssocID="{F545C5BA-53CA-45D0-A5E3-1CF8AA545F98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9A512C-D972-4025-955D-4125D42D370A}" type="pres">
      <dgm:prSet presAssocID="{F545C5BA-53CA-45D0-A5E3-1CF8AA545F98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218138-1490-407F-AB83-697C31D1F234}" type="pres">
      <dgm:prSet presAssocID="{F545C5BA-53CA-45D0-A5E3-1CF8AA545F98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661E01-56ED-41DF-BF66-3C14BEE39380}" type="pres">
      <dgm:prSet presAssocID="{F545C5BA-53CA-45D0-A5E3-1CF8AA545F98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ED274B-6C63-4521-84E8-2D8214C3FA8B}" type="pres">
      <dgm:prSet presAssocID="{F545C5BA-53CA-45D0-A5E3-1CF8AA545F98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B9D021-C600-4033-BEB1-D02A9B792996}" type="pres">
      <dgm:prSet presAssocID="{F545C5BA-53CA-45D0-A5E3-1CF8AA545F98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4EBEB74-9DE0-4096-B4FD-7740FD54D64C}" srcId="{F545C5BA-53CA-45D0-A5E3-1CF8AA545F98}" destId="{6B4E8A1E-FA13-4675-AA65-D7F98698E724}" srcOrd="3" destOrd="0" parTransId="{17251EA9-6595-468D-A5EB-473270255085}" sibTransId="{9BE9FFDF-3960-4DF3-9B22-F258EA1198EE}"/>
    <dgm:cxn modelId="{08DFFB6D-9783-4746-A3C5-26242872F475}" srcId="{F545C5BA-53CA-45D0-A5E3-1CF8AA545F98}" destId="{61430F26-8046-4D5E-9532-C2ACA0C6972D}" srcOrd="1" destOrd="0" parTransId="{D3A1D0C5-F113-4DDF-B329-901C47D6F1CF}" sibTransId="{754ED62C-1367-4F27-9F7C-CA9F03253B6A}"/>
    <dgm:cxn modelId="{2E4F6B91-A359-49E2-807F-4F837009395F}" type="presOf" srcId="{1C360328-F518-44BD-BA56-69CC5C503568}" destId="{560A596F-25CE-4B20-ABB6-B239B92D7625}" srcOrd="0" destOrd="0" presId="urn:microsoft.com/office/officeart/2005/8/layout/vProcess5"/>
    <dgm:cxn modelId="{65F0EEA4-BF4D-4180-B5B9-AE29DE1284B3}" srcId="{F545C5BA-53CA-45D0-A5E3-1CF8AA545F98}" destId="{1C360328-F518-44BD-BA56-69CC5C503568}" srcOrd="2" destOrd="0" parTransId="{B592DB33-B314-4413-A958-6B03E62FB89F}" sibTransId="{30DD7C61-8112-4044-941F-E706E72B7E2E}"/>
    <dgm:cxn modelId="{37DC0B70-2DF1-46B2-8CA9-D742A39EB67C}" type="presOf" srcId="{F545C5BA-53CA-45D0-A5E3-1CF8AA545F98}" destId="{282FEC78-9D1A-4EA8-9CA8-20719579553A}" srcOrd="0" destOrd="0" presId="urn:microsoft.com/office/officeart/2005/8/layout/vProcess5"/>
    <dgm:cxn modelId="{FFFB03F3-ACD5-49E7-A578-9BD28F346D0B}" type="presOf" srcId="{30DD7C61-8112-4044-941F-E706E72B7E2E}" destId="{509A512C-D972-4025-955D-4125D42D370A}" srcOrd="0" destOrd="0" presId="urn:microsoft.com/office/officeart/2005/8/layout/vProcess5"/>
    <dgm:cxn modelId="{DEA2B3D8-E93F-4A9C-9574-16E327D16B32}" type="presOf" srcId="{6B4E8A1E-FA13-4675-AA65-D7F98698E724}" destId="{1D338F4C-0D92-4B62-BA14-B28F904D97FC}" srcOrd="0" destOrd="0" presId="urn:microsoft.com/office/officeart/2005/8/layout/vProcess5"/>
    <dgm:cxn modelId="{A915C587-D6C5-4583-AFCE-F6DB48ECAB96}" type="presOf" srcId="{C3C17A10-95AD-481C-BC06-4D6E8EAF32D8}" destId="{51E0F6E3-7377-4C94-AB13-F8949E0C2FFB}" srcOrd="0" destOrd="0" presId="urn:microsoft.com/office/officeart/2005/8/layout/vProcess5"/>
    <dgm:cxn modelId="{5EFB27C3-5D9F-4D9A-A582-A4F064ED487E}" srcId="{F545C5BA-53CA-45D0-A5E3-1CF8AA545F98}" destId="{C3C17A10-95AD-481C-BC06-4D6E8EAF32D8}" srcOrd="0" destOrd="0" parTransId="{491DF8DE-DBCE-44F9-993E-F7F5A51B8593}" sibTransId="{694DE094-4041-42FB-B122-EE98D373F46D}"/>
    <dgm:cxn modelId="{8146DF43-7EB7-403A-87FA-89A47E25E6C7}" type="presOf" srcId="{754ED62C-1367-4F27-9F7C-CA9F03253B6A}" destId="{D95CC912-472A-4AAE-BD23-F63DE2B605A0}" srcOrd="0" destOrd="0" presId="urn:microsoft.com/office/officeart/2005/8/layout/vProcess5"/>
    <dgm:cxn modelId="{923A74D3-75FE-47CC-A01D-2A1BC286FEBA}" type="presOf" srcId="{C3C17A10-95AD-481C-BC06-4D6E8EAF32D8}" destId="{9B218138-1490-407F-AB83-697C31D1F234}" srcOrd="1" destOrd="0" presId="urn:microsoft.com/office/officeart/2005/8/layout/vProcess5"/>
    <dgm:cxn modelId="{43D41F83-B367-46A8-B6A2-20D53543A246}" type="presOf" srcId="{1C360328-F518-44BD-BA56-69CC5C503568}" destId="{9DED274B-6C63-4521-84E8-2D8214C3FA8B}" srcOrd="1" destOrd="0" presId="urn:microsoft.com/office/officeart/2005/8/layout/vProcess5"/>
    <dgm:cxn modelId="{C194743E-BE77-4EA8-B3FC-C5BB72BFAE8F}" type="presOf" srcId="{61430F26-8046-4D5E-9532-C2ACA0C6972D}" destId="{E720D174-AA84-4A08-9199-A3EE948520C7}" srcOrd="0" destOrd="0" presId="urn:microsoft.com/office/officeart/2005/8/layout/vProcess5"/>
    <dgm:cxn modelId="{5FF187C0-9C30-49CF-A6E6-96E15E4E56D2}" type="presOf" srcId="{6B4E8A1E-FA13-4675-AA65-D7F98698E724}" destId="{11B9D021-C600-4033-BEB1-D02A9B792996}" srcOrd="1" destOrd="0" presId="urn:microsoft.com/office/officeart/2005/8/layout/vProcess5"/>
    <dgm:cxn modelId="{A2AE0BBE-D0F1-4D12-BCC5-5A7D5731E821}" type="presOf" srcId="{694DE094-4041-42FB-B122-EE98D373F46D}" destId="{8EF46087-1441-4C88-89AA-E06B32054632}" srcOrd="0" destOrd="0" presId="urn:microsoft.com/office/officeart/2005/8/layout/vProcess5"/>
    <dgm:cxn modelId="{280D14DD-939F-4C2B-BA7D-0B83AC943596}" type="presOf" srcId="{61430F26-8046-4D5E-9532-C2ACA0C6972D}" destId="{4A661E01-56ED-41DF-BF66-3C14BEE39380}" srcOrd="1" destOrd="0" presId="urn:microsoft.com/office/officeart/2005/8/layout/vProcess5"/>
    <dgm:cxn modelId="{5FDC12A9-24F8-4670-9BE9-2FFFA188F792}" type="presParOf" srcId="{282FEC78-9D1A-4EA8-9CA8-20719579553A}" destId="{4CC94E38-9604-4541-A28D-487E52944FF8}" srcOrd="0" destOrd="0" presId="urn:microsoft.com/office/officeart/2005/8/layout/vProcess5"/>
    <dgm:cxn modelId="{A2299532-E4D5-4F01-BFD7-6A4AD8E55669}" type="presParOf" srcId="{282FEC78-9D1A-4EA8-9CA8-20719579553A}" destId="{51E0F6E3-7377-4C94-AB13-F8949E0C2FFB}" srcOrd="1" destOrd="0" presId="urn:microsoft.com/office/officeart/2005/8/layout/vProcess5"/>
    <dgm:cxn modelId="{B312F269-6FDF-4CB5-B01B-74071EE2C2ED}" type="presParOf" srcId="{282FEC78-9D1A-4EA8-9CA8-20719579553A}" destId="{E720D174-AA84-4A08-9199-A3EE948520C7}" srcOrd="2" destOrd="0" presId="urn:microsoft.com/office/officeart/2005/8/layout/vProcess5"/>
    <dgm:cxn modelId="{4A6D4ACC-6F3C-4F4C-ADD2-2ECA993FD333}" type="presParOf" srcId="{282FEC78-9D1A-4EA8-9CA8-20719579553A}" destId="{560A596F-25CE-4B20-ABB6-B239B92D7625}" srcOrd="3" destOrd="0" presId="urn:microsoft.com/office/officeart/2005/8/layout/vProcess5"/>
    <dgm:cxn modelId="{AC31E03D-B9A0-4695-B197-A814268636AF}" type="presParOf" srcId="{282FEC78-9D1A-4EA8-9CA8-20719579553A}" destId="{1D338F4C-0D92-4B62-BA14-B28F904D97FC}" srcOrd="4" destOrd="0" presId="urn:microsoft.com/office/officeart/2005/8/layout/vProcess5"/>
    <dgm:cxn modelId="{6D057090-92B6-408E-8924-5EDF0B936C3C}" type="presParOf" srcId="{282FEC78-9D1A-4EA8-9CA8-20719579553A}" destId="{8EF46087-1441-4C88-89AA-E06B32054632}" srcOrd="5" destOrd="0" presId="urn:microsoft.com/office/officeart/2005/8/layout/vProcess5"/>
    <dgm:cxn modelId="{5EBE46C9-4A15-400D-9BBC-360C67A3AE42}" type="presParOf" srcId="{282FEC78-9D1A-4EA8-9CA8-20719579553A}" destId="{D95CC912-472A-4AAE-BD23-F63DE2B605A0}" srcOrd="6" destOrd="0" presId="urn:microsoft.com/office/officeart/2005/8/layout/vProcess5"/>
    <dgm:cxn modelId="{5BCEFB2F-1F3B-4423-8882-556637336A96}" type="presParOf" srcId="{282FEC78-9D1A-4EA8-9CA8-20719579553A}" destId="{509A512C-D972-4025-955D-4125D42D370A}" srcOrd="7" destOrd="0" presId="urn:microsoft.com/office/officeart/2005/8/layout/vProcess5"/>
    <dgm:cxn modelId="{CA36C4DA-DE22-4D69-84F4-AC43AD2A100A}" type="presParOf" srcId="{282FEC78-9D1A-4EA8-9CA8-20719579553A}" destId="{9B218138-1490-407F-AB83-697C31D1F234}" srcOrd="8" destOrd="0" presId="urn:microsoft.com/office/officeart/2005/8/layout/vProcess5"/>
    <dgm:cxn modelId="{70E1F4A2-7C8D-4F59-8E64-D1C881E02D5D}" type="presParOf" srcId="{282FEC78-9D1A-4EA8-9CA8-20719579553A}" destId="{4A661E01-56ED-41DF-BF66-3C14BEE39380}" srcOrd="9" destOrd="0" presId="urn:microsoft.com/office/officeart/2005/8/layout/vProcess5"/>
    <dgm:cxn modelId="{B45E6544-FB64-44D6-BC11-EE177303394E}" type="presParOf" srcId="{282FEC78-9D1A-4EA8-9CA8-20719579553A}" destId="{9DED274B-6C63-4521-84E8-2D8214C3FA8B}" srcOrd="10" destOrd="0" presId="urn:microsoft.com/office/officeart/2005/8/layout/vProcess5"/>
    <dgm:cxn modelId="{0D7C371E-6501-453E-BB3B-E3D3E3F4C149}" type="presParOf" srcId="{282FEC78-9D1A-4EA8-9CA8-20719579553A}" destId="{11B9D021-C600-4033-BEB1-D02A9B792996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C24FE0-35CD-4F22-9BA4-C35BB7ACBF52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52B13D3-ED5D-42E9-B375-58EBB13DA57B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 smtClean="0"/>
            <a:t>1) Learned the current techniques used by Coast Guard contractors </a:t>
          </a:r>
          <a:endParaRPr lang="en-US" dirty="0"/>
        </a:p>
      </dgm:t>
    </dgm:pt>
    <dgm:pt modelId="{6D424523-6B2F-4AE1-86E3-FD0806687C71}" type="parTrans" cxnId="{3EC005F7-B98F-4610-9BAE-2A7AA2DB51B9}">
      <dgm:prSet/>
      <dgm:spPr/>
      <dgm:t>
        <a:bodyPr/>
        <a:lstStyle/>
        <a:p>
          <a:endParaRPr lang="en-US"/>
        </a:p>
      </dgm:t>
    </dgm:pt>
    <dgm:pt modelId="{E8F6AC94-EEB6-4585-95A8-05844EDFEED1}" type="sibTrans" cxnId="{3EC005F7-B98F-4610-9BAE-2A7AA2DB51B9}">
      <dgm:prSet/>
      <dgm:spPr/>
      <dgm:t>
        <a:bodyPr/>
        <a:lstStyle/>
        <a:p>
          <a:endParaRPr lang="en-US"/>
        </a:p>
      </dgm:t>
    </dgm:pt>
    <dgm:pt modelId="{E7280C26-DF9F-4759-9B3A-01878A264341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 smtClean="0"/>
            <a:t>2) Consulted scientific literature</a:t>
          </a:r>
          <a:endParaRPr lang="en-US" dirty="0"/>
        </a:p>
      </dgm:t>
    </dgm:pt>
    <dgm:pt modelId="{17FCC6FE-6BB6-43E6-BC82-69D2BB9203AF}" type="parTrans" cxnId="{131A0EE5-A2D8-4CBC-B11E-5809B7B461E7}">
      <dgm:prSet/>
      <dgm:spPr/>
      <dgm:t>
        <a:bodyPr/>
        <a:lstStyle/>
        <a:p>
          <a:endParaRPr lang="en-US"/>
        </a:p>
      </dgm:t>
    </dgm:pt>
    <dgm:pt modelId="{D1BAAAAB-A270-44AE-867C-F5D0DC470950}" type="sibTrans" cxnId="{131A0EE5-A2D8-4CBC-B11E-5809B7B461E7}">
      <dgm:prSet/>
      <dgm:spPr/>
      <dgm:t>
        <a:bodyPr/>
        <a:lstStyle/>
        <a:p>
          <a:endParaRPr lang="en-US"/>
        </a:p>
      </dgm:t>
    </dgm:pt>
    <dgm:pt modelId="{52A0A5F7-A19E-4630-BB02-C81B11CAAA3E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 smtClean="0"/>
            <a:t>3) Drew conclusions that will make cleanings more efficient</a:t>
          </a:r>
          <a:endParaRPr lang="en-US" dirty="0"/>
        </a:p>
      </dgm:t>
    </dgm:pt>
    <dgm:pt modelId="{4A1708DB-B856-4C46-87D9-F80FD5078DB9}" type="parTrans" cxnId="{67764658-BF76-4BDA-802E-91688298FA80}">
      <dgm:prSet/>
      <dgm:spPr/>
      <dgm:t>
        <a:bodyPr/>
        <a:lstStyle/>
        <a:p>
          <a:endParaRPr lang="en-US"/>
        </a:p>
      </dgm:t>
    </dgm:pt>
    <dgm:pt modelId="{88906709-20FE-4458-A8D0-380175CD2A4A}" type="sibTrans" cxnId="{67764658-BF76-4BDA-802E-91688298FA80}">
      <dgm:prSet/>
      <dgm:spPr/>
      <dgm:t>
        <a:bodyPr/>
        <a:lstStyle/>
        <a:p>
          <a:endParaRPr lang="en-US"/>
        </a:p>
      </dgm:t>
    </dgm:pt>
    <dgm:pt modelId="{DAFD867A-D395-42CB-AA34-7733555AA510}" type="pres">
      <dgm:prSet presAssocID="{5AC24FE0-35CD-4F22-9BA4-C35BB7ACBF52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6ED4AE2-F7AC-4A9B-A8E8-4C4C08B7262D}" type="pres">
      <dgm:prSet presAssocID="{5AC24FE0-35CD-4F22-9BA4-C35BB7ACBF52}" presName="dummyMaxCanvas" presStyleCnt="0">
        <dgm:presLayoutVars/>
      </dgm:prSet>
      <dgm:spPr/>
    </dgm:pt>
    <dgm:pt modelId="{A8D7B62A-F759-43B8-92AD-F1EE3ED0E250}" type="pres">
      <dgm:prSet presAssocID="{5AC24FE0-35CD-4F22-9BA4-C35BB7ACBF52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9635BF-9295-4049-B86A-75DD373C1F30}" type="pres">
      <dgm:prSet presAssocID="{5AC24FE0-35CD-4F22-9BA4-C35BB7ACBF52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D766D2-76D4-4321-B2D6-225F4511D154}" type="pres">
      <dgm:prSet presAssocID="{5AC24FE0-35CD-4F22-9BA4-C35BB7ACBF52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28AFC6-30A6-43AB-AC33-995D851F4730}" type="pres">
      <dgm:prSet presAssocID="{5AC24FE0-35CD-4F22-9BA4-C35BB7ACBF52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A31DBF-A6BF-4B6C-869B-F15EB36FC000}" type="pres">
      <dgm:prSet presAssocID="{5AC24FE0-35CD-4F22-9BA4-C35BB7ACBF52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27ED30-7CA6-4B6F-8F9B-84D629B9B27A}" type="pres">
      <dgm:prSet presAssocID="{5AC24FE0-35CD-4F22-9BA4-C35BB7ACBF52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69414D-F49E-4737-9676-4AC6F969FEA0}" type="pres">
      <dgm:prSet presAssocID="{5AC24FE0-35CD-4F22-9BA4-C35BB7ACBF52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084F23-CA72-48B8-BE50-77AAD153E04C}" type="pres">
      <dgm:prSet presAssocID="{5AC24FE0-35CD-4F22-9BA4-C35BB7ACBF52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E7B924-E656-4ACB-9EB2-401379217D01}" type="presOf" srcId="{E8F6AC94-EEB6-4585-95A8-05844EDFEED1}" destId="{5D28AFC6-30A6-43AB-AC33-995D851F4730}" srcOrd="0" destOrd="0" presId="urn:microsoft.com/office/officeart/2005/8/layout/vProcess5"/>
    <dgm:cxn modelId="{A961C5A9-DDAE-4116-9EE7-0FF451926D4A}" type="presOf" srcId="{52A0A5F7-A19E-4630-BB02-C81B11CAAA3E}" destId="{F0084F23-CA72-48B8-BE50-77AAD153E04C}" srcOrd="1" destOrd="0" presId="urn:microsoft.com/office/officeart/2005/8/layout/vProcess5"/>
    <dgm:cxn modelId="{ACFE3763-95E0-40C0-AE05-A9773C864E05}" type="presOf" srcId="{E7280C26-DF9F-4759-9B3A-01878A264341}" destId="{909635BF-9295-4049-B86A-75DD373C1F30}" srcOrd="0" destOrd="0" presId="urn:microsoft.com/office/officeart/2005/8/layout/vProcess5"/>
    <dgm:cxn modelId="{E6C04066-978C-4EA1-B3D5-4FEF59D8BE95}" type="presOf" srcId="{452B13D3-ED5D-42E9-B375-58EBB13DA57B}" destId="{A8D7B62A-F759-43B8-92AD-F1EE3ED0E250}" srcOrd="0" destOrd="0" presId="urn:microsoft.com/office/officeart/2005/8/layout/vProcess5"/>
    <dgm:cxn modelId="{8F9AA3E6-E391-4EA3-BCE3-46377A116979}" type="presOf" srcId="{5AC24FE0-35CD-4F22-9BA4-C35BB7ACBF52}" destId="{DAFD867A-D395-42CB-AA34-7733555AA510}" srcOrd="0" destOrd="0" presId="urn:microsoft.com/office/officeart/2005/8/layout/vProcess5"/>
    <dgm:cxn modelId="{131A0EE5-A2D8-4CBC-B11E-5809B7B461E7}" srcId="{5AC24FE0-35CD-4F22-9BA4-C35BB7ACBF52}" destId="{E7280C26-DF9F-4759-9B3A-01878A264341}" srcOrd="1" destOrd="0" parTransId="{17FCC6FE-6BB6-43E6-BC82-69D2BB9203AF}" sibTransId="{D1BAAAAB-A270-44AE-867C-F5D0DC470950}"/>
    <dgm:cxn modelId="{6090DB35-838B-4825-AA17-BA362A9E6150}" type="presOf" srcId="{D1BAAAAB-A270-44AE-867C-F5D0DC470950}" destId="{07A31DBF-A6BF-4B6C-869B-F15EB36FC000}" srcOrd="0" destOrd="0" presId="urn:microsoft.com/office/officeart/2005/8/layout/vProcess5"/>
    <dgm:cxn modelId="{67764658-BF76-4BDA-802E-91688298FA80}" srcId="{5AC24FE0-35CD-4F22-9BA4-C35BB7ACBF52}" destId="{52A0A5F7-A19E-4630-BB02-C81B11CAAA3E}" srcOrd="2" destOrd="0" parTransId="{4A1708DB-B856-4C46-87D9-F80FD5078DB9}" sibTransId="{88906709-20FE-4458-A8D0-380175CD2A4A}"/>
    <dgm:cxn modelId="{6A8ECCF5-668E-4AB1-8046-00453B66FF54}" type="presOf" srcId="{52A0A5F7-A19E-4630-BB02-C81B11CAAA3E}" destId="{4CD766D2-76D4-4321-B2D6-225F4511D154}" srcOrd="0" destOrd="0" presId="urn:microsoft.com/office/officeart/2005/8/layout/vProcess5"/>
    <dgm:cxn modelId="{26731EC3-CFC3-431F-9AE2-DD3FE276C578}" type="presOf" srcId="{452B13D3-ED5D-42E9-B375-58EBB13DA57B}" destId="{ED27ED30-7CA6-4B6F-8F9B-84D629B9B27A}" srcOrd="1" destOrd="0" presId="urn:microsoft.com/office/officeart/2005/8/layout/vProcess5"/>
    <dgm:cxn modelId="{3EC005F7-B98F-4610-9BAE-2A7AA2DB51B9}" srcId="{5AC24FE0-35CD-4F22-9BA4-C35BB7ACBF52}" destId="{452B13D3-ED5D-42E9-B375-58EBB13DA57B}" srcOrd="0" destOrd="0" parTransId="{6D424523-6B2F-4AE1-86E3-FD0806687C71}" sibTransId="{E8F6AC94-EEB6-4585-95A8-05844EDFEED1}"/>
    <dgm:cxn modelId="{8961C4ED-694D-45EC-8E2E-CF6E48DDBBFE}" type="presOf" srcId="{E7280C26-DF9F-4759-9B3A-01878A264341}" destId="{9269414D-F49E-4737-9676-4AC6F969FEA0}" srcOrd="1" destOrd="0" presId="urn:microsoft.com/office/officeart/2005/8/layout/vProcess5"/>
    <dgm:cxn modelId="{FD1ED46D-09A4-4A4C-883D-EB134A187245}" type="presParOf" srcId="{DAFD867A-D395-42CB-AA34-7733555AA510}" destId="{36ED4AE2-F7AC-4A9B-A8E8-4C4C08B7262D}" srcOrd="0" destOrd="0" presId="urn:microsoft.com/office/officeart/2005/8/layout/vProcess5"/>
    <dgm:cxn modelId="{00531C12-8065-4FB3-BCFD-B8A27994E6EF}" type="presParOf" srcId="{DAFD867A-D395-42CB-AA34-7733555AA510}" destId="{A8D7B62A-F759-43B8-92AD-F1EE3ED0E250}" srcOrd="1" destOrd="0" presId="urn:microsoft.com/office/officeart/2005/8/layout/vProcess5"/>
    <dgm:cxn modelId="{1BBDC38D-A5BF-45E5-8807-749954CFD189}" type="presParOf" srcId="{DAFD867A-D395-42CB-AA34-7733555AA510}" destId="{909635BF-9295-4049-B86A-75DD373C1F30}" srcOrd="2" destOrd="0" presId="urn:microsoft.com/office/officeart/2005/8/layout/vProcess5"/>
    <dgm:cxn modelId="{2311FB73-30AC-4350-BA3A-A1627ABB16BD}" type="presParOf" srcId="{DAFD867A-D395-42CB-AA34-7733555AA510}" destId="{4CD766D2-76D4-4321-B2D6-225F4511D154}" srcOrd="3" destOrd="0" presId="urn:microsoft.com/office/officeart/2005/8/layout/vProcess5"/>
    <dgm:cxn modelId="{E0AC2DC0-EE1A-4E23-A895-51C55F7A37F6}" type="presParOf" srcId="{DAFD867A-D395-42CB-AA34-7733555AA510}" destId="{5D28AFC6-30A6-43AB-AC33-995D851F4730}" srcOrd="4" destOrd="0" presId="urn:microsoft.com/office/officeart/2005/8/layout/vProcess5"/>
    <dgm:cxn modelId="{D41D65BD-2C40-4940-9A0A-0EF11C4B1806}" type="presParOf" srcId="{DAFD867A-D395-42CB-AA34-7733555AA510}" destId="{07A31DBF-A6BF-4B6C-869B-F15EB36FC000}" srcOrd="5" destOrd="0" presId="urn:microsoft.com/office/officeart/2005/8/layout/vProcess5"/>
    <dgm:cxn modelId="{5F6F1AFF-2C90-4ACE-B136-D084CE1F743E}" type="presParOf" srcId="{DAFD867A-D395-42CB-AA34-7733555AA510}" destId="{ED27ED30-7CA6-4B6F-8F9B-84D629B9B27A}" srcOrd="6" destOrd="0" presId="urn:microsoft.com/office/officeart/2005/8/layout/vProcess5"/>
    <dgm:cxn modelId="{CDED1C98-9DEA-403C-B60E-56F9AB3F5B9B}" type="presParOf" srcId="{DAFD867A-D395-42CB-AA34-7733555AA510}" destId="{9269414D-F49E-4737-9676-4AC6F969FEA0}" srcOrd="7" destOrd="0" presId="urn:microsoft.com/office/officeart/2005/8/layout/vProcess5"/>
    <dgm:cxn modelId="{B4B754FF-E710-42EF-B67F-B7743DFD2030}" type="presParOf" srcId="{DAFD867A-D395-42CB-AA34-7733555AA510}" destId="{F0084F23-CA72-48B8-BE50-77AAD153E04C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1D0C30-27F4-4F31-AEDD-1D95DE99AFEF}">
      <dsp:nvSpPr>
        <dsp:cNvPr id="0" name=""/>
        <dsp:cNvSpPr/>
      </dsp:nvSpPr>
      <dsp:spPr>
        <a:xfrm>
          <a:off x="0" y="20304"/>
          <a:ext cx="7547020" cy="14145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Biofouling is incredibly aggressive in </a:t>
          </a:r>
        </a:p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San Juan Bay</a:t>
          </a:r>
          <a:endParaRPr lang="en-US" sz="3100" kern="1200" dirty="0"/>
        </a:p>
      </dsp:txBody>
      <dsp:txXfrm>
        <a:off x="69052" y="89356"/>
        <a:ext cx="7408916" cy="1276425"/>
      </dsp:txXfrm>
    </dsp:sp>
    <dsp:sp modelId="{61AA66BB-6CEF-4E44-B45C-24EEC1FB6834}">
      <dsp:nvSpPr>
        <dsp:cNvPr id="0" name=""/>
        <dsp:cNvSpPr/>
      </dsp:nvSpPr>
      <dsp:spPr>
        <a:xfrm>
          <a:off x="0" y="1524114"/>
          <a:ext cx="7547020" cy="14145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Sector San Juan cutters are budgeted for only one in-water cleaning a year</a:t>
          </a:r>
          <a:endParaRPr lang="en-US" sz="3100" kern="1200" dirty="0"/>
        </a:p>
      </dsp:txBody>
      <dsp:txXfrm>
        <a:off x="69052" y="1593166"/>
        <a:ext cx="7408916" cy="1276425"/>
      </dsp:txXfrm>
    </dsp:sp>
    <dsp:sp modelId="{753ED7F9-1EA4-434C-BEAC-465A319BE3A6}">
      <dsp:nvSpPr>
        <dsp:cNvPr id="0" name=""/>
        <dsp:cNvSpPr/>
      </dsp:nvSpPr>
      <dsp:spPr>
        <a:xfrm>
          <a:off x="0" y="3027925"/>
          <a:ext cx="7547020" cy="14145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Biofouling over time will reduce a ship’s top speed and decrease its fuel efficiency</a:t>
          </a:r>
          <a:endParaRPr lang="en-US" sz="3100" kern="1200" dirty="0"/>
        </a:p>
      </dsp:txBody>
      <dsp:txXfrm>
        <a:off x="69052" y="3096977"/>
        <a:ext cx="7408916" cy="12764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E0F6E3-7377-4C94-AB13-F8949E0C2FFB}">
      <dsp:nvSpPr>
        <dsp:cNvPr id="0" name=""/>
        <dsp:cNvSpPr/>
      </dsp:nvSpPr>
      <dsp:spPr>
        <a:xfrm>
          <a:off x="0" y="0"/>
          <a:ext cx="6502400" cy="119210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Navy is halting use of copper based products</a:t>
          </a:r>
          <a:endParaRPr lang="en-US" sz="2900" kern="1200" dirty="0"/>
        </a:p>
      </dsp:txBody>
      <dsp:txXfrm>
        <a:off x="34916" y="34916"/>
        <a:ext cx="5115290" cy="1122274"/>
      </dsp:txXfrm>
    </dsp:sp>
    <dsp:sp modelId="{E720D174-AA84-4A08-9199-A3EE948520C7}">
      <dsp:nvSpPr>
        <dsp:cNvPr id="0" name=""/>
        <dsp:cNvSpPr/>
      </dsp:nvSpPr>
      <dsp:spPr>
        <a:xfrm>
          <a:off x="544575" y="1408853"/>
          <a:ext cx="6502400" cy="119210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smtClean="0"/>
            <a:t>Harder paint of a different type</a:t>
          </a:r>
          <a:endParaRPr lang="en-US" sz="2900" kern="1200" dirty="0"/>
        </a:p>
      </dsp:txBody>
      <dsp:txXfrm>
        <a:off x="579491" y="1443769"/>
        <a:ext cx="5113122" cy="1122274"/>
      </dsp:txXfrm>
    </dsp:sp>
    <dsp:sp modelId="{560A596F-25CE-4B20-ABB6-B239B92D7625}">
      <dsp:nvSpPr>
        <dsp:cNvPr id="0" name=""/>
        <dsp:cNvSpPr/>
      </dsp:nvSpPr>
      <dsp:spPr>
        <a:xfrm>
          <a:off x="1081024" y="2817706"/>
          <a:ext cx="6502400" cy="119210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smtClean="0"/>
            <a:t>Due to this, we believe a Fouling Release may be more suitable</a:t>
          </a:r>
          <a:endParaRPr lang="en-US" sz="2900" kern="1200" dirty="0" smtClean="0"/>
        </a:p>
      </dsp:txBody>
      <dsp:txXfrm>
        <a:off x="1115940" y="2852622"/>
        <a:ext cx="5121250" cy="1122274"/>
      </dsp:txXfrm>
    </dsp:sp>
    <dsp:sp modelId="{1D338F4C-0D92-4B62-BA14-B28F904D97FC}">
      <dsp:nvSpPr>
        <dsp:cNvPr id="0" name=""/>
        <dsp:cNvSpPr/>
      </dsp:nvSpPr>
      <dsp:spPr>
        <a:xfrm>
          <a:off x="1625599" y="4226560"/>
          <a:ext cx="6502400" cy="119210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Will also work better with more frequent cleanings</a:t>
          </a:r>
          <a:endParaRPr lang="en-US" sz="2900" kern="1200" dirty="0"/>
        </a:p>
      </dsp:txBody>
      <dsp:txXfrm>
        <a:off x="1660515" y="4261476"/>
        <a:ext cx="5113122" cy="1122274"/>
      </dsp:txXfrm>
    </dsp:sp>
    <dsp:sp modelId="{8EF46087-1441-4C88-89AA-E06B32054632}">
      <dsp:nvSpPr>
        <dsp:cNvPr id="0" name=""/>
        <dsp:cNvSpPr/>
      </dsp:nvSpPr>
      <dsp:spPr>
        <a:xfrm>
          <a:off x="5727530" y="913045"/>
          <a:ext cx="774869" cy="77486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500" kern="1200"/>
        </a:p>
      </dsp:txBody>
      <dsp:txXfrm>
        <a:off x="5901876" y="913045"/>
        <a:ext cx="426177" cy="583089"/>
      </dsp:txXfrm>
    </dsp:sp>
    <dsp:sp modelId="{D95CC912-472A-4AAE-BD23-F63DE2B605A0}">
      <dsp:nvSpPr>
        <dsp:cNvPr id="0" name=""/>
        <dsp:cNvSpPr/>
      </dsp:nvSpPr>
      <dsp:spPr>
        <a:xfrm>
          <a:off x="6272106" y="2321898"/>
          <a:ext cx="774869" cy="77486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500" kern="1200"/>
        </a:p>
      </dsp:txBody>
      <dsp:txXfrm>
        <a:off x="6446452" y="2321898"/>
        <a:ext cx="426177" cy="583089"/>
      </dsp:txXfrm>
    </dsp:sp>
    <dsp:sp modelId="{509A512C-D972-4025-955D-4125D42D370A}">
      <dsp:nvSpPr>
        <dsp:cNvPr id="0" name=""/>
        <dsp:cNvSpPr/>
      </dsp:nvSpPr>
      <dsp:spPr>
        <a:xfrm>
          <a:off x="6808554" y="3730752"/>
          <a:ext cx="774869" cy="77486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500" kern="1200"/>
        </a:p>
      </dsp:txBody>
      <dsp:txXfrm>
        <a:off x="6982900" y="3730752"/>
        <a:ext cx="426177" cy="5830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D7B62A-F759-43B8-92AD-F1EE3ED0E250}">
      <dsp:nvSpPr>
        <dsp:cNvPr id="0" name=""/>
        <dsp:cNvSpPr/>
      </dsp:nvSpPr>
      <dsp:spPr>
        <a:xfrm>
          <a:off x="0" y="0"/>
          <a:ext cx="5483252" cy="1250359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1) Learned the current techniques used by Coast Guard contractors </a:t>
          </a:r>
          <a:endParaRPr lang="en-US" sz="2300" kern="1200" dirty="0"/>
        </a:p>
      </dsp:txBody>
      <dsp:txXfrm>
        <a:off x="36622" y="36622"/>
        <a:ext cx="4134016" cy="1177115"/>
      </dsp:txXfrm>
    </dsp:sp>
    <dsp:sp modelId="{909635BF-9295-4049-B86A-75DD373C1F30}">
      <dsp:nvSpPr>
        <dsp:cNvPr id="0" name=""/>
        <dsp:cNvSpPr/>
      </dsp:nvSpPr>
      <dsp:spPr>
        <a:xfrm>
          <a:off x="483816" y="1458752"/>
          <a:ext cx="5483252" cy="1250359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2) Consulted scientific literature</a:t>
          </a:r>
          <a:endParaRPr lang="en-US" sz="2300" kern="1200" dirty="0"/>
        </a:p>
      </dsp:txBody>
      <dsp:txXfrm>
        <a:off x="520438" y="1495374"/>
        <a:ext cx="4113458" cy="1177115"/>
      </dsp:txXfrm>
    </dsp:sp>
    <dsp:sp modelId="{4CD766D2-76D4-4321-B2D6-225F4511D154}">
      <dsp:nvSpPr>
        <dsp:cNvPr id="0" name=""/>
        <dsp:cNvSpPr/>
      </dsp:nvSpPr>
      <dsp:spPr>
        <a:xfrm>
          <a:off x="967632" y="2917505"/>
          <a:ext cx="5483252" cy="1250359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3) Drew conclusions that will make cleanings more efficient</a:t>
          </a:r>
          <a:endParaRPr lang="en-US" sz="2300" kern="1200" dirty="0"/>
        </a:p>
      </dsp:txBody>
      <dsp:txXfrm>
        <a:off x="1004254" y="2954127"/>
        <a:ext cx="4113458" cy="1177115"/>
      </dsp:txXfrm>
    </dsp:sp>
    <dsp:sp modelId="{5D28AFC6-30A6-43AB-AC33-995D851F4730}">
      <dsp:nvSpPr>
        <dsp:cNvPr id="0" name=""/>
        <dsp:cNvSpPr/>
      </dsp:nvSpPr>
      <dsp:spPr>
        <a:xfrm>
          <a:off x="4670518" y="948189"/>
          <a:ext cx="812733" cy="81273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4853383" y="948189"/>
        <a:ext cx="447003" cy="611582"/>
      </dsp:txXfrm>
    </dsp:sp>
    <dsp:sp modelId="{07A31DBF-A6BF-4B6C-869B-F15EB36FC000}">
      <dsp:nvSpPr>
        <dsp:cNvPr id="0" name=""/>
        <dsp:cNvSpPr/>
      </dsp:nvSpPr>
      <dsp:spPr>
        <a:xfrm>
          <a:off x="5154334" y="2398606"/>
          <a:ext cx="812733" cy="81273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5337199" y="2398606"/>
        <a:ext cx="447003" cy="6115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250B0-D5F5-44A9-B65B-C3E48A4F737F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E5821-0D37-4FCA-BA97-F4D5E04C9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60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E5821-0D37-4FCA-BA97-F4D5E04C9A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70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Templar52 (Photographer). (2008, June 30). </a:t>
            </a:r>
            <a:r>
              <a:rPr lang="en-US" sz="1200" i="1" dirty="0" smtClean="0"/>
              <a:t>Dry docking</a:t>
            </a:r>
            <a:r>
              <a:rPr lang="en-US" sz="1200" dirty="0" smtClean="0"/>
              <a:t> [digital image]. Retrieved from https://upload.wikimedia.org/wikipedia/commons/d/d6/Dry_docking.8.JPG</a:t>
            </a:r>
          </a:p>
          <a:p>
            <a:r>
              <a:rPr lang="en-US" sz="1200" dirty="0" smtClean="0"/>
              <a:t>  </a:t>
            </a:r>
          </a:p>
          <a:p>
            <a:r>
              <a:rPr lang="en-US" sz="1200" dirty="0" err="1" smtClean="0"/>
              <a:t>Shebs</a:t>
            </a:r>
            <a:r>
              <a:rPr lang="en-US" sz="1200" dirty="0" smtClean="0"/>
              <a:t>, Stan (Photographer). (2005, November 3). </a:t>
            </a:r>
            <a:r>
              <a:rPr lang="en-US" sz="1200" i="1" dirty="0" smtClean="0"/>
              <a:t>Cleaning the Hull </a:t>
            </a:r>
            <a:r>
              <a:rPr lang="en-US" sz="1200" dirty="0" smtClean="0"/>
              <a:t>[digital image]. Retrieved from https://commons.wikimedia.org/wiki/File:Cleaning_the_hull_3.jpg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E5821-0D37-4FCA-BA97-F4D5E04C9A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08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Barney,</a:t>
            </a:r>
            <a:r>
              <a:rPr lang="en-US" baseline="0" dirty="0" smtClean="0"/>
              <a:t> Mark. Cutter Heriberto Hernandez [Online Image]. (2015). Retrieved December 7, 2015 from www.dvidshub.net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E5821-0D37-4FCA-BA97-F4D5E04C9A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38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Screenshot from USCGC Reef</a:t>
            </a:r>
            <a:r>
              <a:rPr lang="en-US" baseline="0" dirty="0" smtClean="0"/>
              <a:t> Shark Hull Cleaning. [Video Image]. (2015).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E5821-0D37-4FCA-BA97-F4D5E04C9A5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73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[</a:t>
            </a:r>
            <a:r>
              <a:rPr lang="en-US" dirty="0" err="1" smtClean="0"/>
              <a:t>Biokleen</a:t>
            </a:r>
            <a:r>
              <a:rPr lang="en-US" baseline="0" dirty="0" smtClean="0"/>
              <a:t> Boat Brush]. Retrieved December 7, 2015 from www.biokleen.com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E5821-0D37-4FCA-BA97-F4D5E04C9A5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30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E5821-0D37-4FCA-BA97-F4D5E04C9A5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43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12/16/2015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12/16/2015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12/16/2015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12/16/2015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12/16/2015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12/16/2015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12/16/2015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12/16/2015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12/16/2015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01C9-6117-44E2-BCBC-FFC82DCB5A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8FC2-9CD4-4EE4-BD88-8676B1448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076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01C9-6117-44E2-BCBC-FFC82DCB5A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8FC2-9CD4-4EE4-BD88-8676B1448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002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12/16/2015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01C9-6117-44E2-BCBC-FFC82DCB5A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8FC2-9CD4-4EE4-BD88-8676B1448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67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01C9-6117-44E2-BCBC-FFC82DCB5A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8FC2-9CD4-4EE4-BD88-8676B1448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729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01C9-6117-44E2-BCBC-FFC82DCB5A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8FC2-9CD4-4EE4-BD88-8676B1448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3997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01C9-6117-44E2-BCBC-FFC82DCB5A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8FC2-9CD4-4EE4-BD88-8676B1448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3288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01C9-6117-44E2-BCBC-FFC82DCB5A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8FC2-9CD4-4EE4-BD88-8676B1448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4060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01C9-6117-44E2-BCBC-FFC82DCB5A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8FC2-9CD4-4EE4-BD88-8676B1448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7129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01C9-6117-44E2-BCBC-FFC82DCB5A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8FC2-9CD4-4EE4-BD88-8676B1448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4493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01C9-6117-44E2-BCBC-FFC82DCB5A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8FC2-9CD4-4EE4-BD88-8676B1448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5902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01C9-6117-44E2-BCBC-FFC82DCB5A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8FC2-9CD4-4EE4-BD88-8676B1448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307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12/16/2015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12/16/2015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12/16/2015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12/16/2015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12/16/2015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12/16/2015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12/16/2015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12/16/2015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32000">
              <a:schemeClr val="accent2">
                <a:lumMod val="40000"/>
                <a:lumOff val="60000"/>
              </a:schemeClr>
            </a:gs>
            <a:gs pos="37000">
              <a:schemeClr val="accent1">
                <a:lumMod val="60000"/>
                <a:lumOff val="40000"/>
              </a:schemeClr>
            </a:gs>
            <a:gs pos="70000">
              <a:schemeClr val="accent1">
                <a:lumMod val="75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CBC01C9-6117-44E2-BCBC-FFC82DCB5A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5CB8FC2-9CD4-4EE4-BD88-8676B1448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854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0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comments" Target="../comments/comment17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8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comments" Target="../comments/commen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comments" Target="../comments/comment20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leaning_the_hull_3.jpg" TargetMode="External"/><Relationship Id="rId2" Type="http://schemas.openxmlformats.org/officeDocument/2006/relationships/hyperlink" Target="http://www.dvidshub.net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pload.wikimedia.org/wikipedia/commons/d/d6/Dry_docking.8.JP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9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4334" y="2910711"/>
            <a:ext cx="9144000" cy="1641490"/>
          </a:xfrm>
        </p:spPr>
        <p:txBody>
          <a:bodyPr/>
          <a:lstStyle/>
          <a:p>
            <a:r>
              <a:rPr lang="en-US" dirty="0" smtClean="0">
                <a:effectLst>
                  <a:outerShdw blurRad="127000" dir="3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Combating Biofouling</a:t>
            </a:r>
            <a:endParaRPr lang="en-US" dirty="0">
              <a:effectLst>
                <a:outerShdw blurRad="127000" dir="3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86334" y="4768586"/>
            <a:ext cx="5434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Garrett Brogan, Nick Dalton, and Sean Fallon</a:t>
            </a:r>
            <a:endParaRPr lang="en-US" b="1" dirty="0"/>
          </a:p>
        </p:txBody>
      </p:sp>
      <p:pic>
        <p:nvPicPr>
          <p:cNvPr id="1026" name="Picture 2" descr="http://bemany.wpi.edu/images/wpi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78" y="490318"/>
            <a:ext cx="4080176" cy="165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04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Diagonal Corner Rectangle 4"/>
          <p:cNvSpPr/>
          <p:nvPr/>
        </p:nvSpPr>
        <p:spPr>
          <a:xfrm>
            <a:off x="441158" y="432436"/>
            <a:ext cx="9821779" cy="829994"/>
          </a:xfrm>
          <a:prstGeom prst="round2DiagRect">
            <a:avLst>
              <a:gd name="adj1" fmla="val 0"/>
              <a:gd name="adj2" fmla="val 49153"/>
            </a:avLst>
          </a:prstGeom>
          <a:solidFill>
            <a:schemeClr val="accent3">
              <a:lumMod val="75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158" y="184652"/>
            <a:ext cx="10515600" cy="1325563"/>
          </a:xfrm>
        </p:spPr>
        <p:txBody>
          <a:bodyPr/>
          <a:lstStyle/>
          <a:p>
            <a:r>
              <a:rPr lang="en-US" dirty="0" smtClean="0"/>
              <a:t>Example Biofouling Accumulation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789" y="2033337"/>
            <a:ext cx="7349071" cy="33223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4558" y="2909670"/>
            <a:ext cx="28996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How biofouling accelerates</a:t>
            </a:r>
          </a:p>
          <a:p>
            <a:r>
              <a:rPr lang="en-US" sz="2400" b="1" dirty="0" smtClean="0"/>
              <a:t>(Self-Generated Data)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3800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Diagonal Corner Rectangle 4"/>
          <p:cNvSpPr/>
          <p:nvPr/>
        </p:nvSpPr>
        <p:spPr>
          <a:xfrm>
            <a:off x="838200" y="604911"/>
            <a:ext cx="10219006" cy="829994"/>
          </a:xfrm>
          <a:prstGeom prst="round2DiagRect">
            <a:avLst>
              <a:gd name="adj1" fmla="val 0"/>
              <a:gd name="adj2" fmla="val 49153"/>
            </a:avLst>
          </a:prstGeom>
          <a:solidFill>
            <a:schemeClr val="accent3">
              <a:lumMod val="75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Data: Fuel Burn and Distances Traveled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Why:</a:t>
            </a:r>
          </a:p>
          <a:p>
            <a:pPr lvl="1"/>
            <a:r>
              <a:rPr lang="en-US" sz="3200" dirty="0" smtClean="0"/>
              <a:t>Necessary to calculate cost savings from altered cleaning schedule</a:t>
            </a:r>
            <a:r>
              <a:rPr lang="en-US" sz="3200" dirty="0"/>
              <a:t>	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How:</a:t>
            </a:r>
          </a:p>
          <a:p>
            <a:pPr lvl="1"/>
            <a:r>
              <a:rPr lang="en-US" sz="3200" dirty="0" smtClean="0"/>
              <a:t>Fuel burn data from round sheets  </a:t>
            </a:r>
          </a:p>
          <a:p>
            <a:pPr lvl="1"/>
            <a:r>
              <a:rPr lang="en-US" sz="3200" dirty="0" smtClean="0"/>
              <a:t>Distances from </a:t>
            </a:r>
            <a:r>
              <a:rPr lang="en-US" sz="3200" u="sng" dirty="0" smtClean="0"/>
              <a:t>Log-Weather Observation and Operational Summary Sheet</a:t>
            </a:r>
            <a:endParaRPr lang="en-US" sz="3200" u="sng" dirty="0"/>
          </a:p>
        </p:txBody>
      </p:sp>
    </p:spTree>
    <p:extLst>
      <p:ext uri="{BB962C8B-B14F-4D97-AF65-F5344CB8AC3E}">
        <p14:creationId xmlns:p14="http://schemas.microsoft.com/office/powerpoint/2010/main" val="9134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Diagonal Corner Rectangle 4"/>
          <p:cNvSpPr/>
          <p:nvPr/>
        </p:nvSpPr>
        <p:spPr>
          <a:xfrm>
            <a:off x="838200" y="365125"/>
            <a:ext cx="9645203" cy="829994"/>
          </a:xfrm>
          <a:prstGeom prst="round2DiagRect">
            <a:avLst>
              <a:gd name="adj1" fmla="val 0"/>
              <a:gd name="adj2" fmla="val 49153"/>
            </a:avLst>
          </a:prstGeom>
          <a:solidFill>
            <a:schemeClr val="accent3">
              <a:lumMod val="75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7340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dirty="0" smtClean="0"/>
              <a:t>Analysis: </a:t>
            </a:r>
            <a:r>
              <a:rPr lang="en-US" sz="4200" dirty="0"/>
              <a:t>Fuel Burn and Distances Traveled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138" y="1392350"/>
            <a:ext cx="6951724" cy="526300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7273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477253" y="548488"/>
            <a:ext cx="8678779" cy="829994"/>
          </a:xfrm>
          <a:prstGeom prst="round2DiagRect">
            <a:avLst>
              <a:gd name="adj1" fmla="val 0"/>
              <a:gd name="adj2" fmla="val 49153"/>
            </a:avLst>
          </a:prstGeom>
          <a:solidFill>
            <a:schemeClr val="accent3">
              <a:lumMod val="75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663" y="311812"/>
            <a:ext cx="10515600" cy="1325563"/>
          </a:xfrm>
        </p:spPr>
        <p:txBody>
          <a:bodyPr/>
          <a:lstStyle/>
          <a:p>
            <a:r>
              <a:rPr lang="en-US" dirty="0" smtClean="0"/>
              <a:t>Example Fuel Efficiency Loss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767962"/>
              </p:ext>
            </p:extLst>
          </p:nvPr>
        </p:nvGraphicFramePr>
        <p:xfrm>
          <a:off x="2960771" y="1874051"/>
          <a:ext cx="5524500" cy="4057650"/>
        </p:xfrm>
        <a:graphic>
          <a:graphicData uri="http://schemas.openxmlformats.org/drawingml/2006/table">
            <a:tbl>
              <a:tblPr/>
              <a:tblGrid>
                <a:gridCol w="965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0002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Date (Week)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4D7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Self Generated Fuel 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Burn Data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Fuel Burn (gal)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Distance Travelled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(NM)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NM/Gallons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Gallons/Nautical Mile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1/7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0.548317631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1.823760432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2/7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81.2331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0.546656124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1.829303572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3/7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80.9862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0.544994616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1.834880511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4/7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80.7393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0.543333109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1.840491557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5/7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80.4924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0.541671602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1.846137027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6/7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80.2455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0.540010094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1.851817236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  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79.9986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0.538348587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1.857532507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1/7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79.7517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0.536687079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1.863283165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2/7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79.5048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0.535025572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1.86906954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3/7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79.2579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0.533364065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1.874891967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4/7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79.011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0.531702557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1.880750782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5/7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78.7641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0.53004105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1.886646327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6/7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78.5172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0.528379542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1.892578951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  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78.2703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0.526718035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1.898549003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1/7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78.0234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0.525056528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1.904556838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2/7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77.7765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0.52339502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1.910602817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3/7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77.5296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0.521733513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1.916687304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4/7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77.2827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0.520072005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1.922810668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5/7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77.0358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0.518410498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1.928973283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6/7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76.7889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0.516748991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1.935175527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  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76.542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0.515087483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1.941417784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95877" y="5760935"/>
            <a:ext cx="1864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Data continues on to 18 weeks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9545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836939" y="247784"/>
            <a:ext cx="8427377" cy="829994"/>
          </a:xfrm>
          <a:prstGeom prst="round2DiagRect">
            <a:avLst>
              <a:gd name="adj1" fmla="val 0"/>
              <a:gd name="adj2" fmla="val 49153"/>
            </a:avLst>
          </a:prstGeom>
          <a:solidFill>
            <a:schemeClr val="accent3">
              <a:lumMod val="75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939" y="0"/>
            <a:ext cx="10515600" cy="1325563"/>
          </a:xfrm>
        </p:spPr>
        <p:txBody>
          <a:bodyPr/>
          <a:lstStyle/>
          <a:p>
            <a:r>
              <a:rPr lang="en-US" dirty="0"/>
              <a:t>Example Fuel Efficiency Loss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6142581"/>
              </p:ext>
            </p:extLst>
          </p:nvPr>
        </p:nvGraphicFramePr>
        <p:xfrm>
          <a:off x="102783" y="1279526"/>
          <a:ext cx="11986433" cy="1993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7351625"/>
              </p:ext>
            </p:extLst>
          </p:nvPr>
        </p:nvGraphicFramePr>
        <p:xfrm>
          <a:off x="102783" y="3948531"/>
          <a:ext cx="11983912" cy="2185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21982" y="3425978"/>
            <a:ext cx="3145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Doubling Cleaning Frequency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4629272" y="6134269"/>
            <a:ext cx="2930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Tripling </a:t>
            </a:r>
            <a:r>
              <a:rPr lang="en-US" b="1" dirty="0"/>
              <a:t>Cleaning Frequency</a:t>
            </a:r>
          </a:p>
        </p:txBody>
      </p:sp>
    </p:spTree>
    <p:extLst>
      <p:ext uri="{BB962C8B-B14F-4D97-AF65-F5344CB8AC3E}">
        <p14:creationId xmlns:p14="http://schemas.microsoft.com/office/powerpoint/2010/main" val="349336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495300" y="523875"/>
            <a:ext cx="10730163" cy="974018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C000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Deliverable: </a:t>
            </a:r>
            <a:r>
              <a:rPr lang="en-US" sz="4000" dirty="0" smtClean="0"/>
              <a:t>Antifouling Recommendations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Two Types of Antifouling coatings: </a:t>
            </a:r>
          </a:p>
          <a:p>
            <a:pPr lvl="1"/>
            <a:r>
              <a:rPr lang="en-US" u="sng" dirty="0" smtClean="0"/>
              <a:t>Non-Biocidal</a:t>
            </a:r>
          </a:p>
          <a:p>
            <a:pPr lvl="2"/>
            <a:r>
              <a:rPr lang="en-US" dirty="0"/>
              <a:t>C</a:t>
            </a:r>
            <a:r>
              <a:rPr lang="en-US" dirty="0" smtClean="0"/>
              <a:t>reates </a:t>
            </a:r>
            <a:r>
              <a:rPr lang="en-US" dirty="0"/>
              <a:t>a low friction surface so fouling may be removed </a:t>
            </a:r>
            <a:r>
              <a:rPr lang="en-US" dirty="0" smtClean="0"/>
              <a:t>easily</a:t>
            </a:r>
          </a:p>
          <a:p>
            <a:pPr lvl="1"/>
            <a:r>
              <a:rPr lang="en-US" dirty="0" smtClean="0"/>
              <a:t> </a:t>
            </a:r>
            <a:r>
              <a:rPr lang="en-US" u="sng" dirty="0" smtClean="0"/>
              <a:t>Biocidal</a:t>
            </a:r>
          </a:p>
          <a:p>
            <a:pPr lvl="2"/>
            <a:r>
              <a:rPr lang="en-US" dirty="0" smtClean="0"/>
              <a:t>Releases </a:t>
            </a:r>
            <a:r>
              <a:rPr lang="en-US" dirty="0"/>
              <a:t>chemicals to prevent </a:t>
            </a:r>
            <a:r>
              <a:rPr lang="en-US" dirty="0" smtClean="0"/>
              <a:t>biofouling</a:t>
            </a:r>
            <a:endParaRPr lang="en-US" dirty="0"/>
          </a:p>
          <a:p>
            <a:pPr marL="914400" lvl="2" indent="0">
              <a:buNone/>
            </a:pPr>
            <a:endParaRPr lang="en-US" dirty="0" smtClean="0"/>
          </a:p>
          <a:p>
            <a:r>
              <a:rPr lang="en-US" dirty="0" smtClean="0"/>
              <a:t>Most </a:t>
            </a:r>
            <a:r>
              <a:rPr lang="en-US" dirty="0"/>
              <a:t>common biocidal paint is an ablative</a:t>
            </a:r>
          </a:p>
          <a:p>
            <a:pPr lvl="1"/>
            <a:r>
              <a:rPr lang="en-US" dirty="0"/>
              <a:t>Ablative paints work by “wearing away” while in the water and are typically </a:t>
            </a:r>
            <a:r>
              <a:rPr lang="en-US" dirty="0" smtClean="0"/>
              <a:t>much softer than most </a:t>
            </a:r>
            <a:r>
              <a:rPr lang="en-US" dirty="0"/>
              <a:t>other coatings </a:t>
            </a: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7843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838200" y="604911"/>
            <a:ext cx="5021180" cy="829994"/>
          </a:xfrm>
          <a:prstGeom prst="round2DiagRect">
            <a:avLst>
              <a:gd name="adj1" fmla="val 0"/>
              <a:gd name="adj2" fmla="val 49153"/>
            </a:avLst>
          </a:prstGeom>
          <a:solidFill>
            <a:schemeClr val="accent3">
              <a:lumMod val="75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Current Vessel Coating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Cutters employ </a:t>
            </a:r>
            <a:r>
              <a:rPr lang="en-US" u="sng" dirty="0"/>
              <a:t>International </a:t>
            </a:r>
            <a:r>
              <a:rPr lang="en-US" u="sng" dirty="0" err="1"/>
              <a:t>Interspeed</a:t>
            </a:r>
            <a:r>
              <a:rPr lang="en-US" u="sng" dirty="0"/>
              <a:t> BRA 640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Copper  ablative </a:t>
            </a:r>
          </a:p>
          <a:p>
            <a:pPr>
              <a:lnSpc>
                <a:spcPct val="150000"/>
              </a:lnSpc>
            </a:pPr>
            <a:r>
              <a:rPr lang="en-US" dirty="0"/>
              <a:t>COs and contract divers </a:t>
            </a:r>
            <a:r>
              <a:rPr lang="en-US" dirty="0" smtClean="0"/>
              <a:t>state the </a:t>
            </a:r>
            <a:r>
              <a:rPr lang="en-US" dirty="0"/>
              <a:t>paint is soft</a:t>
            </a:r>
          </a:p>
          <a:p>
            <a:pPr>
              <a:lnSpc>
                <a:spcPct val="150000"/>
              </a:lnSpc>
            </a:pPr>
            <a:r>
              <a:rPr lang="en-US" dirty="0"/>
              <a:t>Paint is worn away after </a:t>
            </a:r>
            <a:r>
              <a:rPr lang="en-US" dirty="0" smtClean="0"/>
              <a:t>cleanings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en-US" dirty="0"/>
              <a:t>Reduces effectiveness </a:t>
            </a:r>
          </a:p>
          <a:p>
            <a:pPr>
              <a:lnSpc>
                <a:spcPct val="150000"/>
              </a:lnSpc>
            </a:pPr>
            <a:r>
              <a:rPr lang="en-US" dirty="0"/>
              <a:t>Prevents coating from fully succeeding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735" y="1674691"/>
            <a:ext cx="2536371" cy="447125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8759650" y="6311900"/>
            <a:ext cx="34323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Screenshot from a Sector San Juan Cleaning</a:t>
            </a:r>
          </a:p>
          <a:p>
            <a:r>
              <a:rPr lang="en-US" sz="1400" dirty="0" smtClean="0"/>
              <a:t>Provided by USCG Sector San Juan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4030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41690842"/>
              </p:ext>
            </p:extLst>
          </p:nvPr>
        </p:nvGraphicFramePr>
        <p:xfrm>
          <a:off x="2724597" y="122581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ound Diagonal Corner Rectangle 3"/>
          <p:cNvSpPr/>
          <p:nvPr/>
        </p:nvSpPr>
        <p:spPr>
          <a:xfrm>
            <a:off x="658074" y="197912"/>
            <a:ext cx="4133046" cy="829994"/>
          </a:xfrm>
          <a:prstGeom prst="round2DiagRect">
            <a:avLst>
              <a:gd name="adj1" fmla="val 0"/>
              <a:gd name="adj2" fmla="val 49153"/>
            </a:avLst>
          </a:prstGeom>
          <a:solidFill>
            <a:schemeClr val="accent3">
              <a:lumMod val="75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074" y="0"/>
            <a:ext cx="4699715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Time For a Change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0473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838200" y="604911"/>
            <a:ext cx="4605997" cy="829994"/>
          </a:xfrm>
          <a:prstGeom prst="round2DiagRect">
            <a:avLst>
              <a:gd name="adj1" fmla="val 0"/>
              <a:gd name="adj2" fmla="val 49153"/>
            </a:avLst>
          </a:prstGeom>
          <a:solidFill>
            <a:schemeClr val="accent3">
              <a:lumMod val="75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SWOT Analysis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724513" y="2291572"/>
            <a:ext cx="184731" cy="400110"/>
          </a:xfrm>
          <a:prstGeom prst="rect">
            <a:avLst/>
          </a:prstGeom>
          <a:solidFill>
            <a:srgbClr val="F4CCCC"/>
          </a:solidFill>
          <a:effectLst>
            <a:softEdge rad="304800"/>
          </a:effectLst>
        </p:spPr>
        <p:txBody>
          <a:bodyPr wrap="none" rtlCol="0">
            <a:spAutoFit/>
          </a:bodyPr>
          <a:lstStyle/>
          <a:p>
            <a:endParaRPr lang="en-US" sz="2000" dirty="0">
              <a:solidFill>
                <a:srgbClr val="190529"/>
              </a:solidFill>
              <a:effectLst>
                <a:glow rad="330200">
                  <a:srgbClr val="F4CCCC">
                    <a:alpha val="0"/>
                  </a:srgbClr>
                </a:glow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50"/>
          <a:stretch/>
        </p:blipFill>
        <p:spPr>
          <a:xfrm>
            <a:off x="1333572" y="1674691"/>
            <a:ext cx="9524855" cy="496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1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817080" y="3086201"/>
            <a:ext cx="2047740" cy="80158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50155" y="3103808"/>
            <a:ext cx="2047740" cy="80158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67437" y="3103808"/>
            <a:ext cx="2047740" cy="80158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 Diagonal Corner Rectangle 3"/>
          <p:cNvSpPr/>
          <p:nvPr/>
        </p:nvSpPr>
        <p:spPr>
          <a:xfrm>
            <a:off x="838200" y="604911"/>
            <a:ext cx="6716151" cy="829994"/>
          </a:xfrm>
          <a:prstGeom prst="round2DiagRect">
            <a:avLst>
              <a:gd name="adj1" fmla="val 0"/>
              <a:gd name="adj2" fmla="val 49153"/>
            </a:avLst>
          </a:prstGeom>
          <a:solidFill>
            <a:schemeClr val="accent3">
              <a:lumMod val="75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Antifouling “Playbook”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Following this suggestion, we have found the following coatings to be good candidates: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Once an effective cleaning interval has been determined, we believe these coatings may offer a better defense against biofouling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69365" y="3259066"/>
            <a:ext cx="28333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000" b="1" dirty="0" err="1"/>
              <a:t>SigmaGlide</a:t>
            </a:r>
            <a:r>
              <a:rPr lang="en-US" sz="2000" b="1" dirty="0"/>
              <a:t> 1290</a:t>
            </a:r>
          </a:p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52083" y="3259067"/>
            <a:ext cx="28333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000" b="1" dirty="0" smtClean="0"/>
              <a:t>International </a:t>
            </a:r>
            <a:r>
              <a:rPr lang="en-US" sz="2000" b="1" dirty="0"/>
              <a:t>700</a:t>
            </a:r>
          </a:p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234801" y="3259065"/>
            <a:ext cx="28333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000" b="1" dirty="0" smtClean="0"/>
              <a:t>International </a:t>
            </a:r>
            <a:r>
              <a:rPr lang="en-US" sz="2000" b="1" dirty="0"/>
              <a:t>900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7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386366" y="365125"/>
            <a:ext cx="6143222" cy="1325563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C000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Issue?</a:t>
            </a:r>
            <a:endParaRPr lang="en-US" dirty="0"/>
          </a:p>
        </p:txBody>
      </p:sp>
      <p:pic>
        <p:nvPicPr>
          <p:cNvPr id="1026" name="Picture 2" descr="Zoomed in red shel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600" y="1027906"/>
            <a:ext cx="3261331" cy="258635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ofouling all species in h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600" y="4003515"/>
            <a:ext cx="3261331" cy="242077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835729557"/>
              </p:ext>
            </p:extLst>
          </p:nvPr>
        </p:nvGraphicFramePr>
        <p:xfrm>
          <a:off x="386366" y="1961534"/>
          <a:ext cx="7547020" cy="4462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6963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>
            <a:off x="193183" y="424937"/>
            <a:ext cx="10998558" cy="974018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C000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82" y="196842"/>
            <a:ext cx="10766547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Deliverable: Cleaning </a:t>
            </a:r>
            <a:r>
              <a:rPr lang="en-US" dirty="0"/>
              <a:t>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951" y="1239070"/>
            <a:ext cx="11464119" cy="4351338"/>
          </a:xfrm>
        </p:spPr>
        <p:txBody>
          <a:bodyPr>
            <a:noAutofit/>
          </a:bodyPr>
          <a:lstStyle/>
          <a:p>
            <a:pPr marL="0" indent="0">
              <a:lnSpc>
                <a:spcPct val="220000"/>
              </a:lnSpc>
              <a:buNone/>
            </a:pPr>
            <a:r>
              <a:rPr lang="en-US" sz="2400" dirty="0"/>
              <a:t>Employed a three part methodology in our study of different </a:t>
            </a:r>
            <a:r>
              <a:rPr lang="en-US" sz="2400" dirty="0" smtClean="0"/>
              <a:t>hull cleaning techniques</a:t>
            </a:r>
            <a:endParaRPr lang="en-US" sz="2400" dirty="0"/>
          </a:p>
          <a:p>
            <a:pPr>
              <a:lnSpc>
                <a:spcPct val="220000"/>
              </a:lnSpc>
            </a:pPr>
            <a:endParaRPr lang="en-US" sz="24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899477773"/>
              </p:ext>
            </p:extLst>
          </p:nvPr>
        </p:nvGraphicFramePr>
        <p:xfrm>
          <a:off x="3193959" y="2278011"/>
          <a:ext cx="6450885" cy="4167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556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biokleen.com/resize/shared/images/product/A-Boat-Wash-Brush.jpg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686" y="2743980"/>
            <a:ext cx="3858780" cy="300223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 Diagonal Corner Rectangle 3"/>
          <p:cNvSpPr/>
          <p:nvPr/>
        </p:nvSpPr>
        <p:spPr>
          <a:xfrm>
            <a:off x="627798" y="604911"/>
            <a:ext cx="10860157" cy="829994"/>
          </a:xfrm>
          <a:prstGeom prst="round2DiagRect">
            <a:avLst>
              <a:gd name="adj1" fmla="val 0"/>
              <a:gd name="adj2" fmla="val 49153"/>
            </a:avLst>
          </a:prstGeom>
          <a:solidFill>
            <a:schemeClr val="accent3">
              <a:lumMod val="75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797" y="365125"/>
            <a:ext cx="11177516" cy="132556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Summary: </a:t>
            </a:r>
            <a:r>
              <a:rPr lang="en-US" sz="4400" dirty="0"/>
              <a:t>Implement Groomings to Cleanings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4838944"/>
          </a:xfrm>
        </p:spPr>
        <p:txBody>
          <a:bodyPr>
            <a:normAutofit lnSpcReduction="10000"/>
          </a:bodyPr>
          <a:lstStyle/>
          <a:p>
            <a:pPr fontAlgn="base"/>
            <a:r>
              <a:rPr lang="en-US" dirty="0"/>
              <a:t>Groomings are light cleanings, using soft bristled brushes and materials with lower coefficients of </a:t>
            </a:r>
            <a:r>
              <a:rPr lang="en-US" dirty="0" smtClean="0"/>
              <a:t>frictions</a:t>
            </a:r>
            <a:endParaRPr lang="en-US" dirty="0"/>
          </a:p>
          <a:p>
            <a:pPr lvl="1" fontAlgn="base"/>
            <a:r>
              <a:rPr lang="en-US" dirty="0"/>
              <a:t>Nylon-bristled brushes </a:t>
            </a:r>
            <a:endParaRPr lang="en-US" dirty="0" smtClean="0"/>
          </a:p>
          <a:p>
            <a:pPr lvl="1" fontAlgn="base"/>
            <a:r>
              <a:rPr lang="en-US" dirty="0" smtClean="0"/>
              <a:t>Circular brushing methods</a:t>
            </a:r>
            <a:endParaRPr lang="en-US" dirty="0"/>
          </a:p>
          <a:p>
            <a:pPr lvl="1" fontAlgn="base"/>
            <a:endParaRPr lang="en-US" dirty="0"/>
          </a:p>
          <a:p>
            <a:pPr fontAlgn="base"/>
            <a:r>
              <a:rPr lang="en-US" dirty="0"/>
              <a:t>Once the macrofouling is removed, </a:t>
            </a:r>
            <a:endParaRPr lang="en-US" dirty="0" smtClean="0"/>
          </a:p>
          <a:p>
            <a:pPr marL="0" indent="0" fontAlgn="base">
              <a:buNone/>
            </a:pPr>
            <a:r>
              <a:rPr lang="en-US" dirty="0" smtClean="0"/>
              <a:t>applying </a:t>
            </a:r>
            <a:r>
              <a:rPr lang="en-US" dirty="0"/>
              <a:t>groomings to the hull will </a:t>
            </a:r>
            <a:endParaRPr lang="en-US" dirty="0" smtClean="0"/>
          </a:p>
          <a:p>
            <a:pPr marL="0" indent="0" fontAlgn="base">
              <a:buNone/>
            </a:pPr>
            <a:r>
              <a:rPr lang="en-US" dirty="0" smtClean="0"/>
              <a:t>remove </a:t>
            </a:r>
            <a:r>
              <a:rPr lang="en-US" dirty="0"/>
              <a:t>microfouling</a:t>
            </a:r>
          </a:p>
          <a:p>
            <a:pPr lvl="1" fontAlgn="base"/>
            <a:r>
              <a:rPr lang="en-US" dirty="0"/>
              <a:t>This reduces the environment </a:t>
            </a:r>
            <a:endParaRPr lang="en-US" dirty="0" smtClean="0"/>
          </a:p>
          <a:p>
            <a:pPr marL="457200" lvl="1" indent="0" fontAlgn="base">
              <a:buNone/>
            </a:pPr>
            <a:r>
              <a:rPr lang="en-US" dirty="0" smtClean="0"/>
              <a:t>for </a:t>
            </a:r>
            <a:r>
              <a:rPr lang="en-US" dirty="0"/>
              <a:t>the macrofouling to grow, </a:t>
            </a:r>
            <a:endParaRPr lang="en-US" dirty="0" smtClean="0"/>
          </a:p>
          <a:p>
            <a:pPr marL="457200" lvl="1" indent="0" fontAlgn="base">
              <a:buNone/>
            </a:pPr>
            <a:r>
              <a:rPr lang="en-US" dirty="0" smtClean="0"/>
              <a:t>optimizing </a:t>
            </a:r>
            <a:r>
              <a:rPr lang="en-US" dirty="0"/>
              <a:t>cleanings and lengthening </a:t>
            </a:r>
            <a:endParaRPr lang="en-US" dirty="0" smtClean="0"/>
          </a:p>
          <a:p>
            <a:pPr marL="457200" lvl="1" indent="0" fontAlgn="base">
              <a:buNone/>
            </a:pPr>
            <a:r>
              <a:rPr lang="en-US" dirty="0" smtClean="0"/>
              <a:t>the </a:t>
            </a:r>
            <a:r>
              <a:rPr lang="en-US" dirty="0"/>
              <a:t>time between cleanings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85537" y="5881151"/>
            <a:ext cx="3341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www.biokleen.com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15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648142" y="580634"/>
            <a:ext cx="5283426" cy="829994"/>
          </a:xfrm>
          <a:prstGeom prst="round2DiagRect">
            <a:avLst>
              <a:gd name="adj1" fmla="val 0"/>
              <a:gd name="adj2" fmla="val 49153"/>
            </a:avLst>
          </a:prstGeom>
          <a:solidFill>
            <a:schemeClr val="accent3">
              <a:lumMod val="75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1733"/>
            <a:ext cx="10515600" cy="82999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Future </a:t>
            </a:r>
            <a:r>
              <a:rPr lang="en-US" dirty="0"/>
              <a:t>Possibilities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Scientific literature has suggested the possibility of autonomous hull cleaning </a:t>
            </a:r>
            <a:r>
              <a:rPr lang="en-US" dirty="0" smtClean="0"/>
              <a:t>tools</a:t>
            </a:r>
          </a:p>
          <a:p>
            <a:pPr marL="0" indent="0" fontAlgn="base">
              <a:buNone/>
            </a:pPr>
            <a:endParaRPr lang="en-US" dirty="0" smtClean="0"/>
          </a:p>
          <a:p>
            <a:pPr fontAlgn="base"/>
            <a:r>
              <a:rPr lang="en-US" dirty="0" smtClean="0"/>
              <a:t>Still </a:t>
            </a:r>
            <a:r>
              <a:rPr lang="en-US" dirty="0"/>
              <a:t>in the trial stages, but could revolutionize the way in which hulls are </a:t>
            </a:r>
            <a:r>
              <a:rPr lang="en-US" dirty="0" smtClean="0"/>
              <a:t>cleaned</a:t>
            </a:r>
            <a:endParaRPr lang="en-US" dirty="0"/>
          </a:p>
          <a:p>
            <a:pPr lvl="1" fontAlgn="base"/>
            <a:r>
              <a:rPr lang="en-US" dirty="0" smtClean="0"/>
              <a:t>Howell Ultrasonic Transducer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82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717452" y="604911"/>
            <a:ext cx="3108960" cy="829994"/>
          </a:xfrm>
          <a:prstGeom prst="round2DiagRect">
            <a:avLst>
              <a:gd name="adj1" fmla="val 0"/>
              <a:gd name="adj2" fmla="val 49153"/>
            </a:avLst>
          </a:prstGeom>
          <a:solidFill>
            <a:schemeClr val="accent3">
              <a:lumMod val="75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709160" y="604911"/>
            <a:ext cx="2857500" cy="1452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304192" y="2514600"/>
            <a:ext cx="2522220" cy="155448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876800" y="2503465"/>
            <a:ext cx="2522220" cy="155448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365588" y="2514600"/>
            <a:ext cx="2522220" cy="155448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Preparation 8"/>
          <p:cNvSpPr/>
          <p:nvPr/>
        </p:nvSpPr>
        <p:spPr>
          <a:xfrm>
            <a:off x="452242" y="4870723"/>
            <a:ext cx="1879796" cy="1463040"/>
          </a:xfrm>
          <a:prstGeom prst="flowChartPreparati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Preparation 13"/>
          <p:cNvSpPr/>
          <p:nvPr/>
        </p:nvSpPr>
        <p:spPr>
          <a:xfrm>
            <a:off x="2332038" y="4870723"/>
            <a:ext cx="1879796" cy="1463040"/>
          </a:xfrm>
          <a:prstGeom prst="flowChartPreparati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Preparation 14"/>
          <p:cNvSpPr/>
          <p:nvPr/>
        </p:nvSpPr>
        <p:spPr>
          <a:xfrm>
            <a:off x="4221065" y="4870723"/>
            <a:ext cx="1879796" cy="1463040"/>
          </a:xfrm>
          <a:prstGeom prst="flowChartPreparati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Preparation 15"/>
          <p:cNvSpPr/>
          <p:nvPr/>
        </p:nvSpPr>
        <p:spPr>
          <a:xfrm>
            <a:off x="6088553" y="4870723"/>
            <a:ext cx="1879796" cy="1463040"/>
          </a:xfrm>
          <a:prstGeom prst="flowChartPreparati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Preparation 16"/>
          <p:cNvSpPr/>
          <p:nvPr/>
        </p:nvSpPr>
        <p:spPr>
          <a:xfrm>
            <a:off x="7968349" y="4870723"/>
            <a:ext cx="1879796" cy="1463040"/>
          </a:xfrm>
          <a:prstGeom prst="flowChartPreparati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Preparation 17"/>
          <p:cNvSpPr/>
          <p:nvPr/>
        </p:nvSpPr>
        <p:spPr>
          <a:xfrm>
            <a:off x="9841991" y="4870723"/>
            <a:ext cx="1879796" cy="1463040"/>
          </a:xfrm>
          <a:prstGeom prst="flowChartPreparati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709160" y="747994"/>
            <a:ext cx="2857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Save Sector San Juan money lost due to fuel inefficiencies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1262282" y="2680542"/>
            <a:ext cx="2606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Develop a protocol to produce cleaning schedules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4674212" y="2669407"/>
            <a:ext cx="2927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Propose alternative Antifouling Technologies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8374819" y="2680541"/>
            <a:ext cx="2522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Propose new hull cleaning tools and techniques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2522832" y="5058932"/>
            <a:ext cx="1485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Determine data that needs to be collected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63024" y="5279077"/>
            <a:ext cx="1673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Analyze current data collected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308769" y="5140577"/>
            <a:ext cx="1770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Research</a:t>
            </a:r>
          </a:p>
          <a:p>
            <a:pPr algn="ctr"/>
            <a:r>
              <a:rPr lang="en-US" dirty="0" smtClean="0"/>
              <a:t>Antifouling</a:t>
            </a:r>
          </a:p>
          <a:p>
            <a:pPr algn="ctr"/>
            <a:r>
              <a:rPr lang="en-US" dirty="0" smtClean="0"/>
              <a:t>on the market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146252" y="5098934"/>
            <a:ext cx="1770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Compare Antifouling with SWOT Analysis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8031288" y="5142481"/>
            <a:ext cx="1770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Analyze current</a:t>
            </a:r>
          </a:p>
          <a:p>
            <a:pPr algn="ctr"/>
            <a:r>
              <a:rPr lang="en-US" dirty="0"/>
              <a:t>h</a:t>
            </a:r>
            <a:r>
              <a:rPr lang="en-US" dirty="0" smtClean="0"/>
              <a:t>ull cleaning procedure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9899689" y="5140577"/>
            <a:ext cx="1770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Research hull cleaning techniques</a:t>
            </a:r>
            <a:endParaRPr lang="en-US" dirty="0"/>
          </a:p>
        </p:txBody>
      </p:sp>
      <p:cxnSp>
        <p:nvCxnSpPr>
          <p:cNvPr id="30" name="Straight Arrow Connector 29"/>
          <p:cNvCxnSpPr>
            <a:stCxn id="7" idx="0"/>
            <a:endCxn id="5" idx="2"/>
          </p:cNvCxnSpPr>
          <p:nvPr/>
        </p:nvCxnSpPr>
        <p:spPr>
          <a:xfrm flipV="1">
            <a:off x="6137910" y="2057400"/>
            <a:ext cx="0" cy="446065"/>
          </a:xfrm>
          <a:prstGeom prst="straightConnector1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6" idx="0"/>
            <a:endCxn id="19" idx="1"/>
          </p:cNvCxnSpPr>
          <p:nvPr/>
        </p:nvCxnSpPr>
        <p:spPr>
          <a:xfrm flipV="1">
            <a:off x="2565302" y="1348159"/>
            <a:ext cx="2143858" cy="1166441"/>
          </a:xfrm>
          <a:prstGeom prst="straightConnector1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8" idx="0"/>
            <a:endCxn id="5" idx="3"/>
          </p:cNvCxnSpPr>
          <p:nvPr/>
        </p:nvCxnSpPr>
        <p:spPr>
          <a:xfrm flipH="1" flipV="1">
            <a:off x="7566660" y="1331156"/>
            <a:ext cx="2060038" cy="1183444"/>
          </a:xfrm>
          <a:prstGeom prst="straightConnector1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9" idx="0"/>
            <a:endCxn id="6" idx="2"/>
          </p:cNvCxnSpPr>
          <p:nvPr/>
        </p:nvCxnSpPr>
        <p:spPr>
          <a:xfrm flipV="1">
            <a:off x="1392140" y="4069080"/>
            <a:ext cx="1173162" cy="801643"/>
          </a:xfrm>
          <a:prstGeom prst="straightConnector1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4" idx="0"/>
            <a:endCxn id="6" idx="2"/>
          </p:cNvCxnSpPr>
          <p:nvPr/>
        </p:nvCxnSpPr>
        <p:spPr>
          <a:xfrm flipH="1" flipV="1">
            <a:off x="2565302" y="4069080"/>
            <a:ext cx="706634" cy="801643"/>
          </a:xfrm>
          <a:prstGeom prst="straightConnector1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5" idx="0"/>
            <a:endCxn id="7" idx="2"/>
          </p:cNvCxnSpPr>
          <p:nvPr/>
        </p:nvCxnSpPr>
        <p:spPr>
          <a:xfrm flipV="1">
            <a:off x="5160963" y="4057945"/>
            <a:ext cx="976947" cy="812778"/>
          </a:xfrm>
          <a:prstGeom prst="straightConnector1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6" idx="0"/>
            <a:endCxn id="7" idx="2"/>
          </p:cNvCxnSpPr>
          <p:nvPr/>
        </p:nvCxnSpPr>
        <p:spPr>
          <a:xfrm flipH="1" flipV="1">
            <a:off x="6137910" y="4057945"/>
            <a:ext cx="890541" cy="812778"/>
          </a:xfrm>
          <a:prstGeom prst="straightConnector1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7" idx="0"/>
            <a:endCxn id="8" idx="2"/>
          </p:cNvCxnSpPr>
          <p:nvPr/>
        </p:nvCxnSpPr>
        <p:spPr>
          <a:xfrm flipV="1">
            <a:off x="8908247" y="4069080"/>
            <a:ext cx="718451" cy="801643"/>
          </a:xfrm>
          <a:prstGeom prst="straightConnector1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18" idx="0"/>
            <a:endCxn id="8" idx="2"/>
          </p:cNvCxnSpPr>
          <p:nvPr/>
        </p:nvCxnSpPr>
        <p:spPr>
          <a:xfrm flipH="1" flipV="1">
            <a:off x="9626698" y="4069080"/>
            <a:ext cx="1155191" cy="801643"/>
          </a:xfrm>
          <a:prstGeom prst="straightConnector1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55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840"/>
            <a:ext cx="10515600" cy="1325563"/>
          </a:xfrm>
        </p:spPr>
        <p:txBody>
          <a:bodyPr/>
          <a:lstStyle/>
          <a:p>
            <a:r>
              <a:rPr lang="en-US" dirty="0" smtClean="0"/>
              <a:t>Thank you for your time!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366" y="1212001"/>
            <a:ext cx="9724718" cy="547015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3013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90688"/>
            <a:ext cx="121920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Barney</a:t>
            </a:r>
            <a:r>
              <a:rPr lang="en-US" dirty="0"/>
              <a:t>, Mark. Cutter Heriberto Hernandez [Online Image]. (2015). </a:t>
            </a:r>
            <a:r>
              <a:rPr lang="en-US" dirty="0" smtClean="0"/>
              <a:t>Retrieved </a:t>
            </a:r>
            <a:r>
              <a:rPr lang="en-US" dirty="0"/>
              <a:t>December </a:t>
            </a:r>
            <a:r>
              <a:rPr lang="en-US" dirty="0" smtClean="0"/>
              <a:t>	7</a:t>
            </a:r>
            <a:r>
              <a:rPr lang="en-US" dirty="0"/>
              <a:t>, 2015 </a:t>
            </a:r>
            <a:r>
              <a:rPr lang="en-US" dirty="0" smtClean="0"/>
              <a:t>	from </a:t>
            </a:r>
            <a:r>
              <a:rPr lang="en-US" dirty="0" smtClean="0">
                <a:hlinkClick r:id="rId2"/>
              </a:rPr>
              <a:t>www.dvidshub.net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lvl="1" indent="0">
              <a:spcBef>
                <a:spcPts val="1000"/>
              </a:spcBef>
              <a:buNone/>
            </a:pPr>
            <a:r>
              <a:rPr lang="en-US" sz="2800" dirty="0"/>
              <a:t>[</a:t>
            </a:r>
            <a:r>
              <a:rPr lang="en-US" sz="2800" dirty="0" err="1"/>
              <a:t>Biokleen</a:t>
            </a:r>
            <a:r>
              <a:rPr lang="en-US" sz="2800" dirty="0"/>
              <a:t> Boat Brush]. Retrieved December 7, 2015 from </a:t>
            </a:r>
            <a:r>
              <a:rPr lang="en-US" sz="2800" dirty="0" smtClean="0"/>
              <a:t>www.biokleen.com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Screenshot </a:t>
            </a:r>
            <a:r>
              <a:rPr lang="en-US" dirty="0"/>
              <a:t>from USCGC Reef Shark Hull Cleaning. [Video Image]. </a:t>
            </a:r>
            <a:r>
              <a:rPr lang="en-US" dirty="0" smtClean="0"/>
              <a:t>(</a:t>
            </a:r>
            <a:r>
              <a:rPr lang="en-US" dirty="0"/>
              <a:t>2015</a:t>
            </a:r>
            <a:r>
              <a:rPr lang="en-US" dirty="0" smtClean="0"/>
              <a:t>).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/>
              <a:t>Shebs</a:t>
            </a:r>
            <a:r>
              <a:rPr lang="en-US" dirty="0"/>
              <a:t>, Stan (Photographer). (2005, November 3). </a:t>
            </a:r>
            <a:r>
              <a:rPr lang="en-US" i="1" dirty="0"/>
              <a:t>Cleaning the Hull </a:t>
            </a:r>
            <a:r>
              <a:rPr lang="en-US" dirty="0"/>
              <a:t>[digital image]. 	Retrieved from </a:t>
            </a:r>
            <a:r>
              <a:rPr lang="en-US" dirty="0">
                <a:hlinkClick r:id="rId3"/>
              </a:rPr>
              <a:t>https</a:t>
            </a:r>
            <a:r>
              <a:rPr lang="en-US">
                <a:hlinkClick r:id="rId3"/>
              </a:rPr>
              <a:t>://</a:t>
            </a:r>
            <a:r>
              <a:rPr lang="en-US" smtClean="0">
                <a:hlinkClick r:id="rId3"/>
              </a:rPr>
              <a:t>commons.wikimedia.org/wiki/File:Cleaning_the_hull_3.jpg</a:t>
            </a:r>
            <a:r>
              <a:rPr lang="en-US" smtClean="0"/>
              <a:t> 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Templar52 (Photographer). (2008, June 30). </a:t>
            </a:r>
            <a:r>
              <a:rPr lang="en-US" i="1" dirty="0"/>
              <a:t>Dry docking</a:t>
            </a:r>
            <a:r>
              <a:rPr lang="en-US" dirty="0"/>
              <a:t> [digital image]. 	Retrieved </a:t>
            </a:r>
            <a:r>
              <a:rPr lang="en-US" dirty="0" smtClean="0"/>
              <a:t>from 	</a:t>
            </a:r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://upload.wikimedia.org/wikipedia/commons/d/d6/Dry_docking.8.JPG</a:t>
            </a:r>
            <a:r>
              <a:rPr lang="en-US" dirty="0"/>
              <a:t> 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26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3072515" y="2640296"/>
            <a:ext cx="6143222" cy="1325563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C000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326" y="2640297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Video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0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8782931" y="3130656"/>
            <a:ext cx="2498501" cy="3474575"/>
          </a:xfrm>
          <a:prstGeom prst="roundRect">
            <a:avLst/>
          </a:prstGeom>
          <a:solidFill>
            <a:srgbClr val="781C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951466" y="3130656"/>
            <a:ext cx="2498501" cy="3474575"/>
          </a:xfrm>
          <a:prstGeom prst="roundRect">
            <a:avLst/>
          </a:prstGeom>
          <a:solidFill>
            <a:srgbClr val="781C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4"/>
          <p:cNvSpPr/>
          <p:nvPr/>
        </p:nvSpPr>
        <p:spPr>
          <a:xfrm>
            <a:off x="351693" y="177074"/>
            <a:ext cx="5287810" cy="1325563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C000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965" y="177074"/>
            <a:ext cx="4113266" cy="1325563"/>
          </a:xfrm>
        </p:spPr>
        <p:txBody>
          <a:bodyPr>
            <a:normAutofit/>
          </a:bodyPr>
          <a:lstStyle/>
          <a:p>
            <a:r>
              <a:rPr lang="en-US" sz="5200" dirty="0" smtClean="0"/>
              <a:t>Our Approach</a:t>
            </a:r>
            <a:endParaRPr lang="en-US" sz="5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483920"/>
            <a:ext cx="10233800" cy="4351338"/>
          </a:xfrm>
        </p:spPr>
        <p:txBody>
          <a:bodyPr/>
          <a:lstStyle/>
          <a:p>
            <a:r>
              <a:rPr lang="en-US" dirty="0" smtClean="0"/>
              <a:t>Early on, it was discovered that data needed to make quantitative and accurate conclusions was not available</a:t>
            </a:r>
          </a:p>
          <a:p>
            <a:r>
              <a:rPr lang="en-US" dirty="0" smtClean="0"/>
              <a:t>Three Main Deliverables:</a:t>
            </a:r>
          </a:p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120001" y="3130656"/>
            <a:ext cx="2498501" cy="3474575"/>
          </a:xfrm>
          <a:prstGeom prst="roundRect">
            <a:avLst/>
          </a:prstGeom>
          <a:solidFill>
            <a:srgbClr val="781C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20000" y="3114297"/>
            <a:ext cx="10161431" cy="197046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07139" y="5371591"/>
            <a:ext cx="2124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collection</a:t>
            </a:r>
          </a:p>
          <a:p>
            <a:pPr algn="ctr"/>
            <a:r>
              <a:rPr lang="en-US" dirty="0" smtClean="0"/>
              <a:t>and analysis protocol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07077" y="5514390"/>
            <a:ext cx="2187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Recommendations for alternative antifouling coatings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977102" y="5404902"/>
            <a:ext cx="21101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Recommendations</a:t>
            </a:r>
          </a:p>
          <a:p>
            <a:pPr algn="ctr"/>
            <a:r>
              <a:rPr lang="en-US" dirty="0" smtClean="0"/>
              <a:t>for alternative</a:t>
            </a:r>
          </a:p>
          <a:p>
            <a:pPr algn="ctr"/>
            <a:r>
              <a:rPr lang="en-US" dirty="0" smtClean="0"/>
              <a:t>hull cleaning tools and techniques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031254" y="3476083"/>
            <a:ext cx="6759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chemeClr val="accent1">
                    <a:lumMod val="50000"/>
                  </a:schemeClr>
                </a:solidFill>
                <a:latin typeface="Modern No. 20" panose="02070704070505020303" pitchFamily="18" charset="0"/>
                <a:ea typeface="Adobe Gothic Std B" panose="020B0800000000000000" pitchFamily="34" charset="-128"/>
              </a:rPr>
              <a:t>I</a:t>
            </a:r>
            <a:endParaRPr lang="en-US" sz="8800" dirty="0">
              <a:solidFill>
                <a:schemeClr val="accent1">
                  <a:lumMod val="50000"/>
                </a:schemeClr>
              </a:solidFill>
              <a:latin typeface="Modern No. 20" panose="02070704070505020303" pitchFamily="18" charset="0"/>
              <a:ea typeface="Adobe Gothic Std B" panose="020B0800000000000000" pitchFamily="34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39503" y="3396695"/>
            <a:ext cx="11261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chemeClr val="accent1">
                    <a:lumMod val="50000"/>
                  </a:schemeClr>
                </a:solidFill>
                <a:latin typeface="Modern No. 20" panose="02070704070505020303" pitchFamily="18" charset="0"/>
                <a:ea typeface="Adobe Gothic Std B" panose="020B0800000000000000" pitchFamily="34" charset="-128"/>
              </a:rPr>
              <a:t>II</a:t>
            </a:r>
            <a:endParaRPr lang="en-US" sz="8800" dirty="0">
              <a:solidFill>
                <a:schemeClr val="accent1">
                  <a:lumMod val="50000"/>
                </a:schemeClr>
              </a:solidFill>
              <a:latin typeface="Modern No. 20" panose="02070704070505020303" pitchFamily="18" charset="0"/>
              <a:ea typeface="Adobe Gothic Std B" panose="020B0800000000000000" pitchFamily="34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94926" y="3387020"/>
            <a:ext cx="16745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chemeClr val="accent1">
                    <a:lumMod val="50000"/>
                  </a:schemeClr>
                </a:solidFill>
                <a:latin typeface="Modern No. 20" panose="02070704070505020303" pitchFamily="18" charset="0"/>
                <a:ea typeface="Adobe Gothic Std B" panose="020B0800000000000000" pitchFamily="34" charset="-128"/>
              </a:rPr>
              <a:t>III</a:t>
            </a:r>
            <a:endParaRPr lang="en-US" sz="8800" dirty="0">
              <a:solidFill>
                <a:schemeClr val="accent1">
                  <a:lumMod val="50000"/>
                </a:schemeClr>
              </a:solidFill>
              <a:latin typeface="Modern No. 20" panose="02070704070505020303" pitchFamily="18" charset="0"/>
              <a:ea typeface="Adobe Gothic Std B" panose="020B0800000000000000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8588" y="6601435"/>
            <a:ext cx="47578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https</a:t>
            </a:r>
            <a:r>
              <a:rPr lang="en-US" sz="1000" dirty="0"/>
              <a:t>://upload.wikimedia.org/wikipedia/commons/d/d6/Dry_docking.8.JPG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11628" y="6603008"/>
            <a:ext cx="581094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https://commons.wikimedia.org/wiki/File:Cleaning_the_hull_3.jpg</a:t>
            </a:r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20" name="Rectangle 19"/>
          <p:cNvSpPr/>
          <p:nvPr/>
        </p:nvSpPr>
        <p:spPr>
          <a:xfrm>
            <a:off x="1751416" y="3317307"/>
            <a:ext cx="1262743" cy="163721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1955167" y="3610524"/>
            <a:ext cx="87956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955167" y="4712158"/>
            <a:ext cx="87956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955167" y="3610524"/>
            <a:ext cx="0" cy="11016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2834733" y="3610433"/>
            <a:ext cx="0" cy="11016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168527" y="3612246"/>
            <a:ext cx="0" cy="11016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394950" y="3610433"/>
            <a:ext cx="0" cy="11016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612664" y="3610433"/>
            <a:ext cx="0" cy="11016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955167" y="4161250"/>
            <a:ext cx="87956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955167" y="3884844"/>
            <a:ext cx="87956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955168" y="4459610"/>
            <a:ext cx="87956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859372" y="3407025"/>
            <a:ext cx="1062446" cy="13933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ultiply 31"/>
          <p:cNvSpPr/>
          <p:nvPr/>
        </p:nvSpPr>
        <p:spPr>
          <a:xfrm>
            <a:off x="1971186" y="3553994"/>
            <a:ext cx="183432" cy="377100"/>
          </a:xfrm>
          <a:prstGeom prst="mathMultiply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ultiply 32"/>
          <p:cNvSpPr/>
          <p:nvPr/>
        </p:nvSpPr>
        <p:spPr>
          <a:xfrm>
            <a:off x="2193254" y="3836732"/>
            <a:ext cx="183432" cy="377100"/>
          </a:xfrm>
          <a:prstGeom prst="mathMultiply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ultiply 33"/>
          <p:cNvSpPr/>
          <p:nvPr/>
        </p:nvSpPr>
        <p:spPr>
          <a:xfrm>
            <a:off x="2629980" y="3836732"/>
            <a:ext cx="183432" cy="377100"/>
          </a:xfrm>
          <a:prstGeom prst="mathMultiply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ultiply 34"/>
          <p:cNvSpPr/>
          <p:nvPr/>
        </p:nvSpPr>
        <p:spPr>
          <a:xfrm>
            <a:off x="2193254" y="4393648"/>
            <a:ext cx="183432" cy="377100"/>
          </a:xfrm>
          <a:prstGeom prst="mathMultiply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ultiply 35"/>
          <p:cNvSpPr/>
          <p:nvPr/>
        </p:nvSpPr>
        <p:spPr>
          <a:xfrm>
            <a:off x="2428200" y="4131243"/>
            <a:ext cx="183432" cy="377100"/>
          </a:xfrm>
          <a:prstGeom prst="mathMultiply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2" descr="http://upload.wikimedia.org/wikipedia/commons/thumb/d/d6/Dry_docking.8.JPG/200px-Dry_docking.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15" y="3483178"/>
            <a:ext cx="1905000" cy="1428750"/>
          </a:xfrm>
          <a:prstGeom prst="rect">
            <a:avLst/>
          </a:prstGeom>
          <a:noFill/>
          <a:effectLst>
            <a:outerShdw blurRad="177800" dist="38100" dir="2700000" sx="104000" sy="104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://upload.wikimedia.org/wikipedia/commons/2/29/Cleaning_the_hull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102" y="3473785"/>
            <a:ext cx="1930048" cy="1447536"/>
          </a:xfrm>
          <a:prstGeom prst="rect">
            <a:avLst/>
          </a:prstGeom>
          <a:noFill/>
          <a:effectLst>
            <a:outerShdw blurRad="266700" dist="38100" dir="2700000" sx="108000" sy="108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38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4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82332" y="3247274"/>
            <a:ext cx="3677653" cy="31109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Diagonal Corner Rectangle 5"/>
          <p:cNvSpPr/>
          <p:nvPr/>
        </p:nvSpPr>
        <p:spPr>
          <a:xfrm>
            <a:off x="495301" y="523875"/>
            <a:ext cx="9077324" cy="974018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C000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Deliverable: Data Protocol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6"/>
            <a:ext cx="10233800" cy="4351338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Designed a protocol to collect and analyze the necessary data to illustrate the potential savings in fuel costs for an altered cleaning schedule</a:t>
            </a:r>
          </a:p>
          <a:p>
            <a:r>
              <a:rPr lang="en-US" sz="2000" b="1" dirty="0" smtClean="0"/>
              <a:t>Data necessary:</a:t>
            </a:r>
          </a:p>
          <a:p>
            <a:pPr marL="0" indent="0">
              <a:buNone/>
            </a:pPr>
            <a:endParaRPr lang="en-US" sz="1800" dirty="0" smtClean="0"/>
          </a:p>
          <a:p>
            <a:pPr marL="1428750" lvl="2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1800" b="1" i="1" u="sng" dirty="0">
                <a:solidFill>
                  <a:schemeClr val="bg1"/>
                </a:solidFill>
              </a:rPr>
              <a:t>Biofouling Accumulation</a:t>
            </a:r>
          </a:p>
          <a:p>
            <a:pPr marL="1428750" lvl="2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1800" b="1" dirty="0" smtClean="0">
                <a:solidFill>
                  <a:schemeClr val="bg1"/>
                </a:solidFill>
              </a:rPr>
              <a:t>Speed and associated RPM</a:t>
            </a:r>
          </a:p>
          <a:p>
            <a:pPr marL="1428750" lvl="2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1800" b="1" i="1" u="sng" dirty="0" smtClean="0">
                <a:solidFill>
                  <a:schemeClr val="bg1"/>
                </a:solidFill>
              </a:rPr>
              <a:t>Fuel Burn</a:t>
            </a:r>
          </a:p>
          <a:p>
            <a:pPr marL="1428750" lvl="2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1800" b="1" i="1" u="sng" dirty="0" smtClean="0">
                <a:solidFill>
                  <a:schemeClr val="bg1"/>
                </a:solidFill>
              </a:rPr>
              <a:t>Distances  Traveled </a:t>
            </a:r>
          </a:p>
          <a:p>
            <a:pPr marL="1428750" lvl="2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1800" b="1" dirty="0">
                <a:solidFill>
                  <a:schemeClr val="bg1"/>
                </a:solidFill>
              </a:rPr>
              <a:t>Gallons per </a:t>
            </a:r>
            <a:r>
              <a:rPr lang="en-US" sz="1800" b="1" dirty="0" smtClean="0">
                <a:solidFill>
                  <a:schemeClr val="bg1"/>
                </a:solidFill>
              </a:rPr>
              <a:t>hour</a:t>
            </a:r>
          </a:p>
          <a:p>
            <a:pPr marL="914400" lvl="2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772" y="2630660"/>
            <a:ext cx="6093024" cy="4010106"/>
          </a:xfrm>
          <a:prstGeom prst="rect">
            <a:avLst/>
          </a:prstGeom>
        </p:spPr>
      </p:pic>
      <p:sp>
        <p:nvSpPr>
          <p:cNvPr id="4" name="Frame 3"/>
          <p:cNvSpPr/>
          <p:nvPr/>
        </p:nvSpPr>
        <p:spPr>
          <a:xfrm>
            <a:off x="1882333" y="3247274"/>
            <a:ext cx="3677653" cy="3110998"/>
          </a:xfrm>
          <a:prstGeom prst="frame">
            <a:avLst>
              <a:gd name="adj1" fmla="val 4392"/>
            </a:avLst>
          </a:prstGeom>
          <a:solidFill>
            <a:srgbClr val="781C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62645" y="6611779"/>
            <a:ext cx="21872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www.dvidshub.net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5964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Diagonal Corner Rectangle 4"/>
          <p:cNvSpPr/>
          <p:nvPr/>
        </p:nvSpPr>
        <p:spPr>
          <a:xfrm>
            <a:off x="838200" y="604911"/>
            <a:ext cx="8770034" cy="829994"/>
          </a:xfrm>
          <a:prstGeom prst="round2DiagRect">
            <a:avLst>
              <a:gd name="adj1" fmla="val 0"/>
              <a:gd name="adj2" fmla="val 49153"/>
            </a:avLst>
          </a:prstGeom>
          <a:solidFill>
            <a:schemeClr val="accent3">
              <a:lumMod val="75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Data: Biofouling Accumulation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Why:</a:t>
            </a:r>
          </a:p>
          <a:p>
            <a:pPr lvl="1"/>
            <a:r>
              <a:rPr lang="en-US" dirty="0" smtClean="0"/>
              <a:t>To illustrate the nature of biofouling accumulation in sector San Juan</a:t>
            </a:r>
          </a:p>
          <a:p>
            <a:pPr lvl="1"/>
            <a:r>
              <a:rPr lang="en-US" dirty="0" smtClean="0"/>
              <a:t>To base initial estimates for new cleaning schedule off of</a:t>
            </a:r>
          </a:p>
          <a:p>
            <a:pPr marL="0" indent="0">
              <a:buNone/>
            </a:pPr>
            <a:r>
              <a:rPr lang="en-US" dirty="0" smtClean="0"/>
              <a:t>How:</a:t>
            </a:r>
          </a:p>
          <a:p>
            <a:pPr lvl="1"/>
            <a:r>
              <a:rPr lang="en-US" dirty="0" smtClean="0"/>
              <a:t>Use an underwater video camera with extension pole to record the hull fouling </a:t>
            </a:r>
          </a:p>
          <a:p>
            <a:pPr lvl="2"/>
            <a:r>
              <a:rPr lang="en-US" dirty="0" smtClean="0"/>
              <a:t>This will occur every time a ship returns  to base and before it goes underway</a:t>
            </a:r>
          </a:p>
          <a:p>
            <a:pPr lvl="1"/>
            <a:r>
              <a:rPr lang="en-US" dirty="0" smtClean="0"/>
              <a:t>Analyze the video using a visual fouling guide and input fouling data into the fouling form </a:t>
            </a:r>
          </a:p>
        </p:txBody>
      </p:sp>
    </p:spTree>
    <p:extLst>
      <p:ext uri="{BB962C8B-B14F-4D97-AF65-F5344CB8AC3E}">
        <p14:creationId xmlns:p14="http://schemas.microsoft.com/office/powerpoint/2010/main" val="428263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40000">
              <a:schemeClr val="accent2">
                <a:lumMod val="40000"/>
                <a:lumOff val="60000"/>
              </a:schemeClr>
            </a:gs>
            <a:gs pos="43000">
              <a:schemeClr val="accent1">
                <a:lumMod val="60000"/>
                <a:lumOff val="40000"/>
              </a:schemeClr>
            </a:gs>
            <a:gs pos="70000">
              <a:schemeClr val="accent1">
                <a:lumMod val="75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ck Arc 5"/>
          <p:cNvSpPr/>
          <p:nvPr/>
        </p:nvSpPr>
        <p:spPr>
          <a:xfrm rot="10800000">
            <a:off x="4042114" y="-591734"/>
            <a:ext cx="3825025" cy="5647654"/>
          </a:xfrm>
          <a:prstGeom prst="blockArc">
            <a:avLst>
              <a:gd name="adj1" fmla="val 10800000"/>
              <a:gd name="adj2" fmla="val 0"/>
              <a:gd name="adj3" fmla="val 49916"/>
            </a:avLst>
          </a:prstGeom>
          <a:solidFill>
            <a:srgbClr val="CF6645"/>
          </a:solidFill>
          <a:ln w="76200">
            <a:solidFill>
              <a:srgbClr val="8D32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28935" y="2232093"/>
            <a:ext cx="927100" cy="2180822"/>
          </a:xfrm>
          <a:prstGeom prst="rect">
            <a:avLst/>
          </a:prstGeom>
          <a:solidFill>
            <a:srgbClr val="CF6645"/>
          </a:solidFill>
          <a:ln>
            <a:solidFill>
              <a:srgbClr val="CF66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356704" y="2232161"/>
            <a:ext cx="1071563" cy="0"/>
          </a:xfrm>
          <a:prstGeom prst="line">
            <a:avLst/>
          </a:prstGeom>
          <a:ln w="76200">
            <a:solidFill>
              <a:srgbClr val="8D32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76676" y="3070293"/>
            <a:ext cx="2755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 dirty="0" smtClean="0">
                <a:solidFill>
                  <a:prstClr val="black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Cutter</a:t>
            </a:r>
          </a:p>
          <a:p>
            <a:pPr algn="ctr" defTabSz="914400"/>
            <a:r>
              <a:rPr lang="en-US" sz="3600" dirty="0" smtClean="0">
                <a:solidFill>
                  <a:prstClr val="black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Hull</a:t>
            </a:r>
            <a:endParaRPr lang="en-US" sz="3600" dirty="0">
              <a:solidFill>
                <a:prstClr val="black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8553450" y="104775"/>
            <a:ext cx="1485900" cy="1485900"/>
          </a:xfrm>
          <a:prstGeom prst="flowChartConnector">
            <a:avLst/>
          </a:prstGeom>
          <a:gradFill flip="none" rotWithShape="1">
            <a:gsLst>
              <a:gs pos="0">
                <a:schemeClr val="accent4"/>
              </a:gs>
              <a:gs pos="75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3342123" y="838201"/>
            <a:ext cx="6542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 flipH="1">
            <a:off x="3296402" y="838200"/>
            <a:ext cx="45719" cy="315376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Chord 23"/>
          <p:cNvSpPr/>
          <p:nvPr/>
        </p:nvSpPr>
        <p:spPr>
          <a:xfrm>
            <a:off x="3276597" y="3809546"/>
            <a:ext cx="415520" cy="317066"/>
          </a:xfrm>
          <a:prstGeom prst="chord">
            <a:avLst>
              <a:gd name="adj1" fmla="val 4445171"/>
              <a:gd name="adj2" fmla="val 1620000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Trapezoid 33"/>
          <p:cNvSpPr/>
          <p:nvPr/>
        </p:nvSpPr>
        <p:spPr>
          <a:xfrm rot="15692703">
            <a:off x="3297822" y="3648892"/>
            <a:ext cx="962314" cy="549005"/>
          </a:xfrm>
          <a:prstGeom prst="trapezoid">
            <a:avLst>
              <a:gd name="adj" fmla="val 63876"/>
            </a:avLst>
          </a:pr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0"/>
                  <a:lumOff val="100000"/>
                </a:schemeClr>
              </a:gs>
              <a:gs pos="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2505257" y="2818468"/>
            <a:ext cx="79114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3342123" y="2184468"/>
            <a:ext cx="6542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996395" y="838201"/>
            <a:ext cx="0" cy="13462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8719397" y="3783413"/>
            <a:ext cx="824544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smtClean="0">
                <a:solidFill>
                  <a:prstClr val="black"/>
                </a:solidFill>
              </a:rPr>
              <a:t>6 ft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042113" y="1326668"/>
            <a:ext cx="925672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smtClean="0">
                <a:solidFill>
                  <a:prstClr val="black"/>
                </a:solidFill>
              </a:rPr>
              <a:t>~ 4 ft</a:t>
            </a:r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2505257" y="2184468"/>
            <a:ext cx="79114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2515542" y="2184468"/>
            <a:ext cx="1737" cy="63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848565" y="2348759"/>
            <a:ext cx="824544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smtClean="0">
                <a:solidFill>
                  <a:prstClr val="black"/>
                </a:solidFill>
              </a:rPr>
              <a:t>2 ft</a:t>
            </a:r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8545184" y="2818468"/>
            <a:ext cx="8266" cy="22992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>
            <a:off x="7867139" y="2818468"/>
            <a:ext cx="68631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H="1" flipV="1">
            <a:off x="5954626" y="5117690"/>
            <a:ext cx="2615356" cy="172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2515542" y="2818468"/>
            <a:ext cx="0" cy="13081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endCxn id="24" idx="0"/>
          </p:cNvCxnSpPr>
          <p:nvPr/>
        </p:nvCxnSpPr>
        <p:spPr>
          <a:xfrm flipV="1">
            <a:off x="2515542" y="4122988"/>
            <a:ext cx="1012982" cy="36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1848566" y="3208792"/>
            <a:ext cx="723101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smtClean="0">
                <a:solidFill>
                  <a:prstClr val="black"/>
                </a:solidFill>
              </a:rPr>
              <a:t>4 ft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9" name="Left Bracket 78"/>
          <p:cNvSpPr/>
          <p:nvPr/>
        </p:nvSpPr>
        <p:spPr>
          <a:xfrm>
            <a:off x="1717408" y="838200"/>
            <a:ext cx="177815" cy="3314545"/>
          </a:xfrm>
          <a:prstGeom prst="lef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824144" y="2348759"/>
            <a:ext cx="847059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smtClean="0">
                <a:solidFill>
                  <a:prstClr val="black"/>
                </a:solidFill>
              </a:rPr>
              <a:t>10 ft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93288" y="5781768"/>
            <a:ext cx="8046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Underwater Camera Setup Dimensions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5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Diagonal Corner Rectangle 4"/>
          <p:cNvSpPr/>
          <p:nvPr/>
        </p:nvSpPr>
        <p:spPr>
          <a:xfrm>
            <a:off x="838200" y="365125"/>
            <a:ext cx="9740705" cy="829994"/>
          </a:xfrm>
          <a:prstGeom prst="round2DiagRect">
            <a:avLst>
              <a:gd name="adj1" fmla="val 0"/>
              <a:gd name="adj2" fmla="val 49153"/>
            </a:avLst>
          </a:prstGeom>
          <a:solidFill>
            <a:schemeClr val="accent3">
              <a:lumMod val="75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7340"/>
            <a:ext cx="10515600" cy="1325563"/>
          </a:xfrm>
        </p:spPr>
        <p:txBody>
          <a:bodyPr/>
          <a:lstStyle/>
          <a:p>
            <a:r>
              <a:rPr lang="en-US" dirty="0" smtClean="0"/>
              <a:t>Analysis: </a:t>
            </a:r>
            <a:r>
              <a:rPr lang="en-US" dirty="0"/>
              <a:t>Biofouling Accumulation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314" y="1519311"/>
            <a:ext cx="6787371" cy="510781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7506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Diagonal Corner Rectangle 4"/>
          <p:cNvSpPr/>
          <p:nvPr/>
        </p:nvSpPr>
        <p:spPr>
          <a:xfrm>
            <a:off x="441158" y="432436"/>
            <a:ext cx="9821779" cy="829994"/>
          </a:xfrm>
          <a:prstGeom prst="round2DiagRect">
            <a:avLst>
              <a:gd name="adj1" fmla="val 0"/>
              <a:gd name="adj2" fmla="val 49153"/>
            </a:avLst>
          </a:prstGeom>
          <a:solidFill>
            <a:schemeClr val="accent3">
              <a:lumMod val="75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158" y="184652"/>
            <a:ext cx="10515600" cy="1325563"/>
          </a:xfrm>
        </p:spPr>
        <p:txBody>
          <a:bodyPr/>
          <a:lstStyle/>
          <a:p>
            <a:r>
              <a:rPr lang="en-US" dirty="0" smtClean="0"/>
              <a:t>Example Biofouling Accumulation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1651" b="-9668"/>
          <a:stretch/>
        </p:blipFill>
        <p:spPr>
          <a:xfrm>
            <a:off x="878305" y="1913021"/>
            <a:ext cx="10547685" cy="37418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46747" y="3639552"/>
            <a:ext cx="5105400" cy="171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83632" y="4066673"/>
            <a:ext cx="4355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Data collected via analysis of underwater hull footage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798720" y="4863399"/>
            <a:ext cx="3525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(Data in the chart is self generated)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73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6132</TotalTime>
  <Words>1001</Words>
  <Application>Microsoft Office PowerPoint</Application>
  <PresentationFormat>Widescreen</PresentationFormat>
  <Paragraphs>287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Adobe Gothic Std B</vt:lpstr>
      <vt:lpstr>Arial</vt:lpstr>
      <vt:lpstr>Calibri</vt:lpstr>
      <vt:lpstr>Calibri Light</vt:lpstr>
      <vt:lpstr>Corbel</vt:lpstr>
      <vt:lpstr>Modern No. 20</vt:lpstr>
      <vt:lpstr>Depth</vt:lpstr>
      <vt:lpstr>Office Theme</vt:lpstr>
      <vt:lpstr>Combating Biofouling</vt:lpstr>
      <vt:lpstr>What is the Issue?</vt:lpstr>
      <vt:lpstr>Video Overview</vt:lpstr>
      <vt:lpstr>Our Approach</vt:lpstr>
      <vt:lpstr>1st Deliverable: Data Protocol </vt:lpstr>
      <vt:lpstr>Data: Biofouling Accumulation</vt:lpstr>
      <vt:lpstr>PowerPoint Presentation</vt:lpstr>
      <vt:lpstr>Analysis: Biofouling Accumulation</vt:lpstr>
      <vt:lpstr>Example Biofouling Accumulation</vt:lpstr>
      <vt:lpstr>Example Biofouling Accumulation</vt:lpstr>
      <vt:lpstr>Data: Fuel Burn and Distances Traveled</vt:lpstr>
      <vt:lpstr>Analysis: Fuel Burn and Distances Traveled</vt:lpstr>
      <vt:lpstr>Example Fuel Efficiency Loss</vt:lpstr>
      <vt:lpstr>Example Fuel Efficiency Loss</vt:lpstr>
      <vt:lpstr>2nd Deliverable: Antifouling Recommendations</vt:lpstr>
      <vt:lpstr>Current Vessel Coating</vt:lpstr>
      <vt:lpstr>Time For a Change </vt:lpstr>
      <vt:lpstr>SWOT Analysis</vt:lpstr>
      <vt:lpstr>Antifouling “Playbook”</vt:lpstr>
      <vt:lpstr>3rd Deliverable: Cleaning Techniques</vt:lpstr>
      <vt:lpstr>Summary: Implement Groomings to Cleanings</vt:lpstr>
      <vt:lpstr> Future Possibilities </vt:lpstr>
      <vt:lpstr>Summary</vt:lpstr>
      <vt:lpstr>Thank you for your time!</vt:lpstr>
      <vt:lpstr>References</vt:lpstr>
    </vt:vector>
  </TitlesOfParts>
  <Company>Worcester Polytechnic Institute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Combating Biofouling</dc:title>
  <dc:creator>Garrett Brogan</dc:creator>
  <cp:lastModifiedBy>Garrett Brogan</cp:lastModifiedBy>
  <cp:revision>108</cp:revision>
  <dcterms:created xsi:type="dcterms:W3CDTF">2015-12-03T18:48:48Z</dcterms:created>
  <dcterms:modified xsi:type="dcterms:W3CDTF">2015-12-16T20:46:36Z</dcterms:modified>
</cp:coreProperties>
</file>