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Titillium Web ExtraLight" panose="020B0604020202020204" charset="0"/>
      <p:regular r:id="rId41"/>
      <p:bold r:id="rId42"/>
      <p:italic r:id="rId43"/>
      <p:boldItalic r:id="rId44"/>
    </p:embeddedFont>
    <p:embeddedFont>
      <p:font typeface="Karla" panose="020B0604020202020204" charset="0"/>
      <p:regular r:id="rId45"/>
      <p:bold r:id="rId46"/>
      <p:italic r:id="rId47"/>
      <p:boldItalic r:id="rId48"/>
    </p:embeddedFont>
    <p:embeddedFont>
      <p:font typeface="Titillium Web" panose="020B0604020202020204" charset="0"/>
      <p:regular r:id="rId49"/>
      <p:bold r:id="rId50"/>
      <p:italic r:id="rId51"/>
      <p:boldItalic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433bc223d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433bc223d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4331a94a2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4331a94a2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42f0afac2f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42f0afac2f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42f0afac2f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42f0afac2f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42f67fdab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42f67fdab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42f0afac2f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42f0afac2f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4331a94a2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4331a94a2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42f0afac2f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42f0afac2f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43b89e62e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43b89e62e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42f0afac2f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42f0afac2f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43b89e62e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43b89e62e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42f67fdab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42f67fdab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42f67fdab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42f67fdab0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42f67fdab0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42f67fdab0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42f67fdab0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42f67fdab0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433bc223d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433bc223d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42f0afac2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42f0afac2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42f0afac2f_1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42f0afac2f_1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42f0afac2f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42f0afac2f_1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42f0afac2f_1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42f0afac2f_1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42f0afac2f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42f0afac2f_1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42f0afac2f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42f0afac2f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42f0afac2f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42f0afac2f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42f67fdab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42f67fdab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433bc223d8_1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433bc223d8_1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43a51aab14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43a51aab14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4316f5844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4316f5844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4316f58444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4316f58444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4316f58444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4316f58444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42f0afac2f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42f0afac2f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43a51aab1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43a51aab1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433bc223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433bc223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96525" y="817291"/>
            <a:ext cx="7729200" cy="208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5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8550" y="2196764"/>
            <a:ext cx="9094048" cy="2946825"/>
            <a:chOff x="28544" y="3514688"/>
            <a:chExt cx="9094048" cy="1628800"/>
          </a:xfrm>
        </p:grpSpPr>
        <p:sp>
          <p:nvSpPr>
            <p:cNvPr id="13" name="Google Shape;13;p2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28550" y="3359978"/>
            <a:ext cx="9094048" cy="1783611"/>
            <a:chOff x="28544" y="4157632"/>
            <a:chExt cx="9094048" cy="985856"/>
          </a:xfrm>
        </p:grpSpPr>
        <p:sp>
          <p:nvSpPr>
            <p:cNvPr id="47" name="Google Shape;47;p2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2"/>
          <p:cNvSpPr/>
          <p:nvPr/>
        </p:nvSpPr>
        <p:spPr>
          <a:xfrm>
            <a:off x="0" y="222998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1"/>
          <p:cNvSpPr/>
          <p:nvPr/>
        </p:nvSpPr>
        <p:spPr>
          <a:xfrm>
            <a:off x="-25" y="4329000"/>
            <a:ext cx="9144000" cy="8145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1"/>
          <p:cNvSpPr txBox="1">
            <a:spLocks noGrp="1"/>
          </p:cNvSpPr>
          <p:nvPr>
            <p:ph type="body" idx="1"/>
          </p:nvPr>
        </p:nvSpPr>
        <p:spPr>
          <a:xfrm>
            <a:off x="553650" y="4496202"/>
            <a:ext cx="80367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665" name="Google Shape;665;p11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2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graphs">
  <p:cSld name="BLANK_2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3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671" name="Google Shape;671;p13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" name="Google Shape;704;p13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705" name="Google Shape;705;p13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13"/>
          <p:cNvSpPr/>
          <p:nvPr/>
        </p:nvSpPr>
        <p:spPr>
          <a:xfrm>
            <a:off x="0" y="3579000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frame">
  <p:cSld name="BLANK_1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"/>
          <p:cNvSpPr/>
          <p:nvPr/>
        </p:nvSpPr>
        <p:spPr>
          <a:xfrm>
            <a:off x="-175" y="0"/>
            <a:ext cx="9144000" cy="5143500"/>
          </a:xfrm>
          <a:prstGeom prst="frame">
            <a:avLst>
              <a:gd name="adj1" fmla="val 5397"/>
            </a:avLst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4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465573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>
            <a:spLocks noGrp="1"/>
          </p:cNvSpPr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subTitle" idx="1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1800"/>
              <a:buNone/>
              <a:defRPr sz="1800">
                <a:solidFill>
                  <a:srgbClr val="6E86B6"/>
                </a:solidFill>
              </a:defRPr>
            </a:lvl9pPr>
          </a:lstStyle>
          <a:p>
            <a:endParaRPr/>
          </a:p>
        </p:txBody>
      </p:sp>
      <p:grpSp>
        <p:nvGrpSpPr>
          <p:cNvPr id="117" name="Google Shape;117;p3"/>
          <p:cNvGrpSpPr/>
          <p:nvPr/>
        </p:nvGrpSpPr>
        <p:grpSpPr>
          <a:xfrm>
            <a:off x="28550" y="2196764"/>
            <a:ext cx="9094048" cy="2946825"/>
            <a:chOff x="28544" y="3514688"/>
            <a:chExt cx="9094048" cy="1628800"/>
          </a:xfrm>
        </p:grpSpPr>
        <p:sp>
          <p:nvSpPr>
            <p:cNvPr id="118" name="Google Shape;118;p3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8550" y="3359978"/>
            <a:ext cx="9094048" cy="1783611"/>
            <a:chOff x="28544" y="4157632"/>
            <a:chExt cx="9094048" cy="985856"/>
          </a:xfrm>
        </p:grpSpPr>
        <p:sp>
          <p:nvSpPr>
            <p:cNvPr id="152" name="Google Shape;152;p3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00041C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"/>
          <p:cNvSpPr/>
          <p:nvPr/>
        </p:nvSpPr>
        <p:spPr>
          <a:xfrm rot="10800000" flipH="1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1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●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○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■"/>
              <a:defRPr sz="300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>
            <a:endParaRPr/>
          </a:p>
        </p:txBody>
      </p:sp>
      <p:sp>
        <p:nvSpPr>
          <p:cNvPr id="221" name="Google Shape;221;p4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4"/>
          <p:cNvSpPr/>
          <p:nvPr/>
        </p:nvSpPr>
        <p:spPr>
          <a:xfrm>
            <a:off x="0" y="40118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6" name="Google Shape;226;p5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227" name="Google Shape;227;p5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5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261" name="Google Shape;261;p5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5"/>
          <p:cNvSpPr/>
          <p:nvPr/>
        </p:nvSpPr>
        <p:spPr>
          <a:xfrm>
            <a:off x="0" y="3579000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5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5"/>
          <p:cNvSpPr txBox="1">
            <a:spLocks noGrp="1"/>
          </p:cNvSpPr>
          <p:nvPr>
            <p:ph type="body" idx="1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▫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"/>
          <p:cNvSpPr/>
          <p:nvPr/>
        </p:nvSpPr>
        <p:spPr>
          <a:xfrm>
            <a:off x="4985150" y="150"/>
            <a:ext cx="4158900" cy="51435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6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6"/>
          <p:cNvSpPr txBox="1">
            <a:spLocks noGrp="1"/>
          </p:cNvSpPr>
          <p:nvPr>
            <p:ph type="title"/>
          </p:nvPr>
        </p:nvSpPr>
        <p:spPr>
          <a:xfrm>
            <a:off x="452724" y="620920"/>
            <a:ext cx="3985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6"/>
          <p:cNvSpPr txBox="1">
            <a:spLocks noGrp="1"/>
          </p:cNvSpPr>
          <p:nvPr>
            <p:ph type="body" idx="1"/>
          </p:nvPr>
        </p:nvSpPr>
        <p:spPr>
          <a:xfrm>
            <a:off x="452727" y="1412678"/>
            <a:ext cx="3985200" cy="3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▫"/>
              <a:defRPr>
                <a:solidFill>
                  <a:schemeClr val="lt1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7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338" name="Google Shape;338;p7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7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372" name="Google Shape;372;p7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7"/>
          <p:cNvSpPr/>
          <p:nvPr/>
        </p:nvSpPr>
        <p:spPr>
          <a:xfrm>
            <a:off x="0" y="3579000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7"/>
          <p:cNvSpPr txBox="1">
            <a:spLocks noGrp="1"/>
          </p:cNvSpPr>
          <p:nvPr>
            <p:ph type="body" idx="1"/>
          </p:nvPr>
        </p:nvSpPr>
        <p:spPr>
          <a:xfrm>
            <a:off x="739675" y="1218009"/>
            <a:ext cx="3730800" cy="2853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1" name="Google Shape;441;p7"/>
          <p:cNvSpPr txBox="1">
            <a:spLocks noGrp="1"/>
          </p:cNvSpPr>
          <p:nvPr>
            <p:ph type="body" idx="2"/>
          </p:nvPr>
        </p:nvSpPr>
        <p:spPr>
          <a:xfrm>
            <a:off x="4694997" y="1218009"/>
            <a:ext cx="3730800" cy="2853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2" name="Google Shape;442;p7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8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446" name="Google Shape;446;p8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480" name="Google Shape;480;p8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8"/>
          <p:cNvSpPr/>
          <p:nvPr/>
        </p:nvSpPr>
        <p:spPr>
          <a:xfrm>
            <a:off x="0" y="3579000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8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8"/>
          <p:cNvSpPr txBox="1">
            <a:spLocks noGrp="1"/>
          </p:cNvSpPr>
          <p:nvPr>
            <p:ph type="body" idx="1"/>
          </p:nvPr>
        </p:nvSpPr>
        <p:spPr>
          <a:xfrm>
            <a:off x="739675" y="1235873"/>
            <a:ext cx="2477400" cy="281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9" name="Google Shape;549;p8"/>
          <p:cNvSpPr txBox="1">
            <a:spLocks noGrp="1"/>
          </p:cNvSpPr>
          <p:nvPr>
            <p:ph type="body" idx="2"/>
          </p:nvPr>
        </p:nvSpPr>
        <p:spPr>
          <a:xfrm>
            <a:off x="3344038" y="1235873"/>
            <a:ext cx="2477400" cy="281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0" name="Google Shape;550;p8"/>
          <p:cNvSpPr txBox="1">
            <a:spLocks noGrp="1"/>
          </p:cNvSpPr>
          <p:nvPr>
            <p:ph type="body" idx="3"/>
          </p:nvPr>
        </p:nvSpPr>
        <p:spPr>
          <a:xfrm>
            <a:off x="5948402" y="1235873"/>
            <a:ext cx="2477400" cy="281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1" name="Google Shape;551;p8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9"/>
          <p:cNvGrpSpPr/>
          <p:nvPr/>
        </p:nvGrpSpPr>
        <p:grpSpPr>
          <a:xfrm>
            <a:off x="28550" y="3850565"/>
            <a:ext cx="9094048" cy="1293104"/>
            <a:chOff x="28544" y="3514688"/>
            <a:chExt cx="9094048" cy="1628800"/>
          </a:xfrm>
        </p:grpSpPr>
        <p:sp>
          <p:nvSpPr>
            <p:cNvPr id="555" name="Google Shape;555;p9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9"/>
          <p:cNvGrpSpPr/>
          <p:nvPr/>
        </p:nvGrpSpPr>
        <p:grpSpPr>
          <a:xfrm>
            <a:off x="28550" y="4360998"/>
            <a:ext cx="9094048" cy="782671"/>
            <a:chOff x="28544" y="4157632"/>
            <a:chExt cx="9094048" cy="985856"/>
          </a:xfrm>
        </p:grpSpPr>
        <p:sp>
          <p:nvSpPr>
            <p:cNvPr id="589" name="Google Shape;589;p9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9"/>
          <p:cNvSpPr/>
          <p:nvPr/>
        </p:nvSpPr>
        <p:spPr>
          <a:xfrm>
            <a:off x="0" y="3579000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9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9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no graph">
  <p:cSld name="TITLE_ONLY_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"/>
          <p:cNvSpPr/>
          <p:nvPr/>
        </p:nvSpPr>
        <p:spPr>
          <a:xfrm>
            <a:off x="-25" y="-11875"/>
            <a:ext cx="9144000" cy="823200"/>
          </a:xfrm>
          <a:prstGeom prst="rect">
            <a:avLst/>
          </a:pr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0"/>
          <p:cNvSpPr txBox="1">
            <a:spLocks noGrp="1"/>
          </p:cNvSpPr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0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46557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5143488"/>
          </a:xfrm>
          <a:custGeom>
            <a:avLst/>
            <a:gdLst/>
            <a:ahLst/>
            <a:cxnLst/>
            <a:rect l="l" t="t" r="r" b="b"/>
            <a:pathLst>
              <a:path w="285750" h="160734" extrusionOk="0">
                <a:moveTo>
                  <a:pt x="17190" y="8595"/>
                </a:moveTo>
                <a:lnTo>
                  <a:pt x="17190" y="16799"/>
                </a:lnTo>
                <a:lnTo>
                  <a:pt x="8762" y="16799"/>
                </a:lnTo>
                <a:lnTo>
                  <a:pt x="8762" y="8595"/>
                </a:lnTo>
                <a:close/>
                <a:moveTo>
                  <a:pt x="25840" y="8595"/>
                </a:moveTo>
                <a:lnTo>
                  <a:pt x="25840" y="16799"/>
                </a:lnTo>
                <a:lnTo>
                  <a:pt x="17413" y="16799"/>
                </a:lnTo>
                <a:lnTo>
                  <a:pt x="17413" y="8595"/>
                </a:lnTo>
                <a:close/>
                <a:moveTo>
                  <a:pt x="34547" y="8595"/>
                </a:moveTo>
                <a:lnTo>
                  <a:pt x="34547" y="16799"/>
                </a:lnTo>
                <a:lnTo>
                  <a:pt x="26064" y="16799"/>
                </a:lnTo>
                <a:lnTo>
                  <a:pt x="26064" y="8595"/>
                </a:lnTo>
                <a:close/>
                <a:moveTo>
                  <a:pt x="43197" y="8595"/>
                </a:moveTo>
                <a:lnTo>
                  <a:pt x="43197" y="16799"/>
                </a:lnTo>
                <a:lnTo>
                  <a:pt x="34770" y="16799"/>
                </a:lnTo>
                <a:lnTo>
                  <a:pt x="34770" y="8595"/>
                </a:lnTo>
                <a:close/>
                <a:moveTo>
                  <a:pt x="51848" y="8595"/>
                </a:moveTo>
                <a:lnTo>
                  <a:pt x="51848" y="16799"/>
                </a:lnTo>
                <a:lnTo>
                  <a:pt x="43421" y="16799"/>
                </a:lnTo>
                <a:lnTo>
                  <a:pt x="43421" y="8595"/>
                </a:lnTo>
                <a:close/>
                <a:moveTo>
                  <a:pt x="60499" y="8595"/>
                </a:moveTo>
                <a:lnTo>
                  <a:pt x="60499" y="16799"/>
                </a:lnTo>
                <a:lnTo>
                  <a:pt x="52071" y="16799"/>
                </a:lnTo>
                <a:lnTo>
                  <a:pt x="52071" y="8595"/>
                </a:lnTo>
                <a:close/>
                <a:moveTo>
                  <a:pt x="69149" y="8595"/>
                </a:moveTo>
                <a:lnTo>
                  <a:pt x="69149" y="16799"/>
                </a:lnTo>
                <a:lnTo>
                  <a:pt x="60722" y="16799"/>
                </a:lnTo>
                <a:lnTo>
                  <a:pt x="60722" y="8595"/>
                </a:lnTo>
                <a:close/>
                <a:moveTo>
                  <a:pt x="77800" y="8595"/>
                </a:moveTo>
                <a:lnTo>
                  <a:pt x="77800" y="16799"/>
                </a:lnTo>
                <a:lnTo>
                  <a:pt x="69373" y="16799"/>
                </a:lnTo>
                <a:lnTo>
                  <a:pt x="69373" y="8595"/>
                </a:lnTo>
                <a:close/>
                <a:moveTo>
                  <a:pt x="86506" y="8595"/>
                </a:moveTo>
                <a:lnTo>
                  <a:pt x="86506" y="16799"/>
                </a:lnTo>
                <a:lnTo>
                  <a:pt x="78023" y="16799"/>
                </a:lnTo>
                <a:lnTo>
                  <a:pt x="78023" y="8595"/>
                </a:lnTo>
                <a:close/>
                <a:moveTo>
                  <a:pt x="95157" y="8595"/>
                </a:moveTo>
                <a:lnTo>
                  <a:pt x="95157" y="16799"/>
                </a:lnTo>
                <a:lnTo>
                  <a:pt x="86730" y="16799"/>
                </a:lnTo>
                <a:lnTo>
                  <a:pt x="86730" y="8595"/>
                </a:lnTo>
                <a:close/>
                <a:moveTo>
                  <a:pt x="103808" y="8595"/>
                </a:moveTo>
                <a:lnTo>
                  <a:pt x="103808" y="16799"/>
                </a:lnTo>
                <a:lnTo>
                  <a:pt x="95380" y="16799"/>
                </a:lnTo>
                <a:lnTo>
                  <a:pt x="95380" y="8595"/>
                </a:lnTo>
                <a:close/>
                <a:moveTo>
                  <a:pt x="112458" y="8595"/>
                </a:moveTo>
                <a:lnTo>
                  <a:pt x="112458" y="16799"/>
                </a:lnTo>
                <a:lnTo>
                  <a:pt x="104031" y="16799"/>
                </a:lnTo>
                <a:lnTo>
                  <a:pt x="104031" y="8595"/>
                </a:lnTo>
                <a:close/>
                <a:moveTo>
                  <a:pt x="121109" y="8595"/>
                </a:moveTo>
                <a:lnTo>
                  <a:pt x="121109" y="16799"/>
                </a:lnTo>
                <a:lnTo>
                  <a:pt x="112681" y="16799"/>
                </a:lnTo>
                <a:lnTo>
                  <a:pt x="112681" y="8595"/>
                </a:lnTo>
                <a:close/>
                <a:moveTo>
                  <a:pt x="129760" y="8595"/>
                </a:moveTo>
                <a:lnTo>
                  <a:pt x="129760" y="16799"/>
                </a:lnTo>
                <a:lnTo>
                  <a:pt x="121332" y="16799"/>
                </a:lnTo>
                <a:lnTo>
                  <a:pt x="121332" y="8595"/>
                </a:lnTo>
                <a:close/>
                <a:moveTo>
                  <a:pt x="138410" y="8595"/>
                </a:moveTo>
                <a:lnTo>
                  <a:pt x="138410" y="16799"/>
                </a:lnTo>
                <a:lnTo>
                  <a:pt x="129983" y="16799"/>
                </a:lnTo>
                <a:lnTo>
                  <a:pt x="129983" y="8595"/>
                </a:lnTo>
                <a:close/>
                <a:moveTo>
                  <a:pt x="147117" y="8595"/>
                </a:moveTo>
                <a:lnTo>
                  <a:pt x="147117" y="16799"/>
                </a:lnTo>
                <a:lnTo>
                  <a:pt x="138633" y="16799"/>
                </a:lnTo>
                <a:lnTo>
                  <a:pt x="138633" y="8595"/>
                </a:lnTo>
                <a:close/>
                <a:moveTo>
                  <a:pt x="155767" y="8595"/>
                </a:moveTo>
                <a:lnTo>
                  <a:pt x="155767" y="16799"/>
                </a:lnTo>
                <a:lnTo>
                  <a:pt x="147340" y="16799"/>
                </a:lnTo>
                <a:lnTo>
                  <a:pt x="147340" y="8595"/>
                </a:lnTo>
                <a:close/>
                <a:moveTo>
                  <a:pt x="164418" y="8595"/>
                </a:moveTo>
                <a:lnTo>
                  <a:pt x="164418" y="16799"/>
                </a:lnTo>
                <a:lnTo>
                  <a:pt x="155990" y="16799"/>
                </a:lnTo>
                <a:lnTo>
                  <a:pt x="155990" y="8595"/>
                </a:lnTo>
                <a:close/>
                <a:moveTo>
                  <a:pt x="173069" y="8595"/>
                </a:moveTo>
                <a:lnTo>
                  <a:pt x="173069" y="16799"/>
                </a:lnTo>
                <a:lnTo>
                  <a:pt x="164641" y="16799"/>
                </a:lnTo>
                <a:lnTo>
                  <a:pt x="164641" y="8595"/>
                </a:lnTo>
                <a:close/>
                <a:moveTo>
                  <a:pt x="181719" y="8595"/>
                </a:moveTo>
                <a:lnTo>
                  <a:pt x="181719" y="16799"/>
                </a:lnTo>
                <a:lnTo>
                  <a:pt x="173292" y="16799"/>
                </a:lnTo>
                <a:lnTo>
                  <a:pt x="173292" y="8595"/>
                </a:lnTo>
                <a:close/>
                <a:moveTo>
                  <a:pt x="190370" y="8595"/>
                </a:moveTo>
                <a:lnTo>
                  <a:pt x="190370" y="16799"/>
                </a:lnTo>
                <a:lnTo>
                  <a:pt x="181942" y="16799"/>
                </a:lnTo>
                <a:lnTo>
                  <a:pt x="181942" y="8595"/>
                </a:lnTo>
                <a:close/>
                <a:moveTo>
                  <a:pt x="199020" y="8595"/>
                </a:moveTo>
                <a:lnTo>
                  <a:pt x="199020" y="16799"/>
                </a:lnTo>
                <a:lnTo>
                  <a:pt x="190593" y="16799"/>
                </a:lnTo>
                <a:lnTo>
                  <a:pt x="190593" y="8595"/>
                </a:lnTo>
                <a:close/>
                <a:moveTo>
                  <a:pt x="207727" y="8595"/>
                </a:moveTo>
                <a:lnTo>
                  <a:pt x="207727" y="16799"/>
                </a:lnTo>
                <a:lnTo>
                  <a:pt x="199244" y="16799"/>
                </a:lnTo>
                <a:lnTo>
                  <a:pt x="199244" y="8595"/>
                </a:lnTo>
                <a:close/>
                <a:moveTo>
                  <a:pt x="216377" y="8595"/>
                </a:moveTo>
                <a:lnTo>
                  <a:pt x="216377" y="16799"/>
                </a:lnTo>
                <a:lnTo>
                  <a:pt x="207950" y="16799"/>
                </a:lnTo>
                <a:lnTo>
                  <a:pt x="207950" y="8595"/>
                </a:lnTo>
                <a:close/>
                <a:moveTo>
                  <a:pt x="225028" y="8595"/>
                </a:moveTo>
                <a:lnTo>
                  <a:pt x="225028" y="16799"/>
                </a:lnTo>
                <a:lnTo>
                  <a:pt x="216601" y="16799"/>
                </a:lnTo>
                <a:lnTo>
                  <a:pt x="216601" y="8595"/>
                </a:lnTo>
                <a:close/>
                <a:moveTo>
                  <a:pt x="233679" y="8595"/>
                </a:moveTo>
                <a:lnTo>
                  <a:pt x="233679" y="16799"/>
                </a:lnTo>
                <a:lnTo>
                  <a:pt x="225251" y="16799"/>
                </a:lnTo>
                <a:lnTo>
                  <a:pt x="225251" y="8595"/>
                </a:lnTo>
                <a:close/>
                <a:moveTo>
                  <a:pt x="242329" y="8595"/>
                </a:moveTo>
                <a:lnTo>
                  <a:pt x="242329" y="16799"/>
                </a:lnTo>
                <a:lnTo>
                  <a:pt x="233902" y="16799"/>
                </a:lnTo>
                <a:lnTo>
                  <a:pt x="233902" y="8595"/>
                </a:lnTo>
                <a:close/>
                <a:moveTo>
                  <a:pt x="250980" y="8595"/>
                </a:moveTo>
                <a:lnTo>
                  <a:pt x="250980" y="16799"/>
                </a:lnTo>
                <a:lnTo>
                  <a:pt x="242553" y="16799"/>
                </a:lnTo>
                <a:lnTo>
                  <a:pt x="242553" y="8595"/>
                </a:lnTo>
                <a:close/>
                <a:moveTo>
                  <a:pt x="259686" y="8595"/>
                </a:moveTo>
                <a:lnTo>
                  <a:pt x="259686" y="16799"/>
                </a:lnTo>
                <a:lnTo>
                  <a:pt x="251203" y="16799"/>
                </a:lnTo>
                <a:lnTo>
                  <a:pt x="251203" y="8595"/>
                </a:lnTo>
                <a:close/>
                <a:moveTo>
                  <a:pt x="268337" y="8595"/>
                </a:moveTo>
                <a:lnTo>
                  <a:pt x="268337" y="16799"/>
                </a:lnTo>
                <a:lnTo>
                  <a:pt x="259910" y="16799"/>
                </a:lnTo>
                <a:lnTo>
                  <a:pt x="259910" y="8595"/>
                </a:lnTo>
                <a:close/>
                <a:moveTo>
                  <a:pt x="276988" y="8595"/>
                </a:moveTo>
                <a:lnTo>
                  <a:pt x="276988" y="16799"/>
                </a:lnTo>
                <a:lnTo>
                  <a:pt x="268560" y="16799"/>
                </a:lnTo>
                <a:lnTo>
                  <a:pt x="268560" y="8595"/>
                </a:lnTo>
                <a:close/>
                <a:moveTo>
                  <a:pt x="17190" y="17022"/>
                </a:moveTo>
                <a:lnTo>
                  <a:pt x="17190" y="25282"/>
                </a:lnTo>
                <a:lnTo>
                  <a:pt x="8762" y="25282"/>
                </a:lnTo>
                <a:lnTo>
                  <a:pt x="8762" y="17022"/>
                </a:lnTo>
                <a:close/>
                <a:moveTo>
                  <a:pt x="25840" y="17022"/>
                </a:moveTo>
                <a:lnTo>
                  <a:pt x="25840" y="25282"/>
                </a:lnTo>
                <a:lnTo>
                  <a:pt x="17413" y="25282"/>
                </a:lnTo>
                <a:lnTo>
                  <a:pt x="17413" y="17022"/>
                </a:lnTo>
                <a:close/>
                <a:moveTo>
                  <a:pt x="34547" y="17022"/>
                </a:moveTo>
                <a:lnTo>
                  <a:pt x="34547" y="25282"/>
                </a:lnTo>
                <a:lnTo>
                  <a:pt x="26064" y="25282"/>
                </a:lnTo>
                <a:lnTo>
                  <a:pt x="26064" y="17022"/>
                </a:lnTo>
                <a:close/>
                <a:moveTo>
                  <a:pt x="43197" y="17022"/>
                </a:moveTo>
                <a:lnTo>
                  <a:pt x="43197" y="25282"/>
                </a:lnTo>
                <a:lnTo>
                  <a:pt x="34770" y="25282"/>
                </a:lnTo>
                <a:lnTo>
                  <a:pt x="34770" y="17022"/>
                </a:lnTo>
                <a:close/>
                <a:moveTo>
                  <a:pt x="51848" y="17022"/>
                </a:moveTo>
                <a:lnTo>
                  <a:pt x="51848" y="25282"/>
                </a:lnTo>
                <a:lnTo>
                  <a:pt x="43421" y="25282"/>
                </a:lnTo>
                <a:lnTo>
                  <a:pt x="43421" y="17022"/>
                </a:lnTo>
                <a:close/>
                <a:moveTo>
                  <a:pt x="60499" y="17022"/>
                </a:moveTo>
                <a:lnTo>
                  <a:pt x="60499" y="25282"/>
                </a:lnTo>
                <a:lnTo>
                  <a:pt x="52071" y="25282"/>
                </a:lnTo>
                <a:lnTo>
                  <a:pt x="52071" y="17022"/>
                </a:lnTo>
                <a:close/>
                <a:moveTo>
                  <a:pt x="69149" y="17022"/>
                </a:moveTo>
                <a:lnTo>
                  <a:pt x="69149" y="25282"/>
                </a:lnTo>
                <a:lnTo>
                  <a:pt x="60722" y="25282"/>
                </a:lnTo>
                <a:lnTo>
                  <a:pt x="60722" y="17022"/>
                </a:lnTo>
                <a:close/>
                <a:moveTo>
                  <a:pt x="77800" y="17022"/>
                </a:moveTo>
                <a:lnTo>
                  <a:pt x="77800" y="25282"/>
                </a:lnTo>
                <a:lnTo>
                  <a:pt x="69373" y="25282"/>
                </a:lnTo>
                <a:lnTo>
                  <a:pt x="69373" y="17022"/>
                </a:lnTo>
                <a:close/>
                <a:moveTo>
                  <a:pt x="86506" y="17022"/>
                </a:moveTo>
                <a:lnTo>
                  <a:pt x="86506" y="25282"/>
                </a:lnTo>
                <a:lnTo>
                  <a:pt x="78023" y="25282"/>
                </a:lnTo>
                <a:lnTo>
                  <a:pt x="78023" y="17022"/>
                </a:lnTo>
                <a:close/>
                <a:moveTo>
                  <a:pt x="95157" y="17022"/>
                </a:moveTo>
                <a:lnTo>
                  <a:pt x="95157" y="25282"/>
                </a:lnTo>
                <a:lnTo>
                  <a:pt x="86730" y="25282"/>
                </a:lnTo>
                <a:lnTo>
                  <a:pt x="86730" y="17022"/>
                </a:lnTo>
                <a:close/>
                <a:moveTo>
                  <a:pt x="103808" y="17022"/>
                </a:moveTo>
                <a:lnTo>
                  <a:pt x="103808" y="25282"/>
                </a:lnTo>
                <a:lnTo>
                  <a:pt x="95380" y="25282"/>
                </a:lnTo>
                <a:lnTo>
                  <a:pt x="95380" y="17022"/>
                </a:lnTo>
                <a:close/>
                <a:moveTo>
                  <a:pt x="112458" y="17022"/>
                </a:moveTo>
                <a:lnTo>
                  <a:pt x="112458" y="25282"/>
                </a:lnTo>
                <a:lnTo>
                  <a:pt x="104031" y="25282"/>
                </a:lnTo>
                <a:lnTo>
                  <a:pt x="104031" y="17022"/>
                </a:lnTo>
                <a:close/>
                <a:moveTo>
                  <a:pt x="121109" y="17022"/>
                </a:moveTo>
                <a:lnTo>
                  <a:pt x="121109" y="25282"/>
                </a:lnTo>
                <a:lnTo>
                  <a:pt x="112681" y="25282"/>
                </a:lnTo>
                <a:lnTo>
                  <a:pt x="112681" y="17022"/>
                </a:lnTo>
                <a:close/>
                <a:moveTo>
                  <a:pt x="129760" y="17022"/>
                </a:moveTo>
                <a:lnTo>
                  <a:pt x="129760" y="25282"/>
                </a:lnTo>
                <a:lnTo>
                  <a:pt x="121332" y="25282"/>
                </a:lnTo>
                <a:lnTo>
                  <a:pt x="121332" y="17022"/>
                </a:lnTo>
                <a:close/>
                <a:moveTo>
                  <a:pt x="138410" y="17022"/>
                </a:moveTo>
                <a:lnTo>
                  <a:pt x="138410" y="25282"/>
                </a:lnTo>
                <a:lnTo>
                  <a:pt x="129983" y="25282"/>
                </a:lnTo>
                <a:lnTo>
                  <a:pt x="129983" y="17022"/>
                </a:lnTo>
                <a:close/>
                <a:moveTo>
                  <a:pt x="147117" y="17022"/>
                </a:moveTo>
                <a:lnTo>
                  <a:pt x="147117" y="25282"/>
                </a:lnTo>
                <a:lnTo>
                  <a:pt x="138633" y="25282"/>
                </a:lnTo>
                <a:lnTo>
                  <a:pt x="138633" y="17022"/>
                </a:lnTo>
                <a:close/>
                <a:moveTo>
                  <a:pt x="155767" y="17022"/>
                </a:moveTo>
                <a:lnTo>
                  <a:pt x="155767" y="25282"/>
                </a:lnTo>
                <a:lnTo>
                  <a:pt x="147340" y="25282"/>
                </a:lnTo>
                <a:lnTo>
                  <a:pt x="147340" y="17022"/>
                </a:lnTo>
                <a:close/>
                <a:moveTo>
                  <a:pt x="164418" y="17022"/>
                </a:moveTo>
                <a:lnTo>
                  <a:pt x="164418" y="25282"/>
                </a:lnTo>
                <a:lnTo>
                  <a:pt x="155990" y="25282"/>
                </a:lnTo>
                <a:lnTo>
                  <a:pt x="155990" y="17022"/>
                </a:lnTo>
                <a:close/>
                <a:moveTo>
                  <a:pt x="173069" y="17022"/>
                </a:moveTo>
                <a:lnTo>
                  <a:pt x="173069" y="25282"/>
                </a:lnTo>
                <a:lnTo>
                  <a:pt x="164641" y="25282"/>
                </a:lnTo>
                <a:lnTo>
                  <a:pt x="164641" y="17022"/>
                </a:lnTo>
                <a:close/>
                <a:moveTo>
                  <a:pt x="181719" y="17022"/>
                </a:moveTo>
                <a:lnTo>
                  <a:pt x="181719" y="25282"/>
                </a:lnTo>
                <a:lnTo>
                  <a:pt x="173292" y="25282"/>
                </a:lnTo>
                <a:lnTo>
                  <a:pt x="173292" y="17022"/>
                </a:lnTo>
                <a:close/>
                <a:moveTo>
                  <a:pt x="190370" y="17022"/>
                </a:moveTo>
                <a:lnTo>
                  <a:pt x="190370" y="25282"/>
                </a:lnTo>
                <a:lnTo>
                  <a:pt x="181942" y="25282"/>
                </a:lnTo>
                <a:lnTo>
                  <a:pt x="181942" y="17022"/>
                </a:lnTo>
                <a:close/>
                <a:moveTo>
                  <a:pt x="199020" y="17022"/>
                </a:moveTo>
                <a:lnTo>
                  <a:pt x="199020" y="25282"/>
                </a:lnTo>
                <a:lnTo>
                  <a:pt x="190593" y="25282"/>
                </a:lnTo>
                <a:lnTo>
                  <a:pt x="190593" y="17022"/>
                </a:lnTo>
                <a:close/>
                <a:moveTo>
                  <a:pt x="207727" y="17022"/>
                </a:moveTo>
                <a:lnTo>
                  <a:pt x="207727" y="25282"/>
                </a:lnTo>
                <a:lnTo>
                  <a:pt x="199244" y="25282"/>
                </a:lnTo>
                <a:lnTo>
                  <a:pt x="199244" y="17022"/>
                </a:lnTo>
                <a:close/>
                <a:moveTo>
                  <a:pt x="216377" y="17022"/>
                </a:moveTo>
                <a:lnTo>
                  <a:pt x="216377" y="25282"/>
                </a:lnTo>
                <a:lnTo>
                  <a:pt x="207950" y="25282"/>
                </a:lnTo>
                <a:lnTo>
                  <a:pt x="207950" y="17022"/>
                </a:lnTo>
                <a:close/>
                <a:moveTo>
                  <a:pt x="225028" y="17022"/>
                </a:moveTo>
                <a:lnTo>
                  <a:pt x="225028" y="25282"/>
                </a:lnTo>
                <a:lnTo>
                  <a:pt x="216601" y="25282"/>
                </a:lnTo>
                <a:lnTo>
                  <a:pt x="216601" y="17022"/>
                </a:lnTo>
                <a:close/>
                <a:moveTo>
                  <a:pt x="233679" y="17022"/>
                </a:moveTo>
                <a:lnTo>
                  <a:pt x="233679" y="25282"/>
                </a:lnTo>
                <a:lnTo>
                  <a:pt x="225251" y="25282"/>
                </a:lnTo>
                <a:lnTo>
                  <a:pt x="225251" y="17022"/>
                </a:lnTo>
                <a:close/>
                <a:moveTo>
                  <a:pt x="242329" y="17022"/>
                </a:moveTo>
                <a:lnTo>
                  <a:pt x="242329" y="25282"/>
                </a:lnTo>
                <a:lnTo>
                  <a:pt x="233902" y="25282"/>
                </a:lnTo>
                <a:lnTo>
                  <a:pt x="233902" y="17022"/>
                </a:lnTo>
                <a:close/>
                <a:moveTo>
                  <a:pt x="250980" y="17022"/>
                </a:moveTo>
                <a:lnTo>
                  <a:pt x="250980" y="25282"/>
                </a:lnTo>
                <a:lnTo>
                  <a:pt x="242553" y="25282"/>
                </a:lnTo>
                <a:lnTo>
                  <a:pt x="242553" y="17022"/>
                </a:lnTo>
                <a:close/>
                <a:moveTo>
                  <a:pt x="259686" y="17022"/>
                </a:moveTo>
                <a:lnTo>
                  <a:pt x="259686" y="25282"/>
                </a:lnTo>
                <a:lnTo>
                  <a:pt x="251203" y="25282"/>
                </a:lnTo>
                <a:lnTo>
                  <a:pt x="251203" y="17022"/>
                </a:lnTo>
                <a:close/>
                <a:moveTo>
                  <a:pt x="268337" y="17022"/>
                </a:moveTo>
                <a:lnTo>
                  <a:pt x="268337" y="25282"/>
                </a:lnTo>
                <a:lnTo>
                  <a:pt x="259910" y="25282"/>
                </a:lnTo>
                <a:lnTo>
                  <a:pt x="259910" y="17022"/>
                </a:lnTo>
                <a:close/>
                <a:moveTo>
                  <a:pt x="276988" y="17022"/>
                </a:moveTo>
                <a:lnTo>
                  <a:pt x="276988" y="25282"/>
                </a:lnTo>
                <a:lnTo>
                  <a:pt x="268560" y="25282"/>
                </a:lnTo>
                <a:lnTo>
                  <a:pt x="268560" y="17022"/>
                </a:lnTo>
                <a:close/>
                <a:moveTo>
                  <a:pt x="17190" y="25505"/>
                </a:moveTo>
                <a:lnTo>
                  <a:pt x="17190" y="33709"/>
                </a:lnTo>
                <a:lnTo>
                  <a:pt x="8762" y="33709"/>
                </a:lnTo>
                <a:lnTo>
                  <a:pt x="8762" y="25505"/>
                </a:lnTo>
                <a:close/>
                <a:moveTo>
                  <a:pt x="25840" y="25505"/>
                </a:moveTo>
                <a:lnTo>
                  <a:pt x="25840" y="33709"/>
                </a:lnTo>
                <a:lnTo>
                  <a:pt x="17413" y="33709"/>
                </a:lnTo>
                <a:lnTo>
                  <a:pt x="17413" y="25505"/>
                </a:lnTo>
                <a:close/>
                <a:moveTo>
                  <a:pt x="34547" y="25505"/>
                </a:moveTo>
                <a:lnTo>
                  <a:pt x="34547" y="33709"/>
                </a:lnTo>
                <a:lnTo>
                  <a:pt x="26064" y="33709"/>
                </a:lnTo>
                <a:lnTo>
                  <a:pt x="26064" y="25505"/>
                </a:lnTo>
                <a:close/>
                <a:moveTo>
                  <a:pt x="43197" y="25505"/>
                </a:moveTo>
                <a:lnTo>
                  <a:pt x="43197" y="33709"/>
                </a:lnTo>
                <a:lnTo>
                  <a:pt x="34770" y="33709"/>
                </a:lnTo>
                <a:lnTo>
                  <a:pt x="34770" y="25505"/>
                </a:lnTo>
                <a:close/>
                <a:moveTo>
                  <a:pt x="51848" y="25505"/>
                </a:moveTo>
                <a:lnTo>
                  <a:pt x="51848" y="33709"/>
                </a:lnTo>
                <a:lnTo>
                  <a:pt x="43421" y="33709"/>
                </a:lnTo>
                <a:lnTo>
                  <a:pt x="43421" y="25505"/>
                </a:lnTo>
                <a:close/>
                <a:moveTo>
                  <a:pt x="60499" y="25505"/>
                </a:moveTo>
                <a:lnTo>
                  <a:pt x="60499" y="33709"/>
                </a:lnTo>
                <a:lnTo>
                  <a:pt x="52071" y="33709"/>
                </a:lnTo>
                <a:lnTo>
                  <a:pt x="52071" y="25505"/>
                </a:lnTo>
                <a:close/>
                <a:moveTo>
                  <a:pt x="69149" y="25505"/>
                </a:moveTo>
                <a:lnTo>
                  <a:pt x="69149" y="33709"/>
                </a:lnTo>
                <a:lnTo>
                  <a:pt x="60722" y="33709"/>
                </a:lnTo>
                <a:lnTo>
                  <a:pt x="60722" y="25505"/>
                </a:lnTo>
                <a:close/>
                <a:moveTo>
                  <a:pt x="77800" y="25505"/>
                </a:moveTo>
                <a:lnTo>
                  <a:pt x="77800" y="33709"/>
                </a:lnTo>
                <a:lnTo>
                  <a:pt x="69373" y="33709"/>
                </a:lnTo>
                <a:lnTo>
                  <a:pt x="69373" y="25505"/>
                </a:lnTo>
                <a:close/>
                <a:moveTo>
                  <a:pt x="86506" y="25505"/>
                </a:moveTo>
                <a:lnTo>
                  <a:pt x="86506" y="33709"/>
                </a:lnTo>
                <a:lnTo>
                  <a:pt x="78023" y="33709"/>
                </a:lnTo>
                <a:lnTo>
                  <a:pt x="78023" y="25505"/>
                </a:lnTo>
                <a:close/>
                <a:moveTo>
                  <a:pt x="95157" y="25505"/>
                </a:moveTo>
                <a:lnTo>
                  <a:pt x="95157" y="33709"/>
                </a:lnTo>
                <a:lnTo>
                  <a:pt x="86730" y="33709"/>
                </a:lnTo>
                <a:lnTo>
                  <a:pt x="86730" y="25505"/>
                </a:lnTo>
                <a:close/>
                <a:moveTo>
                  <a:pt x="103808" y="25505"/>
                </a:moveTo>
                <a:lnTo>
                  <a:pt x="103808" y="33709"/>
                </a:lnTo>
                <a:lnTo>
                  <a:pt x="95380" y="33709"/>
                </a:lnTo>
                <a:lnTo>
                  <a:pt x="95380" y="25505"/>
                </a:lnTo>
                <a:close/>
                <a:moveTo>
                  <a:pt x="112458" y="25505"/>
                </a:moveTo>
                <a:lnTo>
                  <a:pt x="112458" y="33709"/>
                </a:lnTo>
                <a:lnTo>
                  <a:pt x="104031" y="33709"/>
                </a:lnTo>
                <a:lnTo>
                  <a:pt x="104031" y="25505"/>
                </a:lnTo>
                <a:close/>
                <a:moveTo>
                  <a:pt x="121109" y="25505"/>
                </a:moveTo>
                <a:lnTo>
                  <a:pt x="121109" y="33709"/>
                </a:lnTo>
                <a:lnTo>
                  <a:pt x="112681" y="33709"/>
                </a:lnTo>
                <a:lnTo>
                  <a:pt x="112681" y="25505"/>
                </a:lnTo>
                <a:close/>
                <a:moveTo>
                  <a:pt x="129760" y="25505"/>
                </a:moveTo>
                <a:lnTo>
                  <a:pt x="129760" y="33709"/>
                </a:lnTo>
                <a:lnTo>
                  <a:pt x="121332" y="33709"/>
                </a:lnTo>
                <a:lnTo>
                  <a:pt x="121332" y="25505"/>
                </a:lnTo>
                <a:close/>
                <a:moveTo>
                  <a:pt x="138410" y="25505"/>
                </a:moveTo>
                <a:lnTo>
                  <a:pt x="138410" y="33709"/>
                </a:lnTo>
                <a:lnTo>
                  <a:pt x="129983" y="33709"/>
                </a:lnTo>
                <a:lnTo>
                  <a:pt x="129983" y="25505"/>
                </a:lnTo>
                <a:close/>
                <a:moveTo>
                  <a:pt x="147117" y="25505"/>
                </a:moveTo>
                <a:lnTo>
                  <a:pt x="147117" y="33709"/>
                </a:lnTo>
                <a:lnTo>
                  <a:pt x="138633" y="33709"/>
                </a:lnTo>
                <a:lnTo>
                  <a:pt x="138633" y="25505"/>
                </a:lnTo>
                <a:close/>
                <a:moveTo>
                  <a:pt x="155767" y="25505"/>
                </a:moveTo>
                <a:lnTo>
                  <a:pt x="155767" y="33709"/>
                </a:lnTo>
                <a:lnTo>
                  <a:pt x="147340" y="33709"/>
                </a:lnTo>
                <a:lnTo>
                  <a:pt x="147340" y="25505"/>
                </a:lnTo>
                <a:close/>
                <a:moveTo>
                  <a:pt x="164418" y="25505"/>
                </a:moveTo>
                <a:lnTo>
                  <a:pt x="164418" y="33709"/>
                </a:lnTo>
                <a:lnTo>
                  <a:pt x="155990" y="33709"/>
                </a:lnTo>
                <a:lnTo>
                  <a:pt x="155990" y="25505"/>
                </a:lnTo>
                <a:close/>
                <a:moveTo>
                  <a:pt x="173069" y="25505"/>
                </a:moveTo>
                <a:lnTo>
                  <a:pt x="173069" y="33709"/>
                </a:lnTo>
                <a:lnTo>
                  <a:pt x="164641" y="33709"/>
                </a:lnTo>
                <a:lnTo>
                  <a:pt x="164641" y="25505"/>
                </a:lnTo>
                <a:close/>
                <a:moveTo>
                  <a:pt x="181719" y="25505"/>
                </a:moveTo>
                <a:lnTo>
                  <a:pt x="181719" y="33709"/>
                </a:lnTo>
                <a:lnTo>
                  <a:pt x="173292" y="33709"/>
                </a:lnTo>
                <a:lnTo>
                  <a:pt x="173292" y="25505"/>
                </a:lnTo>
                <a:close/>
                <a:moveTo>
                  <a:pt x="190370" y="25505"/>
                </a:moveTo>
                <a:lnTo>
                  <a:pt x="190370" y="33709"/>
                </a:lnTo>
                <a:lnTo>
                  <a:pt x="181942" y="33709"/>
                </a:lnTo>
                <a:lnTo>
                  <a:pt x="181942" y="25505"/>
                </a:lnTo>
                <a:close/>
                <a:moveTo>
                  <a:pt x="199020" y="25505"/>
                </a:moveTo>
                <a:lnTo>
                  <a:pt x="199020" y="33709"/>
                </a:lnTo>
                <a:lnTo>
                  <a:pt x="190593" y="33709"/>
                </a:lnTo>
                <a:lnTo>
                  <a:pt x="190593" y="25505"/>
                </a:lnTo>
                <a:close/>
                <a:moveTo>
                  <a:pt x="207727" y="25505"/>
                </a:moveTo>
                <a:lnTo>
                  <a:pt x="207727" y="33709"/>
                </a:lnTo>
                <a:lnTo>
                  <a:pt x="199244" y="33709"/>
                </a:lnTo>
                <a:lnTo>
                  <a:pt x="199244" y="25505"/>
                </a:lnTo>
                <a:close/>
                <a:moveTo>
                  <a:pt x="216377" y="25505"/>
                </a:moveTo>
                <a:lnTo>
                  <a:pt x="216377" y="33709"/>
                </a:lnTo>
                <a:lnTo>
                  <a:pt x="207950" y="33709"/>
                </a:lnTo>
                <a:lnTo>
                  <a:pt x="207950" y="25505"/>
                </a:lnTo>
                <a:close/>
                <a:moveTo>
                  <a:pt x="225028" y="25505"/>
                </a:moveTo>
                <a:lnTo>
                  <a:pt x="225028" y="33709"/>
                </a:lnTo>
                <a:lnTo>
                  <a:pt x="216601" y="33709"/>
                </a:lnTo>
                <a:lnTo>
                  <a:pt x="216601" y="25505"/>
                </a:lnTo>
                <a:close/>
                <a:moveTo>
                  <a:pt x="233679" y="25505"/>
                </a:moveTo>
                <a:lnTo>
                  <a:pt x="233679" y="33709"/>
                </a:lnTo>
                <a:lnTo>
                  <a:pt x="225251" y="33709"/>
                </a:lnTo>
                <a:lnTo>
                  <a:pt x="225251" y="25505"/>
                </a:lnTo>
                <a:close/>
                <a:moveTo>
                  <a:pt x="242329" y="25505"/>
                </a:moveTo>
                <a:lnTo>
                  <a:pt x="242329" y="33709"/>
                </a:lnTo>
                <a:lnTo>
                  <a:pt x="233902" y="33709"/>
                </a:lnTo>
                <a:lnTo>
                  <a:pt x="233902" y="25505"/>
                </a:lnTo>
                <a:close/>
                <a:moveTo>
                  <a:pt x="250980" y="25505"/>
                </a:moveTo>
                <a:lnTo>
                  <a:pt x="250980" y="33709"/>
                </a:lnTo>
                <a:lnTo>
                  <a:pt x="242553" y="33709"/>
                </a:lnTo>
                <a:lnTo>
                  <a:pt x="242553" y="25505"/>
                </a:lnTo>
                <a:close/>
                <a:moveTo>
                  <a:pt x="259686" y="25505"/>
                </a:moveTo>
                <a:lnTo>
                  <a:pt x="259686" y="33709"/>
                </a:lnTo>
                <a:lnTo>
                  <a:pt x="251203" y="33709"/>
                </a:lnTo>
                <a:lnTo>
                  <a:pt x="251203" y="25505"/>
                </a:lnTo>
                <a:close/>
                <a:moveTo>
                  <a:pt x="268337" y="25505"/>
                </a:moveTo>
                <a:lnTo>
                  <a:pt x="268337" y="33709"/>
                </a:lnTo>
                <a:lnTo>
                  <a:pt x="259910" y="33709"/>
                </a:lnTo>
                <a:lnTo>
                  <a:pt x="259910" y="25505"/>
                </a:lnTo>
                <a:close/>
                <a:moveTo>
                  <a:pt x="276988" y="25505"/>
                </a:moveTo>
                <a:lnTo>
                  <a:pt x="276988" y="33709"/>
                </a:lnTo>
                <a:lnTo>
                  <a:pt x="268560" y="33709"/>
                </a:lnTo>
                <a:lnTo>
                  <a:pt x="268560" y="25505"/>
                </a:lnTo>
                <a:close/>
                <a:moveTo>
                  <a:pt x="17190" y="33933"/>
                </a:moveTo>
                <a:lnTo>
                  <a:pt x="17190" y="42193"/>
                </a:lnTo>
                <a:lnTo>
                  <a:pt x="8762" y="42193"/>
                </a:lnTo>
                <a:lnTo>
                  <a:pt x="8762" y="33933"/>
                </a:lnTo>
                <a:close/>
                <a:moveTo>
                  <a:pt x="25840" y="33933"/>
                </a:moveTo>
                <a:lnTo>
                  <a:pt x="25840" y="42193"/>
                </a:lnTo>
                <a:lnTo>
                  <a:pt x="17413" y="42193"/>
                </a:lnTo>
                <a:lnTo>
                  <a:pt x="17413" y="33933"/>
                </a:lnTo>
                <a:close/>
                <a:moveTo>
                  <a:pt x="34547" y="33933"/>
                </a:moveTo>
                <a:lnTo>
                  <a:pt x="34547" y="42193"/>
                </a:lnTo>
                <a:lnTo>
                  <a:pt x="26064" y="42193"/>
                </a:lnTo>
                <a:lnTo>
                  <a:pt x="26064" y="33933"/>
                </a:lnTo>
                <a:close/>
                <a:moveTo>
                  <a:pt x="43197" y="33933"/>
                </a:moveTo>
                <a:lnTo>
                  <a:pt x="43197" y="42193"/>
                </a:lnTo>
                <a:lnTo>
                  <a:pt x="34770" y="42193"/>
                </a:lnTo>
                <a:lnTo>
                  <a:pt x="34770" y="33933"/>
                </a:lnTo>
                <a:close/>
                <a:moveTo>
                  <a:pt x="51848" y="33933"/>
                </a:moveTo>
                <a:lnTo>
                  <a:pt x="51848" y="42193"/>
                </a:lnTo>
                <a:lnTo>
                  <a:pt x="43421" y="42193"/>
                </a:lnTo>
                <a:lnTo>
                  <a:pt x="43421" y="33933"/>
                </a:lnTo>
                <a:close/>
                <a:moveTo>
                  <a:pt x="60499" y="33933"/>
                </a:moveTo>
                <a:lnTo>
                  <a:pt x="60499" y="42193"/>
                </a:lnTo>
                <a:lnTo>
                  <a:pt x="52071" y="42193"/>
                </a:lnTo>
                <a:lnTo>
                  <a:pt x="52071" y="33933"/>
                </a:lnTo>
                <a:close/>
                <a:moveTo>
                  <a:pt x="69149" y="33933"/>
                </a:moveTo>
                <a:lnTo>
                  <a:pt x="69149" y="42193"/>
                </a:lnTo>
                <a:lnTo>
                  <a:pt x="60722" y="42193"/>
                </a:lnTo>
                <a:lnTo>
                  <a:pt x="60722" y="33933"/>
                </a:lnTo>
                <a:close/>
                <a:moveTo>
                  <a:pt x="77800" y="33933"/>
                </a:moveTo>
                <a:lnTo>
                  <a:pt x="77800" y="42193"/>
                </a:lnTo>
                <a:lnTo>
                  <a:pt x="69373" y="42193"/>
                </a:lnTo>
                <a:lnTo>
                  <a:pt x="69373" y="33933"/>
                </a:lnTo>
                <a:close/>
                <a:moveTo>
                  <a:pt x="86506" y="33933"/>
                </a:moveTo>
                <a:lnTo>
                  <a:pt x="86506" y="42193"/>
                </a:lnTo>
                <a:lnTo>
                  <a:pt x="78023" y="42193"/>
                </a:lnTo>
                <a:lnTo>
                  <a:pt x="78023" y="33933"/>
                </a:lnTo>
                <a:close/>
                <a:moveTo>
                  <a:pt x="95157" y="33933"/>
                </a:moveTo>
                <a:lnTo>
                  <a:pt x="95157" y="42193"/>
                </a:lnTo>
                <a:lnTo>
                  <a:pt x="86730" y="42193"/>
                </a:lnTo>
                <a:lnTo>
                  <a:pt x="86730" y="33933"/>
                </a:lnTo>
                <a:close/>
                <a:moveTo>
                  <a:pt x="103808" y="33933"/>
                </a:moveTo>
                <a:lnTo>
                  <a:pt x="103808" y="42193"/>
                </a:lnTo>
                <a:lnTo>
                  <a:pt x="95380" y="42193"/>
                </a:lnTo>
                <a:lnTo>
                  <a:pt x="95380" y="33933"/>
                </a:lnTo>
                <a:close/>
                <a:moveTo>
                  <a:pt x="112458" y="33933"/>
                </a:moveTo>
                <a:lnTo>
                  <a:pt x="112458" y="42193"/>
                </a:lnTo>
                <a:lnTo>
                  <a:pt x="104031" y="42193"/>
                </a:lnTo>
                <a:lnTo>
                  <a:pt x="104031" y="33933"/>
                </a:lnTo>
                <a:close/>
                <a:moveTo>
                  <a:pt x="121109" y="33933"/>
                </a:moveTo>
                <a:lnTo>
                  <a:pt x="121109" y="42193"/>
                </a:lnTo>
                <a:lnTo>
                  <a:pt x="112681" y="42193"/>
                </a:lnTo>
                <a:lnTo>
                  <a:pt x="112681" y="33933"/>
                </a:lnTo>
                <a:close/>
                <a:moveTo>
                  <a:pt x="129760" y="33933"/>
                </a:moveTo>
                <a:lnTo>
                  <a:pt x="129760" y="42193"/>
                </a:lnTo>
                <a:lnTo>
                  <a:pt x="121332" y="42193"/>
                </a:lnTo>
                <a:lnTo>
                  <a:pt x="121332" y="33933"/>
                </a:lnTo>
                <a:close/>
                <a:moveTo>
                  <a:pt x="138410" y="33933"/>
                </a:moveTo>
                <a:lnTo>
                  <a:pt x="138410" y="42193"/>
                </a:lnTo>
                <a:lnTo>
                  <a:pt x="129983" y="42193"/>
                </a:lnTo>
                <a:lnTo>
                  <a:pt x="129983" y="33933"/>
                </a:lnTo>
                <a:close/>
                <a:moveTo>
                  <a:pt x="147117" y="33933"/>
                </a:moveTo>
                <a:lnTo>
                  <a:pt x="147117" y="42193"/>
                </a:lnTo>
                <a:lnTo>
                  <a:pt x="138633" y="42193"/>
                </a:lnTo>
                <a:lnTo>
                  <a:pt x="138633" y="33933"/>
                </a:lnTo>
                <a:close/>
                <a:moveTo>
                  <a:pt x="155767" y="33933"/>
                </a:moveTo>
                <a:lnTo>
                  <a:pt x="155767" y="42193"/>
                </a:lnTo>
                <a:lnTo>
                  <a:pt x="147340" y="42193"/>
                </a:lnTo>
                <a:lnTo>
                  <a:pt x="147340" y="33933"/>
                </a:lnTo>
                <a:close/>
                <a:moveTo>
                  <a:pt x="164418" y="33933"/>
                </a:moveTo>
                <a:lnTo>
                  <a:pt x="164418" y="42193"/>
                </a:lnTo>
                <a:lnTo>
                  <a:pt x="155990" y="42193"/>
                </a:lnTo>
                <a:lnTo>
                  <a:pt x="155990" y="33933"/>
                </a:lnTo>
                <a:close/>
                <a:moveTo>
                  <a:pt x="173069" y="33933"/>
                </a:moveTo>
                <a:lnTo>
                  <a:pt x="173069" y="42193"/>
                </a:lnTo>
                <a:lnTo>
                  <a:pt x="164641" y="42193"/>
                </a:lnTo>
                <a:lnTo>
                  <a:pt x="164641" y="33933"/>
                </a:lnTo>
                <a:close/>
                <a:moveTo>
                  <a:pt x="181719" y="33933"/>
                </a:moveTo>
                <a:lnTo>
                  <a:pt x="181719" y="42193"/>
                </a:lnTo>
                <a:lnTo>
                  <a:pt x="173292" y="42193"/>
                </a:lnTo>
                <a:lnTo>
                  <a:pt x="173292" y="33933"/>
                </a:lnTo>
                <a:close/>
                <a:moveTo>
                  <a:pt x="190370" y="33933"/>
                </a:moveTo>
                <a:lnTo>
                  <a:pt x="190370" y="42193"/>
                </a:lnTo>
                <a:lnTo>
                  <a:pt x="181942" y="42193"/>
                </a:lnTo>
                <a:lnTo>
                  <a:pt x="181942" y="33933"/>
                </a:lnTo>
                <a:close/>
                <a:moveTo>
                  <a:pt x="199020" y="33933"/>
                </a:moveTo>
                <a:lnTo>
                  <a:pt x="199020" y="42193"/>
                </a:lnTo>
                <a:lnTo>
                  <a:pt x="190593" y="42193"/>
                </a:lnTo>
                <a:lnTo>
                  <a:pt x="190593" y="33933"/>
                </a:lnTo>
                <a:close/>
                <a:moveTo>
                  <a:pt x="207727" y="33933"/>
                </a:moveTo>
                <a:lnTo>
                  <a:pt x="207727" y="42193"/>
                </a:lnTo>
                <a:lnTo>
                  <a:pt x="199244" y="42193"/>
                </a:lnTo>
                <a:lnTo>
                  <a:pt x="199244" y="33933"/>
                </a:lnTo>
                <a:close/>
                <a:moveTo>
                  <a:pt x="216377" y="33933"/>
                </a:moveTo>
                <a:lnTo>
                  <a:pt x="216377" y="42193"/>
                </a:lnTo>
                <a:lnTo>
                  <a:pt x="207950" y="42193"/>
                </a:lnTo>
                <a:lnTo>
                  <a:pt x="207950" y="33933"/>
                </a:lnTo>
                <a:close/>
                <a:moveTo>
                  <a:pt x="225028" y="33933"/>
                </a:moveTo>
                <a:lnTo>
                  <a:pt x="225028" y="42193"/>
                </a:lnTo>
                <a:lnTo>
                  <a:pt x="216601" y="42193"/>
                </a:lnTo>
                <a:lnTo>
                  <a:pt x="216601" y="33933"/>
                </a:lnTo>
                <a:close/>
                <a:moveTo>
                  <a:pt x="233679" y="33933"/>
                </a:moveTo>
                <a:lnTo>
                  <a:pt x="233679" y="42193"/>
                </a:lnTo>
                <a:lnTo>
                  <a:pt x="225251" y="42193"/>
                </a:lnTo>
                <a:lnTo>
                  <a:pt x="225251" y="33933"/>
                </a:lnTo>
                <a:close/>
                <a:moveTo>
                  <a:pt x="242329" y="33933"/>
                </a:moveTo>
                <a:lnTo>
                  <a:pt x="242329" y="42193"/>
                </a:lnTo>
                <a:lnTo>
                  <a:pt x="233902" y="42193"/>
                </a:lnTo>
                <a:lnTo>
                  <a:pt x="233902" y="33933"/>
                </a:lnTo>
                <a:close/>
                <a:moveTo>
                  <a:pt x="250980" y="33933"/>
                </a:moveTo>
                <a:lnTo>
                  <a:pt x="250980" y="42193"/>
                </a:lnTo>
                <a:lnTo>
                  <a:pt x="242553" y="42193"/>
                </a:lnTo>
                <a:lnTo>
                  <a:pt x="242553" y="33933"/>
                </a:lnTo>
                <a:close/>
                <a:moveTo>
                  <a:pt x="259686" y="33933"/>
                </a:moveTo>
                <a:lnTo>
                  <a:pt x="259686" y="42193"/>
                </a:lnTo>
                <a:lnTo>
                  <a:pt x="251203" y="42193"/>
                </a:lnTo>
                <a:lnTo>
                  <a:pt x="251203" y="33933"/>
                </a:lnTo>
                <a:close/>
                <a:moveTo>
                  <a:pt x="268337" y="33933"/>
                </a:moveTo>
                <a:lnTo>
                  <a:pt x="268337" y="42193"/>
                </a:lnTo>
                <a:lnTo>
                  <a:pt x="259910" y="42193"/>
                </a:lnTo>
                <a:lnTo>
                  <a:pt x="259910" y="33933"/>
                </a:lnTo>
                <a:close/>
                <a:moveTo>
                  <a:pt x="276988" y="33933"/>
                </a:moveTo>
                <a:lnTo>
                  <a:pt x="276988" y="42193"/>
                </a:lnTo>
                <a:lnTo>
                  <a:pt x="268560" y="42193"/>
                </a:lnTo>
                <a:lnTo>
                  <a:pt x="268560" y="33933"/>
                </a:lnTo>
                <a:close/>
                <a:moveTo>
                  <a:pt x="17190" y="42416"/>
                </a:moveTo>
                <a:lnTo>
                  <a:pt x="17190" y="50620"/>
                </a:lnTo>
                <a:lnTo>
                  <a:pt x="8762" y="50620"/>
                </a:lnTo>
                <a:lnTo>
                  <a:pt x="8762" y="42416"/>
                </a:lnTo>
                <a:close/>
                <a:moveTo>
                  <a:pt x="25840" y="42416"/>
                </a:moveTo>
                <a:lnTo>
                  <a:pt x="25840" y="50620"/>
                </a:lnTo>
                <a:lnTo>
                  <a:pt x="17413" y="50620"/>
                </a:lnTo>
                <a:lnTo>
                  <a:pt x="17413" y="42416"/>
                </a:lnTo>
                <a:close/>
                <a:moveTo>
                  <a:pt x="34547" y="42416"/>
                </a:moveTo>
                <a:lnTo>
                  <a:pt x="34547" y="50620"/>
                </a:lnTo>
                <a:lnTo>
                  <a:pt x="26064" y="50620"/>
                </a:lnTo>
                <a:lnTo>
                  <a:pt x="26064" y="42416"/>
                </a:lnTo>
                <a:close/>
                <a:moveTo>
                  <a:pt x="43197" y="42416"/>
                </a:moveTo>
                <a:lnTo>
                  <a:pt x="43197" y="50620"/>
                </a:lnTo>
                <a:lnTo>
                  <a:pt x="34770" y="50620"/>
                </a:lnTo>
                <a:lnTo>
                  <a:pt x="34770" y="42416"/>
                </a:lnTo>
                <a:close/>
                <a:moveTo>
                  <a:pt x="51848" y="42416"/>
                </a:moveTo>
                <a:lnTo>
                  <a:pt x="51848" y="50620"/>
                </a:lnTo>
                <a:lnTo>
                  <a:pt x="43421" y="50620"/>
                </a:lnTo>
                <a:lnTo>
                  <a:pt x="43421" y="42416"/>
                </a:lnTo>
                <a:close/>
                <a:moveTo>
                  <a:pt x="60499" y="42416"/>
                </a:moveTo>
                <a:lnTo>
                  <a:pt x="60499" y="50620"/>
                </a:lnTo>
                <a:lnTo>
                  <a:pt x="52071" y="50620"/>
                </a:lnTo>
                <a:lnTo>
                  <a:pt x="52071" y="42416"/>
                </a:lnTo>
                <a:close/>
                <a:moveTo>
                  <a:pt x="69149" y="42416"/>
                </a:moveTo>
                <a:lnTo>
                  <a:pt x="69149" y="50620"/>
                </a:lnTo>
                <a:lnTo>
                  <a:pt x="60722" y="50620"/>
                </a:lnTo>
                <a:lnTo>
                  <a:pt x="60722" y="42416"/>
                </a:lnTo>
                <a:close/>
                <a:moveTo>
                  <a:pt x="77800" y="42416"/>
                </a:moveTo>
                <a:lnTo>
                  <a:pt x="77800" y="50620"/>
                </a:lnTo>
                <a:lnTo>
                  <a:pt x="69373" y="50620"/>
                </a:lnTo>
                <a:lnTo>
                  <a:pt x="69373" y="42416"/>
                </a:lnTo>
                <a:close/>
                <a:moveTo>
                  <a:pt x="86506" y="42416"/>
                </a:moveTo>
                <a:lnTo>
                  <a:pt x="86506" y="50620"/>
                </a:lnTo>
                <a:lnTo>
                  <a:pt x="78023" y="50620"/>
                </a:lnTo>
                <a:lnTo>
                  <a:pt x="78023" y="42416"/>
                </a:lnTo>
                <a:close/>
                <a:moveTo>
                  <a:pt x="95157" y="42416"/>
                </a:moveTo>
                <a:lnTo>
                  <a:pt x="95157" y="50620"/>
                </a:lnTo>
                <a:lnTo>
                  <a:pt x="86730" y="50620"/>
                </a:lnTo>
                <a:lnTo>
                  <a:pt x="86730" y="42416"/>
                </a:lnTo>
                <a:close/>
                <a:moveTo>
                  <a:pt x="103808" y="42416"/>
                </a:moveTo>
                <a:lnTo>
                  <a:pt x="103808" y="50620"/>
                </a:lnTo>
                <a:lnTo>
                  <a:pt x="95380" y="50620"/>
                </a:lnTo>
                <a:lnTo>
                  <a:pt x="95380" y="42416"/>
                </a:lnTo>
                <a:close/>
                <a:moveTo>
                  <a:pt x="112458" y="42416"/>
                </a:moveTo>
                <a:lnTo>
                  <a:pt x="112458" y="50620"/>
                </a:lnTo>
                <a:lnTo>
                  <a:pt x="104031" y="50620"/>
                </a:lnTo>
                <a:lnTo>
                  <a:pt x="104031" y="42416"/>
                </a:lnTo>
                <a:close/>
                <a:moveTo>
                  <a:pt x="121109" y="42416"/>
                </a:moveTo>
                <a:lnTo>
                  <a:pt x="121109" y="50620"/>
                </a:lnTo>
                <a:lnTo>
                  <a:pt x="112681" y="50620"/>
                </a:lnTo>
                <a:lnTo>
                  <a:pt x="112681" y="42416"/>
                </a:lnTo>
                <a:close/>
                <a:moveTo>
                  <a:pt x="129760" y="42416"/>
                </a:moveTo>
                <a:lnTo>
                  <a:pt x="129760" y="50620"/>
                </a:lnTo>
                <a:lnTo>
                  <a:pt x="121332" y="50620"/>
                </a:lnTo>
                <a:lnTo>
                  <a:pt x="121332" y="42416"/>
                </a:lnTo>
                <a:close/>
                <a:moveTo>
                  <a:pt x="138410" y="42416"/>
                </a:moveTo>
                <a:lnTo>
                  <a:pt x="138410" y="50620"/>
                </a:lnTo>
                <a:lnTo>
                  <a:pt x="129983" y="50620"/>
                </a:lnTo>
                <a:lnTo>
                  <a:pt x="129983" y="42416"/>
                </a:lnTo>
                <a:close/>
                <a:moveTo>
                  <a:pt x="147117" y="42416"/>
                </a:moveTo>
                <a:lnTo>
                  <a:pt x="147117" y="50620"/>
                </a:lnTo>
                <a:lnTo>
                  <a:pt x="138633" y="50620"/>
                </a:lnTo>
                <a:lnTo>
                  <a:pt x="138633" y="42416"/>
                </a:lnTo>
                <a:close/>
                <a:moveTo>
                  <a:pt x="155767" y="42416"/>
                </a:moveTo>
                <a:lnTo>
                  <a:pt x="155767" y="50620"/>
                </a:lnTo>
                <a:lnTo>
                  <a:pt x="147340" y="50620"/>
                </a:lnTo>
                <a:lnTo>
                  <a:pt x="147340" y="42416"/>
                </a:lnTo>
                <a:close/>
                <a:moveTo>
                  <a:pt x="164418" y="42416"/>
                </a:moveTo>
                <a:lnTo>
                  <a:pt x="164418" y="50620"/>
                </a:lnTo>
                <a:lnTo>
                  <a:pt x="155990" y="50620"/>
                </a:lnTo>
                <a:lnTo>
                  <a:pt x="155990" y="42416"/>
                </a:lnTo>
                <a:close/>
                <a:moveTo>
                  <a:pt x="173069" y="42416"/>
                </a:moveTo>
                <a:lnTo>
                  <a:pt x="173069" y="50620"/>
                </a:lnTo>
                <a:lnTo>
                  <a:pt x="164641" y="50620"/>
                </a:lnTo>
                <a:lnTo>
                  <a:pt x="164641" y="42416"/>
                </a:lnTo>
                <a:close/>
                <a:moveTo>
                  <a:pt x="181719" y="42416"/>
                </a:moveTo>
                <a:lnTo>
                  <a:pt x="181719" y="50620"/>
                </a:lnTo>
                <a:lnTo>
                  <a:pt x="173292" y="50620"/>
                </a:lnTo>
                <a:lnTo>
                  <a:pt x="173292" y="42416"/>
                </a:lnTo>
                <a:close/>
                <a:moveTo>
                  <a:pt x="190370" y="42416"/>
                </a:moveTo>
                <a:lnTo>
                  <a:pt x="190370" y="50620"/>
                </a:lnTo>
                <a:lnTo>
                  <a:pt x="181942" y="50620"/>
                </a:lnTo>
                <a:lnTo>
                  <a:pt x="181942" y="42416"/>
                </a:lnTo>
                <a:close/>
                <a:moveTo>
                  <a:pt x="199020" y="42416"/>
                </a:moveTo>
                <a:lnTo>
                  <a:pt x="199020" y="50620"/>
                </a:lnTo>
                <a:lnTo>
                  <a:pt x="190593" y="50620"/>
                </a:lnTo>
                <a:lnTo>
                  <a:pt x="190593" y="42416"/>
                </a:lnTo>
                <a:close/>
                <a:moveTo>
                  <a:pt x="207727" y="42416"/>
                </a:moveTo>
                <a:lnTo>
                  <a:pt x="207727" y="50620"/>
                </a:lnTo>
                <a:lnTo>
                  <a:pt x="199244" y="50620"/>
                </a:lnTo>
                <a:lnTo>
                  <a:pt x="199244" y="42416"/>
                </a:lnTo>
                <a:close/>
                <a:moveTo>
                  <a:pt x="216377" y="42416"/>
                </a:moveTo>
                <a:lnTo>
                  <a:pt x="216377" y="50620"/>
                </a:lnTo>
                <a:lnTo>
                  <a:pt x="207950" y="50620"/>
                </a:lnTo>
                <a:lnTo>
                  <a:pt x="207950" y="42416"/>
                </a:lnTo>
                <a:close/>
                <a:moveTo>
                  <a:pt x="225028" y="42416"/>
                </a:moveTo>
                <a:lnTo>
                  <a:pt x="225028" y="50620"/>
                </a:lnTo>
                <a:lnTo>
                  <a:pt x="216601" y="50620"/>
                </a:lnTo>
                <a:lnTo>
                  <a:pt x="216601" y="42416"/>
                </a:lnTo>
                <a:close/>
                <a:moveTo>
                  <a:pt x="233679" y="42416"/>
                </a:moveTo>
                <a:lnTo>
                  <a:pt x="233679" y="50620"/>
                </a:lnTo>
                <a:lnTo>
                  <a:pt x="225251" y="50620"/>
                </a:lnTo>
                <a:lnTo>
                  <a:pt x="225251" y="42416"/>
                </a:lnTo>
                <a:close/>
                <a:moveTo>
                  <a:pt x="242329" y="42416"/>
                </a:moveTo>
                <a:lnTo>
                  <a:pt x="242329" y="50620"/>
                </a:lnTo>
                <a:lnTo>
                  <a:pt x="233902" y="50620"/>
                </a:lnTo>
                <a:lnTo>
                  <a:pt x="233902" y="42416"/>
                </a:lnTo>
                <a:close/>
                <a:moveTo>
                  <a:pt x="250980" y="42416"/>
                </a:moveTo>
                <a:lnTo>
                  <a:pt x="250980" y="50620"/>
                </a:lnTo>
                <a:lnTo>
                  <a:pt x="242553" y="50620"/>
                </a:lnTo>
                <a:lnTo>
                  <a:pt x="242553" y="42416"/>
                </a:lnTo>
                <a:close/>
                <a:moveTo>
                  <a:pt x="259686" y="42416"/>
                </a:moveTo>
                <a:lnTo>
                  <a:pt x="259686" y="50620"/>
                </a:lnTo>
                <a:lnTo>
                  <a:pt x="251203" y="50620"/>
                </a:lnTo>
                <a:lnTo>
                  <a:pt x="251203" y="42416"/>
                </a:lnTo>
                <a:close/>
                <a:moveTo>
                  <a:pt x="268337" y="42416"/>
                </a:moveTo>
                <a:lnTo>
                  <a:pt x="268337" y="50620"/>
                </a:lnTo>
                <a:lnTo>
                  <a:pt x="259910" y="50620"/>
                </a:lnTo>
                <a:lnTo>
                  <a:pt x="259910" y="42416"/>
                </a:lnTo>
                <a:close/>
                <a:moveTo>
                  <a:pt x="276988" y="42416"/>
                </a:moveTo>
                <a:lnTo>
                  <a:pt x="276988" y="50620"/>
                </a:lnTo>
                <a:lnTo>
                  <a:pt x="268560" y="50620"/>
                </a:lnTo>
                <a:lnTo>
                  <a:pt x="268560" y="42416"/>
                </a:lnTo>
                <a:close/>
                <a:moveTo>
                  <a:pt x="17190" y="50843"/>
                </a:moveTo>
                <a:lnTo>
                  <a:pt x="17190" y="59103"/>
                </a:lnTo>
                <a:lnTo>
                  <a:pt x="8762" y="59103"/>
                </a:lnTo>
                <a:lnTo>
                  <a:pt x="8762" y="50843"/>
                </a:lnTo>
                <a:close/>
                <a:moveTo>
                  <a:pt x="25840" y="50843"/>
                </a:moveTo>
                <a:lnTo>
                  <a:pt x="25840" y="59103"/>
                </a:lnTo>
                <a:lnTo>
                  <a:pt x="17413" y="59103"/>
                </a:lnTo>
                <a:lnTo>
                  <a:pt x="17413" y="50843"/>
                </a:lnTo>
                <a:close/>
                <a:moveTo>
                  <a:pt x="34547" y="50843"/>
                </a:moveTo>
                <a:lnTo>
                  <a:pt x="34547" y="59103"/>
                </a:lnTo>
                <a:lnTo>
                  <a:pt x="26064" y="59103"/>
                </a:lnTo>
                <a:lnTo>
                  <a:pt x="26064" y="50843"/>
                </a:lnTo>
                <a:close/>
                <a:moveTo>
                  <a:pt x="43197" y="50843"/>
                </a:moveTo>
                <a:lnTo>
                  <a:pt x="43197" y="59103"/>
                </a:lnTo>
                <a:lnTo>
                  <a:pt x="34770" y="59103"/>
                </a:lnTo>
                <a:lnTo>
                  <a:pt x="34770" y="50843"/>
                </a:lnTo>
                <a:close/>
                <a:moveTo>
                  <a:pt x="51848" y="50843"/>
                </a:moveTo>
                <a:lnTo>
                  <a:pt x="51848" y="59103"/>
                </a:lnTo>
                <a:lnTo>
                  <a:pt x="43421" y="59103"/>
                </a:lnTo>
                <a:lnTo>
                  <a:pt x="43421" y="50843"/>
                </a:lnTo>
                <a:close/>
                <a:moveTo>
                  <a:pt x="60499" y="50843"/>
                </a:moveTo>
                <a:lnTo>
                  <a:pt x="60499" y="59103"/>
                </a:lnTo>
                <a:lnTo>
                  <a:pt x="52071" y="59103"/>
                </a:lnTo>
                <a:lnTo>
                  <a:pt x="52071" y="50843"/>
                </a:lnTo>
                <a:close/>
                <a:moveTo>
                  <a:pt x="69149" y="50843"/>
                </a:moveTo>
                <a:lnTo>
                  <a:pt x="69149" y="59103"/>
                </a:lnTo>
                <a:lnTo>
                  <a:pt x="60722" y="59103"/>
                </a:lnTo>
                <a:lnTo>
                  <a:pt x="60722" y="50843"/>
                </a:lnTo>
                <a:close/>
                <a:moveTo>
                  <a:pt x="77800" y="50843"/>
                </a:moveTo>
                <a:lnTo>
                  <a:pt x="77800" y="59103"/>
                </a:lnTo>
                <a:lnTo>
                  <a:pt x="69373" y="59103"/>
                </a:lnTo>
                <a:lnTo>
                  <a:pt x="69373" y="50843"/>
                </a:lnTo>
                <a:close/>
                <a:moveTo>
                  <a:pt x="86506" y="50843"/>
                </a:moveTo>
                <a:lnTo>
                  <a:pt x="86506" y="59103"/>
                </a:lnTo>
                <a:lnTo>
                  <a:pt x="78023" y="59103"/>
                </a:lnTo>
                <a:lnTo>
                  <a:pt x="78023" y="50843"/>
                </a:lnTo>
                <a:close/>
                <a:moveTo>
                  <a:pt x="95157" y="50843"/>
                </a:moveTo>
                <a:lnTo>
                  <a:pt x="95157" y="59103"/>
                </a:lnTo>
                <a:lnTo>
                  <a:pt x="86730" y="59103"/>
                </a:lnTo>
                <a:lnTo>
                  <a:pt x="86730" y="50843"/>
                </a:lnTo>
                <a:close/>
                <a:moveTo>
                  <a:pt x="103808" y="50843"/>
                </a:moveTo>
                <a:lnTo>
                  <a:pt x="103808" y="59103"/>
                </a:lnTo>
                <a:lnTo>
                  <a:pt x="95380" y="59103"/>
                </a:lnTo>
                <a:lnTo>
                  <a:pt x="95380" y="50843"/>
                </a:lnTo>
                <a:close/>
                <a:moveTo>
                  <a:pt x="112458" y="50843"/>
                </a:moveTo>
                <a:lnTo>
                  <a:pt x="112458" y="59103"/>
                </a:lnTo>
                <a:lnTo>
                  <a:pt x="104031" y="59103"/>
                </a:lnTo>
                <a:lnTo>
                  <a:pt x="104031" y="50843"/>
                </a:lnTo>
                <a:close/>
                <a:moveTo>
                  <a:pt x="121109" y="50843"/>
                </a:moveTo>
                <a:lnTo>
                  <a:pt x="121109" y="59103"/>
                </a:lnTo>
                <a:lnTo>
                  <a:pt x="112681" y="59103"/>
                </a:lnTo>
                <a:lnTo>
                  <a:pt x="112681" y="50843"/>
                </a:lnTo>
                <a:close/>
                <a:moveTo>
                  <a:pt x="129760" y="50843"/>
                </a:moveTo>
                <a:lnTo>
                  <a:pt x="129760" y="59103"/>
                </a:lnTo>
                <a:lnTo>
                  <a:pt x="121332" y="59103"/>
                </a:lnTo>
                <a:lnTo>
                  <a:pt x="121332" y="50843"/>
                </a:lnTo>
                <a:close/>
                <a:moveTo>
                  <a:pt x="138410" y="50843"/>
                </a:moveTo>
                <a:lnTo>
                  <a:pt x="138410" y="59103"/>
                </a:lnTo>
                <a:lnTo>
                  <a:pt x="129983" y="59103"/>
                </a:lnTo>
                <a:lnTo>
                  <a:pt x="129983" y="50843"/>
                </a:lnTo>
                <a:close/>
                <a:moveTo>
                  <a:pt x="147117" y="50843"/>
                </a:moveTo>
                <a:lnTo>
                  <a:pt x="147117" y="59103"/>
                </a:lnTo>
                <a:lnTo>
                  <a:pt x="138633" y="59103"/>
                </a:lnTo>
                <a:lnTo>
                  <a:pt x="138633" y="50843"/>
                </a:lnTo>
                <a:close/>
                <a:moveTo>
                  <a:pt x="155767" y="50843"/>
                </a:moveTo>
                <a:lnTo>
                  <a:pt x="155767" y="59103"/>
                </a:lnTo>
                <a:lnTo>
                  <a:pt x="147340" y="59103"/>
                </a:lnTo>
                <a:lnTo>
                  <a:pt x="147340" y="50843"/>
                </a:lnTo>
                <a:close/>
                <a:moveTo>
                  <a:pt x="164418" y="50843"/>
                </a:moveTo>
                <a:lnTo>
                  <a:pt x="164418" y="59103"/>
                </a:lnTo>
                <a:lnTo>
                  <a:pt x="155990" y="59103"/>
                </a:lnTo>
                <a:lnTo>
                  <a:pt x="155990" y="50843"/>
                </a:lnTo>
                <a:close/>
                <a:moveTo>
                  <a:pt x="173069" y="50843"/>
                </a:moveTo>
                <a:lnTo>
                  <a:pt x="173069" y="59103"/>
                </a:lnTo>
                <a:lnTo>
                  <a:pt x="164641" y="59103"/>
                </a:lnTo>
                <a:lnTo>
                  <a:pt x="164641" y="50843"/>
                </a:lnTo>
                <a:close/>
                <a:moveTo>
                  <a:pt x="181719" y="50843"/>
                </a:moveTo>
                <a:lnTo>
                  <a:pt x="181719" y="59103"/>
                </a:lnTo>
                <a:lnTo>
                  <a:pt x="173292" y="59103"/>
                </a:lnTo>
                <a:lnTo>
                  <a:pt x="173292" y="50843"/>
                </a:lnTo>
                <a:close/>
                <a:moveTo>
                  <a:pt x="190370" y="50843"/>
                </a:moveTo>
                <a:lnTo>
                  <a:pt x="190370" y="59103"/>
                </a:lnTo>
                <a:lnTo>
                  <a:pt x="181942" y="59103"/>
                </a:lnTo>
                <a:lnTo>
                  <a:pt x="181942" y="50843"/>
                </a:lnTo>
                <a:close/>
                <a:moveTo>
                  <a:pt x="199020" y="50843"/>
                </a:moveTo>
                <a:lnTo>
                  <a:pt x="199020" y="59103"/>
                </a:lnTo>
                <a:lnTo>
                  <a:pt x="190593" y="59103"/>
                </a:lnTo>
                <a:lnTo>
                  <a:pt x="190593" y="50843"/>
                </a:lnTo>
                <a:close/>
                <a:moveTo>
                  <a:pt x="207727" y="50843"/>
                </a:moveTo>
                <a:lnTo>
                  <a:pt x="207727" y="59103"/>
                </a:lnTo>
                <a:lnTo>
                  <a:pt x="199244" y="59103"/>
                </a:lnTo>
                <a:lnTo>
                  <a:pt x="199244" y="50843"/>
                </a:lnTo>
                <a:close/>
                <a:moveTo>
                  <a:pt x="216377" y="50843"/>
                </a:moveTo>
                <a:lnTo>
                  <a:pt x="216377" y="59103"/>
                </a:lnTo>
                <a:lnTo>
                  <a:pt x="207950" y="59103"/>
                </a:lnTo>
                <a:lnTo>
                  <a:pt x="207950" y="50843"/>
                </a:lnTo>
                <a:close/>
                <a:moveTo>
                  <a:pt x="225028" y="50843"/>
                </a:moveTo>
                <a:lnTo>
                  <a:pt x="225028" y="59103"/>
                </a:lnTo>
                <a:lnTo>
                  <a:pt x="216601" y="59103"/>
                </a:lnTo>
                <a:lnTo>
                  <a:pt x="216601" y="50843"/>
                </a:lnTo>
                <a:close/>
                <a:moveTo>
                  <a:pt x="233679" y="50843"/>
                </a:moveTo>
                <a:lnTo>
                  <a:pt x="233679" y="59103"/>
                </a:lnTo>
                <a:lnTo>
                  <a:pt x="225251" y="59103"/>
                </a:lnTo>
                <a:lnTo>
                  <a:pt x="225251" y="50843"/>
                </a:lnTo>
                <a:close/>
                <a:moveTo>
                  <a:pt x="242329" y="50843"/>
                </a:moveTo>
                <a:lnTo>
                  <a:pt x="242329" y="59103"/>
                </a:lnTo>
                <a:lnTo>
                  <a:pt x="233902" y="59103"/>
                </a:lnTo>
                <a:lnTo>
                  <a:pt x="233902" y="50843"/>
                </a:lnTo>
                <a:close/>
                <a:moveTo>
                  <a:pt x="250980" y="50843"/>
                </a:moveTo>
                <a:lnTo>
                  <a:pt x="250980" y="59103"/>
                </a:lnTo>
                <a:lnTo>
                  <a:pt x="242553" y="59103"/>
                </a:lnTo>
                <a:lnTo>
                  <a:pt x="242553" y="50843"/>
                </a:lnTo>
                <a:close/>
                <a:moveTo>
                  <a:pt x="259686" y="50843"/>
                </a:moveTo>
                <a:lnTo>
                  <a:pt x="259686" y="59103"/>
                </a:lnTo>
                <a:lnTo>
                  <a:pt x="251203" y="59103"/>
                </a:lnTo>
                <a:lnTo>
                  <a:pt x="251203" y="50843"/>
                </a:lnTo>
                <a:close/>
                <a:moveTo>
                  <a:pt x="268337" y="50843"/>
                </a:moveTo>
                <a:lnTo>
                  <a:pt x="268337" y="59103"/>
                </a:lnTo>
                <a:lnTo>
                  <a:pt x="259910" y="59103"/>
                </a:lnTo>
                <a:lnTo>
                  <a:pt x="259910" y="50843"/>
                </a:lnTo>
                <a:close/>
                <a:moveTo>
                  <a:pt x="276988" y="50843"/>
                </a:moveTo>
                <a:lnTo>
                  <a:pt x="276988" y="59103"/>
                </a:lnTo>
                <a:lnTo>
                  <a:pt x="268560" y="59103"/>
                </a:lnTo>
                <a:lnTo>
                  <a:pt x="268560" y="50843"/>
                </a:lnTo>
                <a:close/>
                <a:moveTo>
                  <a:pt x="17190" y="59326"/>
                </a:moveTo>
                <a:lnTo>
                  <a:pt x="17190" y="67586"/>
                </a:lnTo>
                <a:lnTo>
                  <a:pt x="8762" y="67586"/>
                </a:lnTo>
                <a:lnTo>
                  <a:pt x="8762" y="59326"/>
                </a:lnTo>
                <a:close/>
                <a:moveTo>
                  <a:pt x="25840" y="59326"/>
                </a:moveTo>
                <a:lnTo>
                  <a:pt x="25840" y="67586"/>
                </a:lnTo>
                <a:lnTo>
                  <a:pt x="17413" y="67586"/>
                </a:lnTo>
                <a:lnTo>
                  <a:pt x="17413" y="59326"/>
                </a:lnTo>
                <a:close/>
                <a:moveTo>
                  <a:pt x="34547" y="59326"/>
                </a:moveTo>
                <a:lnTo>
                  <a:pt x="34547" y="67586"/>
                </a:lnTo>
                <a:lnTo>
                  <a:pt x="26064" y="67586"/>
                </a:lnTo>
                <a:lnTo>
                  <a:pt x="26064" y="59326"/>
                </a:lnTo>
                <a:close/>
                <a:moveTo>
                  <a:pt x="43197" y="59326"/>
                </a:moveTo>
                <a:lnTo>
                  <a:pt x="43197" y="67586"/>
                </a:lnTo>
                <a:lnTo>
                  <a:pt x="34770" y="67586"/>
                </a:lnTo>
                <a:lnTo>
                  <a:pt x="34770" y="59326"/>
                </a:lnTo>
                <a:close/>
                <a:moveTo>
                  <a:pt x="51848" y="59326"/>
                </a:moveTo>
                <a:lnTo>
                  <a:pt x="51848" y="67586"/>
                </a:lnTo>
                <a:lnTo>
                  <a:pt x="43421" y="67586"/>
                </a:lnTo>
                <a:lnTo>
                  <a:pt x="43421" y="59326"/>
                </a:lnTo>
                <a:close/>
                <a:moveTo>
                  <a:pt x="60499" y="59326"/>
                </a:moveTo>
                <a:lnTo>
                  <a:pt x="60499" y="67586"/>
                </a:lnTo>
                <a:lnTo>
                  <a:pt x="52071" y="67586"/>
                </a:lnTo>
                <a:lnTo>
                  <a:pt x="52071" y="59326"/>
                </a:lnTo>
                <a:close/>
                <a:moveTo>
                  <a:pt x="69149" y="59326"/>
                </a:moveTo>
                <a:lnTo>
                  <a:pt x="69149" y="67586"/>
                </a:lnTo>
                <a:lnTo>
                  <a:pt x="60722" y="67586"/>
                </a:lnTo>
                <a:lnTo>
                  <a:pt x="60722" y="59326"/>
                </a:lnTo>
                <a:close/>
                <a:moveTo>
                  <a:pt x="77800" y="59326"/>
                </a:moveTo>
                <a:lnTo>
                  <a:pt x="77800" y="67586"/>
                </a:lnTo>
                <a:lnTo>
                  <a:pt x="69373" y="67586"/>
                </a:lnTo>
                <a:lnTo>
                  <a:pt x="69373" y="59326"/>
                </a:lnTo>
                <a:close/>
                <a:moveTo>
                  <a:pt x="86506" y="59326"/>
                </a:moveTo>
                <a:lnTo>
                  <a:pt x="86506" y="67586"/>
                </a:lnTo>
                <a:lnTo>
                  <a:pt x="78023" y="67586"/>
                </a:lnTo>
                <a:lnTo>
                  <a:pt x="78023" y="59326"/>
                </a:lnTo>
                <a:close/>
                <a:moveTo>
                  <a:pt x="95157" y="59326"/>
                </a:moveTo>
                <a:lnTo>
                  <a:pt x="95157" y="67586"/>
                </a:lnTo>
                <a:lnTo>
                  <a:pt x="86730" y="67586"/>
                </a:lnTo>
                <a:lnTo>
                  <a:pt x="86730" y="59326"/>
                </a:lnTo>
                <a:close/>
                <a:moveTo>
                  <a:pt x="103808" y="59326"/>
                </a:moveTo>
                <a:lnTo>
                  <a:pt x="103808" y="67586"/>
                </a:lnTo>
                <a:lnTo>
                  <a:pt x="95380" y="67586"/>
                </a:lnTo>
                <a:lnTo>
                  <a:pt x="95380" y="59326"/>
                </a:lnTo>
                <a:close/>
                <a:moveTo>
                  <a:pt x="112458" y="59326"/>
                </a:moveTo>
                <a:lnTo>
                  <a:pt x="112458" y="67586"/>
                </a:lnTo>
                <a:lnTo>
                  <a:pt x="104031" y="67586"/>
                </a:lnTo>
                <a:lnTo>
                  <a:pt x="104031" y="59326"/>
                </a:lnTo>
                <a:close/>
                <a:moveTo>
                  <a:pt x="121109" y="59326"/>
                </a:moveTo>
                <a:lnTo>
                  <a:pt x="121109" y="67586"/>
                </a:lnTo>
                <a:lnTo>
                  <a:pt x="112681" y="67586"/>
                </a:lnTo>
                <a:lnTo>
                  <a:pt x="112681" y="59326"/>
                </a:lnTo>
                <a:close/>
                <a:moveTo>
                  <a:pt x="129760" y="59326"/>
                </a:moveTo>
                <a:lnTo>
                  <a:pt x="129760" y="67586"/>
                </a:lnTo>
                <a:lnTo>
                  <a:pt x="121332" y="67586"/>
                </a:lnTo>
                <a:lnTo>
                  <a:pt x="121332" y="59326"/>
                </a:lnTo>
                <a:close/>
                <a:moveTo>
                  <a:pt x="138410" y="59326"/>
                </a:moveTo>
                <a:lnTo>
                  <a:pt x="138410" y="67586"/>
                </a:lnTo>
                <a:lnTo>
                  <a:pt x="129983" y="67586"/>
                </a:lnTo>
                <a:lnTo>
                  <a:pt x="129983" y="59326"/>
                </a:lnTo>
                <a:close/>
                <a:moveTo>
                  <a:pt x="147117" y="59326"/>
                </a:moveTo>
                <a:lnTo>
                  <a:pt x="147117" y="67586"/>
                </a:lnTo>
                <a:lnTo>
                  <a:pt x="138633" y="67586"/>
                </a:lnTo>
                <a:lnTo>
                  <a:pt x="138633" y="59326"/>
                </a:lnTo>
                <a:close/>
                <a:moveTo>
                  <a:pt x="155767" y="59326"/>
                </a:moveTo>
                <a:lnTo>
                  <a:pt x="155767" y="67586"/>
                </a:lnTo>
                <a:lnTo>
                  <a:pt x="147340" y="67586"/>
                </a:lnTo>
                <a:lnTo>
                  <a:pt x="147340" y="59326"/>
                </a:lnTo>
                <a:close/>
                <a:moveTo>
                  <a:pt x="164418" y="59326"/>
                </a:moveTo>
                <a:lnTo>
                  <a:pt x="164418" y="67586"/>
                </a:lnTo>
                <a:lnTo>
                  <a:pt x="155990" y="67586"/>
                </a:lnTo>
                <a:lnTo>
                  <a:pt x="155990" y="59326"/>
                </a:lnTo>
                <a:close/>
                <a:moveTo>
                  <a:pt x="173069" y="59326"/>
                </a:moveTo>
                <a:lnTo>
                  <a:pt x="173069" y="67586"/>
                </a:lnTo>
                <a:lnTo>
                  <a:pt x="164641" y="67586"/>
                </a:lnTo>
                <a:lnTo>
                  <a:pt x="164641" y="59326"/>
                </a:lnTo>
                <a:close/>
                <a:moveTo>
                  <a:pt x="181719" y="59326"/>
                </a:moveTo>
                <a:lnTo>
                  <a:pt x="181719" y="67586"/>
                </a:lnTo>
                <a:lnTo>
                  <a:pt x="173292" y="67586"/>
                </a:lnTo>
                <a:lnTo>
                  <a:pt x="173292" y="59326"/>
                </a:lnTo>
                <a:close/>
                <a:moveTo>
                  <a:pt x="190370" y="59326"/>
                </a:moveTo>
                <a:lnTo>
                  <a:pt x="190370" y="67586"/>
                </a:lnTo>
                <a:lnTo>
                  <a:pt x="181942" y="67586"/>
                </a:lnTo>
                <a:lnTo>
                  <a:pt x="181942" y="59326"/>
                </a:lnTo>
                <a:close/>
                <a:moveTo>
                  <a:pt x="199020" y="59326"/>
                </a:moveTo>
                <a:lnTo>
                  <a:pt x="199020" y="67586"/>
                </a:lnTo>
                <a:lnTo>
                  <a:pt x="190593" y="67586"/>
                </a:lnTo>
                <a:lnTo>
                  <a:pt x="190593" y="59326"/>
                </a:lnTo>
                <a:close/>
                <a:moveTo>
                  <a:pt x="207727" y="59326"/>
                </a:moveTo>
                <a:lnTo>
                  <a:pt x="207727" y="67586"/>
                </a:lnTo>
                <a:lnTo>
                  <a:pt x="199244" y="67586"/>
                </a:lnTo>
                <a:lnTo>
                  <a:pt x="199244" y="59326"/>
                </a:lnTo>
                <a:close/>
                <a:moveTo>
                  <a:pt x="216377" y="59326"/>
                </a:moveTo>
                <a:lnTo>
                  <a:pt x="216377" y="67586"/>
                </a:lnTo>
                <a:lnTo>
                  <a:pt x="207950" y="67586"/>
                </a:lnTo>
                <a:lnTo>
                  <a:pt x="207950" y="59326"/>
                </a:lnTo>
                <a:close/>
                <a:moveTo>
                  <a:pt x="225028" y="59326"/>
                </a:moveTo>
                <a:lnTo>
                  <a:pt x="225028" y="67586"/>
                </a:lnTo>
                <a:lnTo>
                  <a:pt x="216601" y="67586"/>
                </a:lnTo>
                <a:lnTo>
                  <a:pt x="216601" y="59326"/>
                </a:lnTo>
                <a:close/>
                <a:moveTo>
                  <a:pt x="233679" y="59326"/>
                </a:moveTo>
                <a:lnTo>
                  <a:pt x="233679" y="67586"/>
                </a:lnTo>
                <a:lnTo>
                  <a:pt x="225251" y="67586"/>
                </a:lnTo>
                <a:lnTo>
                  <a:pt x="225251" y="59326"/>
                </a:lnTo>
                <a:close/>
                <a:moveTo>
                  <a:pt x="242329" y="59326"/>
                </a:moveTo>
                <a:lnTo>
                  <a:pt x="242329" y="67586"/>
                </a:lnTo>
                <a:lnTo>
                  <a:pt x="233902" y="67586"/>
                </a:lnTo>
                <a:lnTo>
                  <a:pt x="233902" y="59326"/>
                </a:lnTo>
                <a:close/>
                <a:moveTo>
                  <a:pt x="250980" y="59326"/>
                </a:moveTo>
                <a:lnTo>
                  <a:pt x="250980" y="67586"/>
                </a:lnTo>
                <a:lnTo>
                  <a:pt x="242553" y="67586"/>
                </a:lnTo>
                <a:lnTo>
                  <a:pt x="242553" y="59326"/>
                </a:lnTo>
                <a:close/>
                <a:moveTo>
                  <a:pt x="259686" y="59326"/>
                </a:moveTo>
                <a:lnTo>
                  <a:pt x="259686" y="67586"/>
                </a:lnTo>
                <a:lnTo>
                  <a:pt x="251203" y="67586"/>
                </a:lnTo>
                <a:lnTo>
                  <a:pt x="251203" y="59326"/>
                </a:lnTo>
                <a:close/>
                <a:moveTo>
                  <a:pt x="268337" y="59326"/>
                </a:moveTo>
                <a:lnTo>
                  <a:pt x="268337" y="67586"/>
                </a:lnTo>
                <a:lnTo>
                  <a:pt x="259910" y="67586"/>
                </a:lnTo>
                <a:lnTo>
                  <a:pt x="259910" y="59326"/>
                </a:lnTo>
                <a:close/>
                <a:moveTo>
                  <a:pt x="276988" y="59326"/>
                </a:moveTo>
                <a:lnTo>
                  <a:pt x="276988" y="67586"/>
                </a:lnTo>
                <a:lnTo>
                  <a:pt x="268560" y="67586"/>
                </a:lnTo>
                <a:lnTo>
                  <a:pt x="268560" y="59326"/>
                </a:lnTo>
                <a:close/>
                <a:moveTo>
                  <a:pt x="17190" y="67810"/>
                </a:moveTo>
                <a:lnTo>
                  <a:pt x="17190" y="76014"/>
                </a:lnTo>
                <a:lnTo>
                  <a:pt x="8762" y="76014"/>
                </a:lnTo>
                <a:lnTo>
                  <a:pt x="8762" y="67810"/>
                </a:lnTo>
                <a:close/>
                <a:moveTo>
                  <a:pt x="25840" y="67810"/>
                </a:moveTo>
                <a:lnTo>
                  <a:pt x="25840" y="76014"/>
                </a:lnTo>
                <a:lnTo>
                  <a:pt x="17413" y="76014"/>
                </a:lnTo>
                <a:lnTo>
                  <a:pt x="17413" y="67810"/>
                </a:lnTo>
                <a:close/>
                <a:moveTo>
                  <a:pt x="34547" y="67810"/>
                </a:moveTo>
                <a:lnTo>
                  <a:pt x="34547" y="76014"/>
                </a:lnTo>
                <a:lnTo>
                  <a:pt x="26064" y="76014"/>
                </a:lnTo>
                <a:lnTo>
                  <a:pt x="26064" y="67810"/>
                </a:lnTo>
                <a:close/>
                <a:moveTo>
                  <a:pt x="43197" y="67810"/>
                </a:moveTo>
                <a:lnTo>
                  <a:pt x="43197" y="76014"/>
                </a:lnTo>
                <a:lnTo>
                  <a:pt x="34770" y="76014"/>
                </a:lnTo>
                <a:lnTo>
                  <a:pt x="34770" y="67810"/>
                </a:lnTo>
                <a:close/>
                <a:moveTo>
                  <a:pt x="51848" y="67810"/>
                </a:moveTo>
                <a:lnTo>
                  <a:pt x="51848" y="76014"/>
                </a:lnTo>
                <a:lnTo>
                  <a:pt x="43421" y="76014"/>
                </a:lnTo>
                <a:lnTo>
                  <a:pt x="43421" y="67810"/>
                </a:lnTo>
                <a:close/>
                <a:moveTo>
                  <a:pt x="60499" y="67810"/>
                </a:moveTo>
                <a:lnTo>
                  <a:pt x="60499" y="76014"/>
                </a:lnTo>
                <a:lnTo>
                  <a:pt x="52071" y="76014"/>
                </a:lnTo>
                <a:lnTo>
                  <a:pt x="52071" y="67810"/>
                </a:lnTo>
                <a:close/>
                <a:moveTo>
                  <a:pt x="69149" y="67810"/>
                </a:moveTo>
                <a:lnTo>
                  <a:pt x="69149" y="76014"/>
                </a:lnTo>
                <a:lnTo>
                  <a:pt x="60722" y="76014"/>
                </a:lnTo>
                <a:lnTo>
                  <a:pt x="60722" y="67810"/>
                </a:lnTo>
                <a:close/>
                <a:moveTo>
                  <a:pt x="77800" y="67810"/>
                </a:moveTo>
                <a:lnTo>
                  <a:pt x="77800" y="76014"/>
                </a:lnTo>
                <a:lnTo>
                  <a:pt x="69373" y="76014"/>
                </a:lnTo>
                <a:lnTo>
                  <a:pt x="69373" y="67810"/>
                </a:lnTo>
                <a:close/>
                <a:moveTo>
                  <a:pt x="86506" y="67810"/>
                </a:moveTo>
                <a:lnTo>
                  <a:pt x="86506" y="76014"/>
                </a:lnTo>
                <a:lnTo>
                  <a:pt x="78023" y="76014"/>
                </a:lnTo>
                <a:lnTo>
                  <a:pt x="78023" y="67810"/>
                </a:lnTo>
                <a:close/>
                <a:moveTo>
                  <a:pt x="95157" y="67810"/>
                </a:moveTo>
                <a:lnTo>
                  <a:pt x="95157" y="76014"/>
                </a:lnTo>
                <a:lnTo>
                  <a:pt x="86730" y="76014"/>
                </a:lnTo>
                <a:lnTo>
                  <a:pt x="86730" y="67810"/>
                </a:lnTo>
                <a:close/>
                <a:moveTo>
                  <a:pt x="103808" y="67810"/>
                </a:moveTo>
                <a:lnTo>
                  <a:pt x="103808" y="76014"/>
                </a:lnTo>
                <a:lnTo>
                  <a:pt x="95380" y="76014"/>
                </a:lnTo>
                <a:lnTo>
                  <a:pt x="95380" y="67810"/>
                </a:lnTo>
                <a:close/>
                <a:moveTo>
                  <a:pt x="112458" y="67810"/>
                </a:moveTo>
                <a:lnTo>
                  <a:pt x="112458" y="76014"/>
                </a:lnTo>
                <a:lnTo>
                  <a:pt x="104031" y="76014"/>
                </a:lnTo>
                <a:lnTo>
                  <a:pt x="104031" y="67810"/>
                </a:lnTo>
                <a:close/>
                <a:moveTo>
                  <a:pt x="121109" y="67810"/>
                </a:moveTo>
                <a:lnTo>
                  <a:pt x="121109" y="76014"/>
                </a:lnTo>
                <a:lnTo>
                  <a:pt x="112681" y="76014"/>
                </a:lnTo>
                <a:lnTo>
                  <a:pt x="112681" y="67810"/>
                </a:lnTo>
                <a:close/>
                <a:moveTo>
                  <a:pt x="129760" y="67810"/>
                </a:moveTo>
                <a:lnTo>
                  <a:pt x="129760" y="76014"/>
                </a:lnTo>
                <a:lnTo>
                  <a:pt x="121332" y="76014"/>
                </a:lnTo>
                <a:lnTo>
                  <a:pt x="121332" y="67810"/>
                </a:lnTo>
                <a:close/>
                <a:moveTo>
                  <a:pt x="138410" y="67810"/>
                </a:moveTo>
                <a:lnTo>
                  <a:pt x="138410" y="76014"/>
                </a:lnTo>
                <a:lnTo>
                  <a:pt x="129983" y="76014"/>
                </a:lnTo>
                <a:lnTo>
                  <a:pt x="129983" y="67810"/>
                </a:lnTo>
                <a:close/>
                <a:moveTo>
                  <a:pt x="147117" y="67810"/>
                </a:moveTo>
                <a:lnTo>
                  <a:pt x="147117" y="76014"/>
                </a:lnTo>
                <a:lnTo>
                  <a:pt x="138633" y="76014"/>
                </a:lnTo>
                <a:lnTo>
                  <a:pt x="138633" y="67810"/>
                </a:lnTo>
                <a:close/>
                <a:moveTo>
                  <a:pt x="155767" y="67810"/>
                </a:moveTo>
                <a:lnTo>
                  <a:pt x="155767" y="76014"/>
                </a:lnTo>
                <a:lnTo>
                  <a:pt x="147340" y="76014"/>
                </a:lnTo>
                <a:lnTo>
                  <a:pt x="147340" y="67810"/>
                </a:lnTo>
                <a:close/>
                <a:moveTo>
                  <a:pt x="164418" y="67810"/>
                </a:moveTo>
                <a:lnTo>
                  <a:pt x="164418" y="76014"/>
                </a:lnTo>
                <a:lnTo>
                  <a:pt x="155990" y="76014"/>
                </a:lnTo>
                <a:lnTo>
                  <a:pt x="155990" y="67810"/>
                </a:lnTo>
                <a:close/>
                <a:moveTo>
                  <a:pt x="173069" y="67810"/>
                </a:moveTo>
                <a:lnTo>
                  <a:pt x="173069" y="76014"/>
                </a:lnTo>
                <a:lnTo>
                  <a:pt x="164641" y="76014"/>
                </a:lnTo>
                <a:lnTo>
                  <a:pt x="164641" y="67810"/>
                </a:lnTo>
                <a:close/>
                <a:moveTo>
                  <a:pt x="181719" y="67810"/>
                </a:moveTo>
                <a:lnTo>
                  <a:pt x="181719" y="76014"/>
                </a:lnTo>
                <a:lnTo>
                  <a:pt x="173292" y="76014"/>
                </a:lnTo>
                <a:lnTo>
                  <a:pt x="173292" y="67810"/>
                </a:lnTo>
                <a:close/>
                <a:moveTo>
                  <a:pt x="190370" y="67810"/>
                </a:moveTo>
                <a:lnTo>
                  <a:pt x="190370" y="76014"/>
                </a:lnTo>
                <a:lnTo>
                  <a:pt x="181942" y="76014"/>
                </a:lnTo>
                <a:lnTo>
                  <a:pt x="181942" y="67810"/>
                </a:lnTo>
                <a:close/>
                <a:moveTo>
                  <a:pt x="199020" y="67810"/>
                </a:moveTo>
                <a:lnTo>
                  <a:pt x="199020" y="76014"/>
                </a:lnTo>
                <a:lnTo>
                  <a:pt x="190593" y="76014"/>
                </a:lnTo>
                <a:lnTo>
                  <a:pt x="190593" y="67810"/>
                </a:lnTo>
                <a:close/>
                <a:moveTo>
                  <a:pt x="207727" y="67810"/>
                </a:moveTo>
                <a:lnTo>
                  <a:pt x="207727" y="76014"/>
                </a:lnTo>
                <a:lnTo>
                  <a:pt x="199244" y="76014"/>
                </a:lnTo>
                <a:lnTo>
                  <a:pt x="199244" y="67810"/>
                </a:lnTo>
                <a:close/>
                <a:moveTo>
                  <a:pt x="216377" y="67810"/>
                </a:moveTo>
                <a:lnTo>
                  <a:pt x="216377" y="76014"/>
                </a:lnTo>
                <a:lnTo>
                  <a:pt x="207950" y="76014"/>
                </a:lnTo>
                <a:lnTo>
                  <a:pt x="207950" y="67810"/>
                </a:lnTo>
                <a:close/>
                <a:moveTo>
                  <a:pt x="225028" y="67810"/>
                </a:moveTo>
                <a:lnTo>
                  <a:pt x="225028" y="76014"/>
                </a:lnTo>
                <a:lnTo>
                  <a:pt x="216601" y="76014"/>
                </a:lnTo>
                <a:lnTo>
                  <a:pt x="216601" y="67810"/>
                </a:lnTo>
                <a:close/>
                <a:moveTo>
                  <a:pt x="233679" y="67810"/>
                </a:moveTo>
                <a:lnTo>
                  <a:pt x="233679" y="76014"/>
                </a:lnTo>
                <a:lnTo>
                  <a:pt x="225251" y="76014"/>
                </a:lnTo>
                <a:lnTo>
                  <a:pt x="225251" y="67810"/>
                </a:lnTo>
                <a:close/>
                <a:moveTo>
                  <a:pt x="242329" y="67810"/>
                </a:moveTo>
                <a:lnTo>
                  <a:pt x="242329" y="76014"/>
                </a:lnTo>
                <a:lnTo>
                  <a:pt x="233902" y="76014"/>
                </a:lnTo>
                <a:lnTo>
                  <a:pt x="233902" y="67810"/>
                </a:lnTo>
                <a:close/>
                <a:moveTo>
                  <a:pt x="250980" y="67810"/>
                </a:moveTo>
                <a:lnTo>
                  <a:pt x="250980" y="76014"/>
                </a:lnTo>
                <a:lnTo>
                  <a:pt x="242553" y="76014"/>
                </a:lnTo>
                <a:lnTo>
                  <a:pt x="242553" y="67810"/>
                </a:lnTo>
                <a:close/>
                <a:moveTo>
                  <a:pt x="259686" y="67810"/>
                </a:moveTo>
                <a:lnTo>
                  <a:pt x="259686" y="76014"/>
                </a:lnTo>
                <a:lnTo>
                  <a:pt x="251203" y="76014"/>
                </a:lnTo>
                <a:lnTo>
                  <a:pt x="251203" y="67810"/>
                </a:lnTo>
                <a:close/>
                <a:moveTo>
                  <a:pt x="268337" y="67810"/>
                </a:moveTo>
                <a:lnTo>
                  <a:pt x="268337" y="76014"/>
                </a:lnTo>
                <a:lnTo>
                  <a:pt x="259910" y="76014"/>
                </a:lnTo>
                <a:lnTo>
                  <a:pt x="259910" y="67810"/>
                </a:lnTo>
                <a:close/>
                <a:moveTo>
                  <a:pt x="276988" y="67810"/>
                </a:moveTo>
                <a:lnTo>
                  <a:pt x="276988" y="76014"/>
                </a:lnTo>
                <a:lnTo>
                  <a:pt x="268560" y="76014"/>
                </a:lnTo>
                <a:lnTo>
                  <a:pt x="268560" y="67810"/>
                </a:lnTo>
                <a:close/>
                <a:moveTo>
                  <a:pt x="17190" y="76237"/>
                </a:moveTo>
                <a:lnTo>
                  <a:pt x="17190" y="84497"/>
                </a:lnTo>
                <a:lnTo>
                  <a:pt x="8762" y="84497"/>
                </a:lnTo>
                <a:lnTo>
                  <a:pt x="8762" y="76237"/>
                </a:lnTo>
                <a:close/>
                <a:moveTo>
                  <a:pt x="25840" y="76237"/>
                </a:moveTo>
                <a:lnTo>
                  <a:pt x="25840" y="84497"/>
                </a:lnTo>
                <a:lnTo>
                  <a:pt x="17413" y="84497"/>
                </a:lnTo>
                <a:lnTo>
                  <a:pt x="17413" y="76237"/>
                </a:lnTo>
                <a:close/>
                <a:moveTo>
                  <a:pt x="34547" y="76237"/>
                </a:moveTo>
                <a:lnTo>
                  <a:pt x="34547" y="84497"/>
                </a:lnTo>
                <a:lnTo>
                  <a:pt x="26064" y="84497"/>
                </a:lnTo>
                <a:lnTo>
                  <a:pt x="26064" y="76237"/>
                </a:lnTo>
                <a:close/>
                <a:moveTo>
                  <a:pt x="43197" y="76237"/>
                </a:moveTo>
                <a:lnTo>
                  <a:pt x="43197" y="84497"/>
                </a:lnTo>
                <a:lnTo>
                  <a:pt x="34770" y="84497"/>
                </a:lnTo>
                <a:lnTo>
                  <a:pt x="34770" y="76237"/>
                </a:lnTo>
                <a:close/>
                <a:moveTo>
                  <a:pt x="51848" y="76237"/>
                </a:moveTo>
                <a:lnTo>
                  <a:pt x="51848" y="84497"/>
                </a:lnTo>
                <a:lnTo>
                  <a:pt x="43421" y="84497"/>
                </a:lnTo>
                <a:lnTo>
                  <a:pt x="43421" y="76237"/>
                </a:lnTo>
                <a:close/>
                <a:moveTo>
                  <a:pt x="60499" y="76237"/>
                </a:moveTo>
                <a:lnTo>
                  <a:pt x="60499" y="84497"/>
                </a:lnTo>
                <a:lnTo>
                  <a:pt x="52071" y="84497"/>
                </a:lnTo>
                <a:lnTo>
                  <a:pt x="52071" y="76237"/>
                </a:lnTo>
                <a:close/>
                <a:moveTo>
                  <a:pt x="69149" y="76237"/>
                </a:moveTo>
                <a:lnTo>
                  <a:pt x="69149" y="84497"/>
                </a:lnTo>
                <a:lnTo>
                  <a:pt x="60722" y="84497"/>
                </a:lnTo>
                <a:lnTo>
                  <a:pt x="60722" y="76237"/>
                </a:lnTo>
                <a:close/>
                <a:moveTo>
                  <a:pt x="77800" y="76237"/>
                </a:moveTo>
                <a:lnTo>
                  <a:pt x="77800" y="84497"/>
                </a:lnTo>
                <a:lnTo>
                  <a:pt x="69373" y="84497"/>
                </a:lnTo>
                <a:lnTo>
                  <a:pt x="69373" y="76237"/>
                </a:lnTo>
                <a:close/>
                <a:moveTo>
                  <a:pt x="86506" y="76237"/>
                </a:moveTo>
                <a:lnTo>
                  <a:pt x="86506" y="84497"/>
                </a:lnTo>
                <a:lnTo>
                  <a:pt x="78023" y="84497"/>
                </a:lnTo>
                <a:lnTo>
                  <a:pt x="78023" y="76237"/>
                </a:lnTo>
                <a:close/>
                <a:moveTo>
                  <a:pt x="95157" y="76237"/>
                </a:moveTo>
                <a:lnTo>
                  <a:pt x="95157" y="84497"/>
                </a:lnTo>
                <a:lnTo>
                  <a:pt x="86730" y="84497"/>
                </a:lnTo>
                <a:lnTo>
                  <a:pt x="86730" y="76237"/>
                </a:lnTo>
                <a:close/>
                <a:moveTo>
                  <a:pt x="103808" y="76237"/>
                </a:moveTo>
                <a:lnTo>
                  <a:pt x="103808" y="84497"/>
                </a:lnTo>
                <a:lnTo>
                  <a:pt x="95380" y="84497"/>
                </a:lnTo>
                <a:lnTo>
                  <a:pt x="95380" y="76237"/>
                </a:lnTo>
                <a:close/>
                <a:moveTo>
                  <a:pt x="112458" y="76237"/>
                </a:moveTo>
                <a:lnTo>
                  <a:pt x="112458" y="84497"/>
                </a:lnTo>
                <a:lnTo>
                  <a:pt x="104031" y="84497"/>
                </a:lnTo>
                <a:lnTo>
                  <a:pt x="104031" y="76237"/>
                </a:lnTo>
                <a:close/>
                <a:moveTo>
                  <a:pt x="121109" y="76237"/>
                </a:moveTo>
                <a:lnTo>
                  <a:pt x="121109" y="84497"/>
                </a:lnTo>
                <a:lnTo>
                  <a:pt x="112681" y="84497"/>
                </a:lnTo>
                <a:lnTo>
                  <a:pt x="112681" y="76237"/>
                </a:lnTo>
                <a:close/>
                <a:moveTo>
                  <a:pt x="129760" y="76237"/>
                </a:moveTo>
                <a:lnTo>
                  <a:pt x="129760" y="84497"/>
                </a:lnTo>
                <a:lnTo>
                  <a:pt x="121332" y="84497"/>
                </a:lnTo>
                <a:lnTo>
                  <a:pt x="121332" y="76237"/>
                </a:lnTo>
                <a:close/>
                <a:moveTo>
                  <a:pt x="138410" y="76237"/>
                </a:moveTo>
                <a:lnTo>
                  <a:pt x="138410" y="84497"/>
                </a:lnTo>
                <a:lnTo>
                  <a:pt x="129983" y="84497"/>
                </a:lnTo>
                <a:lnTo>
                  <a:pt x="129983" y="76237"/>
                </a:lnTo>
                <a:close/>
                <a:moveTo>
                  <a:pt x="147117" y="76237"/>
                </a:moveTo>
                <a:lnTo>
                  <a:pt x="147117" y="84497"/>
                </a:lnTo>
                <a:lnTo>
                  <a:pt x="138633" y="84497"/>
                </a:lnTo>
                <a:lnTo>
                  <a:pt x="138633" y="76237"/>
                </a:lnTo>
                <a:close/>
                <a:moveTo>
                  <a:pt x="155767" y="76237"/>
                </a:moveTo>
                <a:lnTo>
                  <a:pt x="155767" y="84497"/>
                </a:lnTo>
                <a:lnTo>
                  <a:pt x="147340" y="84497"/>
                </a:lnTo>
                <a:lnTo>
                  <a:pt x="147340" y="76237"/>
                </a:lnTo>
                <a:close/>
                <a:moveTo>
                  <a:pt x="164418" y="76237"/>
                </a:moveTo>
                <a:lnTo>
                  <a:pt x="164418" y="84497"/>
                </a:lnTo>
                <a:lnTo>
                  <a:pt x="155990" y="84497"/>
                </a:lnTo>
                <a:lnTo>
                  <a:pt x="155990" y="76237"/>
                </a:lnTo>
                <a:close/>
                <a:moveTo>
                  <a:pt x="173069" y="76237"/>
                </a:moveTo>
                <a:lnTo>
                  <a:pt x="173069" y="84497"/>
                </a:lnTo>
                <a:lnTo>
                  <a:pt x="164641" y="84497"/>
                </a:lnTo>
                <a:lnTo>
                  <a:pt x="164641" y="76237"/>
                </a:lnTo>
                <a:close/>
                <a:moveTo>
                  <a:pt x="181719" y="76237"/>
                </a:moveTo>
                <a:lnTo>
                  <a:pt x="181719" y="84497"/>
                </a:lnTo>
                <a:lnTo>
                  <a:pt x="173292" y="84497"/>
                </a:lnTo>
                <a:lnTo>
                  <a:pt x="173292" y="76237"/>
                </a:lnTo>
                <a:close/>
                <a:moveTo>
                  <a:pt x="190370" y="76237"/>
                </a:moveTo>
                <a:lnTo>
                  <a:pt x="190370" y="84497"/>
                </a:lnTo>
                <a:lnTo>
                  <a:pt x="181942" y="84497"/>
                </a:lnTo>
                <a:lnTo>
                  <a:pt x="181942" y="76237"/>
                </a:lnTo>
                <a:close/>
                <a:moveTo>
                  <a:pt x="199020" y="76237"/>
                </a:moveTo>
                <a:lnTo>
                  <a:pt x="199020" y="84497"/>
                </a:lnTo>
                <a:lnTo>
                  <a:pt x="190593" y="84497"/>
                </a:lnTo>
                <a:lnTo>
                  <a:pt x="190593" y="76237"/>
                </a:lnTo>
                <a:close/>
                <a:moveTo>
                  <a:pt x="207727" y="76237"/>
                </a:moveTo>
                <a:lnTo>
                  <a:pt x="207727" y="84497"/>
                </a:lnTo>
                <a:lnTo>
                  <a:pt x="199244" y="84497"/>
                </a:lnTo>
                <a:lnTo>
                  <a:pt x="199244" y="76237"/>
                </a:lnTo>
                <a:close/>
                <a:moveTo>
                  <a:pt x="216377" y="76237"/>
                </a:moveTo>
                <a:lnTo>
                  <a:pt x="216377" y="84497"/>
                </a:lnTo>
                <a:lnTo>
                  <a:pt x="207950" y="84497"/>
                </a:lnTo>
                <a:lnTo>
                  <a:pt x="207950" y="76237"/>
                </a:lnTo>
                <a:close/>
                <a:moveTo>
                  <a:pt x="225028" y="76237"/>
                </a:moveTo>
                <a:lnTo>
                  <a:pt x="225028" y="84497"/>
                </a:lnTo>
                <a:lnTo>
                  <a:pt x="216601" y="84497"/>
                </a:lnTo>
                <a:lnTo>
                  <a:pt x="216601" y="76237"/>
                </a:lnTo>
                <a:close/>
                <a:moveTo>
                  <a:pt x="233679" y="76237"/>
                </a:moveTo>
                <a:lnTo>
                  <a:pt x="233679" y="84497"/>
                </a:lnTo>
                <a:lnTo>
                  <a:pt x="225251" y="84497"/>
                </a:lnTo>
                <a:lnTo>
                  <a:pt x="225251" y="76237"/>
                </a:lnTo>
                <a:close/>
                <a:moveTo>
                  <a:pt x="242329" y="76237"/>
                </a:moveTo>
                <a:lnTo>
                  <a:pt x="242329" y="84497"/>
                </a:lnTo>
                <a:lnTo>
                  <a:pt x="233902" y="84497"/>
                </a:lnTo>
                <a:lnTo>
                  <a:pt x="233902" y="76237"/>
                </a:lnTo>
                <a:close/>
                <a:moveTo>
                  <a:pt x="250980" y="76237"/>
                </a:moveTo>
                <a:lnTo>
                  <a:pt x="250980" y="84497"/>
                </a:lnTo>
                <a:lnTo>
                  <a:pt x="242553" y="84497"/>
                </a:lnTo>
                <a:lnTo>
                  <a:pt x="242553" y="76237"/>
                </a:lnTo>
                <a:close/>
                <a:moveTo>
                  <a:pt x="259686" y="76237"/>
                </a:moveTo>
                <a:lnTo>
                  <a:pt x="259686" y="84497"/>
                </a:lnTo>
                <a:lnTo>
                  <a:pt x="251203" y="84497"/>
                </a:lnTo>
                <a:lnTo>
                  <a:pt x="251203" y="76237"/>
                </a:lnTo>
                <a:close/>
                <a:moveTo>
                  <a:pt x="268337" y="76237"/>
                </a:moveTo>
                <a:lnTo>
                  <a:pt x="268337" y="84497"/>
                </a:lnTo>
                <a:lnTo>
                  <a:pt x="259910" y="84497"/>
                </a:lnTo>
                <a:lnTo>
                  <a:pt x="259910" y="76237"/>
                </a:lnTo>
                <a:close/>
                <a:moveTo>
                  <a:pt x="276988" y="76237"/>
                </a:moveTo>
                <a:lnTo>
                  <a:pt x="276988" y="84497"/>
                </a:lnTo>
                <a:lnTo>
                  <a:pt x="268560" y="84497"/>
                </a:lnTo>
                <a:lnTo>
                  <a:pt x="268560" y="76237"/>
                </a:lnTo>
                <a:close/>
                <a:moveTo>
                  <a:pt x="17190" y="84720"/>
                </a:moveTo>
                <a:lnTo>
                  <a:pt x="17190" y="92924"/>
                </a:lnTo>
                <a:lnTo>
                  <a:pt x="8762" y="92924"/>
                </a:lnTo>
                <a:lnTo>
                  <a:pt x="8762" y="84720"/>
                </a:lnTo>
                <a:close/>
                <a:moveTo>
                  <a:pt x="25840" y="84720"/>
                </a:moveTo>
                <a:lnTo>
                  <a:pt x="25840" y="92924"/>
                </a:lnTo>
                <a:lnTo>
                  <a:pt x="17413" y="92924"/>
                </a:lnTo>
                <a:lnTo>
                  <a:pt x="17413" y="84720"/>
                </a:lnTo>
                <a:close/>
                <a:moveTo>
                  <a:pt x="34547" y="84720"/>
                </a:moveTo>
                <a:lnTo>
                  <a:pt x="34547" y="92924"/>
                </a:lnTo>
                <a:lnTo>
                  <a:pt x="26064" y="92924"/>
                </a:lnTo>
                <a:lnTo>
                  <a:pt x="26064" y="84720"/>
                </a:lnTo>
                <a:close/>
                <a:moveTo>
                  <a:pt x="43197" y="84720"/>
                </a:moveTo>
                <a:lnTo>
                  <a:pt x="43197" y="92924"/>
                </a:lnTo>
                <a:lnTo>
                  <a:pt x="34770" y="92924"/>
                </a:lnTo>
                <a:lnTo>
                  <a:pt x="34770" y="84720"/>
                </a:lnTo>
                <a:close/>
                <a:moveTo>
                  <a:pt x="51848" y="84720"/>
                </a:moveTo>
                <a:lnTo>
                  <a:pt x="51848" y="92924"/>
                </a:lnTo>
                <a:lnTo>
                  <a:pt x="43421" y="92924"/>
                </a:lnTo>
                <a:lnTo>
                  <a:pt x="43421" y="84720"/>
                </a:lnTo>
                <a:close/>
                <a:moveTo>
                  <a:pt x="60499" y="84720"/>
                </a:moveTo>
                <a:lnTo>
                  <a:pt x="60499" y="92924"/>
                </a:lnTo>
                <a:lnTo>
                  <a:pt x="52071" y="92924"/>
                </a:lnTo>
                <a:lnTo>
                  <a:pt x="52071" y="84720"/>
                </a:lnTo>
                <a:close/>
                <a:moveTo>
                  <a:pt x="69149" y="84720"/>
                </a:moveTo>
                <a:lnTo>
                  <a:pt x="69149" y="92924"/>
                </a:lnTo>
                <a:lnTo>
                  <a:pt x="60722" y="92924"/>
                </a:lnTo>
                <a:lnTo>
                  <a:pt x="60722" y="84720"/>
                </a:lnTo>
                <a:close/>
                <a:moveTo>
                  <a:pt x="77800" y="84720"/>
                </a:moveTo>
                <a:lnTo>
                  <a:pt x="77800" y="92924"/>
                </a:lnTo>
                <a:lnTo>
                  <a:pt x="69373" y="92924"/>
                </a:lnTo>
                <a:lnTo>
                  <a:pt x="69373" y="84720"/>
                </a:lnTo>
                <a:close/>
                <a:moveTo>
                  <a:pt x="86506" y="84720"/>
                </a:moveTo>
                <a:lnTo>
                  <a:pt x="86506" y="92924"/>
                </a:lnTo>
                <a:lnTo>
                  <a:pt x="78023" y="92924"/>
                </a:lnTo>
                <a:lnTo>
                  <a:pt x="78023" y="84720"/>
                </a:lnTo>
                <a:close/>
                <a:moveTo>
                  <a:pt x="95157" y="84720"/>
                </a:moveTo>
                <a:lnTo>
                  <a:pt x="95157" y="92924"/>
                </a:lnTo>
                <a:lnTo>
                  <a:pt x="86730" y="92924"/>
                </a:lnTo>
                <a:lnTo>
                  <a:pt x="86730" y="84720"/>
                </a:lnTo>
                <a:close/>
                <a:moveTo>
                  <a:pt x="103808" y="84720"/>
                </a:moveTo>
                <a:lnTo>
                  <a:pt x="103808" y="92924"/>
                </a:lnTo>
                <a:lnTo>
                  <a:pt x="95380" y="92924"/>
                </a:lnTo>
                <a:lnTo>
                  <a:pt x="95380" y="84720"/>
                </a:lnTo>
                <a:close/>
                <a:moveTo>
                  <a:pt x="112458" y="84720"/>
                </a:moveTo>
                <a:lnTo>
                  <a:pt x="112458" y="92924"/>
                </a:lnTo>
                <a:lnTo>
                  <a:pt x="104031" y="92924"/>
                </a:lnTo>
                <a:lnTo>
                  <a:pt x="104031" y="84720"/>
                </a:lnTo>
                <a:close/>
                <a:moveTo>
                  <a:pt x="121109" y="84720"/>
                </a:moveTo>
                <a:lnTo>
                  <a:pt x="121109" y="92924"/>
                </a:lnTo>
                <a:lnTo>
                  <a:pt x="112681" y="92924"/>
                </a:lnTo>
                <a:lnTo>
                  <a:pt x="112681" y="84720"/>
                </a:lnTo>
                <a:close/>
                <a:moveTo>
                  <a:pt x="129760" y="84720"/>
                </a:moveTo>
                <a:lnTo>
                  <a:pt x="129760" y="92924"/>
                </a:lnTo>
                <a:lnTo>
                  <a:pt x="121332" y="92924"/>
                </a:lnTo>
                <a:lnTo>
                  <a:pt x="121332" y="84720"/>
                </a:lnTo>
                <a:close/>
                <a:moveTo>
                  <a:pt x="138410" y="84720"/>
                </a:moveTo>
                <a:lnTo>
                  <a:pt x="138410" y="92924"/>
                </a:lnTo>
                <a:lnTo>
                  <a:pt x="129983" y="92924"/>
                </a:lnTo>
                <a:lnTo>
                  <a:pt x="129983" y="84720"/>
                </a:lnTo>
                <a:close/>
                <a:moveTo>
                  <a:pt x="147117" y="84720"/>
                </a:moveTo>
                <a:lnTo>
                  <a:pt x="147117" y="92924"/>
                </a:lnTo>
                <a:lnTo>
                  <a:pt x="138633" y="92924"/>
                </a:lnTo>
                <a:lnTo>
                  <a:pt x="138633" y="84720"/>
                </a:lnTo>
                <a:close/>
                <a:moveTo>
                  <a:pt x="155767" y="84720"/>
                </a:moveTo>
                <a:lnTo>
                  <a:pt x="155767" y="92924"/>
                </a:lnTo>
                <a:lnTo>
                  <a:pt x="147340" y="92924"/>
                </a:lnTo>
                <a:lnTo>
                  <a:pt x="147340" y="84720"/>
                </a:lnTo>
                <a:close/>
                <a:moveTo>
                  <a:pt x="164418" y="84720"/>
                </a:moveTo>
                <a:lnTo>
                  <a:pt x="164418" y="92924"/>
                </a:lnTo>
                <a:lnTo>
                  <a:pt x="155990" y="92924"/>
                </a:lnTo>
                <a:lnTo>
                  <a:pt x="155990" y="84720"/>
                </a:lnTo>
                <a:close/>
                <a:moveTo>
                  <a:pt x="173069" y="84720"/>
                </a:moveTo>
                <a:lnTo>
                  <a:pt x="173069" y="92924"/>
                </a:lnTo>
                <a:lnTo>
                  <a:pt x="164641" y="92924"/>
                </a:lnTo>
                <a:lnTo>
                  <a:pt x="164641" y="84720"/>
                </a:lnTo>
                <a:close/>
                <a:moveTo>
                  <a:pt x="181719" y="84720"/>
                </a:moveTo>
                <a:lnTo>
                  <a:pt x="181719" y="92924"/>
                </a:lnTo>
                <a:lnTo>
                  <a:pt x="173292" y="92924"/>
                </a:lnTo>
                <a:lnTo>
                  <a:pt x="173292" y="84720"/>
                </a:lnTo>
                <a:close/>
                <a:moveTo>
                  <a:pt x="190370" y="84720"/>
                </a:moveTo>
                <a:lnTo>
                  <a:pt x="190370" y="92924"/>
                </a:lnTo>
                <a:lnTo>
                  <a:pt x="181942" y="92924"/>
                </a:lnTo>
                <a:lnTo>
                  <a:pt x="181942" y="84720"/>
                </a:lnTo>
                <a:close/>
                <a:moveTo>
                  <a:pt x="199020" y="84720"/>
                </a:moveTo>
                <a:lnTo>
                  <a:pt x="199020" y="92924"/>
                </a:lnTo>
                <a:lnTo>
                  <a:pt x="190593" y="92924"/>
                </a:lnTo>
                <a:lnTo>
                  <a:pt x="190593" y="84720"/>
                </a:lnTo>
                <a:close/>
                <a:moveTo>
                  <a:pt x="207727" y="84720"/>
                </a:moveTo>
                <a:lnTo>
                  <a:pt x="207727" y="92924"/>
                </a:lnTo>
                <a:lnTo>
                  <a:pt x="199244" y="92924"/>
                </a:lnTo>
                <a:lnTo>
                  <a:pt x="199244" y="84720"/>
                </a:lnTo>
                <a:close/>
                <a:moveTo>
                  <a:pt x="216377" y="84720"/>
                </a:moveTo>
                <a:lnTo>
                  <a:pt x="216377" y="92924"/>
                </a:lnTo>
                <a:lnTo>
                  <a:pt x="207950" y="92924"/>
                </a:lnTo>
                <a:lnTo>
                  <a:pt x="207950" y="84720"/>
                </a:lnTo>
                <a:close/>
                <a:moveTo>
                  <a:pt x="225028" y="84720"/>
                </a:moveTo>
                <a:lnTo>
                  <a:pt x="225028" y="92924"/>
                </a:lnTo>
                <a:lnTo>
                  <a:pt x="216601" y="92924"/>
                </a:lnTo>
                <a:lnTo>
                  <a:pt x="216601" y="84720"/>
                </a:lnTo>
                <a:close/>
                <a:moveTo>
                  <a:pt x="233679" y="84720"/>
                </a:moveTo>
                <a:lnTo>
                  <a:pt x="233679" y="92924"/>
                </a:lnTo>
                <a:lnTo>
                  <a:pt x="225251" y="92924"/>
                </a:lnTo>
                <a:lnTo>
                  <a:pt x="225251" y="84720"/>
                </a:lnTo>
                <a:close/>
                <a:moveTo>
                  <a:pt x="242329" y="84720"/>
                </a:moveTo>
                <a:lnTo>
                  <a:pt x="242329" y="92924"/>
                </a:lnTo>
                <a:lnTo>
                  <a:pt x="233902" y="92924"/>
                </a:lnTo>
                <a:lnTo>
                  <a:pt x="233902" y="84720"/>
                </a:lnTo>
                <a:close/>
                <a:moveTo>
                  <a:pt x="250980" y="84720"/>
                </a:moveTo>
                <a:lnTo>
                  <a:pt x="250980" y="92924"/>
                </a:lnTo>
                <a:lnTo>
                  <a:pt x="242553" y="92924"/>
                </a:lnTo>
                <a:lnTo>
                  <a:pt x="242553" y="84720"/>
                </a:lnTo>
                <a:close/>
                <a:moveTo>
                  <a:pt x="259686" y="84720"/>
                </a:moveTo>
                <a:lnTo>
                  <a:pt x="259686" y="92924"/>
                </a:lnTo>
                <a:lnTo>
                  <a:pt x="251203" y="92924"/>
                </a:lnTo>
                <a:lnTo>
                  <a:pt x="251203" y="84720"/>
                </a:lnTo>
                <a:close/>
                <a:moveTo>
                  <a:pt x="268337" y="84720"/>
                </a:moveTo>
                <a:lnTo>
                  <a:pt x="268337" y="92924"/>
                </a:lnTo>
                <a:lnTo>
                  <a:pt x="259910" y="92924"/>
                </a:lnTo>
                <a:lnTo>
                  <a:pt x="259910" y="84720"/>
                </a:lnTo>
                <a:close/>
                <a:moveTo>
                  <a:pt x="276988" y="84720"/>
                </a:moveTo>
                <a:lnTo>
                  <a:pt x="276988" y="92924"/>
                </a:lnTo>
                <a:lnTo>
                  <a:pt x="268560" y="92924"/>
                </a:lnTo>
                <a:lnTo>
                  <a:pt x="268560" y="84720"/>
                </a:lnTo>
                <a:close/>
                <a:moveTo>
                  <a:pt x="17190" y="93148"/>
                </a:moveTo>
                <a:lnTo>
                  <a:pt x="17190" y="101408"/>
                </a:lnTo>
                <a:lnTo>
                  <a:pt x="8762" y="101408"/>
                </a:lnTo>
                <a:lnTo>
                  <a:pt x="8762" y="93148"/>
                </a:lnTo>
                <a:close/>
                <a:moveTo>
                  <a:pt x="25840" y="93148"/>
                </a:moveTo>
                <a:lnTo>
                  <a:pt x="25840" y="101408"/>
                </a:lnTo>
                <a:lnTo>
                  <a:pt x="17413" y="101408"/>
                </a:lnTo>
                <a:lnTo>
                  <a:pt x="17413" y="93148"/>
                </a:lnTo>
                <a:close/>
                <a:moveTo>
                  <a:pt x="34547" y="93148"/>
                </a:moveTo>
                <a:lnTo>
                  <a:pt x="34547" y="101408"/>
                </a:lnTo>
                <a:lnTo>
                  <a:pt x="26064" y="101408"/>
                </a:lnTo>
                <a:lnTo>
                  <a:pt x="26064" y="93148"/>
                </a:lnTo>
                <a:close/>
                <a:moveTo>
                  <a:pt x="43197" y="93148"/>
                </a:moveTo>
                <a:lnTo>
                  <a:pt x="43197" y="101408"/>
                </a:lnTo>
                <a:lnTo>
                  <a:pt x="34770" y="101408"/>
                </a:lnTo>
                <a:lnTo>
                  <a:pt x="34770" y="93148"/>
                </a:lnTo>
                <a:close/>
                <a:moveTo>
                  <a:pt x="51848" y="93148"/>
                </a:moveTo>
                <a:lnTo>
                  <a:pt x="51848" y="101408"/>
                </a:lnTo>
                <a:lnTo>
                  <a:pt x="43421" y="101408"/>
                </a:lnTo>
                <a:lnTo>
                  <a:pt x="43421" y="93148"/>
                </a:lnTo>
                <a:close/>
                <a:moveTo>
                  <a:pt x="60499" y="93148"/>
                </a:moveTo>
                <a:lnTo>
                  <a:pt x="60499" y="101408"/>
                </a:lnTo>
                <a:lnTo>
                  <a:pt x="52071" y="101408"/>
                </a:lnTo>
                <a:lnTo>
                  <a:pt x="52071" y="93148"/>
                </a:lnTo>
                <a:close/>
                <a:moveTo>
                  <a:pt x="69149" y="93148"/>
                </a:moveTo>
                <a:lnTo>
                  <a:pt x="69149" y="101408"/>
                </a:lnTo>
                <a:lnTo>
                  <a:pt x="60722" y="101408"/>
                </a:lnTo>
                <a:lnTo>
                  <a:pt x="60722" y="93148"/>
                </a:lnTo>
                <a:close/>
                <a:moveTo>
                  <a:pt x="77800" y="93148"/>
                </a:moveTo>
                <a:lnTo>
                  <a:pt x="77800" y="101408"/>
                </a:lnTo>
                <a:lnTo>
                  <a:pt x="69373" y="101408"/>
                </a:lnTo>
                <a:lnTo>
                  <a:pt x="69373" y="93148"/>
                </a:lnTo>
                <a:close/>
                <a:moveTo>
                  <a:pt x="86506" y="93148"/>
                </a:moveTo>
                <a:lnTo>
                  <a:pt x="86506" y="101408"/>
                </a:lnTo>
                <a:lnTo>
                  <a:pt x="78023" y="101408"/>
                </a:lnTo>
                <a:lnTo>
                  <a:pt x="78023" y="93148"/>
                </a:lnTo>
                <a:close/>
                <a:moveTo>
                  <a:pt x="95157" y="93148"/>
                </a:moveTo>
                <a:lnTo>
                  <a:pt x="95157" y="101408"/>
                </a:lnTo>
                <a:lnTo>
                  <a:pt x="86730" y="101408"/>
                </a:lnTo>
                <a:lnTo>
                  <a:pt x="86730" y="93148"/>
                </a:lnTo>
                <a:close/>
                <a:moveTo>
                  <a:pt x="103808" y="93148"/>
                </a:moveTo>
                <a:lnTo>
                  <a:pt x="103808" y="101408"/>
                </a:lnTo>
                <a:lnTo>
                  <a:pt x="95380" y="101408"/>
                </a:lnTo>
                <a:lnTo>
                  <a:pt x="95380" y="93148"/>
                </a:lnTo>
                <a:close/>
                <a:moveTo>
                  <a:pt x="112458" y="93148"/>
                </a:moveTo>
                <a:lnTo>
                  <a:pt x="112458" y="101408"/>
                </a:lnTo>
                <a:lnTo>
                  <a:pt x="104031" y="101408"/>
                </a:lnTo>
                <a:lnTo>
                  <a:pt x="104031" y="93148"/>
                </a:lnTo>
                <a:close/>
                <a:moveTo>
                  <a:pt x="121109" y="93148"/>
                </a:moveTo>
                <a:lnTo>
                  <a:pt x="121109" y="101408"/>
                </a:lnTo>
                <a:lnTo>
                  <a:pt x="112681" y="101408"/>
                </a:lnTo>
                <a:lnTo>
                  <a:pt x="112681" y="93148"/>
                </a:lnTo>
                <a:close/>
                <a:moveTo>
                  <a:pt x="129760" y="93148"/>
                </a:moveTo>
                <a:lnTo>
                  <a:pt x="129760" y="101408"/>
                </a:lnTo>
                <a:lnTo>
                  <a:pt x="121332" y="101408"/>
                </a:lnTo>
                <a:lnTo>
                  <a:pt x="121332" y="93148"/>
                </a:lnTo>
                <a:close/>
                <a:moveTo>
                  <a:pt x="138410" y="93148"/>
                </a:moveTo>
                <a:lnTo>
                  <a:pt x="138410" y="101408"/>
                </a:lnTo>
                <a:lnTo>
                  <a:pt x="129983" y="101408"/>
                </a:lnTo>
                <a:lnTo>
                  <a:pt x="129983" y="93148"/>
                </a:lnTo>
                <a:close/>
                <a:moveTo>
                  <a:pt x="147117" y="93148"/>
                </a:moveTo>
                <a:lnTo>
                  <a:pt x="147117" y="101408"/>
                </a:lnTo>
                <a:lnTo>
                  <a:pt x="138633" y="101408"/>
                </a:lnTo>
                <a:lnTo>
                  <a:pt x="138633" y="93148"/>
                </a:lnTo>
                <a:close/>
                <a:moveTo>
                  <a:pt x="155767" y="93148"/>
                </a:moveTo>
                <a:lnTo>
                  <a:pt x="155767" y="101408"/>
                </a:lnTo>
                <a:lnTo>
                  <a:pt x="147340" y="101408"/>
                </a:lnTo>
                <a:lnTo>
                  <a:pt x="147340" y="93148"/>
                </a:lnTo>
                <a:close/>
                <a:moveTo>
                  <a:pt x="164418" y="93148"/>
                </a:moveTo>
                <a:lnTo>
                  <a:pt x="164418" y="101408"/>
                </a:lnTo>
                <a:lnTo>
                  <a:pt x="155990" y="101408"/>
                </a:lnTo>
                <a:lnTo>
                  <a:pt x="155990" y="93148"/>
                </a:lnTo>
                <a:close/>
                <a:moveTo>
                  <a:pt x="173069" y="93148"/>
                </a:moveTo>
                <a:lnTo>
                  <a:pt x="173069" y="101408"/>
                </a:lnTo>
                <a:lnTo>
                  <a:pt x="164641" y="101408"/>
                </a:lnTo>
                <a:lnTo>
                  <a:pt x="164641" y="93148"/>
                </a:lnTo>
                <a:close/>
                <a:moveTo>
                  <a:pt x="181719" y="93148"/>
                </a:moveTo>
                <a:lnTo>
                  <a:pt x="181719" y="101408"/>
                </a:lnTo>
                <a:lnTo>
                  <a:pt x="173292" y="101408"/>
                </a:lnTo>
                <a:lnTo>
                  <a:pt x="173292" y="93148"/>
                </a:lnTo>
                <a:close/>
                <a:moveTo>
                  <a:pt x="190370" y="93148"/>
                </a:moveTo>
                <a:lnTo>
                  <a:pt x="190370" y="101408"/>
                </a:lnTo>
                <a:lnTo>
                  <a:pt x="181942" y="101408"/>
                </a:lnTo>
                <a:lnTo>
                  <a:pt x="181942" y="93148"/>
                </a:lnTo>
                <a:close/>
                <a:moveTo>
                  <a:pt x="199020" y="93148"/>
                </a:moveTo>
                <a:lnTo>
                  <a:pt x="199020" y="101408"/>
                </a:lnTo>
                <a:lnTo>
                  <a:pt x="190593" y="101408"/>
                </a:lnTo>
                <a:lnTo>
                  <a:pt x="190593" y="93148"/>
                </a:lnTo>
                <a:close/>
                <a:moveTo>
                  <a:pt x="207727" y="93148"/>
                </a:moveTo>
                <a:lnTo>
                  <a:pt x="207727" y="101408"/>
                </a:lnTo>
                <a:lnTo>
                  <a:pt x="199244" y="101408"/>
                </a:lnTo>
                <a:lnTo>
                  <a:pt x="199244" y="93148"/>
                </a:lnTo>
                <a:close/>
                <a:moveTo>
                  <a:pt x="216377" y="93148"/>
                </a:moveTo>
                <a:lnTo>
                  <a:pt x="216377" y="101408"/>
                </a:lnTo>
                <a:lnTo>
                  <a:pt x="207950" y="101408"/>
                </a:lnTo>
                <a:lnTo>
                  <a:pt x="207950" y="93148"/>
                </a:lnTo>
                <a:close/>
                <a:moveTo>
                  <a:pt x="225028" y="93148"/>
                </a:moveTo>
                <a:lnTo>
                  <a:pt x="225028" y="101408"/>
                </a:lnTo>
                <a:lnTo>
                  <a:pt x="216601" y="101408"/>
                </a:lnTo>
                <a:lnTo>
                  <a:pt x="216601" y="93148"/>
                </a:lnTo>
                <a:close/>
                <a:moveTo>
                  <a:pt x="233679" y="93148"/>
                </a:moveTo>
                <a:lnTo>
                  <a:pt x="233679" y="101408"/>
                </a:lnTo>
                <a:lnTo>
                  <a:pt x="225251" y="101408"/>
                </a:lnTo>
                <a:lnTo>
                  <a:pt x="225251" y="93148"/>
                </a:lnTo>
                <a:close/>
                <a:moveTo>
                  <a:pt x="242329" y="93148"/>
                </a:moveTo>
                <a:lnTo>
                  <a:pt x="242329" y="101408"/>
                </a:lnTo>
                <a:lnTo>
                  <a:pt x="233902" y="101408"/>
                </a:lnTo>
                <a:lnTo>
                  <a:pt x="233902" y="93148"/>
                </a:lnTo>
                <a:close/>
                <a:moveTo>
                  <a:pt x="250980" y="93148"/>
                </a:moveTo>
                <a:lnTo>
                  <a:pt x="250980" y="101408"/>
                </a:lnTo>
                <a:lnTo>
                  <a:pt x="242553" y="101408"/>
                </a:lnTo>
                <a:lnTo>
                  <a:pt x="242553" y="93148"/>
                </a:lnTo>
                <a:close/>
                <a:moveTo>
                  <a:pt x="259686" y="93148"/>
                </a:moveTo>
                <a:lnTo>
                  <a:pt x="259686" y="101408"/>
                </a:lnTo>
                <a:lnTo>
                  <a:pt x="251203" y="101408"/>
                </a:lnTo>
                <a:lnTo>
                  <a:pt x="251203" y="93148"/>
                </a:lnTo>
                <a:close/>
                <a:moveTo>
                  <a:pt x="268337" y="93148"/>
                </a:moveTo>
                <a:lnTo>
                  <a:pt x="268337" y="101408"/>
                </a:lnTo>
                <a:lnTo>
                  <a:pt x="259910" y="101408"/>
                </a:lnTo>
                <a:lnTo>
                  <a:pt x="259910" y="93148"/>
                </a:lnTo>
                <a:close/>
                <a:moveTo>
                  <a:pt x="276988" y="93148"/>
                </a:moveTo>
                <a:lnTo>
                  <a:pt x="276988" y="101408"/>
                </a:lnTo>
                <a:lnTo>
                  <a:pt x="268560" y="101408"/>
                </a:lnTo>
                <a:lnTo>
                  <a:pt x="268560" y="93148"/>
                </a:lnTo>
                <a:close/>
                <a:moveTo>
                  <a:pt x="17190" y="101631"/>
                </a:moveTo>
                <a:lnTo>
                  <a:pt x="17190" y="109891"/>
                </a:lnTo>
                <a:lnTo>
                  <a:pt x="8762" y="109891"/>
                </a:lnTo>
                <a:lnTo>
                  <a:pt x="8762" y="101631"/>
                </a:lnTo>
                <a:close/>
                <a:moveTo>
                  <a:pt x="25840" y="101631"/>
                </a:moveTo>
                <a:lnTo>
                  <a:pt x="25840" y="109891"/>
                </a:lnTo>
                <a:lnTo>
                  <a:pt x="17413" y="109891"/>
                </a:lnTo>
                <a:lnTo>
                  <a:pt x="17413" y="101631"/>
                </a:lnTo>
                <a:close/>
                <a:moveTo>
                  <a:pt x="34547" y="101631"/>
                </a:moveTo>
                <a:lnTo>
                  <a:pt x="34547" y="109891"/>
                </a:lnTo>
                <a:lnTo>
                  <a:pt x="26064" y="109891"/>
                </a:lnTo>
                <a:lnTo>
                  <a:pt x="26064" y="101631"/>
                </a:lnTo>
                <a:close/>
                <a:moveTo>
                  <a:pt x="43197" y="101631"/>
                </a:moveTo>
                <a:lnTo>
                  <a:pt x="43197" y="109891"/>
                </a:lnTo>
                <a:lnTo>
                  <a:pt x="34770" y="109891"/>
                </a:lnTo>
                <a:lnTo>
                  <a:pt x="34770" y="101631"/>
                </a:lnTo>
                <a:close/>
                <a:moveTo>
                  <a:pt x="51848" y="101631"/>
                </a:moveTo>
                <a:lnTo>
                  <a:pt x="51848" y="109891"/>
                </a:lnTo>
                <a:lnTo>
                  <a:pt x="43421" y="109891"/>
                </a:lnTo>
                <a:lnTo>
                  <a:pt x="43421" y="101631"/>
                </a:lnTo>
                <a:close/>
                <a:moveTo>
                  <a:pt x="60499" y="101631"/>
                </a:moveTo>
                <a:lnTo>
                  <a:pt x="60499" y="109891"/>
                </a:lnTo>
                <a:lnTo>
                  <a:pt x="52071" y="109891"/>
                </a:lnTo>
                <a:lnTo>
                  <a:pt x="52071" y="101631"/>
                </a:lnTo>
                <a:close/>
                <a:moveTo>
                  <a:pt x="69149" y="101631"/>
                </a:moveTo>
                <a:lnTo>
                  <a:pt x="69149" y="109891"/>
                </a:lnTo>
                <a:lnTo>
                  <a:pt x="60722" y="109891"/>
                </a:lnTo>
                <a:lnTo>
                  <a:pt x="60722" y="101631"/>
                </a:lnTo>
                <a:close/>
                <a:moveTo>
                  <a:pt x="77800" y="101631"/>
                </a:moveTo>
                <a:lnTo>
                  <a:pt x="77800" y="109891"/>
                </a:lnTo>
                <a:lnTo>
                  <a:pt x="69373" y="109891"/>
                </a:lnTo>
                <a:lnTo>
                  <a:pt x="69373" y="101631"/>
                </a:lnTo>
                <a:close/>
                <a:moveTo>
                  <a:pt x="86506" y="101631"/>
                </a:moveTo>
                <a:lnTo>
                  <a:pt x="86506" y="109891"/>
                </a:lnTo>
                <a:lnTo>
                  <a:pt x="78023" y="109891"/>
                </a:lnTo>
                <a:lnTo>
                  <a:pt x="78023" y="101631"/>
                </a:lnTo>
                <a:close/>
                <a:moveTo>
                  <a:pt x="95157" y="101631"/>
                </a:moveTo>
                <a:lnTo>
                  <a:pt x="95157" y="109891"/>
                </a:lnTo>
                <a:lnTo>
                  <a:pt x="86730" y="109891"/>
                </a:lnTo>
                <a:lnTo>
                  <a:pt x="86730" y="101631"/>
                </a:lnTo>
                <a:close/>
                <a:moveTo>
                  <a:pt x="103808" y="101631"/>
                </a:moveTo>
                <a:lnTo>
                  <a:pt x="103808" y="109891"/>
                </a:lnTo>
                <a:lnTo>
                  <a:pt x="95380" y="109891"/>
                </a:lnTo>
                <a:lnTo>
                  <a:pt x="95380" y="101631"/>
                </a:lnTo>
                <a:close/>
                <a:moveTo>
                  <a:pt x="112458" y="101631"/>
                </a:moveTo>
                <a:lnTo>
                  <a:pt x="112458" y="109891"/>
                </a:lnTo>
                <a:lnTo>
                  <a:pt x="104031" y="109891"/>
                </a:lnTo>
                <a:lnTo>
                  <a:pt x="104031" y="101631"/>
                </a:lnTo>
                <a:close/>
                <a:moveTo>
                  <a:pt x="121109" y="101631"/>
                </a:moveTo>
                <a:lnTo>
                  <a:pt x="121109" y="109891"/>
                </a:lnTo>
                <a:lnTo>
                  <a:pt x="112681" y="109891"/>
                </a:lnTo>
                <a:lnTo>
                  <a:pt x="112681" y="101631"/>
                </a:lnTo>
                <a:close/>
                <a:moveTo>
                  <a:pt x="129760" y="101631"/>
                </a:moveTo>
                <a:lnTo>
                  <a:pt x="129760" y="109891"/>
                </a:lnTo>
                <a:lnTo>
                  <a:pt x="121332" y="109891"/>
                </a:lnTo>
                <a:lnTo>
                  <a:pt x="121332" y="101631"/>
                </a:lnTo>
                <a:close/>
                <a:moveTo>
                  <a:pt x="138410" y="101631"/>
                </a:moveTo>
                <a:lnTo>
                  <a:pt x="138410" y="109891"/>
                </a:lnTo>
                <a:lnTo>
                  <a:pt x="129983" y="109891"/>
                </a:lnTo>
                <a:lnTo>
                  <a:pt x="129983" y="101631"/>
                </a:lnTo>
                <a:close/>
                <a:moveTo>
                  <a:pt x="147117" y="101631"/>
                </a:moveTo>
                <a:lnTo>
                  <a:pt x="147117" y="109891"/>
                </a:lnTo>
                <a:lnTo>
                  <a:pt x="138633" y="109891"/>
                </a:lnTo>
                <a:lnTo>
                  <a:pt x="138633" y="101631"/>
                </a:lnTo>
                <a:close/>
                <a:moveTo>
                  <a:pt x="155767" y="101631"/>
                </a:moveTo>
                <a:lnTo>
                  <a:pt x="155767" y="109891"/>
                </a:lnTo>
                <a:lnTo>
                  <a:pt x="147340" y="109891"/>
                </a:lnTo>
                <a:lnTo>
                  <a:pt x="147340" y="101631"/>
                </a:lnTo>
                <a:close/>
                <a:moveTo>
                  <a:pt x="164418" y="101631"/>
                </a:moveTo>
                <a:lnTo>
                  <a:pt x="164418" y="109891"/>
                </a:lnTo>
                <a:lnTo>
                  <a:pt x="155990" y="109891"/>
                </a:lnTo>
                <a:lnTo>
                  <a:pt x="155990" y="101631"/>
                </a:lnTo>
                <a:close/>
                <a:moveTo>
                  <a:pt x="173069" y="101631"/>
                </a:moveTo>
                <a:lnTo>
                  <a:pt x="173069" y="109891"/>
                </a:lnTo>
                <a:lnTo>
                  <a:pt x="164641" y="109891"/>
                </a:lnTo>
                <a:lnTo>
                  <a:pt x="164641" y="101631"/>
                </a:lnTo>
                <a:close/>
                <a:moveTo>
                  <a:pt x="181719" y="101631"/>
                </a:moveTo>
                <a:lnTo>
                  <a:pt x="181719" y="109891"/>
                </a:lnTo>
                <a:lnTo>
                  <a:pt x="173292" y="109891"/>
                </a:lnTo>
                <a:lnTo>
                  <a:pt x="173292" y="101631"/>
                </a:lnTo>
                <a:close/>
                <a:moveTo>
                  <a:pt x="190370" y="101631"/>
                </a:moveTo>
                <a:lnTo>
                  <a:pt x="190370" y="109891"/>
                </a:lnTo>
                <a:lnTo>
                  <a:pt x="181942" y="109891"/>
                </a:lnTo>
                <a:lnTo>
                  <a:pt x="181942" y="101631"/>
                </a:lnTo>
                <a:close/>
                <a:moveTo>
                  <a:pt x="199020" y="101631"/>
                </a:moveTo>
                <a:lnTo>
                  <a:pt x="199020" y="109891"/>
                </a:lnTo>
                <a:lnTo>
                  <a:pt x="190593" y="109891"/>
                </a:lnTo>
                <a:lnTo>
                  <a:pt x="190593" y="101631"/>
                </a:lnTo>
                <a:close/>
                <a:moveTo>
                  <a:pt x="207727" y="101631"/>
                </a:moveTo>
                <a:lnTo>
                  <a:pt x="207727" y="109891"/>
                </a:lnTo>
                <a:lnTo>
                  <a:pt x="199244" y="109891"/>
                </a:lnTo>
                <a:lnTo>
                  <a:pt x="199244" y="101631"/>
                </a:lnTo>
                <a:close/>
                <a:moveTo>
                  <a:pt x="216377" y="101631"/>
                </a:moveTo>
                <a:lnTo>
                  <a:pt x="216377" y="109891"/>
                </a:lnTo>
                <a:lnTo>
                  <a:pt x="207950" y="109891"/>
                </a:lnTo>
                <a:lnTo>
                  <a:pt x="207950" y="101631"/>
                </a:lnTo>
                <a:close/>
                <a:moveTo>
                  <a:pt x="225028" y="101631"/>
                </a:moveTo>
                <a:lnTo>
                  <a:pt x="225028" y="109891"/>
                </a:lnTo>
                <a:lnTo>
                  <a:pt x="216601" y="109891"/>
                </a:lnTo>
                <a:lnTo>
                  <a:pt x="216601" y="101631"/>
                </a:lnTo>
                <a:close/>
                <a:moveTo>
                  <a:pt x="233679" y="101631"/>
                </a:moveTo>
                <a:lnTo>
                  <a:pt x="233679" y="109891"/>
                </a:lnTo>
                <a:lnTo>
                  <a:pt x="225251" y="109891"/>
                </a:lnTo>
                <a:lnTo>
                  <a:pt x="225251" y="101631"/>
                </a:lnTo>
                <a:close/>
                <a:moveTo>
                  <a:pt x="242329" y="101631"/>
                </a:moveTo>
                <a:lnTo>
                  <a:pt x="242329" y="109891"/>
                </a:lnTo>
                <a:lnTo>
                  <a:pt x="233902" y="109891"/>
                </a:lnTo>
                <a:lnTo>
                  <a:pt x="233902" y="101631"/>
                </a:lnTo>
                <a:close/>
                <a:moveTo>
                  <a:pt x="250980" y="101631"/>
                </a:moveTo>
                <a:lnTo>
                  <a:pt x="250980" y="109891"/>
                </a:lnTo>
                <a:lnTo>
                  <a:pt x="242553" y="109891"/>
                </a:lnTo>
                <a:lnTo>
                  <a:pt x="242553" y="101631"/>
                </a:lnTo>
                <a:close/>
                <a:moveTo>
                  <a:pt x="259686" y="101631"/>
                </a:moveTo>
                <a:lnTo>
                  <a:pt x="259686" y="109891"/>
                </a:lnTo>
                <a:lnTo>
                  <a:pt x="251203" y="109891"/>
                </a:lnTo>
                <a:lnTo>
                  <a:pt x="251203" y="101631"/>
                </a:lnTo>
                <a:close/>
                <a:moveTo>
                  <a:pt x="268337" y="101631"/>
                </a:moveTo>
                <a:lnTo>
                  <a:pt x="268337" y="109891"/>
                </a:lnTo>
                <a:lnTo>
                  <a:pt x="259910" y="109891"/>
                </a:lnTo>
                <a:lnTo>
                  <a:pt x="259910" y="101631"/>
                </a:lnTo>
                <a:close/>
                <a:moveTo>
                  <a:pt x="276988" y="101631"/>
                </a:moveTo>
                <a:lnTo>
                  <a:pt x="276988" y="109891"/>
                </a:lnTo>
                <a:lnTo>
                  <a:pt x="268560" y="109891"/>
                </a:lnTo>
                <a:lnTo>
                  <a:pt x="268560" y="101631"/>
                </a:lnTo>
                <a:close/>
                <a:moveTo>
                  <a:pt x="17190" y="110114"/>
                </a:moveTo>
                <a:lnTo>
                  <a:pt x="17190" y="118318"/>
                </a:lnTo>
                <a:lnTo>
                  <a:pt x="8762" y="118318"/>
                </a:lnTo>
                <a:lnTo>
                  <a:pt x="8762" y="110114"/>
                </a:lnTo>
                <a:close/>
                <a:moveTo>
                  <a:pt x="25840" y="110114"/>
                </a:moveTo>
                <a:lnTo>
                  <a:pt x="25840" y="118318"/>
                </a:lnTo>
                <a:lnTo>
                  <a:pt x="17413" y="118318"/>
                </a:lnTo>
                <a:lnTo>
                  <a:pt x="17413" y="110114"/>
                </a:lnTo>
                <a:close/>
                <a:moveTo>
                  <a:pt x="34547" y="110114"/>
                </a:moveTo>
                <a:lnTo>
                  <a:pt x="34547" y="118318"/>
                </a:lnTo>
                <a:lnTo>
                  <a:pt x="26064" y="118318"/>
                </a:lnTo>
                <a:lnTo>
                  <a:pt x="26064" y="110114"/>
                </a:lnTo>
                <a:close/>
                <a:moveTo>
                  <a:pt x="43197" y="110114"/>
                </a:moveTo>
                <a:lnTo>
                  <a:pt x="43197" y="118318"/>
                </a:lnTo>
                <a:lnTo>
                  <a:pt x="34770" y="118318"/>
                </a:lnTo>
                <a:lnTo>
                  <a:pt x="34770" y="110114"/>
                </a:lnTo>
                <a:close/>
                <a:moveTo>
                  <a:pt x="51848" y="110114"/>
                </a:moveTo>
                <a:lnTo>
                  <a:pt x="51848" y="118318"/>
                </a:lnTo>
                <a:lnTo>
                  <a:pt x="43421" y="118318"/>
                </a:lnTo>
                <a:lnTo>
                  <a:pt x="43421" y="110114"/>
                </a:lnTo>
                <a:close/>
                <a:moveTo>
                  <a:pt x="60499" y="110114"/>
                </a:moveTo>
                <a:lnTo>
                  <a:pt x="60499" y="118318"/>
                </a:lnTo>
                <a:lnTo>
                  <a:pt x="52071" y="118318"/>
                </a:lnTo>
                <a:lnTo>
                  <a:pt x="52071" y="110114"/>
                </a:lnTo>
                <a:close/>
                <a:moveTo>
                  <a:pt x="69149" y="110114"/>
                </a:moveTo>
                <a:lnTo>
                  <a:pt x="69149" y="118318"/>
                </a:lnTo>
                <a:lnTo>
                  <a:pt x="60722" y="118318"/>
                </a:lnTo>
                <a:lnTo>
                  <a:pt x="60722" y="110114"/>
                </a:lnTo>
                <a:close/>
                <a:moveTo>
                  <a:pt x="77800" y="110114"/>
                </a:moveTo>
                <a:lnTo>
                  <a:pt x="77800" y="118318"/>
                </a:lnTo>
                <a:lnTo>
                  <a:pt x="69373" y="118318"/>
                </a:lnTo>
                <a:lnTo>
                  <a:pt x="69373" y="110114"/>
                </a:lnTo>
                <a:close/>
                <a:moveTo>
                  <a:pt x="86506" y="110114"/>
                </a:moveTo>
                <a:lnTo>
                  <a:pt x="86506" y="118318"/>
                </a:lnTo>
                <a:lnTo>
                  <a:pt x="78023" y="118318"/>
                </a:lnTo>
                <a:lnTo>
                  <a:pt x="78023" y="110114"/>
                </a:lnTo>
                <a:close/>
                <a:moveTo>
                  <a:pt x="95157" y="110114"/>
                </a:moveTo>
                <a:lnTo>
                  <a:pt x="95157" y="118318"/>
                </a:lnTo>
                <a:lnTo>
                  <a:pt x="86730" y="118318"/>
                </a:lnTo>
                <a:lnTo>
                  <a:pt x="86730" y="110114"/>
                </a:lnTo>
                <a:close/>
                <a:moveTo>
                  <a:pt x="103808" y="110114"/>
                </a:moveTo>
                <a:lnTo>
                  <a:pt x="103808" y="118318"/>
                </a:lnTo>
                <a:lnTo>
                  <a:pt x="95380" y="118318"/>
                </a:lnTo>
                <a:lnTo>
                  <a:pt x="95380" y="110114"/>
                </a:lnTo>
                <a:close/>
                <a:moveTo>
                  <a:pt x="112458" y="110114"/>
                </a:moveTo>
                <a:lnTo>
                  <a:pt x="112458" y="118318"/>
                </a:lnTo>
                <a:lnTo>
                  <a:pt x="104031" y="118318"/>
                </a:lnTo>
                <a:lnTo>
                  <a:pt x="104031" y="110114"/>
                </a:lnTo>
                <a:close/>
                <a:moveTo>
                  <a:pt x="121109" y="110114"/>
                </a:moveTo>
                <a:lnTo>
                  <a:pt x="121109" y="118318"/>
                </a:lnTo>
                <a:lnTo>
                  <a:pt x="112681" y="118318"/>
                </a:lnTo>
                <a:lnTo>
                  <a:pt x="112681" y="110114"/>
                </a:lnTo>
                <a:close/>
                <a:moveTo>
                  <a:pt x="129760" y="110114"/>
                </a:moveTo>
                <a:lnTo>
                  <a:pt x="129760" y="118318"/>
                </a:lnTo>
                <a:lnTo>
                  <a:pt x="121332" y="118318"/>
                </a:lnTo>
                <a:lnTo>
                  <a:pt x="121332" y="110114"/>
                </a:lnTo>
                <a:close/>
                <a:moveTo>
                  <a:pt x="138410" y="110114"/>
                </a:moveTo>
                <a:lnTo>
                  <a:pt x="138410" y="118318"/>
                </a:lnTo>
                <a:lnTo>
                  <a:pt x="129983" y="118318"/>
                </a:lnTo>
                <a:lnTo>
                  <a:pt x="129983" y="110114"/>
                </a:lnTo>
                <a:close/>
                <a:moveTo>
                  <a:pt x="147117" y="110114"/>
                </a:moveTo>
                <a:lnTo>
                  <a:pt x="147117" y="118318"/>
                </a:lnTo>
                <a:lnTo>
                  <a:pt x="138633" y="118318"/>
                </a:lnTo>
                <a:lnTo>
                  <a:pt x="138633" y="110114"/>
                </a:lnTo>
                <a:close/>
                <a:moveTo>
                  <a:pt x="155767" y="110114"/>
                </a:moveTo>
                <a:lnTo>
                  <a:pt x="155767" y="118318"/>
                </a:lnTo>
                <a:lnTo>
                  <a:pt x="147340" y="118318"/>
                </a:lnTo>
                <a:lnTo>
                  <a:pt x="147340" y="110114"/>
                </a:lnTo>
                <a:close/>
                <a:moveTo>
                  <a:pt x="164418" y="110114"/>
                </a:moveTo>
                <a:lnTo>
                  <a:pt x="164418" y="118318"/>
                </a:lnTo>
                <a:lnTo>
                  <a:pt x="155990" y="118318"/>
                </a:lnTo>
                <a:lnTo>
                  <a:pt x="155990" y="110114"/>
                </a:lnTo>
                <a:close/>
                <a:moveTo>
                  <a:pt x="173069" y="110114"/>
                </a:moveTo>
                <a:lnTo>
                  <a:pt x="173069" y="118318"/>
                </a:lnTo>
                <a:lnTo>
                  <a:pt x="164641" y="118318"/>
                </a:lnTo>
                <a:lnTo>
                  <a:pt x="164641" y="110114"/>
                </a:lnTo>
                <a:close/>
                <a:moveTo>
                  <a:pt x="181719" y="110114"/>
                </a:moveTo>
                <a:lnTo>
                  <a:pt x="181719" y="118318"/>
                </a:lnTo>
                <a:lnTo>
                  <a:pt x="173292" y="118318"/>
                </a:lnTo>
                <a:lnTo>
                  <a:pt x="173292" y="110114"/>
                </a:lnTo>
                <a:close/>
                <a:moveTo>
                  <a:pt x="190370" y="110114"/>
                </a:moveTo>
                <a:lnTo>
                  <a:pt x="190370" y="118318"/>
                </a:lnTo>
                <a:lnTo>
                  <a:pt x="181942" y="118318"/>
                </a:lnTo>
                <a:lnTo>
                  <a:pt x="181942" y="110114"/>
                </a:lnTo>
                <a:close/>
                <a:moveTo>
                  <a:pt x="199020" y="110114"/>
                </a:moveTo>
                <a:lnTo>
                  <a:pt x="199020" y="118318"/>
                </a:lnTo>
                <a:lnTo>
                  <a:pt x="190593" y="118318"/>
                </a:lnTo>
                <a:lnTo>
                  <a:pt x="190593" y="110114"/>
                </a:lnTo>
                <a:close/>
                <a:moveTo>
                  <a:pt x="207727" y="110114"/>
                </a:moveTo>
                <a:lnTo>
                  <a:pt x="207727" y="118318"/>
                </a:lnTo>
                <a:lnTo>
                  <a:pt x="199244" y="118318"/>
                </a:lnTo>
                <a:lnTo>
                  <a:pt x="199244" y="110114"/>
                </a:lnTo>
                <a:close/>
                <a:moveTo>
                  <a:pt x="216377" y="110114"/>
                </a:moveTo>
                <a:lnTo>
                  <a:pt x="216377" y="118318"/>
                </a:lnTo>
                <a:lnTo>
                  <a:pt x="207950" y="118318"/>
                </a:lnTo>
                <a:lnTo>
                  <a:pt x="207950" y="110114"/>
                </a:lnTo>
                <a:close/>
                <a:moveTo>
                  <a:pt x="225028" y="110114"/>
                </a:moveTo>
                <a:lnTo>
                  <a:pt x="225028" y="118318"/>
                </a:lnTo>
                <a:lnTo>
                  <a:pt x="216601" y="118318"/>
                </a:lnTo>
                <a:lnTo>
                  <a:pt x="216601" y="110114"/>
                </a:lnTo>
                <a:close/>
                <a:moveTo>
                  <a:pt x="233679" y="110114"/>
                </a:moveTo>
                <a:lnTo>
                  <a:pt x="233679" y="118318"/>
                </a:lnTo>
                <a:lnTo>
                  <a:pt x="225251" y="118318"/>
                </a:lnTo>
                <a:lnTo>
                  <a:pt x="225251" y="110114"/>
                </a:lnTo>
                <a:close/>
                <a:moveTo>
                  <a:pt x="242329" y="110114"/>
                </a:moveTo>
                <a:lnTo>
                  <a:pt x="242329" y="118318"/>
                </a:lnTo>
                <a:lnTo>
                  <a:pt x="233902" y="118318"/>
                </a:lnTo>
                <a:lnTo>
                  <a:pt x="233902" y="110114"/>
                </a:lnTo>
                <a:close/>
                <a:moveTo>
                  <a:pt x="250980" y="110114"/>
                </a:moveTo>
                <a:lnTo>
                  <a:pt x="250980" y="118318"/>
                </a:lnTo>
                <a:lnTo>
                  <a:pt x="242553" y="118318"/>
                </a:lnTo>
                <a:lnTo>
                  <a:pt x="242553" y="110114"/>
                </a:lnTo>
                <a:close/>
                <a:moveTo>
                  <a:pt x="259686" y="110114"/>
                </a:moveTo>
                <a:lnTo>
                  <a:pt x="259686" y="118318"/>
                </a:lnTo>
                <a:lnTo>
                  <a:pt x="251203" y="118318"/>
                </a:lnTo>
                <a:lnTo>
                  <a:pt x="251203" y="110114"/>
                </a:lnTo>
                <a:close/>
                <a:moveTo>
                  <a:pt x="268337" y="110114"/>
                </a:moveTo>
                <a:lnTo>
                  <a:pt x="268337" y="118318"/>
                </a:lnTo>
                <a:lnTo>
                  <a:pt x="259910" y="118318"/>
                </a:lnTo>
                <a:lnTo>
                  <a:pt x="259910" y="110114"/>
                </a:lnTo>
                <a:close/>
                <a:moveTo>
                  <a:pt x="276988" y="110114"/>
                </a:moveTo>
                <a:lnTo>
                  <a:pt x="276988" y="118318"/>
                </a:lnTo>
                <a:lnTo>
                  <a:pt x="268560" y="118318"/>
                </a:lnTo>
                <a:lnTo>
                  <a:pt x="268560" y="110114"/>
                </a:lnTo>
                <a:close/>
                <a:moveTo>
                  <a:pt x="17190" y="118541"/>
                </a:moveTo>
                <a:lnTo>
                  <a:pt x="17190" y="126801"/>
                </a:lnTo>
                <a:lnTo>
                  <a:pt x="8762" y="126801"/>
                </a:lnTo>
                <a:lnTo>
                  <a:pt x="8762" y="118541"/>
                </a:lnTo>
                <a:close/>
                <a:moveTo>
                  <a:pt x="25840" y="118541"/>
                </a:moveTo>
                <a:lnTo>
                  <a:pt x="25840" y="126801"/>
                </a:lnTo>
                <a:lnTo>
                  <a:pt x="17413" y="126801"/>
                </a:lnTo>
                <a:lnTo>
                  <a:pt x="17413" y="118541"/>
                </a:lnTo>
                <a:close/>
                <a:moveTo>
                  <a:pt x="34547" y="118541"/>
                </a:moveTo>
                <a:lnTo>
                  <a:pt x="34547" y="126801"/>
                </a:lnTo>
                <a:lnTo>
                  <a:pt x="26064" y="126801"/>
                </a:lnTo>
                <a:lnTo>
                  <a:pt x="26064" y="118541"/>
                </a:lnTo>
                <a:close/>
                <a:moveTo>
                  <a:pt x="43197" y="118541"/>
                </a:moveTo>
                <a:lnTo>
                  <a:pt x="43197" y="126801"/>
                </a:lnTo>
                <a:lnTo>
                  <a:pt x="34770" y="126801"/>
                </a:lnTo>
                <a:lnTo>
                  <a:pt x="34770" y="118541"/>
                </a:lnTo>
                <a:close/>
                <a:moveTo>
                  <a:pt x="51848" y="118541"/>
                </a:moveTo>
                <a:lnTo>
                  <a:pt x="51848" y="126801"/>
                </a:lnTo>
                <a:lnTo>
                  <a:pt x="43421" y="126801"/>
                </a:lnTo>
                <a:lnTo>
                  <a:pt x="43421" y="118541"/>
                </a:lnTo>
                <a:close/>
                <a:moveTo>
                  <a:pt x="60499" y="118541"/>
                </a:moveTo>
                <a:lnTo>
                  <a:pt x="60499" y="126801"/>
                </a:lnTo>
                <a:lnTo>
                  <a:pt x="52071" y="126801"/>
                </a:lnTo>
                <a:lnTo>
                  <a:pt x="52071" y="118541"/>
                </a:lnTo>
                <a:close/>
                <a:moveTo>
                  <a:pt x="69149" y="118541"/>
                </a:moveTo>
                <a:lnTo>
                  <a:pt x="69149" y="126801"/>
                </a:lnTo>
                <a:lnTo>
                  <a:pt x="60722" y="126801"/>
                </a:lnTo>
                <a:lnTo>
                  <a:pt x="60722" y="118541"/>
                </a:lnTo>
                <a:close/>
                <a:moveTo>
                  <a:pt x="77800" y="118541"/>
                </a:moveTo>
                <a:lnTo>
                  <a:pt x="77800" y="126801"/>
                </a:lnTo>
                <a:lnTo>
                  <a:pt x="69373" y="126801"/>
                </a:lnTo>
                <a:lnTo>
                  <a:pt x="69373" y="118541"/>
                </a:lnTo>
                <a:close/>
                <a:moveTo>
                  <a:pt x="86506" y="118541"/>
                </a:moveTo>
                <a:lnTo>
                  <a:pt x="86506" y="126801"/>
                </a:lnTo>
                <a:lnTo>
                  <a:pt x="78023" y="126801"/>
                </a:lnTo>
                <a:lnTo>
                  <a:pt x="78023" y="118541"/>
                </a:lnTo>
                <a:close/>
                <a:moveTo>
                  <a:pt x="95157" y="118541"/>
                </a:moveTo>
                <a:lnTo>
                  <a:pt x="95157" y="126801"/>
                </a:lnTo>
                <a:lnTo>
                  <a:pt x="86730" y="126801"/>
                </a:lnTo>
                <a:lnTo>
                  <a:pt x="86730" y="118541"/>
                </a:lnTo>
                <a:close/>
                <a:moveTo>
                  <a:pt x="103808" y="118541"/>
                </a:moveTo>
                <a:lnTo>
                  <a:pt x="103808" y="126801"/>
                </a:lnTo>
                <a:lnTo>
                  <a:pt x="95380" y="126801"/>
                </a:lnTo>
                <a:lnTo>
                  <a:pt x="95380" y="118541"/>
                </a:lnTo>
                <a:close/>
                <a:moveTo>
                  <a:pt x="112458" y="118541"/>
                </a:moveTo>
                <a:lnTo>
                  <a:pt x="112458" y="126801"/>
                </a:lnTo>
                <a:lnTo>
                  <a:pt x="104031" y="126801"/>
                </a:lnTo>
                <a:lnTo>
                  <a:pt x="104031" y="118541"/>
                </a:lnTo>
                <a:close/>
                <a:moveTo>
                  <a:pt x="121109" y="118541"/>
                </a:moveTo>
                <a:lnTo>
                  <a:pt x="121109" y="126801"/>
                </a:lnTo>
                <a:lnTo>
                  <a:pt x="112681" y="126801"/>
                </a:lnTo>
                <a:lnTo>
                  <a:pt x="112681" y="118541"/>
                </a:lnTo>
                <a:close/>
                <a:moveTo>
                  <a:pt x="129760" y="118541"/>
                </a:moveTo>
                <a:lnTo>
                  <a:pt x="129760" y="126801"/>
                </a:lnTo>
                <a:lnTo>
                  <a:pt x="121332" y="126801"/>
                </a:lnTo>
                <a:lnTo>
                  <a:pt x="121332" y="118541"/>
                </a:lnTo>
                <a:close/>
                <a:moveTo>
                  <a:pt x="138410" y="118541"/>
                </a:moveTo>
                <a:lnTo>
                  <a:pt x="138410" y="126801"/>
                </a:lnTo>
                <a:lnTo>
                  <a:pt x="129983" y="126801"/>
                </a:lnTo>
                <a:lnTo>
                  <a:pt x="129983" y="118541"/>
                </a:lnTo>
                <a:close/>
                <a:moveTo>
                  <a:pt x="147117" y="118541"/>
                </a:moveTo>
                <a:lnTo>
                  <a:pt x="147117" y="126801"/>
                </a:lnTo>
                <a:lnTo>
                  <a:pt x="138633" y="126801"/>
                </a:lnTo>
                <a:lnTo>
                  <a:pt x="138633" y="118541"/>
                </a:lnTo>
                <a:close/>
                <a:moveTo>
                  <a:pt x="155767" y="118541"/>
                </a:moveTo>
                <a:lnTo>
                  <a:pt x="155767" y="126801"/>
                </a:lnTo>
                <a:lnTo>
                  <a:pt x="147340" y="126801"/>
                </a:lnTo>
                <a:lnTo>
                  <a:pt x="147340" y="118541"/>
                </a:lnTo>
                <a:close/>
                <a:moveTo>
                  <a:pt x="164418" y="118541"/>
                </a:moveTo>
                <a:lnTo>
                  <a:pt x="164418" y="126801"/>
                </a:lnTo>
                <a:lnTo>
                  <a:pt x="155990" y="126801"/>
                </a:lnTo>
                <a:lnTo>
                  <a:pt x="155990" y="118541"/>
                </a:lnTo>
                <a:close/>
                <a:moveTo>
                  <a:pt x="173069" y="118541"/>
                </a:moveTo>
                <a:lnTo>
                  <a:pt x="173069" y="126801"/>
                </a:lnTo>
                <a:lnTo>
                  <a:pt x="164641" y="126801"/>
                </a:lnTo>
                <a:lnTo>
                  <a:pt x="164641" y="118541"/>
                </a:lnTo>
                <a:close/>
                <a:moveTo>
                  <a:pt x="181719" y="118541"/>
                </a:moveTo>
                <a:lnTo>
                  <a:pt x="181719" y="126801"/>
                </a:lnTo>
                <a:lnTo>
                  <a:pt x="173292" y="126801"/>
                </a:lnTo>
                <a:lnTo>
                  <a:pt x="173292" y="118541"/>
                </a:lnTo>
                <a:close/>
                <a:moveTo>
                  <a:pt x="190370" y="118541"/>
                </a:moveTo>
                <a:lnTo>
                  <a:pt x="190370" y="126801"/>
                </a:lnTo>
                <a:lnTo>
                  <a:pt x="181942" y="126801"/>
                </a:lnTo>
                <a:lnTo>
                  <a:pt x="181942" y="118541"/>
                </a:lnTo>
                <a:close/>
                <a:moveTo>
                  <a:pt x="199020" y="118541"/>
                </a:moveTo>
                <a:lnTo>
                  <a:pt x="199020" y="126801"/>
                </a:lnTo>
                <a:lnTo>
                  <a:pt x="190593" y="126801"/>
                </a:lnTo>
                <a:lnTo>
                  <a:pt x="190593" y="118541"/>
                </a:lnTo>
                <a:close/>
                <a:moveTo>
                  <a:pt x="207727" y="118541"/>
                </a:moveTo>
                <a:lnTo>
                  <a:pt x="207727" y="126801"/>
                </a:lnTo>
                <a:lnTo>
                  <a:pt x="199244" y="126801"/>
                </a:lnTo>
                <a:lnTo>
                  <a:pt x="199244" y="118541"/>
                </a:lnTo>
                <a:close/>
                <a:moveTo>
                  <a:pt x="216377" y="118541"/>
                </a:moveTo>
                <a:lnTo>
                  <a:pt x="216377" y="126801"/>
                </a:lnTo>
                <a:lnTo>
                  <a:pt x="207950" y="126801"/>
                </a:lnTo>
                <a:lnTo>
                  <a:pt x="207950" y="118541"/>
                </a:lnTo>
                <a:close/>
                <a:moveTo>
                  <a:pt x="225028" y="118541"/>
                </a:moveTo>
                <a:lnTo>
                  <a:pt x="225028" y="126801"/>
                </a:lnTo>
                <a:lnTo>
                  <a:pt x="216601" y="126801"/>
                </a:lnTo>
                <a:lnTo>
                  <a:pt x="216601" y="118541"/>
                </a:lnTo>
                <a:close/>
                <a:moveTo>
                  <a:pt x="233679" y="118541"/>
                </a:moveTo>
                <a:lnTo>
                  <a:pt x="233679" y="126801"/>
                </a:lnTo>
                <a:lnTo>
                  <a:pt x="225251" y="126801"/>
                </a:lnTo>
                <a:lnTo>
                  <a:pt x="225251" y="118541"/>
                </a:lnTo>
                <a:close/>
                <a:moveTo>
                  <a:pt x="242329" y="118541"/>
                </a:moveTo>
                <a:lnTo>
                  <a:pt x="242329" y="126801"/>
                </a:lnTo>
                <a:lnTo>
                  <a:pt x="233902" y="126801"/>
                </a:lnTo>
                <a:lnTo>
                  <a:pt x="233902" y="118541"/>
                </a:lnTo>
                <a:close/>
                <a:moveTo>
                  <a:pt x="250980" y="118541"/>
                </a:moveTo>
                <a:lnTo>
                  <a:pt x="250980" y="126801"/>
                </a:lnTo>
                <a:lnTo>
                  <a:pt x="242553" y="126801"/>
                </a:lnTo>
                <a:lnTo>
                  <a:pt x="242553" y="118541"/>
                </a:lnTo>
                <a:close/>
                <a:moveTo>
                  <a:pt x="259686" y="118541"/>
                </a:moveTo>
                <a:lnTo>
                  <a:pt x="259686" y="126801"/>
                </a:lnTo>
                <a:lnTo>
                  <a:pt x="251203" y="126801"/>
                </a:lnTo>
                <a:lnTo>
                  <a:pt x="251203" y="118541"/>
                </a:lnTo>
                <a:close/>
                <a:moveTo>
                  <a:pt x="268337" y="118541"/>
                </a:moveTo>
                <a:lnTo>
                  <a:pt x="268337" y="126801"/>
                </a:lnTo>
                <a:lnTo>
                  <a:pt x="259910" y="126801"/>
                </a:lnTo>
                <a:lnTo>
                  <a:pt x="259910" y="118541"/>
                </a:lnTo>
                <a:close/>
                <a:moveTo>
                  <a:pt x="276988" y="118541"/>
                </a:moveTo>
                <a:lnTo>
                  <a:pt x="276988" y="126801"/>
                </a:lnTo>
                <a:lnTo>
                  <a:pt x="268560" y="126801"/>
                </a:lnTo>
                <a:lnTo>
                  <a:pt x="268560" y="118541"/>
                </a:lnTo>
                <a:close/>
                <a:moveTo>
                  <a:pt x="17190" y="127025"/>
                </a:moveTo>
                <a:lnTo>
                  <a:pt x="17190" y="135229"/>
                </a:lnTo>
                <a:lnTo>
                  <a:pt x="8762" y="135229"/>
                </a:lnTo>
                <a:lnTo>
                  <a:pt x="8762" y="127025"/>
                </a:lnTo>
                <a:close/>
                <a:moveTo>
                  <a:pt x="25840" y="127025"/>
                </a:moveTo>
                <a:lnTo>
                  <a:pt x="25840" y="135229"/>
                </a:lnTo>
                <a:lnTo>
                  <a:pt x="17413" y="135229"/>
                </a:lnTo>
                <a:lnTo>
                  <a:pt x="17413" y="127025"/>
                </a:lnTo>
                <a:close/>
                <a:moveTo>
                  <a:pt x="34547" y="127025"/>
                </a:moveTo>
                <a:lnTo>
                  <a:pt x="34547" y="135229"/>
                </a:lnTo>
                <a:lnTo>
                  <a:pt x="26064" y="135229"/>
                </a:lnTo>
                <a:lnTo>
                  <a:pt x="26064" y="127025"/>
                </a:lnTo>
                <a:close/>
                <a:moveTo>
                  <a:pt x="43197" y="127025"/>
                </a:moveTo>
                <a:lnTo>
                  <a:pt x="43197" y="135229"/>
                </a:lnTo>
                <a:lnTo>
                  <a:pt x="34770" y="135229"/>
                </a:lnTo>
                <a:lnTo>
                  <a:pt x="34770" y="127025"/>
                </a:lnTo>
                <a:close/>
                <a:moveTo>
                  <a:pt x="51848" y="127025"/>
                </a:moveTo>
                <a:lnTo>
                  <a:pt x="51848" y="135229"/>
                </a:lnTo>
                <a:lnTo>
                  <a:pt x="43421" y="135229"/>
                </a:lnTo>
                <a:lnTo>
                  <a:pt x="43421" y="127025"/>
                </a:lnTo>
                <a:close/>
                <a:moveTo>
                  <a:pt x="60499" y="127025"/>
                </a:moveTo>
                <a:lnTo>
                  <a:pt x="60499" y="135229"/>
                </a:lnTo>
                <a:lnTo>
                  <a:pt x="52071" y="135229"/>
                </a:lnTo>
                <a:lnTo>
                  <a:pt x="52071" y="127025"/>
                </a:lnTo>
                <a:close/>
                <a:moveTo>
                  <a:pt x="69149" y="127025"/>
                </a:moveTo>
                <a:lnTo>
                  <a:pt x="69149" y="135229"/>
                </a:lnTo>
                <a:lnTo>
                  <a:pt x="60722" y="135229"/>
                </a:lnTo>
                <a:lnTo>
                  <a:pt x="60722" y="127025"/>
                </a:lnTo>
                <a:close/>
                <a:moveTo>
                  <a:pt x="77800" y="127025"/>
                </a:moveTo>
                <a:lnTo>
                  <a:pt x="77800" y="135229"/>
                </a:lnTo>
                <a:lnTo>
                  <a:pt x="69373" y="135229"/>
                </a:lnTo>
                <a:lnTo>
                  <a:pt x="69373" y="127025"/>
                </a:lnTo>
                <a:close/>
                <a:moveTo>
                  <a:pt x="86506" y="127025"/>
                </a:moveTo>
                <a:lnTo>
                  <a:pt x="86506" y="135229"/>
                </a:lnTo>
                <a:lnTo>
                  <a:pt x="78023" y="135229"/>
                </a:lnTo>
                <a:lnTo>
                  <a:pt x="78023" y="127025"/>
                </a:lnTo>
                <a:close/>
                <a:moveTo>
                  <a:pt x="95157" y="127025"/>
                </a:moveTo>
                <a:lnTo>
                  <a:pt x="95157" y="135229"/>
                </a:lnTo>
                <a:lnTo>
                  <a:pt x="86730" y="135229"/>
                </a:lnTo>
                <a:lnTo>
                  <a:pt x="86730" y="127025"/>
                </a:lnTo>
                <a:close/>
                <a:moveTo>
                  <a:pt x="103808" y="127025"/>
                </a:moveTo>
                <a:lnTo>
                  <a:pt x="103808" y="135229"/>
                </a:lnTo>
                <a:lnTo>
                  <a:pt x="95380" y="135229"/>
                </a:lnTo>
                <a:lnTo>
                  <a:pt x="95380" y="127025"/>
                </a:lnTo>
                <a:close/>
                <a:moveTo>
                  <a:pt x="112458" y="127025"/>
                </a:moveTo>
                <a:lnTo>
                  <a:pt x="112458" y="135229"/>
                </a:lnTo>
                <a:lnTo>
                  <a:pt x="104031" y="135229"/>
                </a:lnTo>
                <a:lnTo>
                  <a:pt x="104031" y="127025"/>
                </a:lnTo>
                <a:close/>
                <a:moveTo>
                  <a:pt x="121109" y="127025"/>
                </a:moveTo>
                <a:lnTo>
                  <a:pt x="121109" y="135229"/>
                </a:lnTo>
                <a:lnTo>
                  <a:pt x="112681" y="135229"/>
                </a:lnTo>
                <a:lnTo>
                  <a:pt x="112681" y="127025"/>
                </a:lnTo>
                <a:close/>
                <a:moveTo>
                  <a:pt x="129760" y="127025"/>
                </a:moveTo>
                <a:lnTo>
                  <a:pt x="129760" y="135229"/>
                </a:lnTo>
                <a:lnTo>
                  <a:pt x="121332" y="135229"/>
                </a:lnTo>
                <a:lnTo>
                  <a:pt x="121332" y="127025"/>
                </a:lnTo>
                <a:close/>
                <a:moveTo>
                  <a:pt x="138410" y="127025"/>
                </a:moveTo>
                <a:lnTo>
                  <a:pt x="138410" y="135229"/>
                </a:lnTo>
                <a:lnTo>
                  <a:pt x="129983" y="135229"/>
                </a:lnTo>
                <a:lnTo>
                  <a:pt x="129983" y="127025"/>
                </a:lnTo>
                <a:close/>
                <a:moveTo>
                  <a:pt x="147117" y="127025"/>
                </a:moveTo>
                <a:lnTo>
                  <a:pt x="147117" y="135229"/>
                </a:lnTo>
                <a:lnTo>
                  <a:pt x="138633" y="135229"/>
                </a:lnTo>
                <a:lnTo>
                  <a:pt x="138633" y="127025"/>
                </a:lnTo>
                <a:close/>
                <a:moveTo>
                  <a:pt x="155767" y="127025"/>
                </a:moveTo>
                <a:lnTo>
                  <a:pt x="155767" y="135229"/>
                </a:lnTo>
                <a:lnTo>
                  <a:pt x="147340" y="135229"/>
                </a:lnTo>
                <a:lnTo>
                  <a:pt x="147340" y="127025"/>
                </a:lnTo>
                <a:close/>
                <a:moveTo>
                  <a:pt x="164418" y="127025"/>
                </a:moveTo>
                <a:lnTo>
                  <a:pt x="164418" y="135229"/>
                </a:lnTo>
                <a:lnTo>
                  <a:pt x="155990" y="135229"/>
                </a:lnTo>
                <a:lnTo>
                  <a:pt x="155990" y="127025"/>
                </a:lnTo>
                <a:close/>
                <a:moveTo>
                  <a:pt x="173069" y="127025"/>
                </a:moveTo>
                <a:lnTo>
                  <a:pt x="173069" y="135229"/>
                </a:lnTo>
                <a:lnTo>
                  <a:pt x="164641" y="135229"/>
                </a:lnTo>
                <a:lnTo>
                  <a:pt x="164641" y="127025"/>
                </a:lnTo>
                <a:close/>
                <a:moveTo>
                  <a:pt x="181719" y="127025"/>
                </a:moveTo>
                <a:lnTo>
                  <a:pt x="181719" y="135229"/>
                </a:lnTo>
                <a:lnTo>
                  <a:pt x="173292" y="135229"/>
                </a:lnTo>
                <a:lnTo>
                  <a:pt x="173292" y="127025"/>
                </a:lnTo>
                <a:close/>
                <a:moveTo>
                  <a:pt x="190370" y="127025"/>
                </a:moveTo>
                <a:lnTo>
                  <a:pt x="190370" y="135229"/>
                </a:lnTo>
                <a:lnTo>
                  <a:pt x="181942" y="135229"/>
                </a:lnTo>
                <a:lnTo>
                  <a:pt x="181942" y="127025"/>
                </a:lnTo>
                <a:close/>
                <a:moveTo>
                  <a:pt x="199020" y="127025"/>
                </a:moveTo>
                <a:lnTo>
                  <a:pt x="199020" y="135229"/>
                </a:lnTo>
                <a:lnTo>
                  <a:pt x="190593" y="135229"/>
                </a:lnTo>
                <a:lnTo>
                  <a:pt x="190593" y="127025"/>
                </a:lnTo>
                <a:close/>
                <a:moveTo>
                  <a:pt x="207727" y="127025"/>
                </a:moveTo>
                <a:lnTo>
                  <a:pt x="207727" y="135229"/>
                </a:lnTo>
                <a:lnTo>
                  <a:pt x="199244" y="135229"/>
                </a:lnTo>
                <a:lnTo>
                  <a:pt x="199244" y="127025"/>
                </a:lnTo>
                <a:close/>
                <a:moveTo>
                  <a:pt x="216377" y="127025"/>
                </a:moveTo>
                <a:lnTo>
                  <a:pt x="216377" y="135229"/>
                </a:lnTo>
                <a:lnTo>
                  <a:pt x="207950" y="135229"/>
                </a:lnTo>
                <a:lnTo>
                  <a:pt x="207950" y="127025"/>
                </a:lnTo>
                <a:close/>
                <a:moveTo>
                  <a:pt x="225028" y="127025"/>
                </a:moveTo>
                <a:lnTo>
                  <a:pt x="225028" y="135229"/>
                </a:lnTo>
                <a:lnTo>
                  <a:pt x="216601" y="135229"/>
                </a:lnTo>
                <a:lnTo>
                  <a:pt x="216601" y="127025"/>
                </a:lnTo>
                <a:close/>
                <a:moveTo>
                  <a:pt x="233679" y="127025"/>
                </a:moveTo>
                <a:lnTo>
                  <a:pt x="233679" y="135229"/>
                </a:lnTo>
                <a:lnTo>
                  <a:pt x="225251" y="135229"/>
                </a:lnTo>
                <a:lnTo>
                  <a:pt x="225251" y="127025"/>
                </a:lnTo>
                <a:close/>
                <a:moveTo>
                  <a:pt x="242329" y="127025"/>
                </a:moveTo>
                <a:lnTo>
                  <a:pt x="242329" y="135229"/>
                </a:lnTo>
                <a:lnTo>
                  <a:pt x="233902" y="135229"/>
                </a:lnTo>
                <a:lnTo>
                  <a:pt x="233902" y="127025"/>
                </a:lnTo>
                <a:close/>
                <a:moveTo>
                  <a:pt x="250980" y="127025"/>
                </a:moveTo>
                <a:lnTo>
                  <a:pt x="250980" y="135229"/>
                </a:lnTo>
                <a:lnTo>
                  <a:pt x="242553" y="135229"/>
                </a:lnTo>
                <a:lnTo>
                  <a:pt x="242553" y="127025"/>
                </a:lnTo>
                <a:close/>
                <a:moveTo>
                  <a:pt x="259686" y="127025"/>
                </a:moveTo>
                <a:lnTo>
                  <a:pt x="259686" y="135229"/>
                </a:lnTo>
                <a:lnTo>
                  <a:pt x="251203" y="135229"/>
                </a:lnTo>
                <a:lnTo>
                  <a:pt x="251203" y="127025"/>
                </a:lnTo>
                <a:close/>
                <a:moveTo>
                  <a:pt x="268337" y="127025"/>
                </a:moveTo>
                <a:lnTo>
                  <a:pt x="268337" y="135229"/>
                </a:lnTo>
                <a:lnTo>
                  <a:pt x="259910" y="135229"/>
                </a:lnTo>
                <a:lnTo>
                  <a:pt x="259910" y="127025"/>
                </a:lnTo>
                <a:close/>
                <a:moveTo>
                  <a:pt x="276988" y="127025"/>
                </a:moveTo>
                <a:lnTo>
                  <a:pt x="276988" y="135229"/>
                </a:lnTo>
                <a:lnTo>
                  <a:pt x="268560" y="135229"/>
                </a:lnTo>
                <a:lnTo>
                  <a:pt x="268560" y="127025"/>
                </a:lnTo>
                <a:close/>
                <a:moveTo>
                  <a:pt x="17190" y="135452"/>
                </a:moveTo>
                <a:lnTo>
                  <a:pt x="17190" y="143712"/>
                </a:lnTo>
                <a:lnTo>
                  <a:pt x="8762" y="143712"/>
                </a:lnTo>
                <a:lnTo>
                  <a:pt x="8762" y="135452"/>
                </a:lnTo>
                <a:close/>
                <a:moveTo>
                  <a:pt x="25840" y="135452"/>
                </a:moveTo>
                <a:lnTo>
                  <a:pt x="25840" y="143712"/>
                </a:lnTo>
                <a:lnTo>
                  <a:pt x="17413" y="143712"/>
                </a:lnTo>
                <a:lnTo>
                  <a:pt x="17413" y="135452"/>
                </a:lnTo>
                <a:close/>
                <a:moveTo>
                  <a:pt x="34547" y="135452"/>
                </a:moveTo>
                <a:lnTo>
                  <a:pt x="34547" y="143712"/>
                </a:lnTo>
                <a:lnTo>
                  <a:pt x="26064" y="143712"/>
                </a:lnTo>
                <a:lnTo>
                  <a:pt x="26064" y="135452"/>
                </a:lnTo>
                <a:close/>
                <a:moveTo>
                  <a:pt x="43197" y="135452"/>
                </a:moveTo>
                <a:lnTo>
                  <a:pt x="43197" y="143712"/>
                </a:lnTo>
                <a:lnTo>
                  <a:pt x="34770" y="143712"/>
                </a:lnTo>
                <a:lnTo>
                  <a:pt x="34770" y="135452"/>
                </a:lnTo>
                <a:close/>
                <a:moveTo>
                  <a:pt x="51848" y="135452"/>
                </a:moveTo>
                <a:lnTo>
                  <a:pt x="51848" y="143712"/>
                </a:lnTo>
                <a:lnTo>
                  <a:pt x="43421" y="143712"/>
                </a:lnTo>
                <a:lnTo>
                  <a:pt x="43421" y="135452"/>
                </a:lnTo>
                <a:close/>
                <a:moveTo>
                  <a:pt x="60499" y="135452"/>
                </a:moveTo>
                <a:lnTo>
                  <a:pt x="60499" y="143712"/>
                </a:lnTo>
                <a:lnTo>
                  <a:pt x="52071" y="143712"/>
                </a:lnTo>
                <a:lnTo>
                  <a:pt x="52071" y="135452"/>
                </a:lnTo>
                <a:close/>
                <a:moveTo>
                  <a:pt x="69149" y="135452"/>
                </a:moveTo>
                <a:lnTo>
                  <a:pt x="69149" y="143712"/>
                </a:lnTo>
                <a:lnTo>
                  <a:pt x="60722" y="143712"/>
                </a:lnTo>
                <a:lnTo>
                  <a:pt x="60722" y="135452"/>
                </a:lnTo>
                <a:close/>
                <a:moveTo>
                  <a:pt x="77800" y="135452"/>
                </a:moveTo>
                <a:lnTo>
                  <a:pt x="77800" y="143712"/>
                </a:lnTo>
                <a:lnTo>
                  <a:pt x="69373" y="143712"/>
                </a:lnTo>
                <a:lnTo>
                  <a:pt x="69373" y="135452"/>
                </a:lnTo>
                <a:close/>
                <a:moveTo>
                  <a:pt x="86506" y="135452"/>
                </a:moveTo>
                <a:lnTo>
                  <a:pt x="86506" y="143712"/>
                </a:lnTo>
                <a:lnTo>
                  <a:pt x="78023" y="143712"/>
                </a:lnTo>
                <a:lnTo>
                  <a:pt x="78023" y="135452"/>
                </a:lnTo>
                <a:close/>
                <a:moveTo>
                  <a:pt x="95157" y="135452"/>
                </a:moveTo>
                <a:lnTo>
                  <a:pt x="95157" y="143712"/>
                </a:lnTo>
                <a:lnTo>
                  <a:pt x="86730" y="143712"/>
                </a:lnTo>
                <a:lnTo>
                  <a:pt x="86730" y="135452"/>
                </a:lnTo>
                <a:close/>
                <a:moveTo>
                  <a:pt x="103808" y="135452"/>
                </a:moveTo>
                <a:lnTo>
                  <a:pt x="103808" y="143712"/>
                </a:lnTo>
                <a:lnTo>
                  <a:pt x="95380" y="143712"/>
                </a:lnTo>
                <a:lnTo>
                  <a:pt x="95380" y="135452"/>
                </a:lnTo>
                <a:close/>
                <a:moveTo>
                  <a:pt x="112458" y="135452"/>
                </a:moveTo>
                <a:lnTo>
                  <a:pt x="112458" y="143712"/>
                </a:lnTo>
                <a:lnTo>
                  <a:pt x="104031" y="143712"/>
                </a:lnTo>
                <a:lnTo>
                  <a:pt x="104031" y="135452"/>
                </a:lnTo>
                <a:close/>
                <a:moveTo>
                  <a:pt x="121109" y="135452"/>
                </a:moveTo>
                <a:lnTo>
                  <a:pt x="121109" y="143712"/>
                </a:lnTo>
                <a:lnTo>
                  <a:pt x="112681" y="143712"/>
                </a:lnTo>
                <a:lnTo>
                  <a:pt x="112681" y="135452"/>
                </a:lnTo>
                <a:close/>
                <a:moveTo>
                  <a:pt x="129760" y="135452"/>
                </a:moveTo>
                <a:lnTo>
                  <a:pt x="129760" y="143712"/>
                </a:lnTo>
                <a:lnTo>
                  <a:pt x="121332" y="143712"/>
                </a:lnTo>
                <a:lnTo>
                  <a:pt x="121332" y="135452"/>
                </a:lnTo>
                <a:close/>
                <a:moveTo>
                  <a:pt x="138410" y="135452"/>
                </a:moveTo>
                <a:lnTo>
                  <a:pt x="138410" y="143712"/>
                </a:lnTo>
                <a:lnTo>
                  <a:pt x="129983" y="143712"/>
                </a:lnTo>
                <a:lnTo>
                  <a:pt x="129983" y="135452"/>
                </a:lnTo>
                <a:close/>
                <a:moveTo>
                  <a:pt x="147117" y="135452"/>
                </a:moveTo>
                <a:lnTo>
                  <a:pt x="147117" y="143712"/>
                </a:lnTo>
                <a:lnTo>
                  <a:pt x="138633" y="143712"/>
                </a:lnTo>
                <a:lnTo>
                  <a:pt x="138633" y="135452"/>
                </a:lnTo>
                <a:close/>
                <a:moveTo>
                  <a:pt x="155767" y="135452"/>
                </a:moveTo>
                <a:lnTo>
                  <a:pt x="155767" y="143712"/>
                </a:lnTo>
                <a:lnTo>
                  <a:pt x="147340" y="143712"/>
                </a:lnTo>
                <a:lnTo>
                  <a:pt x="147340" y="135452"/>
                </a:lnTo>
                <a:close/>
                <a:moveTo>
                  <a:pt x="164418" y="135452"/>
                </a:moveTo>
                <a:lnTo>
                  <a:pt x="164418" y="143712"/>
                </a:lnTo>
                <a:lnTo>
                  <a:pt x="155990" y="143712"/>
                </a:lnTo>
                <a:lnTo>
                  <a:pt x="155990" y="135452"/>
                </a:lnTo>
                <a:close/>
                <a:moveTo>
                  <a:pt x="173069" y="135452"/>
                </a:moveTo>
                <a:lnTo>
                  <a:pt x="173069" y="143712"/>
                </a:lnTo>
                <a:lnTo>
                  <a:pt x="164641" y="143712"/>
                </a:lnTo>
                <a:lnTo>
                  <a:pt x="164641" y="135452"/>
                </a:lnTo>
                <a:close/>
                <a:moveTo>
                  <a:pt x="181719" y="135452"/>
                </a:moveTo>
                <a:lnTo>
                  <a:pt x="181719" y="143712"/>
                </a:lnTo>
                <a:lnTo>
                  <a:pt x="173292" y="143712"/>
                </a:lnTo>
                <a:lnTo>
                  <a:pt x="173292" y="135452"/>
                </a:lnTo>
                <a:close/>
                <a:moveTo>
                  <a:pt x="190370" y="135452"/>
                </a:moveTo>
                <a:lnTo>
                  <a:pt x="190370" y="143712"/>
                </a:lnTo>
                <a:lnTo>
                  <a:pt x="181942" y="143712"/>
                </a:lnTo>
                <a:lnTo>
                  <a:pt x="181942" y="135452"/>
                </a:lnTo>
                <a:close/>
                <a:moveTo>
                  <a:pt x="199020" y="135452"/>
                </a:moveTo>
                <a:lnTo>
                  <a:pt x="199020" y="143712"/>
                </a:lnTo>
                <a:lnTo>
                  <a:pt x="190593" y="143712"/>
                </a:lnTo>
                <a:lnTo>
                  <a:pt x="190593" y="135452"/>
                </a:lnTo>
                <a:close/>
                <a:moveTo>
                  <a:pt x="207727" y="135452"/>
                </a:moveTo>
                <a:lnTo>
                  <a:pt x="207727" y="143712"/>
                </a:lnTo>
                <a:lnTo>
                  <a:pt x="199244" y="143712"/>
                </a:lnTo>
                <a:lnTo>
                  <a:pt x="199244" y="135452"/>
                </a:lnTo>
                <a:close/>
                <a:moveTo>
                  <a:pt x="216377" y="135452"/>
                </a:moveTo>
                <a:lnTo>
                  <a:pt x="216377" y="143712"/>
                </a:lnTo>
                <a:lnTo>
                  <a:pt x="207950" y="143712"/>
                </a:lnTo>
                <a:lnTo>
                  <a:pt x="207950" y="135452"/>
                </a:lnTo>
                <a:close/>
                <a:moveTo>
                  <a:pt x="225028" y="135452"/>
                </a:moveTo>
                <a:lnTo>
                  <a:pt x="225028" y="143712"/>
                </a:lnTo>
                <a:lnTo>
                  <a:pt x="216601" y="143712"/>
                </a:lnTo>
                <a:lnTo>
                  <a:pt x="216601" y="135452"/>
                </a:lnTo>
                <a:close/>
                <a:moveTo>
                  <a:pt x="233679" y="135452"/>
                </a:moveTo>
                <a:lnTo>
                  <a:pt x="233679" y="143712"/>
                </a:lnTo>
                <a:lnTo>
                  <a:pt x="225251" y="143712"/>
                </a:lnTo>
                <a:lnTo>
                  <a:pt x="225251" y="135452"/>
                </a:lnTo>
                <a:close/>
                <a:moveTo>
                  <a:pt x="242329" y="135452"/>
                </a:moveTo>
                <a:lnTo>
                  <a:pt x="242329" y="143712"/>
                </a:lnTo>
                <a:lnTo>
                  <a:pt x="233902" y="143712"/>
                </a:lnTo>
                <a:lnTo>
                  <a:pt x="233902" y="135452"/>
                </a:lnTo>
                <a:close/>
                <a:moveTo>
                  <a:pt x="250980" y="135452"/>
                </a:moveTo>
                <a:lnTo>
                  <a:pt x="250980" y="143712"/>
                </a:lnTo>
                <a:lnTo>
                  <a:pt x="242553" y="143712"/>
                </a:lnTo>
                <a:lnTo>
                  <a:pt x="242553" y="135452"/>
                </a:lnTo>
                <a:close/>
                <a:moveTo>
                  <a:pt x="259686" y="135452"/>
                </a:moveTo>
                <a:lnTo>
                  <a:pt x="259686" y="143712"/>
                </a:lnTo>
                <a:lnTo>
                  <a:pt x="251203" y="143712"/>
                </a:lnTo>
                <a:lnTo>
                  <a:pt x="251203" y="135452"/>
                </a:lnTo>
                <a:close/>
                <a:moveTo>
                  <a:pt x="268337" y="135452"/>
                </a:moveTo>
                <a:lnTo>
                  <a:pt x="268337" y="143712"/>
                </a:lnTo>
                <a:lnTo>
                  <a:pt x="259910" y="143712"/>
                </a:lnTo>
                <a:lnTo>
                  <a:pt x="259910" y="135452"/>
                </a:lnTo>
                <a:close/>
                <a:moveTo>
                  <a:pt x="276988" y="135452"/>
                </a:moveTo>
                <a:lnTo>
                  <a:pt x="276988" y="143712"/>
                </a:lnTo>
                <a:lnTo>
                  <a:pt x="268560" y="143712"/>
                </a:lnTo>
                <a:lnTo>
                  <a:pt x="268560" y="135452"/>
                </a:lnTo>
                <a:close/>
                <a:moveTo>
                  <a:pt x="17190" y="143935"/>
                </a:moveTo>
                <a:lnTo>
                  <a:pt x="17190" y="152139"/>
                </a:lnTo>
                <a:lnTo>
                  <a:pt x="8762" y="152139"/>
                </a:lnTo>
                <a:lnTo>
                  <a:pt x="8762" y="143935"/>
                </a:lnTo>
                <a:close/>
                <a:moveTo>
                  <a:pt x="25840" y="143935"/>
                </a:moveTo>
                <a:lnTo>
                  <a:pt x="25840" y="152139"/>
                </a:lnTo>
                <a:lnTo>
                  <a:pt x="17413" y="152139"/>
                </a:lnTo>
                <a:lnTo>
                  <a:pt x="17413" y="143935"/>
                </a:lnTo>
                <a:close/>
                <a:moveTo>
                  <a:pt x="34547" y="143935"/>
                </a:moveTo>
                <a:lnTo>
                  <a:pt x="34547" y="152139"/>
                </a:lnTo>
                <a:lnTo>
                  <a:pt x="26064" y="152139"/>
                </a:lnTo>
                <a:lnTo>
                  <a:pt x="26064" y="143935"/>
                </a:lnTo>
                <a:close/>
                <a:moveTo>
                  <a:pt x="43197" y="143935"/>
                </a:moveTo>
                <a:lnTo>
                  <a:pt x="43197" y="152139"/>
                </a:lnTo>
                <a:lnTo>
                  <a:pt x="34770" y="152139"/>
                </a:lnTo>
                <a:lnTo>
                  <a:pt x="34770" y="143935"/>
                </a:lnTo>
                <a:close/>
                <a:moveTo>
                  <a:pt x="51848" y="143935"/>
                </a:moveTo>
                <a:lnTo>
                  <a:pt x="51848" y="152139"/>
                </a:lnTo>
                <a:lnTo>
                  <a:pt x="43421" y="152139"/>
                </a:lnTo>
                <a:lnTo>
                  <a:pt x="43421" y="143935"/>
                </a:lnTo>
                <a:close/>
                <a:moveTo>
                  <a:pt x="60499" y="143935"/>
                </a:moveTo>
                <a:lnTo>
                  <a:pt x="60499" y="152139"/>
                </a:lnTo>
                <a:lnTo>
                  <a:pt x="52071" y="152139"/>
                </a:lnTo>
                <a:lnTo>
                  <a:pt x="52071" y="143935"/>
                </a:lnTo>
                <a:close/>
                <a:moveTo>
                  <a:pt x="69149" y="143935"/>
                </a:moveTo>
                <a:lnTo>
                  <a:pt x="69149" y="152139"/>
                </a:lnTo>
                <a:lnTo>
                  <a:pt x="60722" y="152139"/>
                </a:lnTo>
                <a:lnTo>
                  <a:pt x="60722" y="143935"/>
                </a:lnTo>
                <a:close/>
                <a:moveTo>
                  <a:pt x="77800" y="143935"/>
                </a:moveTo>
                <a:lnTo>
                  <a:pt x="77800" y="152139"/>
                </a:lnTo>
                <a:lnTo>
                  <a:pt x="69373" y="152139"/>
                </a:lnTo>
                <a:lnTo>
                  <a:pt x="69373" y="143935"/>
                </a:lnTo>
                <a:close/>
                <a:moveTo>
                  <a:pt x="86506" y="143935"/>
                </a:moveTo>
                <a:lnTo>
                  <a:pt x="86506" y="152139"/>
                </a:lnTo>
                <a:lnTo>
                  <a:pt x="78023" y="152139"/>
                </a:lnTo>
                <a:lnTo>
                  <a:pt x="78023" y="143935"/>
                </a:lnTo>
                <a:close/>
                <a:moveTo>
                  <a:pt x="95157" y="143935"/>
                </a:moveTo>
                <a:lnTo>
                  <a:pt x="95157" y="152139"/>
                </a:lnTo>
                <a:lnTo>
                  <a:pt x="86730" y="152139"/>
                </a:lnTo>
                <a:lnTo>
                  <a:pt x="86730" y="143935"/>
                </a:lnTo>
                <a:close/>
                <a:moveTo>
                  <a:pt x="103808" y="143935"/>
                </a:moveTo>
                <a:lnTo>
                  <a:pt x="103808" y="152139"/>
                </a:lnTo>
                <a:lnTo>
                  <a:pt x="95380" y="152139"/>
                </a:lnTo>
                <a:lnTo>
                  <a:pt x="95380" y="143935"/>
                </a:lnTo>
                <a:close/>
                <a:moveTo>
                  <a:pt x="112458" y="143935"/>
                </a:moveTo>
                <a:lnTo>
                  <a:pt x="112458" y="152139"/>
                </a:lnTo>
                <a:lnTo>
                  <a:pt x="104031" y="152139"/>
                </a:lnTo>
                <a:lnTo>
                  <a:pt x="104031" y="143935"/>
                </a:lnTo>
                <a:close/>
                <a:moveTo>
                  <a:pt x="121109" y="143935"/>
                </a:moveTo>
                <a:lnTo>
                  <a:pt x="121109" y="152139"/>
                </a:lnTo>
                <a:lnTo>
                  <a:pt x="112681" y="152139"/>
                </a:lnTo>
                <a:lnTo>
                  <a:pt x="112681" y="143935"/>
                </a:lnTo>
                <a:close/>
                <a:moveTo>
                  <a:pt x="129760" y="143935"/>
                </a:moveTo>
                <a:lnTo>
                  <a:pt x="129760" y="152139"/>
                </a:lnTo>
                <a:lnTo>
                  <a:pt x="121332" y="152139"/>
                </a:lnTo>
                <a:lnTo>
                  <a:pt x="121332" y="143935"/>
                </a:lnTo>
                <a:close/>
                <a:moveTo>
                  <a:pt x="138410" y="143935"/>
                </a:moveTo>
                <a:lnTo>
                  <a:pt x="138410" y="152139"/>
                </a:lnTo>
                <a:lnTo>
                  <a:pt x="129983" y="152139"/>
                </a:lnTo>
                <a:lnTo>
                  <a:pt x="129983" y="143935"/>
                </a:lnTo>
                <a:close/>
                <a:moveTo>
                  <a:pt x="147117" y="143935"/>
                </a:moveTo>
                <a:lnTo>
                  <a:pt x="147117" y="152139"/>
                </a:lnTo>
                <a:lnTo>
                  <a:pt x="138633" y="152139"/>
                </a:lnTo>
                <a:lnTo>
                  <a:pt x="138633" y="143935"/>
                </a:lnTo>
                <a:close/>
                <a:moveTo>
                  <a:pt x="155767" y="143935"/>
                </a:moveTo>
                <a:lnTo>
                  <a:pt x="155767" y="152139"/>
                </a:lnTo>
                <a:lnTo>
                  <a:pt x="147340" y="152139"/>
                </a:lnTo>
                <a:lnTo>
                  <a:pt x="147340" y="143935"/>
                </a:lnTo>
                <a:close/>
                <a:moveTo>
                  <a:pt x="164418" y="143935"/>
                </a:moveTo>
                <a:lnTo>
                  <a:pt x="164418" y="152139"/>
                </a:lnTo>
                <a:lnTo>
                  <a:pt x="155990" y="152139"/>
                </a:lnTo>
                <a:lnTo>
                  <a:pt x="155990" y="143935"/>
                </a:lnTo>
                <a:close/>
                <a:moveTo>
                  <a:pt x="173069" y="143935"/>
                </a:moveTo>
                <a:lnTo>
                  <a:pt x="173069" y="152139"/>
                </a:lnTo>
                <a:lnTo>
                  <a:pt x="164641" y="152139"/>
                </a:lnTo>
                <a:lnTo>
                  <a:pt x="164641" y="143935"/>
                </a:lnTo>
                <a:close/>
                <a:moveTo>
                  <a:pt x="181719" y="143935"/>
                </a:moveTo>
                <a:lnTo>
                  <a:pt x="181719" y="152139"/>
                </a:lnTo>
                <a:lnTo>
                  <a:pt x="173292" y="152139"/>
                </a:lnTo>
                <a:lnTo>
                  <a:pt x="173292" y="143935"/>
                </a:lnTo>
                <a:close/>
                <a:moveTo>
                  <a:pt x="190370" y="143935"/>
                </a:moveTo>
                <a:lnTo>
                  <a:pt x="190370" y="152139"/>
                </a:lnTo>
                <a:lnTo>
                  <a:pt x="181942" y="152139"/>
                </a:lnTo>
                <a:lnTo>
                  <a:pt x="181942" y="143935"/>
                </a:lnTo>
                <a:close/>
                <a:moveTo>
                  <a:pt x="199020" y="143935"/>
                </a:moveTo>
                <a:lnTo>
                  <a:pt x="199020" y="152139"/>
                </a:lnTo>
                <a:lnTo>
                  <a:pt x="190593" y="152139"/>
                </a:lnTo>
                <a:lnTo>
                  <a:pt x="190593" y="143935"/>
                </a:lnTo>
                <a:close/>
                <a:moveTo>
                  <a:pt x="207727" y="143935"/>
                </a:moveTo>
                <a:lnTo>
                  <a:pt x="207727" y="152139"/>
                </a:lnTo>
                <a:lnTo>
                  <a:pt x="199244" y="152139"/>
                </a:lnTo>
                <a:lnTo>
                  <a:pt x="199244" y="143935"/>
                </a:lnTo>
                <a:close/>
                <a:moveTo>
                  <a:pt x="216377" y="143935"/>
                </a:moveTo>
                <a:lnTo>
                  <a:pt x="216377" y="152139"/>
                </a:lnTo>
                <a:lnTo>
                  <a:pt x="207950" y="152139"/>
                </a:lnTo>
                <a:lnTo>
                  <a:pt x="207950" y="143935"/>
                </a:lnTo>
                <a:close/>
                <a:moveTo>
                  <a:pt x="225028" y="143935"/>
                </a:moveTo>
                <a:lnTo>
                  <a:pt x="225028" y="152139"/>
                </a:lnTo>
                <a:lnTo>
                  <a:pt x="216601" y="152139"/>
                </a:lnTo>
                <a:lnTo>
                  <a:pt x="216601" y="143935"/>
                </a:lnTo>
                <a:close/>
                <a:moveTo>
                  <a:pt x="233679" y="143935"/>
                </a:moveTo>
                <a:lnTo>
                  <a:pt x="233679" y="152139"/>
                </a:lnTo>
                <a:lnTo>
                  <a:pt x="225251" y="152139"/>
                </a:lnTo>
                <a:lnTo>
                  <a:pt x="225251" y="143935"/>
                </a:lnTo>
                <a:close/>
                <a:moveTo>
                  <a:pt x="242329" y="143935"/>
                </a:moveTo>
                <a:lnTo>
                  <a:pt x="242329" y="152139"/>
                </a:lnTo>
                <a:lnTo>
                  <a:pt x="233902" y="152139"/>
                </a:lnTo>
                <a:lnTo>
                  <a:pt x="233902" y="143935"/>
                </a:lnTo>
                <a:close/>
                <a:moveTo>
                  <a:pt x="250980" y="143935"/>
                </a:moveTo>
                <a:lnTo>
                  <a:pt x="250980" y="152139"/>
                </a:lnTo>
                <a:lnTo>
                  <a:pt x="242553" y="152139"/>
                </a:lnTo>
                <a:lnTo>
                  <a:pt x="242553" y="143935"/>
                </a:lnTo>
                <a:close/>
                <a:moveTo>
                  <a:pt x="259686" y="143935"/>
                </a:moveTo>
                <a:lnTo>
                  <a:pt x="259686" y="152139"/>
                </a:lnTo>
                <a:lnTo>
                  <a:pt x="251203" y="152139"/>
                </a:lnTo>
                <a:lnTo>
                  <a:pt x="251203" y="143935"/>
                </a:lnTo>
                <a:close/>
                <a:moveTo>
                  <a:pt x="268337" y="143935"/>
                </a:moveTo>
                <a:lnTo>
                  <a:pt x="268337" y="152139"/>
                </a:lnTo>
                <a:lnTo>
                  <a:pt x="259910" y="152139"/>
                </a:lnTo>
                <a:lnTo>
                  <a:pt x="259910" y="143935"/>
                </a:lnTo>
                <a:close/>
                <a:moveTo>
                  <a:pt x="276988" y="143935"/>
                </a:moveTo>
                <a:lnTo>
                  <a:pt x="276988" y="152139"/>
                </a:lnTo>
                <a:lnTo>
                  <a:pt x="268560" y="152139"/>
                </a:lnTo>
                <a:lnTo>
                  <a:pt x="268560" y="143935"/>
                </a:lnTo>
                <a:close/>
                <a:moveTo>
                  <a:pt x="8539" y="0"/>
                </a:moveTo>
                <a:lnTo>
                  <a:pt x="8539" y="8372"/>
                </a:lnTo>
                <a:lnTo>
                  <a:pt x="0" y="8372"/>
                </a:lnTo>
                <a:lnTo>
                  <a:pt x="0" y="8595"/>
                </a:lnTo>
                <a:lnTo>
                  <a:pt x="8539" y="8595"/>
                </a:lnTo>
                <a:lnTo>
                  <a:pt x="8539" y="16799"/>
                </a:lnTo>
                <a:lnTo>
                  <a:pt x="0" y="16799"/>
                </a:lnTo>
                <a:lnTo>
                  <a:pt x="0" y="17022"/>
                </a:lnTo>
                <a:lnTo>
                  <a:pt x="8539" y="17022"/>
                </a:lnTo>
                <a:lnTo>
                  <a:pt x="8539" y="25282"/>
                </a:lnTo>
                <a:lnTo>
                  <a:pt x="0" y="25282"/>
                </a:lnTo>
                <a:lnTo>
                  <a:pt x="0" y="25505"/>
                </a:lnTo>
                <a:lnTo>
                  <a:pt x="8539" y="25505"/>
                </a:lnTo>
                <a:lnTo>
                  <a:pt x="8539" y="33709"/>
                </a:lnTo>
                <a:lnTo>
                  <a:pt x="0" y="33709"/>
                </a:lnTo>
                <a:lnTo>
                  <a:pt x="0" y="33933"/>
                </a:lnTo>
                <a:lnTo>
                  <a:pt x="8539" y="33933"/>
                </a:lnTo>
                <a:lnTo>
                  <a:pt x="8539" y="42193"/>
                </a:lnTo>
                <a:lnTo>
                  <a:pt x="0" y="42193"/>
                </a:lnTo>
                <a:lnTo>
                  <a:pt x="0" y="42416"/>
                </a:lnTo>
                <a:lnTo>
                  <a:pt x="8539" y="42416"/>
                </a:lnTo>
                <a:lnTo>
                  <a:pt x="8539" y="50620"/>
                </a:lnTo>
                <a:lnTo>
                  <a:pt x="0" y="50620"/>
                </a:lnTo>
                <a:lnTo>
                  <a:pt x="0" y="50843"/>
                </a:lnTo>
                <a:lnTo>
                  <a:pt x="8539" y="50843"/>
                </a:lnTo>
                <a:lnTo>
                  <a:pt x="8539" y="59103"/>
                </a:lnTo>
                <a:lnTo>
                  <a:pt x="0" y="59103"/>
                </a:lnTo>
                <a:lnTo>
                  <a:pt x="0" y="59326"/>
                </a:lnTo>
                <a:lnTo>
                  <a:pt x="8539" y="59326"/>
                </a:lnTo>
                <a:lnTo>
                  <a:pt x="8539" y="67586"/>
                </a:lnTo>
                <a:lnTo>
                  <a:pt x="0" y="67586"/>
                </a:lnTo>
                <a:lnTo>
                  <a:pt x="0" y="67810"/>
                </a:lnTo>
                <a:lnTo>
                  <a:pt x="8539" y="67810"/>
                </a:lnTo>
                <a:lnTo>
                  <a:pt x="8539" y="76014"/>
                </a:lnTo>
                <a:lnTo>
                  <a:pt x="0" y="76014"/>
                </a:lnTo>
                <a:lnTo>
                  <a:pt x="0" y="76237"/>
                </a:lnTo>
                <a:lnTo>
                  <a:pt x="8539" y="76237"/>
                </a:lnTo>
                <a:lnTo>
                  <a:pt x="8539" y="84497"/>
                </a:lnTo>
                <a:lnTo>
                  <a:pt x="0" y="84497"/>
                </a:lnTo>
                <a:lnTo>
                  <a:pt x="0" y="84720"/>
                </a:lnTo>
                <a:lnTo>
                  <a:pt x="8539" y="84720"/>
                </a:lnTo>
                <a:lnTo>
                  <a:pt x="8539" y="92924"/>
                </a:lnTo>
                <a:lnTo>
                  <a:pt x="0" y="92924"/>
                </a:lnTo>
                <a:lnTo>
                  <a:pt x="0" y="93148"/>
                </a:lnTo>
                <a:lnTo>
                  <a:pt x="8539" y="93148"/>
                </a:lnTo>
                <a:lnTo>
                  <a:pt x="8539" y="101408"/>
                </a:lnTo>
                <a:lnTo>
                  <a:pt x="0" y="101408"/>
                </a:lnTo>
                <a:lnTo>
                  <a:pt x="0" y="101631"/>
                </a:lnTo>
                <a:lnTo>
                  <a:pt x="8539" y="101631"/>
                </a:lnTo>
                <a:lnTo>
                  <a:pt x="8539" y="109891"/>
                </a:lnTo>
                <a:lnTo>
                  <a:pt x="0" y="109891"/>
                </a:lnTo>
                <a:lnTo>
                  <a:pt x="0" y="110114"/>
                </a:lnTo>
                <a:lnTo>
                  <a:pt x="8539" y="110114"/>
                </a:lnTo>
                <a:lnTo>
                  <a:pt x="8539" y="118318"/>
                </a:lnTo>
                <a:lnTo>
                  <a:pt x="0" y="118318"/>
                </a:lnTo>
                <a:lnTo>
                  <a:pt x="0" y="118541"/>
                </a:lnTo>
                <a:lnTo>
                  <a:pt x="8539" y="118541"/>
                </a:lnTo>
                <a:lnTo>
                  <a:pt x="8539" y="126801"/>
                </a:lnTo>
                <a:lnTo>
                  <a:pt x="0" y="126801"/>
                </a:lnTo>
                <a:lnTo>
                  <a:pt x="0" y="127025"/>
                </a:lnTo>
                <a:lnTo>
                  <a:pt x="8539" y="127025"/>
                </a:lnTo>
                <a:lnTo>
                  <a:pt x="8539" y="135229"/>
                </a:lnTo>
                <a:lnTo>
                  <a:pt x="0" y="135229"/>
                </a:lnTo>
                <a:lnTo>
                  <a:pt x="0" y="135452"/>
                </a:lnTo>
                <a:lnTo>
                  <a:pt x="8539" y="135452"/>
                </a:lnTo>
                <a:lnTo>
                  <a:pt x="8539" y="143712"/>
                </a:lnTo>
                <a:lnTo>
                  <a:pt x="0" y="143712"/>
                </a:lnTo>
                <a:lnTo>
                  <a:pt x="0" y="143935"/>
                </a:lnTo>
                <a:lnTo>
                  <a:pt x="8539" y="143935"/>
                </a:lnTo>
                <a:lnTo>
                  <a:pt x="8539" y="152139"/>
                </a:lnTo>
                <a:lnTo>
                  <a:pt x="0" y="152139"/>
                </a:lnTo>
                <a:lnTo>
                  <a:pt x="0" y="152362"/>
                </a:lnTo>
                <a:lnTo>
                  <a:pt x="8539" y="152362"/>
                </a:lnTo>
                <a:lnTo>
                  <a:pt x="8539" y="160734"/>
                </a:lnTo>
                <a:lnTo>
                  <a:pt x="8762" y="160734"/>
                </a:lnTo>
                <a:lnTo>
                  <a:pt x="8762" y="152362"/>
                </a:lnTo>
                <a:lnTo>
                  <a:pt x="17190" y="152362"/>
                </a:lnTo>
                <a:lnTo>
                  <a:pt x="17190" y="160734"/>
                </a:lnTo>
                <a:lnTo>
                  <a:pt x="17413" y="160734"/>
                </a:lnTo>
                <a:lnTo>
                  <a:pt x="17413" y="152362"/>
                </a:lnTo>
                <a:lnTo>
                  <a:pt x="25840" y="152362"/>
                </a:lnTo>
                <a:lnTo>
                  <a:pt x="25840" y="160734"/>
                </a:lnTo>
                <a:lnTo>
                  <a:pt x="26064" y="160734"/>
                </a:lnTo>
                <a:lnTo>
                  <a:pt x="26064" y="152362"/>
                </a:lnTo>
                <a:lnTo>
                  <a:pt x="34547" y="152362"/>
                </a:lnTo>
                <a:lnTo>
                  <a:pt x="34547" y="160734"/>
                </a:lnTo>
                <a:lnTo>
                  <a:pt x="34770" y="160734"/>
                </a:lnTo>
                <a:lnTo>
                  <a:pt x="34770" y="152362"/>
                </a:lnTo>
                <a:lnTo>
                  <a:pt x="43197" y="152362"/>
                </a:lnTo>
                <a:lnTo>
                  <a:pt x="43197" y="160734"/>
                </a:lnTo>
                <a:lnTo>
                  <a:pt x="43421" y="160734"/>
                </a:lnTo>
                <a:lnTo>
                  <a:pt x="43421" y="152362"/>
                </a:lnTo>
                <a:lnTo>
                  <a:pt x="51848" y="152362"/>
                </a:lnTo>
                <a:lnTo>
                  <a:pt x="51848" y="160734"/>
                </a:lnTo>
                <a:lnTo>
                  <a:pt x="52071" y="160734"/>
                </a:lnTo>
                <a:lnTo>
                  <a:pt x="52071" y="152362"/>
                </a:lnTo>
                <a:lnTo>
                  <a:pt x="60499" y="152362"/>
                </a:lnTo>
                <a:lnTo>
                  <a:pt x="60499" y="160734"/>
                </a:lnTo>
                <a:lnTo>
                  <a:pt x="60722" y="160734"/>
                </a:lnTo>
                <a:lnTo>
                  <a:pt x="60722" y="152362"/>
                </a:lnTo>
                <a:lnTo>
                  <a:pt x="69149" y="152362"/>
                </a:lnTo>
                <a:lnTo>
                  <a:pt x="69149" y="160734"/>
                </a:lnTo>
                <a:lnTo>
                  <a:pt x="69373" y="160734"/>
                </a:lnTo>
                <a:lnTo>
                  <a:pt x="69373" y="152362"/>
                </a:lnTo>
                <a:lnTo>
                  <a:pt x="77800" y="152362"/>
                </a:lnTo>
                <a:lnTo>
                  <a:pt x="77800" y="160734"/>
                </a:lnTo>
                <a:lnTo>
                  <a:pt x="78023" y="160734"/>
                </a:lnTo>
                <a:lnTo>
                  <a:pt x="78023" y="152362"/>
                </a:lnTo>
                <a:lnTo>
                  <a:pt x="86506" y="152362"/>
                </a:lnTo>
                <a:lnTo>
                  <a:pt x="86506" y="160734"/>
                </a:lnTo>
                <a:lnTo>
                  <a:pt x="86730" y="160734"/>
                </a:lnTo>
                <a:lnTo>
                  <a:pt x="86730" y="152362"/>
                </a:lnTo>
                <a:lnTo>
                  <a:pt x="95157" y="152362"/>
                </a:lnTo>
                <a:lnTo>
                  <a:pt x="95157" y="160734"/>
                </a:lnTo>
                <a:lnTo>
                  <a:pt x="95380" y="160734"/>
                </a:lnTo>
                <a:lnTo>
                  <a:pt x="95380" y="152362"/>
                </a:lnTo>
                <a:lnTo>
                  <a:pt x="103808" y="152362"/>
                </a:lnTo>
                <a:lnTo>
                  <a:pt x="103808" y="160734"/>
                </a:lnTo>
                <a:lnTo>
                  <a:pt x="104031" y="160734"/>
                </a:lnTo>
                <a:lnTo>
                  <a:pt x="104031" y="152362"/>
                </a:lnTo>
                <a:lnTo>
                  <a:pt x="112458" y="152362"/>
                </a:lnTo>
                <a:lnTo>
                  <a:pt x="112458" y="160734"/>
                </a:lnTo>
                <a:lnTo>
                  <a:pt x="112681" y="160734"/>
                </a:lnTo>
                <a:lnTo>
                  <a:pt x="112681" y="152362"/>
                </a:lnTo>
                <a:lnTo>
                  <a:pt x="121109" y="152362"/>
                </a:lnTo>
                <a:lnTo>
                  <a:pt x="121109" y="160734"/>
                </a:lnTo>
                <a:lnTo>
                  <a:pt x="121332" y="160734"/>
                </a:lnTo>
                <a:lnTo>
                  <a:pt x="121332" y="152362"/>
                </a:lnTo>
                <a:lnTo>
                  <a:pt x="129760" y="152362"/>
                </a:lnTo>
                <a:lnTo>
                  <a:pt x="129760" y="160734"/>
                </a:lnTo>
                <a:lnTo>
                  <a:pt x="129983" y="160734"/>
                </a:lnTo>
                <a:lnTo>
                  <a:pt x="129983" y="152362"/>
                </a:lnTo>
                <a:lnTo>
                  <a:pt x="138410" y="152362"/>
                </a:lnTo>
                <a:lnTo>
                  <a:pt x="138410" y="160734"/>
                </a:lnTo>
                <a:lnTo>
                  <a:pt x="138633" y="160734"/>
                </a:lnTo>
                <a:lnTo>
                  <a:pt x="138633" y="152362"/>
                </a:lnTo>
                <a:lnTo>
                  <a:pt x="147117" y="152362"/>
                </a:lnTo>
                <a:lnTo>
                  <a:pt x="147117" y="160734"/>
                </a:lnTo>
                <a:lnTo>
                  <a:pt x="147340" y="160734"/>
                </a:lnTo>
                <a:lnTo>
                  <a:pt x="147340" y="152362"/>
                </a:lnTo>
                <a:lnTo>
                  <a:pt x="155767" y="152362"/>
                </a:lnTo>
                <a:lnTo>
                  <a:pt x="155767" y="160734"/>
                </a:lnTo>
                <a:lnTo>
                  <a:pt x="155990" y="160734"/>
                </a:lnTo>
                <a:lnTo>
                  <a:pt x="155990" y="152362"/>
                </a:lnTo>
                <a:lnTo>
                  <a:pt x="164418" y="152362"/>
                </a:lnTo>
                <a:lnTo>
                  <a:pt x="164418" y="160734"/>
                </a:lnTo>
                <a:lnTo>
                  <a:pt x="164641" y="160734"/>
                </a:lnTo>
                <a:lnTo>
                  <a:pt x="164641" y="152362"/>
                </a:lnTo>
                <a:lnTo>
                  <a:pt x="173069" y="152362"/>
                </a:lnTo>
                <a:lnTo>
                  <a:pt x="173069" y="160734"/>
                </a:lnTo>
                <a:lnTo>
                  <a:pt x="173292" y="160734"/>
                </a:lnTo>
                <a:lnTo>
                  <a:pt x="173292" y="152362"/>
                </a:lnTo>
                <a:lnTo>
                  <a:pt x="181719" y="152362"/>
                </a:lnTo>
                <a:lnTo>
                  <a:pt x="181719" y="160734"/>
                </a:lnTo>
                <a:lnTo>
                  <a:pt x="181942" y="160734"/>
                </a:lnTo>
                <a:lnTo>
                  <a:pt x="181942" y="152362"/>
                </a:lnTo>
                <a:lnTo>
                  <a:pt x="190370" y="152362"/>
                </a:lnTo>
                <a:lnTo>
                  <a:pt x="190370" y="160734"/>
                </a:lnTo>
                <a:lnTo>
                  <a:pt x="190593" y="160734"/>
                </a:lnTo>
                <a:lnTo>
                  <a:pt x="190593" y="152362"/>
                </a:lnTo>
                <a:lnTo>
                  <a:pt x="199020" y="152362"/>
                </a:lnTo>
                <a:lnTo>
                  <a:pt x="199020" y="160734"/>
                </a:lnTo>
                <a:lnTo>
                  <a:pt x="199244" y="160734"/>
                </a:lnTo>
                <a:lnTo>
                  <a:pt x="199244" y="152362"/>
                </a:lnTo>
                <a:lnTo>
                  <a:pt x="207727" y="152362"/>
                </a:lnTo>
                <a:lnTo>
                  <a:pt x="207727" y="160734"/>
                </a:lnTo>
                <a:lnTo>
                  <a:pt x="207950" y="160734"/>
                </a:lnTo>
                <a:lnTo>
                  <a:pt x="207950" y="152362"/>
                </a:lnTo>
                <a:lnTo>
                  <a:pt x="216377" y="152362"/>
                </a:lnTo>
                <a:lnTo>
                  <a:pt x="216377" y="160734"/>
                </a:lnTo>
                <a:lnTo>
                  <a:pt x="216601" y="160734"/>
                </a:lnTo>
                <a:lnTo>
                  <a:pt x="216601" y="152362"/>
                </a:lnTo>
                <a:lnTo>
                  <a:pt x="225028" y="152362"/>
                </a:lnTo>
                <a:lnTo>
                  <a:pt x="225028" y="160734"/>
                </a:lnTo>
                <a:lnTo>
                  <a:pt x="225251" y="160734"/>
                </a:lnTo>
                <a:lnTo>
                  <a:pt x="225251" y="152362"/>
                </a:lnTo>
                <a:lnTo>
                  <a:pt x="233679" y="152362"/>
                </a:lnTo>
                <a:lnTo>
                  <a:pt x="233679" y="160734"/>
                </a:lnTo>
                <a:lnTo>
                  <a:pt x="233902" y="160734"/>
                </a:lnTo>
                <a:lnTo>
                  <a:pt x="233902" y="152362"/>
                </a:lnTo>
                <a:lnTo>
                  <a:pt x="242329" y="152362"/>
                </a:lnTo>
                <a:lnTo>
                  <a:pt x="242329" y="160734"/>
                </a:lnTo>
                <a:lnTo>
                  <a:pt x="242553" y="160734"/>
                </a:lnTo>
                <a:lnTo>
                  <a:pt x="242553" y="152362"/>
                </a:lnTo>
                <a:lnTo>
                  <a:pt x="250980" y="152362"/>
                </a:lnTo>
                <a:lnTo>
                  <a:pt x="250980" y="160734"/>
                </a:lnTo>
                <a:lnTo>
                  <a:pt x="251203" y="160734"/>
                </a:lnTo>
                <a:lnTo>
                  <a:pt x="251203" y="152362"/>
                </a:lnTo>
                <a:lnTo>
                  <a:pt x="259686" y="152362"/>
                </a:lnTo>
                <a:lnTo>
                  <a:pt x="259686" y="160734"/>
                </a:lnTo>
                <a:lnTo>
                  <a:pt x="259910" y="160734"/>
                </a:lnTo>
                <a:lnTo>
                  <a:pt x="259910" y="152362"/>
                </a:lnTo>
                <a:lnTo>
                  <a:pt x="268337" y="152362"/>
                </a:lnTo>
                <a:lnTo>
                  <a:pt x="268337" y="160734"/>
                </a:lnTo>
                <a:lnTo>
                  <a:pt x="268560" y="160734"/>
                </a:lnTo>
                <a:lnTo>
                  <a:pt x="268560" y="152362"/>
                </a:lnTo>
                <a:lnTo>
                  <a:pt x="276988" y="152362"/>
                </a:lnTo>
                <a:lnTo>
                  <a:pt x="276988" y="160734"/>
                </a:lnTo>
                <a:lnTo>
                  <a:pt x="277211" y="160734"/>
                </a:lnTo>
                <a:lnTo>
                  <a:pt x="277211" y="152362"/>
                </a:lnTo>
                <a:lnTo>
                  <a:pt x="285750" y="152362"/>
                </a:lnTo>
                <a:lnTo>
                  <a:pt x="285750" y="152139"/>
                </a:lnTo>
                <a:lnTo>
                  <a:pt x="277211" y="152139"/>
                </a:lnTo>
                <a:lnTo>
                  <a:pt x="277211" y="143935"/>
                </a:lnTo>
                <a:lnTo>
                  <a:pt x="285750" y="143935"/>
                </a:lnTo>
                <a:lnTo>
                  <a:pt x="285750" y="143712"/>
                </a:lnTo>
                <a:lnTo>
                  <a:pt x="277211" y="143712"/>
                </a:lnTo>
                <a:lnTo>
                  <a:pt x="277211" y="135452"/>
                </a:lnTo>
                <a:lnTo>
                  <a:pt x="285750" y="135452"/>
                </a:lnTo>
                <a:lnTo>
                  <a:pt x="285750" y="135229"/>
                </a:lnTo>
                <a:lnTo>
                  <a:pt x="277211" y="135229"/>
                </a:lnTo>
                <a:lnTo>
                  <a:pt x="277211" y="127025"/>
                </a:lnTo>
                <a:lnTo>
                  <a:pt x="285750" y="127025"/>
                </a:lnTo>
                <a:lnTo>
                  <a:pt x="285750" y="126801"/>
                </a:lnTo>
                <a:lnTo>
                  <a:pt x="277211" y="126801"/>
                </a:lnTo>
                <a:lnTo>
                  <a:pt x="277211" y="118541"/>
                </a:lnTo>
                <a:lnTo>
                  <a:pt x="285750" y="118541"/>
                </a:lnTo>
                <a:lnTo>
                  <a:pt x="285750" y="118318"/>
                </a:lnTo>
                <a:lnTo>
                  <a:pt x="277211" y="118318"/>
                </a:lnTo>
                <a:lnTo>
                  <a:pt x="277211" y="110114"/>
                </a:lnTo>
                <a:lnTo>
                  <a:pt x="285750" y="110114"/>
                </a:lnTo>
                <a:lnTo>
                  <a:pt x="285750" y="109891"/>
                </a:lnTo>
                <a:lnTo>
                  <a:pt x="277211" y="109891"/>
                </a:lnTo>
                <a:lnTo>
                  <a:pt x="277211" y="101631"/>
                </a:lnTo>
                <a:lnTo>
                  <a:pt x="285750" y="101631"/>
                </a:lnTo>
                <a:lnTo>
                  <a:pt x="285750" y="101408"/>
                </a:lnTo>
                <a:lnTo>
                  <a:pt x="277211" y="101408"/>
                </a:lnTo>
                <a:lnTo>
                  <a:pt x="277211" y="93148"/>
                </a:lnTo>
                <a:lnTo>
                  <a:pt x="285750" y="93148"/>
                </a:lnTo>
                <a:lnTo>
                  <a:pt x="285750" y="92924"/>
                </a:lnTo>
                <a:lnTo>
                  <a:pt x="277211" y="92924"/>
                </a:lnTo>
                <a:lnTo>
                  <a:pt x="277211" y="84720"/>
                </a:lnTo>
                <a:lnTo>
                  <a:pt x="285750" y="84720"/>
                </a:lnTo>
                <a:lnTo>
                  <a:pt x="285750" y="84497"/>
                </a:lnTo>
                <a:lnTo>
                  <a:pt x="277211" y="84497"/>
                </a:lnTo>
                <a:lnTo>
                  <a:pt x="277211" y="76237"/>
                </a:lnTo>
                <a:lnTo>
                  <a:pt x="285750" y="76237"/>
                </a:lnTo>
                <a:lnTo>
                  <a:pt x="285750" y="76014"/>
                </a:lnTo>
                <a:lnTo>
                  <a:pt x="277211" y="76014"/>
                </a:lnTo>
                <a:lnTo>
                  <a:pt x="277211" y="67810"/>
                </a:lnTo>
                <a:lnTo>
                  <a:pt x="285750" y="67810"/>
                </a:lnTo>
                <a:lnTo>
                  <a:pt x="285750" y="67586"/>
                </a:lnTo>
                <a:lnTo>
                  <a:pt x="277211" y="67586"/>
                </a:lnTo>
                <a:lnTo>
                  <a:pt x="277211" y="59326"/>
                </a:lnTo>
                <a:lnTo>
                  <a:pt x="285750" y="59326"/>
                </a:lnTo>
                <a:lnTo>
                  <a:pt x="285750" y="59103"/>
                </a:lnTo>
                <a:lnTo>
                  <a:pt x="277211" y="59103"/>
                </a:lnTo>
                <a:lnTo>
                  <a:pt x="277211" y="50843"/>
                </a:lnTo>
                <a:lnTo>
                  <a:pt x="285750" y="50843"/>
                </a:lnTo>
                <a:lnTo>
                  <a:pt x="285750" y="50620"/>
                </a:lnTo>
                <a:lnTo>
                  <a:pt x="277211" y="50620"/>
                </a:lnTo>
                <a:lnTo>
                  <a:pt x="277211" y="42416"/>
                </a:lnTo>
                <a:lnTo>
                  <a:pt x="285750" y="42416"/>
                </a:lnTo>
                <a:lnTo>
                  <a:pt x="285750" y="42193"/>
                </a:lnTo>
                <a:lnTo>
                  <a:pt x="277211" y="42193"/>
                </a:lnTo>
                <a:lnTo>
                  <a:pt x="277211" y="33933"/>
                </a:lnTo>
                <a:lnTo>
                  <a:pt x="285750" y="33933"/>
                </a:lnTo>
                <a:lnTo>
                  <a:pt x="285750" y="33709"/>
                </a:lnTo>
                <a:lnTo>
                  <a:pt x="277211" y="33709"/>
                </a:lnTo>
                <a:lnTo>
                  <a:pt x="277211" y="25505"/>
                </a:lnTo>
                <a:lnTo>
                  <a:pt x="285750" y="25505"/>
                </a:lnTo>
                <a:lnTo>
                  <a:pt x="285750" y="25282"/>
                </a:lnTo>
                <a:lnTo>
                  <a:pt x="277211" y="25282"/>
                </a:lnTo>
                <a:lnTo>
                  <a:pt x="277211" y="17022"/>
                </a:lnTo>
                <a:lnTo>
                  <a:pt x="285750" y="17022"/>
                </a:lnTo>
                <a:lnTo>
                  <a:pt x="285750" y="16799"/>
                </a:lnTo>
                <a:lnTo>
                  <a:pt x="277211" y="16799"/>
                </a:lnTo>
                <a:lnTo>
                  <a:pt x="277211" y="8595"/>
                </a:lnTo>
                <a:lnTo>
                  <a:pt x="285750" y="8595"/>
                </a:lnTo>
                <a:lnTo>
                  <a:pt x="285750" y="8372"/>
                </a:lnTo>
                <a:lnTo>
                  <a:pt x="277211" y="8372"/>
                </a:lnTo>
                <a:lnTo>
                  <a:pt x="277211" y="0"/>
                </a:lnTo>
                <a:lnTo>
                  <a:pt x="276988" y="0"/>
                </a:lnTo>
                <a:lnTo>
                  <a:pt x="276988" y="8372"/>
                </a:lnTo>
                <a:lnTo>
                  <a:pt x="268560" y="8372"/>
                </a:lnTo>
                <a:lnTo>
                  <a:pt x="268560" y="0"/>
                </a:lnTo>
                <a:lnTo>
                  <a:pt x="268337" y="0"/>
                </a:lnTo>
                <a:lnTo>
                  <a:pt x="268337" y="8372"/>
                </a:lnTo>
                <a:lnTo>
                  <a:pt x="259910" y="8372"/>
                </a:lnTo>
                <a:lnTo>
                  <a:pt x="259910" y="0"/>
                </a:lnTo>
                <a:lnTo>
                  <a:pt x="259686" y="0"/>
                </a:lnTo>
                <a:lnTo>
                  <a:pt x="259686" y="8372"/>
                </a:lnTo>
                <a:lnTo>
                  <a:pt x="251203" y="8372"/>
                </a:lnTo>
                <a:lnTo>
                  <a:pt x="251203" y="0"/>
                </a:lnTo>
                <a:lnTo>
                  <a:pt x="250980" y="0"/>
                </a:lnTo>
                <a:lnTo>
                  <a:pt x="250980" y="8372"/>
                </a:lnTo>
                <a:lnTo>
                  <a:pt x="242553" y="8372"/>
                </a:lnTo>
                <a:lnTo>
                  <a:pt x="242553" y="0"/>
                </a:lnTo>
                <a:lnTo>
                  <a:pt x="242329" y="0"/>
                </a:lnTo>
                <a:lnTo>
                  <a:pt x="242329" y="8372"/>
                </a:lnTo>
                <a:lnTo>
                  <a:pt x="233902" y="8372"/>
                </a:lnTo>
                <a:lnTo>
                  <a:pt x="233902" y="0"/>
                </a:lnTo>
                <a:lnTo>
                  <a:pt x="233679" y="0"/>
                </a:lnTo>
                <a:lnTo>
                  <a:pt x="233679" y="8372"/>
                </a:lnTo>
                <a:lnTo>
                  <a:pt x="225251" y="8372"/>
                </a:lnTo>
                <a:lnTo>
                  <a:pt x="225251" y="0"/>
                </a:lnTo>
                <a:lnTo>
                  <a:pt x="225028" y="0"/>
                </a:lnTo>
                <a:lnTo>
                  <a:pt x="225028" y="8372"/>
                </a:lnTo>
                <a:lnTo>
                  <a:pt x="216601" y="8372"/>
                </a:lnTo>
                <a:lnTo>
                  <a:pt x="216601" y="0"/>
                </a:lnTo>
                <a:lnTo>
                  <a:pt x="216377" y="0"/>
                </a:lnTo>
                <a:lnTo>
                  <a:pt x="216377" y="8372"/>
                </a:lnTo>
                <a:lnTo>
                  <a:pt x="207950" y="8372"/>
                </a:lnTo>
                <a:lnTo>
                  <a:pt x="207950" y="0"/>
                </a:lnTo>
                <a:lnTo>
                  <a:pt x="207727" y="0"/>
                </a:lnTo>
                <a:lnTo>
                  <a:pt x="207727" y="8372"/>
                </a:lnTo>
                <a:lnTo>
                  <a:pt x="199244" y="8372"/>
                </a:lnTo>
                <a:lnTo>
                  <a:pt x="199244" y="0"/>
                </a:lnTo>
                <a:lnTo>
                  <a:pt x="199020" y="0"/>
                </a:lnTo>
                <a:lnTo>
                  <a:pt x="199020" y="8372"/>
                </a:lnTo>
                <a:lnTo>
                  <a:pt x="190593" y="8372"/>
                </a:lnTo>
                <a:lnTo>
                  <a:pt x="190593" y="0"/>
                </a:lnTo>
                <a:lnTo>
                  <a:pt x="190370" y="0"/>
                </a:lnTo>
                <a:lnTo>
                  <a:pt x="190370" y="8372"/>
                </a:lnTo>
                <a:lnTo>
                  <a:pt x="181942" y="8372"/>
                </a:lnTo>
                <a:lnTo>
                  <a:pt x="181942" y="0"/>
                </a:lnTo>
                <a:lnTo>
                  <a:pt x="181719" y="0"/>
                </a:lnTo>
                <a:lnTo>
                  <a:pt x="181719" y="8372"/>
                </a:lnTo>
                <a:lnTo>
                  <a:pt x="173292" y="8372"/>
                </a:lnTo>
                <a:lnTo>
                  <a:pt x="173292" y="0"/>
                </a:lnTo>
                <a:lnTo>
                  <a:pt x="173069" y="0"/>
                </a:lnTo>
                <a:lnTo>
                  <a:pt x="173069" y="8372"/>
                </a:lnTo>
                <a:lnTo>
                  <a:pt x="164641" y="8372"/>
                </a:lnTo>
                <a:lnTo>
                  <a:pt x="164641" y="0"/>
                </a:lnTo>
                <a:lnTo>
                  <a:pt x="164418" y="0"/>
                </a:lnTo>
                <a:lnTo>
                  <a:pt x="164418" y="8372"/>
                </a:lnTo>
                <a:lnTo>
                  <a:pt x="155990" y="8372"/>
                </a:lnTo>
                <a:lnTo>
                  <a:pt x="155990" y="0"/>
                </a:lnTo>
                <a:lnTo>
                  <a:pt x="155767" y="0"/>
                </a:lnTo>
                <a:lnTo>
                  <a:pt x="155767" y="8372"/>
                </a:lnTo>
                <a:lnTo>
                  <a:pt x="147340" y="8372"/>
                </a:lnTo>
                <a:lnTo>
                  <a:pt x="147340" y="0"/>
                </a:lnTo>
                <a:lnTo>
                  <a:pt x="147117" y="0"/>
                </a:lnTo>
                <a:lnTo>
                  <a:pt x="147117" y="8372"/>
                </a:lnTo>
                <a:lnTo>
                  <a:pt x="138633" y="8372"/>
                </a:lnTo>
                <a:lnTo>
                  <a:pt x="138633" y="0"/>
                </a:lnTo>
                <a:lnTo>
                  <a:pt x="138410" y="0"/>
                </a:lnTo>
                <a:lnTo>
                  <a:pt x="138410" y="8372"/>
                </a:lnTo>
                <a:lnTo>
                  <a:pt x="129983" y="8372"/>
                </a:lnTo>
                <a:lnTo>
                  <a:pt x="129983" y="0"/>
                </a:lnTo>
                <a:lnTo>
                  <a:pt x="129760" y="0"/>
                </a:lnTo>
                <a:lnTo>
                  <a:pt x="129760" y="8372"/>
                </a:lnTo>
                <a:lnTo>
                  <a:pt x="121332" y="8372"/>
                </a:lnTo>
                <a:lnTo>
                  <a:pt x="121332" y="0"/>
                </a:lnTo>
                <a:lnTo>
                  <a:pt x="121109" y="0"/>
                </a:lnTo>
                <a:lnTo>
                  <a:pt x="121109" y="8372"/>
                </a:lnTo>
                <a:lnTo>
                  <a:pt x="112681" y="8372"/>
                </a:lnTo>
                <a:lnTo>
                  <a:pt x="112681" y="0"/>
                </a:lnTo>
                <a:lnTo>
                  <a:pt x="112458" y="0"/>
                </a:lnTo>
                <a:lnTo>
                  <a:pt x="112458" y="8372"/>
                </a:lnTo>
                <a:lnTo>
                  <a:pt x="104031" y="8372"/>
                </a:lnTo>
                <a:lnTo>
                  <a:pt x="104031" y="0"/>
                </a:lnTo>
                <a:lnTo>
                  <a:pt x="103808" y="0"/>
                </a:lnTo>
                <a:lnTo>
                  <a:pt x="103808" y="8372"/>
                </a:lnTo>
                <a:lnTo>
                  <a:pt x="95380" y="8372"/>
                </a:lnTo>
                <a:lnTo>
                  <a:pt x="95380" y="0"/>
                </a:lnTo>
                <a:lnTo>
                  <a:pt x="95157" y="0"/>
                </a:lnTo>
                <a:lnTo>
                  <a:pt x="95157" y="8372"/>
                </a:lnTo>
                <a:lnTo>
                  <a:pt x="86730" y="8372"/>
                </a:lnTo>
                <a:lnTo>
                  <a:pt x="86730" y="0"/>
                </a:lnTo>
                <a:lnTo>
                  <a:pt x="86506" y="0"/>
                </a:lnTo>
                <a:lnTo>
                  <a:pt x="86506" y="8372"/>
                </a:lnTo>
                <a:lnTo>
                  <a:pt x="78023" y="8372"/>
                </a:lnTo>
                <a:lnTo>
                  <a:pt x="78023" y="0"/>
                </a:lnTo>
                <a:lnTo>
                  <a:pt x="77800" y="0"/>
                </a:lnTo>
                <a:lnTo>
                  <a:pt x="77800" y="8372"/>
                </a:lnTo>
                <a:lnTo>
                  <a:pt x="69373" y="8372"/>
                </a:lnTo>
                <a:lnTo>
                  <a:pt x="69373" y="0"/>
                </a:lnTo>
                <a:lnTo>
                  <a:pt x="69149" y="0"/>
                </a:lnTo>
                <a:lnTo>
                  <a:pt x="69149" y="8372"/>
                </a:lnTo>
                <a:lnTo>
                  <a:pt x="60722" y="8372"/>
                </a:lnTo>
                <a:lnTo>
                  <a:pt x="60722" y="0"/>
                </a:lnTo>
                <a:lnTo>
                  <a:pt x="60499" y="0"/>
                </a:lnTo>
                <a:lnTo>
                  <a:pt x="60499" y="8372"/>
                </a:lnTo>
                <a:lnTo>
                  <a:pt x="52071" y="8372"/>
                </a:lnTo>
                <a:lnTo>
                  <a:pt x="52071" y="0"/>
                </a:lnTo>
                <a:lnTo>
                  <a:pt x="51848" y="0"/>
                </a:lnTo>
                <a:lnTo>
                  <a:pt x="51848" y="8372"/>
                </a:lnTo>
                <a:lnTo>
                  <a:pt x="43421" y="8372"/>
                </a:lnTo>
                <a:lnTo>
                  <a:pt x="43421" y="0"/>
                </a:lnTo>
                <a:lnTo>
                  <a:pt x="43197" y="0"/>
                </a:lnTo>
                <a:lnTo>
                  <a:pt x="43197" y="8372"/>
                </a:lnTo>
                <a:lnTo>
                  <a:pt x="34770" y="8372"/>
                </a:lnTo>
                <a:lnTo>
                  <a:pt x="34770" y="0"/>
                </a:lnTo>
                <a:lnTo>
                  <a:pt x="34547" y="0"/>
                </a:lnTo>
                <a:lnTo>
                  <a:pt x="34547" y="8372"/>
                </a:lnTo>
                <a:lnTo>
                  <a:pt x="26064" y="8372"/>
                </a:lnTo>
                <a:lnTo>
                  <a:pt x="26064" y="0"/>
                </a:lnTo>
                <a:lnTo>
                  <a:pt x="25840" y="0"/>
                </a:lnTo>
                <a:lnTo>
                  <a:pt x="25840" y="8372"/>
                </a:lnTo>
                <a:lnTo>
                  <a:pt x="17413" y="8372"/>
                </a:lnTo>
                <a:lnTo>
                  <a:pt x="17413" y="0"/>
                </a:lnTo>
                <a:lnTo>
                  <a:pt x="17190" y="0"/>
                </a:lnTo>
                <a:lnTo>
                  <a:pt x="17190" y="8372"/>
                </a:lnTo>
                <a:lnTo>
                  <a:pt x="8762" y="8372"/>
                </a:lnTo>
                <a:lnTo>
                  <a:pt x="8762" y="0"/>
                </a:lnTo>
                <a:close/>
              </a:path>
            </a:pathLst>
          </a:custGeom>
          <a:solidFill>
            <a:srgbClr val="00041C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ExtraLight"/>
              <a:buNone/>
              <a:defRPr sz="3000">
                <a:solidFill>
                  <a:srgbClr val="FFFFFF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▫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-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●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○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6E86B6"/>
              </a:buClr>
              <a:buSzPts val="2400"/>
              <a:buFont typeface="Titillium Web"/>
              <a:buChar char="■"/>
              <a:defRPr sz="24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ctr">
              <a:buNone/>
              <a:def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5"/>
          <p:cNvSpPr txBox="1">
            <a:spLocks noGrp="1"/>
          </p:cNvSpPr>
          <p:nvPr>
            <p:ph type="ctrTitle"/>
          </p:nvPr>
        </p:nvSpPr>
        <p:spPr>
          <a:xfrm>
            <a:off x="119550" y="321975"/>
            <a:ext cx="8904900" cy="29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Titillium Web"/>
                <a:ea typeface="Titillium Web"/>
                <a:cs typeface="Titillium Web"/>
                <a:sym typeface="Titillium Web"/>
              </a:rPr>
              <a:t>Parking Reservation</a:t>
            </a:r>
            <a:endParaRPr sz="5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Titillium Web"/>
                <a:ea typeface="Titillium Web"/>
                <a:cs typeface="Titillium Web"/>
                <a:sym typeface="Titillium Web"/>
              </a:rPr>
              <a:t>System at Many Glacier</a:t>
            </a:r>
            <a:endParaRPr sz="5000" b="1" dirty="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Titillium Web"/>
                <a:ea typeface="Titillium Web"/>
                <a:cs typeface="Titillium Web"/>
                <a:sym typeface="Titillium Web"/>
              </a:rPr>
              <a:t>For Glacier National Park</a:t>
            </a:r>
            <a:endParaRPr sz="5000" b="1" dirty="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80" name="Google Shape;780;p15"/>
          <p:cNvSpPr txBox="1"/>
          <p:nvPr/>
        </p:nvSpPr>
        <p:spPr>
          <a:xfrm>
            <a:off x="2322750" y="3501625"/>
            <a:ext cx="4398000" cy="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Andrew Hand, Dan Oates, Liz Callahan</a:t>
            </a:r>
            <a:endParaRPr sz="1800" b="1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81" name="Google Shape;7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44" y="2801200"/>
            <a:ext cx="1577755" cy="20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1825" y="2762575"/>
            <a:ext cx="1978850" cy="21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4"/>
          <p:cNvSpPr txBox="1">
            <a:spLocks noGrp="1"/>
          </p:cNvSpPr>
          <p:nvPr>
            <p:ph type="ctrTitle" idx="4294967295"/>
          </p:nvPr>
        </p:nvSpPr>
        <p:spPr>
          <a:xfrm>
            <a:off x="709394" y="67832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63% </a:t>
            </a:r>
            <a:endParaRPr sz="4800"/>
          </a:p>
        </p:txBody>
      </p:sp>
      <p:sp>
        <p:nvSpPr>
          <p:cNvPr id="865" name="Google Shape;865;p24"/>
          <p:cNvSpPr txBox="1">
            <a:spLocks noGrp="1"/>
          </p:cNvSpPr>
          <p:nvPr>
            <p:ph type="subTitle" idx="4294967295"/>
          </p:nvPr>
        </p:nvSpPr>
        <p:spPr>
          <a:xfrm>
            <a:off x="746271" y="1300078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Of visitors were at Acadia for the first time</a:t>
            </a:r>
            <a:endParaRPr sz="1800"/>
          </a:p>
        </p:txBody>
      </p:sp>
      <p:sp>
        <p:nvSpPr>
          <p:cNvPr id="866" name="Google Shape;866;p24"/>
          <p:cNvSpPr txBox="1">
            <a:spLocks noGrp="1"/>
          </p:cNvSpPr>
          <p:nvPr>
            <p:ph type="ctrTitle" idx="4294967295"/>
          </p:nvPr>
        </p:nvSpPr>
        <p:spPr>
          <a:xfrm>
            <a:off x="709394" y="284822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82%</a:t>
            </a:r>
            <a:endParaRPr sz="4800"/>
          </a:p>
        </p:txBody>
      </p:sp>
      <p:sp>
        <p:nvSpPr>
          <p:cNvPr id="867" name="Google Shape;867;p24"/>
          <p:cNvSpPr txBox="1">
            <a:spLocks noGrp="1"/>
          </p:cNvSpPr>
          <p:nvPr>
            <p:ph type="subTitle" idx="4294967295"/>
          </p:nvPr>
        </p:nvSpPr>
        <p:spPr>
          <a:xfrm>
            <a:off x="746271" y="3535228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Of visitors prefer remote booking methods (online, phone app, call in)</a:t>
            </a:r>
            <a:endParaRPr sz="1800"/>
          </a:p>
        </p:txBody>
      </p:sp>
      <p:sp>
        <p:nvSpPr>
          <p:cNvPr id="868" name="Google Shape;868;p24"/>
          <p:cNvSpPr txBox="1">
            <a:spLocks noGrp="1"/>
          </p:cNvSpPr>
          <p:nvPr>
            <p:ph type="ctrTitle" idx="4294967295"/>
          </p:nvPr>
        </p:nvSpPr>
        <p:spPr>
          <a:xfrm>
            <a:off x="709394" y="176327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66%</a:t>
            </a:r>
            <a:endParaRPr sz="4800"/>
          </a:p>
        </p:txBody>
      </p:sp>
      <p:sp>
        <p:nvSpPr>
          <p:cNvPr id="869" name="Google Shape;869;p24"/>
          <p:cNvSpPr txBox="1">
            <a:spLocks noGrp="1"/>
          </p:cNvSpPr>
          <p:nvPr>
            <p:ph type="subTitle" idx="4294967295"/>
          </p:nvPr>
        </p:nvSpPr>
        <p:spPr>
          <a:xfrm>
            <a:off x="746271" y="2457428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Of visitors were willing to pay for a parking reservation</a:t>
            </a:r>
            <a:endParaRPr sz="1800"/>
          </a:p>
        </p:txBody>
      </p:sp>
      <p:sp>
        <p:nvSpPr>
          <p:cNvPr id="870" name="Google Shape;870;p24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5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876" name="Google Shape;876;p25"/>
          <p:cNvPicPr preferRelativeResize="0"/>
          <p:nvPr/>
        </p:nvPicPr>
        <p:blipFill rotWithShape="1">
          <a:blip r:embed="rId3">
            <a:alphaModFix/>
          </a:blip>
          <a:srcRect l="1671" t="1600" r="1127" b="1406"/>
          <a:stretch/>
        </p:blipFill>
        <p:spPr>
          <a:xfrm>
            <a:off x="4260275" y="594775"/>
            <a:ext cx="4326300" cy="4079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77" name="Google Shape;877;p25"/>
          <p:cNvSpPr txBox="1">
            <a:spLocks noGrp="1"/>
          </p:cNvSpPr>
          <p:nvPr>
            <p:ph type="title" idx="4294967295"/>
          </p:nvPr>
        </p:nvSpPr>
        <p:spPr>
          <a:xfrm>
            <a:off x="555400" y="1354100"/>
            <a:ext cx="25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Visitor Needs</a:t>
            </a:r>
            <a:endParaRPr/>
          </a:p>
        </p:txBody>
      </p:sp>
      <p:sp>
        <p:nvSpPr>
          <p:cNvPr id="878" name="Google Shape;878;p25"/>
          <p:cNvSpPr txBox="1">
            <a:spLocks noGrp="1"/>
          </p:cNvSpPr>
          <p:nvPr>
            <p:ph type="body" idx="4294967295"/>
          </p:nvPr>
        </p:nvSpPr>
        <p:spPr>
          <a:xfrm>
            <a:off x="555400" y="2161225"/>
            <a:ext cx="35325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Many Glacier was reported full </a:t>
            </a:r>
            <a:r>
              <a:rPr lang="en" u="sng"/>
              <a:t>5 times</a:t>
            </a:r>
            <a:r>
              <a:rPr lang="en"/>
              <a:t> between 1:00 - 2:00 pm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6"/>
          <p:cNvSpPr txBox="1">
            <a:spLocks noGrp="1"/>
          </p:cNvSpPr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Asset Mapping</a:t>
            </a:r>
            <a:endParaRPr/>
          </a:p>
        </p:txBody>
      </p:sp>
      <p:sp>
        <p:nvSpPr>
          <p:cNvPr id="884" name="Google Shape;884;p26"/>
          <p:cNvSpPr txBox="1">
            <a:spLocks noGrp="1"/>
          </p:cNvSpPr>
          <p:nvPr>
            <p:ph type="subTitle" idx="1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86B6"/>
                </a:solidFill>
              </a:rPr>
              <a:t>What features </a:t>
            </a:r>
            <a:r>
              <a:rPr lang="en"/>
              <a:t>in Many Glacier can support a reservation system?</a:t>
            </a:r>
            <a:endParaRPr>
              <a:solidFill>
                <a:srgbClr val="6E86B6"/>
              </a:solidFill>
            </a:endParaRPr>
          </a:p>
        </p:txBody>
      </p:sp>
      <p:sp>
        <p:nvSpPr>
          <p:cNvPr id="885" name="Google Shape;885;p26"/>
          <p:cNvSpPr/>
          <p:nvPr/>
        </p:nvSpPr>
        <p:spPr>
          <a:xfrm>
            <a:off x="6898679" y="1890725"/>
            <a:ext cx="1800930" cy="279960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6E86B6"/>
                </a:solidFill>
                <a:latin typeface="Titillium Web"/>
              </a:rPr>
              <a:t>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7"/>
          <p:cNvSpPr txBox="1">
            <a:spLocks noGrp="1"/>
          </p:cNvSpPr>
          <p:nvPr>
            <p:ph type="title"/>
          </p:nvPr>
        </p:nvSpPr>
        <p:spPr>
          <a:xfrm>
            <a:off x="452724" y="620920"/>
            <a:ext cx="39852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GATE</a:t>
            </a:r>
            <a:endParaRPr/>
          </a:p>
        </p:txBody>
      </p:sp>
      <p:sp>
        <p:nvSpPr>
          <p:cNvPr id="891" name="Google Shape;891;p27"/>
          <p:cNvSpPr txBox="1">
            <a:spLocks noGrp="1"/>
          </p:cNvSpPr>
          <p:nvPr>
            <p:ph type="body" idx="1"/>
          </p:nvPr>
        </p:nvSpPr>
        <p:spPr>
          <a:xfrm>
            <a:off x="452727" y="1709614"/>
            <a:ext cx="3985200" cy="3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Access to Many Glacier is controlled through a gate, which allows for reservations to be checked more easily.</a:t>
            </a:r>
            <a:endParaRPr/>
          </a:p>
        </p:txBody>
      </p:sp>
      <p:sp>
        <p:nvSpPr>
          <p:cNvPr id="892" name="Google Shape;892;p27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893" name="Google Shape;893;p27"/>
          <p:cNvPicPr preferRelativeResize="0"/>
          <p:nvPr/>
        </p:nvPicPr>
        <p:blipFill rotWithShape="1">
          <a:blip r:embed="rId3">
            <a:alphaModFix/>
          </a:blip>
          <a:srcRect l="19201" r="19195"/>
          <a:stretch/>
        </p:blipFill>
        <p:spPr>
          <a:xfrm>
            <a:off x="5546725" y="544875"/>
            <a:ext cx="3039900" cy="404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8"/>
          <p:cNvSpPr txBox="1">
            <a:spLocks noGrp="1"/>
          </p:cNvSpPr>
          <p:nvPr>
            <p:ph type="title"/>
          </p:nvPr>
        </p:nvSpPr>
        <p:spPr>
          <a:xfrm>
            <a:off x="452725" y="620925"/>
            <a:ext cx="440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Concessionaires</a:t>
            </a:r>
            <a:endParaRPr/>
          </a:p>
        </p:txBody>
      </p:sp>
      <p:sp>
        <p:nvSpPr>
          <p:cNvPr id="899" name="Google Shape;899;p28"/>
          <p:cNvSpPr txBox="1">
            <a:spLocks noGrp="1"/>
          </p:cNvSpPr>
          <p:nvPr>
            <p:ph type="body" idx="1"/>
          </p:nvPr>
        </p:nvSpPr>
        <p:spPr>
          <a:xfrm>
            <a:off x="452727" y="1709614"/>
            <a:ext cx="3985200" cy="3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Having concessionaires allows park staff to designate parking areas for different types of visitors.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▫"/>
            </a:pPr>
            <a:r>
              <a:rPr lang="en"/>
              <a:t>Hotel Reservations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▫"/>
            </a:pPr>
            <a:r>
              <a:rPr lang="en"/>
              <a:t>Horseback Riding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▫"/>
            </a:pPr>
            <a:r>
              <a:rPr lang="en"/>
              <a:t>Hikers</a:t>
            </a:r>
            <a:endParaRPr/>
          </a:p>
        </p:txBody>
      </p:sp>
      <p:sp>
        <p:nvSpPr>
          <p:cNvPr id="900" name="Google Shape;900;p28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901" name="Google Shape;901;p28"/>
          <p:cNvPicPr preferRelativeResize="0"/>
          <p:nvPr/>
        </p:nvPicPr>
        <p:blipFill rotWithShape="1">
          <a:blip r:embed="rId3">
            <a:alphaModFix/>
          </a:blip>
          <a:srcRect l="24964" r="24964"/>
          <a:stretch/>
        </p:blipFill>
        <p:spPr>
          <a:xfrm>
            <a:off x="5546725" y="544875"/>
            <a:ext cx="3039900" cy="404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9"/>
          <p:cNvSpPr txBox="1">
            <a:spLocks noGrp="1"/>
          </p:cNvSpPr>
          <p:nvPr>
            <p:ph type="title"/>
          </p:nvPr>
        </p:nvSpPr>
        <p:spPr>
          <a:xfrm>
            <a:off x="1017850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</a:t>
            </a:r>
            <a:endParaRPr/>
          </a:p>
        </p:txBody>
      </p:sp>
      <p:sp>
        <p:nvSpPr>
          <p:cNvPr id="907" name="Google Shape;907;p29"/>
          <p:cNvSpPr txBox="1">
            <a:spLocks noGrp="1"/>
          </p:cNvSpPr>
          <p:nvPr>
            <p:ph type="body" idx="1"/>
          </p:nvPr>
        </p:nvSpPr>
        <p:spPr>
          <a:xfrm>
            <a:off x="739650" y="1922800"/>
            <a:ext cx="24774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Electronic System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Book your parking reservation online or over the phone, and show it to attendants at the gate.</a:t>
            </a:r>
            <a:endParaRPr/>
          </a:p>
        </p:txBody>
      </p:sp>
      <p:sp>
        <p:nvSpPr>
          <p:cNvPr id="908" name="Google Shape;908;p29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909" name="Google Shape;909;p29"/>
          <p:cNvGrpSpPr/>
          <p:nvPr/>
        </p:nvGrpSpPr>
        <p:grpSpPr>
          <a:xfrm>
            <a:off x="1721217" y="1330904"/>
            <a:ext cx="514259" cy="519656"/>
            <a:chOff x="2583100" y="2973775"/>
            <a:chExt cx="461550" cy="437200"/>
          </a:xfrm>
        </p:grpSpPr>
        <p:sp>
          <p:nvSpPr>
            <p:cNvPr id="910" name="Google Shape;910;p29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0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917" name="Google Shape;9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59" y="1137900"/>
            <a:ext cx="3388288" cy="369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166" y="1137900"/>
            <a:ext cx="4602384" cy="3695854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30"/>
          <p:cNvSpPr txBox="1"/>
          <p:nvPr/>
        </p:nvSpPr>
        <p:spPr>
          <a:xfrm>
            <a:off x="402450" y="236700"/>
            <a:ext cx="81840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  <a:latin typeface="Titillium Web"/>
                <a:ea typeface="Titillium Web"/>
                <a:cs typeface="Titillium Web"/>
                <a:sym typeface="Titillium Web"/>
              </a:rPr>
              <a:t>Website Display - Glacier vs. Acadia</a:t>
            </a:r>
            <a:endParaRPr sz="3000">
              <a:solidFill>
                <a:srgbClr val="F3F3F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1"/>
          <p:cNvSpPr txBox="1">
            <a:spLocks noGrp="1"/>
          </p:cNvSpPr>
          <p:nvPr>
            <p:ph type="title"/>
          </p:nvPr>
        </p:nvSpPr>
        <p:spPr>
          <a:xfrm>
            <a:off x="99937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</a:t>
            </a:r>
            <a:endParaRPr/>
          </a:p>
        </p:txBody>
      </p:sp>
      <p:sp>
        <p:nvSpPr>
          <p:cNvPr id="925" name="Google Shape;925;p31"/>
          <p:cNvSpPr txBox="1">
            <a:spLocks noGrp="1"/>
          </p:cNvSpPr>
          <p:nvPr>
            <p:ph type="body" idx="1"/>
          </p:nvPr>
        </p:nvSpPr>
        <p:spPr>
          <a:xfrm>
            <a:off x="739650" y="1922800"/>
            <a:ext cx="24774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Electronic System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Book your parking reservation online or over the phone, and show it to attendants at the gate.</a:t>
            </a:r>
            <a:endParaRPr/>
          </a:p>
        </p:txBody>
      </p:sp>
      <p:sp>
        <p:nvSpPr>
          <p:cNvPr id="926" name="Google Shape;926;p31"/>
          <p:cNvSpPr txBox="1">
            <a:spLocks noGrp="1"/>
          </p:cNvSpPr>
          <p:nvPr>
            <p:ph type="body" idx="2"/>
          </p:nvPr>
        </p:nvSpPr>
        <p:spPr>
          <a:xfrm>
            <a:off x="3344025" y="1922800"/>
            <a:ext cx="24774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Signs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Clearly designate parking for specific visitors through visible signs.</a:t>
            </a:r>
            <a:endParaRPr/>
          </a:p>
        </p:txBody>
      </p:sp>
      <p:sp>
        <p:nvSpPr>
          <p:cNvPr id="927" name="Google Shape;927;p31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928" name="Google Shape;928;p31"/>
          <p:cNvGrpSpPr/>
          <p:nvPr/>
        </p:nvGrpSpPr>
        <p:grpSpPr>
          <a:xfrm>
            <a:off x="4276802" y="1235869"/>
            <a:ext cx="611871" cy="618247"/>
            <a:chOff x="4630125" y="278900"/>
            <a:chExt cx="400675" cy="456675"/>
          </a:xfrm>
        </p:grpSpPr>
        <p:sp>
          <p:nvSpPr>
            <p:cNvPr id="929" name="Google Shape;929;p31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1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1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1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31"/>
          <p:cNvGrpSpPr/>
          <p:nvPr/>
        </p:nvGrpSpPr>
        <p:grpSpPr>
          <a:xfrm>
            <a:off x="1721217" y="1330904"/>
            <a:ext cx="514259" cy="519656"/>
            <a:chOff x="2583100" y="2973775"/>
            <a:chExt cx="461550" cy="437200"/>
          </a:xfrm>
        </p:grpSpPr>
        <p:sp>
          <p:nvSpPr>
            <p:cNvPr id="934" name="Google Shape;934;p31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2"/>
          <p:cNvSpPr txBox="1">
            <a:spLocks noGrp="1"/>
          </p:cNvSpPr>
          <p:nvPr>
            <p:ph type="title"/>
          </p:nvPr>
        </p:nvSpPr>
        <p:spPr>
          <a:xfrm>
            <a:off x="729000" y="378475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Signs</a:t>
            </a:r>
            <a:endParaRPr/>
          </a:p>
        </p:txBody>
      </p:sp>
      <p:sp>
        <p:nvSpPr>
          <p:cNvPr id="941" name="Google Shape;941;p32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942" name="Google Shape;942;p32"/>
          <p:cNvPicPr preferRelativeResize="0"/>
          <p:nvPr/>
        </p:nvPicPr>
        <p:blipFill rotWithShape="1">
          <a:blip r:embed="rId3">
            <a:alphaModFix/>
          </a:blip>
          <a:srcRect l="11790" t="22466" r="32142" b="7740"/>
          <a:stretch/>
        </p:blipFill>
        <p:spPr>
          <a:xfrm>
            <a:off x="3787088" y="1432650"/>
            <a:ext cx="1574400" cy="227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43" name="Google Shape;943;p32"/>
          <p:cNvPicPr preferRelativeResize="0"/>
          <p:nvPr/>
        </p:nvPicPr>
        <p:blipFill rotWithShape="1">
          <a:blip r:embed="rId4">
            <a:alphaModFix/>
          </a:blip>
          <a:srcRect l="11588" t="22396" r="31857" b="8395"/>
          <a:stretch/>
        </p:blipFill>
        <p:spPr>
          <a:xfrm>
            <a:off x="2014500" y="2513575"/>
            <a:ext cx="1574400" cy="227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44" name="Google Shape;944;p32"/>
          <p:cNvPicPr preferRelativeResize="0"/>
          <p:nvPr/>
        </p:nvPicPr>
        <p:blipFill rotWithShape="1">
          <a:blip r:embed="rId5">
            <a:alphaModFix/>
          </a:blip>
          <a:srcRect l="12246" t="22145" r="33105" b="8148"/>
          <a:stretch/>
        </p:blipFill>
        <p:spPr>
          <a:xfrm>
            <a:off x="5543488" y="2513575"/>
            <a:ext cx="1606800" cy="227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45" name="Google Shape;945;p32"/>
          <p:cNvPicPr preferRelativeResize="0"/>
          <p:nvPr/>
        </p:nvPicPr>
        <p:blipFill rotWithShape="1">
          <a:blip r:embed="rId6">
            <a:alphaModFix/>
          </a:blip>
          <a:srcRect l="11383" t="22875" r="32896" b="7761"/>
          <a:stretch/>
        </p:blipFill>
        <p:spPr>
          <a:xfrm>
            <a:off x="7332300" y="1432650"/>
            <a:ext cx="1674600" cy="227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46" name="Google Shape;946;p32"/>
          <p:cNvPicPr preferRelativeResize="0"/>
          <p:nvPr/>
        </p:nvPicPr>
        <p:blipFill rotWithShape="1">
          <a:blip r:embed="rId7">
            <a:alphaModFix/>
          </a:blip>
          <a:srcRect l="11229" t="21659" r="28001" b="7533"/>
          <a:stretch/>
        </p:blipFill>
        <p:spPr>
          <a:xfrm>
            <a:off x="141700" y="1394700"/>
            <a:ext cx="1674600" cy="2354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33"/>
          <p:cNvSpPr txBox="1">
            <a:spLocks noGrp="1"/>
          </p:cNvSpPr>
          <p:nvPr>
            <p:ph type="title"/>
          </p:nvPr>
        </p:nvSpPr>
        <p:spPr>
          <a:xfrm>
            <a:off x="101612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</a:t>
            </a:r>
            <a:endParaRPr/>
          </a:p>
        </p:txBody>
      </p:sp>
      <p:sp>
        <p:nvSpPr>
          <p:cNvPr id="952" name="Google Shape;952;p33"/>
          <p:cNvSpPr txBox="1">
            <a:spLocks noGrp="1"/>
          </p:cNvSpPr>
          <p:nvPr>
            <p:ph type="body" idx="1"/>
          </p:nvPr>
        </p:nvSpPr>
        <p:spPr>
          <a:xfrm>
            <a:off x="739650" y="1922800"/>
            <a:ext cx="24774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Electronic System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Book your parking reservation online or over the phone, and show it to attendants at the gate.</a:t>
            </a:r>
            <a:endParaRPr/>
          </a:p>
        </p:txBody>
      </p:sp>
      <p:sp>
        <p:nvSpPr>
          <p:cNvPr id="953" name="Google Shape;953;p33"/>
          <p:cNvSpPr txBox="1">
            <a:spLocks noGrp="1"/>
          </p:cNvSpPr>
          <p:nvPr>
            <p:ph type="body" idx="2"/>
          </p:nvPr>
        </p:nvSpPr>
        <p:spPr>
          <a:xfrm>
            <a:off x="3344025" y="1922800"/>
            <a:ext cx="24774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Signs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Clearly designate parking for specific visitors through visible signs.</a:t>
            </a:r>
            <a:endParaRPr/>
          </a:p>
        </p:txBody>
      </p:sp>
      <p:sp>
        <p:nvSpPr>
          <p:cNvPr id="954" name="Google Shape;954;p33"/>
          <p:cNvSpPr txBox="1">
            <a:spLocks noGrp="1"/>
          </p:cNvSpPr>
          <p:nvPr>
            <p:ph type="body" idx="3"/>
          </p:nvPr>
        </p:nvSpPr>
        <p:spPr>
          <a:xfrm>
            <a:off x="5948402" y="1922798"/>
            <a:ext cx="2477400" cy="28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Enforcement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Displaying your reservation on your dash for non-hotel guests &amp; fines for violators 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956" name="Google Shape;956;p33"/>
          <p:cNvGrpSpPr/>
          <p:nvPr/>
        </p:nvGrpSpPr>
        <p:grpSpPr>
          <a:xfrm>
            <a:off x="4276802" y="1235869"/>
            <a:ext cx="611871" cy="618247"/>
            <a:chOff x="4630125" y="278900"/>
            <a:chExt cx="400675" cy="456675"/>
          </a:xfrm>
        </p:grpSpPr>
        <p:sp>
          <p:nvSpPr>
            <p:cNvPr id="957" name="Google Shape;957;p3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33"/>
          <p:cNvGrpSpPr/>
          <p:nvPr/>
        </p:nvGrpSpPr>
        <p:grpSpPr>
          <a:xfrm>
            <a:off x="1721217" y="1330904"/>
            <a:ext cx="514259" cy="519656"/>
            <a:chOff x="2583100" y="2973775"/>
            <a:chExt cx="461550" cy="437200"/>
          </a:xfrm>
        </p:grpSpPr>
        <p:sp>
          <p:nvSpPr>
            <p:cNvPr id="962" name="Google Shape;962;p33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Google Shape;964;p33"/>
          <p:cNvSpPr/>
          <p:nvPr/>
        </p:nvSpPr>
        <p:spPr>
          <a:xfrm>
            <a:off x="6929995" y="1285177"/>
            <a:ext cx="514246" cy="519657"/>
          </a:xfrm>
          <a:custGeom>
            <a:avLst/>
            <a:gdLst/>
            <a:ahLst/>
            <a:cxnLst/>
            <a:rect l="l" t="t" r="r" b="b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6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88" name="Google Shape;788;p16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Overview</a:t>
            </a:r>
            <a:endParaRPr/>
          </a:p>
        </p:txBody>
      </p:sp>
      <p:grpSp>
        <p:nvGrpSpPr>
          <p:cNvPr id="789" name="Google Shape;789;p16"/>
          <p:cNvGrpSpPr/>
          <p:nvPr/>
        </p:nvGrpSpPr>
        <p:grpSpPr>
          <a:xfrm>
            <a:off x="575245" y="1609004"/>
            <a:ext cx="2013786" cy="1925473"/>
            <a:chOff x="1151886" y="1957150"/>
            <a:chExt cx="594300" cy="594300"/>
          </a:xfrm>
        </p:grpSpPr>
        <p:sp>
          <p:nvSpPr>
            <p:cNvPr id="790" name="Google Shape;790;p16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1" name="Google Shape;791;p16"/>
            <p:cNvSpPr txBox="1"/>
            <p:nvPr/>
          </p:nvSpPr>
          <p:spPr>
            <a:xfrm>
              <a:off x="1230636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Established Systems</a:t>
              </a:r>
              <a:endParaRPr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92" name="Google Shape;792;p16"/>
          <p:cNvGrpSpPr/>
          <p:nvPr/>
        </p:nvGrpSpPr>
        <p:grpSpPr>
          <a:xfrm>
            <a:off x="3662094" y="1608978"/>
            <a:ext cx="2013786" cy="1925473"/>
            <a:chOff x="5338808" y="1957150"/>
            <a:chExt cx="594300" cy="594300"/>
          </a:xfrm>
        </p:grpSpPr>
        <p:sp>
          <p:nvSpPr>
            <p:cNvPr id="793" name="Google Shape;793;p16"/>
            <p:cNvSpPr/>
            <p:nvPr/>
          </p:nvSpPr>
          <p:spPr>
            <a:xfrm>
              <a:off x="5338808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4" name="Google Shape;794;p16"/>
            <p:cNvSpPr txBox="1"/>
            <p:nvPr/>
          </p:nvSpPr>
          <p:spPr>
            <a:xfrm>
              <a:off x="5417558" y="208240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Visitor Needs vs Park Assets</a:t>
              </a:r>
              <a:endParaRPr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95" name="Google Shape;795;p16"/>
          <p:cNvGrpSpPr/>
          <p:nvPr/>
        </p:nvGrpSpPr>
        <p:grpSpPr>
          <a:xfrm>
            <a:off x="6709244" y="1572079"/>
            <a:ext cx="2013786" cy="1925473"/>
            <a:chOff x="7420786" y="1957150"/>
            <a:chExt cx="594300" cy="594300"/>
          </a:xfrm>
        </p:grpSpPr>
        <p:sp>
          <p:nvSpPr>
            <p:cNvPr id="796" name="Google Shape;796;p16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7" name="Google Shape;797;p16"/>
            <p:cNvSpPr txBox="1"/>
            <p:nvPr/>
          </p:nvSpPr>
          <p:spPr>
            <a:xfrm>
              <a:off x="7499536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Structure vs Assessment</a:t>
              </a:r>
              <a:endParaRPr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98" name="Google Shape;798;p16"/>
          <p:cNvSpPr/>
          <p:nvPr/>
        </p:nvSpPr>
        <p:spPr>
          <a:xfrm>
            <a:off x="2835225" y="2553275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6"/>
          <p:cNvSpPr/>
          <p:nvPr/>
        </p:nvSpPr>
        <p:spPr>
          <a:xfrm>
            <a:off x="5908450" y="2516363"/>
            <a:ext cx="594300" cy="36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4"/>
          <p:cNvSpPr txBox="1">
            <a:spLocks noGrp="1"/>
          </p:cNvSpPr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Implementation</a:t>
            </a:r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subTitle" idx="1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86B6"/>
                </a:solidFill>
              </a:rPr>
              <a:t>How does our reservation system design fit Many Glacier’s needs?</a:t>
            </a:r>
            <a:endParaRPr>
              <a:solidFill>
                <a:srgbClr val="6E86B6"/>
              </a:solidFill>
            </a:endParaRPr>
          </a:p>
        </p:txBody>
      </p:sp>
      <p:sp>
        <p:nvSpPr>
          <p:cNvPr id="971" name="Google Shape;971;p34"/>
          <p:cNvSpPr/>
          <p:nvPr/>
        </p:nvSpPr>
        <p:spPr>
          <a:xfrm>
            <a:off x="6898679" y="1890725"/>
            <a:ext cx="1968744" cy="27013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6E86B6"/>
                </a:solidFill>
                <a:latin typeface="Titillium Web"/>
              </a:rPr>
              <a:t>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35"/>
          <p:cNvSpPr txBox="1">
            <a:spLocks noGrp="1"/>
          </p:cNvSpPr>
          <p:nvPr>
            <p:ph type="ctrTitle" idx="4294967295"/>
          </p:nvPr>
        </p:nvSpPr>
        <p:spPr>
          <a:xfrm>
            <a:off x="641049" y="2240138"/>
            <a:ext cx="517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/>
              <a:t>Online Structure</a:t>
            </a:r>
            <a:endParaRPr sz="9200"/>
          </a:p>
        </p:txBody>
      </p:sp>
      <p:sp>
        <p:nvSpPr>
          <p:cNvPr id="977" name="Google Shape;977;p35"/>
          <p:cNvSpPr txBox="1">
            <a:spLocks noGrp="1"/>
          </p:cNvSpPr>
          <p:nvPr>
            <p:ph type="subTitle" idx="4294967295"/>
          </p:nvPr>
        </p:nvSpPr>
        <p:spPr>
          <a:xfrm>
            <a:off x="641049" y="3411552"/>
            <a:ext cx="517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How would a visitor make a parking reservation online?</a:t>
            </a:r>
            <a:endParaRPr sz="1800"/>
          </a:p>
        </p:txBody>
      </p:sp>
      <p:sp>
        <p:nvSpPr>
          <p:cNvPr id="978" name="Google Shape;978;p35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979" name="Google Shape;979;p35"/>
          <p:cNvGrpSpPr/>
          <p:nvPr/>
        </p:nvGrpSpPr>
        <p:grpSpPr>
          <a:xfrm>
            <a:off x="5882122" y="1961025"/>
            <a:ext cx="1430667" cy="1221449"/>
            <a:chOff x="2583100" y="2973775"/>
            <a:chExt cx="461550" cy="437200"/>
          </a:xfrm>
        </p:grpSpPr>
        <p:sp>
          <p:nvSpPr>
            <p:cNvPr id="980" name="Google Shape;980;p35"/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35"/>
          <p:cNvGrpSpPr/>
          <p:nvPr/>
        </p:nvGrpSpPr>
        <p:grpSpPr>
          <a:xfrm>
            <a:off x="7923161" y="1621940"/>
            <a:ext cx="730534" cy="618206"/>
            <a:chOff x="5973900" y="318475"/>
            <a:chExt cx="401900" cy="380575"/>
          </a:xfrm>
        </p:grpSpPr>
        <p:sp>
          <p:nvSpPr>
            <p:cNvPr id="983" name="Google Shape;983;p35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35"/>
          <p:cNvGrpSpPr/>
          <p:nvPr/>
        </p:nvGrpSpPr>
        <p:grpSpPr>
          <a:xfrm>
            <a:off x="7902127" y="2527742"/>
            <a:ext cx="772602" cy="654732"/>
            <a:chOff x="6649150" y="309350"/>
            <a:chExt cx="395800" cy="395800"/>
          </a:xfrm>
        </p:grpSpPr>
        <p:sp>
          <p:nvSpPr>
            <p:cNvPr id="998" name="Google Shape;998;p35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l" t="t" r="r" b="b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l" t="t" r="r" b="b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l" t="t" r="r" b="b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l" t="t" r="r" b="b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l" t="t" r="r" b="b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l" t="t" r="r" b="b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l" t="t" r="r" b="b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21" name="Google Shape;1021;p35"/>
          <p:cNvCxnSpPr/>
          <p:nvPr/>
        </p:nvCxnSpPr>
        <p:spPr>
          <a:xfrm rot="10800000" flipH="1">
            <a:off x="7446225" y="2060700"/>
            <a:ext cx="343500" cy="343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2" name="Google Shape;1022;p35"/>
          <p:cNvCxnSpPr/>
          <p:nvPr/>
        </p:nvCxnSpPr>
        <p:spPr>
          <a:xfrm>
            <a:off x="7431513" y="2527750"/>
            <a:ext cx="351900" cy="293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6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1028" name="Google Shape;10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8" y="87962"/>
            <a:ext cx="8986925" cy="496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37"/>
          <p:cNvSpPr txBox="1">
            <a:spLocks noGrp="1"/>
          </p:cNvSpPr>
          <p:nvPr>
            <p:ph type="ctrTitle" idx="4294967295"/>
          </p:nvPr>
        </p:nvSpPr>
        <p:spPr>
          <a:xfrm>
            <a:off x="641049" y="2240138"/>
            <a:ext cx="517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/>
              <a:t>Parking Lots</a:t>
            </a:r>
            <a:endParaRPr sz="9200"/>
          </a:p>
        </p:txBody>
      </p:sp>
      <p:sp>
        <p:nvSpPr>
          <p:cNvPr id="1034" name="Google Shape;1034;p37"/>
          <p:cNvSpPr txBox="1">
            <a:spLocks noGrp="1"/>
          </p:cNvSpPr>
          <p:nvPr>
            <p:ph type="subTitle" idx="4294967295"/>
          </p:nvPr>
        </p:nvSpPr>
        <p:spPr>
          <a:xfrm>
            <a:off x="641049" y="3411552"/>
            <a:ext cx="517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How do we manage different parking lots and reserved spaces in Many Glacier?</a:t>
            </a:r>
            <a:endParaRPr sz="1800"/>
          </a:p>
        </p:txBody>
      </p:sp>
      <p:sp>
        <p:nvSpPr>
          <p:cNvPr id="1035" name="Google Shape;1035;p37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pSp>
        <p:nvGrpSpPr>
          <p:cNvPr id="1036" name="Google Shape;1036;p37"/>
          <p:cNvGrpSpPr/>
          <p:nvPr/>
        </p:nvGrpSpPr>
        <p:grpSpPr>
          <a:xfrm>
            <a:off x="7122439" y="1961274"/>
            <a:ext cx="1464125" cy="1220962"/>
            <a:chOff x="5268225" y="4341925"/>
            <a:chExt cx="468850" cy="387275"/>
          </a:xfrm>
        </p:grpSpPr>
        <p:sp>
          <p:nvSpPr>
            <p:cNvPr id="1037" name="Google Shape;1037;p37"/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l" t="t" r="r" b="b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l" t="t" r="r" b="b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l" t="t" r="r" b="b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l" t="t" r="r" b="b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37"/>
          <p:cNvGrpSpPr/>
          <p:nvPr/>
        </p:nvGrpSpPr>
        <p:grpSpPr>
          <a:xfrm>
            <a:off x="5543527" y="1961274"/>
            <a:ext cx="1464125" cy="1220962"/>
            <a:chOff x="5268225" y="4341925"/>
            <a:chExt cx="468850" cy="387275"/>
          </a:xfrm>
        </p:grpSpPr>
        <p:sp>
          <p:nvSpPr>
            <p:cNvPr id="1046" name="Google Shape;1046;p37"/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l" t="t" r="r" b="b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l" t="t" r="r" b="b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l" t="t" r="r" b="b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l" t="t" r="r" b="b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l" t="t" r="r" b="b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l" t="t" r="r" b="b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4" name="Google Shape;1054;p37"/>
          <p:cNvSpPr/>
          <p:nvPr/>
        </p:nvSpPr>
        <p:spPr>
          <a:xfrm>
            <a:off x="5996894" y="1271480"/>
            <a:ext cx="557394" cy="547817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7575800" y="1271487"/>
            <a:ext cx="557419" cy="547796"/>
          </a:xfrm>
          <a:custGeom>
            <a:avLst/>
            <a:gdLst/>
            <a:ahLst/>
            <a:cxnLst/>
            <a:rect l="l" t="t" r="r" b="b"/>
            <a:pathLst>
              <a:path w="16367" h="16368" fill="none" extrusionOk="0">
                <a:moveTo>
                  <a:pt x="16074" y="4385"/>
                </a:moveTo>
                <a:lnTo>
                  <a:pt x="11983" y="293"/>
                </a:lnTo>
                <a:lnTo>
                  <a:pt x="11983" y="293"/>
                </a:lnTo>
                <a:lnTo>
                  <a:pt x="11812" y="171"/>
                </a:lnTo>
                <a:lnTo>
                  <a:pt x="11642" y="74"/>
                </a:lnTo>
                <a:lnTo>
                  <a:pt x="11447" y="25"/>
                </a:lnTo>
                <a:lnTo>
                  <a:pt x="11252" y="1"/>
                </a:lnTo>
                <a:lnTo>
                  <a:pt x="5115" y="1"/>
                </a:lnTo>
                <a:lnTo>
                  <a:pt x="5115" y="1"/>
                </a:lnTo>
                <a:lnTo>
                  <a:pt x="4920" y="25"/>
                </a:lnTo>
                <a:lnTo>
                  <a:pt x="4725" y="74"/>
                </a:lnTo>
                <a:lnTo>
                  <a:pt x="4554" y="171"/>
                </a:lnTo>
                <a:lnTo>
                  <a:pt x="4384" y="293"/>
                </a:lnTo>
                <a:lnTo>
                  <a:pt x="292" y="4385"/>
                </a:lnTo>
                <a:lnTo>
                  <a:pt x="292" y="4385"/>
                </a:lnTo>
                <a:lnTo>
                  <a:pt x="171" y="4555"/>
                </a:lnTo>
                <a:lnTo>
                  <a:pt x="73" y="4726"/>
                </a:lnTo>
                <a:lnTo>
                  <a:pt x="24" y="4921"/>
                </a:lnTo>
                <a:lnTo>
                  <a:pt x="0" y="5115"/>
                </a:lnTo>
                <a:lnTo>
                  <a:pt x="0" y="11253"/>
                </a:lnTo>
                <a:lnTo>
                  <a:pt x="0" y="11253"/>
                </a:lnTo>
                <a:lnTo>
                  <a:pt x="24" y="11448"/>
                </a:lnTo>
                <a:lnTo>
                  <a:pt x="73" y="11642"/>
                </a:lnTo>
                <a:lnTo>
                  <a:pt x="171" y="11813"/>
                </a:lnTo>
                <a:lnTo>
                  <a:pt x="292" y="11983"/>
                </a:lnTo>
                <a:lnTo>
                  <a:pt x="4384" y="16075"/>
                </a:lnTo>
                <a:lnTo>
                  <a:pt x="4384" y="16075"/>
                </a:lnTo>
                <a:lnTo>
                  <a:pt x="4554" y="16197"/>
                </a:lnTo>
                <a:lnTo>
                  <a:pt x="4725" y="16294"/>
                </a:lnTo>
                <a:lnTo>
                  <a:pt x="4920" y="16343"/>
                </a:lnTo>
                <a:lnTo>
                  <a:pt x="5115" y="16367"/>
                </a:lnTo>
                <a:lnTo>
                  <a:pt x="11252" y="16367"/>
                </a:lnTo>
                <a:lnTo>
                  <a:pt x="11252" y="16367"/>
                </a:lnTo>
                <a:lnTo>
                  <a:pt x="11447" y="16343"/>
                </a:lnTo>
                <a:lnTo>
                  <a:pt x="11642" y="16294"/>
                </a:lnTo>
                <a:lnTo>
                  <a:pt x="11812" y="16197"/>
                </a:lnTo>
                <a:lnTo>
                  <a:pt x="11983" y="16075"/>
                </a:lnTo>
                <a:lnTo>
                  <a:pt x="16074" y="11983"/>
                </a:lnTo>
                <a:lnTo>
                  <a:pt x="16074" y="11983"/>
                </a:lnTo>
                <a:lnTo>
                  <a:pt x="16196" y="11813"/>
                </a:lnTo>
                <a:lnTo>
                  <a:pt x="16294" y="11642"/>
                </a:lnTo>
                <a:lnTo>
                  <a:pt x="16342" y="11448"/>
                </a:lnTo>
                <a:lnTo>
                  <a:pt x="16367" y="11253"/>
                </a:lnTo>
                <a:lnTo>
                  <a:pt x="16367" y="5115"/>
                </a:lnTo>
                <a:lnTo>
                  <a:pt x="16367" y="5115"/>
                </a:lnTo>
                <a:lnTo>
                  <a:pt x="16342" y="4921"/>
                </a:lnTo>
                <a:lnTo>
                  <a:pt x="16294" y="4726"/>
                </a:lnTo>
                <a:lnTo>
                  <a:pt x="16196" y="4555"/>
                </a:lnTo>
                <a:lnTo>
                  <a:pt x="16074" y="4385"/>
                </a:lnTo>
                <a:lnTo>
                  <a:pt x="16074" y="4385"/>
                </a:lnTo>
                <a:close/>
                <a:moveTo>
                  <a:pt x="9864" y="8452"/>
                </a:moveTo>
                <a:lnTo>
                  <a:pt x="11203" y="9792"/>
                </a:lnTo>
                <a:lnTo>
                  <a:pt x="11203" y="9792"/>
                </a:lnTo>
                <a:lnTo>
                  <a:pt x="11252" y="9840"/>
                </a:lnTo>
                <a:lnTo>
                  <a:pt x="11276" y="9913"/>
                </a:lnTo>
                <a:lnTo>
                  <a:pt x="11301" y="10059"/>
                </a:lnTo>
                <a:lnTo>
                  <a:pt x="11276" y="10206"/>
                </a:lnTo>
                <a:lnTo>
                  <a:pt x="11252" y="10279"/>
                </a:lnTo>
                <a:lnTo>
                  <a:pt x="11203" y="10327"/>
                </a:lnTo>
                <a:lnTo>
                  <a:pt x="10327" y="11204"/>
                </a:lnTo>
                <a:lnTo>
                  <a:pt x="10327" y="11204"/>
                </a:lnTo>
                <a:lnTo>
                  <a:pt x="10278" y="11253"/>
                </a:lnTo>
                <a:lnTo>
                  <a:pt x="10205" y="11277"/>
                </a:lnTo>
                <a:lnTo>
                  <a:pt x="10059" y="11302"/>
                </a:lnTo>
                <a:lnTo>
                  <a:pt x="9913" y="11277"/>
                </a:lnTo>
                <a:lnTo>
                  <a:pt x="9840" y="11253"/>
                </a:lnTo>
                <a:lnTo>
                  <a:pt x="9791" y="11204"/>
                </a:lnTo>
                <a:lnTo>
                  <a:pt x="8451" y="9865"/>
                </a:lnTo>
                <a:lnTo>
                  <a:pt x="8451" y="9865"/>
                </a:lnTo>
                <a:lnTo>
                  <a:pt x="8403" y="9816"/>
                </a:lnTo>
                <a:lnTo>
                  <a:pt x="8330" y="9792"/>
                </a:lnTo>
                <a:lnTo>
                  <a:pt x="8183" y="9767"/>
                </a:lnTo>
                <a:lnTo>
                  <a:pt x="8037" y="9792"/>
                </a:lnTo>
                <a:lnTo>
                  <a:pt x="7964" y="9816"/>
                </a:lnTo>
                <a:lnTo>
                  <a:pt x="7915" y="9865"/>
                </a:lnTo>
                <a:lnTo>
                  <a:pt x="6576" y="11204"/>
                </a:lnTo>
                <a:lnTo>
                  <a:pt x="6576" y="11204"/>
                </a:lnTo>
                <a:lnTo>
                  <a:pt x="6527" y="11253"/>
                </a:lnTo>
                <a:lnTo>
                  <a:pt x="6454" y="11277"/>
                </a:lnTo>
                <a:lnTo>
                  <a:pt x="6308" y="11302"/>
                </a:lnTo>
                <a:lnTo>
                  <a:pt x="6162" y="11277"/>
                </a:lnTo>
                <a:lnTo>
                  <a:pt x="6089" y="11253"/>
                </a:lnTo>
                <a:lnTo>
                  <a:pt x="6040" y="11204"/>
                </a:lnTo>
                <a:lnTo>
                  <a:pt x="5163" y="10327"/>
                </a:lnTo>
                <a:lnTo>
                  <a:pt x="5163" y="10327"/>
                </a:lnTo>
                <a:lnTo>
                  <a:pt x="5115" y="10279"/>
                </a:lnTo>
                <a:lnTo>
                  <a:pt x="5090" y="10206"/>
                </a:lnTo>
                <a:lnTo>
                  <a:pt x="5066" y="10059"/>
                </a:lnTo>
                <a:lnTo>
                  <a:pt x="5090" y="9913"/>
                </a:lnTo>
                <a:lnTo>
                  <a:pt x="5115" y="9840"/>
                </a:lnTo>
                <a:lnTo>
                  <a:pt x="5163" y="9792"/>
                </a:lnTo>
                <a:lnTo>
                  <a:pt x="6503" y="8452"/>
                </a:lnTo>
                <a:lnTo>
                  <a:pt x="6503" y="8452"/>
                </a:lnTo>
                <a:lnTo>
                  <a:pt x="6552" y="8403"/>
                </a:lnTo>
                <a:lnTo>
                  <a:pt x="6576" y="8330"/>
                </a:lnTo>
                <a:lnTo>
                  <a:pt x="6600" y="8184"/>
                </a:lnTo>
                <a:lnTo>
                  <a:pt x="6576" y="8038"/>
                </a:lnTo>
                <a:lnTo>
                  <a:pt x="6552" y="7965"/>
                </a:lnTo>
                <a:lnTo>
                  <a:pt x="6503" y="7916"/>
                </a:lnTo>
                <a:lnTo>
                  <a:pt x="5163" y="6577"/>
                </a:lnTo>
                <a:lnTo>
                  <a:pt x="5163" y="6577"/>
                </a:lnTo>
                <a:lnTo>
                  <a:pt x="5115" y="6528"/>
                </a:lnTo>
                <a:lnTo>
                  <a:pt x="5090" y="6455"/>
                </a:lnTo>
                <a:lnTo>
                  <a:pt x="5066" y="6309"/>
                </a:lnTo>
                <a:lnTo>
                  <a:pt x="5090" y="6163"/>
                </a:lnTo>
                <a:lnTo>
                  <a:pt x="5115" y="6090"/>
                </a:lnTo>
                <a:lnTo>
                  <a:pt x="5163" y="6041"/>
                </a:lnTo>
                <a:lnTo>
                  <a:pt x="6040" y="5164"/>
                </a:lnTo>
                <a:lnTo>
                  <a:pt x="6040" y="5164"/>
                </a:lnTo>
                <a:lnTo>
                  <a:pt x="6089" y="5115"/>
                </a:lnTo>
                <a:lnTo>
                  <a:pt x="6162" y="5091"/>
                </a:lnTo>
                <a:lnTo>
                  <a:pt x="6308" y="5067"/>
                </a:lnTo>
                <a:lnTo>
                  <a:pt x="6454" y="5091"/>
                </a:lnTo>
                <a:lnTo>
                  <a:pt x="6527" y="5115"/>
                </a:lnTo>
                <a:lnTo>
                  <a:pt x="6576" y="5164"/>
                </a:lnTo>
                <a:lnTo>
                  <a:pt x="7915" y="6504"/>
                </a:lnTo>
                <a:lnTo>
                  <a:pt x="7915" y="6504"/>
                </a:lnTo>
                <a:lnTo>
                  <a:pt x="7964" y="6552"/>
                </a:lnTo>
                <a:lnTo>
                  <a:pt x="8037" y="6577"/>
                </a:lnTo>
                <a:lnTo>
                  <a:pt x="8183" y="6601"/>
                </a:lnTo>
                <a:lnTo>
                  <a:pt x="8330" y="6577"/>
                </a:lnTo>
                <a:lnTo>
                  <a:pt x="8403" y="6552"/>
                </a:lnTo>
                <a:lnTo>
                  <a:pt x="8451" y="6504"/>
                </a:lnTo>
                <a:lnTo>
                  <a:pt x="9791" y="5164"/>
                </a:lnTo>
                <a:lnTo>
                  <a:pt x="9791" y="5164"/>
                </a:lnTo>
                <a:lnTo>
                  <a:pt x="9840" y="5115"/>
                </a:lnTo>
                <a:lnTo>
                  <a:pt x="9913" y="5091"/>
                </a:lnTo>
                <a:lnTo>
                  <a:pt x="10059" y="5067"/>
                </a:lnTo>
                <a:lnTo>
                  <a:pt x="10205" y="5091"/>
                </a:lnTo>
                <a:lnTo>
                  <a:pt x="10278" y="5115"/>
                </a:lnTo>
                <a:lnTo>
                  <a:pt x="10327" y="5164"/>
                </a:lnTo>
                <a:lnTo>
                  <a:pt x="11203" y="6041"/>
                </a:lnTo>
                <a:lnTo>
                  <a:pt x="11203" y="6041"/>
                </a:lnTo>
                <a:lnTo>
                  <a:pt x="11252" y="6090"/>
                </a:lnTo>
                <a:lnTo>
                  <a:pt x="11276" y="6163"/>
                </a:lnTo>
                <a:lnTo>
                  <a:pt x="11301" y="6309"/>
                </a:lnTo>
                <a:lnTo>
                  <a:pt x="11276" y="6455"/>
                </a:lnTo>
                <a:lnTo>
                  <a:pt x="11252" y="6528"/>
                </a:lnTo>
                <a:lnTo>
                  <a:pt x="11203" y="6577"/>
                </a:lnTo>
                <a:lnTo>
                  <a:pt x="9864" y="7916"/>
                </a:lnTo>
                <a:lnTo>
                  <a:pt x="9864" y="7916"/>
                </a:lnTo>
                <a:lnTo>
                  <a:pt x="9815" y="7965"/>
                </a:lnTo>
                <a:lnTo>
                  <a:pt x="9791" y="8038"/>
                </a:lnTo>
                <a:lnTo>
                  <a:pt x="9766" y="8184"/>
                </a:lnTo>
                <a:lnTo>
                  <a:pt x="9791" y="8330"/>
                </a:lnTo>
                <a:lnTo>
                  <a:pt x="9815" y="8403"/>
                </a:lnTo>
                <a:lnTo>
                  <a:pt x="9864" y="8452"/>
                </a:lnTo>
                <a:lnTo>
                  <a:pt x="9864" y="8452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8"/>
          <p:cNvSpPr txBox="1">
            <a:spLocks noGrp="1"/>
          </p:cNvSpPr>
          <p:nvPr>
            <p:ph type="title"/>
          </p:nvPr>
        </p:nvSpPr>
        <p:spPr>
          <a:xfrm>
            <a:off x="729000" y="7670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Parking Overview</a:t>
            </a:r>
            <a:endParaRPr/>
          </a:p>
        </p:txBody>
      </p:sp>
      <p:sp>
        <p:nvSpPr>
          <p:cNvPr id="1061" name="Google Shape;1061;p38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1062" name="Google Shape;10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75" y="1086500"/>
            <a:ext cx="8489642" cy="390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39"/>
          <p:cNvSpPr txBox="1">
            <a:spLocks noGrp="1"/>
          </p:cNvSpPr>
          <p:nvPr>
            <p:ph type="title"/>
          </p:nvPr>
        </p:nvSpPr>
        <p:spPr>
          <a:xfrm>
            <a:off x="729000" y="7670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Glacier Hotel Lot</a:t>
            </a:r>
            <a:endParaRPr/>
          </a:p>
        </p:txBody>
      </p:sp>
      <p:sp>
        <p:nvSpPr>
          <p:cNvPr id="1068" name="Google Shape;1068;p39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1069" name="Google Shape;10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6500"/>
            <a:ext cx="8839200" cy="330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40"/>
          <p:cNvSpPr txBox="1">
            <a:spLocks noGrp="1"/>
          </p:cNvSpPr>
          <p:nvPr>
            <p:ph type="title"/>
          </p:nvPr>
        </p:nvSpPr>
        <p:spPr>
          <a:xfrm>
            <a:off x="729000" y="7670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Swiftcurrent Motor Inn Lot</a:t>
            </a:r>
            <a:endParaRPr/>
          </a:p>
        </p:txBody>
      </p:sp>
      <p:sp>
        <p:nvSpPr>
          <p:cNvPr id="1075" name="Google Shape;1075;p40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1076" name="Google Shape;10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6500"/>
            <a:ext cx="8839200" cy="3430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41"/>
          <p:cNvSpPr txBox="1">
            <a:spLocks noGrp="1"/>
          </p:cNvSpPr>
          <p:nvPr>
            <p:ph type="title"/>
          </p:nvPr>
        </p:nvSpPr>
        <p:spPr>
          <a:xfrm>
            <a:off x="729000" y="7670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Trailhead Lots</a:t>
            </a:r>
            <a:endParaRPr/>
          </a:p>
        </p:txBody>
      </p:sp>
      <p:sp>
        <p:nvSpPr>
          <p:cNvPr id="1082" name="Google Shape;1082;p41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1083" name="Google Shape;10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6500"/>
            <a:ext cx="4175926" cy="36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726" y="1086500"/>
            <a:ext cx="4510874" cy="3633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2"/>
          <p:cNvSpPr txBox="1">
            <a:spLocks noGrp="1"/>
          </p:cNvSpPr>
          <p:nvPr>
            <p:ph type="body" idx="1"/>
          </p:nvPr>
        </p:nvSpPr>
        <p:spPr>
          <a:xfrm>
            <a:off x="739675" y="1218009"/>
            <a:ext cx="3730800" cy="28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Possible Visitor Violations</a:t>
            </a:r>
            <a:endParaRPr b="1"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Arriving before gate ranger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Parking in a Hotel lot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Overstaying reservation</a:t>
            </a:r>
            <a:endParaRPr/>
          </a:p>
        </p:txBody>
      </p:sp>
      <p:sp>
        <p:nvSpPr>
          <p:cNvPr id="1090" name="Google Shape;1090;p42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Violations &amp; Enforcement</a:t>
            </a:r>
            <a:endParaRPr/>
          </a:p>
        </p:txBody>
      </p:sp>
      <p:sp>
        <p:nvSpPr>
          <p:cNvPr id="1091" name="Google Shape;1091;p42"/>
          <p:cNvSpPr txBox="1">
            <a:spLocks noGrp="1"/>
          </p:cNvSpPr>
          <p:nvPr>
            <p:ph type="body" idx="2"/>
          </p:nvPr>
        </p:nvSpPr>
        <p:spPr>
          <a:xfrm>
            <a:off x="4694997" y="1218009"/>
            <a:ext cx="3730800" cy="28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Solutions &amp; Mitigations</a:t>
            </a:r>
            <a:endParaRPr b="1"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Ticketing violators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Offering less reservations</a:t>
            </a:r>
            <a:endParaRPr/>
          </a:p>
        </p:txBody>
      </p:sp>
      <p:sp>
        <p:nvSpPr>
          <p:cNvPr id="1092" name="Google Shape;1092;p42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3"/>
          <p:cNvSpPr txBox="1">
            <a:spLocks noGrp="1"/>
          </p:cNvSpPr>
          <p:nvPr>
            <p:ph type="ctrTitle" idx="4294967295"/>
          </p:nvPr>
        </p:nvSpPr>
        <p:spPr>
          <a:xfrm>
            <a:off x="641049" y="2240138"/>
            <a:ext cx="517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/>
              <a:t>Visitor Timeline</a:t>
            </a:r>
            <a:endParaRPr sz="9200"/>
          </a:p>
        </p:txBody>
      </p:sp>
      <p:sp>
        <p:nvSpPr>
          <p:cNvPr id="1098" name="Google Shape;1098;p43"/>
          <p:cNvSpPr txBox="1">
            <a:spLocks noGrp="1"/>
          </p:cNvSpPr>
          <p:nvPr>
            <p:ph type="subTitle" idx="4294967295"/>
          </p:nvPr>
        </p:nvSpPr>
        <p:spPr>
          <a:xfrm>
            <a:off x="641049" y="3411552"/>
            <a:ext cx="517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What would a visitor need to do prior to arrival and during their arrival to ensure and validate their parking reservation. </a:t>
            </a:r>
            <a:endParaRPr sz="1800"/>
          </a:p>
        </p:txBody>
      </p:sp>
      <p:sp>
        <p:nvSpPr>
          <p:cNvPr id="1099" name="Google Shape;1099;p43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100" name="Google Shape;1100;p43"/>
          <p:cNvSpPr/>
          <p:nvPr/>
        </p:nvSpPr>
        <p:spPr>
          <a:xfrm>
            <a:off x="5608425" y="1541775"/>
            <a:ext cx="1361260" cy="140696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1" name="Google Shape;1101;p43"/>
          <p:cNvGrpSpPr/>
          <p:nvPr/>
        </p:nvGrpSpPr>
        <p:grpSpPr>
          <a:xfrm>
            <a:off x="7312690" y="1550947"/>
            <a:ext cx="1214927" cy="1388612"/>
            <a:chOff x="4630125" y="278900"/>
            <a:chExt cx="400675" cy="456675"/>
          </a:xfrm>
        </p:grpSpPr>
        <p:sp>
          <p:nvSpPr>
            <p:cNvPr id="1102" name="Google Shape;1102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7"/>
          <p:cNvSpPr txBox="1">
            <a:spLocks noGrp="1"/>
          </p:cNvSpPr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Established Systems</a:t>
            </a:r>
            <a:endParaRPr/>
          </a:p>
        </p:txBody>
      </p:sp>
      <p:sp>
        <p:nvSpPr>
          <p:cNvPr id="805" name="Google Shape;805;p17"/>
          <p:cNvSpPr txBox="1">
            <a:spLocks noGrp="1"/>
          </p:cNvSpPr>
          <p:nvPr>
            <p:ph type="subTitle" idx="1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86B6"/>
                </a:solidFill>
              </a:rPr>
              <a:t>How have other National Parks implemented reservation systems?</a:t>
            </a:r>
            <a:endParaRPr>
              <a:solidFill>
                <a:srgbClr val="6E86B6"/>
              </a:solidFill>
            </a:endParaRPr>
          </a:p>
        </p:txBody>
      </p:sp>
      <p:sp>
        <p:nvSpPr>
          <p:cNvPr id="806" name="Google Shape;806;p17"/>
          <p:cNvSpPr/>
          <p:nvPr/>
        </p:nvSpPr>
        <p:spPr>
          <a:xfrm>
            <a:off x="6898679" y="1890725"/>
            <a:ext cx="1408000" cy="27013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6E86B6"/>
                </a:solidFill>
                <a:latin typeface="Titillium Web"/>
              </a:rPr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44"/>
          <p:cNvSpPr txBox="1">
            <a:spLocks noGrp="1"/>
          </p:cNvSpPr>
          <p:nvPr>
            <p:ph type="title"/>
          </p:nvPr>
        </p:nvSpPr>
        <p:spPr>
          <a:xfrm>
            <a:off x="729000" y="251324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1111" name="Google Shape;1111;p44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112" name="Google Shape;1112;p44"/>
          <p:cNvSpPr/>
          <p:nvPr/>
        </p:nvSpPr>
        <p:spPr>
          <a:xfrm rot="-711057">
            <a:off x="6976677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13" name="Google Shape;1113;p44"/>
          <p:cNvSpPr/>
          <p:nvPr/>
        </p:nvSpPr>
        <p:spPr>
          <a:xfrm rot="711057" flipH="1">
            <a:off x="543597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14" name="Google Shape;1114;p44"/>
          <p:cNvGrpSpPr/>
          <p:nvPr/>
        </p:nvGrpSpPr>
        <p:grpSpPr>
          <a:xfrm>
            <a:off x="5671175" y="3039608"/>
            <a:ext cx="2806200" cy="1475842"/>
            <a:chOff x="5671175" y="3039608"/>
            <a:chExt cx="2806200" cy="1475842"/>
          </a:xfrm>
        </p:grpSpPr>
        <p:sp>
          <p:nvSpPr>
            <p:cNvPr id="1115" name="Google Shape;1115;p44"/>
            <p:cNvSpPr/>
            <p:nvPr/>
          </p:nvSpPr>
          <p:spPr>
            <a:xfrm rot="-1790680">
              <a:off x="6852679" y="3074706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16" name="Google Shape;1116;p44"/>
            <p:cNvSpPr txBox="1"/>
            <p:nvPr/>
          </p:nvSpPr>
          <p:spPr>
            <a:xfrm>
              <a:off x="6408650" y="3273975"/>
              <a:ext cx="1080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Leaving the Car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17" name="Google Shape;1117;p44"/>
            <p:cNvSpPr/>
            <p:nvPr/>
          </p:nvSpPr>
          <p:spPr>
            <a:xfrm>
              <a:off x="5671175" y="36718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18" name="Google Shape;1118;p44"/>
            <p:cNvSpPr/>
            <p:nvPr/>
          </p:nvSpPr>
          <p:spPr>
            <a:xfrm>
              <a:off x="6894939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19" name="Google Shape;1119;p44"/>
          <p:cNvSpPr/>
          <p:nvPr/>
        </p:nvSpPr>
        <p:spPr>
          <a:xfrm rot="-711057">
            <a:off x="3899789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20" name="Google Shape;1120;p44"/>
          <p:cNvGrpSpPr/>
          <p:nvPr/>
        </p:nvGrpSpPr>
        <p:grpSpPr>
          <a:xfrm>
            <a:off x="4009584" y="1455850"/>
            <a:ext cx="3036338" cy="1494978"/>
            <a:chOff x="4419278" y="1479246"/>
            <a:chExt cx="2053800" cy="1494978"/>
          </a:xfrm>
        </p:grpSpPr>
        <p:sp>
          <p:nvSpPr>
            <p:cNvPr id="1121" name="Google Shape;1121;p44"/>
            <p:cNvSpPr/>
            <p:nvPr/>
          </p:nvSpPr>
          <p:spPr>
            <a:xfrm rot="-1790680">
              <a:off x="5349989" y="2746822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22" name="Google Shape;1122;p44"/>
            <p:cNvSpPr txBox="1"/>
            <p:nvPr/>
          </p:nvSpPr>
          <p:spPr>
            <a:xfrm>
              <a:off x="5033785" y="2397059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 Parking Lot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23" name="Google Shape;1123;p44"/>
            <p:cNvSpPr/>
            <p:nvPr/>
          </p:nvSpPr>
          <p:spPr>
            <a:xfrm>
              <a:off x="4419278" y="1479246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24" name="Google Shape;1124;p44"/>
            <p:cNvSpPr/>
            <p:nvPr/>
          </p:nvSpPr>
          <p:spPr>
            <a:xfrm rot="10800000">
              <a:off x="5392147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25" name="Google Shape;1125;p44"/>
          <p:cNvSpPr/>
          <p:nvPr/>
        </p:nvSpPr>
        <p:spPr>
          <a:xfrm rot="711057" flipH="1">
            <a:off x="2350760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26" name="Google Shape;1126;p44"/>
          <p:cNvGrpSpPr/>
          <p:nvPr/>
        </p:nvGrpSpPr>
        <p:grpSpPr>
          <a:xfrm>
            <a:off x="2504810" y="3039552"/>
            <a:ext cx="3049277" cy="1475840"/>
            <a:chOff x="2912587" y="3039608"/>
            <a:chExt cx="2053800" cy="1475840"/>
          </a:xfrm>
        </p:grpSpPr>
        <p:sp>
          <p:nvSpPr>
            <p:cNvPr id="1127" name="Google Shape;1127;p44"/>
            <p:cNvSpPr txBox="1"/>
            <p:nvPr/>
          </p:nvSpPr>
          <p:spPr>
            <a:xfrm>
              <a:off x="3521663" y="3272001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 Gate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28" name="Google Shape;1128;p44"/>
            <p:cNvSpPr/>
            <p:nvPr/>
          </p:nvSpPr>
          <p:spPr>
            <a:xfrm rot="-1790680">
              <a:off x="3843297" y="3074706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29" name="Google Shape;1129;p44"/>
            <p:cNvSpPr/>
            <p:nvPr/>
          </p:nvSpPr>
          <p:spPr>
            <a:xfrm>
              <a:off x="2912587" y="3671848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30" name="Google Shape;1130;p44"/>
            <p:cNvSpPr/>
            <p:nvPr/>
          </p:nvSpPr>
          <p:spPr>
            <a:xfrm>
              <a:off x="3885558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31" name="Google Shape;1131;p44"/>
          <p:cNvSpPr/>
          <p:nvPr/>
        </p:nvSpPr>
        <p:spPr>
          <a:xfrm rot="-711057">
            <a:off x="82291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32" name="Google Shape;1132;p44"/>
          <p:cNvGrpSpPr/>
          <p:nvPr/>
        </p:nvGrpSpPr>
        <p:grpSpPr>
          <a:xfrm>
            <a:off x="1103650" y="1455850"/>
            <a:ext cx="2806200" cy="1494974"/>
            <a:chOff x="1103650" y="1479250"/>
            <a:chExt cx="2806200" cy="1494974"/>
          </a:xfrm>
        </p:grpSpPr>
        <p:sp>
          <p:nvSpPr>
            <p:cNvPr id="1133" name="Google Shape;1133;p44"/>
            <p:cNvSpPr/>
            <p:nvPr/>
          </p:nvSpPr>
          <p:spPr>
            <a:xfrm>
              <a:off x="1103650" y="14792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34" name="Google Shape;1134;p44"/>
            <p:cNvSpPr txBox="1"/>
            <p:nvPr/>
          </p:nvSpPr>
          <p:spPr>
            <a:xfrm>
              <a:off x="1810625" y="2411075"/>
              <a:ext cx="1164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Prior to Arrival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35" name="Google Shape;1135;p44"/>
            <p:cNvSpPr/>
            <p:nvPr/>
          </p:nvSpPr>
          <p:spPr>
            <a:xfrm rot="10800000">
              <a:off x="2342309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36" name="Google Shape;1136;p44"/>
            <p:cNvSpPr txBox="1"/>
            <p:nvPr/>
          </p:nvSpPr>
          <p:spPr>
            <a:xfrm>
              <a:off x="1103650" y="1503450"/>
              <a:ext cx="28062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1.Visitors make their parking reservation online and print out their reservation</a:t>
              </a:r>
              <a:endParaRPr sz="13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37" name="Google Shape;1137;p44"/>
            <p:cNvSpPr/>
            <p:nvPr/>
          </p:nvSpPr>
          <p:spPr>
            <a:xfrm rot="-1790680">
              <a:off x="2296762" y="2746822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5"/>
          <p:cNvSpPr txBox="1">
            <a:spLocks noGrp="1"/>
          </p:cNvSpPr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1143" name="Google Shape;1143;p45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144" name="Google Shape;1144;p45"/>
          <p:cNvSpPr/>
          <p:nvPr/>
        </p:nvSpPr>
        <p:spPr>
          <a:xfrm rot="-711057">
            <a:off x="6976677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45" name="Google Shape;1145;p45"/>
          <p:cNvSpPr/>
          <p:nvPr/>
        </p:nvSpPr>
        <p:spPr>
          <a:xfrm rot="711057" flipH="1">
            <a:off x="543597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46" name="Google Shape;1146;p45"/>
          <p:cNvGrpSpPr/>
          <p:nvPr/>
        </p:nvGrpSpPr>
        <p:grpSpPr>
          <a:xfrm>
            <a:off x="5671175" y="3039608"/>
            <a:ext cx="2806200" cy="1475842"/>
            <a:chOff x="5671175" y="3039608"/>
            <a:chExt cx="2806200" cy="1475842"/>
          </a:xfrm>
        </p:grpSpPr>
        <p:sp>
          <p:nvSpPr>
            <p:cNvPr id="1147" name="Google Shape;1147;p45"/>
            <p:cNvSpPr/>
            <p:nvPr/>
          </p:nvSpPr>
          <p:spPr>
            <a:xfrm rot="-1790680">
              <a:off x="6852679" y="3074706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48" name="Google Shape;1148;p45"/>
            <p:cNvSpPr txBox="1"/>
            <p:nvPr/>
          </p:nvSpPr>
          <p:spPr>
            <a:xfrm>
              <a:off x="6408650" y="3273975"/>
              <a:ext cx="1080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Leaving the Car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49" name="Google Shape;1149;p45"/>
            <p:cNvSpPr/>
            <p:nvPr/>
          </p:nvSpPr>
          <p:spPr>
            <a:xfrm>
              <a:off x="5671175" y="36718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50" name="Google Shape;1150;p45"/>
            <p:cNvSpPr/>
            <p:nvPr/>
          </p:nvSpPr>
          <p:spPr>
            <a:xfrm>
              <a:off x="6894939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51" name="Google Shape;1151;p45"/>
          <p:cNvSpPr/>
          <p:nvPr/>
        </p:nvSpPr>
        <p:spPr>
          <a:xfrm rot="-711057">
            <a:off x="3899789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52" name="Google Shape;1152;p45"/>
          <p:cNvGrpSpPr/>
          <p:nvPr/>
        </p:nvGrpSpPr>
        <p:grpSpPr>
          <a:xfrm>
            <a:off x="4009584" y="1455850"/>
            <a:ext cx="3036338" cy="1494978"/>
            <a:chOff x="4419278" y="1479246"/>
            <a:chExt cx="2053800" cy="1494978"/>
          </a:xfrm>
        </p:grpSpPr>
        <p:sp>
          <p:nvSpPr>
            <p:cNvPr id="1153" name="Google Shape;1153;p45"/>
            <p:cNvSpPr/>
            <p:nvPr/>
          </p:nvSpPr>
          <p:spPr>
            <a:xfrm rot="-1790680">
              <a:off x="5349989" y="2746822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54" name="Google Shape;1154;p45"/>
            <p:cNvSpPr txBox="1"/>
            <p:nvPr/>
          </p:nvSpPr>
          <p:spPr>
            <a:xfrm>
              <a:off x="5033785" y="2397059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 Parking Lot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55" name="Google Shape;1155;p45"/>
            <p:cNvSpPr/>
            <p:nvPr/>
          </p:nvSpPr>
          <p:spPr>
            <a:xfrm>
              <a:off x="4419278" y="1479246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56" name="Google Shape;1156;p45"/>
            <p:cNvSpPr/>
            <p:nvPr/>
          </p:nvSpPr>
          <p:spPr>
            <a:xfrm rot="10800000">
              <a:off x="5392147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57" name="Google Shape;1157;p45"/>
          <p:cNvSpPr/>
          <p:nvPr/>
        </p:nvSpPr>
        <p:spPr>
          <a:xfrm rot="711057" flipH="1">
            <a:off x="2350760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58" name="Google Shape;1158;p45"/>
          <p:cNvGrpSpPr/>
          <p:nvPr/>
        </p:nvGrpSpPr>
        <p:grpSpPr>
          <a:xfrm>
            <a:off x="2504810" y="3039552"/>
            <a:ext cx="3049277" cy="1475840"/>
            <a:chOff x="2912587" y="3039608"/>
            <a:chExt cx="2053800" cy="1475840"/>
          </a:xfrm>
        </p:grpSpPr>
        <p:sp>
          <p:nvSpPr>
            <p:cNvPr id="1159" name="Google Shape;1159;p45"/>
            <p:cNvSpPr txBox="1"/>
            <p:nvPr/>
          </p:nvSpPr>
          <p:spPr>
            <a:xfrm>
              <a:off x="3521663" y="3272001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 Gate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60" name="Google Shape;1160;p45"/>
            <p:cNvSpPr/>
            <p:nvPr/>
          </p:nvSpPr>
          <p:spPr>
            <a:xfrm rot="-1790680">
              <a:off x="3843297" y="3074706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61" name="Google Shape;1161;p45"/>
            <p:cNvSpPr/>
            <p:nvPr/>
          </p:nvSpPr>
          <p:spPr>
            <a:xfrm>
              <a:off x="2912587" y="3671848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62" name="Google Shape;1162;p45"/>
            <p:cNvSpPr txBox="1"/>
            <p:nvPr/>
          </p:nvSpPr>
          <p:spPr>
            <a:xfrm>
              <a:off x="2965651" y="3716458"/>
              <a:ext cx="19476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2. Visitors show their printed reservation to the parking attendant at the Many Glacier gate.</a:t>
              </a:r>
              <a:endParaRPr sz="13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63" name="Google Shape;1163;p45"/>
            <p:cNvSpPr/>
            <p:nvPr/>
          </p:nvSpPr>
          <p:spPr>
            <a:xfrm>
              <a:off x="3885558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64" name="Google Shape;1164;p45"/>
          <p:cNvSpPr/>
          <p:nvPr/>
        </p:nvSpPr>
        <p:spPr>
          <a:xfrm rot="-711057">
            <a:off x="82291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65" name="Google Shape;1165;p45"/>
          <p:cNvGrpSpPr/>
          <p:nvPr/>
        </p:nvGrpSpPr>
        <p:grpSpPr>
          <a:xfrm>
            <a:off x="1103650" y="1455850"/>
            <a:ext cx="2806200" cy="1494974"/>
            <a:chOff x="1103650" y="1479250"/>
            <a:chExt cx="2806200" cy="1494974"/>
          </a:xfrm>
        </p:grpSpPr>
        <p:sp>
          <p:nvSpPr>
            <p:cNvPr id="1166" name="Google Shape;1166;p45"/>
            <p:cNvSpPr/>
            <p:nvPr/>
          </p:nvSpPr>
          <p:spPr>
            <a:xfrm>
              <a:off x="1103650" y="14792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67" name="Google Shape;1167;p45"/>
            <p:cNvSpPr txBox="1"/>
            <p:nvPr/>
          </p:nvSpPr>
          <p:spPr>
            <a:xfrm>
              <a:off x="1810625" y="2411075"/>
              <a:ext cx="1164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Prior to Arrival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68" name="Google Shape;1168;p45"/>
            <p:cNvSpPr/>
            <p:nvPr/>
          </p:nvSpPr>
          <p:spPr>
            <a:xfrm rot="10800000">
              <a:off x="2342309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69" name="Google Shape;1169;p45"/>
            <p:cNvSpPr txBox="1"/>
            <p:nvPr/>
          </p:nvSpPr>
          <p:spPr>
            <a:xfrm>
              <a:off x="1103650" y="1503450"/>
              <a:ext cx="28062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1.Visitors make their parking reservation online and print out their reservation</a:t>
              </a:r>
              <a:endParaRPr sz="13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 rot="-1790680">
              <a:off x="2296762" y="2746822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6"/>
          <p:cNvSpPr txBox="1">
            <a:spLocks noGrp="1"/>
          </p:cNvSpPr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1176" name="Google Shape;1176;p46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1177" name="Google Shape;1177;p46"/>
          <p:cNvSpPr/>
          <p:nvPr/>
        </p:nvSpPr>
        <p:spPr>
          <a:xfrm rot="-711057">
            <a:off x="6976677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78" name="Google Shape;1178;p46"/>
          <p:cNvSpPr/>
          <p:nvPr/>
        </p:nvSpPr>
        <p:spPr>
          <a:xfrm rot="711057" flipH="1">
            <a:off x="543597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79" name="Google Shape;1179;p46"/>
          <p:cNvGrpSpPr/>
          <p:nvPr/>
        </p:nvGrpSpPr>
        <p:grpSpPr>
          <a:xfrm>
            <a:off x="5671175" y="3039608"/>
            <a:ext cx="2806200" cy="1475842"/>
            <a:chOff x="5671175" y="3039608"/>
            <a:chExt cx="2806200" cy="1475842"/>
          </a:xfrm>
        </p:grpSpPr>
        <p:sp>
          <p:nvSpPr>
            <p:cNvPr id="1180" name="Google Shape;1180;p46"/>
            <p:cNvSpPr/>
            <p:nvPr/>
          </p:nvSpPr>
          <p:spPr>
            <a:xfrm rot="-1790680">
              <a:off x="6852679" y="3074706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81" name="Google Shape;1181;p46"/>
            <p:cNvSpPr txBox="1"/>
            <p:nvPr/>
          </p:nvSpPr>
          <p:spPr>
            <a:xfrm>
              <a:off x="6408650" y="3273975"/>
              <a:ext cx="1080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Leaving the Car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5671175" y="36718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6894939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84" name="Google Shape;1184;p46"/>
          <p:cNvSpPr/>
          <p:nvPr/>
        </p:nvSpPr>
        <p:spPr>
          <a:xfrm rot="-711057">
            <a:off x="3899789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85" name="Google Shape;1185;p46"/>
          <p:cNvGrpSpPr/>
          <p:nvPr/>
        </p:nvGrpSpPr>
        <p:grpSpPr>
          <a:xfrm>
            <a:off x="4009584" y="1455850"/>
            <a:ext cx="3036338" cy="1494978"/>
            <a:chOff x="4419278" y="1479246"/>
            <a:chExt cx="2053800" cy="1494978"/>
          </a:xfrm>
        </p:grpSpPr>
        <p:sp>
          <p:nvSpPr>
            <p:cNvPr id="1186" name="Google Shape;1186;p46"/>
            <p:cNvSpPr/>
            <p:nvPr/>
          </p:nvSpPr>
          <p:spPr>
            <a:xfrm rot="-1790680">
              <a:off x="5349989" y="2746822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87" name="Google Shape;1187;p46"/>
            <p:cNvSpPr txBox="1"/>
            <p:nvPr/>
          </p:nvSpPr>
          <p:spPr>
            <a:xfrm>
              <a:off x="5033785" y="2397059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 Parking Lot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88" name="Google Shape;1188;p46"/>
            <p:cNvSpPr/>
            <p:nvPr/>
          </p:nvSpPr>
          <p:spPr>
            <a:xfrm>
              <a:off x="4419278" y="1479246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89" name="Google Shape;1189;p46"/>
            <p:cNvSpPr/>
            <p:nvPr/>
          </p:nvSpPr>
          <p:spPr>
            <a:xfrm rot="10800000">
              <a:off x="5392147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90" name="Google Shape;1190;p46"/>
            <p:cNvSpPr txBox="1"/>
            <p:nvPr/>
          </p:nvSpPr>
          <p:spPr>
            <a:xfrm>
              <a:off x="4472343" y="1479256"/>
              <a:ext cx="19476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6E86B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3. Visitors park in designated areas, which are visible by signs at each of the 4 parking lots</a:t>
              </a:r>
              <a:endParaRPr sz="1300" b="1">
                <a:solidFill>
                  <a:srgbClr val="6E86B6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91" name="Google Shape;1191;p46"/>
          <p:cNvSpPr/>
          <p:nvPr/>
        </p:nvSpPr>
        <p:spPr>
          <a:xfrm rot="711057" flipH="1">
            <a:off x="2350760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92" name="Google Shape;1192;p46"/>
          <p:cNvGrpSpPr/>
          <p:nvPr/>
        </p:nvGrpSpPr>
        <p:grpSpPr>
          <a:xfrm>
            <a:off x="2504810" y="3039552"/>
            <a:ext cx="3049277" cy="1475840"/>
            <a:chOff x="2912587" y="3039608"/>
            <a:chExt cx="2053800" cy="1475840"/>
          </a:xfrm>
        </p:grpSpPr>
        <p:sp>
          <p:nvSpPr>
            <p:cNvPr id="1193" name="Google Shape;1193;p46"/>
            <p:cNvSpPr txBox="1"/>
            <p:nvPr/>
          </p:nvSpPr>
          <p:spPr>
            <a:xfrm>
              <a:off x="3521663" y="3272001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 Gate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94" name="Google Shape;1194;p46"/>
            <p:cNvSpPr/>
            <p:nvPr/>
          </p:nvSpPr>
          <p:spPr>
            <a:xfrm rot="-1790680">
              <a:off x="3843297" y="3074706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2912587" y="3671848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96" name="Google Shape;1196;p46"/>
            <p:cNvSpPr txBox="1"/>
            <p:nvPr/>
          </p:nvSpPr>
          <p:spPr>
            <a:xfrm>
              <a:off x="2965651" y="3716458"/>
              <a:ext cx="19476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2. Visitors show their printed reservation to the parking attendant at the Many Glacier gate.</a:t>
              </a:r>
              <a:endParaRPr sz="13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197" name="Google Shape;1197;p46"/>
            <p:cNvSpPr/>
            <p:nvPr/>
          </p:nvSpPr>
          <p:spPr>
            <a:xfrm>
              <a:off x="3885558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198" name="Google Shape;1198;p46"/>
          <p:cNvSpPr/>
          <p:nvPr/>
        </p:nvSpPr>
        <p:spPr>
          <a:xfrm rot="-711057">
            <a:off x="82291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99" name="Google Shape;1199;p46"/>
          <p:cNvGrpSpPr/>
          <p:nvPr/>
        </p:nvGrpSpPr>
        <p:grpSpPr>
          <a:xfrm>
            <a:off x="1103650" y="1455850"/>
            <a:ext cx="2806200" cy="1494974"/>
            <a:chOff x="1103650" y="1479250"/>
            <a:chExt cx="2806200" cy="1494974"/>
          </a:xfrm>
        </p:grpSpPr>
        <p:sp>
          <p:nvSpPr>
            <p:cNvPr id="1200" name="Google Shape;1200;p46"/>
            <p:cNvSpPr/>
            <p:nvPr/>
          </p:nvSpPr>
          <p:spPr>
            <a:xfrm>
              <a:off x="1103650" y="14792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01" name="Google Shape;1201;p46"/>
            <p:cNvSpPr txBox="1"/>
            <p:nvPr/>
          </p:nvSpPr>
          <p:spPr>
            <a:xfrm>
              <a:off x="1810625" y="2411075"/>
              <a:ext cx="1164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Prior to Arrival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02" name="Google Shape;1202;p46"/>
            <p:cNvSpPr/>
            <p:nvPr/>
          </p:nvSpPr>
          <p:spPr>
            <a:xfrm rot="10800000">
              <a:off x="2342309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03" name="Google Shape;1203;p46"/>
            <p:cNvSpPr txBox="1"/>
            <p:nvPr/>
          </p:nvSpPr>
          <p:spPr>
            <a:xfrm>
              <a:off x="1103650" y="1479250"/>
              <a:ext cx="28062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1.Visitors make their parking reservation online and print out their reservation</a:t>
              </a:r>
              <a:endParaRPr sz="13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04" name="Google Shape;1204;p46"/>
            <p:cNvSpPr/>
            <p:nvPr/>
          </p:nvSpPr>
          <p:spPr>
            <a:xfrm rot="-1790680">
              <a:off x="2296762" y="2746822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7"/>
          <p:cNvSpPr txBox="1">
            <a:spLocks noGrp="1"/>
          </p:cNvSpPr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1210" name="Google Shape;1210;p47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1211" name="Google Shape;1211;p47"/>
          <p:cNvSpPr/>
          <p:nvPr/>
        </p:nvSpPr>
        <p:spPr>
          <a:xfrm rot="-711057">
            <a:off x="6976677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12" name="Google Shape;1212;p47"/>
          <p:cNvSpPr/>
          <p:nvPr/>
        </p:nvSpPr>
        <p:spPr>
          <a:xfrm rot="711057" flipH="1">
            <a:off x="543597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13" name="Google Shape;1213;p47"/>
          <p:cNvGrpSpPr/>
          <p:nvPr/>
        </p:nvGrpSpPr>
        <p:grpSpPr>
          <a:xfrm>
            <a:off x="5671176" y="3039641"/>
            <a:ext cx="2806200" cy="1568820"/>
            <a:chOff x="5671175" y="3039608"/>
            <a:chExt cx="2806200" cy="1475842"/>
          </a:xfrm>
        </p:grpSpPr>
        <p:sp>
          <p:nvSpPr>
            <p:cNvPr id="1214" name="Google Shape;1214;p47"/>
            <p:cNvSpPr/>
            <p:nvPr/>
          </p:nvSpPr>
          <p:spPr>
            <a:xfrm rot="-1790680">
              <a:off x="6852679" y="3074706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15" name="Google Shape;1215;p47"/>
            <p:cNvSpPr txBox="1"/>
            <p:nvPr/>
          </p:nvSpPr>
          <p:spPr>
            <a:xfrm>
              <a:off x="6408650" y="3273975"/>
              <a:ext cx="1080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Leaving the Car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16" name="Google Shape;1216;p47"/>
            <p:cNvSpPr/>
            <p:nvPr/>
          </p:nvSpPr>
          <p:spPr>
            <a:xfrm>
              <a:off x="5671175" y="36718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17" name="Google Shape;1217;p47"/>
            <p:cNvSpPr txBox="1"/>
            <p:nvPr/>
          </p:nvSpPr>
          <p:spPr>
            <a:xfrm>
              <a:off x="5671175" y="3594325"/>
              <a:ext cx="28062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6E86B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4. Visitors leave their printed reservation in the dash of your car for rangers to ensure that a reservation was made</a:t>
              </a:r>
              <a:endParaRPr sz="1300" b="1">
                <a:solidFill>
                  <a:srgbClr val="6E86B6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18" name="Google Shape;1218;p47"/>
            <p:cNvSpPr/>
            <p:nvPr/>
          </p:nvSpPr>
          <p:spPr>
            <a:xfrm>
              <a:off x="6894939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219" name="Google Shape;1219;p47"/>
          <p:cNvSpPr/>
          <p:nvPr/>
        </p:nvSpPr>
        <p:spPr>
          <a:xfrm rot="-711057">
            <a:off x="3899789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20" name="Google Shape;1220;p47"/>
          <p:cNvGrpSpPr/>
          <p:nvPr/>
        </p:nvGrpSpPr>
        <p:grpSpPr>
          <a:xfrm>
            <a:off x="4009584" y="1455850"/>
            <a:ext cx="3036338" cy="1494978"/>
            <a:chOff x="4419278" y="1479246"/>
            <a:chExt cx="2053800" cy="1494978"/>
          </a:xfrm>
        </p:grpSpPr>
        <p:sp>
          <p:nvSpPr>
            <p:cNvPr id="1221" name="Google Shape;1221;p47"/>
            <p:cNvSpPr/>
            <p:nvPr/>
          </p:nvSpPr>
          <p:spPr>
            <a:xfrm rot="-1790680">
              <a:off x="5349989" y="2746822"/>
              <a:ext cx="192304" cy="192304"/>
            </a:xfrm>
            <a:prstGeom prst="ellipse">
              <a:avLst/>
            </a:prstGeom>
            <a:solidFill>
              <a:srgbClr val="6E86B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22" name="Google Shape;1222;p47"/>
            <p:cNvSpPr txBox="1"/>
            <p:nvPr/>
          </p:nvSpPr>
          <p:spPr>
            <a:xfrm>
              <a:off x="5033785" y="2397059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 Parking Lot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23" name="Google Shape;1223;p47"/>
            <p:cNvSpPr/>
            <p:nvPr/>
          </p:nvSpPr>
          <p:spPr>
            <a:xfrm>
              <a:off x="4419278" y="1479246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24" name="Google Shape;1224;p47"/>
            <p:cNvSpPr/>
            <p:nvPr/>
          </p:nvSpPr>
          <p:spPr>
            <a:xfrm rot="10800000">
              <a:off x="5392147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25" name="Google Shape;1225;p47"/>
            <p:cNvSpPr txBox="1"/>
            <p:nvPr/>
          </p:nvSpPr>
          <p:spPr>
            <a:xfrm>
              <a:off x="4472343" y="1479256"/>
              <a:ext cx="19476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6E86B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3. Visitors park in designated areas, which are visible by signs at each of the 4 parking lots</a:t>
              </a:r>
              <a:endParaRPr sz="1300" b="1">
                <a:solidFill>
                  <a:srgbClr val="6E86B6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226" name="Google Shape;1226;p47"/>
          <p:cNvSpPr/>
          <p:nvPr/>
        </p:nvSpPr>
        <p:spPr>
          <a:xfrm rot="711057" flipH="1">
            <a:off x="2350760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27" name="Google Shape;1227;p47"/>
          <p:cNvGrpSpPr/>
          <p:nvPr/>
        </p:nvGrpSpPr>
        <p:grpSpPr>
          <a:xfrm>
            <a:off x="2504799" y="3039580"/>
            <a:ext cx="3049277" cy="1568818"/>
            <a:chOff x="2912587" y="3039608"/>
            <a:chExt cx="2053800" cy="1475840"/>
          </a:xfrm>
        </p:grpSpPr>
        <p:sp>
          <p:nvSpPr>
            <p:cNvPr id="1228" name="Google Shape;1228;p47"/>
            <p:cNvSpPr txBox="1"/>
            <p:nvPr/>
          </p:nvSpPr>
          <p:spPr>
            <a:xfrm>
              <a:off x="3521663" y="3272001"/>
              <a:ext cx="835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 Gate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29" name="Google Shape;1229;p47"/>
            <p:cNvSpPr/>
            <p:nvPr/>
          </p:nvSpPr>
          <p:spPr>
            <a:xfrm rot="-1790680">
              <a:off x="3843297" y="3074706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2912587" y="3671848"/>
              <a:ext cx="20538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31" name="Google Shape;1231;p47"/>
            <p:cNvSpPr txBox="1"/>
            <p:nvPr/>
          </p:nvSpPr>
          <p:spPr>
            <a:xfrm>
              <a:off x="2965651" y="3716458"/>
              <a:ext cx="19476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2. Visitors show their printed reservation to the parking attendant at the Many Glacier gate.</a:t>
              </a:r>
              <a:endParaRPr sz="13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3885558" y="3594321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233" name="Google Shape;1233;p47"/>
          <p:cNvSpPr/>
          <p:nvPr/>
        </p:nvSpPr>
        <p:spPr>
          <a:xfrm rot="-711057">
            <a:off x="822911" y="2972399"/>
            <a:ext cx="1620031" cy="69019"/>
          </a:xfrm>
          <a:prstGeom prst="roundRect">
            <a:avLst>
              <a:gd name="adj" fmla="val 50000"/>
            </a:avLst>
          </a:prstGeom>
          <a:solidFill>
            <a:srgbClr val="6E8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4" name="Google Shape;1234;p47"/>
          <p:cNvGrpSpPr/>
          <p:nvPr/>
        </p:nvGrpSpPr>
        <p:grpSpPr>
          <a:xfrm>
            <a:off x="1103650" y="1455850"/>
            <a:ext cx="2806200" cy="1494974"/>
            <a:chOff x="1103650" y="1479250"/>
            <a:chExt cx="2806200" cy="1494974"/>
          </a:xfrm>
        </p:grpSpPr>
        <p:sp>
          <p:nvSpPr>
            <p:cNvPr id="1235" name="Google Shape;1235;p47"/>
            <p:cNvSpPr/>
            <p:nvPr/>
          </p:nvSpPr>
          <p:spPr>
            <a:xfrm>
              <a:off x="1103650" y="1479250"/>
              <a:ext cx="2806200" cy="843600"/>
            </a:xfrm>
            <a:prstGeom prst="roundRect">
              <a:avLst>
                <a:gd name="adj" fmla="val 4485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36" name="Google Shape;1236;p47"/>
            <p:cNvSpPr txBox="1"/>
            <p:nvPr/>
          </p:nvSpPr>
          <p:spPr>
            <a:xfrm>
              <a:off x="1810625" y="2411075"/>
              <a:ext cx="11646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Prior to Arrival</a:t>
              </a: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37" name="Google Shape;1237;p47"/>
            <p:cNvSpPr/>
            <p:nvPr/>
          </p:nvSpPr>
          <p:spPr>
            <a:xfrm rot="10800000">
              <a:off x="2342309" y="2317545"/>
              <a:ext cx="108000" cy="81000"/>
            </a:xfrm>
            <a:prstGeom prst="triangle">
              <a:avLst>
                <a:gd name="adj" fmla="val 50000"/>
              </a:avLst>
            </a:prstGeom>
            <a:solidFill>
              <a:srgbClr val="6E8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38" name="Google Shape;1238;p47"/>
            <p:cNvSpPr txBox="1"/>
            <p:nvPr/>
          </p:nvSpPr>
          <p:spPr>
            <a:xfrm>
              <a:off x="1103650" y="1503450"/>
              <a:ext cx="28062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b="1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1.Visitors make their parking reservation online and print out their reservation</a:t>
              </a:r>
              <a:endParaRPr sz="13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39" name="Google Shape;1239;p47"/>
            <p:cNvSpPr/>
            <p:nvPr/>
          </p:nvSpPr>
          <p:spPr>
            <a:xfrm rot="-1790680">
              <a:off x="2296762" y="2746822"/>
              <a:ext cx="192304" cy="192304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6E8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48"/>
          <p:cNvSpPr txBox="1">
            <a:spLocks noGrp="1"/>
          </p:cNvSpPr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Outcome Assessments</a:t>
            </a:r>
            <a:endParaRPr/>
          </a:p>
        </p:txBody>
      </p:sp>
      <p:sp>
        <p:nvSpPr>
          <p:cNvPr id="1245" name="Google Shape;1245;p48"/>
          <p:cNvSpPr txBox="1">
            <a:spLocks noGrp="1"/>
          </p:cNvSpPr>
          <p:nvPr>
            <p:ph type="subTitle" idx="1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86B6"/>
                </a:solidFill>
              </a:rPr>
              <a:t>How can you assess and continually improve this system?</a:t>
            </a:r>
            <a:endParaRPr>
              <a:solidFill>
                <a:srgbClr val="6E86B6"/>
              </a:solidFill>
            </a:endParaRPr>
          </a:p>
        </p:txBody>
      </p:sp>
      <p:sp>
        <p:nvSpPr>
          <p:cNvPr id="1246" name="Google Shape;1246;p48"/>
          <p:cNvSpPr/>
          <p:nvPr/>
        </p:nvSpPr>
        <p:spPr>
          <a:xfrm>
            <a:off x="6898679" y="1890725"/>
            <a:ext cx="1882790" cy="27504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6E86B6"/>
                </a:solidFill>
                <a:latin typeface="Titillium Web"/>
              </a:rPr>
              <a:t>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9"/>
          <p:cNvSpPr txBox="1">
            <a:spLocks noGrp="1"/>
          </p:cNvSpPr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GPS Tracking App</a:t>
            </a:r>
            <a:endParaRPr/>
          </a:p>
        </p:txBody>
      </p:sp>
      <p:sp>
        <p:nvSpPr>
          <p:cNvPr id="1252" name="Google Shape;1252;p49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pSp>
        <p:nvGrpSpPr>
          <p:cNvPr id="1253" name="Google Shape;1253;p49"/>
          <p:cNvGrpSpPr/>
          <p:nvPr/>
        </p:nvGrpSpPr>
        <p:grpSpPr>
          <a:xfrm>
            <a:off x="3737605" y="1623706"/>
            <a:ext cx="2193663" cy="3346172"/>
            <a:chOff x="5632317" y="1189775"/>
            <a:chExt cx="3305700" cy="3483057"/>
          </a:xfrm>
        </p:grpSpPr>
        <p:sp>
          <p:nvSpPr>
            <p:cNvPr id="1254" name="Google Shape;1254;p49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FFFFFF">
                <a:alpha val="5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STEP 3</a:t>
              </a:r>
              <a:endPara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55" name="Google Shape;1255;p49"/>
            <p:cNvSpPr txBox="1"/>
            <p:nvPr/>
          </p:nvSpPr>
          <p:spPr>
            <a:xfrm>
              <a:off x="6167082" y="2057132"/>
              <a:ext cx="22971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Sync information to an online database when WiFi or network signal is available.</a:t>
              </a:r>
              <a:endPara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256" name="Google Shape;1256;p49"/>
          <p:cNvGrpSpPr/>
          <p:nvPr/>
        </p:nvGrpSpPr>
        <p:grpSpPr>
          <a:xfrm>
            <a:off x="0" y="1623911"/>
            <a:ext cx="2353723" cy="3345967"/>
            <a:chOff x="0" y="1189989"/>
            <a:chExt cx="3546900" cy="3482842"/>
          </a:xfrm>
        </p:grpSpPr>
        <p:sp>
          <p:nvSpPr>
            <p:cNvPr id="1257" name="Google Shape;1257;p49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FFFFFF">
                <a:alpha val="1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STEP 1</a:t>
              </a:r>
              <a:endPara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58" name="Google Shape;1258;p49"/>
            <p:cNvSpPr txBox="1"/>
            <p:nvPr/>
          </p:nvSpPr>
          <p:spPr>
            <a:xfrm>
              <a:off x="655365" y="2057132"/>
              <a:ext cx="22887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Phone application that tracks a user's location using their cellular network or GPS with a timestamp. </a:t>
              </a:r>
              <a:endPara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259" name="Google Shape;1259;p49"/>
          <p:cNvGrpSpPr/>
          <p:nvPr/>
        </p:nvGrpSpPr>
        <p:grpSpPr>
          <a:xfrm>
            <a:off x="1953774" y="1623706"/>
            <a:ext cx="2193663" cy="3346166"/>
            <a:chOff x="2944204" y="1189775"/>
            <a:chExt cx="3305700" cy="3483050"/>
          </a:xfrm>
        </p:grpSpPr>
        <p:sp>
          <p:nvSpPr>
            <p:cNvPr id="1260" name="Google Shape;1260;p49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STEP 2</a:t>
              </a:r>
              <a:endPara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61" name="Google Shape;1261;p49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Store tracking information using the offline database on the phone.</a:t>
              </a:r>
              <a:endParaRPr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1262" name="Google Shape;12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400" y="1433189"/>
            <a:ext cx="2111401" cy="340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50"/>
          <p:cNvSpPr txBox="1">
            <a:spLocks noGrp="1"/>
          </p:cNvSpPr>
          <p:nvPr>
            <p:ph type="title"/>
          </p:nvPr>
        </p:nvSpPr>
        <p:spPr>
          <a:xfrm>
            <a:off x="739675" y="-1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NPS Request for Information</a:t>
            </a:r>
            <a:endParaRPr/>
          </a:p>
        </p:txBody>
      </p:sp>
      <p:sp>
        <p:nvSpPr>
          <p:cNvPr id="1268" name="Google Shape;1268;p50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1269" name="Google Shape;1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400" y="1433189"/>
            <a:ext cx="2111401" cy="3402072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50"/>
          <p:cNvSpPr txBox="1">
            <a:spLocks noGrp="1"/>
          </p:cNvSpPr>
          <p:nvPr>
            <p:ph type="body" idx="4294967295"/>
          </p:nvPr>
        </p:nvSpPr>
        <p:spPr>
          <a:xfrm>
            <a:off x="513550" y="1857000"/>
            <a:ext cx="5804400" cy="27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3F3F3"/>
                </a:solidFill>
                <a:latin typeface="Karla"/>
                <a:ea typeface="Karla"/>
                <a:cs typeface="Karla"/>
                <a:sym typeface="Karla"/>
              </a:rPr>
              <a:t>“The National Park Service is </a:t>
            </a:r>
            <a:r>
              <a:rPr lang="en" sz="1400" b="1">
                <a:solidFill>
                  <a:srgbClr val="FFFF00"/>
                </a:solidFill>
                <a:latin typeface="Karla"/>
                <a:ea typeface="Karla"/>
                <a:cs typeface="Karla"/>
                <a:sym typeface="Karla"/>
              </a:rPr>
              <a:t>seeking qualified firms</a:t>
            </a:r>
            <a:r>
              <a:rPr lang="en" sz="1400">
                <a:solidFill>
                  <a:srgbClr val="F3F3F3"/>
                </a:solidFill>
                <a:latin typeface="Karla"/>
                <a:ea typeface="Karla"/>
                <a:cs typeface="Karla"/>
                <a:sym typeface="Karla"/>
              </a:rPr>
              <a:t> who are interested in providing effective methods and leverage creativity to perform data collection </a:t>
            </a:r>
            <a:r>
              <a:rPr lang="en" sz="1400" b="1">
                <a:solidFill>
                  <a:srgbClr val="FFFF00"/>
                </a:solidFill>
                <a:latin typeface="Karla"/>
                <a:ea typeface="Karla"/>
                <a:cs typeface="Karla"/>
                <a:sym typeface="Karla"/>
              </a:rPr>
              <a:t>using location-based services (LBS) data, navigation-GPS data</a:t>
            </a:r>
            <a:r>
              <a:rPr lang="en" sz="1400">
                <a:solidFill>
                  <a:srgbClr val="F3F3F3"/>
                </a:solidFill>
                <a:latin typeface="Karla"/>
                <a:ea typeface="Karla"/>
                <a:cs typeface="Karla"/>
                <a:sym typeface="Karla"/>
              </a:rPr>
              <a:t>, contextual data, and wireless network signaling data (big data) that would be processed and </a:t>
            </a:r>
            <a:r>
              <a:rPr lang="en" sz="1400" b="1">
                <a:solidFill>
                  <a:srgbClr val="FFFF00"/>
                </a:solidFill>
                <a:latin typeface="Karla"/>
                <a:ea typeface="Karla"/>
                <a:cs typeface="Karla"/>
                <a:sym typeface="Karla"/>
              </a:rPr>
              <a:t>analyzed for use in visitor use management</a:t>
            </a:r>
            <a:r>
              <a:rPr lang="en" sz="1400" b="1">
                <a:solidFill>
                  <a:srgbClr val="F3F3F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400">
                <a:solidFill>
                  <a:srgbClr val="F3F3F3"/>
                </a:solidFill>
                <a:latin typeface="Karla"/>
                <a:ea typeface="Karla"/>
                <a:cs typeface="Karla"/>
                <a:sym typeface="Karla"/>
              </a:rPr>
              <a:t>planning and long range transportation planning across federal land management agencies at multiple landscape levels.”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51"/>
          <p:cNvSpPr txBox="1">
            <a:spLocks noGrp="1"/>
          </p:cNvSpPr>
          <p:nvPr>
            <p:ph type="ctrTitle" idx="4294967295"/>
          </p:nvPr>
        </p:nvSpPr>
        <p:spPr>
          <a:xfrm>
            <a:off x="709394" y="1156812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Distribute </a:t>
            </a:r>
            <a:endParaRPr sz="4800"/>
          </a:p>
        </p:txBody>
      </p:sp>
      <p:sp>
        <p:nvSpPr>
          <p:cNvPr id="1276" name="Google Shape;1276;p51"/>
          <p:cNvSpPr txBox="1">
            <a:spLocks noGrp="1"/>
          </p:cNvSpPr>
          <p:nvPr>
            <p:ph type="subTitle" idx="4294967295"/>
          </p:nvPr>
        </p:nvSpPr>
        <p:spPr>
          <a:xfrm>
            <a:off x="746271" y="1902553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Visitors over a greater time period </a:t>
            </a:r>
            <a:endParaRPr sz="1800"/>
          </a:p>
        </p:txBody>
      </p:sp>
      <p:sp>
        <p:nvSpPr>
          <p:cNvPr id="1277" name="Google Shape;1277;p51"/>
          <p:cNvSpPr txBox="1">
            <a:spLocks noGrp="1"/>
          </p:cNvSpPr>
          <p:nvPr>
            <p:ph type="ctrTitle" idx="4294967295"/>
          </p:nvPr>
        </p:nvSpPr>
        <p:spPr>
          <a:xfrm>
            <a:off x="709394" y="340947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Provide</a:t>
            </a:r>
            <a:endParaRPr sz="4800"/>
          </a:p>
        </p:txBody>
      </p:sp>
      <p:sp>
        <p:nvSpPr>
          <p:cNvPr id="1278" name="Google Shape;1278;p51"/>
          <p:cNvSpPr txBox="1">
            <a:spLocks noGrp="1"/>
          </p:cNvSpPr>
          <p:nvPr>
            <p:ph type="subTitle" idx="4294967295"/>
          </p:nvPr>
        </p:nvSpPr>
        <p:spPr>
          <a:xfrm>
            <a:off x="746271" y="4047778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Park staff with tools to assess and improve this system</a:t>
            </a:r>
            <a:endParaRPr sz="1800"/>
          </a:p>
        </p:txBody>
      </p:sp>
      <p:sp>
        <p:nvSpPr>
          <p:cNvPr id="1279" name="Google Shape;1279;p51"/>
          <p:cNvSpPr txBox="1">
            <a:spLocks noGrp="1"/>
          </p:cNvSpPr>
          <p:nvPr>
            <p:ph type="ctrTitle" idx="4294967295"/>
          </p:nvPr>
        </p:nvSpPr>
        <p:spPr>
          <a:xfrm>
            <a:off x="709394" y="2349700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Maximize</a:t>
            </a:r>
            <a:endParaRPr sz="4800"/>
          </a:p>
        </p:txBody>
      </p:sp>
      <p:sp>
        <p:nvSpPr>
          <p:cNvPr id="1280" name="Google Shape;1280;p51"/>
          <p:cNvSpPr txBox="1">
            <a:spLocks noGrp="1"/>
          </p:cNvSpPr>
          <p:nvPr>
            <p:ph type="subTitle" idx="4294967295"/>
          </p:nvPr>
        </p:nvSpPr>
        <p:spPr>
          <a:xfrm>
            <a:off x="746271" y="3026790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Space provided in the parking lots without using overflow parking</a:t>
            </a:r>
            <a:endParaRPr sz="1800"/>
          </a:p>
        </p:txBody>
      </p:sp>
      <p:sp>
        <p:nvSpPr>
          <p:cNvPr id="1281" name="Google Shape;1281;p51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1282" name="Google Shape;1282;p51"/>
          <p:cNvSpPr txBox="1">
            <a:spLocks noGrp="1"/>
          </p:cNvSpPr>
          <p:nvPr>
            <p:ph type="title" idx="4294967295"/>
          </p:nvPr>
        </p:nvSpPr>
        <p:spPr>
          <a:xfrm>
            <a:off x="729000" y="276474"/>
            <a:ext cx="76860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Purpose</a:t>
            </a:r>
            <a:endParaRPr b="1" u="sng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52"/>
          <p:cNvSpPr txBox="1">
            <a:spLocks noGrp="1"/>
          </p:cNvSpPr>
          <p:nvPr>
            <p:ph type="ctrTitle"/>
          </p:nvPr>
        </p:nvSpPr>
        <p:spPr>
          <a:xfrm>
            <a:off x="373225" y="891627"/>
            <a:ext cx="7729200" cy="29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tillium Web"/>
                <a:ea typeface="Titillium Web"/>
                <a:cs typeface="Titillium Web"/>
                <a:sym typeface="Titillium Web"/>
              </a:rPr>
              <a:t>Thank You!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gnp18-reserve@wpi.edu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8"/>
          <p:cNvSpPr txBox="1">
            <a:spLocks noGrp="1"/>
          </p:cNvSpPr>
          <p:nvPr>
            <p:ph type="title"/>
          </p:nvPr>
        </p:nvSpPr>
        <p:spPr>
          <a:xfrm>
            <a:off x="101612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Established Systems</a:t>
            </a:r>
            <a:endParaRPr/>
          </a:p>
        </p:txBody>
      </p:sp>
      <p:sp>
        <p:nvSpPr>
          <p:cNvPr id="812" name="Google Shape;812;p18"/>
          <p:cNvSpPr txBox="1">
            <a:spLocks noGrp="1"/>
          </p:cNvSpPr>
          <p:nvPr>
            <p:ph type="body" idx="1"/>
          </p:nvPr>
        </p:nvSpPr>
        <p:spPr>
          <a:xfrm>
            <a:off x="739650" y="1922800"/>
            <a:ext cx="24774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Haleakala 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Sunrise reservations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Gated System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$1.50 fee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Rec.gov</a:t>
            </a:r>
            <a:endParaRPr/>
          </a:p>
        </p:txBody>
      </p:sp>
      <p:sp>
        <p:nvSpPr>
          <p:cNvPr id="813" name="Google Shape;813;p18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14" name="Google Shape;814;p18"/>
          <p:cNvSpPr/>
          <p:nvPr/>
        </p:nvSpPr>
        <p:spPr>
          <a:xfrm>
            <a:off x="1721247" y="1403172"/>
            <a:ext cx="514237" cy="519637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9"/>
          <p:cNvSpPr txBox="1">
            <a:spLocks noGrp="1"/>
          </p:cNvSpPr>
          <p:nvPr>
            <p:ph type="title"/>
          </p:nvPr>
        </p:nvSpPr>
        <p:spPr>
          <a:xfrm>
            <a:off x="101612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Established Systems</a:t>
            </a:r>
            <a:endParaRPr/>
          </a:p>
        </p:txBody>
      </p:sp>
      <p:sp>
        <p:nvSpPr>
          <p:cNvPr id="820" name="Google Shape;820;p19"/>
          <p:cNvSpPr txBox="1">
            <a:spLocks noGrp="1"/>
          </p:cNvSpPr>
          <p:nvPr>
            <p:ph type="body" idx="1"/>
          </p:nvPr>
        </p:nvSpPr>
        <p:spPr>
          <a:xfrm>
            <a:off x="739650" y="1922800"/>
            <a:ext cx="24774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Haleakala 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Sunrise reservations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Gated System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$1.50 fee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Rec.gov</a:t>
            </a:r>
            <a:endParaRPr/>
          </a:p>
        </p:txBody>
      </p:sp>
      <p:sp>
        <p:nvSpPr>
          <p:cNvPr id="821" name="Google Shape;821;p19"/>
          <p:cNvSpPr txBox="1">
            <a:spLocks noGrp="1"/>
          </p:cNvSpPr>
          <p:nvPr>
            <p:ph type="body" idx="2"/>
          </p:nvPr>
        </p:nvSpPr>
        <p:spPr>
          <a:xfrm>
            <a:off x="3344025" y="1922800"/>
            <a:ext cx="24774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Muir Woods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All day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Parking attendants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$8 fee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GoMuirWoods.com</a:t>
            </a:r>
            <a:endParaRPr/>
          </a:p>
        </p:txBody>
      </p:sp>
      <p:sp>
        <p:nvSpPr>
          <p:cNvPr id="822" name="Google Shape;822;p19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23" name="Google Shape;823;p19"/>
          <p:cNvSpPr/>
          <p:nvPr/>
        </p:nvSpPr>
        <p:spPr>
          <a:xfrm>
            <a:off x="1721247" y="1403172"/>
            <a:ext cx="514237" cy="519637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24" name="Google Shape;824;p19"/>
          <p:cNvSpPr/>
          <p:nvPr/>
        </p:nvSpPr>
        <p:spPr>
          <a:xfrm>
            <a:off x="4325613" y="1350625"/>
            <a:ext cx="514214" cy="624712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0"/>
          <p:cNvSpPr txBox="1">
            <a:spLocks noGrp="1"/>
          </p:cNvSpPr>
          <p:nvPr>
            <p:ph type="title"/>
          </p:nvPr>
        </p:nvSpPr>
        <p:spPr>
          <a:xfrm>
            <a:off x="1016125" y="401250"/>
            <a:ext cx="7686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Established Systems</a:t>
            </a:r>
            <a:endParaRPr/>
          </a:p>
        </p:txBody>
      </p:sp>
      <p:sp>
        <p:nvSpPr>
          <p:cNvPr id="830" name="Google Shape;830;p20"/>
          <p:cNvSpPr txBox="1">
            <a:spLocks noGrp="1"/>
          </p:cNvSpPr>
          <p:nvPr>
            <p:ph type="body" idx="1"/>
          </p:nvPr>
        </p:nvSpPr>
        <p:spPr>
          <a:xfrm>
            <a:off x="739650" y="1922800"/>
            <a:ext cx="24774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Haleakala 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Sunrise reservations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Gated System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$1.50 fee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Rec.gov</a:t>
            </a:r>
            <a:endParaRPr/>
          </a:p>
        </p:txBody>
      </p:sp>
      <p:sp>
        <p:nvSpPr>
          <p:cNvPr id="831" name="Google Shape;831;p20"/>
          <p:cNvSpPr txBox="1">
            <a:spLocks noGrp="1"/>
          </p:cNvSpPr>
          <p:nvPr>
            <p:ph type="body" idx="2"/>
          </p:nvPr>
        </p:nvSpPr>
        <p:spPr>
          <a:xfrm>
            <a:off x="3344025" y="1922800"/>
            <a:ext cx="24774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Muir Woods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All day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Parking attendants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$8 fee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GoMuirWoods.com</a:t>
            </a:r>
            <a:endParaRPr/>
          </a:p>
        </p:txBody>
      </p:sp>
      <p:sp>
        <p:nvSpPr>
          <p:cNvPr id="832" name="Google Shape;832;p20"/>
          <p:cNvSpPr txBox="1">
            <a:spLocks noGrp="1"/>
          </p:cNvSpPr>
          <p:nvPr>
            <p:ph type="body" idx="3"/>
          </p:nvPr>
        </p:nvSpPr>
        <p:spPr>
          <a:xfrm>
            <a:off x="5948402" y="1922798"/>
            <a:ext cx="2477400" cy="28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Yosemite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August weekends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Parking attendants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$1.50 fee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Rec.gov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0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834" name="Google Shape;834;p20"/>
          <p:cNvSpPr/>
          <p:nvPr/>
        </p:nvSpPr>
        <p:spPr>
          <a:xfrm>
            <a:off x="1721247" y="1403172"/>
            <a:ext cx="514237" cy="519637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6929963" y="1403190"/>
            <a:ext cx="514239" cy="519607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0"/>
          <p:cNvSpPr/>
          <p:nvPr/>
        </p:nvSpPr>
        <p:spPr>
          <a:xfrm>
            <a:off x="4325613" y="1350625"/>
            <a:ext cx="514214" cy="624712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1"/>
          <p:cNvSpPr txBox="1">
            <a:spLocks noGrp="1"/>
          </p:cNvSpPr>
          <p:nvPr>
            <p:ph type="ctrTitle"/>
          </p:nvPr>
        </p:nvSpPr>
        <p:spPr>
          <a:xfrm>
            <a:off x="448270" y="6689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Visitor Needs</a:t>
            </a:r>
            <a:endParaRPr/>
          </a:p>
        </p:txBody>
      </p:sp>
      <p:sp>
        <p:nvSpPr>
          <p:cNvPr id="842" name="Google Shape;842;p21"/>
          <p:cNvSpPr txBox="1">
            <a:spLocks noGrp="1"/>
          </p:cNvSpPr>
          <p:nvPr>
            <p:ph type="subTitle" idx="1"/>
          </p:nvPr>
        </p:nvSpPr>
        <p:spPr>
          <a:xfrm>
            <a:off x="448270" y="1585135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E86B6"/>
                </a:solidFill>
              </a:rPr>
              <a:t>What do visitors expect in a reservation system?</a:t>
            </a:r>
            <a:endParaRPr>
              <a:solidFill>
                <a:srgbClr val="6E86B6"/>
              </a:solidFill>
            </a:endParaRPr>
          </a:p>
        </p:txBody>
      </p:sp>
      <p:sp>
        <p:nvSpPr>
          <p:cNvPr id="843" name="Google Shape;843;p21"/>
          <p:cNvSpPr/>
          <p:nvPr/>
        </p:nvSpPr>
        <p:spPr>
          <a:xfrm>
            <a:off x="6898679" y="1890725"/>
            <a:ext cx="1751814" cy="27504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6E86B6"/>
                </a:solidFill>
                <a:latin typeface="Titillium Web"/>
              </a:rPr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2"/>
          <p:cNvSpPr txBox="1">
            <a:spLocks noGrp="1"/>
          </p:cNvSpPr>
          <p:nvPr>
            <p:ph type="ctrTitle" idx="4294967295"/>
          </p:nvPr>
        </p:nvSpPr>
        <p:spPr>
          <a:xfrm>
            <a:off x="709394" y="67832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63% </a:t>
            </a:r>
            <a:endParaRPr sz="4800"/>
          </a:p>
        </p:txBody>
      </p:sp>
      <p:sp>
        <p:nvSpPr>
          <p:cNvPr id="849" name="Google Shape;849;p22"/>
          <p:cNvSpPr txBox="1">
            <a:spLocks noGrp="1"/>
          </p:cNvSpPr>
          <p:nvPr>
            <p:ph type="subTitle" idx="4294967295"/>
          </p:nvPr>
        </p:nvSpPr>
        <p:spPr>
          <a:xfrm>
            <a:off x="746271" y="1300078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Of visitors were at Acadia for the first time</a:t>
            </a:r>
            <a:endParaRPr sz="1800"/>
          </a:p>
        </p:txBody>
      </p:sp>
      <p:sp>
        <p:nvSpPr>
          <p:cNvPr id="850" name="Google Shape;850;p22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23"/>
          <p:cNvSpPr txBox="1">
            <a:spLocks noGrp="1"/>
          </p:cNvSpPr>
          <p:nvPr>
            <p:ph type="ctrTitle" idx="4294967295"/>
          </p:nvPr>
        </p:nvSpPr>
        <p:spPr>
          <a:xfrm>
            <a:off x="709394" y="67832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63% </a:t>
            </a:r>
            <a:endParaRPr sz="4800"/>
          </a:p>
        </p:txBody>
      </p:sp>
      <p:sp>
        <p:nvSpPr>
          <p:cNvPr id="856" name="Google Shape;856;p23"/>
          <p:cNvSpPr txBox="1">
            <a:spLocks noGrp="1"/>
          </p:cNvSpPr>
          <p:nvPr>
            <p:ph type="subTitle" idx="4294967295"/>
          </p:nvPr>
        </p:nvSpPr>
        <p:spPr>
          <a:xfrm>
            <a:off x="746271" y="1300078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Of visitors were at Acadia for the first time</a:t>
            </a:r>
            <a:endParaRPr sz="1800"/>
          </a:p>
        </p:txBody>
      </p:sp>
      <p:sp>
        <p:nvSpPr>
          <p:cNvPr id="857" name="Google Shape;857;p23"/>
          <p:cNvSpPr txBox="1">
            <a:spLocks noGrp="1"/>
          </p:cNvSpPr>
          <p:nvPr>
            <p:ph type="ctrTitle" idx="4294967295"/>
          </p:nvPr>
        </p:nvSpPr>
        <p:spPr>
          <a:xfrm>
            <a:off x="709394" y="1763275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66%</a:t>
            </a:r>
            <a:endParaRPr sz="4800"/>
          </a:p>
        </p:txBody>
      </p:sp>
      <p:sp>
        <p:nvSpPr>
          <p:cNvPr id="858" name="Google Shape;858;p23"/>
          <p:cNvSpPr txBox="1">
            <a:spLocks noGrp="1"/>
          </p:cNvSpPr>
          <p:nvPr>
            <p:ph type="subTitle" idx="4294967295"/>
          </p:nvPr>
        </p:nvSpPr>
        <p:spPr>
          <a:xfrm>
            <a:off x="746271" y="2457428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Of visitors were willing to pay for a parking reservation</a:t>
            </a:r>
            <a:endParaRPr sz="1800"/>
          </a:p>
        </p:txBody>
      </p:sp>
      <p:sp>
        <p:nvSpPr>
          <p:cNvPr id="859" name="Google Shape;859;p23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aliard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912</Words>
  <Application>Microsoft Office PowerPoint</Application>
  <PresentationFormat>On-screen Show (16:9)</PresentationFormat>
  <Paragraphs>271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Titillium Web ExtraLight</vt:lpstr>
      <vt:lpstr>Karla</vt:lpstr>
      <vt:lpstr>Arial</vt:lpstr>
      <vt:lpstr>Titillium Web</vt:lpstr>
      <vt:lpstr>Roboto</vt:lpstr>
      <vt:lpstr>Thaliard template</vt:lpstr>
      <vt:lpstr>Parking Reservation System at Many Glacier For Glacier National Park</vt:lpstr>
      <vt:lpstr>Presentation Overview</vt:lpstr>
      <vt:lpstr>Established Systems</vt:lpstr>
      <vt:lpstr>Established Systems</vt:lpstr>
      <vt:lpstr>Established Systems</vt:lpstr>
      <vt:lpstr>Established Systems</vt:lpstr>
      <vt:lpstr>Visitor Needs</vt:lpstr>
      <vt:lpstr>63% </vt:lpstr>
      <vt:lpstr>63% </vt:lpstr>
      <vt:lpstr>63% </vt:lpstr>
      <vt:lpstr>Visitor Needs</vt:lpstr>
      <vt:lpstr>Asset Mapping</vt:lpstr>
      <vt:lpstr>GATE</vt:lpstr>
      <vt:lpstr>Concessionaires</vt:lpstr>
      <vt:lpstr>NEEDS</vt:lpstr>
      <vt:lpstr>PowerPoint Presentation</vt:lpstr>
      <vt:lpstr>NEEDS</vt:lpstr>
      <vt:lpstr>Types of Signs</vt:lpstr>
      <vt:lpstr>NEEDS</vt:lpstr>
      <vt:lpstr>System Implementation</vt:lpstr>
      <vt:lpstr>Online Structure</vt:lpstr>
      <vt:lpstr>PowerPoint Presentation</vt:lpstr>
      <vt:lpstr>Parking Lots</vt:lpstr>
      <vt:lpstr>Parking Overview</vt:lpstr>
      <vt:lpstr>Many Glacier Hotel Lot</vt:lpstr>
      <vt:lpstr>Swiftcurrent Motor Inn Lot</vt:lpstr>
      <vt:lpstr>Trailhead Lots</vt:lpstr>
      <vt:lpstr>Violations &amp; Enforcement</vt:lpstr>
      <vt:lpstr>Visitor Timeline</vt:lpstr>
      <vt:lpstr>Timeline</vt:lpstr>
      <vt:lpstr>Timeline</vt:lpstr>
      <vt:lpstr>Timeline</vt:lpstr>
      <vt:lpstr>Timeline</vt:lpstr>
      <vt:lpstr>Outcome Assessments</vt:lpstr>
      <vt:lpstr>GPS Tracking App</vt:lpstr>
      <vt:lpstr>NPS Request for Information</vt:lpstr>
      <vt:lpstr>Distribute </vt:lpstr>
      <vt:lpstr>Thank You! gnp18-reserve@wpi.edu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Reservation System at Many Glacier For Glacier National Park</dc:title>
  <cp:lastModifiedBy>Dan</cp:lastModifiedBy>
  <cp:revision>1</cp:revision>
  <dcterms:modified xsi:type="dcterms:W3CDTF">2018-10-11T05:08:26Z</dcterms:modified>
</cp:coreProperties>
</file>