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2_88A3EB4B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4_64A8356F.xml" ContentType="application/vnd.ms-powerpoint.comments+xml"/>
  <Override PartName="/ppt/notesSlides/notesSlide4.xml" ContentType="application/vnd.openxmlformats-officedocument.presentationml.notesSlide+xml"/>
  <Override PartName="/ppt/comments/modernComment_105_18EBF715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C_B69DBC6B.xml" ContentType="application/vnd.ms-powerpoint.comments+xml"/>
  <Override PartName="/ppt/notesSlides/notesSlide7.xml" ContentType="application/vnd.openxmlformats-officedocument.presentationml.notesSlide+xml"/>
  <Override PartName="/ppt/comments/modernComment_10B_5110C3F6.xml" ContentType="application/vnd.ms-powerpoint.comments+xml"/>
  <Override PartName="/ppt/notesSlides/notesSlide8.xml" ContentType="application/vnd.openxmlformats-officedocument.presentationml.notesSlide+xml"/>
  <Override PartName="/ppt/comments/modernComment_10D_E0B0ED2A.xml" ContentType="application/vnd.ms-powerpoint.comments+xml"/>
  <Override PartName="/ppt/notesSlides/notesSlide9.xml" ContentType="application/vnd.openxmlformats-officedocument.presentationml.notesSlide+xml"/>
  <Override PartName="/ppt/comments/modernComment_10E_ADFEBD40.xml" ContentType="application/vnd.ms-powerpoint.comments+xml"/>
  <Override PartName="/ppt/notesSlides/notesSlide10.xml" ContentType="application/vnd.openxmlformats-officedocument.presentationml.notesSlide+xml"/>
  <Override PartName="/ppt/comments/modernComment_119_3288763E.xml" ContentType="application/vnd.ms-powerpoint.comments+xml"/>
  <Override PartName="/ppt/comments/modernComment_11A_A6785A67.xml" ContentType="application/vnd.ms-powerpoint.comments+xml"/>
  <Override PartName="/ppt/notesSlides/notesSlide11.xml" ContentType="application/vnd.openxmlformats-officedocument.presentationml.notesSlide+xml"/>
  <Override PartName="/ppt/comments/modernComment_113_B9BCE633.xml" ContentType="application/vnd.ms-powerpoint.comments+xml"/>
  <Override PartName="/ppt/comments/modernComment_118_AE3E5FD4.xml" ContentType="application/vnd.ms-powerpoint.comments+xml"/>
  <Override PartName="/ppt/comments/modernComment_110_3216FA77.xml" ContentType="application/vnd.ms-powerpoint.comments+xml"/>
  <Override PartName="/ppt/notesSlides/notesSlide12.xml" ContentType="application/vnd.openxmlformats-officedocument.presentationml.notesSlide+xml"/>
  <Override PartName="/ppt/comments/modernComment_114_470E3548.xml" ContentType="application/vnd.ms-powerpoint.comments+xml"/>
  <Override PartName="/ppt/comments/modernComment_112_936E2FE1.xml" ContentType="application/vnd.ms-powerpoint.comments+xml"/>
  <Override PartName="/ppt/comments/modernComment_116_1025B186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8" r:id="rId5"/>
    <p:sldId id="257" r:id="rId6"/>
    <p:sldId id="260" r:id="rId7"/>
    <p:sldId id="261" r:id="rId8"/>
    <p:sldId id="263" r:id="rId9"/>
    <p:sldId id="266" r:id="rId10"/>
    <p:sldId id="268" r:id="rId11"/>
    <p:sldId id="267" r:id="rId12"/>
    <p:sldId id="269" r:id="rId13"/>
    <p:sldId id="270" r:id="rId14"/>
    <p:sldId id="281" r:id="rId15"/>
    <p:sldId id="282" r:id="rId16"/>
    <p:sldId id="275" r:id="rId17"/>
    <p:sldId id="280" r:id="rId18"/>
    <p:sldId id="272" r:id="rId19"/>
    <p:sldId id="276" r:id="rId20"/>
    <p:sldId id="273" r:id="rId21"/>
    <p:sldId id="274" r:id="rId22"/>
    <p:sldId id="283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88A07E-4B9D-CE4C-1358-012461EBABCA}" name="Penti, Benjamin" initials="PB" userId="S::bjpenti@wpi.edu::592ba4dd-0248-4586-9126-c1fc23ee3f7f" providerId="AD"/>
  <p188:author id="{B974C2CD-73CA-14B3-E3D0-06CA4E74CC16}" name="DeFronzo, Isabella" initials="DI" userId="S::imdefronzo@wpi.edu::54e88c44-7d46-49ce-9f1d-5f25f16e7b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1517"/>
    <a:srgbClr val="FFDB67"/>
    <a:srgbClr val="F7931D"/>
    <a:srgbClr val="975822"/>
    <a:srgbClr val="B5702B"/>
    <a:srgbClr val="FFC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9BF8C0-15B5-F6EF-9DF2-1EC745EAB304}" v="131" dt="2024-04-27T09:45:54.807"/>
    <p1510:client id="{755AD385-FFA9-4BB9-31CB-CB2C150763DD}" v="861" dt="2024-04-27T09:46:18.120"/>
    <p1510:client id="{AF212CA9-EDE9-1A87-E251-C63FD2C1CCCD}" v="1" dt="2024-04-29T07:15:48.782"/>
    <p1510:client id="{BB148EE1-66F9-6A57-A496-3E90ECD2AFA8}" v="2" dt="2024-04-29T07:13:24.948"/>
    <p1510:client id="{C7B6CEA9-5519-FDB8-B54F-77FBCDC1A384}" v="2" dt="2024-04-27T11:04:45.020"/>
    <p1510:client id="{CA95438F-7F5B-BB6D-7982-21D3BAA4045E}" v="13" dt="2024-04-29T07:19:29.171"/>
    <p1510:client id="{F6047643-CC26-34B4-D557-2C301E892BE8}" v="10" dt="2024-04-29T07:19:36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htierova, Saida" userId="S::sabahtierova@wpi.edu::e618b10e-57fa-4c8e-ae0e-1afe5e110937" providerId="AD" clId="Web-{EB6AEECA-103C-CA0D-B13F-0BABFC6311FB}"/>
    <pc:docChg chg="modSld">
      <pc:chgData name="Bahtierova, Saida" userId="S::sabahtierova@wpi.edu::e618b10e-57fa-4c8e-ae0e-1afe5e110937" providerId="AD" clId="Web-{EB6AEECA-103C-CA0D-B13F-0BABFC6311FB}" dt="2024-04-25T13:47:03.538" v="8" actId="1076"/>
      <pc:docMkLst>
        <pc:docMk/>
      </pc:docMkLst>
      <pc:sldChg chg="modSp">
        <pc:chgData name="Bahtierova, Saida" userId="S::sabahtierova@wpi.edu::e618b10e-57fa-4c8e-ae0e-1afe5e110937" providerId="AD" clId="Web-{EB6AEECA-103C-CA0D-B13F-0BABFC6311FB}" dt="2024-04-25T13:47:03.538" v="8" actId="1076"/>
        <pc:sldMkLst>
          <pc:docMk/>
          <pc:sldMk cId="2923323348" sldId="280"/>
        </pc:sldMkLst>
        <pc:picChg chg="mod modCrop">
          <ac:chgData name="Bahtierova, Saida" userId="S::sabahtierova@wpi.edu::e618b10e-57fa-4c8e-ae0e-1afe5e110937" providerId="AD" clId="Web-{EB6AEECA-103C-CA0D-B13F-0BABFC6311FB}" dt="2024-04-25T13:47:03.538" v="8" actId="1076"/>
          <ac:picMkLst>
            <pc:docMk/>
            <pc:sldMk cId="2923323348" sldId="280"/>
            <ac:picMk id="5" creationId="{DDF97D96-1F1E-05E6-B5AA-0ED4372B2FD3}"/>
          </ac:picMkLst>
        </pc:picChg>
      </pc:sldChg>
    </pc:docChg>
  </pc:docChgLst>
  <pc:docChgLst>
    <pc:chgData name="Teague, James" userId="S::jmteague@wpi.edu::24ce7be5-8966-4bdb-a4da-3d25a431d420" providerId="AD" clId="Web-{716B9CDD-CC57-561B-9648-A92427775B65}"/>
    <pc:docChg chg="modSld modMainMaster">
      <pc:chgData name="Teague, James" userId="S::jmteague@wpi.edu::24ce7be5-8966-4bdb-a4da-3d25a431d420" providerId="AD" clId="Web-{716B9CDD-CC57-561B-9648-A92427775B65}" dt="2024-04-25T14:02:17.791" v="89"/>
      <pc:docMkLst>
        <pc:docMk/>
      </pc:docMkLst>
      <pc:sldChg chg="addSp modSp">
        <pc:chgData name="Teague, James" userId="S::jmteague@wpi.edu::24ce7be5-8966-4bdb-a4da-3d25a431d420" providerId="AD" clId="Web-{716B9CDD-CC57-561B-9648-A92427775B65}" dt="2024-04-25T13:58:35.271" v="46" actId="20577"/>
        <pc:sldMkLst>
          <pc:docMk/>
          <pc:sldMk cId="4074870472" sldId="257"/>
        </pc:sldMkLst>
        <pc:spChg chg="add mod">
          <ac:chgData name="Teague, James" userId="S::jmteague@wpi.edu::24ce7be5-8966-4bdb-a4da-3d25a431d420" providerId="AD" clId="Web-{716B9CDD-CC57-561B-9648-A92427775B65}" dt="2024-04-25T13:58:35.271" v="46" actId="20577"/>
          <ac:spMkLst>
            <pc:docMk/>
            <pc:sldMk cId="4074870472" sldId="257"/>
            <ac:spMk id="2" creationId="{46662DE6-32AF-15D1-120A-3B01A8572911}"/>
          </ac:spMkLst>
        </pc:spChg>
      </pc:sldChg>
      <pc:sldChg chg="addSp delSp modSp">
        <pc:chgData name="Teague, James" userId="S::jmteague@wpi.edu::24ce7be5-8966-4bdb-a4da-3d25a431d420" providerId="AD" clId="Web-{716B9CDD-CC57-561B-9648-A92427775B65}" dt="2024-04-25T13:58:21.567" v="42" actId="1076"/>
        <pc:sldMkLst>
          <pc:docMk/>
          <pc:sldMk cId="2292443979" sldId="258"/>
        </pc:sldMkLst>
        <pc:spChg chg="add del mod">
          <ac:chgData name="Teague, James" userId="S::jmteague@wpi.edu::24ce7be5-8966-4bdb-a4da-3d25a431d420" providerId="AD" clId="Web-{716B9CDD-CC57-561B-9648-A92427775B65}" dt="2024-04-25T13:52:41.591" v="1"/>
          <ac:spMkLst>
            <pc:docMk/>
            <pc:sldMk cId="2292443979" sldId="258"/>
            <ac:spMk id="2" creationId="{29709B59-7491-9ABE-D3DB-36D47FD79B29}"/>
          </ac:spMkLst>
        </pc:spChg>
        <pc:spChg chg="add mod">
          <ac:chgData name="Teague, James" userId="S::jmteague@wpi.edu::24ce7be5-8966-4bdb-a4da-3d25a431d420" providerId="AD" clId="Web-{716B9CDD-CC57-561B-9648-A92427775B65}" dt="2024-04-25T13:58:21.567" v="42" actId="1076"/>
          <ac:spMkLst>
            <pc:docMk/>
            <pc:sldMk cId="2292443979" sldId="258"/>
            <ac:spMk id="3" creationId="{BB076112-9B64-53CE-060E-497BDBF93342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3:58:15.380" v="40" actId="20577"/>
        <pc:sldMkLst>
          <pc:docMk/>
          <pc:sldMk cId="1688745327" sldId="260"/>
        </pc:sldMkLst>
        <pc:spChg chg="add mod">
          <ac:chgData name="Teague, James" userId="S::jmteague@wpi.edu::24ce7be5-8966-4bdb-a4da-3d25a431d420" providerId="AD" clId="Web-{716B9CDD-CC57-561B-9648-A92427775B65}" dt="2024-04-25T13:58:15.380" v="40" actId="20577"/>
          <ac:spMkLst>
            <pc:docMk/>
            <pc:sldMk cId="1688745327" sldId="260"/>
            <ac:spMk id="4" creationId="{0B83AE89-FFED-DD98-D50A-B5B587DC4C9F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3:58:03.739" v="36"/>
        <pc:sldMkLst>
          <pc:docMk/>
          <pc:sldMk cId="418117397" sldId="261"/>
        </pc:sldMkLst>
        <pc:spChg chg="add mod">
          <ac:chgData name="Teague, James" userId="S::jmteague@wpi.edu::24ce7be5-8966-4bdb-a4da-3d25a431d420" providerId="AD" clId="Web-{716B9CDD-CC57-561B-9648-A92427775B65}" dt="2024-04-25T13:58:03.739" v="36"/>
          <ac:spMkLst>
            <pc:docMk/>
            <pc:sldMk cId="418117397" sldId="261"/>
            <ac:spMk id="4" creationId="{91A23BD1-A57B-67F4-EA51-4C570D761E95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3:57:48.176" v="32"/>
        <pc:sldMkLst>
          <pc:docMk/>
          <pc:sldMk cId="316460857" sldId="263"/>
        </pc:sldMkLst>
        <pc:spChg chg="add mod">
          <ac:chgData name="Teague, James" userId="S::jmteague@wpi.edu::24ce7be5-8966-4bdb-a4da-3d25a431d420" providerId="AD" clId="Web-{716B9CDD-CC57-561B-9648-A92427775B65}" dt="2024-04-25T13:57:48.176" v="32"/>
          <ac:spMkLst>
            <pc:docMk/>
            <pc:sldMk cId="316460857" sldId="263"/>
            <ac:spMk id="3" creationId="{67E12C64-B81B-1BE7-931F-0E1615039CA2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3:57:36.535" v="27"/>
        <pc:sldMkLst>
          <pc:docMk/>
          <pc:sldMk cId="338617280" sldId="266"/>
        </pc:sldMkLst>
        <pc:spChg chg="add mod">
          <ac:chgData name="Teague, James" userId="S::jmteague@wpi.edu::24ce7be5-8966-4bdb-a4da-3d25a431d420" providerId="AD" clId="Web-{716B9CDD-CC57-561B-9648-A92427775B65}" dt="2024-04-25T13:57:36.535" v="27"/>
          <ac:spMkLst>
            <pc:docMk/>
            <pc:sldMk cId="338617280" sldId="266"/>
            <ac:spMk id="3" creationId="{3F268D45-8DD9-0D8B-EE09-25FD3D76833F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3:57:17.691" v="23" actId="20577"/>
        <pc:sldMkLst>
          <pc:docMk/>
          <pc:sldMk cId="1360053238" sldId="267"/>
        </pc:sldMkLst>
        <pc:spChg chg="add mod">
          <ac:chgData name="Teague, James" userId="S::jmteague@wpi.edu::24ce7be5-8966-4bdb-a4da-3d25a431d420" providerId="AD" clId="Web-{716B9CDD-CC57-561B-9648-A92427775B65}" dt="2024-04-25T13:57:17.691" v="23" actId="20577"/>
          <ac:spMkLst>
            <pc:docMk/>
            <pc:sldMk cId="1360053238" sldId="267"/>
            <ac:spMk id="3" creationId="{0C561867-7DE0-29BE-0132-9E6FF7A2A6B0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3:56:44.175" v="15" actId="20577"/>
        <pc:sldMkLst>
          <pc:docMk/>
          <pc:sldMk cId="3063790699" sldId="268"/>
        </pc:sldMkLst>
        <pc:spChg chg="add mod">
          <ac:chgData name="Teague, James" userId="S::jmteague@wpi.edu::24ce7be5-8966-4bdb-a4da-3d25a431d420" providerId="AD" clId="Web-{716B9CDD-CC57-561B-9648-A92427775B65}" dt="2024-04-25T13:56:44.175" v="15" actId="20577"/>
          <ac:spMkLst>
            <pc:docMk/>
            <pc:sldMk cId="3063790699" sldId="268"/>
            <ac:spMk id="2" creationId="{DA7398FB-DD46-7B92-8A78-B3A701341678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3:59:11.756" v="54"/>
        <pc:sldMkLst>
          <pc:docMk/>
          <pc:sldMk cId="3769691434" sldId="269"/>
        </pc:sldMkLst>
        <pc:spChg chg="add mod">
          <ac:chgData name="Teague, James" userId="S::jmteague@wpi.edu::24ce7be5-8966-4bdb-a4da-3d25a431d420" providerId="AD" clId="Web-{716B9CDD-CC57-561B-9648-A92427775B65}" dt="2024-04-25T13:59:11.756" v="54"/>
          <ac:spMkLst>
            <pc:docMk/>
            <pc:sldMk cId="3769691434" sldId="269"/>
            <ac:spMk id="2" creationId="{F5E8FF3B-D1BB-08D7-7D43-3225CCD358C2}"/>
          </ac:spMkLst>
        </pc:spChg>
        <pc:picChg chg="mod">
          <ac:chgData name="Teague, James" userId="S::jmteague@wpi.edu::24ce7be5-8966-4bdb-a4da-3d25a431d420" providerId="AD" clId="Web-{716B9CDD-CC57-561B-9648-A92427775B65}" dt="2024-04-25T13:58:49.255" v="48" actId="1076"/>
          <ac:picMkLst>
            <pc:docMk/>
            <pc:sldMk cId="3769691434" sldId="269"/>
            <ac:picMk id="5" creationId="{5BCDF7DC-4FEC-878C-B517-C36C9229B024}"/>
          </ac:picMkLst>
        </pc:picChg>
      </pc:sldChg>
      <pc:sldChg chg="addSp modSp">
        <pc:chgData name="Teague, James" userId="S::jmteague@wpi.edu::24ce7be5-8966-4bdb-a4da-3d25a431d420" providerId="AD" clId="Web-{716B9CDD-CC57-561B-9648-A92427775B65}" dt="2024-04-25T13:59:46.928" v="62"/>
        <pc:sldMkLst>
          <pc:docMk/>
          <pc:sldMk cId="2919152960" sldId="270"/>
        </pc:sldMkLst>
        <pc:spChg chg="add mod">
          <ac:chgData name="Teague, James" userId="S::jmteague@wpi.edu::24ce7be5-8966-4bdb-a4da-3d25a431d420" providerId="AD" clId="Web-{716B9CDD-CC57-561B-9648-A92427775B65}" dt="2024-04-25T13:59:46.928" v="62"/>
          <ac:spMkLst>
            <pc:docMk/>
            <pc:sldMk cId="2919152960" sldId="270"/>
            <ac:spMk id="2" creationId="{56AA6DBD-379E-A2FF-1C86-60D87C2640B6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3:59:24.116" v="58"/>
        <pc:sldMkLst>
          <pc:docMk/>
          <pc:sldMk cId="1860152935" sldId="271"/>
        </pc:sldMkLst>
        <pc:spChg chg="add mod">
          <ac:chgData name="Teague, James" userId="S::jmteague@wpi.edu::24ce7be5-8966-4bdb-a4da-3d25a431d420" providerId="AD" clId="Web-{716B9CDD-CC57-561B-9648-A92427775B65}" dt="2024-04-25T13:59:24.116" v="58"/>
          <ac:spMkLst>
            <pc:docMk/>
            <pc:sldMk cId="1860152935" sldId="271"/>
            <ac:spMk id="2" creationId="{5B5746E7-F245-4A1C-B931-71EF32648C20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4:00:11.226" v="70"/>
        <pc:sldMkLst>
          <pc:docMk/>
          <pc:sldMk cId="840366711" sldId="272"/>
        </pc:sldMkLst>
        <pc:spChg chg="add mod">
          <ac:chgData name="Teague, James" userId="S::jmteague@wpi.edu::24ce7be5-8966-4bdb-a4da-3d25a431d420" providerId="AD" clId="Web-{716B9CDD-CC57-561B-9648-A92427775B65}" dt="2024-04-25T14:00:11.226" v="70"/>
          <ac:spMkLst>
            <pc:docMk/>
            <pc:sldMk cId="840366711" sldId="272"/>
            <ac:spMk id="2" creationId="{EED12A8E-0CF4-073F-D332-3C35D04EE2C7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4:01:45.478" v="81"/>
        <pc:sldMkLst>
          <pc:docMk/>
          <pc:sldMk cId="2883541128" sldId="273"/>
        </pc:sldMkLst>
        <pc:spChg chg="add mod">
          <ac:chgData name="Teague, James" userId="S::jmteague@wpi.edu::24ce7be5-8966-4bdb-a4da-3d25a431d420" providerId="AD" clId="Web-{716B9CDD-CC57-561B-9648-A92427775B65}" dt="2024-04-25T14:01:45.478" v="81"/>
          <ac:spMkLst>
            <pc:docMk/>
            <pc:sldMk cId="2883541128" sldId="273"/>
            <ac:spMk id="2" creationId="{85638F1D-E0FF-23E3-9E5A-FDBE0D26DA96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4:01:04.930" v="77"/>
        <pc:sldMkLst>
          <pc:docMk/>
          <pc:sldMk cId="2473471969" sldId="274"/>
        </pc:sldMkLst>
        <pc:spChg chg="add mod">
          <ac:chgData name="Teague, James" userId="S::jmteague@wpi.edu::24ce7be5-8966-4bdb-a4da-3d25a431d420" providerId="AD" clId="Web-{716B9CDD-CC57-561B-9648-A92427775B65}" dt="2024-04-25T14:01:04.930" v="77"/>
          <ac:spMkLst>
            <pc:docMk/>
            <pc:sldMk cId="2473471969" sldId="274"/>
            <ac:spMk id="3" creationId="{25831DBF-EAB9-9247-3B6E-DE938F096FE0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4:00:00.741" v="66"/>
        <pc:sldMkLst>
          <pc:docMk/>
          <pc:sldMk cId="3116164659" sldId="275"/>
        </pc:sldMkLst>
        <pc:spChg chg="add mod">
          <ac:chgData name="Teague, James" userId="S::jmteague@wpi.edu::24ce7be5-8966-4bdb-a4da-3d25a431d420" providerId="AD" clId="Web-{716B9CDD-CC57-561B-9648-A92427775B65}" dt="2024-04-25T14:00:00.741" v="66"/>
          <ac:spMkLst>
            <pc:docMk/>
            <pc:sldMk cId="3116164659" sldId="275"/>
            <ac:spMk id="2" creationId="{5EA90F7C-C155-2670-322B-B2E52A3F6C2E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4:02:04.541" v="85" actId="1076"/>
        <pc:sldMkLst>
          <pc:docMk/>
          <pc:sldMk cId="1192113480" sldId="276"/>
        </pc:sldMkLst>
        <pc:spChg chg="add mod">
          <ac:chgData name="Teague, James" userId="S::jmteague@wpi.edu::24ce7be5-8966-4bdb-a4da-3d25a431d420" providerId="AD" clId="Web-{716B9CDD-CC57-561B-9648-A92427775B65}" dt="2024-04-25T14:02:04.541" v="85" actId="1076"/>
          <ac:spMkLst>
            <pc:docMk/>
            <pc:sldMk cId="1192113480" sldId="276"/>
            <ac:spMk id="2" creationId="{DADDA061-E90E-07B9-D56A-0D167FB9CB94}"/>
          </ac:spMkLst>
        </pc:spChg>
      </pc:sldChg>
      <pc:sldChg chg="addSp delSp modSp">
        <pc:chgData name="Teague, James" userId="S::jmteague@wpi.edu::24ce7be5-8966-4bdb-a4da-3d25a431d420" providerId="AD" clId="Web-{716B9CDD-CC57-561B-9648-A92427775B65}" dt="2024-04-25T14:00:31.601" v="73"/>
        <pc:sldMkLst>
          <pc:docMk/>
          <pc:sldMk cId="4177033883" sldId="277"/>
        </pc:sldMkLst>
        <pc:spChg chg="add del mod">
          <ac:chgData name="Teague, James" userId="S::jmteague@wpi.edu::24ce7be5-8966-4bdb-a4da-3d25a431d420" providerId="AD" clId="Web-{716B9CDD-CC57-561B-9648-A92427775B65}" dt="2024-04-25T14:00:31.601" v="73"/>
          <ac:spMkLst>
            <pc:docMk/>
            <pc:sldMk cId="4177033883" sldId="277"/>
            <ac:spMk id="3" creationId="{35B4F4D4-9700-3C94-0F65-C3C0C8A1B609}"/>
          </ac:spMkLst>
        </pc:spChg>
      </pc:sldChg>
      <pc:sldChg chg="addSp delSp modSp">
        <pc:chgData name="Teague, James" userId="S::jmteague@wpi.edu::24ce7be5-8966-4bdb-a4da-3d25a431d420" providerId="AD" clId="Web-{716B9CDD-CC57-561B-9648-A92427775B65}" dt="2024-04-25T14:00:27.929" v="72"/>
        <pc:sldMkLst>
          <pc:docMk/>
          <pc:sldMk cId="270905734" sldId="278"/>
        </pc:sldMkLst>
        <pc:spChg chg="add del mod">
          <ac:chgData name="Teague, James" userId="S::jmteague@wpi.edu::24ce7be5-8966-4bdb-a4da-3d25a431d420" providerId="AD" clId="Web-{716B9CDD-CC57-561B-9648-A92427775B65}" dt="2024-04-25T14:00:27.929" v="72"/>
          <ac:spMkLst>
            <pc:docMk/>
            <pc:sldMk cId="270905734" sldId="278"/>
            <ac:spMk id="6" creationId="{6AEADCA2-0201-5D67-2D63-45435E90271B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4:00:23.711" v="71" actId="20577"/>
        <pc:sldMkLst>
          <pc:docMk/>
          <pc:sldMk cId="2319339912" sldId="279"/>
        </pc:sldMkLst>
        <pc:spChg chg="add mod">
          <ac:chgData name="Teague, James" userId="S::jmteague@wpi.edu::24ce7be5-8966-4bdb-a4da-3d25a431d420" providerId="AD" clId="Web-{716B9CDD-CC57-561B-9648-A92427775B65}" dt="2024-04-25T14:00:23.711" v="71" actId="20577"/>
          <ac:spMkLst>
            <pc:docMk/>
            <pc:sldMk cId="2319339912" sldId="279"/>
            <ac:spMk id="3" creationId="{5D580767-74DA-1EAE-3992-9BCC7820784A}"/>
          </ac:spMkLst>
        </pc:spChg>
      </pc:sldChg>
      <pc:sldChg chg="addSp modSp">
        <pc:chgData name="Teague, James" userId="S::jmteague@wpi.edu::24ce7be5-8966-4bdb-a4da-3d25a431d420" providerId="AD" clId="Web-{716B9CDD-CC57-561B-9648-A92427775B65}" dt="2024-04-25T14:02:17.791" v="89"/>
        <pc:sldMkLst>
          <pc:docMk/>
          <pc:sldMk cId="2923323348" sldId="280"/>
        </pc:sldMkLst>
        <pc:spChg chg="add mod">
          <ac:chgData name="Teague, James" userId="S::jmteague@wpi.edu::24ce7be5-8966-4bdb-a4da-3d25a431d420" providerId="AD" clId="Web-{716B9CDD-CC57-561B-9648-A92427775B65}" dt="2024-04-25T14:02:17.791" v="89"/>
          <ac:spMkLst>
            <pc:docMk/>
            <pc:sldMk cId="2923323348" sldId="280"/>
            <ac:spMk id="2" creationId="{BE6DB542-543D-D699-D4CE-258F87D95F2F}"/>
          </ac:spMkLst>
        </pc:spChg>
      </pc:sldChg>
      <pc:sldMasterChg chg="mod modSldLayout">
        <pc:chgData name="Teague, James" userId="S::jmteague@wpi.edu::24ce7be5-8966-4bdb-a4da-3d25a431d420" providerId="AD" clId="Web-{716B9CDD-CC57-561B-9648-A92427775B65}" dt="2024-04-25T13:56:58.659" v="18"/>
        <pc:sldMasterMkLst>
          <pc:docMk/>
          <pc:sldMasterMk cId="514994117" sldId="2147483648"/>
        </pc:sldMasterMkLst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118582545" sldId="2147483649"/>
          </pc:sldLayoutMkLst>
        </pc:sldLayoutChg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3553962887" sldId="2147483650"/>
          </pc:sldLayoutMkLst>
        </pc:sldLayoutChg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3929307472" sldId="2147483651"/>
          </pc:sldLayoutMkLst>
        </pc:sldLayoutChg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3816962378" sldId="2147483652"/>
          </pc:sldLayoutMkLst>
        </pc:sldLayoutChg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712432595" sldId="2147483653"/>
          </pc:sldLayoutMkLst>
        </pc:sldLayoutChg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1983682525" sldId="2147483654"/>
          </pc:sldLayoutMkLst>
        </pc:sldLayoutChg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341748455" sldId="2147483655"/>
          </pc:sldLayoutMkLst>
        </pc:sldLayoutChg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2419221663" sldId="2147483656"/>
          </pc:sldLayoutMkLst>
        </pc:sldLayoutChg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3293208932" sldId="2147483657"/>
          </pc:sldLayoutMkLst>
        </pc:sldLayoutChg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3033760911" sldId="2147483658"/>
          </pc:sldLayoutMkLst>
        </pc:sldLayoutChg>
        <pc:sldLayoutChg chg="mod">
          <pc:chgData name="Teague, James" userId="S::jmteague@wpi.edu::24ce7be5-8966-4bdb-a4da-3d25a431d420" providerId="AD" clId="Web-{716B9CDD-CC57-561B-9648-A92427775B65}" dt="2024-04-25T13:56:58.659" v="18"/>
          <pc:sldLayoutMkLst>
            <pc:docMk/>
            <pc:sldMasterMk cId="514994117" sldId="2147483648"/>
            <pc:sldLayoutMk cId="3131542817" sldId="2147483659"/>
          </pc:sldLayoutMkLst>
        </pc:sldLayoutChg>
      </pc:sldMasterChg>
    </pc:docChg>
  </pc:docChgLst>
  <pc:docChgLst>
    <pc:chgData name="Mistry, Vijay" userId="S::vcmistry@wpi.edu::6611ef01-ad1a-4c4b-8ecb-8d80f18620aa" providerId="AD" clId="Web-{BD3318A1-7A79-B76F-D0F2-3C6C6029D41A}"/>
    <pc:docChg chg="modSld sldOrd">
      <pc:chgData name="Mistry, Vijay" userId="S::vcmistry@wpi.edu::6611ef01-ad1a-4c4b-8ecb-8d80f18620aa" providerId="AD" clId="Web-{BD3318A1-7A79-B76F-D0F2-3C6C6029D41A}" dt="2024-04-26T12:02:50.336" v="12"/>
      <pc:docMkLst>
        <pc:docMk/>
      </pc:docMkLst>
      <pc:sldChg chg="modSp">
        <pc:chgData name="Mistry, Vijay" userId="S::vcmistry@wpi.edu::6611ef01-ad1a-4c4b-8ecb-8d80f18620aa" providerId="AD" clId="Web-{BD3318A1-7A79-B76F-D0F2-3C6C6029D41A}" dt="2024-04-26T11:22:59.828" v="11" actId="20577"/>
        <pc:sldMkLst>
          <pc:docMk/>
          <pc:sldMk cId="1192113480" sldId="276"/>
        </pc:sldMkLst>
        <pc:spChg chg="mod">
          <ac:chgData name="Mistry, Vijay" userId="S::vcmistry@wpi.edu::6611ef01-ad1a-4c4b-8ecb-8d80f18620aa" providerId="AD" clId="Web-{BD3318A1-7A79-B76F-D0F2-3C6C6029D41A}" dt="2024-04-26T11:22:59.828" v="11" actId="20577"/>
          <ac:spMkLst>
            <pc:docMk/>
            <pc:sldMk cId="1192113480" sldId="276"/>
            <ac:spMk id="9" creationId="{68593696-E043-0E42-7D37-398264BB8C2B}"/>
          </ac:spMkLst>
        </pc:spChg>
      </pc:sldChg>
      <pc:sldChg chg="modSp">
        <pc:chgData name="Mistry, Vijay" userId="S::vcmistry@wpi.edu::6611ef01-ad1a-4c4b-8ecb-8d80f18620aa" providerId="AD" clId="Web-{BD3318A1-7A79-B76F-D0F2-3C6C6029D41A}" dt="2024-04-26T09:17:09.489" v="0" actId="20577"/>
        <pc:sldMkLst>
          <pc:docMk/>
          <pc:sldMk cId="4177033883" sldId="277"/>
        </pc:sldMkLst>
        <pc:spChg chg="mod">
          <ac:chgData name="Mistry, Vijay" userId="S::vcmistry@wpi.edu::6611ef01-ad1a-4c4b-8ecb-8d80f18620aa" providerId="AD" clId="Web-{BD3318A1-7A79-B76F-D0F2-3C6C6029D41A}" dt="2024-04-26T09:17:09.489" v="0" actId="20577"/>
          <ac:spMkLst>
            <pc:docMk/>
            <pc:sldMk cId="4177033883" sldId="277"/>
            <ac:spMk id="2" creationId="{0BAA21D4-EDC0-9084-3521-EC5DC3175D21}"/>
          </ac:spMkLst>
        </pc:spChg>
      </pc:sldChg>
      <pc:sldChg chg="ord">
        <pc:chgData name="Mistry, Vijay" userId="S::vcmistry@wpi.edu::6611ef01-ad1a-4c4b-8ecb-8d80f18620aa" providerId="AD" clId="Web-{BD3318A1-7A79-B76F-D0F2-3C6C6029D41A}" dt="2024-04-26T12:02:50.336" v="12"/>
        <pc:sldMkLst>
          <pc:docMk/>
          <pc:sldMk cId="2923323348" sldId="280"/>
        </pc:sldMkLst>
      </pc:sldChg>
    </pc:docChg>
  </pc:docChgLst>
  <pc:docChgLst>
    <pc:chgData name="Mistry, Vijay" userId="S::vcmistry@wpi.edu::6611ef01-ad1a-4c4b-8ecb-8d80f18620aa" providerId="AD" clId="Web-{259BF8C0-15B5-F6EF-9DF2-1EC745EAB304}"/>
    <pc:docChg chg="addSld modSld">
      <pc:chgData name="Mistry, Vijay" userId="S::vcmistry@wpi.edu::6611ef01-ad1a-4c4b-8ecb-8d80f18620aa" providerId="AD" clId="Web-{259BF8C0-15B5-F6EF-9DF2-1EC745EAB304}" dt="2024-04-27T09:45:52.073" v="101" actId="20577"/>
      <pc:docMkLst>
        <pc:docMk/>
      </pc:docMkLst>
      <pc:sldChg chg="addSp delSp modSp add replId delAnim">
        <pc:chgData name="Mistry, Vijay" userId="S::vcmistry@wpi.edu::6611ef01-ad1a-4c4b-8ecb-8d80f18620aa" providerId="AD" clId="Web-{259BF8C0-15B5-F6EF-9DF2-1EC745EAB304}" dt="2024-04-27T09:45:52.073" v="101" actId="20577"/>
        <pc:sldMkLst>
          <pc:docMk/>
          <pc:sldMk cId="3530105561" sldId="283"/>
        </pc:sldMkLst>
        <pc:spChg chg="mod">
          <ac:chgData name="Mistry, Vijay" userId="S::vcmistry@wpi.edu::6611ef01-ad1a-4c4b-8ecb-8d80f18620aa" providerId="AD" clId="Web-{259BF8C0-15B5-F6EF-9DF2-1EC745EAB304}" dt="2024-04-27T09:37:35.678" v="36" actId="20577"/>
          <ac:spMkLst>
            <pc:docMk/>
            <pc:sldMk cId="3530105561" sldId="283"/>
            <ac:spMk id="2" creationId="{8B233462-D4B8-A5E7-C27E-46192F49B203}"/>
          </ac:spMkLst>
        </pc:spChg>
        <pc:spChg chg="add mod">
          <ac:chgData name="Mistry, Vijay" userId="S::vcmistry@wpi.edu::6611ef01-ad1a-4c4b-8ecb-8d80f18620aa" providerId="AD" clId="Web-{259BF8C0-15B5-F6EF-9DF2-1EC745EAB304}" dt="2024-04-27T09:45:52.073" v="101" actId="20577"/>
          <ac:spMkLst>
            <pc:docMk/>
            <pc:sldMk cId="3530105561" sldId="283"/>
            <ac:spMk id="5" creationId="{8C581D03-D1D1-60D7-C56E-B3059C5BF936}"/>
          </ac:spMkLst>
        </pc:spChg>
        <pc:spChg chg="del">
          <ac:chgData name="Mistry, Vijay" userId="S::vcmistry@wpi.edu::6611ef01-ad1a-4c4b-8ecb-8d80f18620aa" providerId="AD" clId="Web-{259BF8C0-15B5-F6EF-9DF2-1EC745EAB304}" dt="2024-04-27T09:37:16.630" v="3"/>
          <ac:spMkLst>
            <pc:docMk/>
            <pc:sldMk cId="3530105561" sldId="283"/>
            <ac:spMk id="7" creationId="{FA699C97-7B35-C994-F6F3-60B11DF16339}"/>
          </ac:spMkLst>
        </pc:spChg>
        <pc:spChg chg="del">
          <ac:chgData name="Mistry, Vijay" userId="S::vcmistry@wpi.edu::6611ef01-ad1a-4c4b-8ecb-8d80f18620aa" providerId="AD" clId="Web-{259BF8C0-15B5-F6EF-9DF2-1EC745EAB304}" dt="2024-04-27T09:37:16.630" v="2"/>
          <ac:spMkLst>
            <pc:docMk/>
            <pc:sldMk cId="3530105561" sldId="283"/>
            <ac:spMk id="9" creationId="{A81BFA00-F942-6734-7333-61D49676525B}"/>
          </ac:spMkLst>
        </pc:spChg>
        <pc:spChg chg="del">
          <ac:chgData name="Mistry, Vijay" userId="S::vcmistry@wpi.edu::6611ef01-ad1a-4c4b-8ecb-8d80f18620aa" providerId="AD" clId="Web-{259BF8C0-15B5-F6EF-9DF2-1EC745EAB304}" dt="2024-04-27T09:37:16.630" v="1"/>
          <ac:spMkLst>
            <pc:docMk/>
            <pc:sldMk cId="3530105561" sldId="283"/>
            <ac:spMk id="10" creationId="{5B5C222B-F54B-A740-9397-3FF3D9A01E8E}"/>
          </ac:spMkLst>
        </pc:spChg>
        <pc:picChg chg="del">
          <ac:chgData name="Mistry, Vijay" userId="S::vcmistry@wpi.edu::6611ef01-ad1a-4c4b-8ecb-8d80f18620aa" providerId="AD" clId="Web-{259BF8C0-15B5-F6EF-9DF2-1EC745EAB304}" dt="2024-04-27T09:37:16.630" v="4"/>
          <ac:picMkLst>
            <pc:docMk/>
            <pc:sldMk cId="3530105561" sldId="283"/>
            <ac:picMk id="4" creationId="{F2A17808-0972-8ACD-DB8E-E114394F550A}"/>
          </ac:picMkLst>
        </pc:picChg>
      </pc:sldChg>
    </pc:docChg>
  </pc:docChgLst>
  <pc:docChgLst>
    <pc:chgData name="Penti, Benjamin" userId="S::bjpenti@wpi.edu::592ba4dd-0248-4586-9126-c1fc23ee3f7f" providerId="AD" clId="Web-{BB148EE1-66F9-6A57-A496-3E90ECD2AFA8}"/>
    <pc:docChg chg="modSld">
      <pc:chgData name="Penti, Benjamin" userId="S::bjpenti@wpi.edu::592ba4dd-0248-4586-9126-c1fc23ee3f7f" providerId="AD" clId="Web-{BB148EE1-66F9-6A57-A496-3E90ECD2AFA8}" dt="2024-04-29T07:13:24.948" v="1" actId="20577"/>
      <pc:docMkLst>
        <pc:docMk/>
      </pc:docMkLst>
      <pc:sldChg chg="modSp">
        <pc:chgData name="Penti, Benjamin" userId="S::bjpenti@wpi.edu::592ba4dd-0248-4586-9126-c1fc23ee3f7f" providerId="AD" clId="Web-{BB148EE1-66F9-6A57-A496-3E90ECD2AFA8}" dt="2024-04-29T07:13:24.948" v="1" actId="20577"/>
        <pc:sldMkLst>
          <pc:docMk/>
          <pc:sldMk cId="4074870472" sldId="257"/>
        </pc:sldMkLst>
        <pc:spChg chg="mod">
          <ac:chgData name="Penti, Benjamin" userId="S::bjpenti@wpi.edu::592ba4dd-0248-4586-9126-c1fc23ee3f7f" providerId="AD" clId="Web-{BB148EE1-66F9-6A57-A496-3E90ECD2AFA8}" dt="2024-04-29T07:13:24.948" v="1" actId="20577"/>
          <ac:spMkLst>
            <pc:docMk/>
            <pc:sldMk cId="4074870472" sldId="257"/>
            <ac:spMk id="3" creationId="{28F64568-7A07-68A0-C730-C497C6E15E8D}"/>
          </ac:spMkLst>
        </pc:spChg>
      </pc:sldChg>
    </pc:docChg>
  </pc:docChgLst>
  <pc:docChgLst>
    <pc:chgData name="DeFronzo, Isabella" userId="S::imdefronzo@wpi.edu::54e88c44-7d46-49ce-9f1d-5f25f16e7b81" providerId="AD" clId="Web-{CA95438F-7F5B-BB6D-7982-21D3BAA4045E}"/>
    <pc:docChg chg="delSld modSld">
      <pc:chgData name="DeFronzo, Isabella" userId="S::imdefronzo@wpi.edu::54e88c44-7d46-49ce-9f1d-5f25f16e7b81" providerId="AD" clId="Web-{CA95438F-7F5B-BB6D-7982-21D3BAA4045E}" dt="2024-04-29T07:19:29.171" v="563"/>
      <pc:docMkLst>
        <pc:docMk/>
      </pc:docMkLst>
      <pc:sldChg chg="modSp">
        <pc:chgData name="DeFronzo, Isabella" userId="S::imdefronzo@wpi.edu::54e88c44-7d46-49ce-9f1d-5f25f16e7b81" providerId="AD" clId="Web-{CA95438F-7F5B-BB6D-7982-21D3BAA4045E}" dt="2024-04-29T07:13:32.628" v="11" actId="20577"/>
        <pc:sldMkLst>
          <pc:docMk/>
          <pc:sldMk cId="4074870472" sldId="257"/>
        </pc:sldMkLst>
        <pc:spChg chg="mod">
          <ac:chgData name="DeFronzo, Isabella" userId="S::imdefronzo@wpi.edu::54e88c44-7d46-49ce-9f1d-5f25f16e7b81" providerId="AD" clId="Web-{CA95438F-7F5B-BB6D-7982-21D3BAA4045E}" dt="2024-04-29T07:13:32.628" v="11" actId="20577"/>
          <ac:spMkLst>
            <pc:docMk/>
            <pc:sldMk cId="4074870472" sldId="257"/>
            <ac:spMk id="3" creationId="{28F64568-7A07-68A0-C730-C497C6E15E8D}"/>
          </ac:spMkLst>
        </pc:spChg>
      </pc:sldChg>
      <pc:sldChg chg="modNotes">
        <pc:chgData name="DeFronzo, Isabella" userId="S::imdefronzo@wpi.edu::54e88c44-7d46-49ce-9f1d-5f25f16e7b81" providerId="AD" clId="Web-{CA95438F-7F5B-BB6D-7982-21D3BAA4045E}" dt="2024-04-29T07:16:48.587" v="325"/>
        <pc:sldMkLst>
          <pc:docMk/>
          <pc:sldMk cId="1360053238" sldId="267"/>
        </pc:sldMkLst>
      </pc:sldChg>
      <pc:sldChg chg="modNotes">
        <pc:chgData name="DeFronzo, Isabella" userId="S::imdefronzo@wpi.edu::54e88c44-7d46-49ce-9f1d-5f25f16e7b81" providerId="AD" clId="Web-{CA95438F-7F5B-BB6D-7982-21D3BAA4045E}" dt="2024-04-29T07:16:07.102" v="154"/>
        <pc:sldMkLst>
          <pc:docMk/>
          <pc:sldMk cId="3063790699" sldId="268"/>
        </pc:sldMkLst>
      </pc:sldChg>
      <pc:sldChg chg="modNotes">
        <pc:chgData name="DeFronzo, Isabella" userId="S::imdefronzo@wpi.edu::54e88c44-7d46-49ce-9f1d-5f25f16e7b81" providerId="AD" clId="Web-{CA95438F-7F5B-BB6D-7982-21D3BAA4045E}" dt="2024-04-29T07:18:08.746" v="560"/>
        <pc:sldMkLst>
          <pc:docMk/>
          <pc:sldMk cId="3769691434" sldId="269"/>
        </pc:sldMkLst>
      </pc:sldChg>
      <pc:sldChg chg="modSp">
        <pc:chgData name="DeFronzo, Isabella" userId="S::imdefronzo@wpi.edu::54e88c44-7d46-49ce-9f1d-5f25f16e7b81" providerId="AD" clId="Web-{CA95438F-7F5B-BB6D-7982-21D3BAA4045E}" dt="2024-04-29T05:57:19.843" v="10" actId="20577"/>
        <pc:sldMkLst>
          <pc:docMk/>
          <pc:sldMk cId="2883541128" sldId="273"/>
        </pc:sldMkLst>
        <pc:spChg chg="mod">
          <ac:chgData name="DeFronzo, Isabella" userId="S::imdefronzo@wpi.edu::54e88c44-7d46-49ce-9f1d-5f25f16e7b81" providerId="AD" clId="Web-{CA95438F-7F5B-BB6D-7982-21D3BAA4045E}" dt="2024-04-29T05:57:19.843" v="10" actId="20577"/>
          <ac:spMkLst>
            <pc:docMk/>
            <pc:sldMk cId="2883541128" sldId="273"/>
            <ac:spMk id="6" creationId="{0BF09506-1387-CFCD-13C2-89BA7163310F}"/>
          </ac:spMkLst>
        </pc:spChg>
      </pc:sldChg>
      <pc:sldChg chg="del">
        <pc:chgData name="DeFronzo, Isabella" userId="S::imdefronzo@wpi.edu::54e88c44-7d46-49ce-9f1d-5f25f16e7b81" providerId="AD" clId="Web-{CA95438F-7F5B-BB6D-7982-21D3BAA4045E}" dt="2024-04-29T07:19:29.171" v="563"/>
        <pc:sldMkLst>
          <pc:docMk/>
          <pc:sldMk cId="2319339912" sldId="279"/>
        </pc:sldMkLst>
      </pc:sldChg>
      <pc:sldChg chg="modNotes">
        <pc:chgData name="DeFronzo, Isabella" userId="S::imdefronzo@wpi.edu::54e88c44-7d46-49ce-9f1d-5f25f16e7b81" providerId="AD" clId="Web-{CA95438F-7F5B-BB6D-7982-21D3BAA4045E}" dt="2024-04-29T07:18:59.826" v="562"/>
        <pc:sldMkLst>
          <pc:docMk/>
          <pc:sldMk cId="847803966" sldId="281"/>
        </pc:sldMkLst>
      </pc:sldChg>
    </pc:docChg>
  </pc:docChgLst>
  <pc:docChgLst>
    <pc:chgData name="DeFronzo, Isabella" userId="S::imdefronzo@wpi.edu::54e88c44-7d46-49ce-9f1d-5f25f16e7b81" providerId="AD" clId="Web-{755AD385-FFA9-4BB9-31CB-CB2C150763DD}"/>
    <pc:docChg chg="mod addSld delSld modSld">
      <pc:chgData name="DeFronzo, Isabella" userId="S::imdefronzo@wpi.edu::54e88c44-7d46-49ce-9f1d-5f25f16e7b81" providerId="AD" clId="Web-{755AD385-FFA9-4BB9-31CB-CB2C150763DD}" dt="2024-04-27T09:46:18.120" v="702" actId="20577"/>
      <pc:docMkLst>
        <pc:docMk/>
      </pc:docMkLst>
      <pc:sldChg chg="modSp">
        <pc:chgData name="DeFronzo, Isabella" userId="S::imdefronzo@wpi.edu::54e88c44-7d46-49ce-9f1d-5f25f16e7b81" providerId="AD" clId="Web-{755AD385-FFA9-4BB9-31CB-CB2C150763DD}" dt="2024-04-26T12:04:46.311" v="260" actId="1076"/>
        <pc:sldMkLst>
          <pc:docMk/>
          <pc:sldMk cId="4074870472" sldId="257"/>
        </pc:sldMkLst>
        <pc:picChg chg="mod">
          <ac:chgData name="DeFronzo, Isabella" userId="S::imdefronzo@wpi.edu::54e88c44-7d46-49ce-9f1d-5f25f16e7b81" providerId="AD" clId="Web-{755AD385-FFA9-4BB9-31CB-CB2C150763DD}" dt="2024-04-26T12:04:46.311" v="260" actId="1076"/>
          <ac:picMkLst>
            <pc:docMk/>
            <pc:sldMk cId="4074870472" sldId="257"/>
            <ac:picMk id="6" creationId="{830A5870-D9DA-4530-FB80-4B75322EE6F2}"/>
          </ac:picMkLst>
        </pc:picChg>
      </pc:sldChg>
      <pc:sldChg chg="addCm">
        <pc:chgData name="DeFronzo, Isabella" userId="S::imdefronzo@wpi.edu::54e88c44-7d46-49ce-9f1d-5f25f16e7b81" providerId="AD" clId="Web-{755AD385-FFA9-4BB9-31CB-CB2C150763DD}" dt="2024-04-26T12:04:31.170" v="258"/>
        <pc:sldMkLst>
          <pc:docMk/>
          <pc:sldMk cId="2292443979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Fronzo, Isabella" userId="S::imdefronzo@wpi.edu::54e88c44-7d46-49ce-9f1d-5f25f16e7b81" providerId="AD" clId="Web-{755AD385-FFA9-4BB9-31CB-CB2C150763DD}" dt="2024-04-26T12:04:31.170" v="258"/>
              <pc2:cmMkLst xmlns:pc2="http://schemas.microsoft.com/office/powerpoint/2019/9/main/command">
                <pc:docMk/>
                <pc:sldMk cId="2292443979" sldId="258"/>
                <pc2:cmMk id="{FE556142-77E0-41CC-B564-59538A06814E}"/>
              </pc2:cmMkLst>
            </pc226:cmChg>
          </p:ext>
        </pc:extLst>
      </pc:sldChg>
      <pc:sldChg chg="addCm">
        <pc:chgData name="DeFronzo, Isabella" userId="S::imdefronzo@wpi.edu::54e88c44-7d46-49ce-9f1d-5f25f16e7b81" providerId="AD" clId="Web-{755AD385-FFA9-4BB9-31CB-CB2C150763DD}" dt="2024-04-26T12:05:44.500" v="261"/>
        <pc:sldMkLst>
          <pc:docMk/>
          <pc:sldMk cId="1360053238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Fronzo, Isabella" userId="S::imdefronzo@wpi.edu::54e88c44-7d46-49ce-9f1d-5f25f16e7b81" providerId="AD" clId="Web-{755AD385-FFA9-4BB9-31CB-CB2C150763DD}" dt="2024-04-26T12:05:44.500" v="261"/>
              <pc2:cmMkLst xmlns:pc2="http://schemas.microsoft.com/office/powerpoint/2019/9/main/command">
                <pc:docMk/>
                <pc:sldMk cId="1360053238" sldId="267"/>
                <pc2:cmMk id="{B4F6D89D-AC50-4744-A094-4C29905112DF}"/>
              </pc2:cmMkLst>
            </pc226:cmChg>
          </p:ext>
        </pc:extLst>
      </pc:sldChg>
      <pc:sldChg chg="addCm">
        <pc:chgData name="DeFronzo, Isabella" userId="S::imdefronzo@wpi.edu::54e88c44-7d46-49ce-9f1d-5f25f16e7b81" providerId="AD" clId="Web-{755AD385-FFA9-4BB9-31CB-CB2C150763DD}" dt="2024-04-26T12:06:13.844" v="262"/>
        <pc:sldMkLst>
          <pc:docMk/>
          <pc:sldMk cId="3769691434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Fronzo, Isabella" userId="S::imdefronzo@wpi.edu::54e88c44-7d46-49ce-9f1d-5f25f16e7b81" providerId="AD" clId="Web-{755AD385-FFA9-4BB9-31CB-CB2C150763DD}" dt="2024-04-26T12:06:13.844" v="262"/>
              <pc2:cmMkLst xmlns:pc2="http://schemas.microsoft.com/office/powerpoint/2019/9/main/command">
                <pc:docMk/>
                <pc:sldMk cId="3769691434" sldId="269"/>
                <pc2:cmMk id="{73B92358-6337-4B45-8C18-DA925A5131E6}"/>
              </pc2:cmMkLst>
            </pc226:cmChg>
          </p:ext>
        </pc:extLst>
      </pc:sldChg>
      <pc:sldChg chg="addSp delSp modSp addCm">
        <pc:chgData name="DeFronzo, Isabella" userId="S::imdefronzo@wpi.edu::54e88c44-7d46-49ce-9f1d-5f25f16e7b81" providerId="AD" clId="Web-{755AD385-FFA9-4BB9-31CB-CB2C150763DD}" dt="2024-04-26T13:01:29.606" v="680" actId="20577"/>
        <pc:sldMkLst>
          <pc:docMk/>
          <pc:sldMk cId="2919152960" sldId="270"/>
        </pc:sldMkLst>
        <pc:spChg chg="mod">
          <ac:chgData name="DeFronzo, Isabella" userId="S::imdefronzo@wpi.edu::54e88c44-7d46-49ce-9f1d-5f25f16e7b81" providerId="AD" clId="Web-{755AD385-FFA9-4BB9-31CB-CB2C150763DD}" dt="2024-04-26T11:45:57.764" v="74" actId="20577"/>
          <ac:spMkLst>
            <pc:docMk/>
            <pc:sldMk cId="2919152960" sldId="270"/>
            <ac:spMk id="3" creationId="{AA891C5D-98C5-203E-5FB5-E9931C8C9AE1}"/>
          </ac:spMkLst>
        </pc:spChg>
        <pc:spChg chg="ord">
          <ac:chgData name="DeFronzo, Isabella" userId="S::imdefronzo@wpi.edu::54e88c44-7d46-49ce-9f1d-5f25f16e7b81" providerId="AD" clId="Web-{755AD385-FFA9-4BB9-31CB-CB2C150763DD}" dt="2024-04-26T13:00:15.995" v="678"/>
          <ac:spMkLst>
            <pc:docMk/>
            <pc:sldMk cId="2919152960" sldId="270"/>
            <ac:spMk id="15" creationId="{09EA86B4-7DE6-9646-91DD-7BAD35730602}"/>
          </ac:spMkLst>
        </pc:spChg>
        <pc:spChg chg="mod">
          <ac:chgData name="DeFronzo, Isabella" userId="S::imdefronzo@wpi.edu::54e88c44-7d46-49ce-9f1d-5f25f16e7b81" providerId="AD" clId="Web-{755AD385-FFA9-4BB9-31CB-CB2C150763DD}" dt="2024-04-26T13:01:29.606" v="680" actId="20577"/>
          <ac:spMkLst>
            <pc:docMk/>
            <pc:sldMk cId="2919152960" sldId="270"/>
            <ac:spMk id="18" creationId="{F6520097-93B9-421E-C399-BA31E17F80EB}"/>
          </ac:spMkLst>
        </pc:spChg>
        <pc:picChg chg="add del">
          <ac:chgData name="DeFronzo, Isabella" userId="S::imdefronzo@wpi.edu::54e88c44-7d46-49ce-9f1d-5f25f16e7b81" providerId="AD" clId="Web-{755AD385-FFA9-4BB9-31CB-CB2C150763DD}" dt="2024-04-26T12:16:35.815" v="315"/>
          <ac:picMkLst>
            <pc:docMk/>
            <pc:sldMk cId="2919152960" sldId="270"/>
            <ac:picMk id="4" creationId="{A701675B-6876-B16D-578A-EFCFC599D29F}"/>
          </ac:picMkLst>
        </pc:picChg>
        <pc:picChg chg="mod">
          <ac:chgData name="DeFronzo, Isabella" userId="S::imdefronzo@wpi.edu::54e88c44-7d46-49ce-9f1d-5f25f16e7b81" providerId="AD" clId="Web-{755AD385-FFA9-4BB9-31CB-CB2C150763DD}" dt="2024-04-26T13:00:23.417" v="679" actId="1076"/>
          <ac:picMkLst>
            <pc:docMk/>
            <pc:sldMk cId="2919152960" sldId="270"/>
            <ac:picMk id="20" creationId="{BCBDDC35-C774-D702-0C8A-60748C224316}"/>
          </ac:picMkLst>
        </pc:picChg>
        <pc:picChg chg="mod">
          <ac:chgData name="DeFronzo, Isabella" userId="S::imdefronzo@wpi.edu::54e88c44-7d46-49ce-9f1d-5f25f16e7b81" providerId="AD" clId="Web-{755AD385-FFA9-4BB9-31CB-CB2C150763DD}" dt="2024-04-26T12:17:19.097" v="322" actId="1076"/>
          <ac:picMkLst>
            <pc:docMk/>
            <pc:sldMk cId="2919152960" sldId="270"/>
            <ac:picMk id="22" creationId="{B2B89F4C-5FF4-842E-FF51-1C08ABE5CEE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Fronzo, Isabella" userId="S::imdefronzo@wpi.edu::54e88c44-7d46-49ce-9f1d-5f25f16e7b81" providerId="AD" clId="Web-{755AD385-FFA9-4BB9-31CB-CB2C150763DD}" dt="2024-04-26T12:06:51.502" v="264"/>
              <pc2:cmMkLst xmlns:pc2="http://schemas.microsoft.com/office/powerpoint/2019/9/main/command">
                <pc:docMk/>
                <pc:sldMk cId="2919152960" sldId="270"/>
                <pc2:cmMk id="{A5A3A000-B460-44BF-A1CB-3F748F4362F4}"/>
              </pc2:cmMkLst>
            </pc226:cmChg>
          </p:ext>
        </pc:extLst>
      </pc:sldChg>
      <pc:sldChg chg="del addCm">
        <pc:chgData name="DeFronzo, Isabella" userId="S::imdefronzo@wpi.edu::54e88c44-7d46-49ce-9f1d-5f25f16e7b81" providerId="AD" clId="Web-{755AD385-FFA9-4BB9-31CB-CB2C150763DD}" dt="2024-04-26T12:12:32.511" v="293"/>
        <pc:sldMkLst>
          <pc:docMk/>
          <pc:sldMk cId="1860152935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Fronzo, Isabella" userId="S::imdefronzo@wpi.edu::54e88c44-7d46-49ce-9f1d-5f25f16e7b81" providerId="AD" clId="Web-{755AD385-FFA9-4BB9-31CB-CB2C150763DD}" dt="2024-04-26T12:06:38.611" v="263"/>
              <pc2:cmMkLst xmlns:pc2="http://schemas.microsoft.com/office/powerpoint/2019/9/main/command">
                <pc:docMk/>
                <pc:sldMk cId="1860152935" sldId="271"/>
                <pc2:cmMk id="{1F9086D0-BE82-418F-91CD-0F54D4BAA649}"/>
              </pc2:cmMkLst>
            </pc226:cmChg>
          </p:ext>
        </pc:extLst>
      </pc:sldChg>
      <pc:sldChg chg="addCm">
        <pc:chgData name="DeFronzo, Isabella" userId="S::imdefronzo@wpi.edu::54e88c44-7d46-49ce-9f1d-5f25f16e7b81" providerId="AD" clId="Web-{755AD385-FFA9-4BB9-31CB-CB2C150763DD}" dt="2024-04-26T11:45:10.341" v="2"/>
        <pc:sldMkLst>
          <pc:docMk/>
          <pc:sldMk cId="2473471969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Fronzo, Isabella" userId="S::imdefronzo@wpi.edu::54e88c44-7d46-49ce-9f1d-5f25f16e7b81" providerId="AD" clId="Web-{755AD385-FFA9-4BB9-31CB-CB2C150763DD}" dt="2024-04-26T11:45:10.341" v="2"/>
              <pc2:cmMkLst xmlns:pc2="http://schemas.microsoft.com/office/powerpoint/2019/9/main/command">
                <pc:docMk/>
                <pc:sldMk cId="2473471969" sldId="274"/>
                <pc2:cmMk id="{32166B3A-25EC-465B-89AD-F10E1966E0DF}"/>
              </pc2:cmMkLst>
            </pc226:cmChg>
          </p:ext>
        </pc:extLst>
      </pc:sldChg>
      <pc:sldChg chg="modSp addCm">
        <pc:chgData name="DeFronzo, Isabella" userId="S::imdefronzo@wpi.edu::54e88c44-7d46-49ce-9f1d-5f25f16e7b81" providerId="AD" clId="Web-{755AD385-FFA9-4BB9-31CB-CB2C150763DD}" dt="2024-04-27T09:37:11.519" v="685" actId="20577"/>
        <pc:sldMkLst>
          <pc:docMk/>
          <pc:sldMk cId="270905734" sldId="278"/>
        </pc:sldMkLst>
        <pc:spChg chg="mod">
          <ac:chgData name="DeFronzo, Isabella" userId="S::imdefronzo@wpi.edu::54e88c44-7d46-49ce-9f1d-5f25f16e7b81" providerId="AD" clId="Web-{755AD385-FFA9-4BB9-31CB-CB2C150763DD}" dt="2024-04-27T09:37:11.519" v="685" actId="20577"/>
          <ac:spMkLst>
            <pc:docMk/>
            <pc:sldMk cId="270905734" sldId="278"/>
            <ac:spMk id="2" creationId="{0BAA21D4-EDC0-9084-3521-EC5DC3175D2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Fronzo, Isabella" userId="S::imdefronzo@wpi.edu::54e88c44-7d46-49ce-9f1d-5f25f16e7b81" providerId="AD" clId="Web-{755AD385-FFA9-4BB9-31CB-CB2C150763DD}" dt="2024-04-26T11:44:55.325" v="1"/>
              <pc2:cmMkLst xmlns:pc2="http://schemas.microsoft.com/office/powerpoint/2019/9/main/command">
                <pc:docMk/>
                <pc:sldMk cId="270905734" sldId="278"/>
                <pc2:cmMk id="{DB7D8707-9390-4AEA-AEF8-F841633B2C69}"/>
              </pc2:cmMkLst>
            </pc226:cmChg>
          </p:ext>
        </pc:extLst>
      </pc:sldChg>
      <pc:sldChg chg="addSp delSp modSp new mod setBg addCm modNotes">
        <pc:chgData name="DeFronzo, Isabella" userId="S::imdefronzo@wpi.edu::54e88c44-7d46-49ce-9f1d-5f25f16e7b81" providerId="AD" clId="Web-{755AD385-FFA9-4BB9-31CB-CB2C150763DD}" dt="2024-04-26T12:59:37.759" v="676" actId="1076"/>
        <pc:sldMkLst>
          <pc:docMk/>
          <pc:sldMk cId="847803966" sldId="281"/>
        </pc:sldMkLst>
        <pc:spChg chg="mod">
          <ac:chgData name="DeFronzo, Isabella" userId="S::imdefronzo@wpi.edu::54e88c44-7d46-49ce-9f1d-5f25f16e7b81" providerId="AD" clId="Web-{755AD385-FFA9-4BB9-31CB-CB2C150763DD}" dt="2024-04-26T11:48:59.160" v="139" actId="20577"/>
          <ac:spMkLst>
            <pc:docMk/>
            <pc:sldMk cId="847803966" sldId="281"/>
            <ac:spMk id="2" creationId="{DCFD91A2-1945-45CB-719E-A7241145EE70}"/>
          </ac:spMkLst>
        </pc:spChg>
        <pc:spChg chg="del">
          <ac:chgData name="DeFronzo, Isabella" userId="S::imdefronzo@wpi.edu::54e88c44-7d46-49ce-9f1d-5f25f16e7b81" providerId="AD" clId="Web-{755AD385-FFA9-4BB9-31CB-CB2C150763DD}" dt="2024-04-26T12:13:48.919" v="295"/>
          <ac:spMkLst>
            <pc:docMk/>
            <pc:sldMk cId="847803966" sldId="281"/>
            <ac:spMk id="3" creationId="{BC2F3B90-07D2-DE9F-E6A7-BA8ACD6ABB11}"/>
          </ac:spMkLst>
        </pc:spChg>
        <pc:spChg chg="add mod ord">
          <ac:chgData name="DeFronzo, Isabella" userId="S::imdefronzo@wpi.edu::54e88c44-7d46-49ce-9f1d-5f25f16e7b81" providerId="AD" clId="Web-{755AD385-FFA9-4BB9-31CB-CB2C150763DD}" dt="2024-04-26T12:56:32.129" v="651" actId="14100"/>
          <ac:spMkLst>
            <pc:docMk/>
            <pc:sldMk cId="847803966" sldId="281"/>
            <ac:spMk id="10" creationId="{48B01057-4E93-FA62-3A8A-977EB2DCAD35}"/>
          </ac:spMkLst>
        </pc:spChg>
        <pc:spChg chg="add mod ord">
          <ac:chgData name="DeFronzo, Isabella" userId="S::imdefronzo@wpi.edu::54e88c44-7d46-49ce-9f1d-5f25f16e7b81" providerId="AD" clId="Web-{755AD385-FFA9-4BB9-31CB-CB2C150763DD}" dt="2024-04-26T12:58:31.008" v="671" actId="1076"/>
          <ac:spMkLst>
            <pc:docMk/>
            <pc:sldMk cId="847803966" sldId="281"/>
            <ac:spMk id="12" creationId="{5C2B568B-C327-795B-483F-0E5C4DBDCB3F}"/>
          </ac:spMkLst>
        </pc:spChg>
        <pc:spChg chg="add mod">
          <ac:chgData name="DeFronzo, Isabella" userId="S::imdefronzo@wpi.edu::54e88c44-7d46-49ce-9f1d-5f25f16e7b81" providerId="AD" clId="Web-{755AD385-FFA9-4BB9-31CB-CB2C150763DD}" dt="2024-04-26T12:55:51.441" v="644" actId="1076"/>
          <ac:spMkLst>
            <pc:docMk/>
            <pc:sldMk cId="847803966" sldId="281"/>
            <ac:spMk id="13" creationId="{4860CE19-83B7-DE62-C364-DC9B1B1D4A0D}"/>
          </ac:spMkLst>
        </pc:spChg>
        <pc:spChg chg="add mod ord">
          <ac:chgData name="DeFronzo, Isabella" userId="S::imdefronzo@wpi.edu::54e88c44-7d46-49ce-9f1d-5f25f16e7b81" providerId="AD" clId="Web-{755AD385-FFA9-4BB9-31CB-CB2C150763DD}" dt="2024-04-26T12:56:02.910" v="647" actId="1076"/>
          <ac:spMkLst>
            <pc:docMk/>
            <pc:sldMk cId="847803966" sldId="281"/>
            <ac:spMk id="19" creationId="{138512EB-A238-214B-0EBC-6875783A8B76}"/>
          </ac:spMkLst>
        </pc:spChg>
        <pc:spChg chg="add del mod">
          <ac:chgData name="DeFronzo, Isabella" userId="S::imdefronzo@wpi.edu::54e88c44-7d46-49ce-9f1d-5f25f16e7b81" providerId="AD" clId="Web-{755AD385-FFA9-4BB9-31CB-CB2C150763DD}" dt="2024-04-26T12:33:14.842" v="582"/>
          <ac:spMkLst>
            <pc:docMk/>
            <pc:sldMk cId="847803966" sldId="281"/>
            <ac:spMk id="20" creationId="{A0F16DD0-9B7C-AFB1-ED74-7026F9E6DB5A}"/>
          </ac:spMkLst>
        </pc:spChg>
        <pc:spChg chg="add del mod">
          <ac:chgData name="DeFronzo, Isabella" userId="S::imdefronzo@wpi.edu::54e88c44-7d46-49ce-9f1d-5f25f16e7b81" providerId="AD" clId="Web-{755AD385-FFA9-4BB9-31CB-CB2C150763DD}" dt="2024-04-26T12:29:14.851" v="559"/>
          <ac:spMkLst>
            <pc:docMk/>
            <pc:sldMk cId="847803966" sldId="281"/>
            <ac:spMk id="21" creationId="{963E9357-83CF-6D64-BCED-4DBE92028C28}"/>
          </ac:spMkLst>
        </pc:spChg>
        <pc:spChg chg="add del mod">
          <ac:chgData name="DeFronzo, Isabella" userId="S::imdefronzo@wpi.edu::54e88c44-7d46-49ce-9f1d-5f25f16e7b81" providerId="AD" clId="Web-{755AD385-FFA9-4BB9-31CB-CB2C150763DD}" dt="2024-04-26T12:29:06.194" v="553"/>
          <ac:spMkLst>
            <pc:docMk/>
            <pc:sldMk cId="847803966" sldId="281"/>
            <ac:spMk id="22" creationId="{9417755E-DB62-5F11-32FE-435E6D79A770}"/>
          </ac:spMkLst>
        </pc:spChg>
        <pc:picChg chg="mod">
          <ac:chgData name="DeFronzo, Isabella" userId="S::imdefronzo@wpi.edu::54e88c44-7d46-49ce-9f1d-5f25f16e7b81" providerId="AD" clId="Web-{755AD385-FFA9-4BB9-31CB-CB2C150763DD}" dt="2024-04-26T12:55:55.769" v="645" actId="1076"/>
          <ac:picMkLst>
            <pc:docMk/>
            <pc:sldMk cId="847803966" sldId="281"/>
            <ac:picMk id="3" creationId="{BA4B2063-E9F0-3945-6159-1A04B98BD1EE}"/>
          </ac:picMkLst>
        </pc:picChg>
        <pc:picChg chg="add mod">
          <ac:chgData name="DeFronzo, Isabella" userId="S::imdefronzo@wpi.edu::54e88c44-7d46-49ce-9f1d-5f25f16e7b81" providerId="AD" clId="Web-{755AD385-FFA9-4BB9-31CB-CB2C150763DD}" dt="2024-04-26T12:57:07.474" v="657" actId="1076"/>
          <ac:picMkLst>
            <pc:docMk/>
            <pc:sldMk cId="847803966" sldId="281"/>
            <ac:picMk id="5" creationId="{2E11FAF2-81B0-0650-B5E6-A97C28966223}"/>
          </ac:picMkLst>
        </pc:picChg>
        <pc:picChg chg="add mod ord">
          <ac:chgData name="DeFronzo, Isabella" userId="S::imdefronzo@wpi.edu::54e88c44-7d46-49ce-9f1d-5f25f16e7b81" providerId="AD" clId="Web-{755AD385-FFA9-4BB9-31CB-CB2C150763DD}" dt="2024-04-26T12:56:07.660" v="648" actId="1076"/>
          <ac:picMkLst>
            <pc:docMk/>
            <pc:sldMk cId="847803966" sldId="281"/>
            <ac:picMk id="6" creationId="{6F77D7A9-6DAF-745C-1C71-40D4641D45D7}"/>
          </ac:picMkLst>
        </pc:picChg>
        <pc:picChg chg="add mod ord">
          <ac:chgData name="DeFronzo, Isabella" userId="S::imdefronzo@wpi.edu::54e88c44-7d46-49ce-9f1d-5f25f16e7b81" providerId="AD" clId="Web-{755AD385-FFA9-4BB9-31CB-CB2C150763DD}" dt="2024-04-26T12:59:37.759" v="676" actId="1076"/>
          <ac:picMkLst>
            <pc:docMk/>
            <pc:sldMk cId="847803966" sldId="281"/>
            <ac:picMk id="8" creationId="{EBF4B6E9-E3B1-0715-9283-81D42D7C7FFA}"/>
          </ac:picMkLst>
        </pc:picChg>
        <pc:picChg chg="add del">
          <ac:chgData name="DeFronzo, Isabella" userId="S::imdefronzo@wpi.edu::54e88c44-7d46-49ce-9f1d-5f25f16e7b81" providerId="AD" clId="Web-{755AD385-FFA9-4BB9-31CB-CB2C150763DD}" dt="2024-04-26T12:16:59.706" v="317"/>
          <ac:picMkLst>
            <pc:docMk/>
            <pc:sldMk cId="847803966" sldId="281"/>
            <ac:picMk id="15" creationId="{23E1D557-EA56-38C5-FDA1-A4480FA968FA}"/>
          </ac:picMkLst>
        </pc:picChg>
        <pc:picChg chg="add del mod">
          <ac:chgData name="DeFronzo, Isabella" userId="S::imdefronzo@wpi.edu::54e88c44-7d46-49ce-9f1d-5f25f16e7b81" providerId="AD" clId="Web-{755AD385-FFA9-4BB9-31CB-CB2C150763DD}" dt="2024-04-26T12:17:10.300" v="320"/>
          <ac:picMkLst>
            <pc:docMk/>
            <pc:sldMk cId="847803966" sldId="281"/>
            <ac:picMk id="17" creationId="{A76CED1E-756D-9A67-81E5-A4DFF8F748B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Fronzo, Isabella" userId="S::imdefronzo@wpi.edu::54e88c44-7d46-49ce-9f1d-5f25f16e7b81" providerId="AD" clId="Web-{755AD385-FFA9-4BB9-31CB-CB2C150763DD}" dt="2024-04-26T12:06:59.674" v="265"/>
              <pc2:cmMkLst xmlns:pc2="http://schemas.microsoft.com/office/powerpoint/2019/9/main/command">
                <pc:docMk/>
                <pc:sldMk cId="847803966" sldId="281"/>
                <pc2:cmMk id="{CFE2E6C8-50B3-4AFD-913D-3F4AA08ED552}"/>
              </pc2:cmMkLst>
            </pc226:cmChg>
          </p:ext>
        </pc:extLst>
      </pc:sldChg>
      <pc:sldChg chg="addSp delSp modSp add replId addCm modCm">
        <pc:chgData name="DeFronzo, Isabella" userId="S::imdefronzo@wpi.edu::54e88c44-7d46-49ce-9f1d-5f25f16e7b81" providerId="AD" clId="Web-{755AD385-FFA9-4BB9-31CB-CB2C150763DD}" dt="2024-04-26T12:36:52.176" v="620"/>
        <pc:sldMkLst>
          <pc:docMk/>
          <pc:sldMk cId="2792905319" sldId="282"/>
        </pc:sldMkLst>
        <pc:spChg chg="mod">
          <ac:chgData name="DeFronzo, Isabella" userId="S::imdefronzo@wpi.edu::54e88c44-7d46-49ce-9f1d-5f25f16e7b81" providerId="AD" clId="Web-{755AD385-FFA9-4BB9-31CB-CB2C150763DD}" dt="2024-04-26T12:00:27.976" v="257" actId="20577"/>
          <ac:spMkLst>
            <pc:docMk/>
            <pc:sldMk cId="2792905319" sldId="282"/>
            <ac:spMk id="2" creationId="{DCFD91A2-1945-45CB-719E-A7241145EE70}"/>
          </ac:spMkLst>
        </pc:spChg>
        <pc:spChg chg="del">
          <ac:chgData name="DeFronzo, Isabella" userId="S::imdefronzo@wpi.edu::54e88c44-7d46-49ce-9f1d-5f25f16e7b81" providerId="AD" clId="Web-{755AD385-FFA9-4BB9-31CB-CB2C150763DD}" dt="2024-04-26T12:10:31.758" v="267"/>
          <ac:spMkLst>
            <pc:docMk/>
            <pc:sldMk cId="2792905319" sldId="282"/>
            <ac:spMk id="3" creationId="{BC2F3B90-07D2-DE9F-E6A7-BA8ACD6ABB11}"/>
          </ac:spMkLst>
        </pc:spChg>
        <pc:spChg chg="add mod">
          <ac:chgData name="DeFronzo, Isabella" userId="S::imdefronzo@wpi.edu::54e88c44-7d46-49ce-9f1d-5f25f16e7b81" providerId="AD" clId="Web-{755AD385-FFA9-4BB9-31CB-CB2C150763DD}" dt="2024-04-26T12:11:10.728" v="276" actId="1076"/>
          <ac:spMkLst>
            <pc:docMk/>
            <pc:sldMk cId="2792905319" sldId="282"/>
            <ac:spMk id="6" creationId="{429AA611-B350-9FA0-4BBB-8DDB0C952AD9}"/>
          </ac:spMkLst>
        </pc:spChg>
        <pc:spChg chg="add mod">
          <ac:chgData name="DeFronzo, Isabella" userId="S::imdefronzo@wpi.edu::54e88c44-7d46-49ce-9f1d-5f25f16e7b81" providerId="AD" clId="Web-{755AD385-FFA9-4BB9-31CB-CB2C150763DD}" dt="2024-04-26T12:11:04.430" v="274" actId="1076"/>
          <ac:spMkLst>
            <pc:docMk/>
            <pc:sldMk cId="2792905319" sldId="282"/>
            <ac:spMk id="8" creationId="{A94DC8BE-BF57-AB21-4E0E-E5E5691BE0D4}"/>
          </ac:spMkLst>
        </pc:spChg>
        <pc:spChg chg="add mod">
          <ac:chgData name="DeFronzo, Isabella" userId="S::imdefronzo@wpi.edu::54e88c44-7d46-49ce-9f1d-5f25f16e7b81" providerId="AD" clId="Web-{755AD385-FFA9-4BB9-31CB-CB2C150763DD}" dt="2024-04-26T12:12:12.135" v="292" actId="1076"/>
          <ac:spMkLst>
            <pc:docMk/>
            <pc:sldMk cId="2792905319" sldId="282"/>
            <ac:spMk id="10" creationId="{AAC0E216-A6AA-C2C5-D303-5D054C27F19E}"/>
          </ac:spMkLst>
        </pc:spChg>
        <pc:spChg chg="add mod">
          <ac:chgData name="DeFronzo, Isabella" userId="S::imdefronzo@wpi.edu::54e88c44-7d46-49ce-9f1d-5f25f16e7b81" providerId="AD" clId="Web-{755AD385-FFA9-4BB9-31CB-CB2C150763DD}" dt="2024-04-26T12:12:02.995" v="290" actId="1076"/>
          <ac:spMkLst>
            <pc:docMk/>
            <pc:sldMk cId="2792905319" sldId="282"/>
            <ac:spMk id="12" creationId="{66629EB4-8EB8-E74F-D70D-C7305FF754C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Fronzo, Isabella" userId="S::imdefronzo@wpi.edu::54e88c44-7d46-49ce-9f1d-5f25f16e7b81" providerId="AD" clId="Web-{755AD385-FFA9-4BB9-31CB-CB2C150763DD}" dt="2024-04-26T12:12:42.808" v="294"/>
              <pc2:cmMkLst xmlns:pc2="http://schemas.microsoft.com/office/powerpoint/2019/9/main/command">
                <pc:docMk/>
                <pc:sldMk cId="2792905319" sldId="282"/>
                <pc2:cmMk id="{93D7E8E0-BC98-4D3A-95C7-1950C26E94C7}"/>
              </pc2:cmMkLst>
              <pc226:cmRplyChg chg="add">
                <pc226:chgData name="DeFronzo, Isabella" userId="S::imdefronzo@wpi.edu::54e88c44-7d46-49ce-9f1d-5f25f16e7b81" providerId="AD" clId="Web-{755AD385-FFA9-4BB9-31CB-CB2C150763DD}" dt="2024-04-26T12:12:42.808" v="294"/>
                <pc2:cmRplyMkLst xmlns:pc2="http://schemas.microsoft.com/office/powerpoint/2019/9/main/command">
                  <pc:docMk/>
                  <pc:sldMk cId="2792905319" sldId="282"/>
                  <pc2:cmMk id="{93D7E8E0-BC98-4D3A-95C7-1950C26E94C7}"/>
                  <pc2:cmRplyMk id="{7BC68009-3585-49F2-9C77-6C568D4C92CF}"/>
                </pc2:cmRplyMkLst>
              </pc226:cmRplyChg>
            </pc226:cmChg>
          </p:ext>
        </pc:extLst>
      </pc:sldChg>
      <pc:sldChg chg="modSp">
        <pc:chgData name="DeFronzo, Isabella" userId="S::imdefronzo@wpi.edu::54e88c44-7d46-49ce-9f1d-5f25f16e7b81" providerId="AD" clId="Web-{755AD385-FFA9-4BB9-31CB-CB2C150763DD}" dt="2024-04-27T09:46:18.120" v="702" actId="20577"/>
        <pc:sldMkLst>
          <pc:docMk/>
          <pc:sldMk cId="3530105561" sldId="283"/>
        </pc:sldMkLst>
        <pc:spChg chg="mod">
          <ac:chgData name="DeFronzo, Isabella" userId="S::imdefronzo@wpi.edu::54e88c44-7d46-49ce-9f1d-5f25f16e7b81" providerId="AD" clId="Web-{755AD385-FFA9-4BB9-31CB-CB2C150763DD}" dt="2024-04-27T09:46:18.120" v="702" actId="20577"/>
          <ac:spMkLst>
            <pc:docMk/>
            <pc:sldMk cId="3530105561" sldId="283"/>
            <ac:spMk id="5" creationId="{8C581D03-D1D1-60D7-C56E-B3059C5BF936}"/>
          </ac:spMkLst>
        </pc:spChg>
      </pc:sldChg>
    </pc:docChg>
  </pc:docChgLst>
  <pc:docChgLst>
    <pc:chgData name="Bahtierova, Saida" userId="S::sabahtierova@wpi.edu::e618b10e-57fa-4c8e-ae0e-1afe5e110937" providerId="AD" clId="Web-{F6047643-CC26-34B4-D557-2C301E892BE8}"/>
    <pc:docChg chg="modSld">
      <pc:chgData name="Bahtierova, Saida" userId="S::sabahtierova@wpi.edu::e618b10e-57fa-4c8e-ae0e-1afe5e110937" providerId="AD" clId="Web-{F6047643-CC26-34B4-D557-2C301E892BE8}" dt="2024-04-29T07:19:36.329" v="8" actId="20577"/>
      <pc:docMkLst>
        <pc:docMk/>
      </pc:docMkLst>
      <pc:sldChg chg="modSp">
        <pc:chgData name="Bahtierova, Saida" userId="S::sabahtierova@wpi.edu::e618b10e-57fa-4c8e-ae0e-1afe5e110937" providerId="AD" clId="Web-{F6047643-CC26-34B4-D557-2C301E892BE8}" dt="2024-04-29T07:14:46.258" v="7" actId="1076"/>
        <pc:sldMkLst>
          <pc:docMk/>
          <pc:sldMk cId="4074870472" sldId="257"/>
        </pc:sldMkLst>
        <pc:spChg chg="mod">
          <ac:chgData name="Bahtierova, Saida" userId="S::sabahtierova@wpi.edu::e618b10e-57fa-4c8e-ae0e-1afe5e110937" providerId="AD" clId="Web-{F6047643-CC26-34B4-D557-2C301E892BE8}" dt="2024-04-29T07:14:46.258" v="7" actId="1076"/>
          <ac:spMkLst>
            <pc:docMk/>
            <pc:sldMk cId="4074870472" sldId="257"/>
            <ac:spMk id="3" creationId="{28F64568-7A07-68A0-C730-C497C6E15E8D}"/>
          </ac:spMkLst>
        </pc:spChg>
      </pc:sldChg>
      <pc:sldChg chg="modSp">
        <pc:chgData name="Bahtierova, Saida" userId="S::sabahtierova@wpi.edu::e618b10e-57fa-4c8e-ae0e-1afe5e110937" providerId="AD" clId="Web-{F6047643-CC26-34B4-D557-2C301E892BE8}" dt="2024-04-28T21:03:38.671" v="5" actId="20577"/>
        <pc:sldMkLst>
          <pc:docMk/>
          <pc:sldMk cId="840366711" sldId="272"/>
        </pc:sldMkLst>
        <pc:spChg chg="mod">
          <ac:chgData name="Bahtierova, Saida" userId="S::sabahtierova@wpi.edu::e618b10e-57fa-4c8e-ae0e-1afe5e110937" providerId="AD" clId="Web-{F6047643-CC26-34B4-D557-2C301E892BE8}" dt="2024-04-28T21:03:38.671" v="5" actId="20577"/>
          <ac:spMkLst>
            <pc:docMk/>
            <pc:sldMk cId="840366711" sldId="272"/>
            <ac:spMk id="3" creationId="{AA891C5D-98C5-203E-5FB5-E9931C8C9AE1}"/>
          </ac:spMkLst>
        </pc:spChg>
      </pc:sldChg>
      <pc:sldChg chg="modSp">
        <pc:chgData name="Bahtierova, Saida" userId="S::sabahtierova@wpi.edu::e618b10e-57fa-4c8e-ae0e-1afe5e110937" providerId="AD" clId="Web-{F6047643-CC26-34B4-D557-2C301E892BE8}" dt="2024-04-29T07:19:36.329" v="8" actId="20577"/>
        <pc:sldMkLst>
          <pc:docMk/>
          <pc:sldMk cId="847803966" sldId="281"/>
        </pc:sldMkLst>
        <pc:spChg chg="mod">
          <ac:chgData name="Bahtierova, Saida" userId="S::sabahtierova@wpi.edu::e618b10e-57fa-4c8e-ae0e-1afe5e110937" providerId="AD" clId="Web-{F6047643-CC26-34B4-D557-2C301E892BE8}" dt="2024-04-29T07:19:36.329" v="8" actId="20577"/>
          <ac:spMkLst>
            <pc:docMk/>
            <pc:sldMk cId="847803966" sldId="281"/>
            <ac:spMk id="2" creationId="{DCFD91A2-1945-45CB-719E-A7241145EE70}"/>
          </ac:spMkLst>
        </pc:spChg>
      </pc:sldChg>
    </pc:docChg>
  </pc:docChgLst>
  <pc:docChgLst>
    <pc:chgData name="Mistry, Vijay" userId="S::vcmistry@wpi.edu::6611ef01-ad1a-4c4b-8ecb-8d80f18620aa" providerId="AD" clId="Web-{E6E17C04-A226-BC82-6693-CE8954E8FACB}"/>
    <pc:docChg chg="addSld delSld modSld">
      <pc:chgData name="Mistry, Vijay" userId="S::vcmistry@wpi.edu::6611ef01-ad1a-4c4b-8ecb-8d80f18620aa" providerId="AD" clId="Web-{E6E17C04-A226-BC82-6693-CE8954E8FACB}" dt="2024-04-26T12:54:03.765" v="31"/>
      <pc:docMkLst>
        <pc:docMk/>
      </pc:docMkLst>
      <pc:sldChg chg="modSp modCm">
        <pc:chgData name="Mistry, Vijay" userId="S::vcmistry@wpi.edu::6611ef01-ad1a-4c4b-8ecb-8d80f18620aa" providerId="AD" clId="Web-{E6E17C04-A226-BC82-6693-CE8954E8FACB}" dt="2024-04-26T12:14:17.026" v="7"/>
        <pc:sldMkLst>
          <pc:docMk/>
          <pc:sldMk cId="2292443979" sldId="258"/>
        </pc:sldMkLst>
        <pc:spChg chg="mod">
          <ac:chgData name="Mistry, Vijay" userId="S::vcmistry@wpi.edu::6611ef01-ad1a-4c4b-8ecb-8d80f18620aa" providerId="AD" clId="Web-{E6E17C04-A226-BC82-6693-CE8954E8FACB}" dt="2024-04-26T12:14:11.823" v="6" actId="14100"/>
          <ac:spMkLst>
            <pc:docMk/>
            <pc:sldMk cId="2292443979" sldId="258"/>
            <ac:spMk id="6" creationId="{94E1146C-9B2D-D088-8042-987FAD7DA8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stry, Vijay" userId="S::vcmistry@wpi.edu::6611ef01-ad1a-4c4b-8ecb-8d80f18620aa" providerId="AD" clId="Web-{E6E17C04-A226-BC82-6693-CE8954E8FACB}" dt="2024-04-26T12:14:17.026" v="7"/>
              <pc2:cmMkLst xmlns:pc2="http://schemas.microsoft.com/office/powerpoint/2019/9/main/command">
                <pc:docMk/>
                <pc:sldMk cId="2292443979" sldId="258"/>
                <pc2:cmMk id="{FE556142-77E0-41CC-B564-59538A06814E}"/>
              </pc2:cmMkLst>
            </pc226:cmChg>
          </p:ext>
        </pc:extLst>
      </pc:sldChg>
      <pc:sldChg chg="addSp delSp modSp">
        <pc:chgData name="Mistry, Vijay" userId="S::vcmistry@wpi.edu::6611ef01-ad1a-4c4b-8ecb-8d80f18620aa" providerId="AD" clId="Web-{E6E17C04-A226-BC82-6693-CE8954E8FACB}" dt="2024-04-26T12:51:55.636" v="26" actId="1076"/>
        <pc:sldMkLst>
          <pc:docMk/>
          <pc:sldMk cId="2919152960" sldId="270"/>
        </pc:sldMkLst>
        <pc:spChg chg="add del">
          <ac:chgData name="Mistry, Vijay" userId="S::vcmistry@wpi.edu::6611ef01-ad1a-4c4b-8ecb-8d80f18620aa" providerId="AD" clId="Web-{E6E17C04-A226-BC82-6693-CE8954E8FACB}" dt="2024-04-26T12:51:52.417" v="24"/>
          <ac:spMkLst>
            <pc:docMk/>
            <pc:sldMk cId="2919152960" sldId="270"/>
            <ac:spMk id="5" creationId="{221658D9-06B4-FEE0-C0F2-98B6037D6158}"/>
          </ac:spMkLst>
        </pc:spChg>
        <pc:spChg chg="mod">
          <ac:chgData name="Mistry, Vijay" userId="S::vcmistry@wpi.edu::6611ef01-ad1a-4c4b-8ecb-8d80f18620aa" providerId="AD" clId="Web-{E6E17C04-A226-BC82-6693-CE8954E8FACB}" dt="2024-04-26T12:51:55.636" v="26" actId="1076"/>
          <ac:spMkLst>
            <pc:docMk/>
            <pc:sldMk cId="2919152960" sldId="270"/>
            <ac:spMk id="26" creationId="{365D759A-EAE8-9E9F-677D-AFB7612D1E4A}"/>
          </ac:spMkLst>
        </pc:spChg>
      </pc:sldChg>
      <pc:sldChg chg="addSp modSp">
        <pc:chgData name="Mistry, Vijay" userId="S::vcmistry@wpi.edu::6611ef01-ad1a-4c4b-8ecb-8d80f18620aa" providerId="AD" clId="Web-{E6E17C04-A226-BC82-6693-CE8954E8FACB}" dt="2024-04-26T12:54:03.765" v="31"/>
        <pc:sldMkLst>
          <pc:docMk/>
          <pc:sldMk cId="847803966" sldId="281"/>
        </pc:sldMkLst>
        <pc:picChg chg="add mod modCrop">
          <ac:chgData name="Mistry, Vijay" userId="S::vcmistry@wpi.edu::6611ef01-ad1a-4c4b-8ecb-8d80f18620aa" providerId="AD" clId="Web-{E6E17C04-A226-BC82-6693-CE8954E8FACB}" dt="2024-04-26T12:53:11.826" v="29"/>
          <ac:picMkLst>
            <pc:docMk/>
            <pc:sldMk cId="847803966" sldId="281"/>
            <ac:picMk id="3" creationId="{BA4B2063-E9F0-3945-6159-1A04B98BD1EE}"/>
          </ac:picMkLst>
        </pc:picChg>
        <pc:picChg chg="mod">
          <ac:chgData name="Mistry, Vijay" userId="S::vcmistry@wpi.edu::6611ef01-ad1a-4c4b-8ecb-8d80f18620aa" providerId="AD" clId="Web-{E6E17C04-A226-BC82-6693-CE8954E8FACB}" dt="2024-04-26T12:54:03.765" v="31"/>
          <ac:picMkLst>
            <pc:docMk/>
            <pc:sldMk cId="847803966" sldId="281"/>
            <ac:picMk id="5" creationId="{2E11FAF2-81B0-0650-B5E6-A97C28966223}"/>
          </ac:picMkLst>
        </pc:picChg>
      </pc:sldChg>
      <pc:sldChg chg="del">
        <pc:chgData name="Mistry, Vijay" userId="S::vcmistry@wpi.edu::6611ef01-ad1a-4c4b-8ecb-8d80f18620aa" providerId="AD" clId="Web-{E6E17C04-A226-BC82-6693-CE8954E8FACB}" dt="2024-04-26T12:33:02.276" v="11"/>
        <pc:sldMkLst>
          <pc:docMk/>
          <pc:sldMk cId="2792905319" sldId="282"/>
        </pc:sldMkLst>
      </pc:sldChg>
      <pc:sldChg chg="add del replId">
        <pc:chgData name="Mistry, Vijay" userId="S::vcmistry@wpi.edu::6611ef01-ad1a-4c4b-8ecb-8d80f18620aa" providerId="AD" clId="Web-{E6E17C04-A226-BC82-6693-CE8954E8FACB}" dt="2024-04-26T12:33:08.839" v="14"/>
        <pc:sldMkLst>
          <pc:docMk/>
          <pc:sldMk cId="4119417278" sldId="282"/>
        </pc:sldMkLst>
      </pc:sldChg>
      <pc:sldChg chg="add del replId">
        <pc:chgData name="Mistry, Vijay" userId="S::vcmistry@wpi.edu::6611ef01-ad1a-4c4b-8ecb-8d80f18620aa" providerId="AD" clId="Web-{E6E17C04-A226-BC82-6693-CE8954E8FACB}" dt="2024-04-26T12:33:03.464" v="12"/>
        <pc:sldMkLst>
          <pc:docMk/>
          <pc:sldMk cId="2400068986" sldId="283"/>
        </pc:sldMkLst>
      </pc:sldChg>
      <pc:sldChg chg="add del replId">
        <pc:chgData name="Mistry, Vijay" userId="S::vcmistry@wpi.edu::6611ef01-ad1a-4c4b-8ecb-8d80f18620aa" providerId="AD" clId="Web-{E6E17C04-A226-BC82-6693-CE8954E8FACB}" dt="2024-04-26T12:33:00.011" v="10"/>
        <pc:sldMkLst>
          <pc:docMk/>
          <pc:sldMk cId="637386626" sldId="284"/>
        </pc:sldMkLst>
      </pc:sldChg>
    </pc:docChg>
  </pc:docChgLst>
  <pc:docChgLst>
    <pc:chgData name="Bahtierova, Saida" userId="S::sabahtierova@wpi.edu::e618b10e-57fa-4c8e-ae0e-1afe5e110937" providerId="AD" clId="Web-{C7B6CEA9-5519-FDB8-B54F-77FBCDC1A384}"/>
    <pc:docChg chg="modSld">
      <pc:chgData name="Bahtierova, Saida" userId="S::sabahtierova@wpi.edu::e618b10e-57fa-4c8e-ae0e-1afe5e110937" providerId="AD" clId="Web-{C7B6CEA9-5519-FDB8-B54F-77FBCDC1A384}" dt="2024-04-27T11:26:04.547" v="1883"/>
      <pc:docMkLst>
        <pc:docMk/>
      </pc:docMkLst>
      <pc:sldChg chg="modNotes">
        <pc:chgData name="Bahtierova, Saida" userId="S::sabahtierova@wpi.edu::e618b10e-57fa-4c8e-ae0e-1afe5e110937" providerId="AD" clId="Web-{C7B6CEA9-5519-FDB8-B54F-77FBCDC1A384}" dt="2024-04-27T10:57:30.472" v="470"/>
        <pc:sldMkLst>
          <pc:docMk/>
          <pc:sldMk cId="4074870472" sldId="257"/>
        </pc:sldMkLst>
      </pc:sldChg>
      <pc:sldChg chg="modNotes">
        <pc:chgData name="Bahtierova, Saida" userId="S::sabahtierova@wpi.edu::e618b10e-57fa-4c8e-ae0e-1afe5e110937" providerId="AD" clId="Web-{C7B6CEA9-5519-FDB8-B54F-77FBCDC1A384}" dt="2024-04-27T11:04:42.130" v="933"/>
        <pc:sldMkLst>
          <pc:docMk/>
          <pc:sldMk cId="2292443979" sldId="258"/>
        </pc:sldMkLst>
      </pc:sldChg>
      <pc:sldChg chg="modNotes">
        <pc:chgData name="Bahtierova, Saida" userId="S::sabahtierova@wpi.edu::e618b10e-57fa-4c8e-ae0e-1afe5e110937" providerId="AD" clId="Web-{C7B6CEA9-5519-FDB8-B54F-77FBCDC1A384}" dt="2024-04-27T11:02:50.864" v="917"/>
        <pc:sldMkLst>
          <pc:docMk/>
          <pc:sldMk cId="1688745327" sldId="260"/>
        </pc:sldMkLst>
      </pc:sldChg>
      <pc:sldChg chg="modNotes">
        <pc:chgData name="Bahtierova, Saida" userId="S::sabahtierova@wpi.edu::e618b10e-57fa-4c8e-ae0e-1afe5e110937" providerId="AD" clId="Web-{C7B6CEA9-5519-FDB8-B54F-77FBCDC1A384}" dt="2024-04-27T11:19:59.874" v="1600"/>
        <pc:sldMkLst>
          <pc:docMk/>
          <pc:sldMk cId="418117397" sldId="261"/>
        </pc:sldMkLst>
      </pc:sldChg>
      <pc:sldChg chg="modNotes">
        <pc:chgData name="Bahtierova, Saida" userId="S::sabahtierova@wpi.edu::e618b10e-57fa-4c8e-ae0e-1afe5e110937" providerId="AD" clId="Web-{C7B6CEA9-5519-FDB8-B54F-77FBCDC1A384}" dt="2024-04-27T11:26:04.547" v="1883"/>
        <pc:sldMkLst>
          <pc:docMk/>
          <pc:sldMk cId="338617280" sldId="266"/>
        </pc:sldMkLst>
      </pc:sldChg>
    </pc:docChg>
  </pc:docChgLst>
  <pc:docChgLst>
    <pc:chgData name="Bahtierova, Saida" userId="S::sabahtierova@wpi.edu::e618b10e-57fa-4c8e-ae0e-1afe5e110937" providerId="AD" clId="Web-{4CF58113-D64C-6A4C-E7B2-5C5CB467F72F}"/>
    <pc:docChg chg="modSld">
      <pc:chgData name="Bahtierova, Saida" userId="S::sabahtierova@wpi.edu::e618b10e-57fa-4c8e-ae0e-1afe5e110937" providerId="AD" clId="Web-{4CF58113-D64C-6A4C-E7B2-5C5CB467F72F}" dt="2024-04-26T12:16:24.390" v="10"/>
      <pc:docMkLst>
        <pc:docMk/>
      </pc:docMkLst>
      <pc:sldChg chg="modSp">
        <pc:chgData name="Bahtierova, Saida" userId="S::sabahtierova@wpi.edu::e618b10e-57fa-4c8e-ae0e-1afe5e110937" providerId="AD" clId="Web-{4CF58113-D64C-6A4C-E7B2-5C5CB467F72F}" dt="2024-04-26T12:11:53.849" v="7" actId="1076"/>
        <pc:sldMkLst>
          <pc:docMk/>
          <pc:sldMk cId="270905734" sldId="278"/>
        </pc:sldMkLst>
        <pc:spChg chg="mod">
          <ac:chgData name="Bahtierova, Saida" userId="S::sabahtierova@wpi.edu::e618b10e-57fa-4c8e-ae0e-1afe5e110937" providerId="AD" clId="Web-{4CF58113-D64C-6A4C-E7B2-5C5CB467F72F}" dt="2024-04-26T12:11:47.146" v="6" actId="20577"/>
          <ac:spMkLst>
            <pc:docMk/>
            <pc:sldMk cId="270905734" sldId="278"/>
            <ac:spMk id="2" creationId="{0BAA21D4-EDC0-9084-3521-EC5DC3175D21}"/>
          </ac:spMkLst>
        </pc:spChg>
        <pc:picChg chg="mod">
          <ac:chgData name="Bahtierova, Saida" userId="S::sabahtierova@wpi.edu::e618b10e-57fa-4c8e-ae0e-1afe5e110937" providerId="AD" clId="Web-{4CF58113-D64C-6A4C-E7B2-5C5CB467F72F}" dt="2024-04-26T12:11:53.849" v="7" actId="1076"/>
          <ac:picMkLst>
            <pc:docMk/>
            <pc:sldMk cId="270905734" sldId="278"/>
            <ac:picMk id="4" creationId="{26DA7142-771F-E22A-9E47-A67007566463}"/>
          </ac:picMkLst>
        </pc:picChg>
      </pc:sldChg>
      <pc:sldChg chg="mod modShow">
        <pc:chgData name="Bahtierova, Saida" userId="S::sabahtierova@wpi.edu::e618b10e-57fa-4c8e-ae0e-1afe5e110937" providerId="AD" clId="Web-{4CF58113-D64C-6A4C-E7B2-5C5CB467F72F}" dt="2024-04-26T12:11:56.146" v="8"/>
        <pc:sldMkLst>
          <pc:docMk/>
          <pc:sldMk cId="2319339912" sldId="279"/>
        </pc:sldMkLst>
      </pc:sldChg>
      <pc:sldChg chg="modTransition">
        <pc:chgData name="Bahtierova, Saida" userId="S::sabahtierova@wpi.edu::e618b10e-57fa-4c8e-ae0e-1afe5e110937" providerId="AD" clId="Web-{4CF58113-D64C-6A4C-E7B2-5C5CB467F72F}" dt="2024-04-26T12:16:24.390" v="10"/>
        <pc:sldMkLst>
          <pc:docMk/>
          <pc:sldMk cId="847803966" sldId="281"/>
        </pc:sldMkLst>
      </pc:sldChg>
      <pc:sldChg chg="modSp">
        <pc:chgData name="Bahtierova, Saida" userId="S::sabahtierova@wpi.edu::e618b10e-57fa-4c8e-ae0e-1afe5e110937" providerId="AD" clId="Web-{4CF58113-D64C-6A4C-E7B2-5C5CB467F72F}" dt="2024-04-26T12:12:51.085" v="9" actId="1076"/>
        <pc:sldMkLst>
          <pc:docMk/>
          <pc:sldMk cId="2792905319" sldId="282"/>
        </pc:sldMkLst>
        <pc:spChg chg="mod">
          <ac:chgData name="Bahtierova, Saida" userId="S::sabahtierova@wpi.edu::e618b10e-57fa-4c8e-ae0e-1afe5e110937" providerId="AD" clId="Web-{4CF58113-D64C-6A4C-E7B2-5C5CB467F72F}" dt="2024-04-26T12:12:51.085" v="9" actId="1076"/>
          <ac:spMkLst>
            <pc:docMk/>
            <pc:sldMk cId="2792905319" sldId="282"/>
            <ac:spMk id="12" creationId="{66629EB4-8EB8-E74F-D70D-C7305FF754C3}"/>
          </ac:spMkLst>
        </pc:spChg>
      </pc:sldChg>
    </pc:docChg>
  </pc:docChgLst>
  <pc:docChgLst>
    <pc:chgData name="Teague, James" userId="S::jmteague@wpi.edu::24ce7be5-8966-4bdb-a4da-3d25a431d420" providerId="AD" clId="Web-{AF212CA9-EDE9-1A87-E251-C63FD2C1CCCD}"/>
    <pc:docChg chg="modSld">
      <pc:chgData name="Teague, James" userId="S::jmteague@wpi.edu::24ce7be5-8966-4bdb-a4da-3d25a431d420" providerId="AD" clId="Web-{AF212CA9-EDE9-1A87-E251-C63FD2C1CCCD}" dt="2024-04-29T07:15:48.782" v="0" actId="1076"/>
      <pc:docMkLst>
        <pc:docMk/>
      </pc:docMkLst>
      <pc:sldChg chg="modSp">
        <pc:chgData name="Teague, James" userId="S::jmteague@wpi.edu::24ce7be5-8966-4bdb-a4da-3d25a431d420" providerId="AD" clId="Web-{AF212CA9-EDE9-1A87-E251-C63FD2C1CCCD}" dt="2024-04-29T07:15:48.782" v="0" actId="1076"/>
        <pc:sldMkLst>
          <pc:docMk/>
          <pc:sldMk cId="3063790699" sldId="268"/>
        </pc:sldMkLst>
        <pc:picChg chg="mod">
          <ac:chgData name="Teague, James" userId="S::jmteague@wpi.edu::24ce7be5-8966-4bdb-a4da-3d25a431d420" providerId="AD" clId="Web-{AF212CA9-EDE9-1A87-E251-C63FD2C1CCCD}" dt="2024-04-29T07:15:48.782" v="0" actId="1076"/>
          <ac:picMkLst>
            <pc:docMk/>
            <pc:sldMk cId="3063790699" sldId="268"/>
            <ac:picMk id="10" creationId="{C1AA0091-3EFE-C449-FF6E-7BFCF5D7AA2F}"/>
          </ac:picMkLst>
        </pc:picChg>
      </pc:sldChg>
    </pc:docChg>
  </pc:docChgLst>
  <pc:docChgLst>
    <pc:chgData name="Teague, James" userId="S::jmteague@wpi.edu::24ce7be5-8966-4bdb-a4da-3d25a431d420" providerId="AD" clId="Web-{8C950983-CA4B-0501-F7D5-1209D60E227E}"/>
    <pc:docChg chg="modSld">
      <pc:chgData name="Teague, James" userId="S::jmteague@wpi.edu::24ce7be5-8966-4bdb-a4da-3d25a431d420" providerId="AD" clId="Web-{8C950983-CA4B-0501-F7D5-1209D60E227E}" dt="2024-04-26T17:14:41.601" v="180" actId="20577"/>
      <pc:docMkLst>
        <pc:docMk/>
      </pc:docMkLst>
      <pc:sldChg chg="addSp delSp modSp">
        <pc:chgData name="Teague, James" userId="S::jmteague@wpi.edu::24ce7be5-8966-4bdb-a4da-3d25a431d420" providerId="AD" clId="Web-{8C950983-CA4B-0501-F7D5-1209D60E227E}" dt="2024-04-26T17:08:26.494" v="60" actId="20577"/>
        <pc:sldMkLst>
          <pc:docMk/>
          <pc:sldMk cId="1360053238" sldId="267"/>
        </pc:sldMkLst>
        <pc:spChg chg="add mod">
          <ac:chgData name="Teague, James" userId="S::jmteague@wpi.edu::24ce7be5-8966-4bdb-a4da-3d25a431d420" providerId="AD" clId="Web-{8C950983-CA4B-0501-F7D5-1209D60E227E}" dt="2024-04-26T17:06:25.646" v="18" actId="14100"/>
          <ac:spMkLst>
            <pc:docMk/>
            <pc:sldMk cId="1360053238" sldId="267"/>
            <ac:spMk id="4" creationId="{06860466-57A4-7E38-BC68-A2F2205F24B6}"/>
          </ac:spMkLst>
        </pc:spChg>
        <pc:spChg chg="add mod">
          <ac:chgData name="Teague, James" userId="S::jmteague@wpi.edu::24ce7be5-8966-4bdb-a4da-3d25a431d420" providerId="AD" clId="Web-{8C950983-CA4B-0501-F7D5-1209D60E227E}" dt="2024-04-26T17:08:26.494" v="60" actId="20577"/>
          <ac:spMkLst>
            <pc:docMk/>
            <pc:sldMk cId="1360053238" sldId="267"/>
            <ac:spMk id="6" creationId="{DDD7F8A4-0719-F3F1-0347-EA4D4A440023}"/>
          </ac:spMkLst>
        </pc:spChg>
        <pc:spChg chg="del mod">
          <ac:chgData name="Teague, James" userId="S::jmteague@wpi.edu::24ce7be5-8966-4bdb-a4da-3d25a431d420" providerId="AD" clId="Web-{8C950983-CA4B-0501-F7D5-1209D60E227E}" dt="2024-04-26T17:04:04.626" v="4"/>
          <ac:spMkLst>
            <pc:docMk/>
            <pc:sldMk cId="1360053238" sldId="267"/>
            <ac:spMk id="15" creationId="{3BBC75C6-2B9B-A9EB-CF06-75475BFC083A}"/>
          </ac:spMkLst>
        </pc:spChg>
      </pc:sldChg>
      <pc:sldChg chg="addSp delSp modSp">
        <pc:chgData name="Teague, James" userId="S::jmteague@wpi.edu::24ce7be5-8966-4bdb-a4da-3d25a431d420" providerId="AD" clId="Web-{8C950983-CA4B-0501-F7D5-1209D60E227E}" dt="2024-04-26T17:14:41.601" v="180" actId="20577"/>
        <pc:sldMkLst>
          <pc:docMk/>
          <pc:sldMk cId="3063790699" sldId="268"/>
        </pc:sldMkLst>
        <pc:spChg chg="add mod">
          <ac:chgData name="Teague, James" userId="S::jmteague@wpi.edu::24ce7be5-8966-4bdb-a4da-3d25a431d420" providerId="AD" clId="Web-{8C950983-CA4B-0501-F7D5-1209D60E227E}" dt="2024-04-26T17:12:58.019" v="75"/>
          <ac:spMkLst>
            <pc:docMk/>
            <pc:sldMk cId="3063790699" sldId="268"/>
            <ac:spMk id="4" creationId="{980C764B-D2FF-F541-7E89-469F0D4985C4}"/>
          </ac:spMkLst>
        </pc:spChg>
        <pc:spChg chg="add del mod">
          <ac:chgData name="Teague, James" userId="S::jmteague@wpi.edu::24ce7be5-8966-4bdb-a4da-3d25a431d420" providerId="AD" clId="Web-{8C950983-CA4B-0501-F7D5-1209D60E227E}" dt="2024-04-26T17:12:58.800" v="76"/>
          <ac:spMkLst>
            <pc:docMk/>
            <pc:sldMk cId="3063790699" sldId="268"/>
            <ac:spMk id="6" creationId="{9EEE0719-07CD-78C7-8CF2-011ABDE64C2E}"/>
          </ac:spMkLst>
        </pc:spChg>
        <pc:spChg chg="add mod">
          <ac:chgData name="Teague, James" userId="S::jmteague@wpi.edu::24ce7be5-8966-4bdb-a4da-3d25a431d420" providerId="AD" clId="Web-{8C950983-CA4B-0501-F7D5-1209D60E227E}" dt="2024-04-26T17:14:41.601" v="180" actId="20577"/>
          <ac:spMkLst>
            <pc:docMk/>
            <pc:sldMk cId="3063790699" sldId="268"/>
            <ac:spMk id="7" creationId="{2044DF59-8B3C-38B2-F569-E743E1C4CC28}"/>
          </ac:spMkLst>
        </pc:spChg>
        <pc:cxnChg chg="add del mod">
          <ac:chgData name="Teague, James" userId="S::jmteague@wpi.edu::24ce7be5-8966-4bdb-a4da-3d25a431d420" providerId="AD" clId="Web-{8C950983-CA4B-0501-F7D5-1209D60E227E}" dt="2024-04-26T17:10:10.842" v="69"/>
          <ac:cxnSpMkLst>
            <pc:docMk/>
            <pc:sldMk cId="3063790699" sldId="268"/>
            <ac:cxnSpMk id="5" creationId="{E6FE180D-D82F-9D3C-D6E3-4D58351E199C}"/>
          </ac:cxnSpMkLst>
        </pc:cxnChg>
      </pc:sldChg>
    </pc:docChg>
  </pc:docChgLst>
  <pc:docChgLst>
    <pc:chgData name="Teague, James" userId="S::jmteague@wpi.edu::24ce7be5-8966-4bdb-a4da-3d25a431d420" providerId="AD" clId="Web-{DA51AF3F-BA44-F81A-E9F3-C6A535A1266D}"/>
    <pc:docChg chg="modSld">
      <pc:chgData name="Teague, James" userId="S::jmteague@wpi.edu::24ce7be5-8966-4bdb-a4da-3d25a431d420" providerId="AD" clId="Web-{DA51AF3F-BA44-F81A-E9F3-C6A535A1266D}" dt="2024-04-26T17:02:51.566" v="52"/>
      <pc:docMkLst>
        <pc:docMk/>
      </pc:docMkLst>
      <pc:sldChg chg="addSp delSp modSp">
        <pc:chgData name="Teague, James" userId="S::jmteague@wpi.edu::24ce7be5-8966-4bdb-a4da-3d25a431d420" providerId="AD" clId="Web-{DA51AF3F-BA44-F81A-E9F3-C6A535A1266D}" dt="2024-04-26T17:02:51.566" v="52"/>
        <pc:sldMkLst>
          <pc:docMk/>
          <pc:sldMk cId="1360053238" sldId="267"/>
        </pc:sldMkLst>
        <pc:spChg chg="add del mod">
          <ac:chgData name="Teague, James" userId="S::jmteague@wpi.edu::24ce7be5-8966-4bdb-a4da-3d25a431d420" providerId="AD" clId="Web-{DA51AF3F-BA44-F81A-E9F3-C6A535A1266D}" dt="2024-04-26T16:57:25.616" v="8"/>
          <ac:spMkLst>
            <pc:docMk/>
            <pc:sldMk cId="1360053238" sldId="267"/>
            <ac:spMk id="4" creationId="{267ADB91-5CCB-FA7D-E9B5-9E0B321B483A}"/>
          </ac:spMkLst>
        </pc:spChg>
        <pc:spChg chg="add">
          <ac:chgData name="Teague, James" userId="S::jmteague@wpi.edu::24ce7be5-8966-4bdb-a4da-3d25a431d420" providerId="AD" clId="Web-{DA51AF3F-BA44-F81A-E9F3-C6A535A1266D}" dt="2024-04-26T17:02:16.189" v="44"/>
          <ac:spMkLst>
            <pc:docMk/>
            <pc:sldMk cId="1360053238" sldId="267"/>
            <ac:spMk id="15" creationId="{3BBC75C6-2B9B-A9EB-CF06-75475BFC083A}"/>
          </ac:spMkLst>
        </pc:spChg>
        <pc:picChg chg="mod">
          <ac:chgData name="Teague, James" userId="S::jmteague@wpi.edu::24ce7be5-8966-4bdb-a4da-3d25a431d420" providerId="AD" clId="Web-{DA51AF3F-BA44-F81A-E9F3-C6A535A1266D}" dt="2024-04-26T16:57:08.960" v="5" actId="1076"/>
          <ac:picMkLst>
            <pc:docMk/>
            <pc:sldMk cId="1360053238" sldId="267"/>
            <ac:picMk id="5" creationId="{503E74FD-2CA7-D629-CFE6-A998BCD4BFB8}"/>
          </ac:picMkLst>
        </pc:picChg>
        <pc:inkChg chg="add del">
          <ac:chgData name="Teague, James" userId="S::jmteague@wpi.edu::24ce7be5-8966-4bdb-a4da-3d25a431d420" providerId="AD" clId="Web-{DA51AF3F-BA44-F81A-E9F3-C6A535A1266D}" dt="2024-04-26T17:01:56.345" v="30"/>
          <ac:inkMkLst>
            <pc:docMk/>
            <pc:sldMk cId="1360053238" sldId="267"/>
            <ac:inkMk id="13" creationId="{2FF55632-65F5-4E43-4072-8C217B0A9FC4}"/>
          </ac:inkMkLst>
        </pc:inkChg>
        <pc:inkChg chg="add del">
          <ac:chgData name="Teague, James" userId="S::jmteague@wpi.edu::24ce7be5-8966-4bdb-a4da-3d25a431d420" providerId="AD" clId="Web-{DA51AF3F-BA44-F81A-E9F3-C6A535A1266D}" dt="2024-04-26T17:02:18.939" v="46"/>
          <ac:inkMkLst>
            <pc:docMk/>
            <pc:sldMk cId="1360053238" sldId="267"/>
            <ac:inkMk id="16" creationId="{AB82D2B1-6D00-C365-A348-B528EAB966DA}"/>
          </ac:inkMkLst>
        </pc:inkChg>
        <pc:inkChg chg="add del">
          <ac:chgData name="Teague, James" userId="S::jmteague@wpi.edu::24ce7be5-8966-4bdb-a4da-3d25a431d420" providerId="AD" clId="Web-{DA51AF3F-BA44-F81A-E9F3-C6A535A1266D}" dt="2024-04-26T17:02:25.783" v="48"/>
          <ac:inkMkLst>
            <pc:docMk/>
            <pc:sldMk cId="1360053238" sldId="267"/>
            <ac:inkMk id="17" creationId="{711DDB95-BC93-CF33-82F6-FBEF4AE4BDD9}"/>
          </ac:inkMkLst>
        </pc:inkChg>
        <pc:inkChg chg="add del">
          <ac:chgData name="Teague, James" userId="S::jmteague@wpi.edu::24ce7be5-8966-4bdb-a4da-3d25a431d420" providerId="AD" clId="Web-{DA51AF3F-BA44-F81A-E9F3-C6A535A1266D}" dt="2024-04-26T17:02:31.049" v="50"/>
          <ac:inkMkLst>
            <pc:docMk/>
            <pc:sldMk cId="1360053238" sldId="267"/>
            <ac:inkMk id="18" creationId="{CC05EA18-960A-D6EF-8F0E-F5779E554DC5}"/>
          </ac:inkMkLst>
        </pc:inkChg>
        <pc:inkChg chg="add del">
          <ac:chgData name="Teague, James" userId="S::jmteague@wpi.edu::24ce7be5-8966-4bdb-a4da-3d25a431d420" providerId="AD" clId="Web-{DA51AF3F-BA44-F81A-E9F3-C6A535A1266D}" dt="2024-04-26T17:02:51.566" v="52"/>
          <ac:inkMkLst>
            <pc:docMk/>
            <pc:sldMk cId="1360053238" sldId="267"/>
            <ac:inkMk id="19" creationId="{11ECE38A-A6DF-6AA6-E327-7C925520F6DE}"/>
          </ac:inkMkLst>
        </pc:inkChg>
        <pc:cxnChg chg="add del mod">
          <ac:chgData name="Teague, James" userId="S::jmteague@wpi.edu::24ce7be5-8966-4bdb-a4da-3d25a431d420" providerId="AD" clId="Web-{DA51AF3F-BA44-F81A-E9F3-C6A535A1266D}" dt="2024-04-26T17:02:13.627" v="43"/>
          <ac:cxnSpMkLst>
            <pc:docMk/>
            <pc:sldMk cId="1360053238" sldId="267"/>
            <ac:cxnSpMk id="6" creationId="{4E98DC0A-8076-8DF4-3AC5-D39FDC35AE93}"/>
          </ac:cxnSpMkLst>
        </pc:cxnChg>
        <pc:cxnChg chg="add del mod">
          <ac:chgData name="Teague, James" userId="S::jmteague@wpi.edu::24ce7be5-8966-4bdb-a4da-3d25a431d420" providerId="AD" clId="Web-{DA51AF3F-BA44-F81A-E9F3-C6A535A1266D}" dt="2024-04-26T17:02:10.892" v="41"/>
          <ac:cxnSpMkLst>
            <pc:docMk/>
            <pc:sldMk cId="1360053238" sldId="267"/>
            <ac:cxnSpMk id="7" creationId="{48ED8713-84CA-51E4-A6CB-C3EC7D30A3DE}"/>
          </ac:cxnSpMkLst>
        </pc:cxnChg>
        <pc:cxnChg chg="add del mod">
          <ac:chgData name="Teague, James" userId="S::jmteague@wpi.edu::24ce7be5-8966-4bdb-a4da-3d25a431d420" providerId="AD" clId="Web-{DA51AF3F-BA44-F81A-E9F3-C6A535A1266D}" dt="2024-04-26T17:02:07.798" v="37"/>
          <ac:cxnSpMkLst>
            <pc:docMk/>
            <pc:sldMk cId="1360053238" sldId="267"/>
            <ac:cxnSpMk id="8" creationId="{C1595225-3F02-166C-6170-650B8D33F8AD}"/>
          </ac:cxnSpMkLst>
        </pc:cxnChg>
        <pc:cxnChg chg="add del mod">
          <ac:chgData name="Teague, James" userId="S::jmteague@wpi.edu::24ce7be5-8966-4bdb-a4da-3d25a431d420" providerId="AD" clId="Web-{DA51AF3F-BA44-F81A-E9F3-C6A535A1266D}" dt="2024-04-26T17:02:01.939" v="35"/>
          <ac:cxnSpMkLst>
            <pc:docMk/>
            <pc:sldMk cId="1360053238" sldId="267"/>
            <ac:cxnSpMk id="9" creationId="{7EB7DF79-F28E-262A-07BC-BE13AC00DCC1}"/>
          </ac:cxnSpMkLst>
        </pc:cxnChg>
        <pc:cxnChg chg="add del mod">
          <ac:chgData name="Teague, James" userId="S::jmteague@wpi.edu::24ce7be5-8966-4bdb-a4da-3d25a431d420" providerId="AD" clId="Web-{DA51AF3F-BA44-F81A-E9F3-C6A535A1266D}" dt="2024-04-26T17:01:58.142" v="32"/>
          <ac:cxnSpMkLst>
            <pc:docMk/>
            <pc:sldMk cId="1360053238" sldId="267"/>
            <ac:cxnSpMk id="11" creationId="{A14F776B-A3AA-8D94-F5E1-F2360813FABA}"/>
          </ac:cxnSpMkLst>
        </pc:cxnChg>
      </pc:sldChg>
    </pc:docChg>
  </pc:docChgLst>
  <pc:docChgLst>
    <pc:chgData name="Penti, Benjamin" userId="S::bjpenti@wpi.edu::592ba4dd-0248-4586-9126-c1fc23ee3f7f" providerId="AD" clId="Web-{C07E1DA2-B847-561E-D739-1207965800DE}"/>
    <pc:docChg chg="mod modSld sldOrd">
      <pc:chgData name="Penti, Benjamin" userId="S::bjpenti@wpi.edu::592ba4dd-0248-4586-9126-c1fc23ee3f7f" providerId="AD" clId="Web-{C07E1DA2-B847-561E-D739-1207965800DE}" dt="2024-04-26T17:25:25.343" v="176"/>
      <pc:docMkLst>
        <pc:docMk/>
      </pc:docMkLst>
      <pc:sldChg chg="addCm">
        <pc:chgData name="Penti, Benjamin" userId="S::bjpenti@wpi.edu::592ba4dd-0248-4586-9126-c1fc23ee3f7f" providerId="AD" clId="Web-{C07E1DA2-B847-561E-D739-1207965800DE}" dt="2024-04-26T17:25:25.343" v="176"/>
        <pc:sldMkLst>
          <pc:docMk/>
          <pc:sldMk cId="1688745327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enti, Benjamin" userId="S::bjpenti@wpi.edu::592ba4dd-0248-4586-9126-c1fc23ee3f7f" providerId="AD" clId="Web-{C07E1DA2-B847-561E-D739-1207965800DE}" dt="2024-04-26T17:25:25.343" v="176"/>
              <pc2:cmMkLst xmlns:pc2="http://schemas.microsoft.com/office/powerpoint/2019/9/main/command">
                <pc:docMk/>
                <pc:sldMk cId="1688745327" sldId="260"/>
                <pc2:cmMk id="{4B361EFA-0990-42A3-BD15-B4721E40A415}"/>
              </pc2:cmMkLst>
            </pc226:cmChg>
          </p:ext>
        </pc:extLst>
      </pc:sldChg>
      <pc:sldChg chg="addCm delCm modNotes">
        <pc:chgData name="Penti, Benjamin" userId="S::bjpenti@wpi.edu::592ba4dd-0248-4586-9126-c1fc23ee3f7f" providerId="AD" clId="Web-{C07E1DA2-B847-561E-D739-1207965800DE}" dt="2024-04-26T17:09:40.161" v="169"/>
        <pc:sldMkLst>
          <pc:docMk/>
          <pc:sldMk cId="418117397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Penti, Benjamin" userId="S::bjpenti@wpi.edu::592ba4dd-0248-4586-9126-c1fc23ee3f7f" providerId="AD" clId="Web-{C07E1DA2-B847-561E-D739-1207965800DE}" dt="2024-04-26T17:09:40.161" v="169"/>
              <pc2:cmMkLst xmlns:pc2="http://schemas.microsoft.com/office/powerpoint/2019/9/main/command">
                <pc:docMk/>
                <pc:sldMk cId="418117397" sldId="261"/>
                <pc2:cmMk id="{B065AF6C-B0F9-4299-9849-794B421808E1}"/>
              </pc2:cmMkLst>
            </pc226:cmChg>
            <pc226:cmChg xmlns:pc226="http://schemas.microsoft.com/office/powerpoint/2022/06/main/command" chg="add">
              <pc226:chgData name="Penti, Benjamin" userId="S::bjpenti@wpi.edu::592ba4dd-0248-4586-9126-c1fc23ee3f7f" providerId="AD" clId="Web-{C07E1DA2-B847-561E-D739-1207965800DE}" dt="2024-04-26T17:09:37.411" v="168"/>
              <pc2:cmMkLst xmlns:pc2="http://schemas.microsoft.com/office/powerpoint/2019/9/main/command">
                <pc:docMk/>
                <pc:sldMk cId="418117397" sldId="261"/>
                <pc2:cmMk id="{926851FF-C782-41EC-87B1-489883AC58D6}"/>
              </pc2:cmMkLst>
            </pc226:cmChg>
          </p:ext>
        </pc:extLst>
      </pc:sldChg>
      <pc:sldChg chg="addCm delCm">
        <pc:chgData name="Penti, Benjamin" userId="S::bjpenti@wpi.edu::592ba4dd-0248-4586-9126-c1fc23ee3f7f" providerId="AD" clId="Web-{C07E1DA2-B847-561E-D739-1207965800DE}" dt="2024-04-26T17:17:02.080" v="175"/>
        <pc:sldMkLst>
          <pc:docMk/>
          <pc:sldMk cId="1360053238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Penti, Benjamin" userId="S::bjpenti@wpi.edu::592ba4dd-0248-4586-9126-c1fc23ee3f7f" providerId="AD" clId="Web-{C07E1DA2-B847-561E-D739-1207965800DE}" dt="2024-04-26T17:16:24.907" v="173"/>
              <pc2:cmMkLst xmlns:pc2="http://schemas.microsoft.com/office/powerpoint/2019/9/main/command">
                <pc:docMk/>
                <pc:sldMk cId="1360053238" sldId="267"/>
                <pc2:cmMk id="{7A2FE01D-51EC-4AC5-9C4B-FB0EA3002661}"/>
              </pc2:cmMkLst>
            </pc226:cmChg>
            <pc226:cmChg xmlns:pc226="http://schemas.microsoft.com/office/powerpoint/2022/06/main/command" chg="add">
              <pc226:chgData name="Penti, Benjamin" userId="S::bjpenti@wpi.edu::592ba4dd-0248-4586-9126-c1fc23ee3f7f" providerId="AD" clId="Web-{C07E1DA2-B847-561E-D739-1207965800DE}" dt="2024-04-26T17:17:02.080" v="175"/>
              <pc2:cmMkLst xmlns:pc2="http://schemas.microsoft.com/office/powerpoint/2019/9/main/command">
                <pc:docMk/>
                <pc:sldMk cId="1360053238" sldId="267"/>
                <pc2:cmMk id="{7064625E-0BE1-49CA-89BD-DDD1985D877D}"/>
              </pc2:cmMkLst>
            </pc226:cmChg>
          </p:ext>
        </pc:extLst>
      </pc:sldChg>
      <pc:sldChg chg="addCm">
        <pc:chgData name="Penti, Benjamin" userId="S::bjpenti@wpi.edu::592ba4dd-0248-4586-9126-c1fc23ee3f7f" providerId="AD" clId="Web-{C07E1DA2-B847-561E-D739-1207965800DE}" dt="2024-04-26T17:16:45.892" v="174"/>
        <pc:sldMkLst>
          <pc:docMk/>
          <pc:sldMk cId="3063790699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enti, Benjamin" userId="S::bjpenti@wpi.edu::592ba4dd-0248-4586-9126-c1fc23ee3f7f" providerId="AD" clId="Web-{C07E1DA2-B847-561E-D739-1207965800DE}" dt="2024-04-26T17:16:45.892" v="174"/>
              <pc2:cmMkLst xmlns:pc2="http://schemas.microsoft.com/office/powerpoint/2019/9/main/command">
                <pc:docMk/>
                <pc:sldMk cId="3063790699" sldId="268"/>
                <pc2:cmMk id="{EB3AF455-2490-4E4A-9136-3DB16EC2905C}"/>
              </pc2:cmMkLst>
            </pc226:cmChg>
          </p:ext>
        </pc:extLst>
      </pc:sldChg>
      <pc:sldChg chg="addCm delCm">
        <pc:chgData name="Penti, Benjamin" userId="S::bjpenti@wpi.edu::592ba4dd-0248-4586-9126-c1fc23ee3f7f" providerId="AD" clId="Web-{C07E1DA2-B847-561E-D739-1207965800DE}" dt="2024-04-26T17:11:52.430" v="171"/>
        <pc:sldMkLst>
          <pc:docMk/>
          <pc:sldMk cId="3769691434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enti, Benjamin" userId="S::bjpenti@wpi.edu::592ba4dd-0248-4586-9126-c1fc23ee3f7f" providerId="AD" clId="Web-{C07E1DA2-B847-561E-D739-1207965800DE}" dt="2024-04-26T17:11:48.602" v="170"/>
              <pc2:cmMkLst xmlns:pc2="http://schemas.microsoft.com/office/powerpoint/2019/9/main/command">
                <pc:docMk/>
                <pc:sldMk cId="3769691434" sldId="269"/>
                <pc2:cmMk id="{32250E73-6540-4137-9E3C-769198AE5F63}"/>
              </pc2:cmMkLst>
            </pc226:cmChg>
            <pc226:cmChg xmlns:pc226="http://schemas.microsoft.com/office/powerpoint/2022/06/main/command" chg="add del">
              <pc226:chgData name="Penti, Benjamin" userId="S::bjpenti@wpi.edu::592ba4dd-0248-4586-9126-c1fc23ee3f7f" providerId="AD" clId="Web-{C07E1DA2-B847-561E-D739-1207965800DE}" dt="2024-04-26T17:11:52.430" v="171"/>
              <pc2:cmMkLst xmlns:pc2="http://schemas.microsoft.com/office/powerpoint/2019/9/main/command">
                <pc:docMk/>
                <pc:sldMk cId="3769691434" sldId="269"/>
                <pc2:cmMk id="{D4B2D977-00DF-452C-AF98-B0D397784420}"/>
              </pc2:cmMkLst>
            </pc226:cmChg>
          </p:ext>
        </pc:extLst>
      </pc:sldChg>
      <pc:sldChg chg="modSp addCm">
        <pc:chgData name="Penti, Benjamin" userId="S::bjpenti@wpi.edu::592ba4dd-0248-4586-9126-c1fc23ee3f7f" providerId="AD" clId="Web-{C07E1DA2-B847-561E-D739-1207965800DE}" dt="2024-04-26T16:59:38.129" v="166"/>
        <pc:sldMkLst>
          <pc:docMk/>
          <pc:sldMk cId="840366711" sldId="272"/>
        </pc:sldMkLst>
        <pc:spChg chg="mod">
          <ac:chgData name="Penti, Benjamin" userId="S::bjpenti@wpi.edu::592ba4dd-0248-4586-9126-c1fc23ee3f7f" providerId="AD" clId="Web-{C07E1DA2-B847-561E-D739-1207965800DE}" dt="2024-04-26T12:04:54.746" v="152" actId="20577"/>
          <ac:spMkLst>
            <pc:docMk/>
            <pc:sldMk cId="840366711" sldId="272"/>
            <ac:spMk id="3" creationId="{AA891C5D-98C5-203E-5FB5-E9931C8C9AE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enti, Benjamin" userId="S::bjpenti@wpi.edu::592ba4dd-0248-4586-9126-c1fc23ee3f7f" providerId="AD" clId="Web-{C07E1DA2-B847-561E-D739-1207965800DE}" dt="2024-04-26T16:59:38.129" v="166"/>
              <pc2:cmMkLst xmlns:pc2="http://schemas.microsoft.com/office/powerpoint/2019/9/main/command">
                <pc:docMk/>
                <pc:sldMk cId="840366711" sldId="272"/>
                <pc2:cmMk id="{F525EF41-9F86-4002-8AD4-FF16259BC23E}"/>
              </pc2:cmMkLst>
            </pc226:cmChg>
          </p:ext>
        </pc:extLst>
      </pc:sldChg>
      <pc:sldChg chg="modSp ord addCm">
        <pc:chgData name="Penti, Benjamin" userId="S::bjpenti@wpi.edu::592ba4dd-0248-4586-9126-c1fc23ee3f7f" providerId="AD" clId="Web-{C07E1DA2-B847-561E-D739-1207965800DE}" dt="2024-04-26T16:54:40.590" v="164"/>
        <pc:sldMkLst>
          <pc:docMk/>
          <pc:sldMk cId="3116164659" sldId="275"/>
        </pc:sldMkLst>
        <pc:spChg chg="mod">
          <ac:chgData name="Penti, Benjamin" userId="S::bjpenti@wpi.edu::592ba4dd-0248-4586-9126-c1fc23ee3f7f" providerId="AD" clId="Web-{C07E1DA2-B847-561E-D739-1207965800DE}" dt="2024-04-26T12:04:17.776" v="66" actId="20577"/>
          <ac:spMkLst>
            <pc:docMk/>
            <pc:sldMk cId="3116164659" sldId="275"/>
            <ac:spMk id="9" creationId="{68593696-E043-0E42-7D37-398264BB8C2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enti, Benjamin" userId="S::bjpenti@wpi.edu::592ba4dd-0248-4586-9126-c1fc23ee3f7f" providerId="AD" clId="Web-{C07E1DA2-B847-561E-D739-1207965800DE}" dt="2024-04-26T16:54:40.590" v="164"/>
              <pc2:cmMkLst xmlns:pc2="http://schemas.microsoft.com/office/powerpoint/2019/9/main/command">
                <pc:docMk/>
                <pc:sldMk cId="3116164659" sldId="275"/>
                <pc2:cmMk id="{EE7C13A4-EFC5-4E30-B7EF-B4FC1297C1CC}"/>
              </pc2:cmMkLst>
            </pc226:cmChg>
          </p:ext>
        </pc:extLst>
      </pc:sldChg>
      <pc:sldChg chg="addCm">
        <pc:chgData name="Penti, Benjamin" userId="S::bjpenti@wpi.edu::592ba4dd-0248-4586-9126-c1fc23ee3f7f" providerId="AD" clId="Web-{C07E1DA2-B847-561E-D739-1207965800DE}" dt="2024-04-26T17:00:34.959" v="167"/>
        <pc:sldMkLst>
          <pc:docMk/>
          <pc:sldMk cId="1192113480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enti, Benjamin" userId="S::bjpenti@wpi.edu::592ba4dd-0248-4586-9126-c1fc23ee3f7f" providerId="AD" clId="Web-{C07E1DA2-B847-561E-D739-1207965800DE}" dt="2024-04-26T17:00:34.959" v="167"/>
              <pc2:cmMkLst xmlns:pc2="http://schemas.microsoft.com/office/powerpoint/2019/9/main/command">
                <pc:docMk/>
                <pc:sldMk cId="1192113480" sldId="276"/>
                <pc2:cmMk id="{212C2067-93E8-4069-82F9-F0EAF6E6CED9}"/>
              </pc2:cmMkLst>
            </pc226:cmChg>
          </p:ext>
        </pc:extLst>
      </pc:sldChg>
      <pc:sldChg chg="ord addCm">
        <pc:chgData name="Penti, Benjamin" userId="S::bjpenti@wpi.edu::592ba4dd-0248-4586-9126-c1fc23ee3f7f" providerId="AD" clId="Web-{C07E1DA2-B847-561E-D739-1207965800DE}" dt="2024-04-26T16:59:02.269" v="165"/>
        <pc:sldMkLst>
          <pc:docMk/>
          <pc:sldMk cId="2923323348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enti, Benjamin" userId="S::bjpenti@wpi.edu::592ba4dd-0248-4586-9126-c1fc23ee3f7f" providerId="AD" clId="Web-{C07E1DA2-B847-561E-D739-1207965800DE}" dt="2024-04-26T16:59:02.269" v="165"/>
              <pc2:cmMkLst xmlns:pc2="http://schemas.microsoft.com/office/powerpoint/2019/9/main/command">
                <pc:docMk/>
                <pc:sldMk cId="2923323348" sldId="280"/>
                <pc2:cmMk id="{948FA53A-AB25-4BA9-AE67-604F2004502A}"/>
              </pc2:cmMkLst>
            </pc226:cmChg>
          </p:ext>
        </pc:extLst>
      </pc:sldChg>
    </pc:docChg>
  </pc:docChgLst>
  <pc:docChgLst>
    <pc:chgData name="Teague, James" userId="S::jmteague@wpi.edu::24ce7be5-8966-4bdb-a4da-3d25a431d420" providerId="AD" clId="Web-{4AC8E55D-DB04-7694-51CC-47A2B542A8B7}"/>
    <pc:docChg chg="modSld sldOrd">
      <pc:chgData name="Teague, James" userId="S::jmteague@wpi.edu::24ce7be5-8966-4bdb-a4da-3d25a431d420" providerId="AD" clId="Web-{4AC8E55D-DB04-7694-51CC-47A2B542A8B7}" dt="2024-04-26T17:16:27.323" v="4" actId="20577"/>
      <pc:docMkLst>
        <pc:docMk/>
      </pc:docMkLst>
      <pc:sldChg chg="modSp">
        <pc:chgData name="Teague, James" userId="S::jmteague@wpi.edu::24ce7be5-8966-4bdb-a4da-3d25a431d420" providerId="AD" clId="Web-{4AC8E55D-DB04-7694-51CC-47A2B542A8B7}" dt="2024-04-26T17:16:27.323" v="4" actId="20577"/>
        <pc:sldMkLst>
          <pc:docMk/>
          <pc:sldMk cId="1360053238" sldId="267"/>
        </pc:sldMkLst>
        <pc:spChg chg="mod">
          <ac:chgData name="Teague, James" userId="S::jmteague@wpi.edu::24ce7be5-8966-4bdb-a4da-3d25a431d420" providerId="AD" clId="Web-{4AC8E55D-DB04-7694-51CC-47A2B542A8B7}" dt="2024-04-26T17:16:27.323" v="4" actId="20577"/>
          <ac:spMkLst>
            <pc:docMk/>
            <pc:sldMk cId="1360053238" sldId="267"/>
            <ac:spMk id="6" creationId="{DDD7F8A4-0719-F3F1-0347-EA4D4A440023}"/>
          </ac:spMkLst>
        </pc:spChg>
      </pc:sldChg>
      <pc:sldChg chg="ord">
        <pc:chgData name="Teague, James" userId="S::jmteague@wpi.edu::24ce7be5-8966-4bdb-a4da-3d25a431d420" providerId="AD" clId="Web-{4AC8E55D-DB04-7694-51CC-47A2B542A8B7}" dt="2024-04-26T17:16:11.432" v="0"/>
        <pc:sldMkLst>
          <pc:docMk/>
          <pc:sldMk cId="3063790699" sldId="268"/>
        </pc:sldMkLst>
      </pc:sldChg>
    </pc:docChg>
  </pc:docChgLst>
</pc:chgInfo>
</file>

<file path=ppt/comments/modernComment_102_88A3EB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556142-77E0-41CC-B564-59538A06814E}" authorId="{B974C2CD-73CA-14B3-E3D0-06CA4E74CC16}" status="resolved" created="2024-04-26T12:04:31.170" complete="100000">
    <pc:sldMkLst xmlns:pc="http://schemas.microsoft.com/office/powerpoint/2013/main/command">
      <pc:docMk/>
      <pc:sldMk cId="2292443979" sldId="258"/>
    </pc:sldMkLst>
    <p188:txBody>
      <a:bodyPr/>
      <a:lstStyle/>
      <a:p>
        <a:r>
          <a:rPr lang="en-US"/>
          <a:t>make title into 2 lines
make names into 3 lines</a:t>
        </a:r>
      </a:p>
    </p188:txBody>
  </p188:cm>
</p188:cmLst>
</file>

<file path=ppt/comments/modernComment_104_64A8356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B361EFA-0990-42A3-BD15-B4721E40A415}" authorId="{4488A07E-4B9D-CE4C-1358-012461EBABCA}" created="2024-04-26T17:25:25.343">
    <pc:sldMkLst xmlns:pc="http://schemas.microsoft.com/office/powerpoint/2013/main/command">
      <pc:docMk/>
      <pc:sldMk cId="1688745327" sldId="260"/>
    </pc:sldMkLst>
    <p188:txBody>
      <a:bodyPr/>
      <a:lstStyle/>
      <a:p>
        <a:r>
          <a:rPr lang="en-US"/>
          <a:t>Kayser-Bril, Nicolas (2018). Europe is getting warmer, and it’s not looking like it’s going to cool down anytime soon. (n.d.). European Data Journalism Network - EDJNet. Retrieved February 22, 2024, from https://www.europeandatajournalism.eu/cp_data_news/europe-is-getting-warmer-and-it-s-not-looking-like-it-s-going-to-cool-down-anytime-soon/​</a:t>
        </a:r>
      </a:p>
    </p188:txBody>
  </p188:cm>
</p188:cmLst>
</file>

<file path=ppt/comments/modernComment_105_18EBF7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26851FF-C782-41EC-87B1-489883AC58D6}" authorId="{4488A07E-4B9D-CE4C-1358-012461EBABCA}" created="2024-04-26T17:09:37.411">
    <pc:sldMkLst xmlns:pc="http://schemas.microsoft.com/office/powerpoint/2013/main/command">
      <pc:docMk/>
      <pc:sldMk cId="418117397" sldId="261"/>
    </pc:sldMkLst>
    <p188:txBody>
      <a:bodyPr/>
      <a:lstStyle/>
      <a:p>
        <a:r>
          <a:rPr lang="en-US"/>
          <a:t>Willige, A.(Dec 2019) 75% of crops depend on pollinators - they must be protected. World Economic Forum. https://www.weforum.org/agenda/2019/12/protect-pollinators-food-security-biodiversity-agriculture/</a:t>
        </a:r>
      </a:p>
    </p188:txBody>
  </p188:cm>
</p188:cmLst>
</file>

<file path=ppt/comments/modernComment_10B_5110C3F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F6D89D-AC50-4744-A094-4C29905112DF}" authorId="{B974C2CD-73CA-14B3-E3D0-06CA4E74CC16}" created="2024-04-26T12:05:44.500">
    <pc:sldMkLst xmlns:pc="http://schemas.microsoft.com/office/powerpoint/2013/main/command">
      <pc:docMk/>
      <pc:sldMk cId="1360053238" sldId="267"/>
    </pc:sldMkLst>
    <p188:txBody>
      <a:bodyPr/>
      <a:lstStyle/>
      <a:p>
        <a:r>
          <a:rPr lang="en-US"/>
          <a:t>Make sure we emphasize how precipitation and temperature played a role in technological aspect (might want to think about this though because of narrative reasons)</a:t>
        </a:r>
      </a:p>
    </p188:txBody>
  </p188:cm>
  <p188:cm id="{7064625E-0BE1-49CA-89BD-DDD1985D877D}" authorId="{4488A07E-4B9D-CE4C-1358-012461EBABCA}" created="2024-04-26T17:17:02.080">
    <pc:sldMkLst xmlns:pc="http://schemas.microsoft.com/office/powerpoint/2013/main/command">
      <pc:docMk/>
      <pc:sldMk cId="1360053238" sldId="267"/>
    </pc:sldMkLst>
    <p188:txBody>
      <a:bodyPr/>
      <a:lstStyle/>
      <a:p>
        <a:r>
          <a:rPr lang="en-US"/>
          <a:t>[40] Wetter und Klima - Deutscher Wetterdienst - Our services - Time series and trends. (n.d.).     Www.dwd.de. https://www.dwd.de/EN/ourservices/zeitreihen/zeitreihen.html </a:t>
        </a:r>
      </a:p>
    </p188:txBody>
  </p188:cm>
</p188:cmLst>
</file>

<file path=ppt/comments/modernComment_10C_B69DBC6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3AF455-2490-4E4A-9136-3DB16EC2905C}" authorId="{4488A07E-4B9D-CE4C-1358-012461EBABCA}" created="2024-04-26T17:16:45.892">
    <pc:sldMkLst xmlns:pc="http://schemas.microsoft.com/office/powerpoint/2013/main/command">
      <pc:docMk/>
      <pc:sldMk cId="3063790699" sldId="268"/>
    </pc:sldMkLst>
    <p188:txBody>
      <a:bodyPr/>
      <a:lstStyle/>
      <a:p>
        <a:r>
          <a:rPr lang="en-US"/>
          <a:t>[40] Wetter und Klima - Deutscher Wetterdienst - Our services - Time series and trends. (n.d.).     Www.dwd.de. https://www.dwd.de/EN/ourservices/zeitreihen/zeitreihen.html </a:t>
        </a:r>
      </a:p>
    </p188:txBody>
  </p188:cm>
</p188:cmLst>
</file>

<file path=ppt/comments/modernComment_10D_E0B0ED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B92358-6337-4B45-8C18-DA925A5131E6}" authorId="{B974C2CD-73CA-14B3-E3D0-06CA4E74CC16}" created="2024-04-26T12:06:13.844">
    <pc:sldMkLst xmlns:pc="http://schemas.microsoft.com/office/powerpoint/2013/main/command">
      <pc:docMk/>
      <pc:sldMk cId="3769691434" sldId="269"/>
    </pc:sldMkLst>
    <p188:txBody>
      <a:bodyPr/>
      <a:lstStyle/>
      <a:p>
        <a:r>
          <a:rPr lang="en-US"/>
          <a:t>Make sure we spend more time describing this hart as it helps to build our argument</a:t>
        </a:r>
      </a:p>
    </p188:txBody>
  </p188:cm>
  <p188:cm id="{32250E73-6540-4137-9E3C-769198AE5F63}" authorId="{4488A07E-4B9D-CE4C-1358-012461EBABCA}" created="2024-04-26T17:11:48.602">
    <pc:sldMkLst xmlns:pc="http://schemas.microsoft.com/office/powerpoint/2013/main/command">
      <pc:docMk/>
      <pc:sldMk cId="3769691434" sldId="269"/>
    </pc:sldMkLst>
    <p188:txBody>
      <a:bodyPr/>
      <a:lstStyle/>
      <a:p>
        <a:r>
          <a:rPr lang="en-US"/>
          <a:t>[50] Seasons in Germany shifting to shorter winters, earlier summers. (2020, March 12). Clean Energy Wire. https://www.cleanenergywire.org/news/seasons-germany-shifting-shorter-winters-earlier-summers </a:t>
        </a:r>
      </a:p>
    </p188:txBody>
  </p188:cm>
</p188:cmLst>
</file>

<file path=ppt/comments/modernComment_10E_ADFEBD4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A3A000-B460-44BF-A1CB-3F748F4362F4}" authorId="{B974C2CD-73CA-14B3-E3D0-06CA4E74CC16}" created="2024-04-26T12:06:51.502">
    <pc:sldMkLst xmlns:pc="http://schemas.microsoft.com/office/powerpoint/2013/main/command">
      <pc:docMk/>
      <pc:sldMk cId="2919152960" sldId="270"/>
    </pc:sldMkLst>
    <p188:txBody>
      <a:bodyPr/>
      <a:lstStyle/>
      <a:p>
        <a:r>
          <a:rPr lang="en-US"/>
          <a:t>What Mellifera and Stadtbienen are about</a:t>
        </a:r>
      </a:p>
    </p188:txBody>
  </p188:cm>
</p188:cmLst>
</file>

<file path=ppt/comments/modernComment_110_3216FA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25EF41-9F86-4002-8AD4-FF16259BC23E}" authorId="{4488A07E-4B9D-CE4C-1358-012461EBABCA}" created="2024-04-26T16:59:38.129">
    <pc:sldMkLst xmlns:pc="http://schemas.microsoft.com/office/powerpoint/2013/main/command">
      <pc:docMk/>
      <pc:sldMk cId="840366711" sldId="272"/>
    </pc:sldMkLst>
    <p188:txBody>
      <a:bodyPr/>
      <a:lstStyle/>
      <a:p>
        <a:r>
          <a:rPr lang="en-US"/>
          <a:t>[56] Kridi, D. S., De Carvalho, C. G. N., &amp; Gomes, D. G. (2016). Application of wireless sensor networks for beehive monitoring and in-hive thermal patterns detection. Computers and Electronics in Agriculture, 127, 221–235.https://doi.org/10.1016/j.compag.2016.05.013</a:t>
        </a:r>
      </a:p>
    </p188:txBody>
  </p188:cm>
</p188:cmLst>
</file>

<file path=ppt/comments/modernComment_112_936E2F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2166B3A-25EC-465B-89AD-F10E1966E0DF}" authorId="{B974C2CD-73CA-14B3-E3D0-06CA4E74CC16}" created="2024-04-26T11:45:10.341">
    <pc:sldMkLst xmlns:pc="http://schemas.microsoft.com/office/powerpoint/2013/main/command">
      <pc:docMk/>
      <pc:sldMk cId="2473471969" sldId="274"/>
    </pc:sldMkLst>
    <p188:txBody>
      <a:bodyPr/>
      <a:lstStyle/>
      <a:p>
        <a:r>
          <a:rPr lang="en-US"/>
          <a:t>Insert works cited after this to run through it quickly</a:t>
        </a:r>
      </a:p>
    </p188:txBody>
  </p188:cm>
</p188:cmLst>
</file>

<file path=ppt/comments/modernComment_113_B9BCE6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7C13A4-EFC5-4E30-B7EF-B4FC1297C1CC}" authorId="{4488A07E-4B9D-CE4C-1358-012461EBABCA}" created="2024-04-26T16:54:40.590">
    <pc:sldMkLst xmlns:pc="http://schemas.microsoft.com/office/powerpoint/2013/main/command">
      <pc:docMk/>
      <pc:sldMk cId="3116164659" sldId="275"/>
    </pc:sldMkLst>
    <p188:txBody>
      <a:bodyPr/>
      <a:lstStyle/>
      <a:p>
        <a:r>
          <a:rPr lang="en-US"/>
          <a:t>[53] Alburaki, M., &amp; Corona, M. (2021). Polyurethane honey bee hives provide better winter insulation than wooden hives. Journal of Apicultural Research, 61(2), 190–196.https://doi.org/10.1080/00218839.2021.1999578</a:t>
        </a:r>
      </a:p>
    </p188:txBody>
  </p188:cm>
</p188:cmLst>
</file>

<file path=ppt/comments/modernComment_114_470E35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2C2067-93E8-4069-82F9-F0EAF6E6CED9}" authorId="{4488A07E-4B9D-CE4C-1358-012461EBABCA}" created="2024-04-26T17:00:34.959">
    <pc:sldMkLst xmlns:pc="http://schemas.microsoft.com/office/powerpoint/2013/main/command">
      <pc:docMk/>
      <pc:sldMk cId="1192113480" sldId="276"/>
    </pc:sldMkLst>
    <p188:txBody>
      <a:bodyPr/>
      <a:lstStyle/>
      <a:p>
        <a:r>
          <a:rPr lang="en-US"/>
          <a:t>[57] BeeInTouch - Die kostenlose Imker App und Stockkarten App. (n.d.).https://beeintouch.de/
[58] BEEP - Digital beekeeping. (n.d.). BEEP - Bijenmonitoring.https://beep.nl/index.php/home-english</a:t>
        </a:r>
      </a:p>
    </p188:txBody>
  </p188:cm>
</p188:cmLst>
</file>

<file path=ppt/comments/modernComment_116_1025B18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7D8707-9390-4AEA-AEF8-F841633B2C69}" authorId="{B974C2CD-73CA-14B3-E3D0-06CA4E74CC16}" created="2024-04-26T11:44:55.325">
    <pc:sldMkLst xmlns:pc="http://schemas.microsoft.com/office/powerpoint/2013/main/command">
      <pc:docMk/>
      <pc:sldMk cId="270905734" sldId="278"/>
    </pc:sldMkLst>
    <p188:txBody>
      <a:bodyPr/>
      <a:lstStyle/>
      <a:p>
        <a:r>
          <a:rPr lang="en-US"/>
          <a:t>Combine the Thank you! and Questions? slides together</a:t>
        </a:r>
      </a:p>
    </p188:txBody>
  </p188:cm>
</p188:cmLst>
</file>

<file path=ppt/comments/modernComment_118_AE3E5F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8FA53A-AB25-4BA9-AE67-604F2004502A}" authorId="{4488A07E-4B9D-CE4C-1358-012461EBABCA}" created="2024-04-26T16:59:02.269">
    <pc:sldMkLst xmlns:pc="http://schemas.microsoft.com/office/powerpoint/2013/main/command">
      <pc:docMk/>
      <pc:sldMk cId="2923323348" sldId="280"/>
    </pc:sldMkLst>
    <p188:txBody>
      <a:bodyPr/>
      <a:lstStyle/>
      <a:p>
        <a:r>
          <a:rPr lang="en-US"/>
          <a:t>[51] Underwood, R., PhD. (n.d.). Methods to Control varroa mites: An Integrated pest Management approach.https://extension.psu.edu/methods-to-control-varroa-mites-an-integrated-pest-management-approach</a:t>
        </a:r>
      </a:p>
    </p188:txBody>
  </p188:cm>
</p188:cmLst>
</file>

<file path=ppt/comments/modernComment_119_3288763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E2E6C8-50B3-4AFD-913D-3F4AA08ED552}" authorId="{B974C2CD-73CA-14B3-E3D0-06CA4E74CC16}" created="2024-04-26T12:06:59.674">
    <pc:sldMkLst xmlns:pc="http://schemas.microsoft.com/office/powerpoint/2013/main/command">
      <pc:docMk/>
      <pc:sldMk cId="847803966" sldId="281"/>
    </pc:sldMkLst>
    <p188:txBody>
      <a:bodyPr/>
      <a:lstStyle/>
      <a:p>
        <a:r>
          <a:rPr lang="en-US"/>
          <a:t>Discuss their seasonal steps</a:t>
        </a:r>
      </a:p>
    </p188:txBody>
  </p188:cm>
</p188:cmLst>
</file>

<file path=ppt/comments/modernComment_11A_A6785A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D7E8E0-BC98-4D3A-95C7-1950C26E94C7}" authorId="{B974C2CD-73CA-14B3-E3D0-06CA4E74CC16}" created="2024-04-26T12:07:35.690">
    <pc:sldMkLst xmlns:pc="http://schemas.microsoft.com/office/powerpoint/2013/main/command">
      <pc:docMk/>
      <pc:sldMk cId="2792905319" sldId="282"/>
    </pc:sldMkLst>
    <p188:replyLst>
      <p188:reply id="{7BC68009-3585-49F2-9C77-6C568D4C92CF}" authorId="{B974C2CD-73CA-14B3-E3D0-06CA4E74CC16}" created="2024-04-26T12:12:42.808">
        <p188:txBody>
          <a:bodyPr/>
          <a:lstStyle/>
          <a:p>
            <a:r>
              <a:rPr lang="en-US"/>
              <a:t>make sure to discuss natural vs new technological hives on this slide</a:t>
            </a:r>
          </a:p>
        </p188:txBody>
      </p188:reply>
    </p188:replyLst>
    <p188:txBody>
      <a:bodyPr/>
      <a:lstStyle/>
      <a:p>
        <a:r>
          <a:rPr lang="en-US"/>
          <a:t>Go into hive management based on organization to transition from interviews to technology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B33D9-286A-AA43-99A2-4C5D84DEBC3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5FEEE-4FA3-5C47-82D6-85421DCE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61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dtbienen.org/angebote/kurse/imkerkur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ellifera-berlin.de/ausbildung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Hello Everyone! 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We are the group for the CALENDARS Project and today we would like to present to you our findings on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Shifting Seasonality and Its Impact on Urban Beekeeping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My name is … [ NAMES 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0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7 Steps:</a:t>
            </a:r>
          </a:p>
          <a:p>
            <a:pPr marL="342900" indent="-342900">
              <a:buAutoNum type="arabicPeriod"/>
            </a:pPr>
            <a:r>
              <a:rPr lang="en-US"/>
              <a:t>Swarming (May)</a:t>
            </a:r>
          </a:p>
          <a:p>
            <a:pPr marL="342900" indent="-342900">
              <a:buAutoNum type="arabicPeriod"/>
            </a:pPr>
            <a:r>
              <a:rPr lang="en-US"/>
              <a:t>Tools and Equipment (June)</a:t>
            </a:r>
          </a:p>
          <a:p>
            <a:pPr marL="342900" indent="-342900">
              <a:buAutoNum type="arabicPeriod"/>
            </a:pPr>
            <a:r>
              <a:rPr lang="en-US"/>
              <a:t>Varroa Mite Treatment and Honey Harvest (July)</a:t>
            </a:r>
          </a:p>
          <a:p>
            <a:pPr marL="342900" indent="-342900">
              <a:buAutoNum type="arabicPeriod"/>
            </a:pPr>
            <a:r>
              <a:rPr lang="en-US"/>
              <a:t>Winter Preparations (September)</a:t>
            </a:r>
          </a:p>
          <a:p>
            <a:pPr marL="342900" indent="-342900">
              <a:buAutoNum type="arabicPeriod"/>
            </a:pPr>
            <a:r>
              <a:rPr lang="en-US"/>
              <a:t>Winter Varroa Mite Treatment (December)</a:t>
            </a:r>
          </a:p>
          <a:p>
            <a:pPr marL="342900" indent="-342900">
              <a:buAutoNum type="arabicPeriod"/>
            </a:pPr>
            <a:r>
              <a:rPr lang="en-US"/>
              <a:t>Check Food and Water Supplies (March)</a:t>
            </a:r>
          </a:p>
          <a:p>
            <a:pPr marL="342900" indent="-342900">
              <a:buAutoNum type="arabicPeriod"/>
            </a:pPr>
            <a:r>
              <a:rPr lang="en-US"/>
              <a:t>Adding Frames (April)</a:t>
            </a:r>
          </a:p>
          <a:p>
            <a:pPr marL="342900" indent="-342900">
              <a:buAutoNum type="arabicPeriod"/>
            </a:pPr>
            <a:endParaRPr lang="en-US"/>
          </a:p>
          <a:p>
            <a:r>
              <a:rPr lang="en-US"/>
              <a:t>7-Step Photo: </a:t>
            </a:r>
            <a:r>
              <a:rPr lang="en-US">
                <a:hlinkClick r:id="rId3"/>
              </a:rPr>
              <a:t>https://www.stadtbienen.org/angebote/kurse/imkerkurs/</a:t>
            </a:r>
            <a:endParaRPr lang="en-US"/>
          </a:p>
          <a:p>
            <a:r>
              <a:rPr lang="en-US"/>
              <a:t>Mellifera Photo: </a:t>
            </a:r>
            <a:r>
              <a:rPr lang="en-US">
                <a:hlinkClick r:id="rId4"/>
              </a:rPr>
              <a:t>https://mellifera-berlin.de/ausbildung/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21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4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0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Before we begin, we do want to mention our sponsor first for this project, </a:t>
            </a:r>
            <a:endParaRPr lang="en-US"/>
          </a:p>
          <a:p>
            <a:r>
              <a:rPr lang="en-US">
                <a:latin typeface="Calibri"/>
                <a:cs typeface="Calibri"/>
              </a:rPr>
              <a:t>The CALENDARS Project is a researched based project that focuses on producing a revised calendar to enhance</a:t>
            </a:r>
            <a:endParaRPr lang="en-US"/>
          </a:p>
          <a:p>
            <a:r>
              <a:rPr lang="en-US">
                <a:latin typeface="Calibri"/>
                <a:cs typeface="Calibri"/>
              </a:rPr>
              <a:t>understanding of seasonal changes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61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Now to start off our topic 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As you can see in this photo right here, </a:t>
            </a:r>
          </a:p>
          <a:p>
            <a:r>
              <a:rPr lang="en-US">
                <a:latin typeface="Calibri"/>
                <a:cs typeface="Calibri"/>
              </a:rPr>
              <a:t>Shifts in seasonality and temp are affecting ecosystems natural calendars 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The arrows show how much the temp has increased since last century, with the colors indicating how much change has occurred. </a:t>
            </a:r>
          </a:p>
          <a:p>
            <a:r>
              <a:rPr lang="en-US">
                <a:latin typeface="Calibri"/>
                <a:cs typeface="Calibri"/>
              </a:rPr>
              <a:t>With green being the least to red being the most drastic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6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These changes in temp are affecting the world's ecosystems and </a:t>
            </a:r>
            <a:endParaRPr lang="en-US">
              <a:latin typeface="Aptos" panose="02110004020202020204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one of the most important parts in our ecosystem's are pollinators, such as bees 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Bees play an important role in our daily lives</a:t>
            </a:r>
          </a:p>
          <a:p>
            <a:r>
              <a:rPr lang="en-US">
                <a:latin typeface="Calibri"/>
                <a:cs typeface="Calibri"/>
              </a:rPr>
              <a:t>With being: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They help75% of crops producing fruits and seeds to pollinate</a:t>
            </a:r>
          </a:p>
          <a:p>
            <a:r>
              <a:rPr lang="en-US">
                <a:latin typeface="Calibri"/>
                <a:cs typeface="Calibri"/>
              </a:rPr>
              <a:t>Increase food production</a:t>
            </a:r>
          </a:p>
          <a:p>
            <a:r>
              <a:rPr lang="en-US">
                <a:latin typeface="Calibri"/>
                <a:cs typeface="Calibri"/>
              </a:rPr>
              <a:t>Provide micro-nutrient rich foods</a:t>
            </a:r>
          </a:p>
          <a:p>
            <a:r>
              <a:rPr lang="en-US">
                <a:latin typeface="Calibri"/>
                <a:cs typeface="Calibri"/>
              </a:rPr>
              <a:t>Increase biodiversity</a:t>
            </a:r>
          </a:p>
          <a:p>
            <a:r>
              <a:rPr lang="en-US">
                <a:latin typeface="Calibri"/>
                <a:cs typeface="Calibri"/>
              </a:rPr>
              <a:t>Maintain ecosystems 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With pollinators being so important, bees are getting affected due to shifting seasons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54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With this our project aims to improve beekeepers ability to react to changes in yearly seasonal timing 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To achieve our goal, we have outlined 4 main objectives to help frame and organize our flow of research, which follows: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Objective 1: … with our steps being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9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Bees flying in January now, </a:t>
            </a:r>
            <a:r>
              <a:rPr lang="en-US" err="1">
                <a:latin typeface="Calibri"/>
                <a:cs typeface="Calibri"/>
              </a:rPr>
              <a:t>hazlenuts</a:t>
            </a:r>
            <a:r>
              <a:rPr lang="en-US">
                <a:latin typeface="Calibri"/>
                <a:cs typeface="Calibri"/>
              </a:rPr>
              <a:t> in bloom but not enough food for bees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No more frost in winter based on red line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Varroa treatment not as 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6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If rains too often in spring, bees will not be flying or pollinating -&gt; main time get nectar so beekeepers do not get enough honey -&gt; pollination not as effective as it used to 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0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Could mention in take yellow portion -&gt; summer starts earlier now -&gt; some areas of </a:t>
            </a:r>
            <a:r>
              <a:rPr lang="en-US" err="1">
                <a:latin typeface="Calibri"/>
                <a:cs typeface="Calibri"/>
              </a:rPr>
              <a:t>germany</a:t>
            </a:r>
            <a:r>
              <a:rPr lang="en-US">
                <a:latin typeface="Calibri"/>
                <a:cs typeface="Calibri"/>
              </a:rPr>
              <a:t> even earlier that august -&gt; autumn is longer and warmer -&gt; bees active until mid-</a:t>
            </a:r>
            <a:r>
              <a:rPr lang="en-US" err="1">
                <a:latin typeface="Calibri"/>
                <a:cs typeface="Calibri"/>
              </a:rPr>
              <a:t>november</a:t>
            </a:r>
            <a:r>
              <a:rPr lang="en-US">
                <a:latin typeface="Calibri"/>
                <a:cs typeface="Calibri"/>
              </a:rPr>
              <a:t> without finding enough food sources -&gt; graph interesting but misleading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1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FEEE-4FA3-5C47-82D6-85421DCEA2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1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D07F7-1D01-178E-5853-2153B56C9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26C25-1EB5-2FA9-AF8A-49CBF89EA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DAB90-0583-7F80-60AF-CAD73E8B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38E38-72F3-B445-D6E8-DA5C65A7F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512C1-F119-E4E2-4F18-E70F4D82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254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219E-37C8-024F-AA41-F4D344278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9821F-7FCD-EA6D-76DA-C5E0A1F87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D2724-489F-117F-B5E0-1F77ED696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E9D7D-CAB1-1020-A636-71E5A4D4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1382D-31DF-F501-EFD0-01C5BCAC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609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89C1CD-B101-11F0-DDB6-60CCE4EE21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27788-C9AE-3466-7DA1-F5669EFD7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2687D-2D68-AFC8-286F-BE740D3B1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9504D-527A-E41C-2B63-2D90321F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5DE24-D10E-EC0C-6295-720E82E1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4281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9603-4D44-820A-1954-EAA0D554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B57A1-469A-83D4-1A6F-E382ADAA7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5CE62-77A0-A4F0-D998-F8DE45A0E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0FD31-604B-891E-FEF1-34FB7C56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CE592-C0D0-292B-E214-10C69022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88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D32E-5844-30BA-F2CA-E74061B2D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9DFBF-77A0-F892-1968-542ED3C8A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5736F-F5D8-65F9-234B-D58997F46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346FB-0FA6-C490-C2A2-D943996A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0654-849B-00F4-9BA3-26B86631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0747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3948-2720-A340-F8AF-4AFE1241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28260-C3DA-8850-72CA-625ED9D75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7FDF2-4B32-575C-35A5-E5F1F20AB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D29A7-70D8-3CF7-8F6F-72163ECAD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62C54-C261-4777-A3DA-69DE0EF8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D0234-01FB-02E8-6388-27825486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6237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107B-437F-65B3-25BB-99A250F2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2AD18-A47E-F743-02A5-ADCFD37A0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22718-91D0-DF8F-2289-79D0BA68A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40ABD2-83EE-0533-D3C8-1F68719A4C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F69AA1-6200-9D80-C4AE-E43A68A2F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0C2270-B97E-579B-0D62-BCBEB9579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D8827A-3D6F-52D9-E7DB-D2D5C33C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AC949F-3DF7-D651-3ECC-FB884A2E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3259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361F-B445-3FC9-7622-90CE1266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0A9FF-226A-23E9-4499-CA371B4B7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74A9-3DF0-B800-4E02-79E2365F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0A6B7-1337-D310-80E8-24F95C7F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8252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599AE-F6CB-C72B-5867-422F196B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6485BD-1CBF-A679-C87B-5C02FD0A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FD80-CC61-34C4-576A-37422B7E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845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F9F5-F5EC-9523-3ED7-DC8EF536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B1A76-9892-4116-2249-26BE14D2B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DA0FA-EA74-036A-DAEE-07479A9C6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079D5-9B06-2EFE-12D6-AB5264B2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E9CF1-E24E-9D85-AE89-85B3635D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B9F66-5C13-06E1-AF8E-EB34C8F1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2166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B3747-8573-033A-A4F4-B712365E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C41818-CF12-FE59-6C95-8DED6E105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C6191-4FA9-04B9-3FB4-7115FE878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5FB89-7EDB-A91B-A885-607482C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7ABD0-81E5-E0BC-4394-B461659E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0071D-401A-7597-5498-A9AE543C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0893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17D911-121F-C37F-8408-3761DB8D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2B41F-A790-A80E-04A4-35EB69691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CDF4-CA5C-5590-ED92-A23B5245F8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06A85-F3E8-1742-9395-832983C37231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47EAE-DD37-6886-CBBD-5AE88F82F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63A35-3856-C461-C043-4249AFE4E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334464-0101-694C-864A-4528B185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9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88A3EB4B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E_ADFEBD40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9_3288763E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18/10/relationships/comments" Target="../comments/modernComment_11A_A6785A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3_B9BCE63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8/10/relationships/comments" Target="../comments/modernComment_118_AE3E5FD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8/10/relationships/comments" Target="../comments/modernComment_110_3216FA7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4_470E3548.xml"/><Relationship Id="rId7" Type="http://schemas.openxmlformats.org/officeDocument/2006/relationships/hyperlink" Target="https://beep.nl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eintouch.de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8/10/relationships/comments" Target="../comments/modernComment_112_936E2F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dtbienen.org/vision-mission/" TargetMode="External"/><Relationship Id="rId13" Type="http://schemas.openxmlformats.org/officeDocument/2006/relationships/hyperlink" Target="https://doi.org/10.1016/j.compag.2016.05.013" TargetMode="External"/><Relationship Id="rId3" Type="http://schemas.openxmlformats.org/officeDocument/2006/relationships/hyperlink" Target="https://www.weforum.org/agenda/2019/12/protect-pollinators-food-security-biodiversity-agriculture/" TargetMode="External"/><Relationship Id="rId7" Type="http://schemas.openxmlformats.org/officeDocument/2006/relationships/hyperlink" Target="https://mellifera-berlin.de/imkerportraits/imkerportrait-lass-dein-herz-entscheiden-heinz-risse/" TargetMode="External"/><Relationship Id="rId12" Type="http://schemas.openxmlformats.org/officeDocument/2006/relationships/hyperlink" Target="https://extension.psu.edu/methods-to-control-varroa-mites-an-integrated-pest-management-approach" TargetMode="External"/><Relationship Id="rId2" Type="http://schemas.openxmlformats.org/officeDocument/2006/relationships/hyperlink" Target="https://www.europeandatajournalism.eu/cp_data_news/europe-is-getting-warmer-and-it-s-not-looking-like-it-s-going-to-cool-down-anytime-soon/%E2%80%8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eanenergywire.org/news/seasons-germany-shifting-shorter-winters-earlier-summers" TargetMode="External"/><Relationship Id="rId11" Type="http://schemas.openxmlformats.org/officeDocument/2006/relationships/hyperlink" Target="https://doi.org/10.1080/00218839.2021.1999578" TargetMode="External"/><Relationship Id="rId5" Type="http://schemas.openxmlformats.org/officeDocument/2006/relationships/hyperlink" Target="https://www.dwd.de/EN/ourservices/zeitreihen/zeitreihen.html" TargetMode="External"/><Relationship Id="rId15" Type="http://schemas.openxmlformats.org/officeDocument/2006/relationships/hyperlink" Target="https://beep.nl/index.php/home-english" TargetMode="External"/><Relationship Id="rId10" Type="http://schemas.openxmlformats.org/officeDocument/2006/relationships/hyperlink" Target="https://www.stadtbienen.org/angebote/kurse/imkerkurs/" TargetMode="External"/><Relationship Id="rId4" Type="http://schemas.openxmlformats.org/officeDocument/2006/relationships/hyperlink" Target="https://www.dwd.de./" TargetMode="External"/><Relationship Id="rId9" Type="http://schemas.openxmlformats.org/officeDocument/2006/relationships/hyperlink" Target="https://mellifera-berlin.de/ausbildung/" TargetMode="External"/><Relationship Id="rId14" Type="http://schemas.openxmlformats.org/officeDocument/2006/relationships/hyperlink" Target="https://beeintouch.d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8/10/relationships/comments" Target="../comments/modernComment_116_1025B1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64A8356F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18EBF7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C_B69DBC6B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B_5110C3F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D_E0B0ED2A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0CA8B-D225-7E21-E566-9455775D80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rcRect/>
          <a:stretch/>
        </p:blipFill>
        <p:spPr>
          <a:xfrm>
            <a:off x="-1437928" y="-26189"/>
            <a:ext cx="7665251" cy="12232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E1146C-9B2D-D088-8042-987FAD7DA866}"/>
              </a:ext>
            </a:extLst>
          </p:cNvPr>
          <p:cNvSpPr txBox="1"/>
          <p:nvPr/>
        </p:nvSpPr>
        <p:spPr>
          <a:xfrm>
            <a:off x="4312988" y="1238862"/>
            <a:ext cx="8415590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Shifting Seasonality and</a:t>
            </a:r>
            <a:r>
              <a:rPr lang="en-US" sz="4400" b="1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en-US" sz="44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Its </a:t>
            </a:r>
            <a:endParaRPr lang="en-US" sz="4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4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Impact on Urban Beekeeping</a:t>
            </a:r>
            <a:endParaRPr lang="en-US" sz="4400" b="0">
              <a:effectLst/>
              <a:latin typeface="Times New Roman"/>
              <a:cs typeface="Times New Roman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899C5D-20AD-AC3C-5A93-76845F631D0C}"/>
              </a:ext>
            </a:extLst>
          </p:cNvPr>
          <p:cNvSpPr/>
          <p:nvPr/>
        </p:nvSpPr>
        <p:spPr>
          <a:xfrm>
            <a:off x="6414758" y="3592054"/>
            <a:ext cx="4645128" cy="2071767"/>
          </a:xfrm>
          <a:prstGeom prst="roundRect">
            <a:avLst/>
          </a:prstGeom>
          <a:solidFill>
            <a:srgbClr val="FFC101"/>
          </a:solidFill>
          <a:ln>
            <a:solidFill>
              <a:srgbClr val="FFC1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Saida Bahtierova, Isabella DeFronzo,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Vijay Mistry, Benjamin Penti, James Teague</a:t>
            </a:r>
            <a:endParaRPr lang="en-US" b="0">
              <a:effectLst/>
            </a:endParaRPr>
          </a:p>
          <a:p>
            <a:br>
              <a:rPr lang="en-US"/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76112-9B64-53CE-060E-497BDBF9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769" y="-26637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dirty="0" smtClean="0">
                <a:latin typeface="Times New Roman"/>
                <a:cs typeface="Times New Roman"/>
              </a:rPr>
              <a:t>1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24439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91C5D-98C5-203E-5FB5-E9931C8C9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17" y="373308"/>
            <a:ext cx="11337165" cy="13587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000" b="1">
                <a:solidFill>
                  <a:srgbClr val="000000"/>
                </a:solidFill>
                <a:latin typeface="Times New Roman"/>
                <a:cs typeface="Times New Roman"/>
              </a:rPr>
              <a:t>Interviews Were Conducted to Back-up Our Research</a:t>
            </a:r>
            <a:endParaRPr lang="en-US" sz="400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1EE035E-1BC4-A67B-DD45-78783C7BFAD2}"/>
              </a:ext>
            </a:extLst>
          </p:cNvPr>
          <p:cNvSpPr/>
          <p:nvPr/>
        </p:nvSpPr>
        <p:spPr>
          <a:xfrm>
            <a:off x="7107102" y="1515526"/>
            <a:ext cx="3722717" cy="4108360"/>
          </a:xfrm>
          <a:prstGeom prst="roundRect">
            <a:avLst/>
          </a:prstGeom>
          <a:solidFill>
            <a:srgbClr val="F7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65D759A-EAE8-9E9F-677D-AFB7612D1E4A}"/>
              </a:ext>
            </a:extLst>
          </p:cNvPr>
          <p:cNvSpPr/>
          <p:nvPr/>
        </p:nvSpPr>
        <p:spPr>
          <a:xfrm>
            <a:off x="7249504" y="1680119"/>
            <a:ext cx="3437912" cy="37979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DEE93F51-668A-7132-F2B3-C683B2EA50F1}"/>
              </a:ext>
            </a:extLst>
          </p:cNvPr>
          <p:cNvSpPr/>
          <p:nvPr/>
        </p:nvSpPr>
        <p:spPr>
          <a:xfrm rot="16200000">
            <a:off x="6345264" y="4181194"/>
            <a:ext cx="2133248" cy="1839007"/>
          </a:xfrm>
          <a:prstGeom prst="hexagon">
            <a:avLst/>
          </a:prstGeom>
          <a:solidFill>
            <a:srgbClr val="F7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brown hexagon with white text&#10;&#10;Description automatically generated">
            <a:extLst>
              <a:ext uri="{FF2B5EF4-FFF2-40B4-BE49-F238E27FC236}">
                <a16:creationId xmlns:a16="http://schemas.microsoft.com/office/drawing/2014/main" id="{B2B89F4C-5FF4-842E-FF51-1C08ABE5C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261" y="4098754"/>
            <a:ext cx="1979411" cy="1979411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E5773FB-53C8-AA52-F418-8DE946F84B3F}"/>
              </a:ext>
            </a:extLst>
          </p:cNvPr>
          <p:cNvSpPr/>
          <p:nvPr/>
        </p:nvSpPr>
        <p:spPr>
          <a:xfrm>
            <a:off x="1544741" y="1517447"/>
            <a:ext cx="3722717" cy="4108360"/>
          </a:xfrm>
          <a:prstGeom prst="roundRect">
            <a:avLst/>
          </a:prstGeom>
          <a:solidFill>
            <a:srgbClr val="F7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9EA86B4-7DE6-9646-91DD-7BAD35730602}"/>
              </a:ext>
            </a:extLst>
          </p:cNvPr>
          <p:cNvSpPr/>
          <p:nvPr/>
        </p:nvSpPr>
        <p:spPr>
          <a:xfrm>
            <a:off x="1687143" y="1672650"/>
            <a:ext cx="3437912" cy="37979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1496C40-5815-D269-2ED5-31B8315B45EA}"/>
              </a:ext>
            </a:extLst>
          </p:cNvPr>
          <p:cNvSpPr/>
          <p:nvPr/>
        </p:nvSpPr>
        <p:spPr>
          <a:xfrm>
            <a:off x="747306" y="3877645"/>
            <a:ext cx="2276760" cy="2276760"/>
          </a:xfrm>
          <a:prstGeom prst="ellipse">
            <a:avLst/>
          </a:prstGeom>
          <a:solidFill>
            <a:srgbClr val="F7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3BC6B5E-F24C-3031-F88E-AB3A67F5BED1}"/>
              </a:ext>
            </a:extLst>
          </p:cNvPr>
          <p:cNvSpPr txBox="1">
            <a:spLocks/>
          </p:cNvSpPr>
          <p:nvPr/>
        </p:nvSpPr>
        <p:spPr>
          <a:xfrm>
            <a:off x="1453474" y="5881125"/>
            <a:ext cx="3905250" cy="764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Heinz </a:t>
            </a:r>
            <a:r>
              <a:rPr lang="en-US" err="1">
                <a:solidFill>
                  <a:srgbClr val="000000"/>
                </a:solidFill>
                <a:latin typeface="Times New Roman" panose="02020603050405020304" pitchFamily="18" charset="0"/>
              </a:rPr>
              <a:t>Riße</a:t>
            </a: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Mellifera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6520097-93B9-421E-C399-BA31E17F80EB}"/>
              </a:ext>
            </a:extLst>
          </p:cNvPr>
          <p:cNvSpPr txBox="1">
            <a:spLocks/>
          </p:cNvSpPr>
          <p:nvPr/>
        </p:nvSpPr>
        <p:spPr>
          <a:xfrm>
            <a:off x="7107102" y="5849268"/>
            <a:ext cx="3905250" cy="7640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rgbClr val="000000"/>
                </a:solidFill>
                <a:latin typeface="Times New Roman"/>
                <a:cs typeface="Times New Roman"/>
              </a:rPr>
              <a:t>Jonas Geßner </a:t>
            </a: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err="1">
                <a:solidFill>
                  <a:srgbClr val="000000"/>
                </a:solidFill>
                <a:latin typeface="Times New Roman" panose="02020603050405020304" pitchFamily="18" charset="0"/>
              </a:rPr>
              <a:t>Statdbienen</a:t>
            </a: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Picture 19" descr="A yellow circle with red lines and a black background&#10;&#10;Description automatically generated">
            <a:extLst>
              <a:ext uri="{FF2B5EF4-FFF2-40B4-BE49-F238E27FC236}">
                <a16:creationId xmlns:a16="http://schemas.microsoft.com/office/drawing/2014/main" id="{BCBDDC35-C774-D702-0C8A-60748C224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749" y="4026319"/>
            <a:ext cx="1979411" cy="19794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AA6DBD-379E-A2FF-1C86-60D87C26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769" y="3051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dirty="0" smtClean="0">
                <a:latin typeface="Times New Roman"/>
                <a:cs typeface="Times New Roman"/>
              </a:rPr>
              <a:t>10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915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91A2-1945-45CB-719E-A7241145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Mellifera and Stadtbienen Have Specific Seasonal Calendars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524DE-080A-83B6-0556-16EBD7DA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11</a:t>
            </a:fld>
            <a:endParaRPr lang="en-US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48B01057-4E93-FA62-3A8A-977EB2DCAD35}"/>
              </a:ext>
            </a:extLst>
          </p:cNvPr>
          <p:cNvSpPr/>
          <p:nvPr/>
        </p:nvSpPr>
        <p:spPr>
          <a:xfrm>
            <a:off x="1400937" y="1911649"/>
            <a:ext cx="4547176" cy="4650082"/>
          </a:xfrm>
          <a:prstGeom prst="roundRect">
            <a:avLst/>
          </a:prstGeom>
          <a:solidFill>
            <a:srgbClr val="F7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4860CE19-83B7-DE62-C364-DC9B1B1D4A0D}"/>
              </a:ext>
            </a:extLst>
          </p:cNvPr>
          <p:cNvSpPr/>
          <p:nvPr/>
        </p:nvSpPr>
        <p:spPr>
          <a:xfrm>
            <a:off x="6335198" y="1945780"/>
            <a:ext cx="4547176" cy="4660814"/>
          </a:xfrm>
          <a:prstGeom prst="roundRect">
            <a:avLst/>
          </a:prstGeom>
          <a:solidFill>
            <a:srgbClr val="F7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around a pool table&#10;&#10;Description automatically generated">
            <a:extLst>
              <a:ext uri="{FF2B5EF4-FFF2-40B4-BE49-F238E27FC236}">
                <a16:creationId xmlns:a16="http://schemas.microsoft.com/office/drawing/2014/main" id="{BA4B2063-E9F0-3945-6159-1A04B98BD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24" r="1032" b="-47"/>
          <a:stretch/>
        </p:blipFill>
        <p:spPr>
          <a:xfrm>
            <a:off x="6508979" y="2106700"/>
            <a:ext cx="4197741" cy="435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Sighting in the one-room hive - Mellifera Berlin course Princess Garden">
            <a:extLst>
              <a:ext uri="{FF2B5EF4-FFF2-40B4-BE49-F238E27FC236}">
                <a16:creationId xmlns:a16="http://schemas.microsoft.com/office/drawing/2014/main" id="{2E11FAF2-81B0-0650-B5E6-A97C28966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343" y="2049842"/>
            <a:ext cx="4228127" cy="4373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exagon 18">
            <a:extLst>
              <a:ext uri="{FF2B5EF4-FFF2-40B4-BE49-F238E27FC236}">
                <a16:creationId xmlns:a16="http://schemas.microsoft.com/office/drawing/2014/main" id="{138512EB-A238-214B-0EBC-6875783A8B76}"/>
              </a:ext>
            </a:extLst>
          </p:cNvPr>
          <p:cNvSpPr/>
          <p:nvPr/>
        </p:nvSpPr>
        <p:spPr>
          <a:xfrm rot="16200000">
            <a:off x="9512327" y="1640803"/>
            <a:ext cx="2133248" cy="1839007"/>
          </a:xfrm>
          <a:prstGeom prst="hexagon">
            <a:avLst/>
          </a:prstGeom>
          <a:solidFill>
            <a:srgbClr val="F7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rown hexagon with white text&#10;&#10;Description automatically generated">
            <a:extLst>
              <a:ext uri="{FF2B5EF4-FFF2-40B4-BE49-F238E27FC236}">
                <a16:creationId xmlns:a16="http://schemas.microsoft.com/office/drawing/2014/main" id="{6F77D7A9-6DAF-745C-1C71-40D4641D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4209" y="1558503"/>
            <a:ext cx="1860350" cy="199131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C2B568B-C327-795B-483F-0E5C4DBDCB3F}"/>
              </a:ext>
            </a:extLst>
          </p:cNvPr>
          <p:cNvSpPr/>
          <p:nvPr/>
        </p:nvSpPr>
        <p:spPr>
          <a:xfrm>
            <a:off x="569545" y="1615788"/>
            <a:ext cx="1971726" cy="1878824"/>
          </a:xfrm>
          <a:prstGeom prst="ellipse">
            <a:avLst/>
          </a:prstGeom>
          <a:solidFill>
            <a:srgbClr val="F7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circle with red lines and a black background&#10;&#10;Description automatically generated">
            <a:extLst>
              <a:ext uri="{FF2B5EF4-FFF2-40B4-BE49-F238E27FC236}">
                <a16:creationId xmlns:a16="http://schemas.microsoft.com/office/drawing/2014/main" id="{EBF4B6E9-E3B1-0715-9283-81D42D7C7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590" y="1681177"/>
            <a:ext cx="1693663" cy="17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03966"/>
      </p:ext>
    </p:extLst>
  </p:cSld>
  <p:clrMapOvr>
    <a:masterClrMapping/>
  </p:clrMapOvr>
  <p:transition spd="slow">
    <p:push dir="u"/>
  </p:transition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91A2-1945-45CB-719E-A7241145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Hive Management Techniques Differ Based on the Beekeepers Philosophy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524DE-080A-83B6-0556-16EBD7DA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4464-0101-694C-864A-4528B185131D}" type="slidenum">
              <a:rPr lang="en-US" smtClean="0"/>
              <a:t>12</a:t>
            </a:fld>
            <a:endParaRPr lang="en-US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29AA611-B350-9FA0-4BBB-8DDB0C952AD9}"/>
              </a:ext>
            </a:extLst>
          </p:cNvPr>
          <p:cNvSpPr/>
          <p:nvPr/>
        </p:nvSpPr>
        <p:spPr>
          <a:xfrm>
            <a:off x="6050396" y="2175276"/>
            <a:ext cx="5116133" cy="3854360"/>
          </a:xfrm>
          <a:prstGeom prst="roundRect">
            <a:avLst/>
          </a:prstGeom>
          <a:solidFill>
            <a:srgbClr val="F7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A94DC8BE-BF57-AB21-4E0E-E5E5691BE0D4}"/>
              </a:ext>
            </a:extLst>
          </p:cNvPr>
          <p:cNvSpPr/>
          <p:nvPr/>
        </p:nvSpPr>
        <p:spPr>
          <a:xfrm>
            <a:off x="1520235" y="1682764"/>
            <a:ext cx="3440269" cy="4840027"/>
          </a:xfrm>
          <a:prstGeom prst="roundRect">
            <a:avLst/>
          </a:prstGeom>
          <a:solidFill>
            <a:srgbClr val="F7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AAC0E216-A6AA-C2C5-D303-5D054C27F19E}"/>
              </a:ext>
            </a:extLst>
          </p:cNvPr>
          <p:cNvSpPr/>
          <p:nvPr/>
        </p:nvSpPr>
        <p:spPr>
          <a:xfrm>
            <a:off x="6151650" y="2238419"/>
            <a:ext cx="4913623" cy="371537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66629EB4-8EB8-E74F-D70D-C7305FF754C3}"/>
              </a:ext>
            </a:extLst>
          </p:cNvPr>
          <p:cNvSpPr/>
          <p:nvPr/>
        </p:nvSpPr>
        <p:spPr>
          <a:xfrm rot="5400000">
            <a:off x="910119" y="2470888"/>
            <a:ext cx="4672323" cy="3264259"/>
          </a:xfrm>
          <a:prstGeom prst="round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053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593696-E043-0E42-7D37-398264BB8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271" y="334399"/>
            <a:ext cx="5947458" cy="788345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5400" b="1">
                <a:solidFill>
                  <a:srgbClr val="000000"/>
                </a:solidFill>
                <a:latin typeface="Times New Roman"/>
                <a:cs typeface="Times New Roman"/>
              </a:rPr>
              <a:t>Modern hive</a:t>
            </a:r>
            <a:r>
              <a:rPr lang="en-US" sz="54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materials</a:t>
            </a:r>
            <a:r>
              <a:rPr lang="en-US" sz="5400" b="1">
                <a:solidFill>
                  <a:srgbClr val="000000"/>
                </a:solidFill>
                <a:latin typeface="Times New Roman"/>
                <a:cs typeface="Times New Roman"/>
              </a:rPr>
              <a:t> are adopted by modern beekeepers</a:t>
            </a:r>
            <a:endParaRPr lang="en-US" sz="5400">
              <a:latin typeface="Times New Roman"/>
              <a:cs typeface="Times New Roman"/>
            </a:endParaRPr>
          </a:p>
        </p:txBody>
      </p:sp>
      <p:pic>
        <p:nvPicPr>
          <p:cNvPr id="14" name="Picture 13" descr="A drawing of a box&#10;&#10;Description automatically generated with medium confidence">
            <a:extLst>
              <a:ext uri="{FF2B5EF4-FFF2-40B4-BE49-F238E27FC236}">
                <a16:creationId xmlns:a16="http://schemas.microsoft.com/office/drawing/2014/main" id="{73B0A9F5-0D8E-EA44-1314-FC7C126EC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45585"/>
          <a:stretch/>
        </p:blipFill>
        <p:spPr>
          <a:xfrm>
            <a:off x="1296362" y="1375397"/>
            <a:ext cx="4490980" cy="5066637"/>
          </a:xfrm>
          <a:prstGeom prst="rect">
            <a:avLst/>
          </a:prstGeom>
        </p:spPr>
      </p:pic>
      <p:pic>
        <p:nvPicPr>
          <p:cNvPr id="29" name="Picture 28" descr="A wooden box with drawers&#10;&#10;Description automatically generated">
            <a:extLst>
              <a:ext uri="{FF2B5EF4-FFF2-40B4-BE49-F238E27FC236}">
                <a16:creationId xmlns:a16="http://schemas.microsoft.com/office/drawing/2014/main" id="{1457F720-CDF6-30B1-20E4-7E1B9068A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660" y="978060"/>
            <a:ext cx="4397700" cy="58613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A90F7C-C155-2670-322B-B2E52A3F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873" y="3051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smtClean="0">
                <a:latin typeface="Times New Roman"/>
                <a:cs typeface="Times New Roman"/>
              </a:rPr>
              <a:t>13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616465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DF97D96-1F1E-05E6-B5AA-0ED4372B2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26" t="-1252" r="40029" b="18273"/>
          <a:stretch/>
        </p:blipFill>
        <p:spPr>
          <a:xfrm>
            <a:off x="3873" y="390845"/>
            <a:ext cx="12080850" cy="64674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6DB542-543D-D699-D4CE-258F87D9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171" y="-5745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smtClean="0">
                <a:latin typeface="Times New Roman"/>
                <a:cs typeface="Times New Roman"/>
              </a:rPr>
              <a:t>14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3323348"/>
      </p:ext>
    </p:extLst>
  </p:cSld>
  <p:clrMapOvr>
    <a:masterClrMapping/>
  </p:clrMapOvr>
  <p:transition spd="slow">
    <p:cover dir="r"/>
  </p:transition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91C5D-98C5-203E-5FB5-E9931C8C9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382" y="2869175"/>
            <a:ext cx="4223198" cy="111964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2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Sensors </a:t>
            </a:r>
            <a:r>
              <a:rPr lang="en-US" sz="3200" b="1">
                <a:solidFill>
                  <a:srgbClr val="000000"/>
                </a:solidFill>
                <a:latin typeface="Times New Roman"/>
                <a:cs typeface="Times New Roman"/>
              </a:rPr>
              <a:t>are being</a:t>
            </a:r>
            <a:r>
              <a:rPr lang="en-US" sz="32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used to </a:t>
            </a:r>
            <a:r>
              <a:rPr lang="en-US" sz="3200" b="1">
                <a:solidFill>
                  <a:srgbClr val="000000"/>
                </a:solidFill>
                <a:latin typeface="Times New Roman"/>
                <a:cs typeface="Times New Roman"/>
              </a:rPr>
              <a:t>collect various types of data </a:t>
            </a:r>
            <a:endParaRPr lang="en-US" sz="3200"/>
          </a:p>
        </p:txBody>
      </p:sp>
      <p:pic>
        <p:nvPicPr>
          <p:cNvPr id="4" name="Picture 3" descr="A diagram of a bee hive&#10;&#10;Description automatically generated">
            <a:extLst>
              <a:ext uri="{FF2B5EF4-FFF2-40B4-BE49-F238E27FC236}">
                <a16:creationId xmlns:a16="http://schemas.microsoft.com/office/drawing/2014/main" id="{943C57D2-3962-62A3-4DA9-CEC345981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149" y="-1"/>
            <a:ext cx="5975851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D12A8E-0CF4-073F-D332-3C35D04E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769" y="3051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smtClean="0">
                <a:latin typeface="Times New Roman"/>
                <a:cs typeface="Times New Roman"/>
              </a:rPr>
              <a:t>15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0366711"/>
      </p:ext>
    </p:extLst>
  </p:cSld>
  <p:clrMapOvr>
    <a:masterClrMapping/>
  </p:clrMapOvr>
  <p:transition spd="slow">
    <p:cover dir="r"/>
  </p:transition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593696-E043-0E42-7D37-398264BB8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34" y="415966"/>
            <a:ext cx="10729732" cy="7883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54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Beekeeping apps are used</a:t>
            </a:r>
            <a:r>
              <a:rPr lang="en-US" sz="5400" b="1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en-US" sz="5400" b="1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4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to store </a:t>
            </a:r>
            <a:r>
              <a:rPr lang="en-US" sz="5400" b="1">
                <a:solidFill>
                  <a:srgbClr val="000000"/>
                </a:solidFill>
                <a:latin typeface="Times New Roman"/>
                <a:cs typeface="Times New Roman"/>
              </a:rPr>
              <a:t>and organize data</a:t>
            </a:r>
            <a:endParaRPr lang="en-US" sz="540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3092DE6-AE16-C895-9807-E7D734F9DB63}"/>
              </a:ext>
            </a:extLst>
          </p:cNvPr>
          <p:cNvSpPr/>
          <p:nvPr/>
        </p:nvSpPr>
        <p:spPr>
          <a:xfrm>
            <a:off x="1678328" y="2233914"/>
            <a:ext cx="3067291" cy="3067291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rgbClr val="F793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10DCD78-0F57-71CE-BFB8-36171099F69F}"/>
              </a:ext>
            </a:extLst>
          </p:cNvPr>
          <p:cNvSpPr/>
          <p:nvPr/>
        </p:nvSpPr>
        <p:spPr>
          <a:xfrm>
            <a:off x="7446383" y="2233914"/>
            <a:ext cx="3067291" cy="306729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57150">
            <a:solidFill>
              <a:srgbClr val="F793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AC279-3800-B888-47DE-BCC92452FBE7}"/>
              </a:ext>
            </a:extLst>
          </p:cNvPr>
          <p:cNvSpPr txBox="1"/>
          <p:nvPr/>
        </p:nvSpPr>
        <p:spPr>
          <a:xfrm>
            <a:off x="1741989" y="5671595"/>
            <a:ext cx="293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BeeInTouch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100" b="1" i="0" u="sng" strike="noStrike">
                <a:solidFill>
                  <a:srgbClr val="0563C1"/>
                </a:solidFill>
                <a:effectLst/>
                <a:latin typeface="Times New Roman" panose="02020603050405020304" pitchFamily="18" charset="0"/>
                <a:hlinkClick r:id="rId6"/>
              </a:rPr>
              <a:t>https://beeintouch.de/</a:t>
            </a:r>
            <a:r>
              <a:rPr lang="en-US" sz="11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400" b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22567-71CC-C32F-3B3C-DB11D7C04086}"/>
              </a:ext>
            </a:extLst>
          </p:cNvPr>
          <p:cNvSpPr txBox="1"/>
          <p:nvPr/>
        </p:nvSpPr>
        <p:spPr>
          <a:xfrm>
            <a:off x="7510045" y="5671594"/>
            <a:ext cx="293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Beep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100" b="1" i="0" u="sng" strike="noStrike">
                <a:solidFill>
                  <a:srgbClr val="0563C1"/>
                </a:solidFill>
                <a:effectLst/>
                <a:latin typeface="Times New Roman" panose="02020603050405020304" pitchFamily="18" charset="0"/>
                <a:hlinkClick r:id="rId7"/>
              </a:rPr>
              <a:t>https://beep.nl/</a:t>
            </a:r>
            <a:r>
              <a:rPr lang="en-US" sz="11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2000" b="0">
              <a:effectLst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DDA061-E90E-07B9-D56A-0D167FB9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171" y="-5745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dirty="0" smtClean="0">
                <a:latin typeface="Times New Roman"/>
                <a:cs typeface="Times New Roman"/>
              </a:rPr>
              <a:t>16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2113480"/>
      </p:ext>
    </p:extLst>
  </p:cSld>
  <p:clrMapOvr>
    <a:masterClrMapping/>
  </p:clrMapOvr>
  <p:transition spd="slow">
    <p:cover dir="r"/>
  </p:transition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AF8146-E474-4FD7-6EB6-136E2152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093" y="1390360"/>
            <a:ext cx="8525813" cy="4077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…there is people who have put a lot of electric gear nowadays in hives where you can measure temperature, weight, humidity, and you get that sent to your smartphone 24-7… But at this stage, I see there's a lot of data collected, but it's not used or processed a lot yet.</a:t>
            </a:r>
            <a:endParaRPr lang="en-US" sz="400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BF09506-1387-CFCD-13C2-89BA7163310F}"/>
              </a:ext>
            </a:extLst>
          </p:cNvPr>
          <p:cNvSpPr txBox="1">
            <a:spLocks/>
          </p:cNvSpPr>
          <p:nvPr/>
        </p:nvSpPr>
        <p:spPr>
          <a:xfrm>
            <a:off x="8156620" y="5418805"/>
            <a:ext cx="2202286" cy="7007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B0604020202020204" pitchFamily="34" charset="0"/>
              <a:buChar char="-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Jonas 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Geßner</a:t>
            </a:r>
            <a:r>
              <a:rPr lang="en-US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en-US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6BC2C4-DB87-44B6-96E6-B515D07E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40"/>
            <a:ext cx="2304960" cy="143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5D6B2FB-749A-6E35-4FEA-C921DC18D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4211" y="5418805"/>
            <a:ext cx="2304960" cy="143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638F1D-E0FF-23E3-9E5A-FDBE0D26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171" y="-5745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smtClean="0">
                <a:latin typeface="Times New Roman"/>
                <a:cs typeface="Times New Roman"/>
              </a:rPr>
              <a:t>17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354112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233462-D4B8-A5E7-C27E-46192F49B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542" y="280160"/>
            <a:ext cx="7442916" cy="17675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Proposed features for an innovative application</a:t>
            </a:r>
            <a:endParaRPr lang="en-US" sz="5400"/>
          </a:p>
        </p:txBody>
      </p:sp>
      <p:pic>
        <p:nvPicPr>
          <p:cNvPr id="4" name="Picture 3" descr="A yellow folder with a bee&#10;&#10;Description automatically generated">
            <a:extLst>
              <a:ext uri="{FF2B5EF4-FFF2-40B4-BE49-F238E27FC236}">
                <a16:creationId xmlns:a16="http://schemas.microsoft.com/office/drawing/2014/main" id="{F2A17808-0972-8ACD-DB8E-E114394F5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53" y="2133610"/>
            <a:ext cx="9505093" cy="2861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699C97-7B35-C994-F6F3-60B11DF16339}"/>
              </a:ext>
            </a:extLst>
          </p:cNvPr>
          <p:cNvSpPr txBox="1"/>
          <p:nvPr/>
        </p:nvSpPr>
        <p:spPr>
          <a:xfrm>
            <a:off x="1004552" y="5267460"/>
            <a:ext cx="301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Integrated weather tracking that provides alerts of events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BFA00-F942-6734-7333-61D49676525B}"/>
              </a:ext>
            </a:extLst>
          </p:cNvPr>
          <p:cNvSpPr txBox="1"/>
          <p:nvPr/>
        </p:nvSpPr>
        <p:spPr>
          <a:xfrm>
            <a:off x="4917584" y="5267460"/>
            <a:ext cx="301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 digital library of beekeeping techniques and practices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C222B-F54B-A740-9397-3FF3D9A01E8E}"/>
              </a:ext>
            </a:extLst>
          </p:cNvPr>
          <p:cNvSpPr txBox="1"/>
          <p:nvPr/>
        </p:nvSpPr>
        <p:spPr>
          <a:xfrm>
            <a:off x="8547278" y="5267460"/>
            <a:ext cx="3013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 predictive algorithm that recommends strategies to mitigate harm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831DBF-EAB9-9247-3B6E-DE938F09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1457" y="-5745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smtClean="0">
                <a:latin typeface="Times New Roman"/>
                <a:cs typeface="Times New Roman"/>
              </a:rPr>
              <a:t>18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347196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233462-D4B8-A5E7-C27E-46192F49B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542" y="280160"/>
            <a:ext cx="7442916" cy="1767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5400" b="1">
                <a:latin typeface="Times New Roman"/>
                <a:cs typeface="Times New Roman"/>
              </a:rPr>
              <a:t>Work Cited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831DBF-EAB9-9247-3B6E-DE938F09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1457" y="-5745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smtClean="0">
                <a:latin typeface="Times New Roman"/>
                <a:cs typeface="Times New Roman"/>
              </a:rPr>
              <a:t>19</a:t>
            </a:fld>
            <a:endParaRPr lang="en-US" sz="1400" b="1"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1D03-D1D1-60D7-C56E-B3059C5BF936}"/>
              </a:ext>
            </a:extLst>
          </p:cNvPr>
          <p:cNvSpPr txBox="1"/>
          <p:nvPr/>
        </p:nvSpPr>
        <p:spPr>
          <a:xfrm>
            <a:off x="468086" y="1306286"/>
            <a:ext cx="1125582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 New Roman"/>
                <a:ea typeface="+mn-lt"/>
                <a:cs typeface="+mn-lt"/>
              </a:rPr>
              <a:t>Kayser-Bril, Nicolas (2018). Europe is getting warmer, and it’s not looking like it’s going to cool down anytime soon. (n.d.). European Data Journalism Network - </a:t>
            </a:r>
            <a:r>
              <a:rPr lang="en-US" sz="1200" err="1">
                <a:latin typeface="Times New Roman"/>
                <a:ea typeface="+mn-lt"/>
                <a:cs typeface="+mn-lt"/>
              </a:rPr>
              <a:t>EDJNet</a:t>
            </a:r>
            <a:r>
              <a:rPr lang="en-US" sz="1200">
                <a:latin typeface="Times New Roman"/>
                <a:ea typeface="+mn-lt"/>
                <a:cs typeface="+mn-lt"/>
              </a:rPr>
              <a:t>. Retrieved February 22, 2024, from </a:t>
            </a:r>
            <a:r>
              <a:rPr lang="en-US" sz="1200">
                <a:latin typeface="Times New Roman"/>
                <a:ea typeface="+mn-lt"/>
                <a:cs typeface="+mn-lt"/>
                <a:hlinkClick r:id="rId2"/>
              </a:rPr>
              <a:t>https://www.europeandatajournalism.eu/cp_data_news/europe-is-getting-warmer-and-it-s-not-looking-like-it-s-going-to-cool-down-anytime-soon/ </a:t>
            </a:r>
            <a:endParaRPr lang="en-US" sz="1200">
              <a:latin typeface="Times New Roman"/>
              <a:cs typeface="Times New Roman"/>
            </a:endParaRPr>
          </a:p>
          <a:p>
            <a:r>
              <a:rPr lang="en-US" sz="1200" err="1">
                <a:latin typeface="Times New Roman"/>
                <a:ea typeface="+mn-lt"/>
                <a:cs typeface="+mn-lt"/>
              </a:rPr>
              <a:t>Willige</a:t>
            </a:r>
            <a:r>
              <a:rPr lang="en-US" sz="1200">
                <a:latin typeface="Times New Roman"/>
                <a:ea typeface="+mn-lt"/>
                <a:cs typeface="+mn-lt"/>
              </a:rPr>
              <a:t>, A.(Dec 2019) 75% of crops depend on pollinators - they must be protected. World Economic Forum. </a:t>
            </a:r>
            <a:r>
              <a:rPr lang="en-US" sz="1200">
                <a:latin typeface="Times New Roman"/>
                <a:ea typeface="+mn-lt"/>
                <a:cs typeface="+mn-lt"/>
                <a:hlinkClick r:id="rId3"/>
              </a:rPr>
              <a:t>https://www.weforum.org/agenda/2019/12/protect-pollinators-food-security-biodiversity-agriculture/</a:t>
            </a:r>
            <a:endParaRPr lang="en-US" sz="1200">
              <a:latin typeface="Times New Roman"/>
              <a:cs typeface="Times New Roman"/>
            </a:endParaRPr>
          </a:p>
          <a:p>
            <a:r>
              <a:rPr lang="en-US" sz="1200">
                <a:latin typeface="Times New Roman"/>
                <a:ea typeface="+mn-lt"/>
                <a:cs typeface="+mn-lt"/>
              </a:rPr>
              <a:t>Wetter und Klima - Deutscher </a:t>
            </a:r>
            <a:r>
              <a:rPr lang="en-US" sz="1200" err="1">
                <a:latin typeface="Times New Roman"/>
                <a:ea typeface="+mn-lt"/>
                <a:cs typeface="+mn-lt"/>
              </a:rPr>
              <a:t>Wetterdienst</a:t>
            </a:r>
            <a:r>
              <a:rPr lang="en-US" sz="1200">
                <a:latin typeface="Times New Roman"/>
                <a:ea typeface="+mn-lt"/>
                <a:cs typeface="+mn-lt"/>
              </a:rPr>
              <a:t> - Our services - Time series and trends. (n.d.).     </a:t>
            </a:r>
            <a:r>
              <a:rPr lang="en-US" sz="1200">
                <a:latin typeface="Times New Roman"/>
                <a:ea typeface="+mn-lt"/>
                <a:cs typeface="+mn-lt"/>
                <a:hlinkClick r:id="rId4"/>
              </a:rPr>
              <a:t>Www.dwd.de.</a:t>
            </a:r>
            <a:r>
              <a:rPr lang="en-US" sz="1200">
                <a:latin typeface="Times New Roman"/>
                <a:ea typeface="+mn-lt"/>
                <a:cs typeface="+mn-lt"/>
              </a:rPr>
              <a:t> </a:t>
            </a:r>
            <a:r>
              <a:rPr lang="en-US" sz="1200">
                <a:latin typeface="Times New Roman"/>
                <a:ea typeface="+mn-lt"/>
                <a:cs typeface="+mn-lt"/>
                <a:hlinkClick r:id="rId5"/>
              </a:rPr>
              <a:t>https://www.dwd.de/EN/ourservices/zeitreihen/zeitreihen.html</a:t>
            </a:r>
            <a:r>
              <a:rPr lang="en-US" sz="1200">
                <a:latin typeface="Times New Roman"/>
                <a:ea typeface="+mn-lt"/>
                <a:cs typeface="+mn-lt"/>
              </a:rPr>
              <a:t> </a:t>
            </a:r>
            <a:endParaRPr lang="en-US" sz="1200">
              <a:latin typeface="Times New Roman"/>
              <a:cs typeface="Times New Roman"/>
            </a:endParaRPr>
          </a:p>
          <a:p>
            <a:r>
              <a:rPr lang="en-US" sz="1200">
                <a:latin typeface="Times New Roman"/>
                <a:ea typeface="+mn-lt"/>
                <a:cs typeface="+mn-lt"/>
              </a:rPr>
              <a:t>Seasons in Germany shifting to shorter winters, earlier summers. (2020, March 12). Clean Energy Wire. </a:t>
            </a:r>
            <a:r>
              <a:rPr lang="en-US" sz="1200">
                <a:latin typeface="Times New Roman"/>
                <a:ea typeface="+mn-lt"/>
                <a:cs typeface="+mn-lt"/>
                <a:hlinkClick r:id="rId6"/>
              </a:rPr>
              <a:t>https://www.cleanenergywire.org/news/seasons-germany-shifting-shorter-winters-earlier-summers</a:t>
            </a:r>
            <a:r>
              <a:rPr lang="en-US" sz="1200">
                <a:latin typeface="Times New Roman"/>
                <a:ea typeface="+mn-lt"/>
                <a:cs typeface="+mn-lt"/>
              </a:rPr>
              <a:t> </a:t>
            </a:r>
            <a:endParaRPr lang="en-US" sz="1200">
              <a:latin typeface="Times New Roman"/>
              <a:cs typeface="Times New Roman"/>
            </a:endParaRPr>
          </a:p>
          <a:p>
            <a:r>
              <a:rPr lang="en-US" sz="1200" err="1">
                <a:latin typeface="Times New Roman"/>
                <a:ea typeface="+mn-lt"/>
                <a:cs typeface="Times New Roman"/>
              </a:rPr>
              <a:t>Redaktion</a:t>
            </a:r>
            <a:r>
              <a:rPr lang="en-US" sz="1200">
                <a:latin typeface="Times New Roman"/>
                <a:ea typeface="+mn-lt"/>
                <a:cs typeface="Times New Roman"/>
              </a:rPr>
              <a:t>, S. M.-M. (2023, December 20). </a:t>
            </a:r>
            <a:r>
              <a:rPr lang="en-US" sz="1200" i="1">
                <a:latin typeface="Times New Roman"/>
                <a:ea typeface="+mn-lt"/>
                <a:cs typeface="Times New Roman"/>
              </a:rPr>
              <a:t>Lass Dein Herz </a:t>
            </a:r>
            <a:r>
              <a:rPr lang="en-US" sz="1200" i="1" err="1">
                <a:latin typeface="Times New Roman"/>
                <a:ea typeface="+mn-lt"/>
                <a:cs typeface="Times New Roman"/>
              </a:rPr>
              <a:t>entscheiden</a:t>
            </a:r>
            <a:r>
              <a:rPr lang="en-US" sz="1200" i="1">
                <a:latin typeface="Times New Roman"/>
                <a:ea typeface="+mn-lt"/>
                <a:cs typeface="Times New Roman"/>
              </a:rPr>
              <a:t>… | Heinz Risse - Mellifera Berlin</a:t>
            </a:r>
            <a:r>
              <a:rPr lang="en-US" sz="1200">
                <a:latin typeface="Times New Roman"/>
                <a:ea typeface="+mn-lt"/>
                <a:cs typeface="Times New Roman"/>
              </a:rPr>
              <a:t>. Mellifera </a:t>
            </a:r>
            <a:r>
              <a:rPr lang="en-US" sz="1200" err="1">
                <a:latin typeface="Times New Roman"/>
                <a:ea typeface="+mn-lt"/>
                <a:cs typeface="Times New Roman"/>
              </a:rPr>
              <a:t>Regionalgruppe</a:t>
            </a:r>
            <a:r>
              <a:rPr lang="en-US" sz="1200">
                <a:latin typeface="Times New Roman"/>
                <a:ea typeface="+mn-lt"/>
                <a:cs typeface="Times New Roman"/>
              </a:rPr>
              <a:t> Berlin. </a:t>
            </a:r>
            <a:r>
              <a:rPr lang="en-US" sz="1200">
                <a:latin typeface="Times New Roman"/>
                <a:ea typeface="+mn-lt"/>
                <a:cs typeface="Times New Roman"/>
                <a:hlinkClick r:id="rId7"/>
              </a:rPr>
              <a:t>https://mellifera-berlin.de/imkerportraits/imkerportrait-lass-dein-herz-entscheiden-heinz-risse/</a:t>
            </a:r>
            <a:endParaRPr lang="en-US" sz="1200">
              <a:latin typeface="Times New Roman"/>
              <a:cs typeface="Times New Roman"/>
            </a:endParaRPr>
          </a:p>
          <a:p>
            <a:r>
              <a:rPr lang="en-US" sz="1200" i="1" err="1">
                <a:latin typeface="Times New Roman"/>
                <a:ea typeface="+mn-lt"/>
                <a:cs typeface="Times New Roman"/>
              </a:rPr>
              <a:t>Über</a:t>
            </a:r>
            <a:r>
              <a:rPr lang="en-US" sz="1200" i="1">
                <a:latin typeface="Times New Roman"/>
                <a:ea typeface="+mn-lt"/>
                <a:cs typeface="Times New Roman"/>
              </a:rPr>
              <a:t> uns</a:t>
            </a:r>
            <a:r>
              <a:rPr lang="en-US" sz="1200">
                <a:latin typeface="Times New Roman"/>
                <a:ea typeface="+mn-lt"/>
                <a:cs typeface="Times New Roman"/>
              </a:rPr>
              <a:t>. (n.d.). </a:t>
            </a:r>
            <a:r>
              <a:rPr lang="en-US" sz="1200" err="1">
                <a:latin typeface="Times New Roman"/>
                <a:ea typeface="+mn-lt"/>
                <a:cs typeface="Times New Roman"/>
              </a:rPr>
              <a:t>Stadtbienen</a:t>
            </a:r>
            <a:r>
              <a:rPr lang="en-US" sz="1200">
                <a:latin typeface="Times New Roman"/>
                <a:ea typeface="+mn-lt"/>
                <a:cs typeface="Times New Roman"/>
              </a:rPr>
              <a:t>. </a:t>
            </a:r>
            <a:r>
              <a:rPr lang="en-US" sz="1200">
                <a:latin typeface="Times New Roman"/>
                <a:ea typeface="+mn-lt"/>
                <a:cs typeface="Times New Roman"/>
                <a:hlinkClick r:id="rId8"/>
              </a:rPr>
              <a:t>https://www.stadtbienen.org/vision-mission/</a:t>
            </a:r>
            <a:endParaRPr lang="en-US" sz="1200">
              <a:latin typeface="Times New Roman"/>
              <a:cs typeface="Times New Roman"/>
            </a:endParaRPr>
          </a:p>
          <a:p>
            <a:r>
              <a:rPr lang="en-US" sz="1200" i="1">
                <a:latin typeface="Times New Roman"/>
                <a:ea typeface="+mn-lt"/>
                <a:cs typeface="Times New Roman"/>
              </a:rPr>
              <a:t>Aus- und </a:t>
            </a:r>
            <a:r>
              <a:rPr lang="en-US" sz="1200" i="1" err="1">
                <a:latin typeface="Times New Roman"/>
                <a:ea typeface="+mn-lt"/>
                <a:cs typeface="Times New Roman"/>
              </a:rPr>
              <a:t>Weiterbildung</a:t>
            </a:r>
            <a:r>
              <a:rPr lang="en-US" sz="1200">
                <a:latin typeface="Times New Roman"/>
                <a:ea typeface="+mn-lt"/>
                <a:cs typeface="Times New Roman"/>
              </a:rPr>
              <a:t>. (n.d.). Mellifera </a:t>
            </a:r>
            <a:r>
              <a:rPr lang="en-US" sz="1200" err="1">
                <a:latin typeface="Times New Roman"/>
                <a:ea typeface="+mn-lt"/>
                <a:cs typeface="Times New Roman"/>
              </a:rPr>
              <a:t>Regionalgruppe</a:t>
            </a:r>
            <a:r>
              <a:rPr lang="en-US" sz="1200">
                <a:latin typeface="Times New Roman"/>
                <a:ea typeface="+mn-lt"/>
                <a:cs typeface="Times New Roman"/>
              </a:rPr>
              <a:t> Berlin. Retrieved April 27, 2024, from </a:t>
            </a:r>
            <a:r>
              <a:rPr lang="en-US" sz="1200">
                <a:latin typeface="Times New Roman"/>
                <a:ea typeface="+mn-lt"/>
                <a:cs typeface="Times New Roman"/>
                <a:hlinkClick r:id="rId9"/>
              </a:rPr>
              <a:t>https://mellifera-berlin.de/ausbildung/</a:t>
            </a:r>
            <a:endParaRPr lang="en-US" sz="1200">
              <a:latin typeface="Times New Roman"/>
              <a:cs typeface="Times New Roman"/>
            </a:endParaRPr>
          </a:p>
          <a:p>
            <a:r>
              <a:rPr lang="en-US" sz="1200" i="1">
                <a:latin typeface="Times New Roman"/>
                <a:ea typeface="+mn-lt"/>
                <a:cs typeface="Times New Roman"/>
              </a:rPr>
              <a:t>Imkerkurs</a:t>
            </a:r>
            <a:r>
              <a:rPr lang="en-US" sz="1200">
                <a:latin typeface="Times New Roman"/>
                <a:ea typeface="+mn-lt"/>
                <a:cs typeface="Times New Roman"/>
              </a:rPr>
              <a:t>. (n.d.). Stadtbienen. Retrieved April 27, 2024, from </a:t>
            </a:r>
            <a:r>
              <a:rPr lang="en-US" sz="1200">
                <a:latin typeface="Times New Roman"/>
                <a:ea typeface="+mn-lt"/>
                <a:cs typeface="Times New Roman"/>
                <a:hlinkClick r:id="rId10"/>
              </a:rPr>
              <a:t>https://www.stadtbienen.org/angebote/kurse/imkerkurs/</a:t>
            </a:r>
            <a:endParaRPr lang="en-US"/>
          </a:p>
          <a:p>
            <a:r>
              <a:rPr lang="en-US" sz="1200">
                <a:latin typeface="Times New Roman"/>
                <a:ea typeface="+mn-lt"/>
                <a:cs typeface="+mn-lt"/>
              </a:rPr>
              <a:t>Alburaki, M., &amp; Corona, M. (2021). Polyurethane honey bee hives provide better winter insulation than wooden hives. Journal of Apicultural Research, 61(2), 190–196.</a:t>
            </a:r>
            <a:r>
              <a:rPr lang="en-US" sz="1200">
                <a:latin typeface="Times New Roman"/>
                <a:ea typeface="+mn-lt"/>
                <a:cs typeface="+mn-lt"/>
                <a:hlinkClick r:id="rId11"/>
              </a:rPr>
              <a:t>https://doi.org/10.1080/00218839.2021.1999578</a:t>
            </a:r>
            <a:endParaRPr lang="en-US" sz="1200">
              <a:latin typeface="Times New Roman"/>
              <a:cs typeface="Times New Roman"/>
            </a:endParaRPr>
          </a:p>
          <a:p>
            <a:r>
              <a:rPr lang="en-US" sz="1200">
                <a:latin typeface="Times New Roman"/>
                <a:ea typeface="+mn-lt"/>
                <a:cs typeface="+mn-lt"/>
              </a:rPr>
              <a:t>Underwood, R., PhD. (n.d.). Methods to Control varroa mites: An Integrated pest Management approach.</a:t>
            </a:r>
            <a:r>
              <a:rPr lang="en-US" sz="1200">
                <a:latin typeface="Times New Roman"/>
                <a:ea typeface="+mn-lt"/>
                <a:cs typeface="+mn-lt"/>
                <a:hlinkClick r:id="rId12"/>
              </a:rPr>
              <a:t>https://extension.psu.edu/methods-to-control-varroa-mites-an-integrated-pest-management-approach</a:t>
            </a:r>
            <a:endParaRPr lang="en-US" sz="1200">
              <a:latin typeface="Times New Roman"/>
              <a:cs typeface="Times New Roman"/>
              <a:hlinkClick r:id="" action="ppaction://noaction"/>
            </a:endParaRPr>
          </a:p>
          <a:p>
            <a:r>
              <a:rPr lang="en-US" sz="1200" err="1">
                <a:latin typeface="Times New Roman"/>
                <a:ea typeface="+mn-lt"/>
                <a:cs typeface="+mn-lt"/>
              </a:rPr>
              <a:t>Kridi</a:t>
            </a:r>
            <a:r>
              <a:rPr lang="en-US" sz="1200">
                <a:latin typeface="Times New Roman"/>
                <a:ea typeface="+mn-lt"/>
                <a:cs typeface="+mn-lt"/>
              </a:rPr>
              <a:t>, D. S., De Carvalho, C. G. N., &amp; Gomes, D. G. (2016). Application of wireless sensor networks for beehive monitoring and in-hive thermal patterns detection. Computers and Electronics in Agriculture, 127, 221–235.</a:t>
            </a:r>
            <a:r>
              <a:rPr lang="en-US" sz="1200">
                <a:latin typeface="Times New Roman"/>
                <a:ea typeface="+mn-lt"/>
                <a:cs typeface="+mn-lt"/>
                <a:hlinkClick r:id="rId13"/>
              </a:rPr>
              <a:t>https://doi.org/10.1016/j.compag.2016.05.013</a:t>
            </a:r>
            <a:endParaRPr lang="en-US" sz="1200">
              <a:latin typeface="Times New Roman"/>
              <a:ea typeface="+mn-lt"/>
              <a:cs typeface="+mn-lt"/>
              <a:hlinkClick r:id="" action="ppaction://noaction"/>
            </a:endParaRPr>
          </a:p>
          <a:p>
            <a:r>
              <a:rPr lang="en-US" sz="1200" err="1">
                <a:latin typeface="Times New Roman"/>
                <a:cs typeface="Times New Roman"/>
              </a:rPr>
              <a:t>BeeInTouch</a:t>
            </a:r>
            <a:r>
              <a:rPr lang="en-US" sz="1200">
                <a:latin typeface="Times New Roman"/>
                <a:cs typeface="Times New Roman"/>
              </a:rPr>
              <a:t> - Die </a:t>
            </a:r>
            <a:r>
              <a:rPr lang="en-US" sz="1200" err="1">
                <a:latin typeface="Times New Roman"/>
                <a:cs typeface="Times New Roman"/>
              </a:rPr>
              <a:t>kostenlose</a:t>
            </a:r>
            <a:r>
              <a:rPr lang="en-US" sz="1200">
                <a:latin typeface="Times New Roman"/>
                <a:cs typeface="Times New Roman"/>
              </a:rPr>
              <a:t> </a:t>
            </a:r>
            <a:r>
              <a:rPr lang="en-US" sz="1200" err="1">
                <a:latin typeface="Times New Roman"/>
                <a:cs typeface="Times New Roman"/>
              </a:rPr>
              <a:t>Imker</a:t>
            </a:r>
            <a:r>
              <a:rPr lang="en-US" sz="1200">
                <a:latin typeface="Times New Roman"/>
                <a:cs typeface="Times New Roman"/>
              </a:rPr>
              <a:t> App und </a:t>
            </a:r>
            <a:r>
              <a:rPr lang="en-US" sz="1200" err="1">
                <a:latin typeface="Times New Roman"/>
                <a:cs typeface="Times New Roman"/>
              </a:rPr>
              <a:t>Stockkarten</a:t>
            </a:r>
            <a:r>
              <a:rPr lang="en-US" sz="1200">
                <a:latin typeface="Times New Roman"/>
                <a:cs typeface="Times New Roman"/>
              </a:rPr>
              <a:t> App. (n.d.).</a:t>
            </a:r>
            <a:r>
              <a:rPr lang="en-US" sz="1200">
                <a:latin typeface="Times New Roman"/>
                <a:cs typeface="Times New Roman"/>
                <a:hlinkClick r:id="rId14" tooltip="https://beeintouch.de/"/>
              </a:rPr>
              <a:t>https://beeintouch.de/</a:t>
            </a:r>
            <a:endParaRPr lang="en-US" sz="1200">
              <a:latin typeface="Times New Roman"/>
              <a:cs typeface="Times New Roman"/>
              <a:hlinkClick r:id="" action="ppaction://noaction"/>
            </a:endParaRPr>
          </a:p>
          <a:p>
            <a:r>
              <a:rPr lang="en-US" sz="1200">
                <a:latin typeface="Times New Roman"/>
                <a:cs typeface="Times New Roman"/>
              </a:rPr>
              <a:t>BEEP - Digital beekeeping. (n.d.). BEEP - Bijenmonitoring.</a:t>
            </a:r>
            <a:r>
              <a:rPr lang="en-US" sz="1200">
                <a:latin typeface="Times New Roman"/>
                <a:cs typeface="Times New Roman"/>
                <a:hlinkClick r:id="rId15" tooltip="https://beep.nl/index.php/home-english"/>
              </a:rPr>
              <a:t>https://beep.nl/index.php/home-english</a:t>
            </a:r>
            <a:endParaRPr lang="en-US" sz="1200">
              <a:latin typeface="Times New Roman"/>
              <a:cs typeface="Times New Roman"/>
              <a:hlinkClick r:id="rId15"/>
            </a:endParaRPr>
          </a:p>
          <a:p>
            <a:endParaRPr lang="en-US">
              <a:hlinkClick r:id="rId15"/>
            </a:endParaRPr>
          </a:p>
        </p:txBody>
      </p:sp>
    </p:spTree>
    <p:extLst>
      <p:ext uri="{BB962C8B-B14F-4D97-AF65-F5344CB8AC3E}">
        <p14:creationId xmlns:p14="http://schemas.microsoft.com/office/powerpoint/2010/main" val="3530105561"/>
      </p:ext>
    </p:extLst>
  </p:cSld>
  <p:clrMapOvr>
    <a:masterClrMapping/>
  </p:clrMapOvr>
  <p:transition spd="slow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64568-7A07-68A0-C730-C497C6E15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0786" y="3669392"/>
            <a:ext cx="4508157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200" b="1" i="0" u="none" strike="noStrike">
                <a:effectLst/>
                <a:latin typeface="Times New Roman"/>
                <a:cs typeface="Times New Roman"/>
              </a:rPr>
              <a:t>CALENDARS focuses on</a:t>
            </a:r>
            <a:r>
              <a:rPr lang="en-US" sz="3200" b="1">
                <a:latin typeface="Times New Roman"/>
                <a:cs typeface="Times New Roman"/>
              </a:rPr>
              <a:t> co-producing</a:t>
            </a:r>
            <a:r>
              <a:rPr lang="en-US" sz="3200" b="1" i="0" u="none" strike="noStrike">
                <a:effectLst/>
                <a:latin typeface="Times New Roman"/>
                <a:cs typeface="Times New Roman"/>
              </a:rPr>
              <a:t> a revised calendar to enhance understanding of seasonal changes</a:t>
            </a:r>
            <a:endParaRPr lang="en-US" sz="3200" b="0">
              <a:effectLst/>
              <a:latin typeface="Times New Roman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F918A-A908-0ECF-6BEC-47A1E4FB9C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rcRect/>
          <a:stretch/>
        </p:blipFill>
        <p:spPr>
          <a:xfrm>
            <a:off x="-1437928" y="-6857184"/>
            <a:ext cx="7665251" cy="12232943"/>
          </a:xfrm>
          <a:prstGeom prst="rect">
            <a:avLst/>
          </a:prstGeom>
        </p:spPr>
      </p:pic>
      <p:pic>
        <p:nvPicPr>
          <p:cNvPr id="6" name="Picture 5" descr="A calendar with blue and orange circles and snowflakes&#10;&#10;Description automatically generated">
            <a:extLst>
              <a:ext uri="{FF2B5EF4-FFF2-40B4-BE49-F238E27FC236}">
                <a16:creationId xmlns:a16="http://schemas.microsoft.com/office/drawing/2014/main" id="{830A5870-D9DA-4530-FB80-4B75322EE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8083"/>
            <a:ext cx="5507166" cy="2845369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930CCA5D-F8FE-5E18-266F-66E51DB51D32}"/>
              </a:ext>
            </a:extLst>
          </p:cNvPr>
          <p:cNvSpPr/>
          <p:nvPr/>
        </p:nvSpPr>
        <p:spPr>
          <a:xfrm>
            <a:off x="1649263" y="4724207"/>
            <a:ext cx="1491504" cy="1303103"/>
          </a:xfrm>
          <a:prstGeom prst="hexagon">
            <a:avLst/>
          </a:prstGeom>
          <a:noFill/>
          <a:ln w="57150">
            <a:solidFill>
              <a:schemeClr val="bg1">
                <a:lumMod val="95000"/>
                <a:alpha val="5494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D1F5B971-CBEC-10DE-BCC9-D4B858423EE1}"/>
              </a:ext>
            </a:extLst>
          </p:cNvPr>
          <p:cNvSpPr/>
          <p:nvPr/>
        </p:nvSpPr>
        <p:spPr>
          <a:xfrm>
            <a:off x="3074979" y="5525410"/>
            <a:ext cx="1491504" cy="1303103"/>
          </a:xfrm>
          <a:prstGeom prst="hexagon">
            <a:avLst/>
          </a:prstGeom>
          <a:noFill/>
          <a:ln w="57150">
            <a:solidFill>
              <a:schemeClr val="bg1">
                <a:lumMod val="95000"/>
                <a:alpha val="5494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4582D6C-2AD7-CFCA-36F3-3A91EC2B5C99}"/>
              </a:ext>
            </a:extLst>
          </p:cNvPr>
          <p:cNvSpPr/>
          <p:nvPr/>
        </p:nvSpPr>
        <p:spPr>
          <a:xfrm>
            <a:off x="4725187" y="4724207"/>
            <a:ext cx="919232" cy="803118"/>
          </a:xfrm>
          <a:prstGeom prst="hexagon">
            <a:avLst/>
          </a:prstGeom>
          <a:noFill/>
          <a:ln w="57150">
            <a:solidFill>
              <a:schemeClr val="bg1">
                <a:lumMod val="95000"/>
                <a:alpha val="5494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E202A55-9E65-6B0E-419E-58970C1BD807}"/>
              </a:ext>
            </a:extLst>
          </p:cNvPr>
          <p:cNvSpPr/>
          <p:nvPr/>
        </p:nvSpPr>
        <p:spPr>
          <a:xfrm>
            <a:off x="-515168" y="5125766"/>
            <a:ext cx="919232" cy="803118"/>
          </a:xfrm>
          <a:prstGeom prst="hexagon">
            <a:avLst/>
          </a:prstGeom>
          <a:noFill/>
          <a:ln w="57150">
            <a:solidFill>
              <a:schemeClr val="bg1">
                <a:lumMod val="95000"/>
                <a:alpha val="5494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929819C7-7F37-D92D-909B-732CB1DABA30}"/>
              </a:ext>
            </a:extLst>
          </p:cNvPr>
          <p:cNvSpPr/>
          <p:nvPr/>
        </p:nvSpPr>
        <p:spPr>
          <a:xfrm>
            <a:off x="488521" y="5928884"/>
            <a:ext cx="919232" cy="803118"/>
          </a:xfrm>
          <a:prstGeom prst="hexagon">
            <a:avLst/>
          </a:prstGeom>
          <a:noFill/>
          <a:ln w="57150">
            <a:solidFill>
              <a:schemeClr val="bg1">
                <a:lumMod val="95000"/>
                <a:alpha val="5494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56B3EF-3D21-D3AD-BDA7-44EC72F5F392}"/>
              </a:ext>
            </a:extLst>
          </p:cNvPr>
          <p:cNvSpPr txBox="1"/>
          <p:nvPr/>
        </p:nvSpPr>
        <p:spPr>
          <a:xfrm>
            <a:off x="9964542" y="2837953"/>
            <a:ext cx="200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sz="1000" b="0" i="1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CALENDARS Project</a:t>
            </a:r>
            <a:r>
              <a:rPr lang="en-US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n.d.)</a:t>
            </a:r>
            <a:endParaRPr lang="en-US" sz="1000" b="0">
              <a:effectLst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62DE6-32AF-15D1-120A-3B01A857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769" y="3051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dirty="0" smtClean="0">
                <a:latin typeface="Times New Roman"/>
                <a:cs typeface="Times New Roman"/>
              </a:rPr>
              <a:t>2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487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push dir="u"/>
      </p:transition>
    </mc:Choice>
    <mc:Fallback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honeycombs on a black background&#10;&#10;Description automatically generated">
            <a:extLst>
              <a:ext uri="{FF2B5EF4-FFF2-40B4-BE49-F238E27FC236}">
                <a16:creationId xmlns:a16="http://schemas.microsoft.com/office/drawing/2014/main" id="{98C750F7-E9BF-4261-D121-4F936AC0F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847" b="56766"/>
          <a:stretch/>
        </p:blipFill>
        <p:spPr>
          <a:xfrm>
            <a:off x="-1280458" y="-1537511"/>
            <a:ext cx="7476542" cy="4867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3B7929-C809-2936-AA03-A1C706DB3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062" y="-149206"/>
            <a:ext cx="11086549" cy="10011990"/>
          </a:xfrm>
          <a:prstGeom prst="rect">
            <a:avLst/>
          </a:pr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3D1BE6D7-B103-D141-0C41-32D1A5556013}"/>
              </a:ext>
            </a:extLst>
          </p:cNvPr>
          <p:cNvSpPr/>
          <p:nvPr/>
        </p:nvSpPr>
        <p:spPr>
          <a:xfrm rot="5400000">
            <a:off x="2572131" y="6077756"/>
            <a:ext cx="667101" cy="582836"/>
          </a:xfrm>
          <a:prstGeom prst="hexagon">
            <a:avLst/>
          </a:prstGeom>
          <a:noFill/>
          <a:ln w="57150">
            <a:solidFill>
              <a:schemeClr val="bg1">
                <a:lumMod val="95000"/>
                <a:alpha val="5494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FD39FE42-E1F8-89BB-7769-96CEA097F24A}"/>
              </a:ext>
            </a:extLst>
          </p:cNvPr>
          <p:cNvSpPr/>
          <p:nvPr/>
        </p:nvSpPr>
        <p:spPr>
          <a:xfrm rot="5400000">
            <a:off x="954724" y="2346413"/>
            <a:ext cx="667101" cy="582836"/>
          </a:xfrm>
          <a:prstGeom prst="hexagon">
            <a:avLst/>
          </a:prstGeom>
          <a:noFill/>
          <a:ln w="57150">
            <a:solidFill>
              <a:schemeClr val="bg1">
                <a:lumMod val="95000"/>
                <a:alpha val="5494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A21D4-EDC0-9084-3521-EC5DC317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latin typeface="Times New Roman"/>
                <a:cs typeface="Times New Roman"/>
              </a:rPr>
              <a:t>Acknowledgements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33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honeycombs on a black background&#10;&#10;Description automatically generated">
            <a:extLst>
              <a:ext uri="{FF2B5EF4-FFF2-40B4-BE49-F238E27FC236}">
                <a16:creationId xmlns:a16="http://schemas.microsoft.com/office/drawing/2014/main" id="{98C750F7-E9BF-4261-D121-4F936AC0F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847" b="56766"/>
          <a:stretch/>
        </p:blipFill>
        <p:spPr>
          <a:xfrm rot="18006690">
            <a:off x="10953501" y="-1869533"/>
            <a:ext cx="7476542" cy="4867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3B7929-C809-2936-AA03-A1C706DB3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062" y="-6988156"/>
            <a:ext cx="11086549" cy="1001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A21D4-EDC0-9084-3521-EC5DC317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>
                <a:latin typeface="Times New Roman"/>
                <a:cs typeface="Times New Roman"/>
              </a:rPr>
              <a:t>Thank you! </a:t>
            </a:r>
            <a:br>
              <a:rPr lang="en-US" sz="5400" b="1">
                <a:latin typeface="Times New Roman"/>
                <a:cs typeface="Times New Roman"/>
              </a:rPr>
            </a:br>
            <a:r>
              <a:rPr lang="en-US" sz="5400" b="1">
                <a:latin typeface="Times New Roman"/>
                <a:cs typeface="Times New Roman"/>
              </a:rPr>
              <a:t>Questions?</a:t>
            </a:r>
          </a:p>
        </p:txBody>
      </p:sp>
      <p:pic>
        <p:nvPicPr>
          <p:cNvPr id="3" name="Picture 2" descr="A map of honeycombs on a black background&#10;&#10;Description automatically generated">
            <a:extLst>
              <a:ext uri="{FF2B5EF4-FFF2-40B4-BE49-F238E27FC236}">
                <a16:creationId xmlns:a16="http://schemas.microsoft.com/office/drawing/2014/main" id="{22513692-8674-E8BB-E747-4C37F05F5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847" b="56766"/>
          <a:stretch/>
        </p:blipFill>
        <p:spPr>
          <a:xfrm rot="18006690">
            <a:off x="7987616" y="3285372"/>
            <a:ext cx="7476542" cy="4867565"/>
          </a:xfrm>
          <a:prstGeom prst="rect">
            <a:avLst/>
          </a:prstGeom>
        </p:spPr>
      </p:pic>
      <p:pic>
        <p:nvPicPr>
          <p:cNvPr id="4" name="Picture 3" descr="A map of honeycombs on a black background&#10;&#10;Description automatically generated">
            <a:extLst>
              <a:ext uri="{FF2B5EF4-FFF2-40B4-BE49-F238E27FC236}">
                <a16:creationId xmlns:a16="http://schemas.microsoft.com/office/drawing/2014/main" id="{26DA7142-771F-E22A-9E47-A67007566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847" b="56766"/>
          <a:stretch/>
        </p:blipFill>
        <p:spPr>
          <a:xfrm>
            <a:off x="-1380542" y="3749418"/>
            <a:ext cx="7476542" cy="486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push dir="u"/>
      </p:transition>
    </mc:Choice>
    <mc:Fallback>
      <p:transition spd="slow">
        <p:push dir="u"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105895-5D87-BCDC-2B51-B5BDFB517637}"/>
              </a:ext>
            </a:extLst>
          </p:cNvPr>
          <p:cNvSpPr/>
          <p:nvPr/>
        </p:nvSpPr>
        <p:spPr>
          <a:xfrm>
            <a:off x="0" y="0"/>
            <a:ext cx="6740013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E290EF-3834-7B46-ACC6-3C932AD88CB8}"/>
              </a:ext>
            </a:extLst>
          </p:cNvPr>
          <p:cNvSpPr txBox="1"/>
          <p:nvPr/>
        </p:nvSpPr>
        <p:spPr>
          <a:xfrm>
            <a:off x="6932143" y="2397948"/>
            <a:ext cx="51566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Shifts in seasonality and temperature are affecting ecosystems natural calendars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E6450-B647-6444-DC2B-581F1A3D061E}"/>
              </a:ext>
            </a:extLst>
          </p:cNvPr>
          <p:cNvSpPr txBox="1"/>
          <p:nvPr/>
        </p:nvSpPr>
        <p:spPr>
          <a:xfrm>
            <a:off x="6740013" y="6611779"/>
            <a:ext cx="1544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Kayser-Bril, Nicolas (2018)</a:t>
            </a:r>
            <a:endParaRPr lang="en-US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3AE89-FFED-DD98-D50A-B5B587DC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769" y="3051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dirty="0" smtClean="0">
                <a:latin typeface="Times New Roman"/>
                <a:cs typeface="Times New Roman"/>
              </a:rPr>
              <a:t>3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874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over/>
      </p:transition>
    </mc:Choice>
    <mc:Fallback>
      <p:transition spd="slow">
        <p:cover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E290EF-3834-7B46-ACC6-3C932AD88CB8}"/>
              </a:ext>
            </a:extLst>
          </p:cNvPr>
          <p:cNvSpPr txBox="1"/>
          <p:nvPr/>
        </p:nvSpPr>
        <p:spPr>
          <a:xfrm>
            <a:off x="185002" y="2890391"/>
            <a:ext cx="5156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Bees play an important role in our daily lives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E6450-B647-6444-DC2B-581F1A3D061E}"/>
              </a:ext>
            </a:extLst>
          </p:cNvPr>
          <p:cNvSpPr txBox="1"/>
          <p:nvPr/>
        </p:nvSpPr>
        <p:spPr>
          <a:xfrm>
            <a:off x="6740013" y="6611779"/>
            <a:ext cx="1544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Kayser-Bril</a:t>
            </a:r>
            <a:r>
              <a:rPr lang="en-US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Nicolas (2018)</a:t>
            </a:r>
            <a:endParaRPr lang="en-US" sz="1000"/>
          </a:p>
        </p:txBody>
      </p:sp>
      <p:pic>
        <p:nvPicPr>
          <p:cNvPr id="5" name="Picture 4" descr="A diagram of a pollinator&#10;&#10;Description automatically generated with medium confidence">
            <a:extLst>
              <a:ext uri="{FF2B5EF4-FFF2-40B4-BE49-F238E27FC236}">
                <a16:creationId xmlns:a16="http://schemas.microsoft.com/office/drawing/2014/main" id="{544A1E1F-DABB-40BA-FFA1-85F800622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620" y="0"/>
            <a:ext cx="685038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3BD1-A57B-67F4-EA51-4C570D76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3418" y="-5195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smtClean="0">
                <a:latin typeface="Times New Roman"/>
                <a:cs typeface="Times New Roman"/>
              </a:rPr>
              <a:t>4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11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own stick with black background&#10;&#10;Description automatically generated">
            <a:extLst>
              <a:ext uri="{FF2B5EF4-FFF2-40B4-BE49-F238E27FC236}">
                <a16:creationId xmlns:a16="http://schemas.microsoft.com/office/drawing/2014/main" id="{0B179E38-30FD-F5EF-7882-09D06FB02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310" y="1096313"/>
            <a:ext cx="7772400" cy="218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BFDB69-A159-5E52-7DDF-B4BE1A86F755}"/>
              </a:ext>
            </a:extLst>
          </p:cNvPr>
          <p:cNvSpPr txBox="1"/>
          <p:nvPr/>
        </p:nvSpPr>
        <p:spPr>
          <a:xfrm rot="20893610">
            <a:off x="2054294" y="1515882"/>
            <a:ext cx="4120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u="none" strike="noStrike">
                <a:solidFill>
                  <a:srgbClr val="ED7D31"/>
                </a:solidFill>
                <a:effectLst/>
                <a:latin typeface="Times New Roman" panose="02020603050405020304" pitchFamily="18" charset="0"/>
              </a:rPr>
              <a:t>Methodology</a:t>
            </a:r>
            <a:endParaRPr lang="en-US" sz="5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751671-7FC6-9AB6-180F-DB6BCB2DA6E1}"/>
              </a:ext>
            </a:extLst>
          </p:cNvPr>
          <p:cNvSpPr/>
          <p:nvPr/>
        </p:nvSpPr>
        <p:spPr>
          <a:xfrm>
            <a:off x="0" y="0"/>
            <a:ext cx="2005781" cy="6858000"/>
          </a:xfrm>
          <a:prstGeom prst="rect">
            <a:avLst/>
          </a:prstGeom>
          <a:solidFill>
            <a:srgbClr val="B57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0894F4-1930-0189-7B60-BF40776C571F}"/>
              </a:ext>
            </a:extLst>
          </p:cNvPr>
          <p:cNvSpPr/>
          <p:nvPr/>
        </p:nvSpPr>
        <p:spPr>
          <a:xfrm>
            <a:off x="1489587" y="0"/>
            <a:ext cx="501445" cy="6858000"/>
          </a:xfrm>
          <a:prstGeom prst="rect">
            <a:avLst/>
          </a:prstGeom>
          <a:solidFill>
            <a:srgbClr val="975822">
              <a:alpha val="6806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12C64-B81B-1BE7-931F-0E161503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768" y="3051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smtClean="0">
                <a:latin typeface="Times New Roman"/>
                <a:cs typeface="Times New Roman"/>
              </a:rPr>
              <a:t>5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46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66953 0.2331 L 0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orange objects with a thermometer&#10;&#10;Description automatically generated">
            <a:extLst>
              <a:ext uri="{FF2B5EF4-FFF2-40B4-BE49-F238E27FC236}">
                <a16:creationId xmlns:a16="http://schemas.microsoft.com/office/drawing/2014/main" id="{67C36B68-3FFA-6E36-D423-41A059B38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241"/>
          <a:stretch/>
        </p:blipFill>
        <p:spPr>
          <a:xfrm>
            <a:off x="2346917" y="2188513"/>
            <a:ext cx="1768958" cy="3247819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557B7B-EAD0-78A7-3CE8-34A4AC5E0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285"/>
          <a:stretch/>
        </p:blipFill>
        <p:spPr>
          <a:xfrm>
            <a:off x="4358335" y="2689685"/>
            <a:ext cx="1768958" cy="2636827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F883B7-33A3-C6C9-4F7E-67E99193E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426" t="59" r="-141" b="-59"/>
          <a:stretch/>
        </p:blipFill>
        <p:spPr>
          <a:xfrm>
            <a:off x="6028616" y="1540367"/>
            <a:ext cx="1768958" cy="2636827"/>
          </a:xfrm>
          <a:prstGeom prst="rect">
            <a:avLst/>
          </a:prstGeom>
        </p:spPr>
      </p:pic>
      <p:pic>
        <p:nvPicPr>
          <p:cNvPr id="12" name="Picture 11" descr="A yellow and orange objects with a thermometer&#10;&#10;Description automatically generated">
            <a:extLst>
              <a:ext uri="{FF2B5EF4-FFF2-40B4-BE49-F238E27FC236}">
                <a16:creationId xmlns:a16="http://schemas.microsoft.com/office/drawing/2014/main" id="{6550D180-F356-BB06-38C3-1AE54364D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26" t="-515" r="-701" b="515"/>
          <a:stretch/>
        </p:blipFill>
        <p:spPr>
          <a:xfrm>
            <a:off x="8076127" y="2279335"/>
            <a:ext cx="1847913" cy="32478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27FD8D-37E7-AC75-3DDD-A7A0DC7F744F}"/>
              </a:ext>
            </a:extLst>
          </p:cNvPr>
          <p:cNvSpPr txBox="1"/>
          <p:nvPr/>
        </p:nvSpPr>
        <p:spPr>
          <a:xfrm>
            <a:off x="2362148" y="4819582"/>
            <a:ext cx="176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Objective 1.</a:t>
            </a:r>
            <a:endParaRPr lang="en-US" sz="1400" b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Identify relevant weather patterns that affect beekeepers</a:t>
            </a:r>
            <a:endParaRPr lang="en-US" sz="1400" b="0">
              <a:effectLst/>
            </a:endParaRPr>
          </a:p>
          <a:p>
            <a:br>
              <a:rPr lang="en-US" sz="1200"/>
            </a:br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0A61C2-151A-7B4C-4D7A-DD3EE2F1ED71}"/>
              </a:ext>
            </a:extLst>
          </p:cNvPr>
          <p:cNvSpPr txBox="1"/>
          <p:nvPr/>
        </p:nvSpPr>
        <p:spPr>
          <a:xfrm>
            <a:off x="6079940" y="4321673"/>
            <a:ext cx="176895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Objective 3.</a:t>
            </a:r>
            <a:endParaRPr lang="en-US" sz="1400" b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Identify technology used to mitigate seasonal impact on beekeeping</a:t>
            </a:r>
            <a:endParaRPr lang="en-US" sz="1400" b="0">
              <a:effectLst/>
            </a:endParaRPr>
          </a:p>
          <a:p>
            <a:br>
              <a:rPr lang="en-US" sz="1400"/>
            </a:br>
            <a:endParaRPr lang="en-US" sz="1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323EA5-BDC4-31DF-40EC-88595560B9DE}"/>
              </a:ext>
            </a:extLst>
          </p:cNvPr>
          <p:cNvSpPr txBox="1"/>
          <p:nvPr/>
        </p:nvSpPr>
        <p:spPr>
          <a:xfrm>
            <a:off x="4361900" y="5481301"/>
            <a:ext cx="17689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Objective 2.</a:t>
            </a:r>
            <a:endParaRPr lang="en-US" sz="1400" b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Characterize key practices of urban beekeepers that define their seasons</a:t>
            </a:r>
            <a:endParaRPr lang="en-US" sz="1400" b="0">
              <a:effectLst/>
            </a:endParaRPr>
          </a:p>
          <a:p>
            <a:br>
              <a:rPr lang="en-US" sz="1400"/>
            </a:br>
            <a:br>
              <a:rPr lang="en-US" sz="1400"/>
            </a:br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75C1-4DA4-645C-8140-0C7EFAEDF3F6}"/>
              </a:ext>
            </a:extLst>
          </p:cNvPr>
          <p:cNvSpPr txBox="1"/>
          <p:nvPr/>
        </p:nvSpPr>
        <p:spPr>
          <a:xfrm>
            <a:off x="8154008" y="5169698"/>
            <a:ext cx="17689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Objective 4.</a:t>
            </a:r>
            <a:endParaRPr lang="en-US" sz="1400" b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Create an app proposal to help beekeepers to adapt practices</a:t>
            </a:r>
            <a:endParaRPr lang="en-US" sz="1400" b="0">
              <a:effectLst/>
            </a:endParaRPr>
          </a:p>
          <a:p>
            <a:br>
              <a:rPr lang="en-US" sz="1400"/>
            </a:br>
            <a:br>
              <a:rPr lang="en-US" sz="1400"/>
            </a:br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9A6C7-EE7E-AF97-DC67-7B00A676A355}"/>
              </a:ext>
            </a:extLst>
          </p:cNvPr>
          <p:cNvSpPr/>
          <p:nvPr/>
        </p:nvSpPr>
        <p:spPr>
          <a:xfrm rot="20959718">
            <a:off x="1449549" y="-1037119"/>
            <a:ext cx="9072276" cy="3280713"/>
          </a:xfrm>
          <a:prstGeom prst="rect">
            <a:avLst/>
          </a:prstGeom>
          <a:solidFill>
            <a:srgbClr val="FFDB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rown stick with black background&#10;&#10;Description automatically generated">
            <a:extLst>
              <a:ext uri="{FF2B5EF4-FFF2-40B4-BE49-F238E27FC236}">
                <a16:creationId xmlns:a16="http://schemas.microsoft.com/office/drawing/2014/main" id="{0B179E38-30FD-F5EF-7882-09D06FB02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310" y="1096313"/>
            <a:ext cx="7772400" cy="218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BFDB69-A159-5E52-7DDF-B4BE1A86F755}"/>
              </a:ext>
            </a:extLst>
          </p:cNvPr>
          <p:cNvSpPr txBox="1"/>
          <p:nvPr/>
        </p:nvSpPr>
        <p:spPr>
          <a:xfrm rot="20893610">
            <a:off x="2054294" y="1515882"/>
            <a:ext cx="4120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u="none" strike="noStrike">
                <a:solidFill>
                  <a:srgbClr val="ED7D31"/>
                </a:solidFill>
                <a:effectLst/>
                <a:latin typeface="Times New Roman" panose="02020603050405020304" pitchFamily="18" charset="0"/>
              </a:rPr>
              <a:t>Methodology</a:t>
            </a:r>
            <a:endParaRPr lang="en-US" sz="5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751671-7FC6-9AB6-180F-DB6BCB2DA6E1}"/>
              </a:ext>
            </a:extLst>
          </p:cNvPr>
          <p:cNvSpPr/>
          <p:nvPr/>
        </p:nvSpPr>
        <p:spPr>
          <a:xfrm>
            <a:off x="0" y="0"/>
            <a:ext cx="2005781" cy="6858000"/>
          </a:xfrm>
          <a:prstGeom prst="rect">
            <a:avLst/>
          </a:prstGeom>
          <a:solidFill>
            <a:srgbClr val="B57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0894F4-1930-0189-7B60-BF40776C571F}"/>
              </a:ext>
            </a:extLst>
          </p:cNvPr>
          <p:cNvSpPr/>
          <p:nvPr/>
        </p:nvSpPr>
        <p:spPr>
          <a:xfrm>
            <a:off x="1489587" y="0"/>
            <a:ext cx="501445" cy="6858000"/>
          </a:xfrm>
          <a:prstGeom prst="rect">
            <a:avLst/>
          </a:prstGeom>
          <a:solidFill>
            <a:srgbClr val="975822">
              <a:alpha val="6806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268D45-8DD9-0D8B-EE09-25FD3D76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769" y="3051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smtClean="0">
                <a:latin typeface="Times New Roman"/>
                <a:cs typeface="Times New Roman"/>
              </a:rPr>
              <a:t>6</a:t>
            </a:fld>
            <a:endParaRPr lang="en-US" sz="14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61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C1AA0091-3EFE-C449-FF6E-7BFCF5D7A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6" b="8328"/>
          <a:stretch/>
        </p:blipFill>
        <p:spPr>
          <a:xfrm>
            <a:off x="20" y="12827"/>
            <a:ext cx="12191980" cy="68567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EE153A9-3B3A-CB93-6309-6FE6F619A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564109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en-US" sz="3600" b="1" i="0" u="none" strike="noStrik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Germany’s temperature has increased over the past century 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398FB-DD46-7B92-8A78-B3A70134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769" y="3051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dirty="0" smtClean="0">
                <a:latin typeface="Times New Roman"/>
                <a:cs typeface="Times New Roman"/>
              </a:rPr>
              <a:t>7</a:t>
            </a:fld>
            <a:endParaRPr lang="en-US" sz="1400" b="1">
              <a:latin typeface="Times New Roman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0C764B-D2FF-F541-7E89-469F0D4985C4}"/>
              </a:ext>
            </a:extLst>
          </p:cNvPr>
          <p:cNvSpPr/>
          <p:nvPr/>
        </p:nvSpPr>
        <p:spPr>
          <a:xfrm>
            <a:off x="1539271" y="1294191"/>
            <a:ext cx="1790096" cy="4342189"/>
          </a:xfrm>
          <a:prstGeom prst="rect">
            <a:avLst/>
          </a:prstGeom>
          <a:solidFill>
            <a:srgbClr val="821517">
              <a:alpha val="20000"/>
            </a:srgbClr>
          </a:solidFill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EE0719-07CD-78C7-8CF2-011ABDE64C2E}"/>
              </a:ext>
            </a:extLst>
          </p:cNvPr>
          <p:cNvSpPr txBox="1"/>
          <p:nvPr/>
        </p:nvSpPr>
        <p:spPr>
          <a:xfrm>
            <a:off x="1538287" y="1302543"/>
            <a:ext cx="1790700" cy="10325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4DF59-8B3C-38B2-F569-E743E1C4CC28}"/>
              </a:ext>
            </a:extLst>
          </p:cNvPr>
          <p:cNvSpPr txBox="1"/>
          <p:nvPr/>
        </p:nvSpPr>
        <p:spPr>
          <a:xfrm>
            <a:off x="1543050" y="1304925"/>
            <a:ext cx="17907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404040"/>
                </a:solidFill>
                <a:latin typeface="Times New Roman"/>
              </a:rPr>
              <a:t>January temperatures now are the same as mid-February was historically</a:t>
            </a:r>
            <a:endParaRPr lang="en-US" sz="2000">
              <a:solidFill>
                <a:srgbClr val="40404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3790699"/>
      </p:ext>
    </p:extLst>
  </p:cSld>
  <p:clrMapOvr>
    <a:masterClrMapping/>
  </p:clrMapOvr>
  <p:transition spd="slow">
    <p:wipe/>
  </p:transition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change of the seasons&#10;&#10;Description automatically generated">
            <a:extLst>
              <a:ext uri="{FF2B5EF4-FFF2-40B4-BE49-F238E27FC236}">
                <a16:creationId xmlns:a16="http://schemas.microsoft.com/office/drawing/2014/main" id="{503E74FD-2CA7-D629-CFE6-A998BCD4B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365CD-72BC-E3E9-639E-5F810E8F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5465009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en-US" sz="3600" b="1" i="0" u="none" strike="noStrik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Germany’s precipitation has become more variable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561867-7DE0-29BE-0132-9E6FF7A2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769" y="3051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dirty="0" smtClean="0">
                <a:latin typeface="Times New Roman"/>
                <a:cs typeface="Times New Roman"/>
              </a:rPr>
              <a:t>8</a:t>
            </a:fld>
            <a:endParaRPr lang="en-US" sz="1400" b="1">
              <a:latin typeface="Times New Roman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60466-57A4-7E38-BC68-A2F2205F24B6}"/>
              </a:ext>
            </a:extLst>
          </p:cNvPr>
          <p:cNvSpPr/>
          <p:nvPr/>
        </p:nvSpPr>
        <p:spPr>
          <a:xfrm>
            <a:off x="3256795" y="1403048"/>
            <a:ext cx="3640667" cy="3773713"/>
          </a:xfrm>
          <a:prstGeom prst="rect">
            <a:avLst/>
          </a:prstGeom>
          <a:solidFill>
            <a:srgbClr val="821517">
              <a:alpha val="20000"/>
            </a:srgbClr>
          </a:solidFill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7F8A4-0719-F3F1-0347-EA4D4A440023}"/>
              </a:ext>
            </a:extLst>
          </p:cNvPr>
          <p:cNvSpPr txBox="1"/>
          <p:nvPr/>
        </p:nvSpPr>
        <p:spPr>
          <a:xfrm>
            <a:off x="3250595" y="1406071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Increased variability is bad for bees</a:t>
            </a:r>
          </a:p>
        </p:txBody>
      </p:sp>
    </p:spTree>
    <p:extLst>
      <p:ext uri="{BB962C8B-B14F-4D97-AF65-F5344CB8AC3E}">
        <p14:creationId xmlns:p14="http://schemas.microsoft.com/office/powerpoint/2010/main" val="136005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over/>
      </p:transition>
    </mc:Choice>
    <mc:Fallback>
      <p:transition spd="slow">
        <p:cover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91C5D-98C5-203E-5FB5-E9931C8C9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68" y="2486438"/>
            <a:ext cx="3905250" cy="1885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Germany’s seasons shift with more drastic</a:t>
            </a:r>
            <a:r>
              <a:rPr lang="en-US" sz="3200" b="1" i="0" u="none" strike="noStrike">
                <a:solidFill>
                  <a:srgbClr val="808080"/>
                </a:solidFill>
                <a:effectLst/>
                <a:latin typeface="Times New Roman" panose="02020603050405020304" pitchFamily="18" charset="0"/>
              </a:rPr>
              <a:t>​ </a:t>
            </a:r>
            <a:r>
              <a:rPr lang="en-US" sz="32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weather changes</a:t>
            </a:r>
            <a:endParaRPr lang="en-US" sz="3200"/>
          </a:p>
        </p:txBody>
      </p:sp>
      <p:pic>
        <p:nvPicPr>
          <p:cNvPr id="5" name="Picture 4" descr="A chart showing the seasons&#10;&#10;Description automatically generated">
            <a:extLst>
              <a:ext uri="{FF2B5EF4-FFF2-40B4-BE49-F238E27FC236}">
                <a16:creationId xmlns:a16="http://schemas.microsoft.com/office/drawing/2014/main" id="{5BCDF7DC-4FEC-878C-B517-C36C9229B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E8FF3B-D1BB-08D7-7D43-3225CCD3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769" y="3051"/>
            <a:ext cx="2743200" cy="365125"/>
          </a:xfrm>
        </p:spPr>
        <p:txBody>
          <a:bodyPr/>
          <a:lstStyle/>
          <a:p>
            <a:fld id="{A3334464-0101-694C-864A-4528B185131D}" type="slidenum">
              <a:rPr lang="en-US" sz="1400" b="1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fld>
            <a:endParaRPr lang="en-US" sz="1400" b="1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9691434"/>
      </p:ext>
    </p:extLst>
  </p:cSld>
  <p:clrMapOvr>
    <a:masterClrMapping/>
  </p:clrMapOvr>
  <p:transition spd="slow">
    <p:cover dir="r"/>
  </p:transition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0B060AA9B3524A9C414F976771D083" ma:contentTypeVersion="9" ma:contentTypeDescription="Create a new document." ma:contentTypeScope="" ma:versionID="781ef58d5d02bd1429010a63c59ee06a">
  <xsd:schema xmlns:xsd="http://www.w3.org/2001/XMLSchema" xmlns:xs="http://www.w3.org/2001/XMLSchema" xmlns:p="http://schemas.microsoft.com/office/2006/metadata/properties" xmlns:ns2="1898a39b-bede-4916-ac6d-f3023d4d513a" xmlns:ns3="c9214353-bf5d-4188-8388-d1949260a1c9" targetNamespace="http://schemas.microsoft.com/office/2006/metadata/properties" ma:root="true" ma:fieldsID="ae389cf06f952ee68c60de888e3fffd4" ns2:_="" ns3:_="">
    <xsd:import namespace="1898a39b-bede-4916-ac6d-f3023d4d513a"/>
    <xsd:import namespace="c9214353-bf5d-4188-8388-d1949260a1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98a39b-bede-4916-ac6d-f3023d4d51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214353-bf5d-4188-8388-d1949260a1c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656CF2-4A23-4374-B85A-6E83416D0AF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EDD51BD-CDB5-4FD1-8341-D31132D94C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7E74C4-41AA-4A72-BF83-E151F076ED6E}">
  <ds:schemaRefs>
    <ds:schemaRef ds:uri="1898a39b-bede-4916-ac6d-f3023d4d513a"/>
    <ds:schemaRef ds:uri="c9214353-bf5d-4188-8388-d1949260a1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21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Germany’s temperature has increased over the past century </vt:lpstr>
      <vt:lpstr>Germany’s precipitation has become more variable</vt:lpstr>
      <vt:lpstr>PowerPoint Presentation</vt:lpstr>
      <vt:lpstr>PowerPoint Presentation</vt:lpstr>
      <vt:lpstr>Mellifera and Stadtbienen Have Specific Seasonal Calendars</vt:lpstr>
      <vt:lpstr>Hive Management Techniques Differ Based on the Beekeepers Philosophy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Thank you!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Bahtierova, Saida</dc:creator>
  <cp:revision>1</cp:revision>
  <dcterms:created xsi:type="dcterms:W3CDTF">2024-04-24T08:15:38Z</dcterms:created>
  <dcterms:modified xsi:type="dcterms:W3CDTF">2024-04-29T07:19:48Z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0x010100340B060AA9B3524A9C414F976771D083</vt:lpwstr>
  </property>
</Properties>
</file>