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Lst>
  <p:notesMasterIdLst>
    <p:notesMasterId r:id="rId6"/>
  </p:notesMasterIdLst>
  <p:sldIdLst>
    <p:sldId id="298" r:id="rId5"/>
  </p:sldIdLst>
  <p:sldSz cx="32918400" cy="25603200"/>
  <p:notesSz cx="7010400" cy="9296400"/>
  <p:defaultTextStyle>
    <a:defPPr>
      <a:defRPr lang="en-US"/>
    </a:defPPr>
    <a:lvl1pPr algn="l" rtl="0" fontAlgn="base">
      <a:spcBef>
        <a:spcPct val="0"/>
      </a:spcBef>
      <a:spcAft>
        <a:spcPct val="0"/>
      </a:spcAft>
      <a:defRPr sz="2210" kern="1200">
        <a:solidFill>
          <a:schemeClr val="tx1"/>
        </a:solidFill>
        <a:latin typeface="Arial Narrow" pitchFamily="34" charset="0"/>
        <a:ea typeface="+mn-ea"/>
        <a:cs typeface="+mn-cs"/>
      </a:defRPr>
    </a:lvl1pPr>
    <a:lvl2pPr marL="348327" algn="l" rtl="0" fontAlgn="base">
      <a:spcBef>
        <a:spcPct val="0"/>
      </a:spcBef>
      <a:spcAft>
        <a:spcPct val="0"/>
      </a:spcAft>
      <a:defRPr sz="2210" kern="1200">
        <a:solidFill>
          <a:schemeClr val="tx1"/>
        </a:solidFill>
        <a:latin typeface="Arial Narrow" pitchFamily="34" charset="0"/>
        <a:ea typeface="+mn-ea"/>
        <a:cs typeface="+mn-cs"/>
      </a:defRPr>
    </a:lvl2pPr>
    <a:lvl3pPr marL="696654" algn="l" rtl="0" fontAlgn="base">
      <a:spcBef>
        <a:spcPct val="0"/>
      </a:spcBef>
      <a:spcAft>
        <a:spcPct val="0"/>
      </a:spcAft>
      <a:defRPr sz="2210" kern="1200">
        <a:solidFill>
          <a:schemeClr val="tx1"/>
        </a:solidFill>
        <a:latin typeface="Arial Narrow" pitchFamily="34" charset="0"/>
        <a:ea typeface="+mn-ea"/>
        <a:cs typeface="+mn-cs"/>
      </a:defRPr>
    </a:lvl3pPr>
    <a:lvl4pPr marL="1044980" algn="l" rtl="0" fontAlgn="base">
      <a:spcBef>
        <a:spcPct val="0"/>
      </a:spcBef>
      <a:spcAft>
        <a:spcPct val="0"/>
      </a:spcAft>
      <a:defRPr sz="2210" kern="1200">
        <a:solidFill>
          <a:schemeClr val="tx1"/>
        </a:solidFill>
        <a:latin typeface="Arial Narrow" pitchFamily="34" charset="0"/>
        <a:ea typeface="+mn-ea"/>
        <a:cs typeface="+mn-cs"/>
      </a:defRPr>
    </a:lvl4pPr>
    <a:lvl5pPr marL="1393307" algn="l" rtl="0" fontAlgn="base">
      <a:spcBef>
        <a:spcPct val="0"/>
      </a:spcBef>
      <a:spcAft>
        <a:spcPct val="0"/>
      </a:spcAft>
      <a:defRPr sz="2210" kern="1200">
        <a:solidFill>
          <a:schemeClr val="tx1"/>
        </a:solidFill>
        <a:latin typeface="Arial Narrow" pitchFamily="34" charset="0"/>
        <a:ea typeface="+mn-ea"/>
        <a:cs typeface="+mn-cs"/>
      </a:defRPr>
    </a:lvl5pPr>
    <a:lvl6pPr marL="1741634" algn="l" defTabSz="696654" rtl="0" eaLnBrk="1" latinLnBrk="0" hangingPunct="1">
      <a:defRPr sz="2210" kern="1200">
        <a:solidFill>
          <a:schemeClr val="tx1"/>
        </a:solidFill>
        <a:latin typeface="Arial Narrow" pitchFamily="34" charset="0"/>
        <a:ea typeface="+mn-ea"/>
        <a:cs typeface="+mn-cs"/>
      </a:defRPr>
    </a:lvl6pPr>
    <a:lvl7pPr marL="2089961" algn="l" defTabSz="696654" rtl="0" eaLnBrk="1" latinLnBrk="0" hangingPunct="1">
      <a:defRPr sz="2210" kern="1200">
        <a:solidFill>
          <a:schemeClr val="tx1"/>
        </a:solidFill>
        <a:latin typeface="Arial Narrow" pitchFamily="34" charset="0"/>
        <a:ea typeface="+mn-ea"/>
        <a:cs typeface="+mn-cs"/>
      </a:defRPr>
    </a:lvl7pPr>
    <a:lvl8pPr marL="2438287" algn="l" defTabSz="696654" rtl="0" eaLnBrk="1" latinLnBrk="0" hangingPunct="1">
      <a:defRPr sz="2210" kern="1200">
        <a:solidFill>
          <a:schemeClr val="tx1"/>
        </a:solidFill>
        <a:latin typeface="Arial Narrow" pitchFamily="34" charset="0"/>
        <a:ea typeface="+mn-ea"/>
        <a:cs typeface="+mn-cs"/>
      </a:defRPr>
    </a:lvl8pPr>
    <a:lvl9pPr marL="2786614" algn="l" defTabSz="696654" rtl="0" eaLnBrk="1" latinLnBrk="0" hangingPunct="1">
      <a:defRPr sz="221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8064" userDrawn="1">
          <p15:clr>
            <a:srgbClr val="A4A3A4"/>
          </p15:clr>
        </p15:guide>
        <p15:guide id="2" pos="103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ttler" initials="MSM" lastIdx="10" clrIdx="0"/>
  <p:cmAuthor id="1" name="C Luke Williams" initials="CLW" lastIdx="0" clrIdx="1"/>
  <p:cmAuthor id="2" name="Alex" initials="A" lastIdx="4" clrIdx="2"/>
  <p:cmAuthor id="3" name="Andrew Teixeira" initials="ART" lastIdx="15" clrIdx="3"/>
  <p:cmAuthor id="4" name="Teixeira, Andrew R" initials="TAR" lastIdx="2" clrIdx="4">
    <p:extLst>
      <p:ext uri="{19B8F6BF-5375-455C-9EA6-DF929625EA0E}">
        <p15:presenceInfo xmlns:p15="http://schemas.microsoft.com/office/powerpoint/2012/main" userId="S::arteixeira@wpi.edu::7206b022-a45f-4e21-82d7-f4b8a6872b68" providerId="AD"/>
      </p:ext>
    </p:extLst>
  </p:cmAuthor>
  <p:cmAuthor id="5" name="Paxton, Emma" initials="PE" lastIdx="2" clrIdx="5">
    <p:extLst>
      <p:ext uri="{19B8F6BF-5375-455C-9EA6-DF929625EA0E}">
        <p15:presenceInfo xmlns:p15="http://schemas.microsoft.com/office/powerpoint/2012/main" userId="S::egpaxton@wpi.edu::eddddaa1-94f9-40e7-a6e6-46dce4c5ec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0F27"/>
    <a:srgbClr val="C41230"/>
    <a:srgbClr val="C4112F"/>
    <a:srgbClr val="FF0000"/>
    <a:srgbClr val="FFE1E1"/>
    <a:srgbClr val="FFCDCD"/>
    <a:srgbClr val="FDE6DB"/>
    <a:srgbClr val="E1F5FF"/>
    <a:srgbClr val="BEE9FF"/>
    <a:srgbClr val="FF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5"/>
  </p:normalViewPr>
  <p:slideViewPr>
    <p:cSldViewPr snapToGrid="0" snapToObjects="1">
      <p:cViewPr>
        <p:scale>
          <a:sx n="16" d="100"/>
          <a:sy n="16" d="100"/>
        </p:scale>
        <p:origin x="1530" y="-270"/>
      </p:cViewPr>
      <p:guideLst>
        <p:guide orient="horz" pos="8064"/>
        <p:guide pos="103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commentAuthors" Target="commen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48" tIns="46574" rIns="93148" bIns="46574"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3148" tIns="46574" rIns="93148" bIns="46574" rtlCol="0"/>
          <a:lstStyle>
            <a:lvl1pPr algn="r">
              <a:defRPr sz="1200"/>
            </a:lvl1pPr>
          </a:lstStyle>
          <a:p>
            <a:fld id="{05AEA7E2-48B7-46D4-A135-9509B076CAAE}" type="datetimeFigureOut">
              <a:rPr lang="en-US" smtClean="0"/>
              <a:pPr/>
              <a:t>4/11/2022</a:t>
            </a:fld>
            <a:endParaRPr lang="en-US"/>
          </a:p>
        </p:txBody>
      </p:sp>
      <p:sp>
        <p:nvSpPr>
          <p:cNvPr id="4" name="Slide Image Placeholder 3"/>
          <p:cNvSpPr>
            <a:spLocks noGrp="1" noRot="1" noChangeAspect="1"/>
          </p:cNvSpPr>
          <p:nvPr>
            <p:ph type="sldImg" idx="2"/>
          </p:nvPr>
        </p:nvSpPr>
        <p:spPr>
          <a:xfrm>
            <a:off x="1263650" y="698500"/>
            <a:ext cx="4483100" cy="3486150"/>
          </a:xfrm>
          <a:prstGeom prst="rect">
            <a:avLst/>
          </a:prstGeom>
          <a:noFill/>
          <a:ln w="12700">
            <a:solidFill>
              <a:prstClr val="black"/>
            </a:solidFill>
          </a:ln>
        </p:spPr>
        <p:txBody>
          <a:bodyPr vert="horz" lIns="93148" tIns="46574" rIns="93148" bIns="46574"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48" tIns="46574" rIns="93148" bIns="4657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48" tIns="46574" rIns="93148" bIns="4657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48" tIns="46574" rIns="93148" bIns="46574" rtlCol="0" anchor="b"/>
          <a:lstStyle>
            <a:lvl1pPr algn="r">
              <a:defRPr sz="1200"/>
            </a:lvl1pPr>
          </a:lstStyle>
          <a:p>
            <a:fld id="{23A926D4-B05E-4FF0-AA52-DDDE21BF5679}" type="slidenum">
              <a:rPr lang="en-US" smtClean="0"/>
              <a:pPr/>
              <a:t>‹#›</a:t>
            </a:fld>
            <a:endParaRPr lang="en-US"/>
          </a:p>
        </p:txBody>
      </p:sp>
    </p:spTree>
    <p:extLst>
      <p:ext uri="{BB962C8B-B14F-4D97-AF65-F5344CB8AC3E}">
        <p14:creationId xmlns:p14="http://schemas.microsoft.com/office/powerpoint/2010/main" val="2655787801"/>
      </p:ext>
    </p:extLst>
  </p:cSld>
  <p:clrMap bg1="lt1" tx1="dk1" bg2="lt2" tx2="dk2" accent1="accent1" accent2="accent2" accent3="accent3" accent4="accent4" accent5="accent5" accent6="accent6" hlink="hlink" folHlink="folHlink"/>
  <p:notesStyle>
    <a:lvl1pPr marL="0" algn="l" defTabSz="696654" rtl="0" eaLnBrk="1" latinLnBrk="0" hangingPunct="1">
      <a:defRPr sz="914" kern="1200">
        <a:solidFill>
          <a:schemeClr val="tx1"/>
        </a:solidFill>
        <a:latin typeface="+mn-lt"/>
        <a:ea typeface="+mn-ea"/>
        <a:cs typeface="+mn-cs"/>
      </a:defRPr>
    </a:lvl1pPr>
    <a:lvl2pPr marL="348327" algn="l" defTabSz="696654" rtl="0" eaLnBrk="1" latinLnBrk="0" hangingPunct="1">
      <a:defRPr sz="914" kern="1200">
        <a:solidFill>
          <a:schemeClr val="tx1"/>
        </a:solidFill>
        <a:latin typeface="+mn-lt"/>
        <a:ea typeface="+mn-ea"/>
        <a:cs typeface="+mn-cs"/>
      </a:defRPr>
    </a:lvl2pPr>
    <a:lvl3pPr marL="696654" algn="l" defTabSz="696654" rtl="0" eaLnBrk="1" latinLnBrk="0" hangingPunct="1">
      <a:defRPr sz="914" kern="1200">
        <a:solidFill>
          <a:schemeClr val="tx1"/>
        </a:solidFill>
        <a:latin typeface="+mn-lt"/>
        <a:ea typeface="+mn-ea"/>
        <a:cs typeface="+mn-cs"/>
      </a:defRPr>
    </a:lvl3pPr>
    <a:lvl4pPr marL="1044980" algn="l" defTabSz="696654" rtl="0" eaLnBrk="1" latinLnBrk="0" hangingPunct="1">
      <a:defRPr sz="914" kern="1200">
        <a:solidFill>
          <a:schemeClr val="tx1"/>
        </a:solidFill>
        <a:latin typeface="+mn-lt"/>
        <a:ea typeface="+mn-ea"/>
        <a:cs typeface="+mn-cs"/>
      </a:defRPr>
    </a:lvl4pPr>
    <a:lvl5pPr marL="1393307" algn="l" defTabSz="696654" rtl="0" eaLnBrk="1" latinLnBrk="0" hangingPunct="1">
      <a:defRPr sz="914" kern="1200">
        <a:solidFill>
          <a:schemeClr val="tx1"/>
        </a:solidFill>
        <a:latin typeface="+mn-lt"/>
        <a:ea typeface="+mn-ea"/>
        <a:cs typeface="+mn-cs"/>
      </a:defRPr>
    </a:lvl5pPr>
    <a:lvl6pPr marL="1741634" algn="l" defTabSz="696654" rtl="0" eaLnBrk="1" latinLnBrk="0" hangingPunct="1">
      <a:defRPr sz="914" kern="1200">
        <a:solidFill>
          <a:schemeClr val="tx1"/>
        </a:solidFill>
        <a:latin typeface="+mn-lt"/>
        <a:ea typeface="+mn-ea"/>
        <a:cs typeface="+mn-cs"/>
      </a:defRPr>
    </a:lvl6pPr>
    <a:lvl7pPr marL="2089961" algn="l" defTabSz="696654" rtl="0" eaLnBrk="1" latinLnBrk="0" hangingPunct="1">
      <a:defRPr sz="914" kern="1200">
        <a:solidFill>
          <a:schemeClr val="tx1"/>
        </a:solidFill>
        <a:latin typeface="+mn-lt"/>
        <a:ea typeface="+mn-ea"/>
        <a:cs typeface="+mn-cs"/>
      </a:defRPr>
    </a:lvl7pPr>
    <a:lvl8pPr marL="2438287" algn="l" defTabSz="696654" rtl="0" eaLnBrk="1" latinLnBrk="0" hangingPunct="1">
      <a:defRPr sz="914" kern="1200">
        <a:solidFill>
          <a:schemeClr val="tx1"/>
        </a:solidFill>
        <a:latin typeface="+mn-lt"/>
        <a:ea typeface="+mn-ea"/>
        <a:cs typeface="+mn-cs"/>
      </a:defRPr>
    </a:lvl8pPr>
    <a:lvl9pPr marL="2786614" algn="l" defTabSz="696654" rtl="0" eaLnBrk="1" latinLnBrk="0" hangingPunct="1">
      <a:defRPr sz="91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685800"/>
            <a:ext cx="441007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2037398" rtl="0" eaLnBrk="1" fontAlgn="base" latinLnBrk="0" hangingPunct="1">
              <a:lnSpc>
                <a:spcPct val="100000"/>
              </a:lnSpc>
              <a:spcBef>
                <a:spcPct val="0"/>
              </a:spcBef>
              <a:spcAft>
                <a:spcPct val="0"/>
              </a:spcAft>
              <a:buClrTx/>
              <a:buSzTx/>
              <a:buFontTx/>
              <a:buNone/>
              <a:tabLst/>
              <a:defRPr/>
            </a:pPr>
            <a:fld id="{E535B096-6CBE-4AB3-9529-5688244F2DCE}" type="slidenum">
              <a:rPr kumimoji="0" lang="en-US" sz="1200" b="0" i="0" u="none" strike="noStrike" kern="1200" cap="none" spc="0" normalizeH="0" baseline="0" noProof="0" smtClean="0">
                <a:ln>
                  <a:noFill/>
                </a:ln>
                <a:solidFill>
                  <a:prstClr val="black"/>
                </a:solidFill>
                <a:effectLst/>
                <a:uLnTx/>
                <a:uFillTx/>
                <a:latin typeface="Arial" pitchFamily="-111" charset="0"/>
                <a:ea typeface="ＭＳ Ｐゴシック" pitchFamily="-111" charset="-128"/>
              </a:rPr>
              <a:pPr marL="0" marR="0" lvl="0" indent="0" algn="r" defTabSz="2037398"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itchFamily="-111" charset="0"/>
              <a:ea typeface="ＭＳ Ｐゴシック" pitchFamily="-111" charset="-128"/>
            </a:endParaRPr>
          </a:p>
        </p:txBody>
      </p:sp>
    </p:spTree>
    <p:extLst>
      <p:ext uri="{BB962C8B-B14F-4D97-AF65-F5344CB8AC3E}">
        <p14:creationId xmlns:p14="http://schemas.microsoft.com/office/powerpoint/2010/main" val="3004073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571" y="7953377"/>
            <a:ext cx="27981275" cy="5487988"/>
          </a:xfrm>
          <a:prstGeom prst="rect">
            <a:avLst/>
          </a:prstGeom>
        </p:spPr>
        <p:txBody>
          <a:bodyPr lIns="120015" tIns="60008" rIns="120015" bIns="60008"/>
          <a:lstStyle/>
          <a:p>
            <a:r>
              <a:rPr lang="en-US"/>
              <a:t>Click to edit Master title style</a:t>
            </a:r>
          </a:p>
        </p:txBody>
      </p:sp>
      <p:sp>
        <p:nvSpPr>
          <p:cNvPr id="3" name="Subtitle 2"/>
          <p:cNvSpPr>
            <a:spLocks noGrp="1"/>
          </p:cNvSpPr>
          <p:nvPr>
            <p:ph type="subTitle" idx="1"/>
          </p:nvPr>
        </p:nvSpPr>
        <p:spPr>
          <a:xfrm>
            <a:off x="4937130" y="14508164"/>
            <a:ext cx="23044151" cy="6543675"/>
          </a:xfrm>
          <a:prstGeom prst="rect">
            <a:avLst/>
          </a:prstGeom>
        </p:spPr>
        <p:txBody>
          <a:bodyPr lIns="120015" tIns="60008" rIns="120015" bIns="60008"/>
          <a:lstStyle>
            <a:lvl1pPr marL="0" indent="0" algn="ctr">
              <a:buNone/>
              <a:defRPr>
                <a:solidFill>
                  <a:schemeClr val="tx1">
                    <a:tint val="75000"/>
                  </a:schemeClr>
                </a:solidFill>
              </a:defRPr>
            </a:lvl1pPr>
            <a:lvl2pPr marL="253181" indent="0" algn="ctr">
              <a:buNone/>
              <a:defRPr>
                <a:solidFill>
                  <a:schemeClr val="tx1">
                    <a:tint val="75000"/>
                  </a:schemeClr>
                </a:solidFill>
              </a:defRPr>
            </a:lvl2pPr>
            <a:lvl3pPr marL="506362" indent="0" algn="ctr">
              <a:buNone/>
              <a:defRPr>
                <a:solidFill>
                  <a:schemeClr val="tx1">
                    <a:tint val="75000"/>
                  </a:schemeClr>
                </a:solidFill>
              </a:defRPr>
            </a:lvl3pPr>
            <a:lvl4pPr marL="759543" indent="0" algn="ctr">
              <a:buNone/>
              <a:defRPr>
                <a:solidFill>
                  <a:schemeClr val="tx1">
                    <a:tint val="75000"/>
                  </a:schemeClr>
                </a:solidFill>
              </a:defRPr>
            </a:lvl4pPr>
            <a:lvl5pPr marL="1012724" indent="0" algn="ctr">
              <a:buNone/>
              <a:defRPr>
                <a:solidFill>
                  <a:schemeClr val="tx1">
                    <a:tint val="75000"/>
                  </a:schemeClr>
                </a:solidFill>
              </a:defRPr>
            </a:lvl5pPr>
            <a:lvl6pPr marL="1265904" indent="0" algn="ctr">
              <a:buNone/>
              <a:defRPr>
                <a:solidFill>
                  <a:schemeClr val="tx1">
                    <a:tint val="75000"/>
                  </a:schemeClr>
                </a:solidFill>
              </a:defRPr>
            </a:lvl6pPr>
            <a:lvl7pPr marL="1519085" indent="0" algn="ctr">
              <a:buNone/>
              <a:defRPr>
                <a:solidFill>
                  <a:schemeClr val="tx1">
                    <a:tint val="75000"/>
                  </a:schemeClr>
                </a:solidFill>
              </a:defRPr>
            </a:lvl7pPr>
            <a:lvl8pPr marL="1772265" indent="0" algn="ctr">
              <a:buNone/>
              <a:defRPr>
                <a:solidFill>
                  <a:schemeClr val="tx1">
                    <a:tint val="75000"/>
                  </a:schemeClr>
                </a:solidFill>
              </a:defRPr>
            </a:lvl8pPr>
            <a:lvl9pPr marL="2025446"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3402631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4B647B"/>
            </a:gs>
            <a:gs pos="100000">
              <a:srgbClr val="292E36"/>
            </a:gs>
          </a:gsLst>
          <a:lin ang="540000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924867"/>
      </p:ext>
    </p:extLst>
  </p:cSld>
  <p:clrMap bg1="lt1" tx1="dk1" bg2="lt2" tx2="dk2" accent1="accent1" accent2="accent2" accent3="accent3" accent4="accent4" accent5="accent5" accent6="accent6" hlink="hlink" folHlink="folHlink"/>
  <p:sldLayoutIdLst>
    <p:sldLayoutId id="2147483726" r:id="rId1"/>
  </p:sldLayoutIdLst>
  <p:txStyles>
    <p:titleStyle>
      <a:lvl1pPr algn="ctr" defTabSz="925908" rtl="0" fontAlgn="base">
        <a:spcBef>
          <a:spcPct val="0"/>
        </a:spcBef>
        <a:spcAft>
          <a:spcPct val="0"/>
        </a:spcAft>
        <a:defRPr sz="8903" kern="1200">
          <a:solidFill>
            <a:schemeClr val="tx1"/>
          </a:solidFill>
          <a:latin typeface="+mj-lt"/>
          <a:ea typeface="ＭＳ Ｐゴシック" pitchFamily="-111" charset="-128"/>
          <a:cs typeface="ＭＳ Ｐゴシック" pitchFamily="-111" charset="-128"/>
        </a:defRPr>
      </a:lvl1pPr>
      <a:lvl2pPr algn="ctr" defTabSz="925908" rtl="0" fontAlgn="base">
        <a:spcBef>
          <a:spcPct val="0"/>
        </a:spcBef>
        <a:spcAft>
          <a:spcPct val="0"/>
        </a:spcAft>
        <a:defRPr sz="8903">
          <a:solidFill>
            <a:schemeClr val="tx1"/>
          </a:solidFill>
          <a:latin typeface="Arial" charset="0"/>
          <a:ea typeface="ＭＳ Ｐゴシック" pitchFamily="-111" charset="-128"/>
          <a:cs typeface="ＭＳ Ｐゴシック" pitchFamily="-111" charset="-128"/>
        </a:defRPr>
      </a:lvl2pPr>
      <a:lvl3pPr algn="ctr" defTabSz="925908" rtl="0" fontAlgn="base">
        <a:spcBef>
          <a:spcPct val="0"/>
        </a:spcBef>
        <a:spcAft>
          <a:spcPct val="0"/>
        </a:spcAft>
        <a:defRPr sz="8903">
          <a:solidFill>
            <a:schemeClr val="tx1"/>
          </a:solidFill>
          <a:latin typeface="Arial" charset="0"/>
          <a:ea typeface="ＭＳ Ｐゴシック" pitchFamily="-111" charset="-128"/>
          <a:cs typeface="ＭＳ Ｐゴシック" pitchFamily="-111" charset="-128"/>
        </a:defRPr>
      </a:lvl3pPr>
      <a:lvl4pPr algn="ctr" defTabSz="925908" rtl="0" fontAlgn="base">
        <a:spcBef>
          <a:spcPct val="0"/>
        </a:spcBef>
        <a:spcAft>
          <a:spcPct val="0"/>
        </a:spcAft>
        <a:defRPr sz="8903">
          <a:solidFill>
            <a:schemeClr val="tx1"/>
          </a:solidFill>
          <a:latin typeface="Arial" charset="0"/>
          <a:ea typeface="ＭＳ Ｐゴシック" pitchFamily="-111" charset="-128"/>
          <a:cs typeface="ＭＳ Ｐゴシック" pitchFamily="-111" charset="-128"/>
        </a:defRPr>
      </a:lvl4pPr>
      <a:lvl5pPr algn="ctr" defTabSz="925908" rtl="0" fontAlgn="base">
        <a:spcBef>
          <a:spcPct val="0"/>
        </a:spcBef>
        <a:spcAft>
          <a:spcPct val="0"/>
        </a:spcAft>
        <a:defRPr sz="8903">
          <a:solidFill>
            <a:schemeClr val="tx1"/>
          </a:solidFill>
          <a:latin typeface="Arial" charset="0"/>
          <a:ea typeface="ＭＳ Ｐゴシック" pitchFamily="-111" charset="-128"/>
          <a:cs typeface="ＭＳ Ｐゴシック" pitchFamily="-111" charset="-128"/>
        </a:defRPr>
      </a:lvl5pPr>
      <a:lvl6pPr marL="925908" algn="ctr" defTabSz="925908" rtl="0" eaLnBrk="1" fontAlgn="base" hangingPunct="1">
        <a:spcBef>
          <a:spcPct val="0"/>
        </a:spcBef>
        <a:spcAft>
          <a:spcPct val="0"/>
        </a:spcAft>
        <a:defRPr sz="8903">
          <a:solidFill>
            <a:schemeClr val="tx1"/>
          </a:solidFill>
          <a:latin typeface="Calibri" pitchFamily="-111" charset="0"/>
          <a:ea typeface="ＭＳ Ｐゴシック" pitchFamily="-111" charset="-128"/>
          <a:cs typeface="ＭＳ Ｐゴシック" pitchFamily="-111" charset="-128"/>
        </a:defRPr>
      </a:lvl6pPr>
      <a:lvl7pPr marL="1851815" algn="ctr" defTabSz="925908" rtl="0" eaLnBrk="1" fontAlgn="base" hangingPunct="1">
        <a:spcBef>
          <a:spcPct val="0"/>
        </a:spcBef>
        <a:spcAft>
          <a:spcPct val="0"/>
        </a:spcAft>
        <a:defRPr sz="8903">
          <a:solidFill>
            <a:schemeClr val="tx1"/>
          </a:solidFill>
          <a:latin typeface="Calibri" pitchFamily="-111" charset="0"/>
          <a:ea typeface="ＭＳ Ｐゴシック" pitchFamily="-111" charset="-128"/>
          <a:cs typeface="ＭＳ Ｐゴシック" pitchFamily="-111" charset="-128"/>
        </a:defRPr>
      </a:lvl7pPr>
      <a:lvl8pPr marL="2777723" algn="ctr" defTabSz="925908" rtl="0" eaLnBrk="1" fontAlgn="base" hangingPunct="1">
        <a:spcBef>
          <a:spcPct val="0"/>
        </a:spcBef>
        <a:spcAft>
          <a:spcPct val="0"/>
        </a:spcAft>
        <a:defRPr sz="8903">
          <a:solidFill>
            <a:schemeClr val="tx1"/>
          </a:solidFill>
          <a:latin typeface="Calibri" pitchFamily="-111" charset="0"/>
          <a:ea typeface="ＭＳ Ｐゴシック" pitchFamily="-111" charset="-128"/>
          <a:cs typeface="ＭＳ Ｐゴシック" pitchFamily="-111" charset="-128"/>
        </a:defRPr>
      </a:lvl8pPr>
      <a:lvl9pPr marL="3703629" algn="ctr" defTabSz="925908" rtl="0" eaLnBrk="1" fontAlgn="base" hangingPunct="1">
        <a:spcBef>
          <a:spcPct val="0"/>
        </a:spcBef>
        <a:spcAft>
          <a:spcPct val="0"/>
        </a:spcAft>
        <a:defRPr sz="8903">
          <a:solidFill>
            <a:schemeClr val="tx1"/>
          </a:solidFill>
          <a:latin typeface="Calibri" pitchFamily="-111" charset="0"/>
          <a:ea typeface="ＭＳ Ｐゴシック" pitchFamily="-111" charset="-128"/>
          <a:cs typeface="ＭＳ Ｐゴシック" pitchFamily="-111" charset="-128"/>
        </a:defRPr>
      </a:lvl9pPr>
    </p:titleStyle>
    <p:bodyStyle>
      <a:lvl1pPr marL="694430" indent="-694430" algn="l" defTabSz="925908" rtl="0" fontAlgn="base">
        <a:spcBef>
          <a:spcPct val="20000"/>
        </a:spcBef>
        <a:spcAft>
          <a:spcPct val="0"/>
        </a:spcAft>
        <a:buFont typeface="Arial" charset="0"/>
        <a:buChar char="•"/>
        <a:defRPr sz="6497" kern="1200">
          <a:solidFill>
            <a:schemeClr val="tx1"/>
          </a:solidFill>
          <a:latin typeface="+mn-lt"/>
          <a:ea typeface="ＭＳ Ｐゴシック" pitchFamily="-111" charset="-128"/>
          <a:cs typeface="ＭＳ Ｐゴシック" pitchFamily="-111" charset="-128"/>
        </a:defRPr>
      </a:lvl1pPr>
      <a:lvl2pPr marL="1504599" indent="-578693" algn="l" defTabSz="925908" rtl="0" fontAlgn="base">
        <a:spcBef>
          <a:spcPct val="20000"/>
        </a:spcBef>
        <a:spcAft>
          <a:spcPct val="0"/>
        </a:spcAft>
        <a:buFont typeface="Arial" charset="0"/>
        <a:buChar char="–"/>
        <a:defRPr sz="5654" kern="1200">
          <a:solidFill>
            <a:schemeClr val="tx1"/>
          </a:solidFill>
          <a:latin typeface="+mn-lt"/>
          <a:ea typeface="ＭＳ Ｐゴシック" pitchFamily="-111" charset="-128"/>
          <a:cs typeface="+mn-cs"/>
        </a:defRPr>
      </a:lvl2pPr>
      <a:lvl3pPr marL="2314768" indent="-462954" algn="l" defTabSz="925908" rtl="0" fontAlgn="base">
        <a:spcBef>
          <a:spcPct val="20000"/>
        </a:spcBef>
        <a:spcAft>
          <a:spcPct val="0"/>
        </a:spcAft>
        <a:buFont typeface="Arial" charset="0"/>
        <a:buChar char="•"/>
        <a:defRPr sz="4894" kern="1200">
          <a:solidFill>
            <a:schemeClr val="tx1"/>
          </a:solidFill>
          <a:latin typeface="+mn-lt"/>
          <a:ea typeface="ＭＳ Ｐゴシック" pitchFamily="-111" charset="-128"/>
          <a:cs typeface="+mn-cs"/>
        </a:defRPr>
      </a:lvl3pPr>
      <a:lvl4pPr marL="3240675" indent="-462954" algn="l" defTabSz="925908" rtl="0" fontAlgn="base">
        <a:spcBef>
          <a:spcPct val="20000"/>
        </a:spcBef>
        <a:spcAft>
          <a:spcPct val="0"/>
        </a:spcAft>
        <a:buFont typeface="Arial" charset="0"/>
        <a:buChar char="–"/>
        <a:defRPr sz="4051" kern="1200">
          <a:solidFill>
            <a:schemeClr val="tx1"/>
          </a:solidFill>
          <a:latin typeface="+mn-lt"/>
          <a:ea typeface="ＭＳ Ｐゴシック" pitchFamily="-111" charset="-128"/>
          <a:cs typeface="+mn-cs"/>
        </a:defRPr>
      </a:lvl4pPr>
      <a:lvl5pPr marL="4166584" indent="-462954" algn="l" defTabSz="925908" rtl="0" fontAlgn="base">
        <a:spcBef>
          <a:spcPct val="20000"/>
        </a:spcBef>
        <a:spcAft>
          <a:spcPct val="0"/>
        </a:spcAft>
        <a:buFont typeface="Arial" charset="0"/>
        <a:buChar char="»"/>
        <a:defRPr sz="4051" kern="1200">
          <a:solidFill>
            <a:schemeClr val="tx1"/>
          </a:solidFill>
          <a:latin typeface="+mn-lt"/>
          <a:ea typeface="ＭＳ Ｐゴシック" pitchFamily="-111" charset="-128"/>
          <a:cs typeface="+mn-cs"/>
        </a:defRPr>
      </a:lvl5pPr>
      <a:lvl6pPr marL="5092490" indent="-462954" algn="l" defTabSz="925908" rtl="0" eaLnBrk="1" latinLnBrk="0" hangingPunct="1">
        <a:spcBef>
          <a:spcPct val="20000"/>
        </a:spcBef>
        <a:buFont typeface="Arial"/>
        <a:buChar char="•"/>
        <a:defRPr sz="4051" kern="1200">
          <a:solidFill>
            <a:schemeClr val="tx1"/>
          </a:solidFill>
          <a:latin typeface="+mn-lt"/>
          <a:ea typeface="+mn-ea"/>
          <a:cs typeface="+mn-cs"/>
        </a:defRPr>
      </a:lvl6pPr>
      <a:lvl7pPr marL="6018398" indent="-462954" algn="l" defTabSz="925908" rtl="0" eaLnBrk="1" latinLnBrk="0" hangingPunct="1">
        <a:spcBef>
          <a:spcPct val="20000"/>
        </a:spcBef>
        <a:buFont typeface="Arial"/>
        <a:buChar char="•"/>
        <a:defRPr sz="4051" kern="1200">
          <a:solidFill>
            <a:schemeClr val="tx1"/>
          </a:solidFill>
          <a:latin typeface="+mn-lt"/>
          <a:ea typeface="+mn-ea"/>
          <a:cs typeface="+mn-cs"/>
        </a:defRPr>
      </a:lvl7pPr>
      <a:lvl8pPr marL="6944306" indent="-462954" algn="l" defTabSz="925908" rtl="0" eaLnBrk="1" latinLnBrk="0" hangingPunct="1">
        <a:spcBef>
          <a:spcPct val="20000"/>
        </a:spcBef>
        <a:buFont typeface="Arial"/>
        <a:buChar char="•"/>
        <a:defRPr sz="4051" kern="1200">
          <a:solidFill>
            <a:schemeClr val="tx1"/>
          </a:solidFill>
          <a:latin typeface="+mn-lt"/>
          <a:ea typeface="+mn-ea"/>
          <a:cs typeface="+mn-cs"/>
        </a:defRPr>
      </a:lvl8pPr>
      <a:lvl9pPr marL="7870212" indent="-462954" algn="l" defTabSz="925908" rtl="0" eaLnBrk="1" latinLnBrk="0" hangingPunct="1">
        <a:spcBef>
          <a:spcPct val="20000"/>
        </a:spcBef>
        <a:buFont typeface="Arial"/>
        <a:buChar char="•"/>
        <a:defRPr sz="4051" kern="1200">
          <a:solidFill>
            <a:schemeClr val="tx1"/>
          </a:solidFill>
          <a:latin typeface="+mn-lt"/>
          <a:ea typeface="+mn-ea"/>
          <a:cs typeface="+mn-cs"/>
        </a:defRPr>
      </a:lvl9pPr>
    </p:bodyStyle>
    <p:otherStyle>
      <a:defPPr>
        <a:defRPr lang="en-US"/>
      </a:defPPr>
      <a:lvl1pPr marL="0" algn="l" defTabSz="925908" rtl="0" eaLnBrk="1" latinLnBrk="0" hangingPunct="1">
        <a:defRPr sz="3671" kern="1200">
          <a:solidFill>
            <a:schemeClr val="tx1"/>
          </a:solidFill>
          <a:latin typeface="+mn-lt"/>
          <a:ea typeface="+mn-ea"/>
          <a:cs typeface="+mn-cs"/>
        </a:defRPr>
      </a:lvl1pPr>
      <a:lvl2pPr marL="925908" algn="l" defTabSz="925908" rtl="0" eaLnBrk="1" latinLnBrk="0" hangingPunct="1">
        <a:defRPr sz="3671" kern="1200">
          <a:solidFill>
            <a:schemeClr val="tx1"/>
          </a:solidFill>
          <a:latin typeface="+mn-lt"/>
          <a:ea typeface="+mn-ea"/>
          <a:cs typeface="+mn-cs"/>
        </a:defRPr>
      </a:lvl2pPr>
      <a:lvl3pPr marL="1851815" algn="l" defTabSz="925908" rtl="0" eaLnBrk="1" latinLnBrk="0" hangingPunct="1">
        <a:defRPr sz="3671" kern="1200">
          <a:solidFill>
            <a:schemeClr val="tx1"/>
          </a:solidFill>
          <a:latin typeface="+mn-lt"/>
          <a:ea typeface="+mn-ea"/>
          <a:cs typeface="+mn-cs"/>
        </a:defRPr>
      </a:lvl3pPr>
      <a:lvl4pPr marL="2777723" algn="l" defTabSz="925908" rtl="0" eaLnBrk="1" latinLnBrk="0" hangingPunct="1">
        <a:defRPr sz="3671" kern="1200">
          <a:solidFill>
            <a:schemeClr val="tx1"/>
          </a:solidFill>
          <a:latin typeface="+mn-lt"/>
          <a:ea typeface="+mn-ea"/>
          <a:cs typeface="+mn-cs"/>
        </a:defRPr>
      </a:lvl4pPr>
      <a:lvl5pPr marL="3703629" algn="l" defTabSz="925908" rtl="0" eaLnBrk="1" latinLnBrk="0" hangingPunct="1">
        <a:defRPr sz="3671" kern="1200">
          <a:solidFill>
            <a:schemeClr val="tx1"/>
          </a:solidFill>
          <a:latin typeface="+mn-lt"/>
          <a:ea typeface="+mn-ea"/>
          <a:cs typeface="+mn-cs"/>
        </a:defRPr>
      </a:lvl5pPr>
      <a:lvl6pPr marL="4629537" algn="l" defTabSz="925908" rtl="0" eaLnBrk="1" latinLnBrk="0" hangingPunct="1">
        <a:defRPr sz="3671" kern="1200">
          <a:solidFill>
            <a:schemeClr val="tx1"/>
          </a:solidFill>
          <a:latin typeface="+mn-lt"/>
          <a:ea typeface="+mn-ea"/>
          <a:cs typeface="+mn-cs"/>
        </a:defRPr>
      </a:lvl6pPr>
      <a:lvl7pPr marL="5555444" algn="l" defTabSz="925908" rtl="0" eaLnBrk="1" latinLnBrk="0" hangingPunct="1">
        <a:defRPr sz="3671" kern="1200">
          <a:solidFill>
            <a:schemeClr val="tx1"/>
          </a:solidFill>
          <a:latin typeface="+mn-lt"/>
          <a:ea typeface="+mn-ea"/>
          <a:cs typeface="+mn-cs"/>
        </a:defRPr>
      </a:lvl7pPr>
      <a:lvl8pPr marL="6481352" algn="l" defTabSz="925908" rtl="0" eaLnBrk="1" latinLnBrk="0" hangingPunct="1">
        <a:defRPr sz="3671" kern="1200">
          <a:solidFill>
            <a:schemeClr val="tx1"/>
          </a:solidFill>
          <a:latin typeface="+mn-lt"/>
          <a:ea typeface="+mn-ea"/>
          <a:cs typeface="+mn-cs"/>
        </a:defRPr>
      </a:lvl8pPr>
      <a:lvl9pPr marL="7407259" algn="l" defTabSz="925908" rtl="0" eaLnBrk="1" latinLnBrk="0" hangingPunct="1">
        <a:defRPr sz="367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404302E3-E56A-BA47-A322-C5124F3B7AA5}"/>
              </a:ext>
            </a:extLst>
          </p:cNvPr>
          <p:cNvSpPr/>
          <p:nvPr/>
        </p:nvSpPr>
        <p:spPr>
          <a:xfrm>
            <a:off x="22078653" y="13839571"/>
            <a:ext cx="10293772" cy="4990903"/>
          </a:xfrm>
          <a:prstGeom prst="rect">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ctr"/>
            <a:endParaRPr lang="en-US" sz="3300" b="1" dirty="0">
              <a:latin typeface="Arial"/>
              <a:cs typeface="Segoe UI"/>
            </a:endParaRPr>
          </a:p>
          <a:p>
            <a:pPr algn="ctr"/>
            <a:endParaRPr lang="en-US" sz="3300" dirty="0">
              <a:latin typeface="Arial"/>
              <a:ea typeface="Segoe UI"/>
              <a:cs typeface="Segoe UI"/>
            </a:endParaRPr>
          </a:p>
          <a:p>
            <a:pPr algn="ctr"/>
            <a:endParaRPr lang="en-US" sz="1500" b="1" dirty="0">
              <a:latin typeface="Arial"/>
              <a:ea typeface="Segoe UI"/>
              <a:cs typeface="Segoe UI"/>
            </a:endParaRPr>
          </a:p>
          <a:p>
            <a:pPr algn="ctr"/>
            <a:r>
              <a:rPr lang="en-US" sz="3300" b="1" dirty="0">
                <a:latin typeface="Arial"/>
                <a:ea typeface="Segoe UI"/>
                <a:cs typeface="Segoe UI"/>
              </a:rPr>
              <a:t>DISCUSSION</a:t>
            </a:r>
          </a:p>
          <a:p>
            <a:pPr algn="ctr"/>
            <a:endParaRPr lang="en-US" sz="3300" b="1" dirty="0">
              <a:latin typeface="Arial"/>
              <a:ea typeface="Segoe UI"/>
              <a:cs typeface="Segoe UI"/>
            </a:endParaRPr>
          </a:p>
          <a:p>
            <a:pPr algn="ctr"/>
            <a:endParaRPr lang="en-US" sz="3300" b="1" dirty="0">
              <a:latin typeface="Arial"/>
              <a:ea typeface="Segoe UI"/>
              <a:cs typeface="Segoe UI"/>
            </a:endParaRPr>
          </a:p>
          <a:p>
            <a:pPr algn="ctr"/>
            <a:endParaRPr lang="en-US" sz="3300" b="1" dirty="0">
              <a:latin typeface="Arial"/>
              <a:ea typeface="Segoe UI"/>
              <a:cs typeface="Segoe UI"/>
            </a:endParaRPr>
          </a:p>
          <a:p>
            <a:pPr algn="ctr"/>
            <a:endParaRPr lang="en-US" sz="3300" dirty="0">
              <a:latin typeface="Arial"/>
              <a:ea typeface="Segoe UI"/>
              <a:cs typeface="Segoe UI"/>
            </a:endParaRPr>
          </a:p>
          <a:p>
            <a:pPr algn="ctr"/>
            <a:endParaRPr lang="en-US" sz="3300" dirty="0">
              <a:latin typeface="Arial"/>
              <a:ea typeface="Segoe UI"/>
              <a:cs typeface="Segoe UI"/>
            </a:endParaRPr>
          </a:p>
          <a:p>
            <a:pPr algn="ctr"/>
            <a:endParaRPr lang="en-US" sz="3300" dirty="0">
              <a:latin typeface="Arial"/>
              <a:ea typeface="Segoe UI"/>
              <a:cs typeface="Segoe UI"/>
            </a:endParaRPr>
          </a:p>
          <a:p>
            <a:pPr algn="ctr"/>
            <a:endParaRPr lang="en-US" sz="3300" dirty="0">
              <a:latin typeface="Arial"/>
              <a:ea typeface="Segoe UI"/>
              <a:cs typeface="Segoe UI"/>
            </a:endParaRPr>
          </a:p>
          <a:p>
            <a:pPr algn="ctr"/>
            <a:endParaRPr lang="en-US" sz="3300" dirty="0">
              <a:latin typeface="Arial"/>
              <a:ea typeface="Segoe UI"/>
              <a:cs typeface="Segoe UI"/>
            </a:endParaRPr>
          </a:p>
          <a:p>
            <a:pPr algn="ctr"/>
            <a:endParaRPr lang="en-US" sz="3300" dirty="0">
              <a:latin typeface="Arial"/>
              <a:ea typeface="Segoe UI"/>
              <a:cs typeface="Segoe UI"/>
            </a:endParaRPr>
          </a:p>
          <a:p>
            <a:pPr algn="ctr" rtl="0"/>
            <a:r>
              <a:rPr lang="en-US" sz="1658" dirty="0">
                <a:latin typeface="Arial"/>
                <a:ea typeface="Segoe UI"/>
                <a:cs typeface="Segoe UI"/>
              </a:rPr>
              <a:t>​</a:t>
            </a:r>
          </a:p>
          <a:p>
            <a:pPr algn="just" rtl="0"/>
            <a:endParaRPr lang="en-US" sz="1658" dirty="0">
              <a:ea typeface="Cambria"/>
              <a:cs typeface="Segoe UI"/>
            </a:endParaRPr>
          </a:p>
        </p:txBody>
      </p:sp>
      <p:sp>
        <p:nvSpPr>
          <p:cNvPr id="43" name="Rectangle 42">
            <a:extLst>
              <a:ext uri="{FF2B5EF4-FFF2-40B4-BE49-F238E27FC236}">
                <a16:creationId xmlns:a16="http://schemas.microsoft.com/office/drawing/2014/main" id="{782A9F55-D46F-7342-A61C-445831A83218}"/>
              </a:ext>
            </a:extLst>
          </p:cNvPr>
          <p:cNvSpPr/>
          <p:nvPr/>
        </p:nvSpPr>
        <p:spPr>
          <a:xfrm>
            <a:off x="22108546" y="22055034"/>
            <a:ext cx="10240163" cy="2683287"/>
          </a:xfrm>
          <a:prstGeom prst="rect">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ctr"/>
            <a:endParaRPr lang="en-US" sz="3300" b="1">
              <a:latin typeface="Arial"/>
              <a:cs typeface="Segoe UI"/>
            </a:endParaRPr>
          </a:p>
          <a:p>
            <a:pPr algn="ctr"/>
            <a:endParaRPr lang="en-US" sz="3300">
              <a:latin typeface="Arial"/>
              <a:ea typeface="Segoe UI"/>
              <a:cs typeface="Segoe UI"/>
            </a:endParaRPr>
          </a:p>
          <a:p>
            <a:pPr algn="ctr"/>
            <a:endParaRPr lang="en-US" sz="3300" b="1">
              <a:latin typeface="Arial"/>
              <a:ea typeface="Segoe UI"/>
              <a:cs typeface="Segoe UI"/>
            </a:endParaRPr>
          </a:p>
          <a:p>
            <a:pPr algn="ctr"/>
            <a:endParaRPr lang="en-US" sz="3300" b="1">
              <a:latin typeface="Arial"/>
              <a:ea typeface="Segoe UI"/>
              <a:cs typeface="Segoe UI"/>
            </a:endParaRPr>
          </a:p>
          <a:p>
            <a:pPr algn="ctr"/>
            <a:endParaRPr lang="en-US" sz="3300" b="1">
              <a:latin typeface="Arial"/>
              <a:ea typeface="Segoe UI"/>
              <a:cs typeface="Segoe UI"/>
            </a:endParaRPr>
          </a:p>
          <a:p>
            <a:pPr algn="ctr"/>
            <a:endParaRPr lang="en-US" sz="3300" b="1">
              <a:latin typeface="Arial"/>
              <a:ea typeface="Segoe UI"/>
              <a:cs typeface="Segoe UI"/>
            </a:endParaRPr>
          </a:p>
          <a:p>
            <a:pPr algn="ctr"/>
            <a:endParaRPr lang="en-US" sz="3300" b="1">
              <a:latin typeface="Arial"/>
              <a:ea typeface="Segoe UI"/>
              <a:cs typeface="Segoe UI"/>
            </a:endParaRPr>
          </a:p>
          <a:p>
            <a:pPr algn="ctr"/>
            <a:endParaRPr lang="en-US" sz="3300" b="1">
              <a:latin typeface="Arial"/>
              <a:ea typeface="Segoe UI"/>
              <a:cs typeface="Segoe UI"/>
            </a:endParaRPr>
          </a:p>
          <a:p>
            <a:pPr algn="ctr"/>
            <a:endParaRPr lang="en-US" sz="3300" b="1">
              <a:latin typeface="Arial"/>
              <a:ea typeface="Segoe UI"/>
              <a:cs typeface="Segoe UI"/>
            </a:endParaRPr>
          </a:p>
          <a:p>
            <a:pPr algn="ctr"/>
            <a:r>
              <a:rPr lang="en-US" sz="3300" b="1">
                <a:latin typeface="Arial"/>
                <a:ea typeface="Segoe UI"/>
                <a:cs typeface="Segoe UI"/>
              </a:rPr>
              <a:t>ACKNOWLEDGEMENTS</a:t>
            </a:r>
            <a:endParaRPr lang="en-US" sz="1658"/>
          </a:p>
          <a:p>
            <a:pPr algn="ctr"/>
            <a:endParaRPr lang="en-US" sz="3300" b="1">
              <a:latin typeface="Arial"/>
              <a:ea typeface="Segoe UI"/>
              <a:cs typeface="Segoe UI"/>
            </a:endParaRPr>
          </a:p>
          <a:p>
            <a:pPr algn="ctr"/>
            <a:endParaRPr lang="en-US" sz="3300" b="1">
              <a:latin typeface="Arial"/>
              <a:ea typeface="Segoe UI"/>
              <a:cs typeface="Segoe UI"/>
            </a:endParaRPr>
          </a:p>
          <a:p>
            <a:pPr algn="ctr"/>
            <a:endParaRPr lang="en-US" sz="3300" b="1">
              <a:latin typeface="Arial"/>
              <a:ea typeface="Segoe UI"/>
              <a:cs typeface="Segoe UI"/>
            </a:endParaRPr>
          </a:p>
          <a:p>
            <a:pPr algn="ctr"/>
            <a:endParaRPr lang="en-US" sz="3300" b="1">
              <a:latin typeface="Arial"/>
              <a:ea typeface="Segoe UI"/>
              <a:cs typeface="Segoe UI"/>
            </a:endParaRPr>
          </a:p>
          <a:p>
            <a:pPr algn="ctr"/>
            <a:endParaRPr lang="en-US" sz="3300" b="1">
              <a:latin typeface="Arial"/>
              <a:ea typeface="Segoe UI"/>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rtl="0"/>
            <a:r>
              <a:rPr lang="en-US" sz="1658">
                <a:latin typeface="Arial"/>
                <a:ea typeface="Segoe UI"/>
                <a:cs typeface="Segoe UI"/>
              </a:rPr>
              <a:t>​</a:t>
            </a:r>
          </a:p>
          <a:p>
            <a:pPr algn="just" rtl="0"/>
            <a:endParaRPr lang="en-US" sz="1658">
              <a:ea typeface="Cambria"/>
              <a:cs typeface="Segoe UI"/>
            </a:endParaRPr>
          </a:p>
        </p:txBody>
      </p:sp>
      <p:sp>
        <p:nvSpPr>
          <p:cNvPr id="42" name="Rectangle 41">
            <a:extLst>
              <a:ext uri="{FF2B5EF4-FFF2-40B4-BE49-F238E27FC236}">
                <a16:creationId xmlns:a16="http://schemas.microsoft.com/office/drawing/2014/main" id="{62353C0D-D7B1-F149-9F57-71089B5370B4}"/>
              </a:ext>
            </a:extLst>
          </p:cNvPr>
          <p:cNvSpPr/>
          <p:nvPr/>
        </p:nvSpPr>
        <p:spPr>
          <a:xfrm>
            <a:off x="22092117" y="19164970"/>
            <a:ext cx="10240163" cy="2621762"/>
          </a:xfrm>
          <a:prstGeom prst="rect">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ctr"/>
            <a:endParaRPr lang="en-US" sz="3300" b="1">
              <a:latin typeface="Arial"/>
              <a:cs typeface="Segoe UI"/>
            </a:endParaRPr>
          </a:p>
          <a:p>
            <a:pPr algn="ctr"/>
            <a:endParaRPr lang="en-US" sz="3300">
              <a:latin typeface="Arial"/>
              <a:ea typeface="Segoe UI"/>
              <a:cs typeface="Segoe UI"/>
            </a:endParaRPr>
          </a:p>
          <a:p>
            <a:pPr algn="ctr"/>
            <a:endParaRPr lang="en-US" sz="3300" b="1">
              <a:latin typeface="Arial"/>
              <a:ea typeface="Segoe UI"/>
              <a:cs typeface="Segoe UI"/>
            </a:endParaRPr>
          </a:p>
          <a:p>
            <a:pPr algn="ctr"/>
            <a:endParaRPr lang="en-US" sz="3300" b="1">
              <a:latin typeface="Arial"/>
              <a:ea typeface="Segoe UI"/>
              <a:cs typeface="Segoe UI"/>
            </a:endParaRPr>
          </a:p>
          <a:p>
            <a:pPr algn="ctr"/>
            <a:endParaRPr lang="en-US" sz="3300" b="1">
              <a:latin typeface="Arial"/>
              <a:ea typeface="Segoe UI"/>
              <a:cs typeface="Segoe UI"/>
            </a:endParaRPr>
          </a:p>
          <a:p>
            <a:pPr algn="ctr"/>
            <a:endParaRPr lang="en-US" sz="3300" b="1">
              <a:latin typeface="Arial"/>
              <a:ea typeface="Segoe UI"/>
              <a:cs typeface="Segoe UI"/>
            </a:endParaRPr>
          </a:p>
          <a:p>
            <a:pPr algn="ctr"/>
            <a:endParaRPr lang="en-US" sz="3300" b="1">
              <a:latin typeface="Arial"/>
              <a:ea typeface="Segoe UI"/>
              <a:cs typeface="Segoe UI"/>
            </a:endParaRPr>
          </a:p>
          <a:p>
            <a:pPr algn="ctr"/>
            <a:endParaRPr lang="en-US" sz="3300" b="1">
              <a:latin typeface="Arial"/>
              <a:ea typeface="Segoe UI"/>
              <a:cs typeface="Segoe UI"/>
            </a:endParaRPr>
          </a:p>
          <a:p>
            <a:pPr algn="ctr"/>
            <a:endParaRPr lang="en-US" sz="3300" b="1">
              <a:latin typeface="Arial"/>
              <a:ea typeface="Segoe UI"/>
              <a:cs typeface="Segoe UI"/>
            </a:endParaRPr>
          </a:p>
          <a:p>
            <a:pPr algn="ctr"/>
            <a:r>
              <a:rPr lang="en-US" sz="3300" b="1">
                <a:latin typeface="Arial"/>
                <a:ea typeface="Segoe UI"/>
                <a:cs typeface="Segoe UI"/>
              </a:rPr>
              <a:t>CONCLUSION</a:t>
            </a:r>
            <a:endParaRPr lang="en-US" sz="1658">
              <a:ea typeface="Cambria"/>
            </a:endParaRPr>
          </a:p>
          <a:p>
            <a:pPr algn="ctr"/>
            <a:endParaRPr lang="en-US" sz="3300" b="1">
              <a:latin typeface="Arial"/>
              <a:ea typeface="Segoe UI"/>
              <a:cs typeface="Segoe UI"/>
            </a:endParaRPr>
          </a:p>
          <a:p>
            <a:pPr algn="ctr"/>
            <a:endParaRPr lang="en-US" sz="3300" b="1">
              <a:latin typeface="Arial"/>
              <a:ea typeface="Segoe UI"/>
              <a:cs typeface="Segoe UI"/>
            </a:endParaRPr>
          </a:p>
          <a:p>
            <a:pPr algn="ctr"/>
            <a:endParaRPr lang="en-US" sz="3300" b="1">
              <a:latin typeface="Arial"/>
              <a:ea typeface="Segoe UI"/>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rtl="0"/>
            <a:r>
              <a:rPr lang="en-US" sz="1658">
                <a:latin typeface="Arial"/>
                <a:ea typeface="Segoe UI"/>
                <a:cs typeface="Segoe UI"/>
              </a:rPr>
              <a:t>​</a:t>
            </a:r>
          </a:p>
          <a:p>
            <a:pPr algn="just" rtl="0"/>
            <a:endParaRPr lang="en-US" sz="1658">
              <a:ea typeface="Cambria"/>
              <a:cs typeface="Segoe UI"/>
            </a:endParaRPr>
          </a:p>
        </p:txBody>
      </p:sp>
      <p:sp>
        <p:nvSpPr>
          <p:cNvPr id="40" name="Rectangle 39">
            <a:extLst>
              <a:ext uri="{FF2B5EF4-FFF2-40B4-BE49-F238E27FC236}">
                <a16:creationId xmlns:a16="http://schemas.microsoft.com/office/drawing/2014/main" id="{F9822C88-1983-9D44-A289-AA729373788C}"/>
              </a:ext>
            </a:extLst>
          </p:cNvPr>
          <p:cNvSpPr/>
          <p:nvPr/>
        </p:nvSpPr>
        <p:spPr>
          <a:xfrm>
            <a:off x="22121263" y="3655222"/>
            <a:ext cx="10240163" cy="9805053"/>
          </a:xfrm>
          <a:prstGeom prst="rect">
            <a:avLst/>
          </a:prstGeom>
        </p:spPr>
        <p:style>
          <a:lnRef idx="2">
            <a:schemeClr val="dk1"/>
          </a:lnRef>
          <a:fillRef idx="1">
            <a:schemeClr val="lt1"/>
          </a:fillRef>
          <a:effectRef idx="0">
            <a:schemeClr val="dk1"/>
          </a:effectRef>
          <a:fontRef idx="minor">
            <a:schemeClr val="dk1"/>
          </a:fontRef>
        </p:style>
        <p:txBody>
          <a:bodyPr lIns="68580" tIns="34290" rIns="68580" bIns="34290" rtlCol="0" anchor="t"/>
          <a:lstStyle/>
          <a:p>
            <a:pPr algn="ctr"/>
            <a:endParaRPr lang="en-US" sz="1500" b="1">
              <a:latin typeface="Arial"/>
              <a:cs typeface="Segoe UI"/>
            </a:endParaRPr>
          </a:p>
          <a:p>
            <a:pPr algn="ctr"/>
            <a:r>
              <a:rPr lang="en-US" sz="3300" b="1">
                <a:latin typeface="Arial"/>
                <a:cs typeface="Segoe UI"/>
              </a:rPr>
              <a:t>RESULTS</a:t>
            </a:r>
            <a:endParaRPr lang="en-US" sz="1658">
              <a:ea typeface="Cambria"/>
            </a:endParaRPr>
          </a:p>
          <a:p>
            <a:pPr algn="ctr"/>
            <a:endParaRPr lang="en-US" sz="3300">
              <a:latin typeface="Arial"/>
              <a:ea typeface="Segoe UI"/>
              <a:cs typeface="Segoe UI"/>
            </a:endParaRPr>
          </a:p>
        </p:txBody>
      </p:sp>
      <p:sp>
        <p:nvSpPr>
          <p:cNvPr id="39" name="Rectangle 38">
            <a:extLst>
              <a:ext uri="{FF2B5EF4-FFF2-40B4-BE49-F238E27FC236}">
                <a16:creationId xmlns:a16="http://schemas.microsoft.com/office/drawing/2014/main" id="{B925E627-6BFA-AB41-B6AB-2346EAF86ABE}"/>
              </a:ext>
            </a:extLst>
          </p:cNvPr>
          <p:cNvSpPr/>
          <p:nvPr/>
        </p:nvSpPr>
        <p:spPr>
          <a:xfrm>
            <a:off x="11472805" y="18830475"/>
            <a:ext cx="10011056" cy="5914582"/>
          </a:xfrm>
          <a:prstGeom prst="rect">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ctr"/>
            <a:endParaRPr lang="en-US" sz="3300" b="1">
              <a:latin typeface="Arial"/>
              <a:cs typeface="Segoe UI"/>
            </a:endParaRPr>
          </a:p>
          <a:p>
            <a:pPr algn="ctr"/>
            <a:endParaRPr lang="en-US" sz="3300" b="1">
              <a:latin typeface="Arial"/>
              <a:cs typeface="Segoe UI"/>
            </a:endParaRPr>
          </a:p>
          <a:p>
            <a:pPr algn="ctr"/>
            <a:endParaRPr lang="en-US" sz="3300" b="1">
              <a:latin typeface="Arial"/>
              <a:cs typeface="Segoe UI"/>
            </a:endParaRPr>
          </a:p>
          <a:p>
            <a:pPr algn="ctr"/>
            <a:endParaRPr lang="en-US" sz="3300" b="1">
              <a:latin typeface="Arial"/>
              <a:cs typeface="Segoe UI"/>
            </a:endParaRPr>
          </a:p>
          <a:p>
            <a:pPr algn="ctr"/>
            <a:endParaRPr lang="en-US" sz="3300" b="1">
              <a:latin typeface="Arial"/>
              <a:cs typeface="Segoe UI"/>
            </a:endParaRPr>
          </a:p>
          <a:p>
            <a:pPr algn="ctr"/>
            <a:endParaRPr lang="en-US" sz="3300" b="1">
              <a:latin typeface="Arial"/>
              <a:cs typeface="Segoe UI"/>
            </a:endParaRPr>
          </a:p>
          <a:p>
            <a:pPr algn="ctr"/>
            <a:endParaRPr lang="en-US" sz="3300" b="1">
              <a:latin typeface="Arial"/>
              <a:cs typeface="Segoe UI"/>
            </a:endParaRPr>
          </a:p>
          <a:p>
            <a:pPr algn="ctr"/>
            <a:r>
              <a:rPr lang="en-US" sz="3300" b="1">
                <a:latin typeface="Arial"/>
                <a:cs typeface="Segoe UI"/>
              </a:rPr>
              <a:t>RESULTS</a:t>
            </a:r>
            <a:endParaRPr lang="en-US" sz="1658">
              <a:ea typeface="Cambria"/>
            </a:endParaRPr>
          </a:p>
          <a:p>
            <a:pPr algn="ctr"/>
            <a:endParaRPr lang="en-US" sz="3300" b="1">
              <a:latin typeface="Arial"/>
              <a:cs typeface="Segoe UI"/>
            </a:endParaRPr>
          </a:p>
          <a:p>
            <a:pPr algn="ctr"/>
            <a:endParaRPr lang="en-US" sz="3300" b="1">
              <a:latin typeface="Arial"/>
              <a:cs typeface="Segoe UI"/>
            </a:endParaRPr>
          </a:p>
          <a:p>
            <a:pPr algn="ctr"/>
            <a:endParaRPr lang="en-US" sz="3300" b="1">
              <a:latin typeface="Arial"/>
              <a:cs typeface="Segoe UI"/>
            </a:endParaRPr>
          </a:p>
          <a:p>
            <a:pPr algn="ctr"/>
            <a:endParaRPr lang="en-US" sz="3300" b="1">
              <a:latin typeface="Arial"/>
              <a:cs typeface="Segoe UI"/>
            </a:endParaRPr>
          </a:p>
          <a:p>
            <a:pPr algn="ctr"/>
            <a:endParaRPr lang="en-US" sz="3300" b="1">
              <a:latin typeface="Arial"/>
              <a:cs typeface="Segoe UI"/>
            </a:endParaRPr>
          </a:p>
          <a:p>
            <a:pPr algn="ctr"/>
            <a:endParaRPr lang="en-US" sz="3300" b="1">
              <a:latin typeface="Arial"/>
              <a:cs typeface="Segoe UI"/>
            </a:endParaRPr>
          </a:p>
          <a:p>
            <a:pPr algn="ctr"/>
            <a:endParaRPr lang="en-US" sz="3300" b="1">
              <a:latin typeface="Arial"/>
              <a:cs typeface="Segoe UI"/>
            </a:endParaRPr>
          </a:p>
          <a:p>
            <a:pPr algn="ctr"/>
            <a:endParaRPr lang="en-US" sz="3300" b="1">
              <a:latin typeface="Arial"/>
              <a:ea typeface="Segoe UI"/>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rtl="0"/>
            <a:r>
              <a:rPr lang="en-US" sz="1658">
                <a:latin typeface="Arial"/>
                <a:ea typeface="Segoe UI"/>
                <a:cs typeface="Segoe UI"/>
              </a:rPr>
              <a:t>​</a:t>
            </a:r>
          </a:p>
          <a:p>
            <a:pPr algn="just" rtl="0"/>
            <a:endParaRPr lang="en-US" sz="1658">
              <a:ea typeface="Cambria"/>
              <a:cs typeface="Segoe UI"/>
            </a:endParaRPr>
          </a:p>
        </p:txBody>
      </p:sp>
      <p:sp>
        <p:nvSpPr>
          <p:cNvPr id="38" name="Rectangle 37">
            <a:extLst>
              <a:ext uri="{FF2B5EF4-FFF2-40B4-BE49-F238E27FC236}">
                <a16:creationId xmlns:a16="http://schemas.microsoft.com/office/drawing/2014/main" id="{E9BCFA03-B6B3-5048-A481-12794208FEB8}"/>
              </a:ext>
            </a:extLst>
          </p:cNvPr>
          <p:cNvSpPr/>
          <p:nvPr/>
        </p:nvSpPr>
        <p:spPr>
          <a:xfrm>
            <a:off x="11467894" y="6639447"/>
            <a:ext cx="10011056" cy="11852538"/>
          </a:xfrm>
          <a:prstGeom prst="rect">
            <a:avLst/>
          </a:prstGeom>
        </p:spPr>
        <p:style>
          <a:lnRef idx="2">
            <a:schemeClr val="dk1"/>
          </a:lnRef>
          <a:fillRef idx="1">
            <a:schemeClr val="lt1"/>
          </a:fillRef>
          <a:effectRef idx="0">
            <a:schemeClr val="dk1"/>
          </a:effectRef>
          <a:fontRef idx="minor">
            <a:schemeClr val="dk1"/>
          </a:fontRef>
        </p:style>
        <p:txBody>
          <a:bodyPr lIns="68580" tIns="34290" rIns="68580" bIns="34290" rtlCol="0" anchor="t"/>
          <a:lstStyle/>
          <a:p>
            <a:pPr algn="ctr"/>
            <a:endParaRPr lang="en-US" sz="3000" b="1">
              <a:latin typeface="Arial"/>
              <a:cs typeface="Arial"/>
            </a:endParaRPr>
          </a:p>
          <a:p>
            <a:pPr algn="ctr"/>
            <a:r>
              <a:rPr lang="en-US" sz="3300" b="1">
                <a:latin typeface="Arial"/>
                <a:cs typeface="Arial"/>
              </a:rPr>
              <a:t>METHODOLOGY</a:t>
            </a:r>
            <a:endParaRPr lang="en-US" sz="3300" b="1">
              <a:latin typeface="Arial" panose="020B0604020202020204" pitchFamily="34" charset="0"/>
              <a:cs typeface="Arial" panose="020B0604020202020204" pitchFamily="34" charset="0"/>
            </a:endParaRPr>
          </a:p>
          <a:p>
            <a:endParaRPr lang="en-US" sz="1658"/>
          </a:p>
          <a:p>
            <a:endParaRPr lang="en-US" sz="1658">
              <a:ea typeface="Cambria"/>
            </a:endParaRPr>
          </a:p>
          <a:p>
            <a:endParaRPr lang="en-US" sz="1658"/>
          </a:p>
          <a:p>
            <a:endParaRPr lang="en-US" sz="1658"/>
          </a:p>
          <a:p>
            <a:endParaRPr lang="en-US" sz="1658"/>
          </a:p>
          <a:p>
            <a:endParaRPr lang="en-US" sz="1658"/>
          </a:p>
          <a:p>
            <a:endParaRPr lang="en-US" sz="1658"/>
          </a:p>
          <a:p>
            <a:endParaRPr lang="en-US" sz="1658"/>
          </a:p>
          <a:p>
            <a:endParaRPr lang="en-US" sz="1658"/>
          </a:p>
          <a:p>
            <a:endParaRPr lang="en-US" sz="1658"/>
          </a:p>
          <a:p>
            <a:endParaRPr lang="en-US" sz="1658"/>
          </a:p>
          <a:p>
            <a:endParaRPr lang="en-US" sz="1658"/>
          </a:p>
          <a:p>
            <a:endParaRPr lang="en-US" sz="1658"/>
          </a:p>
          <a:p>
            <a:endParaRPr lang="en-US" sz="1658"/>
          </a:p>
          <a:p>
            <a:endParaRPr lang="en-US" sz="1658"/>
          </a:p>
          <a:p>
            <a:endParaRPr lang="en-US" sz="1658"/>
          </a:p>
          <a:p>
            <a:endParaRPr lang="en-US" sz="1658"/>
          </a:p>
          <a:p>
            <a:endParaRPr lang="en-US" sz="1658"/>
          </a:p>
          <a:p>
            <a:endParaRPr lang="en-US" sz="1658"/>
          </a:p>
          <a:p>
            <a:endParaRPr lang="en-US" sz="1658"/>
          </a:p>
          <a:p>
            <a:endParaRPr lang="en-US" sz="1658"/>
          </a:p>
          <a:p>
            <a:endParaRPr lang="en-US" sz="1658"/>
          </a:p>
          <a:p>
            <a:endParaRPr lang="en-US" sz="1658"/>
          </a:p>
          <a:p>
            <a:endParaRPr lang="en-US" sz="1658"/>
          </a:p>
          <a:p>
            <a:endParaRPr lang="en-US" sz="1658"/>
          </a:p>
          <a:p>
            <a:endParaRPr lang="en-US" sz="1658"/>
          </a:p>
          <a:p>
            <a:endParaRPr lang="en-US" sz="1658"/>
          </a:p>
          <a:p>
            <a:endParaRPr lang="en-US" sz="1658"/>
          </a:p>
          <a:p>
            <a:endParaRPr lang="en-US" sz="1658"/>
          </a:p>
        </p:txBody>
      </p:sp>
      <p:sp>
        <p:nvSpPr>
          <p:cNvPr id="4" name="Rectangle 3">
            <a:extLst>
              <a:ext uri="{FF2B5EF4-FFF2-40B4-BE49-F238E27FC236}">
                <a16:creationId xmlns:a16="http://schemas.microsoft.com/office/drawing/2014/main" id="{358AAF23-6DED-03E5-0267-C4E8FCE580A3}"/>
              </a:ext>
            </a:extLst>
          </p:cNvPr>
          <p:cNvSpPr/>
          <p:nvPr/>
        </p:nvSpPr>
        <p:spPr>
          <a:xfrm>
            <a:off x="-27926" y="-151164"/>
            <a:ext cx="32980745" cy="339291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58"/>
          </a:p>
        </p:txBody>
      </p:sp>
      <p:sp>
        <p:nvSpPr>
          <p:cNvPr id="29" name="Text Box 7"/>
          <p:cNvSpPr txBox="1">
            <a:spLocks noChangeArrowheads="1"/>
          </p:cNvSpPr>
          <p:nvPr/>
        </p:nvSpPr>
        <p:spPr bwMode="auto">
          <a:xfrm>
            <a:off x="1170433" y="456039"/>
            <a:ext cx="32905676" cy="2267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0631" tIns="25316" rIns="50631" bIns="25316" anchor="t">
            <a:spAutoFit/>
          </a:bodyPr>
          <a:lstStyle>
            <a:lvl1pPr defTabSz="3343275">
              <a:defRPr>
                <a:solidFill>
                  <a:schemeClr val="tx1"/>
                </a:solidFill>
                <a:latin typeface="Arial" charset="0"/>
              </a:defRPr>
            </a:lvl1pPr>
            <a:lvl2pPr defTabSz="3343275">
              <a:defRPr>
                <a:solidFill>
                  <a:schemeClr val="tx1"/>
                </a:solidFill>
                <a:latin typeface="Arial" charset="0"/>
              </a:defRPr>
            </a:lvl2pPr>
            <a:lvl3pPr defTabSz="3343275">
              <a:defRPr>
                <a:solidFill>
                  <a:schemeClr val="tx1"/>
                </a:solidFill>
                <a:latin typeface="Arial" charset="0"/>
              </a:defRPr>
            </a:lvl3pPr>
            <a:lvl4pPr defTabSz="3343275">
              <a:defRPr>
                <a:solidFill>
                  <a:schemeClr val="tx1"/>
                </a:solidFill>
                <a:latin typeface="Arial" charset="0"/>
              </a:defRPr>
            </a:lvl4pPr>
            <a:lvl5pPr defTabSz="3343275">
              <a:defRPr>
                <a:solidFill>
                  <a:schemeClr val="tx1"/>
                </a:solidFill>
                <a:latin typeface="Arial" charset="0"/>
              </a:defRPr>
            </a:lvl5pPr>
            <a:lvl6pPr defTabSz="3343275" fontAlgn="base">
              <a:spcBef>
                <a:spcPct val="0"/>
              </a:spcBef>
              <a:spcAft>
                <a:spcPct val="0"/>
              </a:spcAft>
              <a:defRPr>
                <a:solidFill>
                  <a:schemeClr val="tx1"/>
                </a:solidFill>
                <a:latin typeface="Arial" charset="0"/>
              </a:defRPr>
            </a:lvl6pPr>
            <a:lvl7pPr defTabSz="3343275" fontAlgn="base">
              <a:spcBef>
                <a:spcPct val="0"/>
              </a:spcBef>
              <a:spcAft>
                <a:spcPct val="0"/>
              </a:spcAft>
              <a:defRPr>
                <a:solidFill>
                  <a:schemeClr val="tx1"/>
                </a:solidFill>
                <a:latin typeface="Arial" charset="0"/>
              </a:defRPr>
            </a:lvl7pPr>
            <a:lvl8pPr defTabSz="3343275" fontAlgn="base">
              <a:spcBef>
                <a:spcPct val="0"/>
              </a:spcBef>
              <a:spcAft>
                <a:spcPct val="0"/>
              </a:spcAft>
              <a:defRPr>
                <a:solidFill>
                  <a:schemeClr val="tx1"/>
                </a:solidFill>
                <a:latin typeface="Arial" charset="0"/>
              </a:defRPr>
            </a:lvl8pPr>
            <a:lvl9pPr defTabSz="3343275" fontAlgn="base">
              <a:spcBef>
                <a:spcPct val="0"/>
              </a:spcBef>
              <a:spcAft>
                <a:spcPct val="0"/>
              </a:spcAft>
              <a:defRPr>
                <a:solidFill>
                  <a:schemeClr val="tx1"/>
                </a:solidFill>
                <a:latin typeface="Arial" charset="0"/>
              </a:defRPr>
            </a:lvl9pPr>
          </a:lstStyle>
          <a:p>
            <a:pPr algn="ctr">
              <a:defRPr/>
            </a:pPr>
            <a:r>
              <a:rPr lang="en-US" sz="5400" b="1">
                <a:latin typeface="Calibri"/>
                <a:ea typeface="ＭＳ Ｐゴシック"/>
                <a:cs typeface="Arial"/>
              </a:rPr>
              <a:t>CELLOBIOSE ENZYME HYDROLYSIS FOR IDEAL GLUCOSE PRODUCTION</a:t>
            </a:r>
            <a:endParaRPr lang="en-US" sz="5400">
              <a:latin typeface="Calibri"/>
              <a:ea typeface="Cambria"/>
              <a:cs typeface="Arial"/>
            </a:endParaRPr>
          </a:p>
          <a:p>
            <a:pPr algn="ctr" defTabSz="2507456">
              <a:defRPr/>
            </a:pPr>
            <a:r>
              <a:rPr lang="en-US" sz="3000" b="1">
                <a:latin typeface="Calibri"/>
                <a:ea typeface="ＭＳ Ｐゴシック"/>
                <a:cs typeface="Arial"/>
              </a:rPr>
              <a:t>Hailey Hanscom (CHE), Kim Mori (CHE), Emma Paxton (CHE) </a:t>
            </a:r>
            <a:endParaRPr lang="en-US" sz="3000" b="1">
              <a:latin typeface="Calibri"/>
              <a:ea typeface="ＭＳ Ｐゴシック" pitchFamily="34" charset="-128"/>
              <a:cs typeface="Arial"/>
            </a:endParaRPr>
          </a:p>
          <a:p>
            <a:pPr algn="ctr">
              <a:defRPr/>
            </a:pPr>
            <a:r>
              <a:rPr lang="en-US" sz="3000" b="1">
                <a:latin typeface="Calibri"/>
                <a:ea typeface="ＭＳ Ｐゴシック"/>
                <a:cs typeface="Arial"/>
              </a:rPr>
              <a:t>Advisors: Professor Michael T. Timko (CHE), Professor Ali A. Salifu (BME) </a:t>
            </a:r>
          </a:p>
          <a:p>
            <a:pPr algn="ctr">
              <a:defRPr/>
            </a:pPr>
            <a:r>
              <a:rPr lang="en-US" sz="3000" b="1">
                <a:latin typeface="Calibri"/>
                <a:ea typeface="ＭＳ Ｐゴシック"/>
                <a:cs typeface="Arial"/>
              </a:rPr>
              <a:t>Chemical Engineering, Worcester Polytechnic Institute, Worcester, MA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551" y="-313170"/>
            <a:ext cx="4979054" cy="3859817"/>
          </a:xfrm>
          <a:prstGeom prst="rect">
            <a:avLst/>
          </a:prstGeom>
        </p:spPr>
      </p:pic>
      <p:sp>
        <p:nvSpPr>
          <p:cNvPr id="6" name="TextBox 5"/>
          <p:cNvSpPr txBox="1"/>
          <p:nvPr/>
        </p:nvSpPr>
        <p:spPr>
          <a:xfrm>
            <a:off x="22466963" y="19973647"/>
            <a:ext cx="9570761" cy="1731243"/>
          </a:xfrm>
          <a:prstGeom prst="rect">
            <a:avLst/>
          </a:prstGeom>
          <a:noFill/>
        </p:spPr>
        <p:txBody>
          <a:bodyPr wrap="square" lIns="68580" tIns="34290" rIns="68580" bIns="34290" rtlCol="0" anchor="t">
            <a:spAutoFit/>
          </a:bodyPr>
          <a:lstStyle/>
          <a:p>
            <a:pPr algn="just" defTabSz="1528049">
              <a:defRPr/>
            </a:pPr>
            <a:r>
              <a:rPr lang="en-US" sz="2700" b="1">
                <a:latin typeface="Calibri"/>
                <a:ea typeface="ＭＳ Ｐゴシック"/>
                <a:cs typeface="Calibri"/>
              </a:rPr>
              <a:t>Although the expected data was not able to be collected for an analysis that would draw telling conclusions for this procedure in particular, recommendations for bettering this procedure can be made. </a:t>
            </a:r>
            <a:endParaRPr lang="en-US" sz="2700" b="1">
              <a:latin typeface="Calibri"/>
              <a:ea typeface="ＭＳ Ｐゴシック" pitchFamily="34" charset="-128"/>
              <a:cs typeface="Calibri"/>
            </a:endParaRPr>
          </a:p>
        </p:txBody>
      </p:sp>
      <p:sp>
        <p:nvSpPr>
          <p:cNvPr id="8" name="TextBox 7"/>
          <p:cNvSpPr txBox="1"/>
          <p:nvPr/>
        </p:nvSpPr>
        <p:spPr>
          <a:xfrm>
            <a:off x="22424412" y="14561441"/>
            <a:ext cx="9580879" cy="4224233"/>
          </a:xfrm>
          <a:prstGeom prst="rect">
            <a:avLst/>
          </a:prstGeom>
          <a:noFill/>
        </p:spPr>
        <p:txBody>
          <a:bodyPr wrap="square" lIns="68580" tIns="34290" rIns="68580" bIns="34290" rtlCol="0" anchor="t">
            <a:spAutoFit/>
          </a:bodyPr>
          <a:lstStyle/>
          <a:p>
            <a:pPr algn="just" defTabSz="1528049">
              <a:defRPr/>
            </a:pPr>
            <a:r>
              <a:rPr lang="en-US" sz="2700" b="1" dirty="0">
                <a:latin typeface="Calibri"/>
                <a:ea typeface="ＭＳ Ｐゴシック"/>
                <a:cs typeface="Calibri"/>
              </a:rPr>
              <a:t>Throughout the course of this project, different concentrations of cellobiose were tested to determine optimum glucose production. The reaction time that was chosen varied, as was the different concentrations of cellobiose; the concentration of glucose produced reached its peak in the beginning of the reaction. In addition to making the reaction time shorter, the samples were pulled at smaller time intervals to be able to closely analyze how enzyme hydrolysis influences cellobiose and glucose production. The data from the graphs show how cellobiose concentrations changed based on enzyme addition and volume.</a:t>
            </a:r>
            <a:endParaRPr lang="en-US" sz="1658" dirty="0">
              <a:latin typeface="Calibri"/>
              <a:ea typeface="ＭＳ Ｐゴシック"/>
              <a:cs typeface="Calibri"/>
            </a:endParaRPr>
          </a:p>
        </p:txBody>
      </p:sp>
      <p:sp>
        <p:nvSpPr>
          <p:cNvPr id="13" name="TextBox 12"/>
          <p:cNvSpPr txBox="1"/>
          <p:nvPr/>
        </p:nvSpPr>
        <p:spPr>
          <a:xfrm>
            <a:off x="22432808" y="22813626"/>
            <a:ext cx="9631817" cy="1731243"/>
          </a:xfrm>
          <a:prstGeom prst="rect">
            <a:avLst/>
          </a:prstGeom>
          <a:noFill/>
        </p:spPr>
        <p:txBody>
          <a:bodyPr wrap="square" lIns="68580" tIns="34290" rIns="68580" bIns="34290" rtlCol="0" anchor="t">
            <a:spAutoFit/>
          </a:bodyPr>
          <a:lstStyle/>
          <a:p>
            <a:pPr algn="just" defTabSz="1528049">
              <a:defRPr/>
            </a:pPr>
            <a:r>
              <a:rPr lang="en-US" sz="2700" b="1">
                <a:latin typeface="Calibri"/>
                <a:ea typeface="ＭＳ Ｐゴシック"/>
                <a:cs typeface="Calibri"/>
              </a:rPr>
              <a:t>Thank you to Professor</a:t>
            </a:r>
            <a:r>
              <a:rPr lang="en-US" sz="2700" b="1">
                <a:latin typeface="Cambria"/>
                <a:ea typeface="ＭＳ Ｐゴシック"/>
              </a:rPr>
              <a:t> </a:t>
            </a:r>
            <a:r>
              <a:rPr lang="en-US" sz="2700" b="1">
                <a:latin typeface="Calibri"/>
                <a:ea typeface="ＭＳ Ｐゴシック"/>
                <a:cs typeface="Calibri"/>
              </a:rPr>
              <a:t>Timko, and Professor Salifu for  supporting us throughout the project period. Additionally, thank you to Professor Stewart and </a:t>
            </a:r>
            <a:r>
              <a:rPr lang="en-US" sz="2700" b="1" err="1">
                <a:latin typeface="Calibri"/>
                <a:ea typeface="ＭＳ Ｐゴシック"/>
                <a:cs typeface="Calibri"/>
              </a:rPr>
              <a:t>Longkuan</a:t>
            </a:r>
            <a:r>
              <a:rPr lang="en-US" sz="2700" b="1">
                <a:latin typeface="Calibri"/>
                <a:ea typeface="ＭＳ Ｐゴシック"/>
                <a:cs typeface="Calibri"/>
              </a:rPr>
              <a:t> Xiang for aiding in research space and equipment. </a:t>
            </a:r>
            <a:endParaRPr lang="en-US" sz="1658"/>
          </a:p>
        </p:txBody>
      </p:sp>
      <p:sp>
        <p:nvSpPr>
          <p:cNvPr id="23" name="Rectangle 22">
            <a:extLst>
              <a:ext uri="{FF2B5EF4-FFF2-40B4-BE49-F238E27FC236}">
                <a16:creationId xmlns:a16="http://schemas.microsoft.com/office/drawing/2014/main" id="{61EFA4EF-957E-25CB-57F1-5CE8C4A028D2}"/>
              </a:ext>
            </a:extLst>
          </p:cNvPr>
          <p:cNvSpPr/>
          <p:nvPr/>
        </p:nvSpPr>
        <p:spPr>
          <a:xfrm>
            <a:off x="647434" y="3653802"/>
            <a:ext cx="10240163" cy="9401862"/>
          </a:xfrm>
          <a:prstGeom prst="rect">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ctr"/>
            <a:r>
              <a:rPr lang="en-US" sz="3300" b="1">
                <a:latin typeface="Arial"/>
                <a:cs typeface="Segoe UI"/>
              </a:rPr>
              <a:t>BACKGROUND</a:t>
            </a:r>
          </a:p>
          <a:p>
            <a:pPr algn="ctr"/>
            <a:endParaRPr lang="en-US" sz="3300" b="1">
              <a:latin typeface="Arial"/>
              <a:cs typeface="Segoe UI"/>
            </a:endParaRPr>
          </a:p>
          <a:p>
            <a:pPr algn="ctr"/>
            <a:endParaRPr lang="en-US" sz="3300" b="1">
              <a:latin typeface="Arial"/>
              <a:cs typeface="Segoe UI"/>
            </a:endParaRPr>
          </a:p>
          <a:p>
            <a:pPr algn="ctr"/>
            <a:endParaRPr lang="en-US" sz="3300" b="1">
              <a:latin typeface="Arial"/>
              <a:cs typeface="Segoe UI"/>
            </a:endParaRPr>
          </a:p>
          <a:p>
            <a:pPr algn="ctr"/>
            <a:endParaRPr lang="en-US" sz="3300" b="1">
              <a:latin typeface="Arial"/>
              <a:cs typeface="Segoe UI"/>
            </a:endParaRPr>
          </a:p>
          <a:p>
            <a:pPr algn="ctr"/>
            <a:endParaRPr lang="en-US" sz="3300" b="1">
              <a:latin typeface="Arial"/>
              <a:cs typeface="Segoe UI"/>
            </a:endParaRPr>
          </a:p>
          <a:p>
            <a:pPr algn="ctr"/>
            <a:endParaRPr lang="en-US" sz="3300" b="1">
              <a:latin typeface="Arial"/>
              <a:cs typeface="Segoe UI"/>
            </a:endParaRPr>
          </a:p>
          <a:p>
            <a:pPr algn="ctr"/>
            <a:endParaRPr lang="en-US" sz="3300" b="1">
              <a:latin typeface="Arial"/>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a:endParaRPr lang="en-US" sz="3300">
              <a:latin typeface="Arial"/>
              <a:ea typeface="Segoe UI"/>
              <a:cs typeface="Segoe UI"/>
            </a:endParaRPr>
          </a:p>
          <a:p>
            <a:pPr algn="ctr" rtl="0"/>
            <a:r>
              <a:rPr lang="en-US" sz="1658">
                <a:latin typeface="Arial"/>
                <a:ea typeface="Segoe UI"/>
                <a:cs typeface="Segoe UI"/>
              </a:rPr>
              <a:t>​</a:t>
            </a:r>
          </a:p>
          <a:p>
            <a:pPr algn="just" rtl="0"/>
            <a:endParaRPr lang="en-US" sz="1658">
              <a:ea typeface="Cambria"/>
              <a:cs typeface="Segoe UI"/>
            </a:endParaRPr>
          </a:p>
        </p:txBody>
      </p:sp>
      <p:sp>
        <p:nvSpPr>
          <p:cNvPr id="25" name="Rectangle 24">
            <a:extLst>
              <a:ext uri="{FF2B5EF4-FFF2-40B4-BE49-F238E27FC236}">
                <a16:creationId xmlns:a16="http://schemas.microsoft.com/office/drawing/2014/main" id="{8537E105-0552-FF1F-A10C-782BDB85466A}"/>
              </a:ext>
            </a:extLst>
          </p:cNvPr>
          <p:cNvSpPr/>
          <p:nvPr/>
        </p:nvSpPr>
        <p:spPr>
          <a:xfrm>
            <a:off x="599587" y="13509855"/>
            <a:ext cx="10240163" cy="11235202"/>
          </a:xfrm>
          <a:prstGeom prst="rect">
            <a:avLst/>
          </a:prstGeom>
        </p:spPr>
        <p:style>
          <a:lnRef idx="2">
            <a:schemeClr val="dk1"/>
          </a:lnRef>
          <a:fillRef idx="1">
            <a:schemeClr val="lt1"/>
          </a:fillRef>
          <a:effectRef idx="0">
            <a:schemeClr val="dk1"/>
          </a:effectRef>
          <a:fontRef idx="minor">
            <a:schemeClr val="dk1"/>
          </a:fontRef>
        </p:style>
        <p:txBody>
          <a:bodyPr lIns="68580" tIns="34290" rIns="68580" bIns="34290" rtlCol="0" anchor="t"/>
          <a:lstStyle/>
          <a:p>
            <a:pPr algn="ctr"/>
            <a:endParaRPr lang="en-US" sz="3300" b="1">
              <a:latin typeface="Arial"/>
              <a:cs typeface="Arial"/>
            </a:endParaRPr>
          </a:p>
          <a:p>
            <a:pPr algn="ctr"/>
            <a:r>
              <a:rPr lang="en-US" sz="3300" b="1">
                <a:latin typeface="Arial"/>
                <a:cs typeface="Arial"/>
              </a:rPr>
              <a:t>THE PROCESS</a:t>
            </a:r>
            <a:endParaRPr lang="en-US" sz="3300">
              <a:ea typeface="Cambria"/>
            </a:endParaRPr>
          </a:p>
        </p:txBody>
      </p:sp>
      <p:sp>
        <p:nvSpPr>
          <p:cNvPr id="30" name="Rectangle 29">
            <a:extLst>
              <a:ext uri="{FF2B5EF4-FFF2-40B4-BE49-F238E27FC236}">
                <a16:creationId xmlns:a16="http://schemas.microsoft.com/office/drawing/2014/main" id="{BBC90A1A-76F6-8D37-77FF-64F2AB19F49A}"/>
              </a:ext>
            </a:extLst>
          </p:cNvPr>
          <p:cNvSpPr/>
          <p:nvPr/>
        </p:nvSpPr>
        <p:spPr>
          <a:xfrm>
            <a:off x="11474759" y="3655222"/>
            <a:ext cx="9992202" cy="2652162"/>
          </a:xfrm>
          <a:prstGeom prst="rect">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ctr"/>
            <a:endParaRPr lang="en-US" sz="3300" b="1">
              <a:latin typeface="Arial"/>
              <a:cs typeface="Segoe UI"/>
            </a:endParaRPr>
          </a:p>
          <a:p>
            <a:pPr algn="ctr"/>
            <a:r>
              <a:rPr lang="en-US" sz="3300" b="1">
                <a:latin typeface="Arial"/>
                <a:cs typeface="Segoe UI"/>
              </a:rPr>
              <a:t>OBJECTIVE</a:t>
            </a:r>
            <a:endParaRPr lang="en-US" sz="1658">
              <a:ea typeface="Cambria"/>
            </a:endParaRPr>
          </a:p>
          <a:p>
            <a:pPr algn="ctr"/>
            <a:endParaRPr lang="en-US" sz="3300" b="1">
              <a:latin typeface="Arial"/>
              <a:cs typeface="Segoe UI"/>
            </a:endParaRPr>
          </a:p>
          <a:p>
            <a:pPr algn="ctr"/>
            <a:endParaRPr lang="en-US" sz="3300" b="1">
              <a:latin typeface="Arial"/>
              <a:cs typeface="Segoe UI"/>
            </a:endParaRPr>
          </a:p>
          <a:p>
            <a:pPr algn="ctr"/>
            <a:endParaRPr lang="en-US" sz="3300" b="1">
              <a:latin typeface="Arial"/>
              <a:ea typeface="Segoe UI"/>
              <a:cs typeface="Segoe UI"/>
            </a:endParaRPr>
          </a:p>
        </p:txBody>
      </p:sp>
      <p:sp>
        <p:nvSpPr>
          <p:cNvPr id="37" name="TextBox 36">
            <a:extLst>
              <a:ext uri="{FF2B5EF4-FFF2-40B4-BE49-F238E27FC236}">
                <a16:creationId xmlns:a16="http://schemas.microsoft.com/office/drawing/2014/main" id="{BE7E7564-5673-0698-83DB-BE3CC1E1F25C}"/>
              </a:ext>
            </a:extLst>
          </p:cNvPr>
          <p:cNvSpPr txBox="1"/>
          <p:nvPr/>
        </p:nvSpPr>
        <p:spPr>
          <a:xfrm>
            <a:off x="12046420" y="4814971"/>
            <a:ext cx="8777992" cy="1315745"/>
          </a:xfrm>
          <a:prstGeom prst="rect">
            <a:avLst/>
          </a:prstGeom>
          <a:noFill/>
        </p:spPr>
        <p:txBody>
          <a:bodyPr wrap="square" lIns="68580" tIns="34290" rIns="68580" bIns="34290" rtlCol="0" anchor="t">
            <a:spAutoFit/>
          </a:bodyPr>
          <a:lstStyle/>
          <a:p>
            <a:pPr algn="just" defTabSz="1528049">
              <a:defRPr/>
            </a:pPr>
            <a:r>
              <a:rPr lang="en-US" sz="2700" b="1">
                <a:latin typeface="Calibri"/>
                <a:ea typeface="ＭＳ Ｐゴシック"/>
                <a:cs typeface="Calibri"/>
              </a:rPr>
              <a:t>To determine optimal parameters for cellobiose-based enzyme hydrolysis for high yields of glucose for bioethanol fermentation.</a:t>
            </a:r>
            <a:endParaRPr lang="en-US" sz="1658">
              <a:latin typeface="Calibri"/>
              <a:cs typeface="Calibri"/>
            </a:endParaRPr>
          </a:p>
        </p:txBody>
      </p:sp>
      <p:pic>
        <p:nvPicPr>
          <p:cNvPr id="12" name="Picture 14" descr="A picture containing indoor&#10;&#10;Description automatically generated">
            <a:extLst>
              <a:ext uri="{FF2B5EF4-FFF2-40B4-BE49-F238E27FC236}">
                <a16:creationId xmlns:a16="http://schemas.microsoft.com/office/drawing/2014/main" id="{4F07737D-1416-6569-2096-8633B66C64CE}"/>
              </a:ext>
            </a:extLst>
          </p:cNvPr>
          <p:cNvPicPr>
            <a:picLocks noChangeAspect="1"/>
          </p:cNvPicPr>
          <p:nvPr/>
        </p:nvPicPr>
        <p:blipFill>
          <a:blip r:embed="rId4"/>
          <a:stretch>
            <a:fillRect/>
          </a:stretch>
        </p:blipFill>
        <p:spPr>
          <a:xfrm rot="5400000">
            <a:off x="11509974" y="13246802"/>
            <a:ext cx="3788951" cy="2898547"/>
          </a:xfrm>
          <a:prstGeom prst="rect">
            <a:avLst/>
          </a:prstGeom>
          <a:ln>
            <a:noFill/>
          </a:ln>
          <a:effectLst>
            <a:softEdge rad="112500"/>
          </a:effectLst>
        </p:spPr>
      </p:pic>
      <p:pic>
        <p:nvPicPr>
          <p:cNvPr id="15" name="Picture 15" descr="A picture containing text, device, scale&#10;&#10;Description automatically generated">
            <a:extLst>
              <a:ext uri="{FF2B5EF4-FFF2-40B4-BE49-F238E27FC236}">
                <a16:creationId xmlns:a16="http://schemas.microsoft.com/office/drawing/2014/main" id="{B474885A-089F-8801-8BCA-8CB5F9FC2C25}"/>
              </a:ext>
            </a:extLst>
          </p:cNvPr>
          <p:cNvPicPr>
            <a:picLocks noChangeAspect="1"/>
          </p:cNvPicPr>
          <p:nvPr/>
        </p:nvPicPr>
        <p:blipFill>
          <a:blip r:embed="rId5"/>
          <a:stretch>
            <a:fillRect/>
          </a:stretch>
        </p:blipFill>
        <p:spPr>
          <a:xfrm>
            <a:off x="18073960" y="11851259"/>
            <a:ext cx="3148617" cy="2384197"/>
          </a:xfrm>
          <a:prstGeom prst="rect">
            <a:avLst/>
          </a:prstGeom>
          <a:ln>
            <a:noFill/>
          </a:ln>
          <a:effectLst>
            <a:softEdge rad="112500"/>
          </a:effectLst>
        </p:spPr>
      </p:pic>
      <p:pic>
        <p:nvPicPr>
          <p:cNvPr id="17" name="Picture 17">
            <a:extLst>
              <a:ext uri="{FF2B5EF4-FFF2-40B4-BE49-F238E27FC236}">
                <a16:creationId xmlns:a16="http://schemas.microsoft.com/office/drawing/2014/main" id="{BB4E3C3E-3058-E5C7-C69D-70B76D112C09}"/>
              </a:ext>
            </a:extLst>
          </p:cNvPr>
          <p:cNvPicPr>
            <a:picLocks noChangeAspect="1"/>
          </p:cNvPicPr>
          <p:nvPr/>
        </p:nvPicPr>
        <p:blipFill>
          <a:blip r:embed="rId6"/>
          <a:stretch>
            <a:fillRect/>
          </a:stretch>
        </p:blipFill>
        <p:spPr>
          <a:xfrm>
            <a:off x="18010054" y="15519850"/>
            <a:ext cx="3148617" cy="2338730"/>
          </a:xfrm>
          <a:prstGeom prst="rect">
            <a:avLst/>
          </a:prstGeom>
          <a:ln>
            <a:noFill/>
          </a:ln>
          <a:effectLst>
            <a:softEdge rad="112500"/>
          </a:effectLst>
        </p:spPr>
      </p:pic>
      <p:pic>
        <p:nvPicPr>
          <p:cNvPr id="3" name="Picture 8" descr="A picture containing text, indoor, several&#10;&#10;Description automatically generated">
            <a:extLst>
              <a:ext uri="{FF2B5EF4-FFF2-40B4-BE49-F238E27FC236}">
                <a16:creationId xmlns:a16="http://schemas.microsoft.com/office/drawing/2014/main" id="{B779EAD5-E0A4-75D0-8B8E-BD98568C8B12}"/>
              </a:ext>
            </a:extLst>
          </p:cNvPr>
          <p:cNvPicPr>
            <a:picLocks noChangeAspect="1"/>
          </p:cNvPicPr>
          <p:nvPr/>
        </p:nvPicPr>
        <p:blipFill rotWithShape="1">
          <a:blip r:embed="rId7"/>
          <a:srcRect l="5018" t="-1" r="-4626" b="568"/>
          <a:stretch/>
        </p:blipFill>
        <p:spPr>
          <a:xfrm>
            <a:off x="11802926" y="9166546"/>
            <a:ext cx="3221857" cy="2258001"/>
          </a:xfrm>
          <a:prstGeom prst="rect">
            <a:avLst/>
          </a:prstGeom>
          <a:ln>
            <a:noFill/>
          </a:ln>
          <a:effectLst>
            <a:softEdge rad="112500"/>
          </a:effectLst>
        </p:spPr>
      </p:pic>
      <p:pic>
        <p:nvPicPr>
          <p:cNvPr id="9" name="Picture 10">
            <a:extLst>
              <a:ext uri="{FF2B5EF4-FFF2-40B4-BE49-F238E27FC236}">
                <a16:creationId xmlns:a16="http://schemas.microsoft.com/office/drawing/2014/main" id="{4FD58DEC-463C-7B92-1A8A-888E98198809}"/>
              </a:ext>
            </a:extLst>
          </p:cNvPr>
          <p:cNvPicPr>
            <a:picLocks noChangeAspect="1"/>
          </p:cNvPicPr>
          <p:nvPr/>
        </p:nvPicPr>
        <p:blipFill>
          <a:blip r:embed="rId8"/>
          <a:stretch>
            <a:fillRect/>
          </a:stretch>
        </p:blipFill>
        <p:spPr>
          <a:xfrm>
            <a:off x="12402629" y="7893139"/>
            <a:ext cx="8061383" cy="9796196"/>
          </a:xfrm>
          <a:prstGeom prst="rect">
            <a:avLst/>
          </a:prstGeom>
        </p:spPr>
      </p:pic>
      <p:pic>
        <p:nvPicPr>
          <p:cNvPr id="11" name="Picture 17" descr="A picture containing text, indoor&#10;&#10;Description automatically generated">
            <a:extLst>
              <a:ext uri="{FF2B5EF4-FFF2-40B4-BE49-F238E27FC236}">
                <a16:creationId xmlns:a16="http://schemas.microsoft.com/office/drawing/2014/main" id="{BB764EBA-6281-2FAF-95D4-B471065CA1D7}"/>
              </a:ext>
            </a:extLst>
          </p:cNvPr>
          <p:cNvPicPr>
            <a:picLocks noChangeAspect="1"/>
          </p:cNvPicPr>
          <p:nvPr/>
        </p:nvPicPr>
        <p:blipFill>
          <a:blip r:embed="rId9"/>
          <a:stretch>
            <a:fillRect/>
          </a:stretch>
        </p:blipFill>
        <p:spPr>
          <a:xfrm>
            <a:off x="18471312" y="7708548"/>
            <a:ext cx="2212675" cy="2915996"/>
          </a:xfrm>
          <a:prstGeom prst="rect">
            <a:avLst/>
          </a:prstGeom>
          <a:ln>
            <a:noFill/>
          </a:ln>
          <a:effectLst>
            <a:softEdge rad="112500"/>
          </a:effectLst>
        </p:spPr>
      </p:pic>
      <p:pic>
        <p:nvPicPr>
          <p:cNvPr id="21" name="Picture 21">
            <a:extLst>
              <a:ext uri="{FF2B5EF4-FFF2-40B4-BE49-F238E27FC236}">
                <a16:creationId xmlns:a16="http://schemas.microsoft.com/office/drawing/2014/main" id="{1C9CD8BE-C545-17C0-3514-36F195DE1DC7}"/>
              </a:ext>
            </a:extLst>
          </p:cNvPr>
          <p:cNvPicPr>
            <a:picLocks noChangeAspect="1"/>
          </p:cNvPicPr>
          <p:nvPr/>
        </p:nvPicPr>
        <p:blipFill>
          <a:blip r:embed="rId10"/>
          <a:stretch>
            <a:fillRect/>
          </a:stretch>
        </p:blipFill>
        <p:spPr>
          <a:xfrm>
            <a:off x="1058003" y="14948081"/>
            <a:ext cx="9433209" cy="8969842"/>
          </a:xfrm>
          <a:prstGeom prst="rect">
            <a:avLst/>
          </a:prstGeom>
        </p:spPr>
      </p:pic>
      <p:sp>
        <p:nvSpPr>
          <p:cNvPr id="24" name="TextBox 23">
            <a:extLst>
              <a:ext uri="{FF2B5EF4-FFF2-40B4-BE49-F238E27FC236}">
                <a16:creationId xmlns:a16="http://schemas.microsoft.com/office/drawing/2014/main" id="{E9F42C2A-5830-E55D-093B-F02687DCFEF4}"/>
              </a:ext>
            </a:extLst>
          </p:cNvPr>
          <p:cNvSpPr txBox="1"/>
          <p:nvPr/>
        </p:nvSpPr>
        <p:spPr>
          <a:xfrm>
            <a:off x="5256103" y="16504974"/>
            <a:ext cx="5472565" cy="57951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58" dirty="0">
                <a:latin typeface="Calibri"/>
                <a:cs typeface="Calibri"/>
              </a:rPr>
              <a:t>No food or animal stock feed harvested from marginal lands makes LB a second-generation biofuel.</a:t>
            </a:r>
          </a:p>
        </p:txBody>
      </p:sp>
      <p:sp>
        <p:nvSpPr>
          <p:cNvPr id="26" name="TextBox 25">
            <a:extLst>
              <a:ext uri="{FF2B5EF4-FFF2-40B4-BE49-F238E27FC236}">
                <a16:creationId xmlns:a16="http://schemas.microsoft.com/office/drawing/2014/main" id="{ABA06204-76A4-EE81-FC60-18C33DECA622}"/>
              </a:ext>
            </a:extLst>
          </p:cNvPr>
          <p:cNvSpPr txBox="1"/>
          <p:nvPr/>
        </p:nvSpPr>
        <p:spPr>
          <a:xfrm>
            <a:off x="1058003" y="18830475"/>
            <a:ext cx="5045669" cy="108978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en-US" sz="1658" dirty="0">
                <a:latin typeface="Calibri"/>
                <a:cs typeface="Calibri"/>
              </a:rPr>
              <a:t>Mechanochemical pretreatment combine both the chemical (enzyme hydrolysis) and mechanical (ball-milling) processes without limitations.</a:t>
            </a:r>
          </a:p>
          <a:p>
            <a:endParaRPr lang="en-US" sz="1658" dirty="0"/>
          </a:p>
        </p:txBody>
      </p:sp>
      <p:sp>
        <p:nvSpPr>
          <p:cNvPr id="27" name="TextBox 26">
            <a:extLst>
              <a:ext uri="{FF2B5EF4-FFF2-40B4-BE49-F238E27FC236}">
                <a16:creationId xmlns:a16="http://schemas.microsoft.com/office/drawing/2014/main" id="{655612DF-AFCA-4771-9D14-AB7BCAECC983}"/>
              </a:ext>
            </a:extLst>
          </p:cNvPr>
          <p:cNvSpPr txBox="1"/>
          <p:nvPr/>
        </p:nvSpPr>
        <p:spPr>
          <a:xfrm>
            <a:off x="5260399" y="21691858"/>
            <a:ext cx="4715654" cy="57951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58" dirty="0">
                <a:latin typeface="Calibri"/>
                <a:cs typeface="Calibri"/>
              </a:rPr>
              <a:t>Hydrolyzed LB produces simple sugars that can be fermented and used in production of biofuels.</a:t>
            </a:r>
          </a:p>
        </p:txBody>
      </p:sp>
      <p:pic>
        <p:nvPicPr>
          <p:cNvPr id="32" name="Graphic 32" descr="Bamboo with solid fill">
            <a:extLst>
              <a:ext uri="{FF2B5EF4-FFF2-40B4-BE49-F238E27FC236}">
                <a16:creationId xmlns:a16="http://schemas.microsoft.com/office/drawing/2014/main" id="{1D25A4C1-F1FA-0503-4FEB-214C2073E68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259111" y="343291"/>
            <a:ext cx="2393383" cy="2440815"/>
          </a:xfrm>
          <a:prstGeom prst="rect">
            <a:avLst/>
          </a:prstGeom>
        </p:spPr>
      </p:pic>
      <p:pic>
        <p:nvPicPr>
          <p:cNvPr id="57346" name="Picture 2">
            <a:extLst>
              <a:ext uri="{FF2B5EF4-FFF2-40B4-BE49-F238E27FC236}">
                <a16:creationId xmlns:a16="http://schemas.microsoft.com/office/drawing/2014/main" id="{0B70952E-975A-5C49-927E-974DEE3A6AA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3911" y="9772390"/>
            <a:ext cx="8667389" cy="30437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3B8FDF6-2CDD-8744-9ED3-115F9EAAA5A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31065" y="5828504"/>
            <a:ext cx="3106053" cy="2423557"/>
          </a:xfrm>
          <a:prstGeom prst="rect">
            <a:avLst/>
          </a:prstGeom>
        </p:spPr>
      </p:pic>
      <p:sp>
        <p:nvSpPr>
          <p:cNvPr id="45" name="TextBox 44">
            <a:extLst>
              <a:ext uri="{FF2B5EF4-FFF2-40B4-BE49-F238E27FC236}">
                <a16:creationId xmlns:a16="http://schemas.microsoft.com/office/drawing/2014/main" id="{BFAA0EA5-DB68-1C49-96FC-AD8D5CC983AF}"/>
              </a:ext>
            </a:extLst>
          </p:cNvPr>
          <p:cNvSpPr txBox="1"/>
          <p:nvPr/>
        </p:nvSpPr>
        <p:spPr>
          <a:xfrm>
            <a:off x="998140" y="4652656"/>
            <a:ext cx="6801241" cy="5055230"/>
          </a:xfrm>
          <a:prstGeom prst="rect">
            <a:avLst/>
          </a:prstGeom>
          <a:noFill/>
        </p:spPr>
        <p:txBody>
          <a:bodyPr wrap="square" lIns="68580" tIns="34290" rIns="68580" bIns="34290" rtlCol="0" anchor="t">
            <a:spAutoFit/>
          </a:bodyPr>
          <a:lstStyle/>
          <a:p>
            <a:pPr algn="just" defTabSz="1528049">
              <a:defRPr/>
            </a:pPr>
            <a:r>
              <a:rPr lang="en-US" sz="2700" b="1">
                <a:latin typeface="Calibri"/>
                <a:ea typeface="ＭＳ Ｐゴシック"/>
                <a:cs typeface="Calibri"/>
              </a:rPr>
              <a:t>Biomass has been used in biofuel production for a long time, but this project focuses on the great potential for biomass substrates, lignocellulosic biomass (LB) collected from bamboo specifically, to be used in enzyme hydrolysis reactions. Through this process, the maximum yield of glucose from cellobiose will be discovered, which is necessary for increased biofuel production. The goal was to also study the potential of the "Hofmeister Effect" using different salts to optimize the process.</a:t>
            </a:r>
            <a:endParaRPr lang="en-US" sz="2700" b="1">
              <a:solidFill>
                <a:prstClr val="black"/>
              </a:solidFill>
              <a:latin typeface="Calibri"/>
              <a:ea typeface="ＭＳ Ｐゴシック" pitchFamily="34" charset="-128"/>
              <a:cs typeface="Arial" charset="0"/>
            </a:endParaRPr>
          </a:p>
        </p:txBody>
      </p:sp>
      <p:sp>
        <p:nvSpPr>
          <p:cNvPr id="46" name="TextBox 45">
            <a:extLst>
              <a:ext uri="{FF2B5EF4-FFF2-40B4-BE49-F238E27FC236}">
                <a16:creationId xmlns:a16="http://schemas.microsoft.com/office/drawing/2014/main" id="{D012BED8-8189-A84D-906B-1708B3FA55DF}"/>
              </a:ext>
            </a:extLst>
          </p:cNvPr>
          <p:cNvSpPr txBox="1"/>
          <p:nvPr/>
        </p:nvSpPr>
        <p:spPr>
          <a:xfrm>
            <a:off x="12097009" y="23829881"/>
            <a:ext cx="8777992" cy="807913"/>
          </a:xfrm>
          <a:prstGeom prst="rect">
            <a:avLst/>
          </a:prstGeom>
          <a:noFill/>
        </p:spPr>
        <p:txBody>
          <a:bodyPr wrap="square" lIns="68580" tIns="34290" rIns="68580" bIns="34290" rtlCol="0" anchor="t">
            <a:spAutoFit/>
          </a:bodyPr>
          <a:lstStyle/>
          <a:p>
            <a:pPr algn="ctr" defTabSz="1528049">
              <a:defRPr/>
            </a:pPr>
            <a:r>
              <a:rPr lang="en-US" sz="2400" b="1" i="1">
                <a:latin typeface="Calibri"/>
                <a:ea typeface="ＭＳ Ｐゴシック"/>
                <a:cs typeface="Calibri"/>
              </a:rPr>
              <a:t>Amount of cellobiose in samples after the different reaction time points that the samples were pulled out at.</a:t>
            </a:r>
            <a:endParaRPr lang="en-US" sz="2400" i="1">
              <a:latin typeface="Calibri"/>
              <a:cs typeface="Calibri"/>
            </a:endParaRPr>
          </a:p>
        </p:txBody>
      </p:sp>
      <p:sp>
        <p:nvSpPr>
          <p:cNvPr id="48" name="TextBox 47">
            <a:extLst>
              <a:ext uri="{FF2B5EF4-FFF2-40B4-BE49-F238E27FC236}">
                <a16:creationId xmlns:a16="http://schemas.microsoft.com/office/drawing/2014/main" id="{E79B469C-E7E9-0E4F-B7C7-330C154FB000}"/>
              </a:ext>
            </a:extLst>
          </p:cNvPr>
          <p:cNvSpPr txBox="1"/>
          <p:nvPr/>
        </p:nvSpPr>
        <p:spPr>
          <a:xfrm>
            <a:off x="22823202" y="12513296"/>
            <a:ext cx="8777992" cy="900246"/>
          </a:xfrm>
          <a:prstGeom prst="rect">
            <a:avLst/>
          </a:prstGeom>
          <a:noFill/>
        </p:spPr>
        <p:txBody>
          <a:bodyPr wrap="square" lIns="68580" tIns="34290" rIns="68580" bIns="34290" rtlCol="0" anchor="t">
            <a:spAutoFit/>
          </a:bodyPr>
          <a:lstStyle/>
          <a:p>
            <a:pPr lvl="0" algn="ctr">
              <a:defRPr/>
            </a:pPr>
            <a:r>
              <a:rPr lang="en-US" sz="2700" b="1" i="1">
                <a:latin typeface="Calibri"/>
                <a:ea typeface="ＭＳ Ｐゴシック"/>
                <a:cs typeface="Calibri"/>
              </a:rPr>
              <a:t>LB plot to determine the Vmax and Km values for the kinetics of the reaction</a:t>
            </a:r>
          </a:p>
        </p:txBody>
      </p:sp>
      <p:sp>
        <p:nvSpPr>
          <p:cNvPr id="49" name="TextBox 48">
            <a:extLst>
              <a:ext uri="{FF2B5EF4-FFF2-40B4-BE49-F238E27FC236}">
                <a16:creationId xmlns:a16="http://schemas.microsoft.com/office/drawing/2014/main" id="{3B507392-627B-9A4D-9CF2-E813015E3490}"/>
              </a:ext>
            </a:extLst>
          </p:cNvPr>
          <p:cNvSpPr txBox="1"/>
          <p:nvPr/>
        </p:nvSpPr>
        <p:spPr>
          <a:xfrm>
            <a:off x="22466963" y="5234957"/>
            <a:ext cx="3005545" cy="2146742"/>
          </a:xfrm>
          <a:prstGeom prst="rect">
            <a:avLst/>
          </a:prstGeom>
          <a:noFill/>
        </p:spPr>
        <p:txBody>
          <a:bodyPr wrap="square" lIns="68580" tIns="34290" rIns="68580" bIns="34290" rtlCol="0" anchor="t">
            <a:spAutoFit/>
          </a:bodyPr>
          <a:lstStyle/>
          <a:p>
            <a:pPr algn="ctr">
              <a:defRPr/>
            </a:pPr>
            <a:r>
              <a:rPr lang="en-US" sz="2700" b="1" i="1" dirty="0">
                <a:latin typeface="Calibri"/>
                <a:ea typeface="Calibri"/>
                <a:cs typeface="Calibri"/>
              </a:rPr>
              <a:t>The amount of cellobiose that was used up by the reaction in terms of conversion</a:t>
            </a:r>
          </a:p>
        </p:txBody>
      </p:sp>
      <p:sp>
        <p:nvSpPr>
          <p:cNvPr id="50" name="TextBox 49">
            <a:extLst>
              <a:ext uri="{FF2B5EF4-FFF2-40B4-BE49-F238E27FC236}">
                <a16:creationId xmlns:a16="http://schemas.microsoft.com/office/drawing/2014/main" id="{ABC4DCA1-24F5-A742-8E59-BB92F6D442BD}"/>
              </a:ext>
            </a:extLst>
          </p:cNvPr>
          <p:cNvSpPr txBox="1"/>
          <p:nvPr/>
        </p:nvSpPr>
        <p:spPr>
          <a:xfrm>
            <a:off x="29183335" y="10033270"/>
            <a:ext cx="2916821" cy="900246"/>
          </a:xfrm>
          <a:prstGeom prst="rect">
            <a:avLst/>
          </a:prstGeom>
          <a:noFill/>
        </p:spPr>
        <p:txBody>
          <a:bodyPr wrap="square" lIns="68580" tIns="34290" rIns="68580" bIns="34290" rtlCol="0" anchor="t">
            <a:spAutoFit/>
          </a:bodyPr>
          <a:lstStyle/>
          <a:p>
            <a:pPr algn="ctr">
              <a:defRPr/>
            </a:pPr>
            <a:r>
              <a:rPr lang="en-US" sz="2700" b="1">
                <a:latin typeface="Calibri"/>
                <a:ea typeface="Calibri"/>
                <a:cs typeface="Calibri"/>
              </a:rPr>
              <a:t>V</a:t>
            </a:r>
            <a:r>
              <a:rPr lang="en-US" sz="2700" b="1" baseline="-25000">
                <a:latin typeface="Calibri"/>
                <a:ea typeface="Calibri"/>
                <a:cs typeface="Calibri"/>
              </a:rPr>
              <a:t>max</a:t>
            </a:r>
            <a:r>
              <a:rPr lang="en-US" sz="2700" b="1">
                <a:latin typeface="Calibri"/>
                <a:ea typeface="Calibri"/>
                <a:cs typeface="Calibri"/>
              </a:rPr>
              <a:t>=</a:t>
            </a:r>
            <a:r>
              <a:rPr lang="en-US" sz="2700" b="1" dirty="0">
                <a:latin typeface="Calibri"/>
                <a:ea typeface="Calibri"/>
                <a:cs typeface="Calibri"/>
              </a:rPr>
              <a:t> 1 </a:t>
            </a:r>
            <a:r>
              <a:rPr lang="en-US" sz="2700" b="1">
                <a:latin typeface="Calibri"/>
                <a:ea typeface="Calibri"/>
                <a:cs typeface="Calibri"/>
              </a:rPr>
              <a:t>mM/min</a:t>
            </a:r>
          </a:p>
          <a:p>
            <a:pPr algn="ctr">
              <a:defRPr/>
            </a:pPr>
            <a:r>
              <a:rPr lang="en-US" sz="2700" b="1">
                <a:latin typeface="Calibri"/>
                <a:ea typeface="Calibri"/>
                <a:cs typeface="Calibri"/>
              </a:rPr>
              <a:t>K</a:t>
            </a:r>
            <a:r>
              <a:rPr lang="en-US" sz="2700" b="1" baseline="-25000">
                <a:latin typeface="Calibri"/>
                <a:ea typeface="Calibri"/>
                <a:cs typeface="Calibri"/>
              </a:rPr>
              <a:t>m</a:t>
            </a:r>
            <a:r>
              <a:rPr lang="en-US" sz="2700" b="1">
                <a:latin typeface="Calibri"/>
                <a:ea typeface="Calibri"/>
                <a:cs typeface="Calibri"/>
              </a:rPr>
              <a:t>= </a:t>
            </a:r>
            <a:r>
              <a:rPr lang="en-US" sz="2700" b="1" dirty="0">
                <a:latin typeface="Calibri"/>
                <a:ea typeface="Calibri"/>
                <a:cs typeface="Calibri"/>
              </a:rPr>
              <a:t>14</a:t>
            </a:r>
            <a:r>
              <a:rPr lang="en-US" sz="2700" b="1">
                <a:latin typeface="Calibri"/>
                <a:ea typeface="Calibri"/>
                <a:cs typeface="Calibri"/>
              </a:rPr>
              <a:t> mM</a:t>
            </a:r>
          </a:p>
        </p:txBody>
      </p:sp>
      <p:pic>
        <p:nvPicPr>
          <p:cNvPr id="18" name="Picture 18" descr="Chart, scatter chart&#10;&#10;Description automatically generated">
            <a:extLst>
              <a:ext uri="{FF2B5EF4-FFF2-40B4-BE49-F238E27FC236}">
                <a16:creationId xmlns:a16="http://schemas.microsoft.com/office/drawing/2014/main" id="{534E8ED6-50A2-0FAC-A62B-E22D8F52D234}"/>
              </a:ext>
            </a:extLst>
          </p:cNvPr>
          <p:cNvPicPr>
            <a:picLocks noChangeAspect="1"/>
          </p:cNvPicPr>
          <p:nvPr/>
        </p:nvPicPr>
        <p:blipFill>
          <a:blip r:embed="rId15"/>
          <a:stretch>
            <a:fillRect/>
          </a:stretch>
        </p:blipFill>
        <p:spPr>
          <a:xfrm>
            <a:off x="13148737" y="19777971"/>
            <a:ext cx="6674534" cy="4017521"/>
          </a:xfrm>
          <a:prstGeom prst="rect">
            <a:avLst/>
          </a:prstGeom>
          <a:ln>
            <a:solidFill>
              <a:schemeClr val="tx1"/>
            </a:solidFill>
          </a:ln>
        </p:spPr>
      </p:pic>
      <p:pic>
        <p:nvPicPr>
          <p:cNvPr id="19" name="Picture 19" descr="Chart, scatter chart&#10;&#10;Description automatically generated">
            <a:extLst>
              <a:ext uri="{FF2B5EF4-FFF2-40B4-BE49-F238E27FC236}">
                <a16:creationId xmlns:a16="http://schemas.microsoft.com/office/drawing/2014/main" id="{2E20689D-08C9-E9D1-D57B-DD7D7B0DA243}"/>
              </a:ext>
            </a:extLst>
          </p:cNvPr>
          <p:cNvPicPr>
            <a:picLocks noChangeAspect="1"/>
          </p:cNvPicPr>
          <p:nvPr/>
        </p:nvPicPr>
        <p:blipFill>
          <a:blip r:embed="rId16"/>
          <a:stretch>
            <a:fillRect/>
          </a:stretch>
        </p:blipFill>
        <p:spPr>
          <a:xfrm>
            <a:off x="25868257" y="4479017"/>
            <a:ext cx="6186995" cy="3759070"/>
          </a:xfrm>
          <a:prstGeom prst="rect">
            <a:avLst/>
          </a:prstGeom>
          <a:ln>
            <a:solidFill>
              <a:schemeClr val="tx1"/>
            </a:solidFill>
          </a:ln>
        </p:spPr>
      </p:pic>
      <p:pic>
        <p:nvPicPr>
          <p:cNvPr id="20" name="Picture 21" descr="Chart, scatter chart&#10;&#10;Description automatically generated">
            <a:extLst>
              <a:ext uri="{FF2B5EF4-FFF2-40B4-BE49-F238E27FC236}">
                <a16:creationId xmlns:a16="http://schemas.microsoft.com/office/drawing/2014/main" id="{495CB897-EB08-2B61-4182-2430422424FA}"/>
              </a:ext>
            </a:extLst>
          </p:cNvPr>
          <p:cNvPicPr>
            <a:picLocks noChangeAspect="1"/>
          </p:cNvPicPr>
          <p:nvPr/>
        </p:nvPicPr>
        <p:blipFill>
          <a:blip r:embed="rId17"/>
          <a:stretch>
            <a:fillRect/>
          </a:stretch>
        </p:blipFill>
        <p:spPr>
          <a:xfrm>
            <a:off x="22687726" y="8406724"/>
            <a:ext cx="6278924" cy="4022750"/>
          </a:xfrm>
          <a:prstGeom prst="rect">
            <a:avLst/>
          </a:prstGeom>
          <a:ln>
            <a:solidFill>
              <a:schemeClr val="tx1"/>
            </a:solidFill>
          </a:ln>
        </p:spPr>
      </p:pic>
    </p:spTree>
    <p:extLst>
      <p:ext uri="{BB962C8B-B14F-4D97-AF65-F5344CB8AC3E}">
        <p14:creationId xmlns:p14="http://schemas.microsoft.com/office/powerpoint/2010/main" val="3619913135"/>
      </p:ext>
    </p:extLst>
  </p:cSld>
  <p:clrMapOvr>
    <a:masterClrMapping/>
  </p:clrMapOvr>
</p:sld>
</file>

<file path=ppt/theme/theme1.xml><?xml version="1.0" encoding="utf-8"?>
<a:theme xmlns:a="http://schemas.openxmlformats.org/drawingml/2006/main" name="wpi_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3313F0F33BA5F4FAEA7CD97FA360D38" ma:contentTypeVersion="10" ma:contentTypeDescription="Create a new document." ma:contentTypeScope="" ma:versionID="9666de91fc79af68e3b2e2cc2e9f1ca4">
  <xsd:schema xmlns:xsd="http://www.w3.org/2001/XMLSchema" xmlns:xs="http://www.w3.org/2001/XMLSchema" xmlns:p="http://schemas.microsoft.com/office/2006/metadata/properties" xmlns:ns2="2f30b626-bd0b-4735-848a-b4168653970c" targetNamespace="http://schemas.microsoft.com/office/2006/metadata/properties" ma:root="true" ma:fieldsID="2e35e31681eea9bf911d39f282985d2a" ns2:_="">
    <xsd:import namespace="2f30b626-bd0b-4735-848a-b4168653970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30b626-bd0b-4735-848a-b416865397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E1F51B-7D51-4A3F-A53D-7CD44A3B17D0}">
  <ds:schemaRefs>
    <ds:schemaRef ds:uri="http://schemas.microsoft.com/sharepoint/v3/contenttype/forms"/>
  </ds:schemaRefs>
</ds:datastoreItem>
</file>

<file path=customXml/itemProps2.xml><?xml version="1.0" encoding="utf-8"?>
<ds:datastoreItem xmlns:ds="http://schemas.openxmlformats.org/officeDocument/2006/customXml" ds:itemID="{6C113209-1A0D-4FC6-BCA9-846B13191413}">
  <ds:schemaRefs>
    <ds:schemaRef ds:uri="2f30b626-bd0b-4735-848a-b4168653970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65AE059-79D5-43BE-B110-E4E924AD8DE2}">
  <ds:schemaRefs>
    <ds:schemaRef ds:uri="2f30b626-bd0b-4735-848a-b4168653970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1018</TotalTime>
  <Words>447</Words>
  <Application>Microsoft Office PowerPoint</Application>
  <PresentationFormat>Custom</PresentationFormat>
  <Paragraphs>153</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Narrow</vt:lpstr>
      <vt:lpstr>Calibri</vt:lpstr>
      <vt:lpstr>Cambria</vt:lpstr>
      <vt:lpstr>wpi_ppt</vt:lpstr>
      <vt:lpstr>PowerPoint Presentation</vt:lpstr>
    </vt:vector>
  </TitlesOfParts>
  <Company>www.posterpresentations.com</Company>
  <LinksUpToDate>false</LinksUpToDate>
  <SharedDoc>false</SharedDoc>
  <HyperlinkBase>http://www.posterpresentations.com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48x36 Poster Template</dc:title>
  <dc:creator>Andrew Teixeira</dc:creator>
  <cp:lastModifiedBy>Emma Paxton</cp:lastModifiedBy>
  <cp:revision>4</cp:revision>
  <cp:lastPrinted>2017-12-05T16:37:08Z</cp:lastPrinted>
  <dcterms:created xsi:type="dcterms:W3CDTF">2005-05-18T01:24:28Z</dcterms:created>
  <dcterms:modified xsi:type="dcterms:W3CDTF">2022-04-11T15:53:55Z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0x010100D3313F0F33BA5F4FAEA7CD97FA360D38</vt:lpwstr>
  </property>
</Properties>
</file>