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259" r:id="rId4"/>
    <p:sldId id="258" r:id="rId5"/>
    <p:sldId id="261" r:id="rId6"/>
    <p:sldId id="266" r:id="rId7"/>
    <p:sldId id="267" r:id="rId8"/>
    <p:sldId id="268" r:id="rId9"/>
    <p:sldId id="270" r:id="rId10"/>
    <p:sldId id="272" r:id="rId11"/>
    <p:sldId id="274" r:id="rId12"/>
    <p:sldId id="276" r:id="rId13"/>
    <p:sldId id="279" r:id="rId14"/>
    <p:sldId id="288" r:id="rId15"/>
    <p:sldId id="289" r:id="rId16"/>
    <p:sldId id="280" r:id="rId17"/>
    <p:sldId id="281" r:id="rId18"/>
    <p:sldId id="290" r:id="rId19"/>
    <p:sldId id="291" r:id="rId20"/>
    <p:sldId id="298" r:id="rId21"/>
    <p:sldId id="299" r:id="rId22"/>
    <p:sldId id="282" r:id="rId23"/>
    <p:sldId id="283" r:id="rId24"/>
    <p:sldId id="292" r:id="rId25"/>
    <p:sldId id="293" r:id="rId26"/>
    <p:sldId id="284" r:id="rId27"/>
    <p:sldId id="285" r:id="rId28"/>
    <p:sldId id="294" r:id="rId29"/>
    <p:sldId id="295" r:id="rId30"/>
    <p:sldId id="300" r:id="rId31"/>
    <p:sldId id="301" r:id="rId32"/>
    <p:sldId id="286" r:id="rId33"/>
    <p:sldId id="287" r:id="rId34"/>
    <p:sldId id="297" r:id="rId35"/>
    <p:sldId id="275" r:id="rId36"/>
    <p:sldId id="303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00"/>
    <a:srgbClr val="FF4B4B"/>
    <a:srgbClr val="F8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33C161-084A-4694-9171-C6C90649D37A}" v="486" dt="2023-12-11T12:52:00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llivan, Sean" userId="e3eb8c78-ab58-4dde-88d5-96220434d2e3" providerId="ADAL" clId="{60F8B962-BB9F-4F20-A7DB-548222CA7C11}"/>
    <pc:docChg chg="undo custSel modSld">
      <pc:chgData name="Sullivan, Sean" userId="e3eb8c78-ab58-4dde-88d5-96220434d2e3" providerId="ADAL" clId="{60F8B962-BB9F-4F20-A7DB-548222CA7C11}" dt="2023-12-06T10:24:45.953" v="3" actId="14100"/>
      <pc:docMkLst>
        <pc:docMk/>
      </pc:docMkLst>
      <pc:sldChg chg="modSp mod">
        <pc:chgData name="Sullivan, Sean" userId="e3eb8c78-ab58-4dde-88d5-96220434d2e3" providerId="ADAL" clId="{60F8B962-BB9F-4F20-A7DB-548222CA7C11}" dt="2023-12-06T10:24:45.953" v="3" actId="14100"/>
        <pc:sldMkLst>
          <pc:docMk/>
          <pc:sldMk cId="346726377" sldId="274"/>
        </pc:sldMkLst>
        <pc:picChg chg="mod">
          <ac:chgData name="Sullivan, Sean" userId="e3eb8c78-ab58-4dde-88d5-96220434d2e3" providerId="ADAL" clId="{60F8B962-BB9F-4F20-A7DB-548222CA7C11}" dt="2023-12-06T10:24:45.953" v="3" actId="14100"/>
          <ac:picMkLst>
            <pc:docMk/>
            <pc:sldMk cId="346726377" sldId="274"/>
            <ac:picMk id="4" creationId="{C2F58D6F-4CF3-5F43-F5CA-3328A70CC7FB}"/>
          </ac:picMkLst>
        </pc:picChg>
        <pc:picChg chg="mod">
          <ac:chgData name="Sullivan, Sean" userId="e3eb8c78-ab58-4dde-88d5-96220434d2e3" providerId="ADAL" clId="{60F8B962-BB9F-4F20-A7DB-548222CA7C11}" dt="2023-12-06T10:24:43.608" v="2" actId="1076"/>
          <ac:picMkLst>
            <pc:docMk/>
            <pc:sldMk cId="346726377" sldId="274"/>
            <ac:picMk id="9" creationId="{0125CE8A-5464-3F2B-1490-8C56EBB4D595}"/>
          </ac:picMkLst>
        </pc:picChg>
      </pc:sldChg>
    </pc:docChg>
  </pc:docChgLst>
  <pc:docChgLst>
    <pc:chgData name="Weiffenbach, Brent" userId="e8c75bad-f68e-42ef-ba9c-67ec3e33b6b7" providerId="ADAL" clId="{CA33C161-084A-4694-9171-C6C90649D37A}"/>
    <pc:docChg chg="undo redo custSel addSld delSld modSld sldOrd">
      <pc:chgData name="Weiffenbach, Brent" userId="e8c75bad-f68e-42ef-ba9c-67ec3e33b6b7" providerId="ADAL" clId="{CA33C161-084A-4694-9171-C6C90649D37A}" dt="2023-12-11T12:52:00.284" v="3291"/>
      <pc:docMkLst>
        <pc:docMk/>
      </pc:docMkLst>
      <pc:sldChg chg="modSp mod">
        <pc:chgData name="Weiffenbach, Brent" userId="e8c75bad-f68e-42ef-ba9c-67ec3e33b6b7" providerId="ADAL" clId="{CA33C161-084A-4694-9171-C6C90649D37A}" dt="2023-12-06T10:02:32.257" v="2938" actId="20577"/>
        <pc:sldMkLst>
          <pc:docMk/>
          <pc:sldMk cId="1948027594" sldId="256"/>
        </pc:sldMkLst>
        <pc:spChg chg="mod">
          <ac:chgData name="Weiffenbach, Brent" userId="e8c75bad-f68e-42ef-ba9c-67ec3e33b6b7" providerId="ADAL" clId="{CA33C161-084A-4694-9171-C6C90649D37A}" dt="2023-12-06T10:02:32.257" v="2938" actId="20577"/>
          <ac:spMkLst>
            <pc:docMk/>
            <pc:sldMk cId="1948027594" sldId="256"/>
            <ac:spMk id="2" creationId="{3451AECA-CD75-E176-A9D9-C5FA0D49090D}"/>
          </ac:spMkLst>
        </pc:spChg>
      </pc:sldChg>
      <pc:sldChg chg="modTransition">
        <pc:chgData name="Weiffenbach, Brent" userId="e8c75bad-f68e-42ef-ba9c-67ec3e33b6b7" providerId="ADAL" clId="{CA33C161-084A-4694-9171-C6C90649D37A}" dt="2023-12-06T09:31:21.966" v="2930"/>
        <pc:sldMkLst>
          <pc:docMk/>
          <pc:sldMk cId="3581019777" sldId="258"/>
        </pc:sldMkLst>
      </pc:sldChg>
      <pc:sldChg chg="modTransition">
        <pc:chgData name="Weiffenbach, Brent" userId="e8c75bad-f68e-42ef-ba9c-67ec3e33b6b7" providerId="ADAL" clId="{CA33C161-084A-4694-9171-C6C90649D37A}" dt="2023-12-05T22:13:19.561" v="2630"/>
        <pc:sldMkLst>
          <pc:docMk/>
          <pc:sldMk cId="2421849257" sldId="259"/>
        </pc:sldMkLst>
      </pc:sldChg>
      <pc:sldChg chg="modTransition">
        <pc:chgData name="Weiffenbach, Brent" userId="e8c75bad-f68e-42ef-ba9c-67ec3e33b6b7" providerId="ADAL" clId="{CA33C161-084A-4694-9171-C6C90649D37A}" dt="2023-12-05T22:13:28.980" v="2631"/>
        <pc:sldMkLst>
          <pc:docMk/>
          <pc:sldMk cId="4287708021" sldId="260"/>
        </pc:sldMkLst>
      </pc:sldChg>
      <pc:sldChg chg="addSp delSp modSp mod">
        <pc:chgData name="Weiffenbach, Brent" userId="e8c75bad-f68e-42ef-ba9c-67ec3e33b6b7" providerId="ADAL" clId="{CA33C161-084A-4694-9171-C6C90649D37A}" dt="2023-12-05T22:15:46.192" v="2649" actId="167"/>
        <pc:sldMkLst>
          <pc:docMk/>
          <pc:sldMk cId="243294738" sldId="261"/>
        </pc:sldMkLst>
        <pc:picChg chg="add mod ord">
          <ac:chgData name="Weiffenbach, Brent" userId="e8c75bad-f68e-42ef-ba9c-67ec3e33b6b7" providerId="ADAL" clId="{CA33C161-084A-4694-9171-C6C90649D37A}" dt="2023-12-05T22:15:46.192" v="2649" actId="167"/>
          <ac:picMkLst>
            <pc:docMk/>
            <pc:sldMk cId="243294738" sldId="261"/>
            <ac:picMk id="4" creationId="{B1B9DBC7-EFBE-54DA-9BC0-98D3E98789A9}"/>
          </ac:picMkLst>
        </pc:picChg>
        <pc:picChg chg="del">
          <ac:chgData name="Weiffenbach, Brent" userId="e8c75bad-f68e-42ef-ba9c-67ec3e33b6b7" providerId="ADAL" clId="{CA33C161-084A-4694-9171-C6C90649D37A}" dt="2023-12-05T22:15:17.112" v="2646" actId="478"/>
          <ac:picMkLst>
            <pc:docMk/>
            <pc:sldMk cId="243294738" sldId="261"/>
            <ac:picMk id="7" creationId="{D13BFF25-3609-005A-B580-9A5B80E7C5F0}"/>
          </ac:picMkLst>
        </pc:picChg>
      </pc:sldChg>
      <pc:sldChg chg="addSp delSp modSp mod modTransition delAnim modAnim">
        <pc:chgData name="Weiffenbach, Brent" userId="e8c75bad-f68e-42ef-ba9c-67ec3e33b6b7" providerId="ADAL" clId="{CA33C161-084A-4694-9171-C6C90649D37A}" dt="2023-12-06T07:38:06.019" v="2928"/>
        <pc:sldMkLst>
          <pc:docMk/>
          <pc:sldMk cId="764055140" sldId="266"/>
        </pc:sldMkLst>
        <pc:spChg chg="del">
          <ac:chgData name="Weiffenbach, Brent" userId="e8c75bad-f68e-42ef-ba9c-67ec3e33b6b7" providerId="ADAL" clId="{CA33C161-084A-4694-9171-C6C90649D37A}" dt="2023-12-06T07:35:40.595" v="2730" actId="478"/>
          <ac:spMkLst>
            <pc:docMk/>
            <pc:sldMk cId="764055140" sldId="266"/>
            <ac:spMk id="2" creationId="{3CA05ECD-9D07-A83C-F0AA-4FDC9841968B}"/>
          </ac:spMkLst>
        </pc:spChg>
        <pc:spChg chg="add del mod">
          <ac:chgData name="Weiffenbach, Brent" userId="e8c75bad-f68e-42ef-ba9c-67ec3e33b6b7" providerId="ADAL" clId="{CA33C161-084A-4694-9171-C6C90649D37A}" dt="2023-12-06T07:36:54.920" v="2739" actId="478"/>
          <ac:spMkLst>
            <pc:docMk/>
            <pc:sldMk cId="764055140" sldId="266"/>
            <ac:spMk id="3" creationId="{9E7E84BC-A937-8AB8-3A81-4E9000FA92F9}"/>
          </ac:spMkLst>
        </pc:spChg>
        <pc:spChg chg="add mod">
          <ac:chgData name="Weiffenbach, Brent" userId="e8c75bad-f68e-42ef-ba9c-67ec3e33b6b7" providerId="ADAL" clId="{CA33C161-084A-4694-9171-C6C90649D37A}" dt="2023-12-06T07:37:44.300" v="2923" actId="1036"/>
          <ac:spMkLst>
            <pc:docMk/>
            <pc:sldMk cId="764055140" sldId="266"/>
            <ac:spMk id="5" creationId="{658AE291-0B4A-CA89-E21F-D685124B407F}"/>
          </ac:spMkLst>
        </pc:spChg>
        <pc:spChg chg="del">
          <ac:chgData name="Weiffenbach, Brent" userId="e8c75bad-f68e-42ef-ba9c-67ec3e33b6b7" providerId="ADAL" clId="{CA33C161-084A-4694-9171-C6C90649D37A}" dt="2023-12-06T07:35:12.907" v="2729" actId="478"/>
          <ac:spMkLst>
            <pc:docMk/>
            <pc:sldMk cId="764055140" sldId="266"/>
            <ac:spMk id="23" creationId="{20CA2595-60D6-5D2F-4E1B-2ADEAF1183DC}"/>
          </ac:spMkLst>
        </pc:spChg>
        <pc:spChg chg="del">
          <ac:chgData name="Weiffenbach, Brent" userId="e8c75bad-f68e-42ef-ba9c-67ec3e33b6b7" providerId="ADAL" clId="{CA33C161-084A-4694-9171-C6C90649D37A}" dt="2023-12-06T07:35:12.907" v="2729" actId="478"/>
          <ac:spMkLst>
            <pc:docMk/>
            <pc:sldMk cId="764055140" sldId="266"/>
            <ac:spMk id="24" creationId="{77A7101C-6CB5-8F87-4F13-FBA235B9B047}"/>
          </ac:spMkLst>
        </pc:spChg>
        <pc:spChg chg="del">
          <ac:chgData name="Weiffenbach, Brent" userId="e8c75bad-f68e-42ef-ba9c-67ec3e33b6b7" providerId="ADAL" clId="{CA33C161-084A-4694-9171-C6C90649D37A}" dt="2023-12-06T07:35:12.907" v="2729" actId="478"/>
          <ac:spMkLst>
            <pc:docMk/>
            <pc:sldMk cId="764055140" sldId="266"/>
            <ac:spMk id="25" creationId="{30FBA230-B561-886F-3372-9D2770A41FFB}"/>
          </ac:spMkLst>
        </pc:spChg>
        <pc:spChg chg="del">
          <ac:chgData name="Weiffenbach, Brent" userId="e8c75bad-f68e-42ef-ba9c-67ec3e33b6b7" providerId="ADAL" clId="{CA33C161-084A-4694-9171-C6C90649D37A}" dt="2023-12-06T07:35:12.907" v="2729" actId="478"/>
          <ac:spMkLst>
            <pc:docMk/>
            <pc:sldMk cId="764055140" sldId="266"/>
            <ac:spMk id="26" creationId="{83924D9D-A600-2493-1BAC-954028B2BFD7}"/>
          </ac:spMkLst>
        </pc:spChg>
        <pc:spChg chg="del">
          <ac:chgData name="Weiffenbach, Brent" userId="e8c75bad-f68e-42ef-ba9c-67ec3e33b6b7" providerId="ADAL" clId="{CA33C161-084A-4694-9171-C6C90649D37A}" dt="2023-12-06T07:35:12.907" v="2729" actId="478"/>
          <ac:spMkLst>
            <pc:docMk/>
            <pc:sldMk cId="764055140" sldId="266"/>
            <ac:spMk id="27" creationId="{CD88B161-FF8C-2988-18A8-809F2F29121D}"/>
          </ac:spMkLst>
        </pc:spChg>
        <pc:picChg chg="del mod ord">
          <ac:chgData name="Weiffenbach, Brent" userId="e8c75bad-f68e-42ef-ba9c-67ec3e33b6b7" providerId="ADAL" clId="{CA33C161-084A-4694-9171-C6C90649D37A}" dt="2023-12-05T22:16:09.005" v="2650" actId="478"/>
          <ac:picMkLst>
            <pc:docMk/>
            <pc:sldMk cId="764055140" sldId="266"/>
            <ac:picMk id="22" creationId="{4C03A9E7-199B-D883-201D-55CF0FD88019}"/>
          </ac:picMkLst>
        </pc:picChg>
      </pc:sldChg>
      <pc:sldChg chg="modSp mod">
        <pc:chgData name="Weiffenbach, Brent" userId="e8c75bad-f68e-42ef-ba9c-67ec3e33b6b7" providerId="ADAL" clId="{CA33C161-084A-4694-9171-C6C90649D37A}" dt="2023-12-07T08:30:59.391" v="3223" actId="1076"/>
        <pc:sldMkLst>
          <pc:docMk/>
          <pc:sldMk cId="2283312554" sldId="267"/>
        </pc:sldMkLst>
        <pc:spChg chg="mod">
          <ac:chgData name="Weiffenbach, Brent" userId="e8c75bad-f68e-42ef-ba9c-67ec3e33b6b7" providerId="ADAL" clId="{CA33C161-084A-4694-9171-C6C90649D37A}" dt="2023-12-05T20:06:32.240" v="576" actId="207"/>
          <ac:spMkLst>
            <pc:docMk/>
            <pc:sldMk cId="2283312554" sldId="267"/>
            <ac:spMk id="14" creationId="{A5558F85-C240-46AD-082C-CCA2700B2FFC}"/>
          </ac:spMkLst>
        </pc:spChg>
        <pc:spChg chg="mod">
          <ac:chgData name="Weiffenbach, Brent" userId="e8c75bad-f68e-42ef-ba9c-67ec3e33b6b7" providerId="ADAL" clId="{CA33C161-084A-4694-9171-C6C90649D37A}" dt="2023-12-05T20:06:36.088" v="577" actId="207"/>
          <ac:spMkLst>
            <pc:docMk/>
            <pc:sldMk cId="2283312554" sldId="267"/>
            <ac:spMk id="19" creationId="{FDBCD58F-1451-83B8-74A0-CBDB71824DB5}"/>
          </ac:spMkLst>
        </pc:spChg>
        <pc:spChg chg="mod">
          <ac:chgData name="Weiffenbach, Brent" userId="e8c75bad-f68e-42ef-ba9c-67ec3e33b6b7" providerId="ADAL" clId="{CA33C161-084A-4694-9171-C6C90649D37A}" dt="2023-12-05T20:06:38.828" v="578" actId="207"/>
          <ac:spMkLst>
            <pc:docMk/>
            <pc:sldMk cId="2283312554" sldId="267"/>
            <ac:spMk id="25" creationId="{7005192B-3B7C-8090-FF06-50CD3A8BE49C}"/>
          </ac:spMkLst>
        </pc:spChg>
        <pc:spChg chg="mod">
          <ac:chgData name="Weiffenbach, Brent" userId="e8c75bad-f68e-42ef-ba9c-67ec3e33b6b7" providerId="ADAL" clId="{CA33C161-084A-4694-9171-C6C90649D37A}" dt="2023-12-05T21:17:03.449" v="1735" actId="207"/>
          <ac:spMkLst>
            <pc:docMk/>
            <pc:sldMk cId="2283312554" sldId="267"/>
            <ac:spMk id="29" creationId="{A835D74C-41A2-7C09-4793-FF138D9A169D}"/>
          </ac:spMkLst>
        </pc:spChg>
        <pc:spChg chg="mod">
          <ac:chgData name="Weiffenbach, Brent" userId="e8c75bad-f68e-42ef-ba9c-67ec3e33b6b7" providerId="ADAL" clId="{CA33C161-084A-4694-9171-C6C90649D37A}" dt="2023-12-05T20:06:20.290" v="575" actId="207"/>
          <ac:spMkLst>
            <pc:docMk/>
            <pc:sldMk cId="2283312554" sldId="267"/>
            <ac:spMk id="32" creationId="{3A07CD9F-028B-C181-5F0D-EEF9470F84FD}"/>
          </ac:spMkLst>
        </pc:spChg>
        <pc:picChg chg="mod">
          <ac:chgData name="Weiffenbach, Brent" userId="e8c75bad-f68e-42ef-ba9c-67ec3e33b6b7" providerId="ADAL" clId="{CA33C161-084A-4694-9171-C6C90649D37A}" dt="2023-12-07T08:30:59.391" v="3223" actId="1076"/>
          <ac:picMkLst>
            <pc:docMk/>
            <pc:sldMk cId="2283312554" sldId="267"/>
            <ac:picMk id="4" creationId="{8D674411-68B6-2652-67CD-B43766650F27}"/>
          </ac:picMkLst>
        </pc:picChg>
      </pc:sldChg>
      <pc:sldChg chg="addSp delSp modSp mod">
        <pc:chgData name="Weiffenbach, Brent" userId="e8c75bad-f68e-42ef-ba9c-67ec3e33b6b7" providerId="ADAL" clId="{CA33C161-084A-4694-9171-C6C90649D37A}" dt="2023-12-07T08:16:32.119" v="3221" actId="478"/>
        <pc:sldMkLst>
          <pc:docMk/>
          <pc:sldMk cId="3039330346" sldId="268"/>
        </pc:sldMkLst>
        <pc:spChg chg="add del mod">
          <ac:chgData name="Weiffenbach, Brent" userId="e8c75bad-f68e-42ef-ba9c-67ec3e33b6b7" providerId="ADAL" clId="{CA33C161-084A-4694-9171-C6C90649D37A}" dt="2023-12-07T08:16:32.119" v="3221" actId="478"/>
          <ac:spMkLst>
            <pc:docMk/>
            <pc:sldMk cId="3039330346" sldId="268"/>
            <ac:spMk id="2" creationId="{952F285C-285C-77D7-C35D-395D69E3A82C}"/>
          </ac:spMkLst>
        </pc:spChg>
        <pc:spChg chg="add del mod">
          <ac:chgData name="Weiffenbach, Brent" userId="e8c75bad-f68e-42ef-ba9c-67ec3e33b6b7" providerId="ADAL" clId="{CA33C161-084A-4694-9171-C6C90649D37A}" dt="2023-12-07T08:15:26.268" v="3219" actId="478"/>
          <ac:spMkLst>
            <pc:docMk/>
            <pc:sldMk cId="3039330346" sldId="268"/>
            <ac:spMk id="3" creationId="{A2C00A8C-78EB-EA44-D2F2-13435F12D884}"/>
          </ac:spMkLst>
        </pc:spChg>
      </pc:sldChg>
      <pc:sldChg chg="addSp delSp modSp mod modTransition modAnim">
        <pc:chgData name="Weiffenbach, Brent" userId="e8c75bad-f68e-42ef-ba9c-67ec3e33b6b7" providerId="ADAL" clId="{CA33C161-084A-4694-9171-C6C90649D37A}" dt="2023-12-05T20:10:54.703" v="672" actId="1035"/>
        <pc:sldMkLst>
          <pc:docMk/>
          <pc:sldMk cId="2502117439" sldId="270"/>
        </pc:sldMkLst>
        <pc:spChg chg="add mod ord">
          <ac:chgData name="Weiffenbach, Brent" userId="e8c75bad-f68e-42ef-ba9c-67ec3e33b6b7" providerId="ADAL" clId="{CA33C161-084A-4694-9171-C6C90649D37A}" dt="2023-12-05T19:41:29.782" v="212" actId="167"/>
          <ac:spMkLst>
            <pc:docMk/>
            <pc:sldMk cId="2502117439" sldId="270"/>
            <ac:spMk id="4" creationId="{9976D390-48B7-A782-A132-C910B3746E0F}"/>
          </ac:spMkLst>
        </pc:spChg>
        <pc:grpChg chg="del">
          <ac:chgData name="Weiffenbach, Brent" userId="e8c75bad-f68e-42ef-ba9c-67ec3e33b6b7" providerId="ADAL" clId="{CA33C161-084A-4694-9171-C6C90649D37A}" dt="2023-12-05T19:33:58.376" v="109" actId="478"/>
          <ac:grpSpMkLst>
            <pc:docMk/>
            <pc:sldMk cId="2502117439" sldId="270"/>
            <ac:grpSpMk id="19" creationId="{8BDDD7DB-24E4-3409-1254-7BF81BAFCFFA}"/>
          </ac:grpSpMkLst>
        </pc:grpChg>
        <pc:picChg chg="add mod">
          <ac:chgData name="Weiffenbach, Brent" userId="e8c75bad-f68e-42ef-ba9c-67ec3e33b6b7" providerId="ADAL" clId="{CA33C161-084A-4694-9171-C6C90649D37A}" dt="2023-12-05T19:34:54.596" v="118" actId="1076"/>
          <ac:picMkLst>
            <pc:docMk/>
            <pc:sldMk cId="2502117439" sldId="270"/>
            <ac:picMk id="3" creationId="{C9DB9166-F201-4F0C-2AEC-70405177B40B}"/>
          </ac:picMkLst>
        </pc:picChg>
        <pc:picChg chg="add mod">
          <ac:chgData name="Weiffenbach, Brent" userId="e8c75bad-f68e-42ef-ba9c-67ec3e33b6b7" providerId="ADAL" clId="{CA33C161-084A-4694-9171-C6C90649D37A}" dt="2023-12-05T20:08:39.566" v="628" actId="1076"/>
          <ac:picMkLst>
            <pc:docMk/>
            <pc:sldMk cId="2502117439" sldId="270"/>
            <ac:picMk id="5" creationId="{3B97BBF1-479D-B43D-713B-357569B752BA}"/>
          </ac:picMkLst>
        </pc:picChg>
        <pc:picChg chg="mod">
          <ac:chgData name="Weiffenbach, Brent" userId="e8c75bad-f68e-42ef-ba9c-67ec3e33b6b7" providerId="ADAL" clId="{CA33C161-084A-4694-9171-C6C90649D37A}" dt="2023-12-05T20:10:54.703" v="672" actId="1035"/>
          <ac:picMkLst>
            <pc:docMk/>
            <pc:sldMk cId="2502117439" sldId="270"/>
            <ac:picMk id="15" creationId="{54678AE8-683B-FE9A-C061-844279749C81}"/>
          </ac:picMkLst>
        </pc:picChg>
      </pc:sldChg>
      <pc:sldChg chg="modSp new del mod">
        <pc:chgData name="Weiffenbach, Brent" userId="e8c75bad-f68e-42ef-ba9c-67ec3e33b6b7" providerId="ADAL" clId="{CA33C161-084A-4694-9171-C6C90649D37A}" dt="2023-12-05T19:49:52.723" v="334" actId="47"/>
        <pc:sldMkLst>
          <pc:docMk/>
          <pc:sldMk cId="3392552114" sldId="271"/>
        </pc:sldMkLst>
        <pc:spChg chg="mod">
          <ac:chgData name="Weiffenbach, Brent" userId="e8c75bad-f68e-42ef-ba9c-67ec3e33b6b7" providerId="ADAL" clId="{CA33C161-084A-4694-9171-C6C90649D37A}" dt="2023-12-05T19:49:43.751" v="330" actId="20577"/>
          <ac:spMkLst>
            <pc:docMk/>
            <pc:sldMk cId="3392552114" sldId="271"/>
            <ac:spMk id="2" creationId="{45486C62-6E41-B6C1-B868-FE69278386AF}"/>
          </ac:spMkLst>
        </pc:spChg>
      </pc:sldChg>
      <pc:sldChg chg="addSp delSp modSp add del mod delAnim modAnim">
        <pc:chgData name="Weiffenbach, Brent" userId="e8c75bad-f68e-42ef-ba9c-67ec3e33b6b7" providerId="ADAL" clId="{CA33C161-084A-4694-9171-C6C90649D37A}" dt="2023-12-05T19:48:18.302" v="318" actId="47"/>
        <pc:sldMkLst>
          <pc:docMk/>
          <pc:sldMk cId="3788470295" sldId="271"/>
        </pc:sldMkLst>
        <pc:spChg chg="add del mod ord">
          <ac:chgData name="Weiffenbach, Brent" userId="e8c75bad-f68e-42ef-ba9c-67ec3e33b6b7" providerId="ADAL" clId="{CA33C161-084A-4694-9171-C6C90649D37A}" dt="2023-12-05T19:48:16.831" v="317" actId="478"/>
          <ac:spMkLst>
            <pc:docMk/>
            <pc:sldMk cId="3788470295" sldId="271"/>
            <ac:spMk id="2" creationId="{857AA1DD-4DFC-1CE0-3044-DC61071D5240}"/>
          </ac:spMkLst>
        </pc:spChg>
        <pc:spChg chg="add del mod">
          <ac:chgData name="Weiffenbach, Brent" userId="e8c75bad-f68e-42ef-ba9c-67ec3e33b6b7" providerId="ADAL" clId="{CA33C161-084A-4694-9171-C6C90649D37A}" dt="2023-12-05T19:48:10.793" v="314" actId="478"/>
          <ac:spMkLst>
            <pc:docMk/>
            <pc:sldMk cId="3788470295" sldId="271"/>
            <ac:spMk id="7" creationId="{58CF5571-7D28-B7A4-53B3-ACE91119DEF0}"/>
          </ac:spMkLst>
        </pc:spChg>
        <pc:spChg chg="mod">
          <ac:chgData name="Weiffenbach, Brent" userId="e8c75bad-f68e-42ef-ba9c-67ec3e33b6b7" providerId="ADAL" clId="{CA33C161-084A-4694-9171-C6C90649D37A}" dt="2023-12-05T19:37:55.937" v="155" actId="313"/>
          <ac:spMkLst>
            <pc:docMk/>
            <pc:sldMk cId="3788470295" sldId="271"/>
            <ac:spMk id="16" creationId="{B27F6861-AE69-621F-D4BA-96069A7FD2CA}"/>
          </ac:spMkLst>
        </pc:spChg>
        <pc:picChg chg="del mod ord">
          <ac:chgData name="Weiffenbach, Brent" userId="e8c75bad-f68e-42ef-ba9c-67ec3e33b6b7" providerId="ADAL" clId="{CA33C161-084A-4694-9171-C6C90649D37A}" dt="2023-12-05T19:48:15.180" v="316" actId="478"/>
          <ac:picMkLst>
            <pc:docMk/>
            <pc:sldMk cId="3788470295" sldId="271"/>
            <ac:picMk id="3" creationId="{C9DB9166-F201-4F0C-2AEC-70405177B40B}"/>
          </ac:picMkLst>
        </pc:picChg>
        <pc:picChg chg="add del mod ord">
          <ac:chgData name="Weiffenbach, Brent" userId="e8c75bad-f68e-42ef-ba9c-67ec3e33b6b7" providerId="ADAL" clId="{CA33C161-084A-4694-9171-C6C90649D37A}" dt="2023-12-05T19:48:08.673" v="313" actId="478"/>
          <ac:picMkLst>
            <pc:docMk/>
            <pc:sldMk cId="3788470295" sldId="271"/>
            <ac:picMk id="4" creationId="{1F20F738-7539-3862-6608-7E9CECD96639}"/>
          </ac:picMkLst>
        </pc:picChg>
        <pc:picChg chg="add del mod">
          <ac:chgData name="Weiffenbach, Brent" userId="e8c75bad-f68e-42ef-ba9c-67ec3e33b6b7" providerId="ADAL" clId="{CA33C161-084A-4694-9171-C6C90649D37A}" dt="2023-12-05T19:48:12.092" v="315" actId="478"/>
          <ac:picMkLst>
            <pc:docMk/>
            <pc:sldMk cId="3788470295" sldId="271"/>
            <ac:picMk id="5" creationId="{17D79AA7-4E52-769A-E291-EAA681708E78}"/>
          </ac:picMkLst>
        </pc:picChg>
        <pc:picChg chg="del">
          <ac:chgData name="Weiffenbach, Brent" userId="e8c75bad-f68e-42ef-ba9c-67ec3e33b6b7" providerId="ADAL" clId="{CA33C161-084A-4694-9171-C6C90649D37A}" dt="2023-12-05T19:47:58.923" v="312" actId="478"/>
          <ac:picMkLst>
            <pc:docMk/>
            <pc:sldMk cId="3788470295" sldId="271"/>
            <ac:picMk id="15" creationId="{54678AE8-683B-FE9A-C061-844279749C81}"/>
          </ac:picMkLst>
        </pc:picChg>
      </pc:sldChg>
      <pc:sldChg chg="addSp delSp modSp add mod ord setBg delAnim modAnim">
        <pc:chgData name="Weiffenbach, Brent" userId="e8c75bad-f68e-42ef-ba9c-67ec3e33b6b7" providerId="ADAL" clId="{CA33C161-084A-4694-9171-C6C90649D37A}" dt="2023-12-06T11:55:52.077" v="3161" actId="1076"/>
        <pc:sldMkLst>
          <pc:docMk/>
          <pc:sldMk cId="2179677403" sldId="272"/>
        </pc:sldMkLst>
        <pc:spChg chg="mod">
          <ac:chgData name="Weiffenbach, Brent" userId="e8c75bad-f68e-42ef-ba9c-67ec3e33b6b7" providerId="ADAL" clId="{CA33C161-084A-4694-9171-C6C90649D37A}" dt="2023-12-05T20:47:33.560" v="1161" actId="20577"/>
          <ac:spMkLst>
            <pc:docMk/>
            <pc:sldMk cId="2179677403" sldId="272"/>
            <ac:spMk id="2" creationId="{4580E4D5-41F9-458F-B2CE-CC6F2A80FD93}"/>
          </ac:spMkLst>
        </pc:spChg>
        <pc:spChg chg="add mod">
          <ac:chgData name="Weiffenbach, Brent" userId="e8c75bad-f68e-42ef-ba9c-67ec3e33b6b7" providerId="ADAL" clId="{CA33C161-084A-4694-9171-C6C90649D37A}" dt="2023-12-06T11:55:31.656" v="3159" actId="1076"/>
          <ac:spMkLst>
            <pc:docMk/>
            <pc:sldMk cId="2179677403" sldId="272"/>
            <ac:spMk id="3" creationId="{2765E33F-B0F6-8EB0-83C3-F6286B6D3153}"/>
          </ac:spMkLst>
        </pc:spChg>
        <pc:spChg chg="add mod">
          <ac:chgData name="Weiffenbach, Brent" userId="e8c75bad-f68e-42ef-ba9c-67ec3e33b6b7" providerId="ADAL" clId="{CA33C161-084A-4694-9171-C6C90649D37A}" dt="2023-12-06T11:55:26.775" v="3158" actId="1076"/>
          <ac:spMkLst>
            <pc:docMk/>
            <pc:sldMk cId="2179677403" sldId="272"/>
            <ac:spMk id="4" creationId="{671CDC51-7868-60D7-CB0B-14DC2BE4E04F}"/>
          </ac:spMkLst>
        </pc:spChg>
        <pc:spChg chg="add mod">
          <ac:chgData name="Weiffenbach, Brent" userId="e8c75bad-f68e-42ef-ba9c-67ec3e33b6b7" providerId="ADAL" clId="{CA33C161-084A-4694-9171-C6C90649D37A}" dt="2023-12-06T11:55:52.077" v="3161" actId="1076"/>
          <ac:spMkLst>
            <pc:docMk/>
            <pc:sldMk cId="2179677403" sldId="272"/>
            <ac:spMk id="7" creationId="{392E0F10-DD55-9BCF-5356-E294735173FE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7" creationId="{D9C090A6-16AD-9DAA-1AC1-BD8A2E2B4452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9" creationId="{3C83960D-3E5D-CF70-9F3E-0CB62F720BC8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2" creationId="{5590DEE4-25AF-F392-4BBC-7B026EC27395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4" creationId="{A5558F85-C240-46AD-082C-CCA2700B2FFC}"/>
          </ac:spMkLst>
        </pc:spChg>
        <pc:spChg chg="add mod">
          <ac:chgData name="Weiffenbach, Brent" userId="e8c75bad-f68e-42ef-ba9c-67ec3e33b6b7" providerId="ADAL" clId="{CA33C161-084A-4694-9171-C6C90649D37A}" dt="2023-12-05T20:33:28.266" v="882" actId="207"/>
          <ac:spMkLst>
            <pc:docMk/>
            <pc:sldMk cId="2179677403" sldId="272"/>
            <ac:spMk id="15" creationId="{F5DF2D62-CBAF-8140-C665-884342ED2629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6" creationId="{16FA0E60-6C10-6C32-A4AD-29B2CEE91B91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7" creationId="{15934BB9-CECC-0CA1-87FE-8FFCC465465B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8" creationId="{7A645ED7-764E-83D7-222B-22EC780F7470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19" creationId="{FDBCD58F-1451-83B8-74A0-CBDB71824DB5}"/>
          </ac:spMkLst>
        </pc:spChg>
        <pc:spChg chg="del">
          <ac:chgData name="Weiffenbach, Brent" userId="e8c75bad-f68e-42ef-ba9c-67ec3e33b6b7" providerId="ADAL" clId="{CA33C161-084A-4694-9171-C6C90649D37A}" dt="2023-12-05T19:55:24.863" v="387" actId="26606"/>
          <ac:spMkLst>
            <pc:docMk/>
            <pc:sldMk cId="2179677403" sldId="272"/>
            <ac:spMk id="20" creationId="{1A9F7B4E-B03D-4F64-BE33-00D074458D45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1" creationId="{9F10C106-CBF9-42DA-6AB0-2F9F91AFE405}"/>
          </ac:spMkLst>
        </pc:spChg>
        <pc:spChg chg="del">
          <ac:chgData name="Weiffenbach, Brent" userId="e8c75bad-f68e-42ef-ba9c-67ec3e33b6b7" providerId="ADAL" clId="{CA33C161-084A-4694-9171-C6C90649D37A}" dt="2023-12-05T19:55:24.863" v="387" actId="26606"/>
          <ac:spMkLst>
            <pc:docMk/>
            <pc:sldMk cId="2179677403" sldId="272"/>
            <ac:spMk id="22" creationId="{7E2BE7F7-CA89-4002-ACCE-A478AEA24F5E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3" creationId="{72427887-4C67-0C5B-5D74-F42EE07C6830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4" creationId="{4D139A55-6DBC-D156-E143-C518CD79AB9F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5" creationId="{7005192B-3B7C-8090-FF06-50CD3A8BE49C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6" creationId="{E06F41C5-E43E-C707-BEF1-B1A6DC0DB381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7" creationId="{0A09F263-5E82-11A2-C35E-C507C9E10ADC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8" creationId="{26F16DCF-CF37-7901-1B3E-663F1F46C33E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29" creationId="{A835D74C-41A2-7C09-4793-FF138D9A169D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30" creationId="{54B96F58-3AC1-B9EF-04CE-AC8169906AEB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31" creationId="{C7C2358E-DB2D-8B19-1E9A-CCA56B5F5F1F}"/>
          </ac:spMkLst>
        </pc:spChg>
        <pc:spChg chg="del">
          <ac:chgData name="Weiffenbach, Brent" userId="e8c75bad-f68e-42ef-ba9c-67ec3e33b6b7" providerId="ADAL" clId="{CA33C161-084A-4694-9171-C6C90649D37A}" dt="2023-12-05T19:50:22.750" v="335" actId="478"/>
          <ac:spMkLst>
            <pc:docMk/>
            <pc:sldMk cId="2179677403" sldId="272"/>
            <ac:spMk id="32" creationId="{3A07CD9F-028B-C181-5F0D-EEF9470F84FD}"/>
          </ac:spMkLst>
        </pc:spChg>
        <pc:spChg chg="add">
          <ac:chgData name="Weiffenbach, Brent" userId="e8c75bad-f68e-42ef-ba9c-67ec3e33b6b7" providerId="ADAL" clId="{CA33C161-084A-4694-9171-C6C90649D37A}" dt="2023-12-05T19:55:24.863" v="387" actId="26606"/>
          <ac:spMkLst>
            <pc:docMk/>
            <pc:sldMk cId="2179677403" sldId="272"/>
            <ac:spMk id="33" creationId="{53F29798-D584-4792-9B62-3F5F5C36D619}"/>
          </ac:spMkLst>
        </pc:spChg>
        <pc:spChg chg="add mod">
          <ac:chgData name="Weiffenbach, Brent" userId="e8c75bad-f68e-42ef-ba9c-67ec3e33b6b7" providerId="ADAL" clId="{CA33C161-084A-4694-9171-C6C90649D37A}" dt="2023-12-05T20:33:48.679" v="883" actId="14100"/>
          <ac:spMkLst>
            <pc:docMk/>
            <pc:sldMk cId="2179677403" sldId="272"/>
            <ac:spMk id="34" creationId="{30B36446-3DE6-8DAD-DA30-4D3F3FAC6377}"/>
          </ac:spMkLst>
        </pc:spChg>
        <pc:spChg chg="add mod">
          <ac:chgData name="Weiffenbach, Brent" userId="e8c75bad-f68e-42ef-ba9c-67ec3e33b6b7" providerId="ADAL" clId="{CA33C161-084A-4694-9171-C6C90649D37A}" dt="2023-12-05T20:33:08.569" v="876" actId="207"/>
          <ac:spMkLst>
            <pc:docMk/>
            <pc:sldMk cId="2179677403" sldId="272"/>
            <ac:spMk id="35" creationId="{6FFC8495-D6D7-E330-D95A-0F37B8ACFDFE}"/>
          </ac:spMkLst>
        </pc:spChg>
        <pc:spChg chg="add mod">
          <ac:chgData name="Weiffenbach, Brent" userId="e8c75bad-f68e-42ef-ba9c-67ec3e33b6b7" providerId="ADAL" clId="{CA33C161-084A-4694-9171-C6C90649D37A}" dt="2023-12-05T20:33:00.639" v="872" actId="207"/>
          <ac:spMkLst>
            <pc:docMk/>
            <pc:sldMk cId="2179677403" sldId="272"/>
            <ac:spMk id="36" creationId="{5D46E6A7-FE02-F51B-504C-228F5916F88C}"/>
          </ac:spMkLst>
        </pc:spChg>
        <pc:spChg chg="add del mod">
          <ac:chgData name="Weiffenbach, Brent" userId="e8c75bad-f68e-42ef-ba9c-67ec3e33b6b7" providerId="ADAL" clId="{CA33C161-084A-4694-9171-C6C90649D37A}" dt="2023-12-05T20:26:10.692" v="787" actId="478"/>
          <ac:spMkLst>
            <pc:docMk/>
            <pc:sldMk cId="2179677403" sldId="272"/>
            <ac:spMk id="37" creationId="{A9D9BFEF-DEFD-D5A6-1787-5F1C1AABAAEA}"/>
          </ac:spMkLst>
        </pc:spChg>
        <pc:spChg chg="add del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38" creationId="{0F894E1E-7D60-7E59-690C-F2D726A5287D}"/>
          </ac:spMkLst>
        </pc:spChg>
        <pc:spChg chg="add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39" creationId="{E7DA9272-E5B5-F7DB-1FD2-97A7942C1CCB}"/>
          </ac:spMkLst>
        </pc:spChg>
        <pc:spChg chg="add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40" creationId="{435C7E5A-FBD9-E04E-98F7-84E700D4F22D}"/>
          </ac:spMkLst>
        </pc:spChg>
        <pc:spChg chg="add mod">
          <ac:chgData name="Weiffenbach, Brent" userId="e8c75bad-f68e-42ef-ba9c-67ec3e33b6b7" providerId="ADAL" clId="{CA33C161-084A-4694-9171-C6C90649D37A}" dt="2023-12-05T20:32:54.989" v="870" actId="207"/>
          <ac:spMkLst>
            <pc:docMk/>
            <pc:sldMk cId="2179677403" sldId="272"/>
            <ac:spMk id="41" creationId="{7F1B73FC-C643-B06B-9AD6-1803AD3707CF}"/>
          </ac:spMkLst>
        </pc:spChg>
        <pc:spChg chg="add del mod">
          <ac:chgData name="Weiffenbach, Brent" userId="e8c75bad-f68e-42ef-ba9c-67ec3e33b6b7" providerId="ADAL" clId="{CA33C161-084A-4694-9171-C6C90649D37A}" dt="2023-12-05T20:31:30.480" v="859" actId="478"/>
          <ac:spMkLst>
            <pc:docMk/>
            <pc:sldMk cId="2179677403" sldId="272"/>
            <ac:spMk id="44" creationId="{AF5C5CAB-6904-BCA3-0B2C-93511F35E9F7}"/>
          </ac:spMkLst>
        </pc:spChg>
        <pc:spChg chg="add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45" creationId="{EA46B67F-A1F9-2EAD-1752-D6F1CC716269}"/>
          </ac:spMkLst>
        </pc:spChg>
        <pc:spChg chg="add del mod">
          <ac:chgData name="Weiffenbach, Brent" userId="e8c75bad-f68e-42ef-ba9c-67ec3e33b6b7" providerId="ADAL" clId="{CA33C161-084A-4694-9171-C6C90649D37A}" dt="2023-12-05T20:34:18.651" v="887"/>
          <ac:spMkLst>
            <pc:docMk/>
            <pc:sldMk cId="2179677403" sldId="272"/>
            <ac:spMk id="46" creationId="{339DA08C-777F-5C36-DB4C-2BD930915235}"/>
          </ac:spMkLst>
        </pc:spChg>
        <pc:spChg chg="add del mod">
          <ac:chgData name="Weiffenbach, Brent" userId="e8c75bad-f68e-42ef-ba9c-67ec3e33b6b7" providerId="ADAL" clId="{CA33C161-084A-4694-9171-C6C90649D37A}" dt="2023-12-05T20:34:34.361" v="890" actId="478"/>
          <ac:spMkLst>
            <pc:docMk/>
            <pc:sldMk cId="2179677403" sldId="272"/>
            <ac:spMk id="47" creationId="{5E91293D-E122-52AF-D22B-CCAE050AB894}"/>
          </ac:spMkLst>
        </pc:spChg>
        <pc:spChg chg="add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48" creationId="{0E1BDD41-C2D3-920B-3173-F4B095DF263F}"/>
          </ac:spMkLst>
        </pc:spChg>
        <pc:spChg chg="add mod">
          <ac:chgData name="Weiffenbach, Brent" userId="e8c75bad-f68e-42ef-ba9c-67ec3e33b6b7" providerId="ADAL" clId="{CA33C161-084A-4694-9171-C6C90649D37A}" dt="2023-12-05T20:37:16.141" v="926" actId="164"/>
          <ac:spMkLst>
            <pc:docMk/>
            <pc:sldMk cId="2179677403" sldId="272"/>
            <ac:spMk id="49" creationId="{6AD5FE60-37ED-4667-B7F0-4AEC18626B8E}"/>
          </ac:spMkLst>
        </pc:spChg>
        <pc:spChg chg="add del mod">
          <ac:chgData name="Weiffenbach, Brent" userId="e8c75bad-f68e-42ef-ba9c-67ec3e33b6b7" providerId="ADAL" clId="{CA33C161-084A-4694-9171-C6C90649D37A}" dt="2023-12-06T07:34:57.746" v="2728" actId="478"/>
          <ac:spMkLst>
            <pc:docMk/>
            <pc:sldMk cId="2179677403" sldId="272"/>
            <ac:spMk id="53" creationId="{97415F16-8EDA-51B7-3C13-A7664D1B93C4}"/>
          </ac:spMkLst>
        </pc:spChg>
        <pc:grpChg chg="add del mod ord topLvl">
          <ac:chgData name="Weiffenbach, Brent" userId="e8c75bad-f68e-42ef-ba9c-67ec3e33b6b7" providerId="ADAL" clId="{CA33C161-084A-4694-9171-C6C90649D37A}" dt="2023-12-05T20:46:08.919" v="1125" actId="478"/>
          <ac:grpSpMkLst>
            <pc:docMk/>
            <pc:sldMk cId="2179677403" sldId="272"/>
            <ac:grpSpMk id="42" creationId="{83D7F443-906F-93B1-40A1-AB47931D6C3C}"/>
          </ac:grpSpMkLst>
        </pc:grpChg>
        <pc:grpChg chg="add del mod">
          <ac:chgData name="Weiffenbach, Brent" userId="e8c75bad-f68e-42ef-ba9c-67ec3e33b6b7" providerId="ADAL" clId="{CA33C161-084A-4694-9171-C6C90649D37A}" dt="2023-12-05T20:30:17.289" v="847" actId="165"/>
          <ac:grpSpMkLst>
            <pc:docMk/>
            <pc:sldMk cId="2179677403" sldId="272"/>
            <ac:grpSpMk id="43" creationId="{D32CF6A7-C622-26A8-5549-71AD615915C2}"/>
          </ac:grpSpMkLst>
        </pc:grpChg>
        <pc:grpChg chg="add del mod ord">
          <ac:chgData name="Weiffenbach, Brent" userId="e8c75bad-f68e-42ef-ba9c-67ec3e33b6b7" providerId="ADAL" clId="{CA33C161-084A-4694-9171-C6C90649D37A}" dt="2023-12-05T20:46:10.869" v="1126" actId="478"/>
          <ac:grpSpMkLst>
            <pc:docMk/>
            <pc:sldMk cId="2179677403" sldId="272"/>
            <ac:grpSpMk id="50" creationId="{FFFA7DAA-9F8B-38BB-E603-D058E8A5F358}"/>
          </ac:grpSpMkLst>
        </pc:grpChg>
        <pc:picChg chg="del">
          <ac:chgData name="Weiffenbach, Brent" userId="e8c75bad-f68e-42ef-ba9c-67ec3e33b6b7" providerId="ADAL" clId="{CA33C161-084A-4694-9171-C6C90649D37A}" dt="2023-12-05T19:55:02.910" v="383" actId="478"/>
          <ac:picMkLst>
            <pc:docMk/>
            <pc:sldMk cId="2179677403" sldId="272"/>
            <ac:picMk id="4" creationId="{8D674411-68B6-2652-67CD-B43766650F27}"/>
          </ac:picMkLst>
        </pc:picChg>
        <pc:picChg chg="add mod">
          <ac:chgData name="Weiffenbach, Brent" userId="e8c75bad-f68e-42ef-ba9c-67ec3e33b6b7" providerId="ADAL" clId="{CA33C161-084A-4694-9171-C6C90649D37A}" dt="2023-12-05T20:47:29.899" v="1157" actId="1076"/>
          <ac:picMkLst>
            <pc:docMk/>
            <pc:sldMk cId="2179677403" sldId="272"/>
            <ac:picMk id="5" creationId="{330CBC89-19BF-6BCA-34A1-45061E836AD7}"/>
          </ac:picMkLst>
        </pc:picChg>
        <pc:picChg chg="add del mod ord">
          <ac:chgData name="Weiffenbach, Brent" userId="e8c75bad-f68e-42ef-ba9c-67ec3e33b6b7" providerId="ADAL" clId="{CA33C161-084A-4694-9171-C6C90649D37A}" dt="2023-12-05T20:28:48.112" v="829" actId="171"/>
          <ac:picMkLst>
            <pc:docMk/>
            <pc:sldMk cId="2179677403" sldId="272"/>
            <ac:picMk id="6" creationId="{A7CFEED1-D33D-A9C2-16E0-65EF1D2B9423}"/>
          </ac:picMkLst>
        </pc:picChg>
        <pc:picChg chg="add del mod ord">
          <ac:chgData name="Weiffenbach, Brent" userId="e8c75bad-f68e-42ef-ba9c-67ec3e33b6b7" providerId="ADAL" clId="{CA33C161-084A-4694-9171-C6C90649D37A}" dt="2023-12-05T20:02:07.262" v="525" actId="478"/>
          <ac:picMkLst>
            <pc:docMk/>
            <pc:sldMk cId="2179677403" sldId="272"/>
            <ac:picMk id="8" creationId="{083449F3-5CB2-E7DA-A3F7-5CD4517C0C0E}"/>
          </ac:picMkLst>
        </pc:picChg>
        <pc:picChg chg="add del mod topLvl">
          <ac:chgData name="Weiffenbach, Brent" userId="e8c75bad-f68e-42ef-ba9c-67ec3e33b6b7" providerId="ADAL" clId="{CA33C161-084A-4694-9171-C6C90649D37A}" dt="2023-12-05T20:56:18.871" v="1266" actId="1035"/>
          <ac:picMkLst>
            <pc:docMk/>
            <pc:sldMk cId="2179677403" sldId="272"/>
            <ac:picMk id="11" creationId="{D7182564-1384-54AC-CED7-9911EEE9D0D0}"/>
          </ac:picMkLst>
        </pc:picChg>
        <pc:picChg chg="add mod ord">
          <ac:chgData name="Weiffenbach, Brent" userId="e8c75bad-f68e-42ef-ba9c-67ec3e33b6b7" providerId="ADAL" clId="{CA33C161-084A-4694-9171-C6C90649D37A}" dt="2023-12-05T20:55:34.376" v="1246" actId="29295"/>
          <ac:picMkLst>
            <pc:docMk/>
            <pc:sldMk cId="2179677403" sldId="272"/>
            <ac:picMk id="13" creationId="{D0B14BFC-A63D-B1E0-692D-77B53AB65A43}"/>
          </ac:picMkLst>
        </pc:picChg>
        <pc:picChg chg="add del mod">
          <ac:chgData name="Weiffenbach, Brent" userId="e8c75bad-f68e-42ef-ba9c-67ec3e33b6b7" providerId="ADAL" clId="{CA33C161-084A-4694-9171-C6C90649D37A}" dt="2023-12-05T20:44:42.529" v="1000"/>
          <ac:picMkLst>
            <pc:docMk/>
            <pc:sldMk cId="2179677403" sldId="272"/>
            <ac:picMk id="51" creationId="{77CF5558-A893-742F-77FA-9C774DAD8529}"/>
          </ac:picMkLst>
        </pc:picChg>
        <pc:picChg chg="add mod">
          <ac:chgData name="Weiffenbach, Brent" userId="e8c75bad-f68e-42ef-ba9c-67ec3e33b6b7" providerId="ADAL" clId="{CA33C161-084A-4694-9171-C6C90649D37A}" dt="2023-12-05T20:44:47.833" v="1098" actId="1037"/>
          <ac:picMkLst>
            <pc:docMk/>
            <pc:sldMk cId="2179677403" sldId="272"/>
            <ac:picMk id="52" creationId="{CB4FBEC9-DD6C-5918-20B5-7F3AE7F53449}"/>
          </ac:picMkLst>
        </pc:picChg>
        <pc:picChg chg="add del mod">
          <ac:chgData name="Weiffenbach, Brent" userId="e8c75bad-f68e-42ef-ba9c-67ec3e33b6b7" providerId="ADAL" clId="{CA33C161-084A-4694-9171-C6C90649D37A}" dt="2023-12-05T22:20:49.645" v="2701" actId="478"/>
          <ac:picMkLst>
            <pc:docMk/>
            <pc:sldMk cId="2179677403" sldId="272"/>
            <ac:picMk id="54" creationId="{ED0E02F6-3EE8-48C1-978D-9969DDDA340B}"/>
          </ac:picMkLst>
        </pc:picChg>
      </pc:sldChg>
      <pc:sldChg chg="del">
        <pc:chgData name="Weiffenbach, Brent" userId="e8c75bad-f68e-42ef-ba9c-67ec3e33b6b7" providerId="ADAL" clId="{CA33C161-084A-4694-9171-C6C90649D37A}" dt="2023-12-05T06:34:04.052" v="11" actId="47"/>
        <pc:sldMkLst>
          <pc:docMk/>
          <pc:sldMk cId="2991611944" sldId="272"/>
        </pc:sldMkLst>
      </pc:sldChg>
      <pc:sldChg chg="delSp modSp add del mod modTransition">
        <pc:chgData name="Weiffenbach, Brent" userId="e8c75bad-f68e-42ef-ba9c-67ec3e33b6b7" providerId="ADAL" clId="{CA33C161-084A-4694-9171-C6C90649D37A}" dt="2023-12-05T20:12:20.468" v="675" actId="47"/>
        <pc:sldMkLst>
          <pc:docMk/>
          <pc:sldMk cId="737470279" sldId="273"/>
        </pc:sldMkLst>
        <pc:spChg chg="mod">
          <ac:chgData name="Weiffenbach, Brent" userId="e8c75bad-f68e-42ef-ba9c-67ec3e33b6b7" providerId="ADAL" clId="{CA33C161-084A-4694-9171-C6C90649D37A}" dt="2023-12-05T20:01:55.485" v="524" actId="20577"/>
          <ac:spMkLst>
            <pc:docMk/>
            <pc:sldMk cId="737470279" sldId="273"/>
            <ac:spMk id="2" creationId="{4580E4D5-41F9-458F-B2CE-CC6F2A80FD93}"/>
          </ac:spMkLst>
        </pc:spChg>
        <pc:picChg chg="del mod">
          <ac:chgData name="Weiffenbach, Brent" userId="e8c75bad-f68e-42ef-ba9c-67ec3e33b6b7" providerId="ADAL" clId="{CA33C161-084A-4694-9171-C6C90649D37A}" dt="2023-12-05T20:07:27.948" v="582" actId="478"/>
          <ac:picMkLst>
            <pc:docMk/>
            <pc:sldMk cId="737470279" sldId="273"/>
            <ac:picMk id="8" creationId="{083449F3-5CB2-E7DA-A3F7-5CD4517C0C0E}"/>
          </ac:picMkLst>
        </pc:picChg>
      </pc:sldChg>
      <pc:sldChg chg="new del">
        <pc:chgData name="Weiffenbach, Brent" userId="e8c75bad-f68e-42ef-ba9c-67ec3e33b6b7" providerId="ADAL" clId="{CA33C161-084A-4694-9171-C6C90649D37A}" dt="2023-12-05T20:12:30.569" v="678" actId="47"/>
        <pc:sldMkLst>
          <pc:docMk/>
          <pc:sldMk cId="1659376830" sldId="273"/>
        </pc:sldMkLst>
      </pc:sldChg>
      <pc:sldChg chg="delSp modSp add del mod modTransition">
        <pc:chgData name="Weiffenbach, Brent" userId="e8c75bad-f68e-42ef-ba9c-67ec3e33b6b7" providerId="ADAL" clId="{CA33C161-084A-4694-9171-C6C90649D37A}" dt="2023-12-05T06:39:03.599" v="108" actId="47"/>
        <pc:sldMkLst>
          <pc:docMk/>
          <pc:sldMk cId="3805194167" sldId="273"/>
        </pc:sldMkLst>
        <pc:spChg chg="del">
          <ac:chgData name="Weiffenbach, Brent" userId="e8c75bad-f68e-42ef-ba9c-67ec3e33b6b7" providerId="ADAL" clId="{CA33C161-084A-4694-9171-C6C90649D37A}" dt="2023-12-05T06:35:40.200" v="43" actId="478"/>
          <ac:spMkLst>
            <pc:docMk/>
            <pc:sldMk cId="3805194167" sldId="273"/>
            <ac:spMk id="16" creationId="{B27F6861-AE69-621F-D4BA-96069A7FD2CA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0" creationId="{29438AD5-D910-D7A4-CCEC-301BCAB0D559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1" creationId="{DD72860B-DFDC-3296-9A39-0E96EFB47173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2" creationId="{26C4F6C2-3113-1F16-3084-8883A64205A3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3" creationId="{5772A2DB-5BD6-CEEA-33AC-82298FF20BF1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4" creationId="{399266E7-3B8F-2D3B-9712-A7D464AC14C1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5" creationId="{90BCB639-EC2B-4DCA-6231-11167D91C235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6" creationId="{0ECF649D-2CE5-49A8-449C-009C84808992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7" creationId="{9B9BDD5A-5B8A-0B07-3E3B-84D9CC9EF12B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8" creationId="{B9868625-4762-34B5-C62E-BD33FA48C398}"/>
          </ac:spMkLst>
        </pc:spChg>
        <pc:spChg chg="mod">
          <ac:chgData name="Weiffenbach, Brent" userId="e8c75bad-f68e-42ef-ba9c-67ec3e33b6b7" providerId="ADAL" clId="{CA33C161-084A-4694-9171-C6C90649D37A}" dt="2023-12-05T06:38:36.358" v="105" actId="403"/>
          <ac:spMkLst>
            <pc:docMk/>
            <pc:sldMk cId="3805194167" sldId="273"/>
            <ac:spMk id="29" creationId="{7C67AFB5-F073-8CF0-EE71-4D6793B58E96}"/>
          </ac:spMkLst>
        </pc:spChg>
        <pc:grpChg chg="del mod">
          <ac:chgData name="Weiffenbach, Brent" userId="e8c75bad-f68e-42ef-ba9c-67ec3e33b6b7" providerId="ADAL" clId="{CA33C161-084A-4694-9171-C6C90649D37A}" dt="2023-12-05T06:39:01.515" v="107" actId="478"/>
          <ac:grpSpMkLst>
            <pc:docMk/>
            <pc:sldMk cId="3805194167" sldId="273"/>
            <ac:grpSpMk id="19" creationId="{8BDDD7DB-24E4-3409-1254-7BF81BAFCFFA}"/>
          </ac:grpSpMkLst>
        </pc:grpChg>
        <pc:picChg chg="del">
          <ac:chgData name="Weiffenbach, Brent" userId="e8c75bad-f68e-42ef-ba9c-67ec3e33b6b7" providerId="ADAL" clId="{CA33C161-084A-4694-9171-C6C90649D37A}" dt="2023-12-05T06:34:14.226" v="12" actId="478"/>
          <ac:picMkLst>
            <pc:docMk/>
            <pc:sldMk cId="3805194167" sldId="273"/>
            <ac:picMk id="14" creationId="{8AE8E8F2-FBDE-EE74-88FC-3F4E7E6B6F76}"/>
          </ac:picMkLst>
        </pc:picChg>
        <pc:picChg chg="del">
          <ac:chgData name="Weiffenbach, Brent" userId="e8c75bad-f68e-42ef-ba9c-67ec3e33b6b7" providerId="ADAL" clId="{CA33C161-084A-4694-9171-C6C90649D37A}" dt="2023-12-05T06:33:18.866" v="4" actId="478"/>
          <ac:picMkLst>
            <pc:docMk/>
            <pc:sldMk cId="3805194167" sldId="273"/>
            <ac:picMk id="15" creationId="{54678AE8-683B-FE9A-C061-844279749C81}"/>
          </ac:picMkLst>
        </pc:picChg>
      </pc:sldChg>
      <pc:sldChg chg="addSp delSp modSp new mod modTransition">
        <pc:chgData name="Weiffenbach, Brent" userId="e8c75bad-f68e-42ef-ba9c-67ec3e33b6b7" providerId="ADAL" clId="{CA33C161-084A-4694-9171-C6C90649D37A}" dt="2023-12-06T11:55:04.872" v="3156" actId="207"/>
        <pc:sldMkLst>
          <pc:docMk/>
          <pc:sldMk cId="346726377" sldId="274"/>
        </pc:sldMkLst>
        <pc:spChg chg="add mod">
          <ac:chgData name="Weiffenbach, Brent" userId="e8c75bad-f68e-42ef-ba9c-67ec3e33b6b7" providerId="ADAL" clId="{CA33C161-084A-4694-9171-C6C90649D37A}" dt="2023-12-05T20:46:27.489" v="1147" actId="20577"/>
          <ac:spMkLst>
            <pc:docMk/>
            <pc:sldMk cId="346726377" sldId="274"/>
            <ac:spMk id="2" creationId="{40E5D7B4-3966-47D7-18BD-F0204BA26B58}"/>
          </ac:spMkLst>
        </pc:spChg>
        <pc:spChg chg="add mod">
          <ac:chgData name="Weiffenbach, Brent" userId="e8c75bad-f68e-42ef-ba9c-67ec3e33b6b7" providerId="ADAL" clId="{CA33C161-084A-4694-9171-C6C90649D37A}" dt="2023-12-06T11:55:04.872" v="3156" actId="207"/>
          <ac:spMkLst>
            <pc:docMk/>
            <pc:sldMk cId="346726377" sldId="274"/>
            <ac:spMk id="5" creationId="{EAB926CC-D2A8-F9EF-D2F7-56D92710D7F5}"/>
          </ac:spMkLst>
        </pc:spChg>
        <pc:spChg chg="add mod">
          <ac:chgData name="Weiffenbach, Brent" userId="e8c75bad-f68e-42ef-ba9c-67ec3e33b6b7" providerId="ADAL" clId="{CA33C161-084A-4694-9171-C6C90649D37A}" dt="2023-12-06T11:54:52.977" v="3147" actId="20577"/>
          <ac:spMkLst>
            <pc:docMk/>
            <pc:sldMk cId="346726377" sldId="274"/>
            <ac:spMk id="6" creationId="{63C9EE75-921A-0757-C141-8C24500D143A}"/>
          </ac:spMkLst>
        </pc:spChg>
        <pc:spChg chg="add mod">
          <ac:chgData name="Weiffenbach, Brent" userId="e8c75bad-f68e-42ef-ba9c-67ec3e33b6b7" providerId="ADAL" clId="{CA33C161-084A-4694-9171-C6C90649D37A}" dt="2023-12-06T11:54:56.291" v="3155" actId="20577"/>
          <ac:spMkLst>
            <pc:docMk/>
            <pc:sldMk cId="346726377" sldId="274"/>
            <ac:spMk id="7" creationId="{0630753D-E8D5-64CD-84E3-8C8C16B4B70C}"/>
          </ac:spMkLst>
        </pc:spChg>
        <pc:spChg chg="add mod">
          <ac:chgData name="Weiffenbach, Brent" userId="e8c75bad-f68e-42ef-ba9c-67ec3e33b6b7" providerId="ADAL" clId="{CA33C161-084A-4694-9171-C6C90649D37A}" dt="2023-12-05T21:14:08.108" v="1561" actId="1035"/>
          <ac:spMkLst>
            <pc:docMk/>
            <pc:sldMk cId="346726377" sldId="274"/>
            <ac:spMk id="12" creationId="{C8D27A22-C8F4-4171-EEAF-DEE670189070}"/>
          </ac:spMkLst>
        </pc:spChg>
        <pc:picChg chg="add mod">
          <ac:chgData name="Weiffenbach, Brent" userId="e8c75bad-f68e-42ef-ba9c-67ec3e33b6b7" providerId="ADAL" clId="{CA33C161-084A-4694-9171-C6C90649D37A}" dt="2023-12-06T11:54:13.587" v="3127" actId="207"/>
          <ac:picMkLst>
            <pc:docMk/>
            <pc:sldMk cId="346726377" sldId="274"/>
            <ac:picMk id="3" creationId="{5D6EB418-56F2-4CDF-E3C8-F3417D569A45}"/>
          </ac:picMkLst>
        </pc:picChg>
        <pc:picChg chg="add mod">
          <ac:chgData name="Weiffenbach, Brent" userId="e8c75bad-f68e-42ef-ba9c-67ec3e33b6b7" providerId="ADAL" clId="{CA33C161-084A-4694-9171-C6C90649D37A}" dt="2023-12-06T11:54:06.883" v="3125" actId="207"/>
          <ac:picMkLst>
            <pc:docMk/>
            <pc:sldMk cId="346726377" sldId="274"/>
            <ac:picMk id="4" creationId="{C2F58D6F-4CF3-5F43-F5CA-3328A70CC7FB}"/>
          </ac:picMkLst>
        </pc:picChg>
        <pc:picChg chg="add del mod">
          <ac:chgData name="Weiffenbach, Brent" userId="e8c75bad-f68e-42ef-ba9c-67ec3e33b6b7" providerId="ADAL" clId="{CA33C161-084A-4694-9171-C6C90649D37A}" dt="2023-12-05T20:39:42.268" v="976" actId="478"/>
          <ac:picMkLst>
            <pc:docMk/>
            <pc:sldMk cId="346726377" sldId="274"/>
            <ac:picMk id="6" creationId="{B5D9885E-0684-8E7C-CED7-588FF27E670D}"/>
          </ac:picMkLst>
        </pc:picChg>
        <pc:picChg chg="add del mod">
          <ac:chgData name="Weiffenbach, Brent" userId="e8c75bad-f68e-42ef-ba9c-67ec3e33b6b7" providerId="ADAL" clId="{CA33C161-084A-4694-9171-C6C90649D37A}" dt="2023-12-05T20:42:14.416" v="986" actId="478"/>
          <ac:picMkLst>
            <pc:docMk/>
            <pc:sldMk cId="346726377" sldId="274"/>
            <ac:picMk id="7" creationId="{9B217D21-632B-C301-05D4-0A23240A8EA1}"/>
          </ac:picMkLst>
        </pc:picChg>
        <pc:picChg chg="add mod">
          <ac:chgData name="Weiffenbach, Brent" userId="e8c75bad-f68e-42ef-ba9c-67ec3e33b6b7" providerId="ADAL" clId="{CA33C161-084A-4694-9171-C6C90649D37A}" dt="2023-12-06T11:54:10.899" v="3126" actId="207"/>
          <ac:picMkLst>
            <pc:docMk/>
            <pc:sldMk cId="346726377" sldId="274"/>
            <ac:picMk id="9" creationId="{0125CE8A-5464-3F2B-1490-8C56EBB4D595}"/>
          </ac:picMkLst>
        </pc:picChg>
        <pc:picChg chg="add mod ord">
          <ac:chgData name="Weiffenbach, Brent" userId="e8c75bad-f68e-42ef-ba9c-67ec3e33b6b7" providerId="ADAL" clId="{CA33C161-084A-4694-9171-C6C90649D37A}" dt="2023-12-05T20:59:16.681" v="1285" actId="29295"/>
          <ac:picMkLst>
            <pc:docMk/>
            <pc:sldMk cId="346726377" sldId="274"/>
            <ac:picMk id="10" creationId="{CE5908AD-085B-3C01-3B93-BEAA3EA4D0F5}"/>
          </ac:picMkLst>
        </pc:picChg>
        <pc:picChg chg="add mod ord">
          <ac:chgData name="Weiffenbach, Brent" userId="e8c75bad-f68e-42ef-ba9c-67ec3e33b6b7" providerId="ADAL" clId="{CA33C161-084A-4694-9171-C6C90649D37A}" dt="2023-12-05T20:59:27.814" v="1289" actId="167"/>
          <ac:picMkLst>
            <pc:docMk/>
            <pc:sldMk cId="346726377" sldId="274"/>
            <ac:picMk id="11" creationId="{0128EDA5-2E37-DC0B-3CAB-86B8F51E8FE9}"/>
          </ac:picMkLst>
        </pc:picChg>
      </pc:sldChg>
      <pc:sldChg chg="addSp delSp modSp add mod ord modTransition">
        <pc:chgData name="Weiffenbach, Brent" userId="e8c75bad-f68e-42ef-ba9c-67ec3e33b6b7" providerId="ADAL" clId="{CA33C161-084A-4694-9171-C6C90649D37A}" dt="2023-12-07T08:15:02.196" v="3217" actId="1076"/>
        <pc:sldMkLst>
          <pc:docMk/>
          <pc:sldMk cId="2913910359" sldId="275"/>
        </pc:sldMkLst>
        <pc:spChg chg="mod">
          <ac:chgData name="Weiffenbach, Brent" userId="e8c75bad-f68e-42ef-ba9c-67ec3e33b6b7" providerId="ADAL" clId="{CA33C161-084A-4694-9171-C6C90649D37A}" dt="2023-12-05T21:48:19.064" v="2097" actId="113"/>
          <ac:spMkLst>
            <pc:docMk/>
            <pc:sldMk cId="2913910359" sldId="275"/>
            <ac:spMk id="2" creationId="{4580E4D5-41F9-458F-B2CE-CC6F2A80FD93}"/>
          </ac:spMkLst>
        </pc:spChg>
        <pc:spChg chg="add del mod">
          <ac:chgData name="Weiffenbach, Brent" userId="e8c75bad-f68e-42ef-ba9c-67ec3e33b6b7" providerId="ADAL" clId="{CA33C161-084A-4694-9171-C6C90649D37A}" dt="2023-12-07T08:14:36.597" v="3214"/>
          <ac:spMkLst>
            <pc:docMk/>
            <pc:sldMk cId="2913910359" sldId="275"/>
            <ac:spMk id="4" creationId="{1AE90333-ADBA-5198-D892-4E17FAE72428}"/>
          </ac:spMkLst>
        </pc:spChg>
        <pc:spChg chg="add mod">
          <ac:chgData name="Weiffenbach, Brent" userId="e8c75bad-f68e-42ef-ba9c-67ec3e33b6b7" providerId="ADAL" clId="{CA33C161-084A-4694-9171-C6C90649D37A}" dt="2023-12-07T08:15:02.196" v="3217" actId="1076"/>
          <ac:spMkLst>
            <pc:docMk/>
            <pc:sldMk cId="2913910359" sldId="275"/>
            <ac:spMk id="6" creationId="{4C9A2CEA-5315-10DA-CE26-BB1E3E86D0D3}"/>
          </ac:spMkLst>
        </pc:spChg>
        <pc:spChg chg="add mod">
          <ac:chgData name="Weiffenbach, Brent" userId="e8c75bad-f68e-42ef-ba9c-67ec3e33b6b7" providerId="ADAL" clId="{CA33C161-084A-4694-9171-C6C90649D37A}" dt="2023-12-07T08:14:58.578" v="3216" actId="1076"/>
          <ac:spMkLst>
            <pc:docMk/>
            <pc:sldMk cId="2913910359" sldId="275"/>
            <ac:spMk id="7" creationId="{454B9F6C-F796-6E91-1EDB-6E4ADCDE6E65}"/>
          </ac:spMkLst>
        </pc:spChg>
        <pc:picChg chg="add del mod">
          <ac:chgData name="Weiffenbach, Brent" userId="e8c75bad-f68e-42ef-ba9c-67ec3e33b6b7" providerId="ADAL" clId="{CA33C161-084A-4694-9171-C6C90649D37A}" dt="2023-12-06T10:20:48.022" v="2996"/>
          <ac:picMkLst>
            <pc:docMk/>
            <pc:sldMk cId="2913910359" sldId="275"/>
            <ac:picMk id="3" creationId="{1B6F7A39-D06C-4796-D356-E07B7C6B209D}"/>
          </ac:picMkLst>
        </pc:picChg>
        <pc:picChg chg="add del mod">
          <ac:chgData name="Weiffenbach, Brent" userId="e8c75bad-f68e-42ef-ba9c-67ec3e33b6b7" providerId="ADAL" clId="{CA33C161-084A-4694-9171-C6C90649D37A}" dt="2023-12-05T21:47:54.662" v="2094" actId="478"/>
          <ac:picMkLst>
            <pc:docMk/>
            <pc:sldMk cId="2913910359" sldId="275"/>
            <ac:picMk id="3" creationId="{B9E2EFD9-0A92-4BEB-87C4-D6B5B7C3F94C}"/>
          </ac:picMkLst>
        </pc:picChg>
        <pc:picChg chg="add del mod">
          <ac:chgData name="Weiffenbach, Brent" userId="e8c75bad-f68e-42ef-ba9c-67ec3e33b6b7" providerId="ADAL" clId="{CA33C161-084A-4694-9171-C6C90649D37A}" dt="2023-12-05T21:50:06.599" v="2107" actId="478"/>
          <ac:picMkLst>
            <pc:docMk/>
            <pc:sldMk cId="2913910359" sldId="275"/>
            <ac:picMk id="4" creationId="{68CAF5E9-1834-97FA-4A69-8B8B113251D7}"/>
          </ac:picMkLst>
        </pc:picChg>
        <pc:picChg chg="del">
          <ac:chgData name="Weiffenbach, Brent" userId="e8c75bad-f68e-42ef-ba9c-67ec3e33b6b7" providerId="ADAL" clId="{CA33C161-084A-4694-9171-C6C90649D37A}" dt="2023-12-05T20:45:21.299" v="1102" actId="478"/>
          <ac:picMkLst>
            <pc:docMk/>
            <pc:sldMk cId="2913910359" sldId="275"/>
            <ac:picMk id="6" creationId="{A7CFEED1-D33D-A9C2-16E0-65EF1D2B9423}"/>
          </ac:picMkLst>
        </pc:picChg>
        <pc:picChg chg="add del mod">
          <ac:chgData name="Weiffenbach, Brent" userId="e8c75bad-f68e-42ef-ba9c-67ec3e33b6b7" providerId="ADAL" clId="{CA33C161-084A-4694-9171-C6C90649D37A}" dt="2023-12-05T22:01:20.786" v="2362" actId="478"/>
          <ac:picMkLst>
            <pc:docMk/>
            <pc:sldMk cId="2913910359" sldId="275"/>
            <ac:picMk id="7" creationId="{93675670-149C-9F4E-DAF7-F520429243FF}"/>
          </ac:picMkLst>
        </pc:picChg>
        <pc:picChg chg="add del mod">
          <ac:chgData name="Weiffenbach, Brent" userId="e8c75bad-f68e-42ef-ba9c-67ec3e33b6b7" providerId="ADAL" clId="{CA33C161-084A-4694-9171-C6C90649D37A}" dt="2023-12-05T22:02:25.254" v="2370" actId="478"/>
          <ac:picMkLst>
            <pc:docMk/>
            <pc:sldMk cId="2913910359" sldId="275"/>
            <ac:picMk id="8" creationId="{285EF54E-A741-DA03-332E-13AE77F66582}"/>
          </ac:picMkLst>
        </pc:picChg>
        <pc:picChg chg="add mod">
          <ac:chgData name="Weiffenbach, Brent" userId="e8c75bad-f68e-42ef-ba9c-67ec3e33b6b7" providerId="ADAL" clId="{CA33C161-084A-4694-9171-C6C90649D37A}" dt="2023-12-05T22:02:55.422" v="2374" actId="29295"/>
          <ac:picMkLst>
            <pc:docMk/>
            <pc:sldMk cId="2913910359" sldId="275"/>
            <ac:picMk id="9" creationId="{625A8E64-40AD-CA90-AB94-B38CC553F919}"/>
          </ac:picMkLst>
        </pc:picChg>
        <pc:picChg chg="del">
          <ac:chgData name="Weiffenbach, Brent" userId="e8c75bad-f68e-42ef-ba9c-67ec3e33b6b7" providerId="ADAL" clId="{CA33C161-084A-4694-9171-C6C90649D37A}" dt="2023-12-05T20:45:22.722" v="1103" actId="478"/>
          <ac:picMkLst>
            <pc:docMk/>
            <pc:sldMk cId="2913910359" sldId="275"/>
            <ac:picMk id="13" creationId="{D0B14BFC-A63D-B1E0-692D-77B53AB65A43}"/>
          </ac:picMkLst>
        </pc:picChg>
        <pc:picChg chg="del">
          <ac:chgData name="Weiffenbach, Brent" userId="e8c75bad-f68e-42ef-ba9c-67ec3e33b6b7" providerId="ADAL" clId="{CA33C161-084A-4694-9171-C6C90649D37A}" dt="2023-12-05T20:45:25.529" v="1104" actId="478"/>
          <ac:picMkLst>
            <pc:docMk/>
            <pc:sldMk cId="2913910359" sldId="275"/>
            <ac:picMk id="52" creationId="{CB4FBEC9-DD6C-5918-20B5-7F3AE7F53449}"/>
          </ac:picMkLst>
        </pc:picChg>
      </pc:sldChg>
      <pc:sldChg chg="addSp delSp modSp new mod modTransition">
        <pc:chgData name="Weiffenbach, Brent" userId="e8c75bad-f68e-42ef-ba9c-67ec3e33b6b7" providerId="ADAL" clId="{CA33C161-084A-4694-9171-C6C90649D37A}" dt="2023-12-07T08:12:47.870" v="3184" actId="1076"/>
        <pc:sldMkLst>
          <pc:docMk/>
          <pc:sldMk cId="3359625952" sldId="276"/>
        </pc:sldMkLst>
        <pc:spChg chg="add mod">
          <ac:chgData name="Weiffenbach, Brent" userId="e8c75bad-f68e-42ef-ba9c-67ec3e33b6b7" providerId="ADAL" clId="{CA33C161-084A-4694-9171-C6C90649D37A}" dt="2023-12-05T21:10:11.102" v="1472" actId="1076"/>
          <ac:spMkLst>
            <pc:docMk/>
            <pc:sldMk cId="3359625952" sldId="276"/>
            <ac:spMk id="3" creationId="{5155DCB9-B1AE-5C0F-0B39-E8C62EB6C690}"/>
          </ac:spMkLst>
        </pc:spChg>
        <pc:spChg chg="add del mod">
          <ac:chgData name="Weiffenbach, Brent" userId="e8c75bad-f68e-42ef-ba9c-67ec3e33b6b7" providerId="ADAL" clId="{CA33C161-084A-4694-9171-C6C90649D37A}" dt="2023-12-07T08:11:24.200" v="3164" actId="478"/>
          <ac:spMkLst>
            <pc:docMk/>
            <pc:sldMk cId="3359625952" sldId="276"/>
            <ac:spMk id="4" creationId="{286D62E0-98D7-542C-4197-9EC4579B41DD}"/>
          </ac:spMkLst>
        </pc:spChg>
        <pc:spChg chg="add mod">
          <ac:chgData name="Weiffenbach, Brent" userId="e8c75bad-f68e-42ef-ba9c-67ec3e33b6b7" providerId="ADAL" clId="{CA33C161-084A-4694-9171-C6C90649D37A}" dt="2023-12-07T08:12:47.870" v="3184" actId="1076"/>
          <ac:spMkLst>
            <pc:docMk/>
            <pc:sldMk cId="3359625952" sldId="276"/>
            <ac:spMk id="7" creationId="{FE4EA78D-BCA6-8019-0A03-2BC9CECB58F6}"/>
          </ac:spMkLst>
        </pc:spChg>
        <pc:spChg chg="add del mod">
          <ac:chgData name="Weiffenbach, Brent" userId="e8c75bad-f68e-42ef-ba9c-67ec3e33b6b7" providerId="ADAL" clId="{CA33C161-084A-4694-9171-C6C90649D37A}" dt="2023-12-07T08:11:21.250" v="3163" actId="478"/>
          <ac:spMkLst>
            <pc:docMk/>
            <pc:sldMk cId="3359625952" sldId="276"/>
            <ac:spMk id="8" creationId="{45354745-5035-A8F1-2450-920AC3829B52}"/>
          </ac:spMkLst>
        </pc:spChg>
        <pc:picChg chg="add mod">
          <ac:chgData name="Weiffenbach, Brent" userId="e8c75bad-f68e-42ef-ba9c-67ec3e33b6b7" providerId="ADAL" clId="{CA33C161-084A-4694-9171-C6C90649D37A}" dt="2023-12-07T08:12:29.500" v="3182" actId="1076"/>
          <ac:picMkLst>
            <pc:docMk/>
            <pc:sldMk cId="3359625952" sldId="276"/>
            <ac:picMk id="2" creationId="{D1246692-B133-C2B5-5BCA-B5E3B6C65D4B}"/>
          </ac:picMkLst>
        </pc:picChg>
        <pc:picChg chg="add mod ord">
          <ac:chgData name="Weiffenbach, Brent" userId="e8c75bad-f68e-42ef-ba9c-67ec3e33b6b7" providerId="ADAL" clId="{CA33C161-084A-4694-9171-C6C90649D37A}" dt="2023-12-05T21:00:52.001" v="1302" actId="29295"/>
          <ac:picMkLst>
            <pc:docMk/>
            <pc:sldMk cId="3359625952" sldId="276"/>
            <ac:picMk id="5" creationId="{F4663D4A-DAF0-7641-C28E-8749F3AD5A12}"/>
          </ac:picMkLst>
        </pc:picChg>
        <pc:picChg chg="add mod ord">
          <ac:chgData name="Weiffenbach, Brent" userId="e8c75bad-f68e-42ef-ba9c-67ec3e33b6b7" providerId="ADAL" clId="{CA33C161-084A-4694-9171-C6C90649D37A}" dt="2023-12-05T21:04:49.589" v="1406" actId="29295"/>
          <ac:picMkLst>
            <pc:docMk/>
            <pc:sldMk cId="3359625952" sldId="276"/>
            <ac:picMk id="6" creationId="{26D40112-3A8C-5634-040A-6AD56A3E2738}"/>
          </ac:picMkLst>
        </pc:picChg>
      </pc:sldChg>
      <pc:sldChg chg="add del modTransition">
        <pc:chgData name="Weiffenbach, Brent" userId="e8c75bad-f68e-42ef-ba9c-67ec3e33b6b7" providerId="ADAL" clId="{CA33C161-084A-4694-9171-C6C90649D37A}" dt="2023-12-05T20:59:40.544" v="1290" actId="47"/>
        <pc:sldMkLst>
          <pc:docMk/>
          <pc:sldMk cId="2752318779" sldId="277"/>
        </pc:sldMkLst>
      </pc:sldChg>
      <pc:sldChg chg="add del">
        <pc:chgData name="Weiffenbach, Brent" userId="e8c75bad-f68e-42ef-ba9c-67ec3e33b6b7" providerId="ADAL" clId="{CA33C161-084A-4694-9171-C6C90649D37A}" dt="2023-12-05T21:00:04.014" v="1294" actId="47"/>
        <pc:sldMkLst>
          <pc:docMk/>
          <pc:sldMk cId="1365000363" sldId="278"/>
        </pc:sldMkLst>
      </pc:sldChg>
      <pc:sldChg chg="addSp delSp modSp add mod modTransition">
        <pc:chgData name="Weiffenbach, Brent" userId="e8c75bad-f68e-42ef-ba9c-67ec3e33b6b7" providerId="ADAL" clId="{CA33C161-084A-4694-9171-C6C90649D37A}" dt="2023-12-07T08:11:33.812" v="3166"/>
        <pc:sldMkLst>
          <pc:docMk/>
          <pc:sldMk cId="51147061" sldId="279"/>
        </pc:sldMkLst>
        <pc:spChg chg="del">
          <ac:chgData name="Weiffenbach, Brent" userId="e8c75bad-f68e-42ef-ba9c-67ec3e33b6b7" providerId="ADAL" clId="{CA33C161-084A-4694-9171-C6C90649D37A}" dt="2023-12-05T21:08:54.929" v="1442" actId="478"/>
          <ac:spMkLst>
            <pc:docMk/>
            <pc:sldMk cId="51147061" sldId="279"/>
            <ac:spMk id="3" creationId="{5155DCB9-B1AE-5C0F-0B39-E8C62EB6C690}"/>
          </ac:spMkLst>
        </pc:spChg>
        <pc:spChg chg="add mod">
          <ac:chgData name="Weiffenbach, Brent" userId="e8c75bad-f68e-42ef-ba9c-67ec3e33b6b7" providerId="ADAL" clId="{CA33C161-084A-4694-9171-C6C90649D37A}" dt="2023-12-07T08:11:33.812" v="3166"/>
          <ac:spMkLst>
            <pc:docMk/>
            <pc:sldMk cId="51147061" sldId="279"/>
            <ac:spMk id="3" creationId="{C1050C9B-66E8-B229-3561-14AA086E8C71}"/>
          </ac:spMkLst>
        </pc:spChg>
        <pc:spChg chg="add mod">
          <ac:chgData name="Weiffenbach, Brent" userId="e8c75bad-f68e-42ef-ba9c-67ec3e33b6b7" providerId="ADAL" clId="{CA33C161-084A-4694-9171-C6C90649D37A}" dt="2023-12-05T21:10:15.120" v="1473" actId="208"/>
          <ac:spMkLst>
            <pc:docMk/>
            <pc:sldMk cId="51147061" sldId="279"/>
            <ac:spMk id="4" creationId="{5BB64F3D-DC2B-B83B-6EAB-7B3585962895}"/>
          </ac:spMkLst>
        </pc:spChg>
        <pc:picChg chg="mod">
          <ac:chgData name="Weiffenbach, Brent" userId="e8c75bad-f68e-42ef-ba9c-67ec3e33b6b7" providerId="ADAL" clId="{CA33C161-084A-4694-9171-C6C90649D37A}" dt="2023-12-05T21:00:59.305" v="1304" actId="29295"/>
          <ac:picMkLst>
            <pc:docMk/>
            <pc:sldMk cId="51147061" sldId="279"/>
            <ac:picMk id="5" creationId="{F4663D4A-DAF0-7641-C28E-8749F3AD5A12}"/>
          </ac:picMkLst>
        </pc:picChg>
        <pc:picChg chg="del">
          <ac:chgData name="Weiffenbach, Brent" userId="e8c75bad-f68e-42ef-ba9c-67ec3e33b6b7" providerId="ADAL" clId="{CA33C161-084A-4694-9171-C6C90649D37A}" dt="2023-12-05T21:04:54.832" v="1407" actId="478"/>
          <ac:picMkLst>
            <pc:docMk/>
            <pc:sldMk cId="51147061" sldId="279"/>
            <ac:picMk id="6" creationId="{26D40112-3A8C-5634-040A-6AD56A3E2738}"/>
          </ac:picMkLst>
        </pc:picChg>
      </pc:sldChg>
      <pc:sldChg chg="delSp modSp add del mod modTransition">
        <pc:chgData name="Weiffenbach, Brent" userId="e8c75bad-f68e-42ef-ba9c-67ec3e33b6b7" providerId="ADAL" clId="{CA33C161-084A-4694-9171-C6C90649D37A}" dt="2023-12-05T21:01:59.327" v="1307" actId="47"/>
        <pc:sldMkLst>
          <pc:docMk/>
          <pc:sldMk cId="68575641" sldId="280"/>
        </pc:sldMkLst>
        <pc:picChg chg="mod">
          <ac:chgData name="Weiffenbach, Brent" userId="e8c75bad-f68e-42ef-ba9c-67ec3e33b6b7" providerId="ADAL" clId="{CA33C161-084A-4694-9171-C6C90649D37A}" dt="2023-12-05T21:01:43.929" v="1306" actId="29295"/>
          <ac:picMkLst>
            <pc:docMk/>
            <pc:sldMk cId="68575641" sldId="280"/>
            <ac:picMk id="5" creationId="{F4663D4A-DAF0-7641-C28E-8749F3AD5A12}"/>
          </ac:picMkLst>
        </pc:picChg>
        <pc:picChg chg="del">
          <ac:chgData name="Weiffenbach, Brent" userId="e8c75bad-f68e-42ef-ba9c-67ec3e33b6b7" providerId="ADAL" clId="{CA33C161-084A-4694-9171-C6C90649D37A}" dt="2023-12-05T21:00:40.980" v="1297" actId="478"/>
          <ac:picMkLst>
            <pc:docMk/>
            <pc:sldMk cId="68575641" sldId="280"/>
            <ac:picMk id="6" creationId="{26D40112-3A8C-5634-040A-6AD56A3E2738}"/>
          </ac:picMkLst>
        </pc:picChg>
      </pc:sldChg>
      <pc:sldChg chg="addSp delSp modSp add mod modTransition">
        <pc:chgData name="Weiffenbach, Brent" userId="e8c75bad-f68e-42ef-ba9c-67ec3e33b6b7" providerId="ADAL" clId="{CA33C161-084A-4694-9171-C6C90649D37A}" dt="2023-12-07T08:11:38.372" v="3168"/>
        <pc:sldMkLst>
          <pc:docMk/>
          <pc:sldMk cId="1256089120" sldId="280"/>
        </pc:sldMkLst>
        <pc:spChg chg="add mod">
          <ac:chgData name="Weiffenbach, Brent" userId="e8c75bad-f68e-42ef-ba9c-67ec3e33b6b7" providerId="ADAL" clId="{CA33C161-084A-4694-9171-C6C90649D37A}" dt="2023-12-07T08:11:38.372" v="3168"/>
          <ac:spMkLst>
            <pc:docMk/>
            <pc:sldMk cId="1256089120" sldId="280"/>
            <ac:spMk id="3" creationId="{379F03C6-6DC1-156C-6B3F-1328842BD483}"/>
          </ac:spMkLst>
        </pc:spChg>
        <pc:spChg chg="del mod">
          <ac:chgData name="Weiffenbach, Brent" userId="e8c75bad-f68e-42ef-ba9c-67ec3e33b6b7" providerId="ADAL" clId="{CA33C161-084A-4694-9171-C6C90649D37A}" dt="2023-12-05T21:09:02.219" v="1445" actId="478"/>
          <ac:spMkLst>
            <pc:docMk/>
            <pc:sldMk cId="1256089120" sldId="280"/>
            <ac:spMk id="3" creationId="{5155DCB9-B1AE-5C0F-0B39-E8C62EB6C690}"/>
          </ac:spMkLst>
        </pc:spChg>
        <pc:spChg chg="add del mod">
          <ac:chgData name="Weiffenbach, Brent" userId="e8c75bad-f68e-42ef-ba9c-67ec3e33b6b7" providerId="ADAL" clId="{CA33C161-084A-4694-9171-C6C90649D37A}" dt="2023-12-05T21:14:17.683" v="1562" actId="478"/>
          <ac:spMkLst>
            <pc:docMk/>
            <pc:sldMk cId="1256089120" sldId="280"/>
            <ac:spMk id="4" creationId="{A5FC5EF4-4AAC-9FFD-6A9E-7C87EB1A1F9E}"/>
          </ac:spMkLst>
        </pc:spChg>
        <pc:spChg chg="add mod">
          <ac:chgData name="Weiffenbach, Brent" userId="e8c75bad-f68e-42ef-ba9c-67ec3e33b6b7" providerId="ADAL" clId="{CA33C161-084A-4694-9171-C6C90649D37A}" dt="2023-12-05T21:14:51.292" v="1596" actId="208"/>
          <ac:spMkLst>
            <pc:docMk/>
            <pc:sldMk cId="1256089120" sldId="280"/>
            <ac:spMk id="7" creationId="{776B1324-5742-6507-224C-9E2E0E4C23CE}"/>
          </ac:spMkLst>
        </pc:spChg>
        <pc:picChg chg="mod">
          <ac:chgData name="Weiffenbach, Brent" userId="e8c75bad-f68e-42ef-ba9c-67ec3e33b6b7" providerId="ADAL" clId="{CA33C161-084A-4694-9171-C6C90649D37A}" dt="2023-12-05T21:03:55.375" v="1403" actId="1076"/>
          <ac:picMkLst>
            <pc:docMk/>
            <pc:sldMk cId="1256089120" sldId="280"/>
            <ac:picMk id="2" creationId="{D1246692-B133-C2B5-5BCA-B5E3B6C65D4B}"/>
          </ac:picMkLst>
        </pc:picChg>
        <pc:picChg chg="del">
          <ac:chgData name="Weiffenbach, Brent" userId="e8c75bad-f68e-42ef-ba9c-67ec3e33b6b7" providerId="ADAL" clId="{CA33C161-084A-4694-9171-C6C90649D37A}" dt="2023-12-05T21:02:09.799" v="1310" actId="478"/>
          <ac:picMkLst>
            <pc:docMk/>
            <pc:sldMk cId="1256089120" sldId="280"/>
            <ac:picMk id="6" creationId="{26D40112-3A8C-5634-040A-6AD56A3E2738}"/>
          </ac:picMkLst>
        </pc:picChg>
      </pc:sldChg>
      <pc:sldChg chg="addSp delSp modSp add mod modTransition">
        <pc:chgData name="Weiffenbach, Brent" userId="e8c75bad-f68e-42ef-ba9c-67ec3e33b6b7" providerId="ADAL" clId="{CA33C161-084A-4694-9171-C6C90649D37A}" dt="2023-12-07T08:11:40.245" v="3169"/>
        <pc:sldMkLst>
          <pc:docMk/>
          <pc:sldMk cId="2679772655" sldId="281"/>
        </pc:sldMkLst>
        <pc:spChg chg="del mod">
          <ac:chgData name="Weiffenbach, Brent" userId="e8c75bad-f68e-42ef-ba9c-67ec3e33b6b7" providerId="ADAL" clId="{CA33C161-084A-4694-9171-C6C90649D37A}" dt="2023-12-05T21:09:31.926" v="1452" actId="478"/>
          <ac:spMkLst>
            <pc:docMk/>
            <pc:sldMk cId="2679772655" sldId="281"/>
            <ac:spMk id="3" creationId="{5155DCB9-B1AE-5C0F-0B39-E8C62EB6C690}"/>
          </ac:spMkLst>
        </pc:spChg>
        <pc:spChg chg="add mod">
          <ac:chgData name="Weiffenbach, Brent" userId="e8c75bad-f68e-42ef-ba9c-67ec3e33b6b7" providerId="ADAL" clId="{CA33C161-084A-4694-9171-C6C90649D37A}" dt="2023-12-07T08:11:40.245" v="3169"/>
          <ac:spMkLst>
            <pc:docMk/>
            <pc:sldMk cId="2679772655" sldId="281"/>
            <ac:spMk id="3" creationId="{CA3C35B7-8240-EC35-D10E-9BE1532AD018}"/>
          </ac:spMkLst>
        </pc:spChg>
        <pc:spChg chg="add del mod">
          <ac:chgData name="Weiffenbach, Brent" userId="e8c75bad-f68e-42ef-ba9c-67ec3e33b6b7" providerId="ADAL" clId="{CA33C161-084A-4694-9171-C6C90649D37A}" dt="2023-12-05T21:14:35.280" v="1579" actId="478"/>
          <ac:spMkLst>
            <pc:docMk/>
            <pc:sldMk cId="2679772655" sldId="281"/>
            <ac:spMk id="4" creationId="{FFF506C4-DDAE-F4FE-9553-692303E93E00}"/>
          </ac:spMkLst>
        </pc:spChg>
        <pc:spChg chg="add mod">
          <ac:chgData name="Weiffenbach, Brent" userId="e8c75bad-f68e-42ef-ba9c-67ec3e33b6b7" providerId="ADAL" clId="{CA33C161-084A-4694-9171-C6C90649D37A}" dt="2023-12-05T21:14:55.514" v="1597" actId="208"/>
          <ac:spMkLst>
            <pc:docMk/>
            <pc:sldMk cId="2679772655" sldId="281"/>
            <ac:spMk id="6" creationId="{126C33FF-622C-ED00-DDBB-6993871DE3CE}"/>
          </ac:spMkLst>
        </pc:spChg>
        <pc:picChg chg="mod">
          <ac:chgData name="Weiffenbach, Brent" userId="e8c75bad-f68e-42ef-ba9c-67ec3e33b6b7" providerId="ADAL" clId="{CA33C161-084A-4694-9171-C6C90649D37A}" dt="2023-12-05T21:06:59.915" v="1427" actId="1076"/>
          <ac:picMkLst>
            <pc:docMk/>
            <pc:sldMk cId="2679772655" sldId="281"/>
            <ac:picMk id="2" creationId="{D1246692-B133-C2B5-5BCA-B5E3B6C65D4B}"/>
          </ac:picMkLst>
        </pc:picChg>
      </pc:sldChg>
      <pc:sldChg chg="addSp delSp modSp add mod ord modTransition">
        <pc:chgData name="Weiffenbach, Brent" userId="e8c75bad-f68e-42ef-ba9c-67ec3e33b6b7" providerId="ADAL" clId="{CA33C161-084A-4694-9171-C6C90649D37A}" dt="2023-12-07T08:12:56.464" v="3186" actId="1076"/>
        <pc:sldMkLst>
          <pc:docMk/>
          <pc:sldMk cId="2871929848" sldId="282"/>
        </pc:sldMkLst>
        <pc:spChg chg="del mod">
          <ac:chgData name="Weiffenbach, Brent" userId="e8c75bad-f68e-42ef-ba9c-67ec3e33b6b7" providerId="ADAL" clId="{CA33C161-084A-4694-9171-C6C90649D37A}" dt="2023-12-05T21:11:19.765" v="1480" actId="478"/>
          <ac:spMkLst>
            <pc:docMk/>
            <pc:sldMk cId="2871929848" sldId="282"/>
            <ac:spMk id="3" creationId="{5155DCB9-B1AE-5C0F-0B39-E8C62EB6C690}"/>
          </ac:spMkLst>
        </pc:spChg>
        <pc:spChg chg="add mod">
          <ac:chgData name="Weiffenbach, Brent" userId="e8c75bad-f68e-42ef-ba9c-67ec3e33b6b7" providerId="ADAL" clId="{CA33C161-084A-4694-9171-C6C90649D37A}" dt="2023-12-07T08:12:56.464" v="3186" actId="1076"/>
          <ac:spMkLst>
            <pc:docMk/>
            <pc:sldMk cId="2871929848" sldId="282"/>
            <ac:spMk id="3" creationId="{B2FC8BF9-D08B-B3CE-44EE-1B9587440DDF}"/>
          </ac:spMkLst>
        </pc:spChg>
        <pc:spChg chg="add del mod">
          <ac:chgData name="Weiffenbach, Brent" userId="e8c75bad-f68e-42ef-ba9c-67ec3e33b6b7" providerId="ADAL" clId="{CA33C161-084A-4694-9171-C6C90649D37A}" dt="2023-12-05T21:15:15.153" v="1598" actId="478"/>
          <ac:spMkLst>
            <pc:docMk/>
            <pc:sldMk cId="2871929848" sldId="282"/>
            <ac:spMk id="4" creationId="{5E3AC17B-E47B-ECA3-B495-59CF45B8610B}"/>
          </ac:spMkLst>
        </pc:spChg>
        <pc:spChg chg="add mod">
          <ac:chgData name="Weiffenbach, Brent" userId="e8c75bad-f68e-42ef-ba9c-67ec3e33b6b7" providerId="ADAL" clId="{CA33C161-084A-4694-9171-C6C90649D37A}" dt="2023-12-05T21:15:39.613" v="1676" actId="208"/>
          <ac:spMkLst>
            <pc:docMk/>
            <pc:sldMk cId="2871929848" sldId="282"/>
            <ac:spMk id="6" creationId="{613EC82A-2E36-ECC5-9ABC-F95A9C97CFA2}"/>
          </ac:spMkLst>
        </pc:spChg>
        <pc:picChg chg="mod">
          <ac:chgData name="Weiffenbach, Brent" userId="e8c75bad-f68e-42ef-ba9c-67ec3e33b6b7" providerId="ADAL" clId="{CA33C161-084A-4694-9171-C6C90649D37A}" dt="2023-12-05T21:11:36.038" v="1501" actId="1076"/>
          <ac:picMkLst>
            <pc:docMk/>
            <pc:sldMk cId="2871929848" sldId="282"/>
            <ac:picMk id="2" creationId="{D1246692-B133-C2B5-5BCA-B5E3B6C65D4B}"/>
          </ac:picMkLst>
        </pc:picChg>
      </pc:sldChg>
      <pc:sldChg chg="addSp delSp modSp add mod modTransition">
        <pc:chgData name="Weiffenbach, Brent" userId="e8c75bad-f68e-42ef-ba9c-67ec3e33b6b7" providerId="ADAL" clId="{CA33C161-084A-4694-9171-C6C90649D37A}" dt="2023-12-07T08:13:03.785" v="3188" actId="1076"/>
        <pc:sldMkLst>
          <pc:docMk/>
          <pc:sldMk cId="663698540" sldId="283"/>
        </pc:sldMkLst>
        <pc:spChg chg="add mod">
          <ac:chgData name="Weiffenbach, Brent" userId="e8c75bad-f68e-42ef-ba9c-67ec3e33b6b7" providerId="ADAL" clId="{CA33C161-084A-4694-9171-C6C90649D37A}" dt="2023-12-05T21:15:57.901" v="1697" actId="208"/>
          <ac:spMkLst>
            <pc:docMk/>
            <pc:sldMk cId="663698540" sldId="283"/>
            <ac:spMk id="3" creationId="{9941D179-5A2E-74DA-7679-59C8D30B5BE5}"/>
          </ac:spMkLst>
        </pc:spChg>
        <pc:spChg chg="del mod">
          <ac:chgData name="Weiffenbach, Brent" userId="e8c75bad-f68e-42ef-ba9c-67ec3e33b6b7" providerId="ADAL" clId="{CA33C161-084A-4694-9171-C6C90649D37A}" dt="2023-12-05T21:15:44.078" v="1677" actId="478"/>
          <ac:spMkLst>
            <pc:docMk/>
            <pc:sldMk cId="663698540" sldId="283"/>
            <ac:spMk id="4" creationId="{5E3AC17B-E47B-ECA3-B495-59CF45B8610B}"/>
          </ac:spMkLst>
        </pc:spChg>
        <pc:spChg chg="add mod">
          <ac:chgData name="Weiffenbach, Brent" userId="e8c75bad-f68e-42ef-ba9c-67ec3e33b6b7" providerId="ADAL" clId="{CA33C161-084A-4694-9171-C6C90649D37A}" dt="2023-12-07T08:13:03.785" v="3188" actId="1076"/>
          <ac:spMkLst>
            <pc:docMk/>
            <pc:sldMk cId="663698540" sldId="283"/>
            <ac:spMk id="4" creationId="{A4B62FDD-E3DD-283E-79C3-D49318AD36A3}"/>
          </ac:spMkLst>
        </pc:spChg>
      </pc:sldChg>
      <pc:sldChg chg="addSp delSp modSp add mod modTransition">
        <pc:chgData name="Weiffenbach, Brent" userId="e8c75bad-f68e-42ef-ba9c-67ec3e33b6b7" providerId="ADAL" clId="{CA33C161-084A-4694-9171-C6C90649D37A}" dt="2023-12-07T08:14:10.782" v="3209" actId="1076"/>
        <pc:sldMkLst>
          <pc:docMk/>
          <pc:sldMk cId="2352039197" sldId="284"/>
        </pc:sldMkLst>
        <pc:spChg chg="add mod">
          <ac:chgData name="Weiffenbach, Brent" userId="e8c75bad-f68e-42ef-ba9c-67ec3e33b6b7" providerId="ADAL" clId="{CA33C161-084A-4694-9171-C6C90649D37A}" dt="2023-12-05T21:16:49.190" v="1733" actId="208"/>
          <ac:spMkLst>
            <pc:docMk/>
            <pc:sldMk cId="2352039197" sldId="284"/>
            <ac:spMk id="3" creationId="{32441C93-862E-ADF9-2F5D-F730D902F892}"/>
          </ac:spMkLst>
        </pc:spChg>
        <pc:spChg chg="del mod">
          <ac:chgData name="Weiffenbach, Brent" userId="e8c75bad-f68e-42ef-ba9c-67ec3e33b6b7" providerId="ADAL" clId="{CA33C161-084A-4694-9171-C6C90649D37A}" dt="2023-12-05T21:16:14.951" v="1698" actId="478"/>
          <ac:spMkLst>
            <pc:docMk/>
            <pc:sldMk cId="2352039197" sldId="284"/>
            <ac:spMk id="4" creationId="{5E3AC17B-E47B-ECA3-B495-59CF45B8610B}"/>
          </ac:spMkLst>
        </pc:spChg>
        <pc:spChg chg="add mod">
          <ac:chgData name="Weiffenbach, Brent" userId="e8c75bad-f68e-42ef-ba9c-67ec3e33b6b7" providerId="ADAL" clId="{CA33C161-084A-4694-9171-C6C90649D37A}" dt="2023-12-07T08:14:10.782" v="3209" actId="1076"/>
          <ac:spMkLst>
            <pc:docMk/>
            <pc:sldMk cId="2352039197" sldId="284"/>
            <ac:spMk id="4" creationId="{AD10BD48-1A4B-9E22-EE0B-D8B2BC4A96D2}"/>
          </ac:spMkLst>
        </pc:spChg>
        <pc:picChg chg="mod">
          <ac:chgData name="Weiffenbach, Brent" userId="e8c75bad-f68e-42ef-ba9c-67ec3e33b6b7" providerId="ADAL" clId="{CA33C161-084A-4694-9171-C6C90649D37A}" dt="2023-12-05T21:12:56.081" v="1516" actId="1076"/>
          <ac:picMkLst>
            <pc:docMk/>
            <pc:sldMk cId="2352039197" sldId="284"/>
            <ac:picMk id="2" creationId="{D1246692-B133-C2B5-5BCA-B5E3B6C65D4B}"/>
          </ac:picMkLst>
        </pc:picChg>
      </pc:sldChg>
      <pc:sldChg chg="addSp delSp modSp add mod">
        <pc:chgData name="Weiffenbach, Brent" userId="e8c75bad-f68e-42ef-ba9c-67ec3e33b6b7" providerId="ADAL" clId="{CA33C161-084A-4694-9171-C6C90649D37A}" dt="2023-12-07T08:14:05.238" v="3208" actId="1076"/>
        <pc:sldMkLst>
          <pc:docMk/>
          <pc:sldMk cId="2563523154" sldId="285"/>
        </pc:sldMkLst>
        <pc:spChg chg="add mod">
          <ac:chgData name="Weiffenbach, Brent" userId="e8c75bad-f68e-42ef-ba9c-67ec3e33b6b7" providerId="ADAL" clId="{CA33C161-084A-4694-9171-C6C90649D37A}" dt="2023-12-05T21:16:46.443" v="1732" actId="208"/>
          <ac:spMkLst>
            <pc:docMk/>
            <pc:sldMk cId="2563523154" sldId="285"/>
            <ac:spMk id="3" creationId="{76C83D38-D081-2D44-FB31-F5E0DA53B80F}"/>
          </ac:spMkLst>
        </pc:spChg>
        <pc:spChg chg="del">
          <ac:chgData name="Weiffenbach, Brent" userId="e8c75bad-f68e-42ef-ba9c-67ec3e33b6b7" providerId="ADAL" clId="{CA33C161-084A-4694-9171-C6C90649D37A}" dt="2023-12-05T21:16:16.804" v="1699" actId="478"/>
          <ac:spMkLst>
            <pc:docMk/>
            <pc:sldMk cId="2563523154" sldId="285"/>
            <ac:spMk id="4" creationId="{5E3AC17B-E47B-ECA3-B495-59CF45B8610B}"/>
          </ac:spMkLst>
        </pc:spChg>
        <pc:spChg chg="add mod">
          <ac:chgData name="Weiffenbach, Brent" userId="e8c75bad-f68e-42ef-ba9c-67ec3e33b6b7" providerId="ADAL" clId="{CA33C161-084A-4694-9171-C6C90649D37A}" dt="2023-12-07T08:14:05.238" v="3208" actId="1076"/>
          <ac:spMkLst>
            <pc:docMk/>
            <pc:sldMk cId="2563523154" sldId="285"/>
            <ac:spMk id="4" creationId="{B5680E98-7D12-A748-9D96-950BCE72E98E}"/>
          </ac:spMkLst>
        </pc:spChg>
        <pc:picChg chg="mod">
          <ac:chgData name="Weiffenbach, Brent" userId="e8c75bad-f68e-42ef-ba9c-67ec3e33b6b7" providerId="ADAL" clId="{CA33C161-084A-4694-9171-C6C90649D37A}" dt="2023-12-07T08:13:57.998" v="3206" actId="1076"/>
          <ac:picMkLst>
            <pc:docMk/>
            <pc:sldMk cId="2563523154" sldId="285"/>
            <ac:picMk id="2" creationId="{D1246692-B133-C2B5-5BCA-B5E3B6C65D4B}"/>
          </ac:picMkLst>
        </pc:picChg>
      </pc:sldChg>
      <pc:sldChg chg="addSp delSp modSp add mod modTransition">
        <pc:chgData name="Weiffenbach, Brent" userId="e8c75bad-f68e-42ef-ba9c-67ec3e33b6b7" providerId="ADAL" clId="{CA33C161-084A-4694-9171-C6C90649D37A}" dt="2023-12-07T08:14:27.580" v="3211"/>
        <pc:sldMkLst>
          <pc:docMk/>
          <pc:sldMk cId="2045175154" sldId="286"/>
        </pc:sldMkLst>
        <pc:spChg chg="add mod">
          <ac:chgData name="Weiffenbach, Brent" userId="e8c75bad-f68e-42ef-ba9c-67ec3e33b6b7" providerId="ADAL" clId="{CA33C161-084A-4694-9171-C6C90649D37A}" dt="2023-12-07T08:14:27.580" v="3211"/>
          <ac:spMkLst>
            <pc:docMk/>
            <pc:sldMk cId="2045175154" sldId="286"/>
            <ac:spMk id="2" creationId="{ADCC9A6E-9681-D2EC-CFBA-0AF64FBF334E}"/>
          </ac:spMkLst>
        </pc:spChg>
        <pc:spChg chg="mod">
          <ac:chgData name="Weiffenbach, Brent" userId="e8c75bad-f68e-42ef-ba9c-67ec3e33b6b7" providerId="ADAL" clId="{CA33C161-084A-4694-9171-C6C90649D37A}" dt="2023-12-05T21:17:28.337" v="1754" actId="208"/>
          <ac:spMkLst>
            <pc:docMk/>
            <pc:sldMk cId="2045175154" sldId="286"/>
            <ac:spMk id="3" creationId="{76C83D38-D081-2D44-FB31-F5E0DA53B80F}"/>
          </ac:spMkLst>
        </pc:spChg>
        <pc:picChg chg="del mod">
          <ac:chgData name="Weiffenbach, Brent" userId="e8c75bad-f68e-42ef-ba9c-67ec3e33b6b7" providerId="ADAL" clId="{CA33C161-084A-4694-9171-C6C90649D37A}" dt="2023-12-05T21:49:19.021" v="2101" actId="478"/>
          <ac:picMkLst>
            <pc:docMk/>
            <pc:sldMk cId="2045175154" sldId="286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49:19.460" v="2102"/>
          <ac:picMkLst>
            <pc:docMk/>
            <pc:sldMk cId="2045175154" sldId="286"/>
            <ac:picMk id="4" creationId="{0B753831-3683-685B-7A4C-DD21AF642077}"/>
          </ac:picMkLst>
        </pc:picChg>
      </pc:sldChg>
      <pc:sldChg chg="addSp delSp modSp add mod modTransition">
        <pc:chgData name="Weiffenbach, Brent" userId="e8c75bad-f68e-42ef-ba9c-67ec3e33b6b7" providerId="ADAL" clId="{CA33C161-084A-4694-9171-C6C90649D37A}" dt="2023-12-07T08:14:30.108" v="3212"/>
        <pc:sldMkLst>
          <pc:docMk/>
          <pc:sldMk cId="1655845504" sldId="287"/>
        </pc:sldMkLst>
        <pc:spChg chg="add mod">
          <ac:chgData name="Weiffenbach, Brent" userId="e8c75bad-f68e-42ef-ba9c-67ec3e33b6b7" providerId="ADAL" clId="{CA33C161-084A-4694-9171-C6C90649D37A}" dt="2023-12-07T08:14:30.108" v="3212"/>
          <ac:spMkLst>
            <pc:docMk/>
            <pc:sldMk cId="1655845504" sldId="287"/>
            <ac:spMk id="2" creationId="{A11E1813-A060-556B-AB51-F03395ED152B}"/>
          </ac:spMkLst>
        </pc:spChg>
        <pc:picChg chg="del">
          <ac:chgData name="Weiffenbach, Brent" userId="e8c75bad-f68e-42ef-ba9c-67ec3e33b6b7" providerId="ADAL" clId="{CA33C161-084A-4694-9171-C6C90649D37A}" dt="2023-12-05T21:49:21.956" v="2103" actId="478"/>
          <ac:picMkLst>
            <pc:docMk/>
            <pc:sldMk cId="1655845504" sldId="287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49:22.318" v="2104"/>
          <ac:picMkLst>
            <pc:docMk/>
            <pc:sldMk cId="1655845504" sldId="287"/>
            <ac:picMk id="4" creationId="{87A77F6C-391F-0B82-F732-4817D1E19977}"/>
          </ac:picMkLst>
        </pc:picChg>
      </pc:sldChg>
      <pc:sldChg chg="add del">
        <pc:chgData name="Weiffenbach, Brent" userId="e8c75bad-f68e-42ef-ba9c-67ec3e33b6b7" providerId="ADAL" clId="{CA33C161-084A-4694-9171-C6C90649D37A}" dt="2023-12-05T21:18:14.837" v="1760" actId="47"/>
        <pc:sldMkLst>
          <pc:docMk/>
          <pc:sldMk cId="2613145144" sldId="287"/>
        </pc:sldMkLst>
      </pc:sldChg>
      <pc:sldChg chg="addSp modSp add mod modTransition modAnim">
        <pc:chgData name="Weiffenbach, Brent" userId="e8c75bad-f68e-42ef-ba9c-67ec3e33b6b7" providerId="ADAL" clId="{CA33C161-084A-4694-9171-C6C90649D37A}" dt="2023-12-05T21:22:46.743" v="1801"/>
        <pc:sldMkLst>
          <pc:docMk/>
          <pc:sldMk cId="1811485933" sldId="288"/>
        </pc:sldMkLst>
        <pc:spChg chg="add mod">
          <ac:chgData name="Weiffenbach, Brent" userId="e8c75bad-f68e-42ef-ba9c-67ec3e33b6b7" providerId="ADAL" clId="{CA33C161-084A-4694-9171-C6C90649D37A}" dt="2023-12-05T21:21:59.779" v="1793" actId="13822"/>
          <ac:spMkLst>
            <pc:docMk/>
            <pc:sldMk cId="1811485933" sldId="288"/>
            <ac:spMk id="7" creationId="{D50E111B-3F0A-9F99-0203-8A9E43E69170}"/>
          </ac:spMkLst>
        </pc:spChg>
        <pc:picChg chg="mod">
          <ac:chgData name="Weiffenbach, Brent" userId="e8c75bad-f68e-42ef-ba9c-67ec3e33b6b7" providerId="ADAL" clId="{CA33C161-084A-4694-9171-C6C90649D37A}" dt="2023-12-05T21:21:13.840" v="1788" actId="29295"/>
          <ac:picMkLst>
            <pc:docMk/>
            <pc:sldMk cId="1811485933" sldId="288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21:42.166" v="1792" actId="1076"/>
          <ac:picMkLst>
            <pc:docMk/>
            <pc:sldMk cId="1811485933" sldId="288"/>
            <ac:picMk id="3" creationId="{99D59F51-BD56-0827-77B3-C12E28E87F37}"/>
          </ac:picMkLst>
        </pc:picChg>
        <pc:picChg chg="add mod">
          <ac:chgData name="Weiffenbach, Brent" userId="e8c75bad-f68e-42ef-ba9c-67ec3e33b6b7" providerId="ADAL" clId="{CA33C161-084A-4694-9171-C6C90649D37A}" dt="2023-12-05T21:22:05.699" v="1795" actId="208"/>
          <ac:picMkLst>
            <pc:docMk/>
            <pc:sldMk cId="1811485933" sldId="288"/>
            <ac:picMk id="6" creationId="{F62549AE-981E-A38B-687A-972395B3A2B0}"/>
          </ac:picMkLst>
        </pc:picChg>
      </pc:sldChg>
      <pc:sldChg chg="addSp modSp add ord modTransition">
        <pc:chgData name="Weiffenbach, Brent" userId="e8c75bad-f68e-42ef-ba9c-67ec3e33b6b7" providerId="ADAL" clId="{CA33C161-084A-4694-9171-C6C90649D37A}" dt="2023-12-07T08:11:37.067" v="3167"/>
        <pc:sldMkLst>
          <pc:docMk/>
          <pc:sldMk cId="209304981" sldId="289"/>
        </pc:sldMkLst>
        <pc:spChg chg="add mod">
          <ac:chgData name="Weiffenbach, Brent" userId="e8c75bad-f68e-42ef-ba9c-67ec3e33b6b7" providerId="ADAL" clId="{CA33C161-084A-4694-9171-C6C90649D37A}" dt="2023-12-07T08:11:37.067" v="3167"/>
          <ac:spMkLst>
            <pc:docMk/>
            <pc:sldMk cId="209304981" sldId="289"/>
            <ac:spMk id="3" creationId="{11D2A629-848D-9283-5045-D45203A32094}"/>
          </ac:spMkLst>
        </pc:spChg>
      </pc:sldChg>
      <pc:sldChg chg="addSp modSp add mod modTransition modAnim">
        <pc:chgData name="Weiffenbach, Brent" userId="e8c75bad-f68e-42ef-ba9c-67ec3e33b6b7" providerId="ADAL" clId="{CA33C161-084A-4694-9171-C6C90649D37A}" dt="2023-12-06T10:41:57.936" v="3059"/>
        <pc:sldMkLst>
          <pc:docMk/>
          <pc:sldMk cId="3903220062" sldId="290"/>
        </pc:sldMkLst>
        <pc:spChg chg="add mod">
          <ac:chgData name="Weiffenbach, Brent" userId="e8c75bad-f68e-42ef-ba9c-67ec3e33b6b7" providerId="ADAL" clId="{CA33C161-084A-4694-9171-C6C90649D37A}" dt="2023-12-05T21:25:03.780" v="1877" actId="1076"/>
          <ac:spMkLst>
            <pc:docMk/>
            <pc:sldMk cId="3903220062" sldId="290"/>
            <ac:spMk id="4" creationId="{CBED2223-F0BC-14B1-34B7-687195AFD149}"/>
          </ac:spMkLst>
        </pc:spChg>
        <pc:spChg chg="add mod">
          <ac:chgData name="Weiffenbach, Brent" userId="e8c75bad-f68e-42ef-ba9c-67ec3e33b6b7" providerId="ADAL" clId="{CA33C161-084A-4694-9171-C6C90649D37A}" dt="2023-12-05T21:25:03.780" v="1877" actId="1076"/>
          <ac:spMkLst>
            <pc:docMk/>
            <pc:sldMk cId="3903220062" sldId="290"/>
            <ac:spMk id="7" creationId="{1C0C4A9B-AA68-DDF1-9A0A-C64F9BF6B5B0}"/>
          </ac:spMkLst>
        </pc:spChg>
        <pc:picChg chg="mod">
          <ac:chgData name="Weiffenbach, Brent" userId="e8c75bad-f68e-42ef-ba9c-67ec3e33b6b7" providerId="ADAL" clId="{CA33C161-084A-4694-9171-C6C90649D37A}" dt="2023-12-05T21:24:51.363" v="1873" actId="29295"/>
          <ac:picMkLst>
            <pc:docMk/>
            <pc:sldMk cId="3903220062" sldId="290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25:06.918" v="1878" actId="208"/>
          <ac:picMkLst>
            <pc:docMk/>
            <pc:sldMk cId="3903220062" sldId="290"/>
            <ac:picMk id="3" creationId="{1652D3ED-BDC5-76C4-FCE9-19B2214569C3}"/>
          </ac:picMkLst>
        </pc:picChg>
        <pc:picChg chg="add mod">
          <ac:chgData name="Weiffenbach, Brent" userId="e8c75bad-f68e-42ef-ba9c-67ec3e33b6b7" providerId="ADAL" clId="{CA33C161-084A-4694-9171-C6C90649D37A}" dt="2023-12-05T21:25:06.918" v="1878" actId="208"/>
          <ac:picMkLst>
            <pc:docMk/>
            <pc:sldMk cId="3903220062" sldId="290"/>
            <ac:picMk id="8" creationId="{664AB35E-F826-84BF-8690-00DB8CEFA9DD}"/>
          </ac:picMkLst>
        </pc:picChg>
      </pc:sldChg>
      <pc:sldChg chg="addSp modSp add mod ord">
        <pc:chgData name="Weiffenbach, Brent" userId="e8c75bad-f68e-42ef-ba9c-67ec3e33b6b7" providerId="ADAL" clId="{CA33C161-084A-4694-9171-C6C90649D37A}" dt="2023-12-07T08:11:43.434" v="3170"/>
        <pc:sldMkLst>
          <pc:docMk/>
          <pc:sldMk cId="407374863" sldId="291"/>
        </pc:sldMkLst>
        <pc:spChg chg="add mod">
          <ac:chgData name="Weiffenbach, Brent" userId="e8c75bad-f68e-42ef-ba9c-67ec3e33b6b7" providerId="ADAL" clId="{CA33C161-084A-4694-9171-C6C90649D37A}" dt="2023-12-07T08:11:43.434" v="3170"/>
          <ac:spMkLst>
            <pc:docMk/>
            <pc:sldMk cId="407374863" sldId="291"/>
            <ac:spMk id="4" creationId="{6661E470-9F9B-BDE6-5B06-C756A1A808CF}"/>
          </ac:spMkLst>
        </pc:spChg>
        <pc:picChg chg="add mod">
          <ac:chgData name="Weiffenbach, Brent" userId="e8c75bad-f68e-42ef-ba9c-67ec3e33b6b7" providerId="ADAL" clId="{CA33C161-084A-4694-9171-C6C90649D37A}" dt="2023-12-05T21:59:14.316" v="2298" actId="1035"/>
          <ac:picMkLst>
            <pc:docMk/>
            <pc:sldMk cId="407374863" sldId="291"/>
            <ac:picMk id="3" creationId="{F470A0FE-F430-C1E6-2C70-B69F0FCE8D00}"/>
          </ac:picMkLst>
        </pc:picChg>
      </pc:sldChg>
      <pc:sldChg chg="add del ord">
        <pc:chgData name="Weiffenbach, Brent" userId="e8c75bad-f68e-42ef-ba9c-67ec3e33b6b7" providerId="ADAL" clId="{CA33C161-084A-4694-9171-C6C90649D37A}" dt="2023-12-05T21:25:29.196" v="1883" actId="2890"/>
        <pc:sldMkLst>
          <pc:docMk/>
          <pc:sldMk cId="2106415369" sldId="291"/>
        </pc:sldMkLst>
      </pc:sldChg>
      <pc:sldChg chg="addSp modSp add mod ord modTransition">
        <pc:chgData name="Weiffenbach, Brent" userId="e8c75bad-f68e-42ef-ba9c-67ec3e33b6b7" providerId="ADAL" clId="{CA33C161-084A-4694-9171-C6C90649D37A}" dt="2023-12-05T21:27:54.378" v="1914" actId="1036"/>
        <pc:sldMkLst>
          <pc:docMk/>
          <pc:sldMk cId="111322304" sldId="292"/>
        </pc:sldMkLst>
        <pc:picChg chg="mod">
          <ac:chgData name="Weiffenbach, Brent" userId="e8c75bad-f68e-42ef-ba9c-67ec3e33b6b7" providerId="ADAL" clId="{CA33C161-084A-4694-9171-C6C90649D37A}" dt="2023-12-05T21:27:43.872" v="1909" actId="208"/>
          <ac:picMkLst>
            <pc:docMk/>
            <pc:sldMk cId="111322304" sldId="292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27:54.378" v="1914" actId="1036"/>
          <ac:picMkLst>
            <pc:docMk/>
            <pc:sldMk cId="111322304" sldId="292"/>
            <ac:picMk id="3" creationId="{40EA44FB-F174-42DE-A913-E3EEA8AA392A}"/>
          </ac:picMkLst>
        </pc:picChg>
        <pc:picChg chg="add mod">
          <ac:chgData name="Weiffenbach, Brent" userId="e8c75bad-f68e-42ef-ba9c-67ec3e33b6b7" providerId="ADAL" clId="{CA33C161-084A-4694-9171-C6C90649D37A}" dt="2023-12-05T21:27:54.378" v="1914" actId="1036"/>
          <ac:picMkLst>
            <pc:docMk/>
            <pc:sldMk cId="111322304" sldId="292"/>
            <ac:picMk id="4" creationId="{1784ECCF-E0CE-341C-3B14-FF0DA4AD5EB1}"/>
          </ac:picMkLst>
        </pc:picChg>
      </pc:sldChg>
      <pc:sldChg chg="addSp delSp modSp add mod ord">
        <pc:chgData name="Weiffenbach, Brent" userId="e8c75bad-f68e-42ef-ba9c-67ec3e33b6b7" providerId="ADAL" clId="{CA33C161-084A-4694-9171-C6C90649D37A}" dt="2023-12-07T08:13:11.294" v="3190" actId="1076"/>
        <pc:sldMkLst>
          <pc:docMk/>
          <pc:sldMk cId="362650486" sldId="293"/>
        </pc:sldMkLst>
        <pc:spChg chg="add mod">
          <ac:chgData name="Weiffenbach, Brent" userId="e8c75bad-f68e-42ef-ba9c-67ec3e33b6b7" providerId="ADAL" clId="{CA33C161-084A-4694-9171-C6C90649D37A}" dt="2023-12-07T08:13:11.294" v="3190" actId="1076"/>
          <ac:spMkLst>
            <pc:docMk/>
            <pc:sldMk cId="362650486" sldId="293"/>
            <ac:spMk id="3" creationId="{FF1C521D-A444-4758-B58E-34A79FA0E346}"/>
          </ac:spMkLst>
        </pc:spChg>
        <pc:picChg chg="add del mod">
          <ac:chgData name="Weiffenbach, Brent" userId="e8c75bad-f68e-42ef-ba9c-67ec3e33b6b7" providerId="ADAL" clId="{CA33C161-084A-4694-9171-C6C90649D37A}" dt="2023-12-05T21:55:40.327" v="2164"/>
          <ac:picMkLst>
            <pc:docMk/>
            <pc:sldMk cId="362650486" sldId="293"/>
            <ac:picMk id="3" creationId="{09461F09-09B9-4EBF-242A-4982A2346C1E}"/>
          </ac:picMkLst>
        </pc:picChg>
      </pc:sldChg>
      <pc:sldChg chg="add del">
        <pc:chgData name="Weiffenbach, Brent" userId="e8c75bad-f68e-42ef-ba9c-67ec3e33b6b7" providerId="ADAL" clId="{CA33C161-084A-4694-9171-C6C90649D37A}" dt="2023-12-05T21:26:07.865" v="1891" actId="2890"/>
        <pc:sldMkLst>
          <pc:docMk/>
          <pc:sldMk cId="2401496299" sldId="293"/>
        </pc:sldMkLst>
      </pc:sldChg>
      <pc:sldChg chg="addSp delSp modSp add mod ord modTransition">
        <pc:chgData name="Weiffenbach, Brent" userId="e8c75bad-f68e-42ef-ba9c-67ec3e33b6b7" providerId="ADAL" clId="{CA33C161-084A-4694-9171-C6C90649D37A}" dt="2023-12-05T21:31:29.864" v="1964" actId="14826"/>
        <pc:sldMkLst>
          <pc:docMk/>
          <pc:sldMk cId="2321649481" sldId="294"/>
        </pc:sldMkLst>
        <pc:picChg chg="mod">
          <ac:chgData name="Weiffenbach, Brent" userId="e8c75bad-f68e-42ef-ba9c-67ec3e33b6b7" providerId="ADAL" clId="{CA33C161-084A-4694-9171-C6C90649D37A}" dt="2023-12-05T21:29:18.511" v="1941" actId="29295"/>
          <ac:picMkLst>
            <pc:docMk/>
            <pc:sldMk cId="2321649481" sldId="294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30:33.308" v="1957" actId="1076"/>
          <ac:picMkLst>
            <pc:docMk/>
            <pc:sldMk cId="2321649481" sldId="294"/>
            <ac:picMk id="4" creationId="{9570351A-B79E-F92A-9A8B-8BDF4561840B}"/>
          </ac:picMkLst>
        </pc:picChg>
        <pc:picChg chg="add mod">
          <ac:chgData name="Weiffenbach, Brent" userId="e8c75bad-f68e-42ef-ba9c-67ec3e33b6b7" providerId="ADAL" clId="{CA33C161-084A-4694-9171-C6C90649D37A}" dt="2023-12-05T21:30:33.308" v="1957" actId="1076"/>
          <ac:picMkLst>
            <pc:docMk/>
            <pc:sldMk cId="2321649481" sldId="294"/>
            <ac:picMk id="6" creationId="{961F2A09-3191-0780-80BB-0DD02EBCC0A4}"/>
          </ac:picMkLst>
        </pc:picChg>
        <pc:picChg chg="add del mod">
          <ac:chgData name="Weiffenbach, Brent" userId="e8c75bad-f68e-42ef-ba9c-67ec3e33b6b7" providerId="ADAL" clId="{CA33C161-084A-4694-9171-C6C90649D37A}" dt="2023-12-05T21:30:27.891" v="1956" actId="478"/>
          <ac:picMkLst>
            <pc:docMk/>
            <pc:sldMk cId="2321649481" sldId="294"/>
            <ac:picMk id="8" creationId="{1FD04007-4438-428C-A9C3-240B45F3ABD2}"/>
          </ac:picMkLst>
        </pc:picChg>
        <pc:picChg chg="add mod">
          <ac:chgData name="Weiffenbach, Brent" userId="e8c75bad-f68e-42ef-ba9c-67ec3e33b6b7" providerId="ADAL" clId="{CA33C161-084A-4694-9171-C6C90649D37A}" dt="2023-12-05T21:31:29.864" v="1964" actId="14826"/>
          <ac:picMkLst>
            <pc:docMk/>
            <pc:sldMk cId="2321649481" sldId="294"/>
            <ac:picMk id="9" creationId="{B0B254FD-C1EB-C5D7-9BFB-9CAB96DB7850}"/>
          </ac:picMkLst>
        </pc:picChg>
      </pc:sldChg>
      <pc:sldChg chg="addSp modSp add mod ord">
        <pc:chgData name="Weiffenbach, Brent" userId="e8c75bad-f68e-42ef-ba9c-67ec3e33b6b7" providerId="ADAL" clId="{CA33C161-084A-4694-9171-C6C90649D37A}" dt="2023-12-07T08:14:21.884" v="3210" actId="1076"/>
        <pc:sldMkLst>
          <pc:docMk/>
          <pc:sldMk cId="737260136" sldId="295"/>
        </pc:sldMkLst>
        <pc:spChg chg="add mod">
          <ac:chgData name="Weiffenbach, Brent" userId="e8c75bad-f68e-42ef-ba9c-67ec3e33b6b7" providerId="ADAL" clId="{CA33C161-084A-4694-9171-C6C90649D37A}" dt="2023-12-07T08:14:21.884" v="3210" actId="1076"/>
          <ac:spMkLst>
            <pc:docMk/>
            <pc:sldMk cId="737260136" sldId="295"/>
            <ac:spMk id="6" creationId="{CA4C5CA8-2938-F758-A0AE-29F918116398}"/>
          </ac:spMkLst>
        </pc:spChg>
        <pc:picChg chg="add mod">
          <ac:chgData name="Weiffenbach, Brent" userId="e8c75bad-f68e-42ef-ba9c-67ec3e33b6b7" providerId="ADAL" clId="{CA33C161-084A-4694-9171-C6C90649D37A}" dt="2023-12-05T21:59:38.780" v="2354" actId="1035"/>
          <ac:picMkLst>
            <pc:docMk/>
            <pc:sldMk cId="737260136" sldId="295"/>
            <ac:picMk id="4" creationId="{17BD59C9-850A-AD3A-A8C9-D2863170F158}"/>
          </ac:picMkLst>
        </pc:picChg>
      </pc:sldChg>
      <pc:sldChg chg="modSp add del mod ord modTransition">
        <pc:chgData name="Weiffenbach, Brent" userId="e8c75bad-f68e-42ef-ba9c-67ec3e33b6b7" providerId="ADAL" clId="{CA33C161-084A-4694-9171-C6C90649D37A}" dt="2023-12-05T21:49:54.288" v="2105" actId="47"/>
        <pc:sldMkLst>
          <pc:docMk/>
          <pc:sldMk cId="751387038" sldId="296"/>
        </pc:sldMkLst>
        <pc:picChg chg="mod modCrop">
          <ac:chgData name="Weiffenbach, Brent" userId="e8c75bad-f68e-42ef-ba9c-67ec3e33b6b7" providerId="ADAL" clId="{CA33C161-084A-4694-9171-C6C90649D37A}" dt="2023-12-05T21:48:59.142" v="2100" actId="1076"/>
          <ac:picMkLst>
            <pc:docMk/>
            <pc:sldMk cId="751387038" sldId="296"/>
            <ac:picMk id="2" creationId="{D1246692-B133-C2B5-5BCA-B5E3B6C65D4B}"/>
          </ac:picMkLst>
        </pc:picChg>
      </pc:sldChg>
      <pc:sldChg chg="addSp delSp modSp add mod ord modTransition addAnim delAnim modAnim">
        <pc:chgData name="Weiffenbach, Brent" userId="e8c75bad-f68e-42ef-ba9c-67ec3e33b6b7" providerId="ADAL" clId="{CA33C161-084A-4694-9171-C6C90649D37A}" dt="2023-12-11T12:52:00.284" v="3291"/>
        <pc:sldMkLst>
          <pc:docMk/>
          <pc:sldMk cId="719101797" sldId="297"/>
        </pc:sldMkLst>
        <pc:spChg chg="add mod">
          <ac:chgData name="Weiffenbach, Brent" userId="e8c75bad-f68e-42ef-ba9c-67ec3e33b6b7" providerId="ADAL" clId="{CA33C161-084A-4694-9171-C6C90649D37A}" dt="2023-12-08T10:49:37.627" v="3276" actId="1037"/>
          <ac:spMkLst>
            <pc:docMk/>
            <pc:sldMk cId="719101797" sldId="297"/>
            <ac:spMk id="8" creationId="{D7CADD29-5EE8-D588-12AC-26C3498CD3CC}"/>
          </ac:spMkLst>
        </pc:spChg>
        <pc:spChg chg="add mod">
          <ac:chgData name="Weiffenbach, Brent" userId="e8c75bad-f68e-42ef-ba9c-67ec3e33b6b7" providerId="ADAL" clId="{CA33C161-084A-4694-9171-C6C90649D37A}" dt="2023-12-08T10:49:37.627" v="3276" actId="1037"/>
          <ac:spMkLst>
            <pc:docMk/>
            <pc:sldMk cId="719101797" sldId="297"/>
            <ac:spMk id="9" creationId="{146661EE-47DE-97A9-99E7-E28010376E5A}"/>
          </ac:spMkLst>
        </pc:spChg>
        <pc:spChg chg="add del mod">
          <ac:chgData name="Weiffenbach, Brent" userId="e8c75bad-f68e-42ef-ba9c-67ec3e33b6b7" providerId="ADAL" clId="{CA33C161-084A-4694-9171-C6C90649D37A}" dt="2023-12-08T10:49:25.727" v="3269" actId="478"/>
          <ac:spMkLst>
            <pc:docMk/>
            <pc:sldMk cId="719101797" sldId="297"/>
            <ac:spMk id="10" creationId="{8482AEE8-9CE4-EC0D-41C3-0FBF90821318}"/>
          </ac:spMkLst>
        </pc:spChg>
        <pc:spChg chg="add mod">
          <ac:chgData name="Weiffenbach, Brent" userId="e8c75bad-f68e-42ef-ba9c-67ec3e33b6b7" providerId="ADAL" clId="{CA33C161-084A-4694-9171-C6C90649D37A}" dt="2023-12-05T21:42:27.716" v="2084" actId="164"/>
          <ac:spMkLst>
            <pc:docMk/>
            <pc:sldMk cId="719101797" sldId="297"/>
            <ac:spMk id="17" creationId="{1C33CFE5-8032-2A1C-954C-43E61B175AF5}"/>
          </ac:spMkLst>
        </pc:spChg>
        <pc:spChg chg="add mod modCrop">
          <ac:chgData name="Weiffenbach, Brent" userId="e8c75bad-f68e-42ef-ba9c-67ec3e33b6b7" providerId="ADAL" clId="{CA33C161-084A-4694-9171-C6C90649D37A}" dt="2023-12-05T21:42:27.716" v="2084" actId="164"/>
          <ac:spMkLst>
            <pc:docMk/>
            <pc:sldMk cId="719101797" sldId="297"/>
            <ac:spMk id="18" creationId="{535A3DEF-AFF7-8EA4-638A-42EF1A8E8F18}"/>
          </ac:spMkLst>
        </pc:spChg>
        <pc:grpChg chg="add mod">
          <ac:chgData name="Weiffenbach, Brent" userId="e8c75bad-f68e-42ef-ba9c-67ec3e33b6b7" providerId="ADAL" clId="{CA33C161-084A-4694-9171-C6C90649D37A}" dt="2023-12-08T10:48:33.158" v="3253" actId="164"/>
          <ac:grpSpMkLst>
            <pc:docMk/>
            <pc:sldMk cId="719101797" sldId="297"/>
            <ac:grpSpMk id="14" creationId="{14D7859C-C4C3-F5A3-88DE-131C4E5ABB5A}"/>
          </ac:grpSpMkLst>
        </pc:grpChg>
        <pc:grpChg chg="add del mod">
          <ac:chgData name="Weiffenbach, Brent" userId="e8c75bad-f68e-42ef-ba9c-67ec3e33b6b7" providerId="ADAL" clId="{CA33C161-084A-4694-9171-C6C90649D37A}" dt="2023-12-08T10:48:53.492" v="3260" actId="478"/>
          <ac:grpSpMkLst>
            <pc:docMk/>
            <pc:sldMk cId="719101797" sldId="297"/>
            <ac:grpSpMk id="19" creationId="{25BF5745-FE31-3F7C-74EA-4E7721D6EE08}"/>
          </ac:grpSpMkLst>
        </pc:grpChg>
        <pc:grpChg chg="add mod">
          <ac:chgData name="Weiffenbach, Brent" userId="e8c75bad-f68e-42ef-ba9c-67ec3e33b6b7" providerId="ADAL" clId="{CA33C161-084A-4694-9171-C6C90649D37A}" dt="2023-12-08T10:50:12.352" v="3288" actId="1076"/>
          <ac:grpSpMkLst>
            <pc:docMk/>
            <pc:sldMk cId="719101797" sldId="297"/>
            <ac:grpSpMk id="21" creationId="{25DC58C3-B8B0-D756-D1A8-9569AC8F32BB}"/>
          </ac:grpSpMkLst>
        </pc:grpChg>
        <pc:picChg chg="mod ord">
          <ac:chgData name="Weiffenbach, Brent" userId="e8c75bad-f68e-42ef-ba9c-67ec3e33b6b7" providerId="ADAL" clId="{CA33C161-084A-4694-9171-C6C90649D37A}" dt="2023-12-05T22:00:47.307" v="2358" actId="167"/>
          <ac:picMkLst>
            <pc:docMk/>
            <pc:sldMk cId="719101797" sldId="297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8T10:49:37.627" v="3276" actId="1037"/>
          <ac:picMkLst>
            <pc:docMk/>
            <pc:sldMk cId="719101797" sldId="297"/>
            <ac:picMk id="4" creationId="{DF6B1CD8-A31E-C8C8-D489-9DCF2421AE8F}"/>
          </ac:picMkLst>
        </pc:picChg>
        <pc:picChg chg="mod">
          <ac:chgData name="Weiffenbach, Brent" userId="e8c75bad-f68e-42ef-ba9c-67ec3e33b6b7" providerId="ADAL" clId="{CA33C161-084A-4694-9171-C6C90649D37A}" dt="2023-12-08T10:49:44.364" v="3280" actId="14100"/>
          <ac:picMkLst>
            <pc:docMk/>
            <pc:sldMk cId="719101797" sldId="297"/>
            <ac:picMk id="5" creationId="{F4663D4A-DAF0-7641-C28E-8749F3AD5A12}"/>
          </ac:picMkLst>
        </pc:picChg>
        <pc:picChg chg="add mod">
          <ac:chgData name="Weiffenbach, Brent" userId="e8c75bad-f68e-42ef-ba9c-67ec3e33b6b7" providerId="ADAL" clId="{CA33C161-084A-4694-9171-C6C90649D37A}" dt="2023-12-08T10:49:37.627" v="3276" actId="1037"/>
          <ac:picMkLst>
            <pc:docMk/>
            <pc:sldMk cId="719101797" sldId="297"/>
            <ac:picMk id="6" creationId="{E659DE0F-EA3A-2322-0A69-7D3B9D9D1ED8}"/>
          </ac:picMkLst>
        </pc:picChg>
        <pc:picChg chg="add mod">
          <ac:chgData name="Weiffenbach, Brent" userId="e8c75bad-f68e-42ef-ba9c-67ec3e33b6b7" providerId="ADAL" clId="{CA33C161-084A-4694-9171-C6C90649D37A}" dt="2023-12-08T10:49:37.627" v="3276" actId="1037"/>
          <ac:picMkLst>
            <pc:docMk/>
            <pc:sldMk cId="719101797" sldId="297"/>
            <ac:picMk id="7" creationId="{AFD2AFCB-1E6B-4CED-4B91-7A4E8A89CF29}"/>
          </ac:picMkLst>
        </pc:picChg>
        <pc:picChg chg="add del mod">
          <ac:chgData name="Weiffenbach, Brent" userId="e8c75bad-f68e-42ef-ba9c-67ec3e33b6b7" providerId="ADAL" clId="{CA33C161-084A-4694-9171-C6C90649D37A}" dt="2023-12-05T21:34:30.334" v="1997" actId="478"/>
          <ac:picMkLst>
            <pc:docMk/>
            <pc:sldMk cId="719101797" sldId="297"/>
            <ac:picMk id="11" creationId="{032F0917-C321-0C77-AC8B-2636D9D7BF49}"/>
          </ac:picMkLst>
        </pc:picChg>
        <pc:picChg chg="add del mod modCrop">
          <ac:chgData name="Weiffenbach, Brent" userId="e8c75bad-f68e-42ef-ba9c-67ec3e33b6b7" providerId="ADAL" clId="{CA33C161-084A-4694-9171-C6C90649D37A}" dt="2023-12-08T10:48:33.661" v="3254"/>
          <ac:picMkLst>
            <pc:docMk/>
            <pc:sldMk cId="719101797" sldId="297"/>
            <ac:picMk id="11" creationId="{0EBF913C-9DA7-D550-3864-C910392B38AD}"/>
          </ac:picMkLst>
        </pc:picChg>
        <pc:picChg chg="add del mod">
          <ac:chgData name="Weiffenbach, Brent" userId="e8c75bad-f68e-42ef-ba9c-67ec3e33b6b7" providerId="ADAL" clId="{CA33C161-084A-4694-9171-C6C90649D37A}" dt="2023-12-05T21:34:19.178" v="1988" actId="478"/>
          <ac:picMkLst>
            <pc:docMk/>
            <pc:sldMk cId="719101797" sldId="297"/>
            <ac:picMk id="12" creationId="{1B1B4CBA-8EA2-A9BD-FC3E-B7CDEA26EBCE}"/>
          </ac:picMkLst>
        </pc:picChg>
        <pc:picChg chg="add del mod">
          <ac:chgData name="Weiffenbach, Brent" userId="e8c75bad-f68e-42ef-ba9c-67ec3e33b6b7" providerId="ADAL" clId="{CA33C161-084A-4694-9171-C6C90649D37A}" dt="2023-12-08T10:48:33.661" v="3254"/>
          <ac:picMkLst>
            <pc:docMk/>
            <pc:sldMk cId="719101797" sldId="297"/>
            <ac:picMk id="12" creationId="{60774654-2FB5-5B87-2A9D-335B136DCF90}"/>
          </ac:picMkLst>
        </pc:picChg>
        <pc:picChg chg="add del mod">
          <ac:chgData name="Weiffenbach, Brent" userId="e8c75bad-f68e-42ef-ba9c-67ec3e33b6b7" providerId="ADAL" clId="{CA33C161-084A-4694-9171-C6C90649D37A}" dt="2023-12-05T21:35:31.225" v="2007" actId="478"/>
          <ac:picMkLst>
            <pc:docMk/>
            <pc:sldMk cId="719101797" sldId="297"/>
            <ac:picMk id="13" creationId="{703ADB64-68C0-AEBF-CE42-FBA27695C866}"/>
          </ac:picMkLst>
        </pc:picChg>
        <pc:picChg chg="add del mod">
          <ac:chgData name="Weiffenbach, Brent" userId="e8c75bad-f68e-42ef-ba9c-67ec3e33b6b7" providerId="ADAL" clId="{CA33C161-084A-4694-9171-C6C90649D37A}" dt="2023-12-08T10:48:33.661" v="3254"/>
          <ac:picMkLst>
            <pc:docMk/>
            <pc:sldMk cId="719101797" sldId="297"/>
            <ac:picMk id="13" creationId="{C61DEE9F-C025-06B7-C704-EAF330E87FE6}"/>
          </ac:picMkLst>
        </pc:picChg>
        <pc:picChg chg="add del mod">
          <ac:chgData name="Weiffenbach, Brent" userId="e8c75bad-f68e-42ef-ba9c-67ec3e33b6b7" providerId="ADAL" clId="{CA33C161-084A-4694-9171-C6C90649D37A}" dt="2023-12-05T21:34:35.375" v="1999" actId="478"/>
          <ac:picMkLst>
            <pc:docMk/>
            <pc:sldMk cId="719101797" sldId="297"/>
            <ac:picMk id="14" creationId="{B8E58CCF-FE6A-E3D9-88B8-241ECDF33E27}"/>
          </ac:picMkLst>
        </pc:picChg>
        <pc:picChg chg="add mod">
          <ac:chgData name="Weiffenbach, Brent" userId="e8c75bad-f68e-42ef-ba9c-67ec3e33b6b7" providerId="ADAL" clId="{CA33C161-084A-4694-9171-C6C90649D37A}" dt="2023-12-08T10:49:00.536" v="3263" actId="164"/>
          <ac:picMkLst>
            <pc:docMk/>
            <pc:sldMk cId="719101797" sldId="297"/>
            <ac:picMk id="15" creationId="{99A788F9-F8A8-414B-73A0-1FFA8AC7E73D}"/>
          </ac:picMkLst>
        </pc:picChg>
        <pc:picChg chg="add mod">
          <ac:chgData name="Weiffenbach, Brent" userId="e8c75bad-f68e-42ef-ba9c-67ec3e33b6b7" providerId="ADAL" clId="{CA33C161-084A-4694-9171-C6C90649D37A}" dt="2023-12-08T10:49:00.536" v="3263" actId="164"/>
          <ac:picMkLst>
            <pc:docMk/>
            <pc:sldMk cId="719101797" sldId="297"/>
            <ac:picMk id="16" creationId="{0DB7630C-CE99-0570-F233-9BE1D7AC3369}"/>
          </ac:picMkLst>
        </pc:picChg>
        <pc:picChg chg="add del mod">
          <ac:chgData name="Weiffenbach, Brent" userId="e8c75bad-f68e-42ef-ba9c-67ec3e33b6b7" providerId="ADAL" clId="{CA33C161-084A-4694-9171-C6C90649D37A}" dt="2023-12-05T21:35:28.069" v="2006" actId="478"/>
          <ac:picMkLst>
            <pc:docMk/>
            <pc:sldMk cId="719101797" sldId="297"/>
            <ac:picMk id="16" creationId="{ED41D6B0-CA41-BDFD-803A-C9F8A4C81E44}"/>
          </ac:picMkLst>
        </pc:picChg>
        <pc:picChg chg="add mod">
          <ac:chgData name="Weiffenbach, Brent" userId="e8c75bad-f68e-42ef-ba9c-67ec3e33b6b7" providerId="ADAL" clId="{CA33C161-084A-4694-9171-C6C90649D37A}" dt="2023-12-08T10:49:00.536" v="3263" actId="164"/>
          <ac:picMkLst>
            <pc:docMk/>
            <pc:sldMk cId="719101797" sldId="297"/>
            <ac:picMk id="20" creationId="{59420551-16C4-CD4A-13B2-D84981E957EE}"/>
          </ac:picMkLst>
        </pc:picChg>
      </pc:sldChg>
      <pc:sldChg chg="addSp modSp add mod modTransition">
        <pc:chgData name="Weiffenbach, Brent" userId="e8c75bad-f68e-42ef-ba9c-67ec3e33b6b7" providerId="ADAL" clId="{CA33C161-084A-4694-9171-C6C90649D37A}" dt="2023-12-07T08:11:52.134" v="3177" actId="20577"/>
        <pc:sldMkLst>
          <pc:docMk/>
          <pc:sldMk cId="3497417803" sldId="298"/>
        </pc:sldMkLst>
        <pc:spChg chg="add mod">
          <ac:chgData name="Weiffenbach, Brent" userId="e8c75bad-f68e-42ef-ba9c-67ec3e33b6b7" providerId="ADAL" clId="{CA33C161-084A-4694-9171-C6C90649D37A}" dt="2023-12-07T08:11:52.134" v="3177" actId="20577"/>
          <ac:spMkLst>
            <pc:docMk/>
            <pc:sldMk cId="3497417803" sldId="298"/>
            <ac:spMk id="4" creationId="{20FE50DC-0C30-29E3-C9CC-88B4D521EAED}"/>
          </ac:spMkLst>
        </pc:spChg>
        <pc:picChg chg="mod">
          <ac:chgData name="Weiffenbach, Brent" userId="e8c75bad-f68e-42ef-ba9c-67ec3e33b6b7" providerId="ADAL" clId="{CA33C161-084A-4694-9171-C6C90649D37A}" dt="2023-12-05T21:51:39.808" v="2153" actId="1035"/>
          <ac:picMkLst>
            <pc:docMk/>
            <pc:sldMk cId="3497417803" sldId="298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52:04.042" v="2156" actId="14100"/>
          <ac:picMkLst>
            <pc:docMk/>
            <pc:sldMk cId="3497417803" sldId="298"/>
            <ac:picMk id="3" creationId="{01C75106-0E74-CD54-1F2A-E0413E39E540}"/>
          </ac:picMkLst>
        </pc:picChg>
      </pc:sldChg>
      <pc:sldChg chg="addSp modSp add ord">
        <pc:chgData name="Weiffenbach, Brent" userId="e8c75bad-f68e-42ef-ba9c-67ec3e33b6b7" providerId="ADAL" clId="{CA33C161-084A-4694-9171-C6C90649D37A}" dt="2023-12-07T08:12:09.991" v="3178"/>
        <pc:sldMkLst>
          <pc:docMk/>
          <pc:sldMk cId="3055490424" sldId="299"/>
        </pc:sldMkLst>
        <pc:spChg chg="add mod">
          <ac:chgData name="Weiffenbach, Brent" userId="e8c75bad-f68e-42ef-ba9c-67ec3e33b6b7" providerId="ADAL" clId="{CA33C161-084A-4694-9171-C6C90649D37A}" dt="2023-12-07T08:12:09.991" v="3178"/>
          <ac:spMkLst>
            <pc:docMk/>
            <pc:sldMk cId="3055490424" sldId="299"/>
            <ac:spMk id="3" creationId="{53B5B75D-381E-2025-9C45-23AE7A36F8AF}"/>
          </ac:spMkLst>
        </pc:spChg>
      </pc:sldChg>
      <pc:sldChg chg="addSp modSp add mod modTransition">
        <pc:chgData name="Weiffenbach, Brent" userId="e8c75bad-f68e-42ef-ba9c-67ec3e33b6b7" providerId="ADAL" clId="{CA33C161-084A-4694-9171-C6C90649D37A}" dt="2023-12-07T08:13:40.746" v="3202" actId="20577"/>
        <pc:sldMkLst>
          <pc:docMk/>
          <pc:sldMk cId="567887183" sldId="300"/>
        </pc:sldMkLst>
        <pc:spChg chg="add mod">
          <ac:chgData name="Weiffenbach, Brent" userId="e8c75bad-f68e-42ef-ba9c-67ec3e33b6b7" providerId="ADAL" clId="{CA33C161-084A-4694-9171-C6C90649D37A}" dt="2023-12-07T08:13:40.746" v="3202" actId="20577"/>
          <ac:spMkLst>
            <pc:docMk/>
            <pc:sldMk cId="567887183" sldId="300"/>
            <ac:spMk id="6" creationId="{7B08DE42-B3FF-AADF-2BD4-67CDE06C4514}"/>
          </ac:spMkLst>
        </pc:spChg>
        <pc:picChg chg="mod">
          <ac:chgData name="Weiffenbach, Brent" userId="e8c75bad-f68e-42ef-ba9c-67ec3e33b6b7" providerId="ADAL" clId="{CA33C161-084A-4694-9171-C6C90649D37A}" dt="2023-12-06T07:31:28.605" v="2727" actId="1036"/>
          <ac:picMkLst>
            <pc:docMk/>
            <pc:sldMk cId="567887183" sldId="300"/>
            <ac:picMk id="2" creationId="{D1246692-B133-C2B5-5BCA-B5E3B6C65D4B}"/>
          </ac:picMkLst>
        </pc:picChg>
        <pc:picChg chg="add mod">
          <ac:chgData name="Weiffenbach, Brent" userId="e8c75bad-f68e-42ef-ba9c-67ec3e33b6b7" providerId="ADAL" clId="{CA33C161-084A-4694-9171-C6C90649D37A}" dt="2023-12-05T21:58:23.647" v="2240" actId="1037"/>
          <ac:picMkLst>
            <pc:docMk/>
            <pc:sldMk cId="567887183" sldId="300"/>
            <ac:picMk id="4" creationId="{D8EF6A7A-D500-FF56-D0D2-8E95F942DEE0}"/>
          </ac:picMkLst>
        </pc:picChg>
      </pc:sldChg>
      <pc:sldChg chg="addSp modSp add mod ord">
        <pc:chgData name="Weiffenbach, Brent" userId="e8c75bad-f68e-42ef-ba9c-67ec3e33b6b7" providerId="ADAL" clId="{CA33C161-084A-4694-9171-C6C90649D37A}" dt="2023-12-07T08:13:53.343" v="3204" actId="1076"/>
        <pc:sldMkLst>
          <pc:docMk/>
          <pc:sldMk cId="2930851898" sldId="301"/>
        </pc:sldMkLst>
        <pc:spChg chg="add mod">
          <ac:chgData name="Weiffenbach, Brent" userId="e8c75bad-f68e-42ef-ba9c-67ec3e33b6b7" providerId="ADAL" clId="{CA33C161-084A-4694-9171-C6C90649D37A}" dt="2023-12-07T08:13:53.343" v="3204" actId="1076"/>
          <ac:spMkLst>
            <pc:docMk/>
            <pc:sldMk cId="2930851898" sldId="301"/>
            <ac:spMk id="4" creationId="{1D2E8627-F501-73B7-A795-605FAA70B9A0}"/>
          </ac:spMkLst>
        </pc:spChg>
      </pc:sldChg>
      <pc:sldChg chg="addSp delSp modSp new mod modTransition setBg setClrOvrMap">
        <pc:chgData name="Weiffenbach, Brent" userId="e8c75bad-f68e-42ef-ba9c-67ec3e33b6b7" providerId="ADAL" clId="{CA33C161-084A-4694-9171-C6C90649D37A}" dt="2023-12-10T15:08:03.845" v="3290" actId="1076"/>
        <pc:sldMkLst>
          <pc:docMk/>
          <pc:sldMk cId="536778570" sldId="302"/>
        </pc:sldMkLst>
        <pc:spChg chg="del mod">
          <ac:chgData name="Weiffenbach, Brent" userId="e8c75bad-f68e-42ef-ba9c-67ec3e33b6b7" providerId="ADAL" clId="{CA33C161-084A-4694-9171-C6C90649D37A}" dt="2023-12-05T22:05:25.714" v="2533" actId="478"/>
          <ac:spMkLst>
            <pc:docMk/>
            <pc:sldMk cId="536778570" sldId="302"/>
            <ac:spMk id="2" creationId="{0DACD172-B6AC-01E4-ED0B-B91A8C43B0D2}"/>
          </ac:spMkLst>
        </pc:spChg>
        <pc:spChg chg="del mod ord">
          <ac:chgData name="Weiffenbach, Brent" userId="e8c75bad-f68e-42ef-ba9c-67ec3e33b6b7" providerId="ADAL" clId="{CA33C161-084A-4694-9171-C6C90649D37A}" dt="2023-12-05T22:06:45.725" v="2572" actId="26606"/>
          <ac:spMkLst>
            <pc:docMk/>
            <pc:sldMk cId="536778570" sldId="302"/>
            <ac:spMk id="3" creationId="{C0E9E4FB-F726-4881-1CBD-4E7AAD2CCC0D}"/>
          </ac:spMkLst>
        </pc:spChg>
        <pc:spChg chg="add mod">
          <ac:chgData name="Weiffenbach, Brent" userId="e8c75bad-f68e-42ef-ba9c-67ec3e33b6b7" providerId="ADAL" clId="{CA33C161-084A-4694-9171-C6C90649D37A}" dt="2023-12-06T10:17:41.465" v="2950" actId="122"/>
          <ac:spMkLst>
            <pc:docMk/>
            <pc:sldMk cId="536778570" sldId="302"/>
            <ac:spMk id="8" creationId="{690EC219-7989-6E3F-1542-096007C4B79C}"/>
          </ac:spMkLst>
        </pc:spChg>
        <pc:spChg chg="mod topLvl">
          <ac:chgData name="Weiffenbach, Brent" userId="e8c75bad-f68e-42ef-ba9c-67ec3e33b6b7" providerId="ADAL" clId="{CA33C161-084A-4694-9171-C6C90649D37A}" dt="2023-12-05T22:09:54.029" v="2604" actId="165"/>
          <ac:spMkLst>
            <pc:docMk/>
            <pc:sldMk cId="536778570" sldId="302"/>
            <ac:spMk id="10" creationId="{C0AC495A-D25A-E02C-C3CA-060006446F5D}"/>
          </ac:spMkLst>
        </pc:spChg>
        <pc:spChg chg="mod topLvl">
          <ac:chgData name="Weiffenbach, Brent" userId="e8c75bad-f68e-42ef-ba9c-67ec3e33b6b7" providerId="ADAL" clId="{CA33C161-084A-4694-9171-C6C90649D37A}" dt="2023-12-05T22:11:36.009" v="2621" actId="113"/>
          <ac:spMkLst>
            <pc:docMk/>
            <pc:sldMk cId="536778570" sldId="302"/>
            <ac:spMk id="11" creationId="{E3C750B8-A900-907F-9320-7B6D8498EC90}"/>
          </ac:spMkLst>
        </pc:spChg>
        <pc:spChg chg="mod topLvl">
          <ac:chgData name="Weiffenbach, Brent" userId="e8c75bad-f68e-42ef-ba9c-67ec3e33b6b7" providerId="ADAL" clId="{CA33C161-084A-4694-9171-C6C90649D37A}" dt="2023-12-05T22:10:26.990" v="2608" actId="208"/>
          <ac:spMkLst>
            <pc:docMk/>
            <pc:sldMk cId="536778570" sldId="302"/>
            <ac:spMk id="12" creationId="{479FB113-784F-B17D-A9A6-14AF28BB1953}"/>
          </ac:spMkLst>
        </pc:spChg>
        <pc:spChg chg="add del">
          <ac:chgData name="Weiffenbach, Brent" userId="e8c75bad-f68e-42ef-ba9c-67ec3e33b6b7" providerId="ADAL" clId="{CA33C161-084A-4694-9171-C6C90649D37A}" dt="2023-12-05T22:06:29.819" v="2570" actId="26606"/>
          <ac:spMkLst>
            <pc:docMk/>
            <pc:sldMk cId="536778570" sldId="302"/>
            <ac:spMk id="13" creationId="{9228552E-C8B1-4A80-8448-0787CE0FC704}"/>
          </ac:spMkLst>
        </pc:spChg>
        <pc:spChg chg="mod topLvl">
          <ac:chgData name="Weiffenbach, Brent" userId="e8c75bad-f68e-42ef-ba9c-67ec3e33b6b7" providerId="ADAL" clId="{CA33C161-084A-4694-9171-C6C90649D37A}" dt="2023-12-05T22:12:00.592" v="2627" actId="20577"/>
          <ac:spMkLst>
            <pc:docMk/>
            <pc:sldMk cId="536778570" sldId="302"/>
            <ac:spMk id="14" creationId="{A4211246-3287-C7F2-844E-D58DDA019F81}"/>
          </ac:spMkLst>
        </pc:spChg>
        <pc:spChg chg="mod topLvl">
          <ac:chgData name="Weiffenbach, Brent" userId="e8c75bad-f68e-42ef-ba9c-67ec3e33b6b7" providerId="ADAL" clId="{CA33C161-084A-4694-9171-C6C90649D37A}" dt="2023-12-05T22:10:49.159" v="2610" actId="208"/>
          <ac:spMkLst>
            <pc:docMk/>
            <pc:sldMk cId="536778570" sldId="302"/>
            <ac:spMk id="15" creationId="{3C94E0D5-9089-C6FF-5BCB-A42D2B98ECA0}"/>
          </ac:spMkLst>
        </pc:spChg>
        <pc:spChg chg="mod topLvl">
          <ac:chgData name="Weiffenbach, Brent" userId="e8c75bad-f68e-42ef-ba9c-67ec3e33b6b7" providerId="ADAL" clId="{CA33C161-084A-4694-9171-C6C90649D37A}" dt="2023-12-05T22:11:38.897" v="2623" actId="113"/>
          <ac:spMkLst>
            <pc:docMk/>
            <pc:sldMk cId="536778570" sldId="302"/>
            <ac:spMk id="16" creationId="{E0B87DF1-EFFE-DF18-7CFC-D59670D59D74}"/>
          </ac:spMkLst>
        </pc:spChg>
        <pc:spChg chg="mod topLvl">
          <ac:chgData name="Weiffenbach, Brent" userId="e8c75bad-f68e-42ef-ba9c-67ec3e33b6b7" providerId="ADAL" clId="{CA33C161-084A-4694-9171-C6C90649D37A}" dt="2023-12-05T22:10:55.107" v="2611" actId="208"/>
          <ac:spMkLst>
            <pc:docMk/>
            <pc:sldMk cId="536778570" sldId="302"/>
            <ac:spMk id="17" creationId="{72539966-A96A-5EB4-9916-D53F37F3A257}"/>
          </ac:spMkLst>
        </pc:spChg>
        <pc:spChg chg="add del">
          <ac:chgData name="Weiffenbach, Brent" userId="e8c75bad-f68e-42ef-ba9c-67ec3e33b6b7" providerId="ADAL" clId="{CA33C161-084A-4694-9171-C6C90649D37A}" dt="2023-12-05T22:07:40.844" v="2586" actId="26606"/>
          <ac:spMkLst>
            <pc:docMk/>
            <pc:sldMk cId="536778570" sldId="302"/>
            <ac:spMk id="18" creationId="{C5E6CFF1-2F42-4E10-9A97-F116F46F53FE}"/>
          </ac:spMkLst>
        </pc:spChg>
        <pc:spChg chg="mod topLvl">
          <ac:chgData name="Weiffenbach, Brent" userId="e8c75bad-f68e-42ef-ba9c-67ec3e33b6b7" providerId="ADAL" clId="{CA33C161-084A-4694-9171-C6C90649D37A}" dt="2023-12-05T22:11:40.231" v="2624" actId="113"/>
          <ac:spMkLst>
            <pc:docMk/>
            <pc:sldMk cId="536778570" sldId="302"/>
            <ac:spMk id="19" creationId="{CC664FAA-1278-315C-83E6-BD882F6841C0}"/>
          </ac:spMkLst>
        </pc:spChg>
        <pc:spChg chg="add del">
          <ac:chgData name="Weiffenbach, Brent" userId="e8c75bad-f68e-42ef-ba9c-67ec3e33b6b7" providerId="ADAL" clId="{CA33C161-084A-4694-9171-C6C90649D37A}" dt="2023-12-05T22:07:40.844" v="2586" actId="26606"/>
          <ac:spMkLst>
            <pc:docMk/>
            <pc:sldMk cId="536778570" sldId="302"/>
            <ac:spMk id="27" creationId="{C5E6CFF1-2F42-4E10-9A97-F116F46F53FE}"/>
          </ac:spMkLst>
        </pc:spChg>
        <pc:grpChg chg="add del mod">
          <ac:chgData name="Weiffenbach, Brent" userId="e8c75bad-f68e-42ef-ba9c-67ec3e33b6b7" providerId="ADAL" clId="{CA33C161-084A-4694-9171-C6C90649D37A}" dt="2023-12-06T10:22:03.901" v="3005" actId="478"/>
          <ac:grpSpMkLst>
            <pc:docMk/>
            <pc:sldMk cId="536778570" sldId="302"/>
            <ac:grpSpMk id="2" creationId="{314CE810-4F93-C21D-532A-4F5B433803DE}"/>
          </ac:grpSpMkLst>
        </pc:grpChg>
        <pc:grpChg chg="del mod">
          <ac:chgData name="Weiffenbach, Brent" userId="e8c75bad-f68e-42ef-ba9c-67ec3e33b6b7" providerId="ADAL" clId="{CA33C161-084A-4694-9171-C6C90649D37A}" dt="2023-12-05T22:09:54.029" v="2604" actId="165"/>
          <ac:grpSpMkLst>
            <pc:docMk/>
            <pc:sldMk cId="536778570" sldId="302"/>
            <ac:grpSpMk id="9" creationId="{6C413A92-320E-2C69-59FC-B3EEF8E3644F}"/>
          </ac:grpSpMkLst>
        </pc:grpChg>
        <pc:graphicFrameChg chg="add del mod modGraphic">
          <ac:chgData name="Weiffenbach, Brent" userId="e8c75bad-f68e-42ef-ba9c-67ec3e33b6b7" providerId="ADAL" clId="{CA33C161-084A-4694-9171-C6C90649D37A}" dt="2023-12-05T22:09:09.518" v="2601" actId="18245"/>
          <ac:graphicFrameMkLst>
            <pc:docMk/>
            <pc:sldMk cId="536778570" sldId="302"/>
            <ac:graphicFrameMk id="22" creationId="{96CFDA34-F49A-2D22-3269-EBF432D985AE}"/>
          </ac:graphicFrameMkLst>
        </pc:graphicFrameChg>
        <pc:picChg chg="mod">
          <ac:chgData name="Weiffenbach, Brent" userId="e8c75bad-f68e-42ef-ba9c-67ec3e33b6b7" providerId="ADAL" clId="{CA33C161-084A-4694-9171-C6C90649D37A}" dt="2023-12-06T10:21:38.899" v="3003" actId="1076"/>
          <ac:picMkLst>
            <pc:docMk/>
            <pc:sldMk cId="536778570" sldId="302"/>
            <ac:picMk id="3" creationId="{E7E4C839-78D1-01B3-9117-9EE18324716F}"/>
          </ac:picMkLst>
        </pc:picChg>
        <pc:picChg chg="mod">
          <ac:chgData name="Weiffenbach, Brent" userId="e8c75bad-f68e-42ef-ba9c-67ec3e33b6b7" providerId="ADAL" clId="{CA33C161-084A-4694-9171-C6C90649D37A}" dt="2023-12-06T10:21:38.899" v="3003" actId="1076"/>
          <ac:picMkLst>
            <pc:docMk/>
            <pc:sldMk cId="536778570" sldId="302"/>
            <ac:picMk id="4" creationId="{05E244B5-CBE6-E267-2074-60656239B642}"/>
          </ac:picMkLst>
        </pc:picChg>
        <pc:picChg chg="add del mod">
          <ac:chgData name="Weiffenbach, Brent" userId="e8c75bad-f68e-42ef-ba9c-67ec3e33b6b7" providerId="ADAL" clId="{CA33C161-084A-4694-9171-C6C90649D37A}" dt="2023-12-05T22:03:17.682" v="2377" actId="478"/>
          <ac:picMkLst>
            <pc:docMk/>
            <pc:sldMk cId="536778570" sldId="302"/>
            <ac:picMk id="4" creationId="{F67C7DE5-9E55-36F9-9000-1DE1FAE79CE6}"/>
          </ac:picMkLst>
        </pc:picChg>
        <pc:picChg chg="mod">
          <ac:chgData name="Weiffenbach, Brent" userId="e8c75bad-f68e-42ef-ba9c-67ec3e33b6b7" providerId="ADAL" clId="{CA33C161-084A-4694-9171-C6C90649D37A}" dt="2023-12-06T10:21:38.899" v="3003" actId="1076"/>
          <ac:picMkLst>
            <pc:docMk/>
            <pc:sldMk cId="536778570" sldId="302"/>
            <ac:picMk id="5" creationId="{2F37C655-54DC-B1F3-21C0-9E2C52AE283D}"/>
          </ac:picMkLst>
        </pc:picChg>
        <pc:picChg chg="add del mod">
          <ac:chgData name="Weiffenbach, Brent" userId="e8c75bad-f68e-42ef-ba9c-67ec3e33b6b7" providerId="ADAL" clId="{CA33C161-084A-4694-9171-C6C90649D37A}" dt="2023-12-05T22:03:16.598" v="2376"/>
          <ac:picMkLst>
            <pc:docMk/>
            <pc:sldMk cId="536778570" sldId="302"/>
            <ac:picMk id="5" creationId="{DB28014F-8DC4-25CA-D617-240D5FCF26D7}"/>
          </ac:picMkLst>
        </pc:picChg>
        <pc:picChg chg="add mod ord">
          <ac:chgData name="Weiffenbach, Brent" userId="e8c75bad-f68e-42ef-ba9c-67ec3e33b6b7" providerId="ADAL" clId="{CA33C161-084A-4694-9171-C6C90649D37A}" dt="2023-12-10T15:08:03.845" v="3290" actId="1076"/>
          <ac:picMkLst>
            <pc:docMk/>
            <pc:sldMk cId="536778570" sldId="302"/>
            <ac:picMk id="6" creationId="{852C925A-8433-36A1-9D01-06EB82ACD9C5}"/>
          </ac:picMkLst>
        </pc:picChg>
        <pc:cxnChg chg="add del">
          <ac:chgData name="Weiffenbach, Brent" userId="e8c75bad-f68e-42ef-ba9c-67ec3e33b6b7" providerId="ADAL" clId="{CA33C161-084A-4694-9171-C6C90649D37A}" dt="2023-12-05T22:07:40.844" v="2586" actId="26606"/>
          <ac:cxnSpMkLst>
            <pc:docMk/>
            <pc:sldMk cId="536778570" sldId="302"/>
            <ac:cxnSpMk id="20" creationId="{96A8629B-8289-498B-939B-1CA0C106182C}"/>
          </ac:cxnSpMkLst>
        </pc:cxnChg>
        <pc:cxnChg chg="add del">
          <ac:chgData name="Weiffenbach, Brent" userId="e8c75bad-f68e-42ef-ba9c-67ec3e33b6b7" providerId="ADAL" clId="{CA33C161-084A-4694-9171-C6C90649D37A}" dt="2023-12-05T22:07:40.844" v="2586" actId="26606"/>
          <ac:cxnSpMkLst>
            <pc:docMk/>
            <pc:sldMk cId="536778570" sldId="302"/>
            <ac:cxnSpMk id="29" creationId="{96A8629B-8289-498B-939B-1CA0C106182C}"/>
          </ac:cxnSpMkLst>
        </pc:cxnChg>
      </pc:sldChg>
      <pc:sldChg chg="addSp delSp modSp add mod addAnim delAnim modAnim">
        <pc:chgData name="Weiffenbach, Brent" userId="e8c75bad-f68e-42ef-ba9c-67ec3e33b6b7" providerId="ADAL" clId="{CA33C161-084A-4694-9171-C6C90649D37A}" dt="2023-12-06T10:26:45.452" v="3058" actId="166"/>
        <pc:sldMkLst>
          <pc:docMk/>
          <pc:sldMk cId="482455469" sldId="303"/>
        </pc:sldMkLst>
        <pc:spChg chg="mod">
          <ac:chgData name="Weiffenbach, Brent" userId="e8c75bad-f68e-42ef-ba9c-67ec3e33b6b7" providerId="ADAL" clId="{CA33C161-084A-4694-9171-C6C90649D37A}" dt="2023-12-06T10:20:36.781" v="2990" actId="26606"/>
          <ac:spMkLst>
            <pc:docMk/>
            <pc:sldMk cId="482455469" sldId="303"/>
            <ac:spMk id="2" creationId="{4580E4D5-41F9-458F-B2CE-CC6F2A80FD93}"/>
          </ac:spMkLst>
        </pc:spChg>
        <pc:spChg chg="add del">
          <ac:chgData name="Weiffenbach, Brent" userId="e8c75bad-f68e-42ef-ba9c-67ec3e33b6b7" providerId="ADAL" clId="{CA33C161-084A-4694-9171-C6C90649D37A}" dt="2023-12-06T10:20:07.474" v="2988" actId="26606"/>
          <ac:spMkLst>
            <pc:docMk/>
            <pc:sldMk cId="482455469" sldId="303"/>
            <ac:spMk id="33" creationId="{53F29798-D584-4792-9B62-3F5F5C36D619}"/>
          </ac:spMkLst>
        </pc:spChg>
        <pc:spChg chg="add del">
          <ac:chgData name="Weiffenbach, Brent" userId="e8c75bad-f68e-42ef-ba9c-67ec3e33b6b7" providerId="ADAL" clId="{CA33C161-084A-4694-9171-C6C90649D37A}" dt="2023-12-06T10:20:36.781" v="2990" actId="26606"/>
          <ac:spMkLst>
            <pc:docMk/>
            <pc:sldMk cId="482455469" sldId="303"/>
            <ac:spMk id="1032" creationId="{8E8E9D3F-8FFC-44B7-BFB9-B2888CCB5A83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33" creationId="{AC8EEB0F-BA72-49AC-956F-331B60FDE79E}"/>
          </ac:spMkLst>
        </pc:spChg>
        <pc:spChg chg="add del">
          <ac:chgData name="Weiffenbach, Brent" userId="e8c75bad-f68e-42ef-ba9c-67ec3e33b6b7" providerId="ADAL" clId="{CA33C161-084A-4694-9171-C6C90649D37A}" dt="2023-12-06T10:20:36.781" v="2990" actId="26606"/>
          <ac:spMkLst>
            <pc:docMk/>
            <pc:sldMk cId="482455469" sldId="303"/>
            <ac:spMk id="1034" creationId="{96A4C419-5959-41E1-8F5D-4385DE6B3CE4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35" creationId="{8CC700D5-9809-43F4-89D5-7DBBCB0DCC10}"/>
          </ac:spMkLst>
        </pc:spChg>
        <pc:spChg chg="add del">
          <ac:chgData name="Weiffenbach, Brent" userId="e8c75bad-f68e-42ef-ba9c-67ec3e33b6b7" providerId="ADAL" clId="{CA33C161-084A-4694-9171-C6C90649D37A}" dt="2023-12-06T10:20:36.781" v="2990" actId="26606"/>
          <ac:spMkLst>
            <pc:docMk/>
            <pc:sldMk cId="482455469" sldId="303"/>
            <ac:spMk id="1036" creationId="{DF923961-7523-4DA3-A6B8-16492042BC39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37" creationId="{C7163242-6303-46DC-BAC1-2A204F061321}"/>
          </ac:spMkLst>
        </pc:spChg>
        <pc:spChg chg="add del">
          <ac:chgData name="Weiffenbach, Brent" userId="e8c75bad-f68e-42ef-ba9c-67ec3e33b6b7" providerId="ADAL" clId="{CA33C161-084A-4694-9171-C6C90649D37A}" dt="2023-12-06T10:26:07.402" v="3040" actId="26606"/>
          <ac:spMkLst>
            <pc:docMk/>
            <pc:sldMk cId="482455469" sldId="303"/>
            <ac:spMk id="1038" creationId="{70155189-D96C-4527-B0EC-654B946BE615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39" creationId="{9A5160F0-6244-48E8-9E71-1F51EA90C9E2}"/>
          </ac:spMkLst>
        </pc:spChg>
        <pc:spChg chg="add">
          <ac:chgData name="Weiffenbach, Brent" userId="e8c75bad-f68e-42ef-ba9c-67ec3e33b6b7" providerId="ADAL" clId="{CA33C161-084A-4694-9171-C6C90649D37A}" dt="2023-12-06T10:26:07.402" v="3040" actId="26606"/>
          <ac:spMkLst>
            <pc:docMk/>
            <pc:sldMk cId="482455469" sldId="303"/>
            <ac:spMk id="1040" creationId="{70155189-D96C-4527-B0EC-654B946BE615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41" creationId="{9BDFF5CA-602C-465F-8BC3-59C9963028BE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43" creationId="{D289228A-771B-48F6-B5DF-7A63EA32421C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45" creationId="{31D5EF21-94C4-481A-BD01-3D29FB305BD9}"/>
          </ac:spMkLst>
        </pc:spChg>
        <pc:spChg chg="add del">
          <ac:chgData name="Weiffenbach, Brent" userId="e8c75bad-f68e-42ef-ba9c-67ec3e33b6b7" providerId="ADAL" clId="{CA33C161-084A-4694-9171-C6C90649D37A}" dt="2023-12-06T10:19:43.628" v="2986" actId="26606"/>
          <ac:spMkLst>
            <pc:docMk/>
            <pc:sldMk cId="482455469" sldId="303"/>
            <ac:spMk id="1047" creationId="{805C4C40-D70E-4C4F-B228-98A0A6132603}"/>
          </ac:spMkLst>
        </pc:spChg>
        <pc:grpChg chg="add del mod">
          <ac:chgData name="Weiffenbach, Brent" userId="e8c75bad-f68e-42ef-ba9c-67ec3e33b6b7" providerId="ADAL" clId="{CA33C161-084A-4694-9171-C6C90649D37A}" dt="2023-12-06T10:22:01.170" v="3004" actId="165"/>
          <ac:grpSpMkLst>
            <pc:docMk/>
            <pc:sldMk cId="482455469" sldId="303"/>
            <ac:grpSpMk id="6" creationId="{53EE3FFE-F676-8B40-E762-25617F7EC6A0}"/>
          </ac:grpSpMkLst>
        </pc:grpChg>
        <pc:grpChg chg="add del mod">
          <ac:chgData name="Weiffenbach, Brent" userId="e8c75bad-f68e-42ef-ba9c-67ec3e33b6b7" providerId="ADAL" clId="{CA33C161-084A-4694-9171-C6C90649D37A}" dt="2023-12-06T10:23:22.960" v="3010" actId="478"/>
          <ac:grpSpMkLst>
            <pc:docMk/>
            <pc:sldMk cId="482455469" sldId="303"/>
            <ac:grpSpMk id="7" creationId="{E1B6CC42-FDAD-C2A2-0CAA-179C35B15965}"/>
          </ac:grpSpMkLst>
        </pc:grpChg>
        <pc:grpChg chg="del">
          <ac:chgData name="Weiffenbach, Brent" userId="e8c75bad-f68e-42ef-ba9c-67ec3e33b6b7" providerId="ADAL" clId="{CA33C161-084A-4694-9171-C6C90649D37A}" dt="2023-12-06T10:18:06.138" v="2954" actId="478"/>
          <ac:grpSpMkLst>
            <pc:docMk/>
            <pc:sldMk cId="482455469" sldId="303"/>
            <ac:grpSpMk id="42" creationId="{83D7F443-906F-93B1-40A1-AB47931D6C3C}"/>
          </ac:grpSpMkLst>
        </pc:grpChg>
        <pc:grpChg chg="del">
          <ac:chgData name="Weiffenbach, Brent" userId="e8c75bad-f68e-42ef-ba9c-67ec3e33b6b7" providerId="ADAL" clId="{CA33C161-084A-4694-9171-C6C90649D37A}" dt="2023-12-06T10:18:08.201" v="2956" actId="478"/>
          <ac:grpSpMkLst>
            <pc:docMk/>
            <pc:sldMk cId="482455469" sldId="303"/>
            <ac:grpSpMk id="50" creationId="{FFFA7DAA-9F8B-38BB-E603-D058E8A5F358}"/>
          </ac:grpSpMkLst>
        </pc:grpChg>
        <pc:picChg chg="add del mod">
          <ac:chgData name="Weiffenbach, Brent" userId="e8c75bad-f68e-42ef-ba9c-67ec3e33b6b7" providerId="ADAL" clId="{CA33C161-084A-4694-9171-C6C90649D37A}" dt="2023-12-06T10:20:43.438" v="2994" actId="478"/>
          <ac:picMkLst>
            <pc:docMk/>
            <pc:sldMk cId="482455469" sldId="303"/>
            <ac:picMk id="3" creationId="{3344561E-341A-C72D-E875-4AB97031B7D4}"/>
          </ac:picMkLst>
        </pc:picChg>
        <pc:picChg chg="add del mod ord">
          <ac:chgData name="Weiffenbach, Brent" userId="e8c75bad-f68e-42ef-ba9c-67ec3e33b6b7" providerId="ADAL" clId="{CA33C161-084A-4694-9171-C6C90649D37A}" dt="2023-12-06T10:26:01.399" v="3037" actId="478"/>
          <ac:picMkLst>
            <pc:docMk/>
            <pc:sldMk cId="482455469" sldId="303"/>
            <ac:picMk id="4" creationId="{5FE8313C-2EDE-0248-E1D4-652A623C8B88}"/>
          </ac:picMkLst>
        </pc:picChg>
        <pc:picChg chg="del">
          <ac:chgData name="Weiffenbach, Brent" userId="e8c75bad-f68e-42ef-ba9c-67ec3e33b6b7" providerId="ADAL" clId="{CA33C161-084A-4694-9171-C6C90649D37A}" dt="2023-12-06T10:18:07.638" v="2955" actId="478"/>
          <ac:picMkLst>
            <pc:docMk/>
            <pc:sldMk cId="482455469" sldId="303"/>
            <ac:picMk id="5" creationId="{330CBC89-19BF-6BCA-34A1-45061E836AD7}"/>
          </ac:picMkLst>
        </pc:picChg>
        <pc:picChg chg="mod">
          <ac:chgData name="Weiffenbach, Brent" userId="e8c75bad-f68e-42ef-ba9c-67ec3e33b6b7" providerId="ADAL" clId="{CA33C161-084A-4694-9171-C6C90649D37A}" dt="2023-12-06T10:23:15.330" v="3006"/>
          <ac:picMkLst>
            <pc:docMk/>
            <pc:sldMk cId="482455469" sldId="303"/>
            <ac:picMk id="8" creationId="{B4E12111-832A-A9C9-E1C2-414D8293679B}"/>
          </ac:picMkLst>
        </pc:picChg>
        <pc:picChg chg="del mod ord">
          <ac:chgData name="Weiffenbach, Brent" userId="e8c75bad-f68e-42ef-ba9c-67ec3e33b6b7" providerId="ADAL" clId="{CA33C161-084A-4694-9171-C6C90649D37A}" dt="2023-12-06T10:20:14.106" v="2989" actId="478"/>
          <ac:picMkLst>
            <pc:docMk/>
            <pc:sldMk cId="482455469" sldId="303"/>
            <ac:picMk id="9" creationId="{625A8E64-40AD-CA90-AB94-B38CC553F919}"/>
          </ac:picMkLst>
        </pc:picChg>
        <pc:picChg chg="mod">
          <ac:chgData name="Weiffenbach, Brent" userId="e8c75bad-f68e-42ef-ba9c-67ec3e33b6b7" providerId="ADAL" clId="{CA33C161-084A-4694-9171-C6C90649D37A}" dt="2023-12-06T10:23:15.330" v="3006"/>
          <ac:picMkLst>
            <pc:docMk/>
            <pc:sldMk cId="482455469" sldId="303"/>
            <ac:picMk id="10" creationId="{8A23F5E2-D509-39E8-640E-56029C715FE1}"/>
          </ac:picMkLst>
        </pc:picChg>
        <pc:picChg chg="del">
          <ac:chgData name="Weiffenbach, Brent" userId="e8c75bad-f68e-42ef-ba9c-67ec3e33b6b7" providerId="ADAL" clId="{CA33C161-084A-4694-9171-C6C90649D37A}" dt="2023-12-06T10:18:05.669" v="2953" actId="478"/>
          <ac:picMkLst>
            <pc:docMk/>
            <pc:sldMk cId="482455469" sldId="303"/>
            <ac:picMk id="11" creationId="{D7182564-1384-54AC-CED7-9911EEE9D0D0}"/>
          </ac:picMkLst>
        </pc:picChg>
        <pc:picChg chg="mod">
          <ac:chgData name="Weiffenbach, Brent" userId="e8c75bad-f68e-42ef-ba9c-67ec3e33b6b7" providerId="ADAL" clId="{CA33C161-084A-4694-9171-C6C90649D37A}" dt="2023-12-06T10:23:15.330" v="3006"/>
          <ac:picMkLst>
            <pc:docMk/>
            <pc:sldMk cId="482455469" sldId="303"/>
            <ac:picMk id="12" creationId="{164CCDEA-6B97-2043-92DD-A27AFD07E0DA}"/>
          </ac:picMkLst>
        </pc:picChg>
        <pc:picChg chg="add del mod">
          <ac:chgData name="Weiffenbach, Brent" userId="e8c75bad-f68e-42ef-ba9c-67ec3e33b6b7" providerId="ADAL" clId="{CA33C161-084A-4694-9171-C6C90649D37A}" dt="2023-12-06T10:23:39.688" v="3018" actId="478"/>
          <ac:picMkLst>
            <pc:docMk/>
            <pc:sldMk cId="482455469" sldId="303"/>
            <ac:picMk id="14" creationId="{70E5492D-F759-A2F7-CE6E-BE758E967C00}"/>
          </ac:picMkLst>
        </pc:picChg>
        <pc:picChg chg="add del mod">
          <ac:chgData name="Weiffenbach, Brent" userId="e8c75bad-f68e-42ef-ba9c-67ec3e33b6b7" providerId="ADAL" clId="{CA33C161-084A-4694-9171-C6C90649D37A}" dt="2023-12-06T10:23:39.181" v="3017" actId="478"/>
          <ac:picMkLst>
            <pc:docMk/>
            <pc:sldMk cId="482455469" sldId="303"/>
            <ac:picMk id="17" creationId="{4950B3FC-469B-0C48-9657-22656A88BC25}"/>
          </ac:picMkLst>
        </pc:picChg>
        <pc:picChg chg="add del mod">
          <ac:chgData name="Weiffenbach, Brent" userId="e8c75bad-f68e-42ef-ba9c-67ec3e33b6b7" providerId="ADAL" clId="{CA33C161-084A-4694-9171-C6C90649D37A}" dt="2023-12-06T10:24:34.352" v="3024" actId="478"/>
          <ac:picMkLst>
            <pc:docMk/>
            <pc:sldMk cId="482455469" sldId="303"/>
            <ac:picMk id="19" creationId="{F90C700E-77EC-81AC-1D98-7FD55F0142EE}"/>
          </ac:picMkLst>
        </pc:picChg>
        <pc:picChg chg="add mod">
          <ac:chgData name="Weiffenbach, Brent" userId="e8c75bad-f68e-42ef-ba9c-67ec3e33b6b7" providerId="ADAL" clId="{CA33C161-084A-4694-9171-C6C90649D37A}" dt="2023-12-06T10:26:07.402" v="3040" actId="26606"/>
          <ac:picMkLst>
            <pc:docMk/>
            <pc:sldMk cId="482455469" sldId="303"/>
            <ac:picMk id="21" creationId="{0296A00C-0068-DF44-5971-95C3473DD353}"/>
          </ac:picMkLst>
        </pc:picChg>
        <pc:picChg chg="add mod ord">
          <ac:chgData name="Weiffenbach, Brent" userId="e8c75bad-f68e-42ef-ba9c-67ec3e33b6b7" providerId="ADAL" clId="{CA33C161-084A-4694-9171-C6C90649D37A}" dt="2023-12-06T10:26:07.402" v="3040" actId="26606"/>
          <ac:picMkLst>
            <pc:docMk/>
            <pc:sldMk cId="482455469" sldId="303"/>
            <ac:picMk id="23" creationId="{E50149AC-65BD-155D-A493-2E7FDB0BDF04}"/>
          </ac:picMkLst>
        </pc:picChg>
        <pc:picChg chg="add mod ord">
          <ac:chgData name="Weiffenbach, Brent" userId="e8c75bad-f68e-42ef-ba9c-67ec3e33b6b7" providerId="ADAL" clId="{CA33C161-084A-4694-9171-C6C90649D37A}" dt="2023-12-06T10:26:45.452" v="3058" actId="166"/>
          <ac:picMkLst>
            <pc:docMk/>
            <pc:sldMk cId="482455469" sldId="303"/>
            <ac:picMk id="24" creationId="{9CD206BB-AEB4-450D-02DF-0B91B659B330}"/>
          </ac:picMkLst>
        </pc:picChg>
        <pc:picChg chg="add del mod ord topLvl">
          <ac:chgData name="Weiffenbach, Brent" userId="e8c75bad-f68e-42ef-ba9c-67ec3e33b6b7" providerId="ADAL" clId="{CA33C161-084A-4694-9171-C6C90649D37A}" dt="2023-12-06T10:25:11.473" v="3034" actId="478"/>
          <ac:picMkLst>
            <pc:docMk/>
            <pc:sldMk cId="482455469" sldId="303"/>
            <ac:picMk id="1026" creationId="{0BD3906D-723A-DD8D-7814-AD8F817C6587}"/>
          </ac:picMkLst>
        </pc:picChg>
        <pc:picChg chg="add del mod ord topLvl">
          <ac:chgData name="Weiffenbach, Brent" userId="e8c75bad-f68e-42ef-ba9c-67ec3e33b6b7" providerId="ADAL" clId="{CA33C161-084A-4694-9171-C6C90649D37A}" dt="2023-12-06T10:24:31.039" v="3023" actId="478"/>
          <ac:picMkLst>
            <pc:docMk/>
            <pc:sldMk cId="482455469" sldId="303"/>
            <ac:picMk id="1028" creationId="{ADAA0504-9047-5D0B-829F-4532DCE7F523}"/>
          </ac:picMkLst>
        </pc:picChg>
        <pc:picChg chg="add mod topLvl">
          <ac:chgData name="Weiffenbach, Brent" userId="e8c75bad-f68e-42ef-ba9c-67ec3e33b6b7" providerId="ADAL" clId="{CA33C161-084A-4694-9171-C6C90649D37A}" dt="2023-12-06T10:26:12.350" v="3053" actId="1037"/>
          <ac:picMkLst>
            <pc:docMk/>
            <pc:sldMk cId="482455469" sldId="303"/>
            <ac:picMk id="1030" creationId="{85F6FF56-F884-1B6F-A355-FF3A81B94D99}"/>
          </ac:picMkLst>
        </pc:picChg>
      </pc:sldChg>
      <pc:sldChg chg="addSp delSp modSp new del mod setBg delAnim modAnim">
        <pc:chgData name="Weiffenbach, Brent" userId="e8c75bad-f68e-42ef-ba9c-67ec3e33b6b7" providerId="ADAL" clId="{CA33C161-084A-4694-9171-C6C90649D37A}" dt="2023-12-10T12:40:58.451" v="3289" actId="47"/>
        <pc:sldMkLst>
          <pc:docMk/>
          <pc:sldMk cId="1257320144" sldId="304"/>
        </pc:sldMkLst>
        <pc:spChg chg="mod">
          <ac:chgData name="Weiffenbach, Brent" userId="e8c75bad-f68e-42ef-ba9c-67ec3e33b6b7" providerId="ADAL" clId="{CA33C161-084A-4694-9171-C6C90649D37A}" dt="2023-12-08T10:47:26.872" v="3229"/>
          <ac:spMkLst>
            <pc:docMk/>
            <pc:sldMk cId="1257320144" sldId="304"/>
            <ac:spMk id="5" creationId="{6A69FACC-473F-FE28-3ABF-9FD388DBAEE0}"/>
          </ac:spMkLst>
        </pc:spChg>
        <pc:spChg chg="mod">
          <ac:chgData name="Weiffenbach, Brent" userId="e8c75bad-f68e-42ef-ba9c-67ec3e33b6b7" providerId="ADAL" clId="{CA33C161-084A-4694-9171-C6C90649D37A}" dt="2023-12-08T10:47:26.872" v="3229"/>
          <ac:spMkLst>
            <pc:docMk/>
            <pc:sldMk cId="1257320144" sldId="304"/>
            <ac:spMk id="6" creationId="{16B29826-F143-C085-5EAB-D9897054ED06}"/>
          </ac:spMkLst>
        </pc:spChg>
        <pc:grpChg chg="add del mod">
          <ac:chgData name="Weiffenbach, Brent" userId="e8c75bad-f68e-42ef-ba9c-67ec3e33b6b7" providerId="ADAL" clId="{CA33C161-084A-4694-9171-C6C90649D37A}" dt="2023-12-08T10:47:33.659" v="3230" actId="478"/>
          <ac:grpSpMkLst>
            <pc:docMk/>
            <pc:sldMk cId="1257320144" sldId="304"/>
            <ac:grpSpMk id="4" creationId="{05707AB6-D562-F571-F66A-F6EDCB7206A4}"/>
          </ac:grpSpMkLst>
        </pc:grpChg>
        <pc:picChg chg="add del mod">
          <ac:chgData name="Weiffenbach, Brent" userId="e8c75bad-f68e-42ef-ba9c-67ec3e33b6b7" providerId="ADAL" clId="{CA33C161-084A-4694-9171-C6C90649D37A}" dt="2023-12-08T10:48:51.101" v="3259" actId="478"/>
          <ac:picMkLst>
            <pc:docMk/>
            <pc:sldMk cId="1257320144" sldId="304"/>
            <ac:picMk id="3" creationId="{7F0B277B-AA03-374E-9E13-2D8D6BFC3FCE}"/>
          </ac:picMkLst>
        </pc:picChg>
        <pc:picChg chg="add del mod">
          <ac:chgData name="Weiffenbach, Brent" userId="e8c75bad-f68e-42ef-ba9c-67ec3e33b6b7" providerId="ADAL" clId="{CA33C161-084A-4694-9171-C6C90649D37A}" dt="2023-12-08T10:48:51.101" v="3259" actId="478"/>
          <ac:picMkLst>
            <pc:docMk/>
            <pc:sldMk cId="1257320144" sldId="304"/>
            <ac:picMk id="8" creationId="{CFB44521-165C-9F21-1D57-57124997245A}"/>
          </ac:picMkLst>
        </pc:picChg>
        <pc:picChg chg="add del mod ord modCrop">
          <ac:chgData name="Weiffenbach, Brent" userId="e8c75bad-f68e-42ef-ba9c-67ec3e33b6b7" providerId="ADAL" clId="{CA33C161-084A-4694-9171-C6C90649D37A}" dt="2023-12-08T10:48:51.101" v="3259" actId="478"/>
          <ac:picMkLst>
            <pc:docMk/>
            <pc:sldMk cId="1257320144" sldId="304"/>
            <ac:picMk id="10" creationId="{2E4904B2-F33B-915C-7DD6-3F6521810A64}"/>
          </ac:picMkLst>
        </pc:picChg>
        <pc:picChg chg="add del">
          <ac:chgData name="Weiffenbach, Brent" userId="e8c75bad-f68e-42ef-ba9c-67ec3e33b6b7" providerId="ADAL" clId="{CA33C161-084A-4694-9171-C6C90649D37A}" dt="2023-12-08T10:47:16.199" v="3226"/>
          <ac:picMkLst>
            <pc:docMk/>
            <pc:sldMk cId="1257320144" sldId="304"/>
            <ac:picMk id="1026" creationId="{BE8C33B9-530B-EEA7-E612-6A5E195BBF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B3FA6-BE5A-454D-94A0-B6525B80F1A3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21217-F8F8-4443-9FE5-D1061DAA2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21217-F8F8-4443-9FE5-D1061DAA2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465D0-C0F9-E62D-E48D-03E946606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B5922-78B9-0B19-83A5-D0FBD67A3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56CF1-2A22-11F2-FD62-28335982D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4BCDC-5CCC-3F40-E0FC-164221F4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5F48D-DF31-BD04-2930-99CE1940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43169-BDF4-ED2C-1CCA-0D950386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0511F-E988-9888-3D46-2E8D5F9B1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B8EA7-13E3-6695-C2E3-85CD6A1D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B9941-8DD4-DE5A-A308-9FB83857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6D5C2-0F86-92C8-72AA-A6A98C01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DA034-DCDB-C540-35BB-9F0121A7F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95026-E1F1-278D-E275-F35A87C33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C1F08-71E9-40ED-B023-DEFADA14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11BBC-EDED-0229-8629-1D1E0020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56860-72B6-50BD-0CB9-B0E465C4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6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54EB1-A3CB-1B32-466D-F7D29597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9BEBE-66B2-3A80-0D44-E8338E89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4AA2-7520-66A3-AE2B-2BA1A40A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0DEDC-AB45-0B17-7B1E-EF327394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17952-FED1-F7A7-13C6-3D6A7D81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4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7786-5A7B-C51A-CCED-9EF67CC9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91A99-7586-427A-02B6-470AA4A7F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89D63-FD9A-2EFA-72E8-5F203C14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96F63-811C-DB5B-8859-E66C3CEB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324B7-F2EC-D8EB-E5C3-8996B48D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4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2423-273E-09B0-F265-195D6244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1B242-EEE4-C5BC-10F4-163EAE706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058A8-19D8-C3AC-2B30-D3AD84A8B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592BA-F91B-E23F-7CA5-F9681B99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F7976-84B0-14AD-6CA6-CBFD37F5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FDC94-689E-1162-C77D-22A6B7C36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CA46-3835-64D3-8C87-0CADAE1E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0EDD9-035A-66B3-044F-B64E34EDD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74ED9-2E0E-FA56-CAF4-CE28DAAD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2CBEF-55E6-9F3C-2753-F71CA4F2A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2CB774-AA88-D006-9FD6-90A870AEB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B32AF-8CF5-4E5E-768F-BDBAB0B4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BF8E9F-20B9-4A85-277F-FA193230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56974-6113-FB1D-4506-5FF10F1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C4344-3474-B7F2-4341-53B7ACD3F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983C5-8D77-3A8E-066B-F1BEBA5E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5FC73-00BC-BC90-5456-414F2923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605A7-7C3F-B718-B1B1-C728FA55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2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549A5-01B9-0300-5C72-D12D2B37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A08836-D22B-7B41-70E9-5BC939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134F-76B7-D590-A16D-1B4600CA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9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3572A-011C-EDAD-6AA2-767D2E5E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DBFEE-1323-3C69-D60A-7EC1766DC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83CA0-8443-DCC1-8EB6-2EC8B8427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0022A-7838-D778-2CB3-0B20B9DB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32A0F-B38D-04D7-A4A8-C8C03074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0B103-ECBC-B987-5347-C412E4C6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38D8-4D7A-CCD5-B135-55FD4974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61F6FA-9001-5451-9ADB-51EF96722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F245-D0E4-4568-56B7-82FB6EC0E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5E489-04EE-B4BF-AB89-915167DF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D7EEF-375A-EA8D-6BD4-241939C1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1F675-AB5B-E9C7-9B0E-02718B06F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48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EE04-6D8C-1537-1FB8-365FB366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31C24-0A96-F65C-6C81-8FAA34A2F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650FF-BCD6-8A79-8509-FB51EAA6B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CBFD2-38DA-4EE5-9EFB-54F3CC4C53BE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219BF-E402-2B2C-54B9-B97AB06E9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36AB0-5D8D-0D8E-F6A2-7AB0665D2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A2829-901E-4DAE-AAE0-B175B1CB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3.jpeg"/><Relationship Id="rId7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uilding with a yellow and white sign&#10;&#10;Description automatically generated">
            <a:extLst>
              <a:ext uri="{FF2B5EF4-FFF2-40B4-BE49-F238E27FC236}">
                <a16:creationId xmlns:a16="http://schemas.microsoft.com/office/drawing/2014/main" id="{E5AA5E4F-BDE7-3A2B-70F1-275792C10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194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1AECA-CD75-E176-A9D9-C5FA0D49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 b="1">
                <a:ln w="22225">
                  <a:solidFill>
                    <a:schemeClr val="tx1"/>
                  </a:solidFill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Barista Skills Program Pipeline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B3B29-8CAA-4148-4CDD-164EFB973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81584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Brent Weiffenbach, Kenyon Coleman, Scott West, Sean Sullivan</a:t>
            </a:r>
          </a:p>
        </p:txBody>
      </p:sp>
    </p:spTree>
    <p:extLst>
      <p:ext uri="{BB962C8B-B14F-4D97-AF65-F5344CB8AC3E}">
        <p14:creationId xmlns:p14="http://schemas.microsoft.com/office/powerpoint/2010/main" val="1948027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D0B14BFC-A63D-B1E0-692D-77B53AB65A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4066"/>
          <a:stretch/>
        </p:blipFill>
        <p:spPr>
          <a:xfrm>
            <a:off x="-30175200" y="-32357725"/>
            <a:ext cx="72542400" cy="50481324"/>
          </a:xfrm>
          <a:prstGeom prst="rect">
            <a:avLst/>
          </a:prstGeom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A7CFEED1-D33D-A9C2-16E0-65EF1D2B94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2924" y="-12235080"/>
            <a:ext cx="32397847" cy="31328160"/>
          </a:xfrm>
          <a:prstGeom prst="rect">
            <a:avLst/>
          </a:prstGeom>
        </p:spPr>
      </p:pic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0E4D5-41F9-458F-B2CE-CC6F2A8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of the New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CBC89-19BF-6BCA-34A1-45061E836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" y="4904695"/>
            <a:ext cx="12188952" cy="1218892"/>
          </a:xfrm>
          <a:prstGeom prst="rect">
            <a:avLst/>
          </a:prstGeom>
        </p:spPr>
      </p:pic>
      <p:pic>
        <p:nvPicPr>
          <p:cNvPr id="11" name="Picture 10" descr="A black background with a black rectangle and 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D7182564-1384-54AC-CED7-9911EEE9D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" y="1493913"/>
            <a:ext cx="12192000" cy="24907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B4FBEC9-DD6C-5918-20B5-7F3AE7F53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080" y="3851838"/>
            <a:ext cx="12192000" cy="1473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65E33F-B0F6-8EB0-83C3-F6286B6D3153}"/>
              </a:ext>
            </a:extLst>
          </p:cNvPr>
          <p:cNvSpPr/>
          <p:nvPr/>
        </p:nvSpPr>
        <p:spPr>
          <a:xfrm>
            <a:off x="9539821" y="1744462"/>
            <a:ext cx="1077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CDC51-7868-60D7-CB0B-14DC2BE4E04F}"/>
              </a:ext>
            </a:extLst>
          </p:cNvPr>
          <p:cNvSpPr/>
          <p:nvPr/>
        </p:nvSpPr>
        <p:spPr>
          <a:xfrm>
            <a:off x="9286355" y="4416217"/>
            <a:ext cx="158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E0F10-DD55-9BCF-5356-E294735173FE}"/>
              </a:ext>
            </a:extLst>
          </p:cNvPr>
          <p:cNvSpPr/>
          <p:nvPr/>
        </p:nvSpPr>
        <p:spPr>
          <a:xfrm>
            <a:off x="-2913180" y="3196661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17967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0128EDA5-2E37-DC0B-3CAB-86B8F51E8F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10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CE5908AD-085B-3C01-3B93-BEAA3EA4D0F5}"/>
              </a:ext>
            </a:extLst>
          </p:cNvPr>
          <p:cNvPicPr/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4066"/>
          <a:stretch/>
        </p:blipFill>
        <p:spPr>
          <a:xfrm>
            <a:off x="-30175200" y="-28776325"/>
            <a:ext cx="72542400" cy="50481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5D7B4-3966-47D7-18BD-F0204BA26B58}"/>
              </a:ext>
            </a:extLst>
          </p:cNvPr>
          <p:cNvSpPr txBox="1">
            <a:spLocks/>
          </p:cNvSpPr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/>
              <a:t>Current Process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EB418-56F2-4CDF-E3C8-F3417D569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5414861"/>
            <a:ext cx="12188952" cy="121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background with a black rectangle and 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2F58D6F-4CF3-5F43-F5CA-3328A70CC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617"/>
            <a:ext cx="12192000" cy="249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5CE8A-5464-3F2B-1490-8C56EBB4D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1838"/>
            <a:ext cx="12192000" cy="147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D27A22-C8F4-4171-EEAF-DEE670189070}"/>
              </a:ext>
            </a:extLst>
          </p:cNvPr>
          <p:cNvSpPr txBox="1">
            <a:spLocks/>
          </p:cNvSpPr>
          <p:nvPr/>
        </p:nvSpPr>
        <p:spPr>
          <a:xfrm>
            <a:off x="1988820" y="-990600"/>
            <a:ext cx="8214360" cy="927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The Hope Exchange Screening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B926CC-D2A8-F9EF-D2F7-56D92710D7F5}"/>
              </a:ext>
            </a:extLst>
          </p:cNvPr>
          <p:cNvSpPr/>
          <p:nvPr/>
        </p:nvSpPr>
        <p:spPr>
          <a:xfrm>
            <a:off x="9539823" y="1493520"/>
            <a:ext cx="1077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C9EE75-921A-0757-C141-8C24500D143A}"/>
              </a:ext>
            </a:extLst>
          </p:cNvPr>
          <p:cNvSpPr/>
          <p:nvPr/>
        </p:nvSpPr>
        <p:spPr>
          <a:xfrm>
            <a:off x="9179725" y="3233917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30753D-E8D5-64CD-84E3-8C8C16B4B70C}"/>
              </a:ext>
            </a:extLst>
          </p:cNvPr>
          <p:cNvSpPr/>
          <p:nvPr/>
        </p:nvSpPr>
        <p:spPr>
          <a:xfrm>
            <a:off x="9286355" y="4934377"/>
            <a:ext cx="158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46726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26D40112-3A8C-5634-040A-6AD56A3E2738}"/>
              </a:ext>
            </a:extLst>
          </p:cNvPr>
          <p:cNvPicPr/>
          <p:nvPr/>
        </p:nvPicPr>
        <p:blipFill rotWithShape="1">
          <a:blip r:embed="rId2">
            <a:alphaModFix am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4066"/>
          <a:stretch/>
        </p:blipFill>
        <p:spPr>
          <a:xfrm>
            <a:off x="-30175200" y="-28776325"/>
            <a:ext cx="72542400" cy="50481324"/>
          </a:xfrm>
          <a:prstGeom prst="rect">
            <a:avLst/>
          </a:prstGeom>
        </p:spPr>
      </p:pic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611"/>
            <a:ext cx="53334798" cy="64460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55DCB9-B1AE-5C0F-0B39-E8C62EB6C690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The Hope Exchange Screening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4EA78D-BCA6-8019-0A03-2BC9CECB58F6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359625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611"/>
            <a:ext cx="53334798" cy="64460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B64F3D-DC2B-B83B-6EAB-7B3585962895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The Hope Exchange Screening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050C9B-66E8-B229-3561-14AA086E8C71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511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9" y="-20650933"/>
            <a:ext cx="392540633" cy="474422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B64F3D-DC2B-B83B-6EAB-7B3585962895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The Hope Exchange Screening</a:t>
            </a:r>
          </a:p>
        </p:txBody>
      </p:sp>
      <p:pic>
        <p:nvPicPr>
          <p:cNvPr id="3" name="Content Placeholder 3" descr="A poster of a person pouring milk into a cup of coffee&#10;&#10;Description automatically generated">
            <a:extLst>
              <a:ext uri="{FF2B5EF4-FFF2-40B4-BE49-F238E27FC236}">
                <a16:creationId xmlns:a16="http://schemas.microsoft.com/office/drawing/2014/main" id="{99D59F51-BD56-0827-77B3-C12E28E87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371" y="1084446"/>
            <a:ext cx="3924116" cy="5573412"/>
          </a:xfrm>
          <a:prstGeom prst="rect">
            <a:avLst/>
          </a:prstGeom>
        </p:spPr>
      </p:pic>
      <p:pic>
        <p:nvPicPr>
          <p:cNvPr id="6" name="Picture 5" descr="A screenshot of a white page&#10;&#10;Description automatically generated">
            <a:extLst>
              <a:ext uri="{FF2B5EF4-FFF2-40B4-BE49-F238E27FC236}">
                <a16:creationId xmlns:a16="http://schemas.microsoft.com/office/drawing/2014/main" id="{F62549AE-981E-A38B-687A-972395B3A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461611"/>
            <a:ext cx="4526351" cy="5198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50E111B-3F0A-9F99-0203-8A9E43E69170}"/>
              </a:ext>
            </a:extLst>
          </p:cNvPr>
          <p:cNvSpPr/>
          <p:nvPr/>
        </p:nvSpPr>
        <p:spPr>
          <a:xfrm>
            <a:off x="5596349" y="3672356"/>
            <a:ext cx="1408980" cy="66135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5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611"/>
            <a:ext cx="53334798" cy="64460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B64F3D-DC2B-B83B-6EAB-7B3585962895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The Hope Exchange Screening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2A629-848D-9283-5045-D45203A32094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09304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-4247232"/>
            <a:ext cx="109917384" cy="132845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6B1324-5742-6507-224C-9E2E0E4C2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F03C6-6DC1-156C-6B3F-1328842BD483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256089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-4247232"/>
            <a:ext cx="109917384" cy="132845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6C33FF-622C-ED00-DDBB-6993871DE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C35B7-8240-EC35-D10E-9BE1532AD018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67977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9877" y="-16478976"/>
            <a:ext cx="323505984" cy="390987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6C33FF-622C-ED00-DDBB-6993871DE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pic>
        <p:nvPicPr>
          <p:cNvPr id="3" name="Content Placeholder 6" descr="A logo for a company&#10;&#10;Description automatically generated">
            <a:extLst>
              <a:ext uri="{FF2B5EF4-FFF2-40B4-BE49-F238E27FC236}">
                <a16:creationId xmlns:a16="http://schemas.microsoft.com/office/drawing/2014/main" id="{1652D3ED-BDC5-76C4-FCE9-19B22145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065" y="1443399"/>
            <a:ext cx="5010955" cy="2319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D2223-F0BC-14B1-34B7-687195AFD149}"/>
              </a:ext>
            </a:extLst>
          </p:cNvPr>
          <p:cNvSpPr txBox="1"/>
          <p:nvPr/>
        </p:nvSpPr>
        <p:spPr>
          <a:xfrm>
            <a:off x="958644" y="4262881"/>
            <a:ext cx="510662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13-day job readiness Course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Teaches skills ranging from resume/CV creation to financial literacy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Located in Manenberg, a dangerous area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Transportation costs were greater than the cost of the training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C4A9B-AA68-DDF1-9A0A-C64F9BF6B5B0}"/>
              </a:ext>
            </a:extLst>
          </p:cNvPr>
          <p:cNvSpPr txBox="1"/>
          <p:nvPr/>
        </p:nvSpPr>
        <p:spPr>
          <a:xfrm>
            <a:off x="6658721" y="4262295"/>
            <a:ext cx="438764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11-day job readiness course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Teaches a similar set of skills to W4AL course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Offered with RedBand or potentially in-house with CCID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Source Sans Pro"/>
              </a:rPr>
              <a:t>Cheaper than W4AL</a:t>
            </a:r>
          </a:p>
        </p:txBody>
      </p:sp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664AB35E-F826-84BF-8690-00DB8CEFA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6" b="62113"/>
          <a:stretch/>
        </p:blipFill>
        <p:spPr>
          <a:xfrm>
            <a:off x="961956" y="1443071"/>
            <a:ext cx="4539253" cy="24552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32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-4247232"/>
            <a:ext cx="109917384" cy="132845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6B1324-5742-6507-224C-9E2E0E4C2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0A0FE-F430-C1E6-2C70-B69F0FCE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628" y="-7863840"/>
            <a:ext cx="91088549" cy="91088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61E470-9F9B-BDE6-5B06-C756A1A808CF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407374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ble car going over a city&#10;&#10;Description automatically generated">
            <a:extLst>
              <a:ext uri="{FF2B5EF4-FFF2-40B4-BE49-F238E27FC236}">
                <a16:creationId xmlns:a16="http://schemas.microsoft.com/office/drawing/2014/main" id="{8AE1E2CA-B39F-A7FF-DD4B-1D2A8D75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b="27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08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1708094"/>
            <a:ext cx="109917384" cy="132845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6B1324-5742-6507-224C-9E2E0E4C2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75106-0E74-CD54-1F2A-E0413E39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628" y="-1371600"/>
            <a:ext cx="91088549" cy="91088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FE50DC-0C30-29E3-C9CC-88B4D521EAED}"/>
              </a:ext>
            </a:extLst>
          </p:cNvPr>
          <p:cNvSpPr/>
          <p:nvPr/>
        </p:nvSpPr>
        <p:spPr>
          <a:xfrm>
            <a:off x="106633" y="6150114"/>
            <a:ext cx="158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497417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5400" y="-4247232"/>
            <a:ext cx="109917384" cy="132845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6B1324-5742-6507-224C-9E2E0E4C23CE}"/>
              </a:ext>
            </a:extLst>
          </p:cNvPr>
          <p:cNvSpPr txBox="1">
            <a:spLocks/>
          </p:cNvSpPr>
          <p:nvPr/>
        </p:nvSpPr>
        <p:spPr>
          <a:xfrm>
            <a:off x="1988820" y="0"/>
            <a:ext cx="8214360" cy="9277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Readiness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B5B75D-381E-2025-9C45-23AE7A36F8AF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055490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1902" y="-1433755"/>
            <a:ext cx="68606603" cy="82917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3EC82A-2E36-ECC5-9ABC-F95A9C97CFA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Barista Training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C8BF9-D08B-B3CE-44EE-1B9587440DDF}"/>
              </a:ext>
            </a:extLst>
          </p:cNvPr>
          <p:cNvSpPr/>
          <p:nvPr/>
        </p:nvSpPr>
        <p:spPr>
          <a:xfrm>
            <a:off x="0" y="0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871929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1902" y="-1433755"/>
            <a:ext cx="68606603" cy="82917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41D179-5A2E-74DA-7679-59C8D30B5BE5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Barista 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B62FDD-E3DD-283E-79C3-D49318AD36A3}"/>
              </a:ext>
            </a:extLst>
          </p:cNvPr>
          <p:cNvSpPr/>
          <p:nvPr/>
        </p:nvSpPr>
        <p:spPr>
          <a:xfrm>
            <a:off x="0" y="0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66369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58179" y="-15740002"/>
            <a:ext cx="303146843" cy="36638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3EC82A-2E36-ECC5-9ABC-F95A9C97CFA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Barista Training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40EA44FB-F174-42DE-A913-E3EEA8AA3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804" y="124170"/>
            <a:ext cx="4431374" cy="571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4ECCF-E0CE-341C-3B14-FF0DA4AD5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734" y="117230"/>
            <a:ext cx="4433462" cy="57004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322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1902" y="-1433755"/>
            <a:ext cx="68606603" cy="82917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3EC82A-2E36-ECC5-9ABC-F95A9C97CFA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Barista Training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1C521D-A444-4758-B58E-34A79FA0E346}"/>
              </a:ext>
            </a:extLst>
          </p:cNvPr>
          <p:cNvSpPr/>
          <p:nvPr/>
        </p:nvSpPr>
        <p:spPr>
          <a:xfrm>
            <a:off x="0" y="0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62650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8733" y="-1621083"/>
            <a:ext cx="83569534" cy="1010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441C93-862E-ADF9-2F5D-F730D902F89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10BD48-1A4B-9E22-EE0B-D8B2BC4A96D2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352039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8733" y="-1621083"/>
            <a:ext cx="83569534" cy="1010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C83D38-D081-2D44-FB31-F5E0DA53B80F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80E98-7D12-A748-9D96-950BCE72E98E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5635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15066" y="-12697742"/>
            <a:ext cx="256779994" cy="310342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441C93-862E-ADF9-2F5D-F730D902F89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pic>
        <p:nvPicPr>
          <p:cNvPr id="4" name="Picture 3" descr="Our Enterprises | Community Grocery">
            <a:extLst>
              <a:ext uri="{FF2B5EF4-FFF2-40B4-BE49-F238E27FC236}">
                <a16:creationId xmlns:a16="http://schemas.microsoft.com/office/drawing/2014/main" id="{9570351A-B79E-F92A-9A8B-8BDF45618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91" r="18057" b="-2"/>
          <a:stretch/>
        </p:blipFill>
        <p:spPr>
          <a:xfrm>
            <a:off x="340542" y="1350029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pic>
        <p:nvPicPr>
          <p:cNvPr id="6" name="Content Placeholder 3" descr="The Hope Exchange - Hardie Property">
            <a:extLst>
              <a:ext uri="{FF2B5EF4-FFF2-40B4-BE49-F238E27FC236}">
                <a16:creationId xmlns:a16="http://schemas.microsoft.com/office/drawing/2014/main" id="{961F2A09-3191-0780-80BB-0DD02EBCC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7" r="11842" b="-1"/>
          <a:stretch/>
        </p:blipFill>
        <p:spPr>
          <a:xfrm>
            <a:off x="4447722" y="1350030"/>
            <a:ext cx="3296555" cy="3296555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0B254FD-C1EB-C5D7-9BFB-9CAB96DB7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4" b="12444"/>
          <a:stretch/>
        </p:blipFill>
        <p:spPr>
          <a:xfrm>
            <a:off x="8554901" y="1350030"/>
            <a:ext cx="3296555" cy="3296555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649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8733" y="-1621083"/>
            <a:ext cx="83569534" cy="1010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441C93-862E-ADF9-2F5D-F730D902F89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D59C9-850A-AD3A-A8C9-D2863170F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3139" y="-5517303"/>
            <a:ext cx="56716426" cy="5671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C5CA8-2938-F758-A0AE-29F918116398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737260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6" name="Picture 5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1FD7FBDD-73FE-2FBD-DB88-7792CF0CC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-325" r="28018" b="324"/>
          <a:stretch/>
        </p:blipFill>
        <p:spPr>
          <a:xfrm>
            <a:off x="-380" y="0"/>
            <a:ext cx="12191981" cy="69161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D8C7E3-0BC3-EB3C-5B46-B5D336B39488}"/>
              </a:ext>
            </a:extLst>
          </p:cNvPr>
          <p:cNvSpPr/>
          <p:nvPr/>
        </p:nvSpPr>
        <p:spPr>
          <a:xfrm>
            <a:off x="1743688" y="680426"/>
            <a:ext cx="87046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~14,000 Homeless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C4F582-F2B6-C84D-BC3A-EE4832FBA1B8}"/>
              </a:ext>
            </a:extLst>
          </p:cNvPr>
          <p:cNvSpPr/>
          <p:nvPr/>
        </p:nvSpPr>
        <p:spPr>
          <a:xfrm>
            <a:off x="1949507" y="4592363"/>
            <a:ext cx="8292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~50% Chronic Homelessness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1EA1DD-D127-A06A-FFBD-5FBB512E3D64}"/>
              </a:ext>
            </a:extLst>
          </p:cNvPr>
          <p:cNvSpPr/>
          <p:nvPr/>
        </p:nvSpPr>
        <p:spPr>
          <a:xfrm>
            <a:off x="2201723" y="2898004"/>
            <a:ext cx="7787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~71% for more than 1 Year</a:t>
            </a:r>
          </a:p>
        </p:txBody>
      </p:sp>
    </p:spTree>
    <p:extLst>
      <p:ext uri="{BB962C8B-B14F-4D97-AF65-F5344CB8AC3E}">
        <p14:creationId xmlns:p14="http://schemas.microsoft.com/office/powerpoint/2010/main" val="24218492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7666" y="4651024"/>
            <a:ext cx="83569534" cy="1010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441C93-862E-ADF9-2F5D-F730D902F89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F6A7A-D500-FF56-D0D2-8E95F942D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3139" y="258657"/>
            <a:ext cx="56716426" cy="5671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08DE42-B3FF-AADF-2BD4-67CDE06C4514}"/>
              </a:ext>
            </a:extLst>
          </p:cNvPr>
          <p:cNvSpPr/>
          <p:nvPr/>
        </p:nvSpPr>
        <p:spPr>
          <a:xfrm>
            <a:off x="106633" y="6150114"/>
            <a:ext cx="158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567887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8733" y="-1621083"/>
            <a:ext cx="83569534" cy="10100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441C93-862E-ADF9-2F5D-F730D902F892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Job Shadowing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2E8627-F501-73B7-A795-605FAA70B9A0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930851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C83D38-D081-2D44-FB31-F5E0DA53B80F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Post Graduation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53831-3683-685B-7A4C-DD21AF642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>
          <a:xfrm>
            <a:off x="-29784056" y="1406560"/>
            <a:ext cx="42105545" cy="5451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CC9A6E-9681-D2EC-CFBA-0AF64FBF334E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045175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C83D38-D081-2D44-FB31-F5E0DA53B80F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Post Graduation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77F6C-391F-0B82-F732-4817D1E19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2"/>
          <a:stretch/>
        </p:blipFill>
        <p:spPr>
          <a:xfrm>
            <a:off x="-29784056" y="1406560"/>
            <a:ext cx="42105545" cy="5451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1E1813-A060-556B-AB51-F03395ED152B}"/>
              </a:ext>
            </a:extLst>
          </p:cNvPr>
          <p:cNvSpPr/>
          <p:nvPr/>
        </p:nvSpPr>
        <p:spPr>
          <a:xfrm>
            <a:off x="0" y="6150114"/>
            <a:ext cx="17979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65584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46692-B133-C2B5-5BCA-B5E3B6C6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53777" y="-11878460"/>
            <a:ext cx="253310123" cy="30614920"/>
          </a:xfrm>
          <a:prstGeom prst="rect">
            <a:avLst/>
          </a:prstGeom>
        </p:spPr>
      </p:pic>
      <p:pic>
        <p:nvPicPr>
          <p:cNvPr id="5" name="Picture 4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F4663D4A-DAF0-7641-C28E-8749F3AD5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869" y="-1371600"/>
            <a:ext cx="15599199" cy="104089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6C83D38-D081-2D44-FB31-F5E0DA53B80F}"/>
              </a:ext>
            </a:extLst>
          </p:cNvPr>
          <p:cNvSpPr txBox="1">
            <a:spLocks/>
          </p:cNvSpPr>
          <p:nvPr/>
        </p:nvSpPr>
        <p:spPr>
          <a:xfrm>
            <a:off x="1988820" y="5930285"/>
            <a:ext cx="8214360" cy="9277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b="1"/>
              <a:t>Post Graduation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6B1CD8-A31E-C8C8-D489-9DCF2421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75" y="117114"/>
            <a:ext cx="1443314" cy="198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659DE0F-EA3A-2322-0A69-7D3B9D9D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81" y="117113"/>
            <a:ext cx="1451583" cy="19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yellow text with a black background&#10;&#10;Description automatically generated">
            <a:extLst>
              <a:ext uri="{FF2B5EF4-FFF2-40B4-BE49-F238E27FC236}">
                <a16:creationId xmlns:a16="http://schemas.microsoft.com/office/drawing/2014/main" id="{AFD2AFCB-1E6B-4CED-4B91-7A4E8A89C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56" y="446552"/>
            <a:ext cx="1816157" cy="132556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7CADD29-5EE8-D588-12AC-26C3498CD3CC}"/>
              </a:ext>
            </a:extLst>
          </p:cNvPr>
          <p:cNvSpPr/>
          <p:nvPr/>
        </p:nvSpPr>
        <p:spPr>
          <a:xfrm>
            <a:off x="4003189" y="965851"/>
            <a:ext cx="1451583" cy="28696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46661EE-47DE-97A9-99E7-E28010376E5A}"/>
              </a:ext>
            </a:extLst>
          </p:cNvPr>
          <p:cNvSpPr/>
          <p:nvPr/>
        </p:nvSpPr>
        <p:spPr>
          <a:xfrm>
            <a:off x="6889764" y="965851"/>
            <a:ext cx="1434992" cy="28696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DC58C3-B8B0-D756-D1A8-9569AC8F32BB}"/>
              </a:ext>
            </a:extLst>
          </p:cNvPr>
          <p:cNvGrpSpPr/>
          <p:nvPr/>
        </p:nvGrpSpPr>
        <p:grpSpPr>
          <a:xfrm>
            <a:off x="3038069" y="2690643"/>
            <a:ext cx="6251806" cy="2979993"/>
            <a:chOff x="1258990" y="1115176"/>
            <a:chExt cx="9556117" cy="4627648"/>
          </a:xfrm>
        </p:grpSpPr>
        <p:pic>
          <p:nvPicPr>
            <p:cNvPr id="15" name="Picture 14" descr="A building with a glass door&#10;&#10;Description automatically generated">
              <a:extLst>
                <a:ext uri="{FF2B5EF4-FFF2-40B4-BE49-F238E27FC236}">
                  <a16:creationId xmlns:a16="http://schemas.microsoft.com/office/drawing/2014/main" id="{99A788F9-F8A8-414B-73A0-1FFA8AC7E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" b="24998"/>
            <a:stretch/>
          </p:blipFill>
          <p:spPr>
            <a:xfrm>
              <a:off x="3733097" y="1115176"/>
              <a:ext cx="4627646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6" name="Picture 15" descr="A storefront with windows&#10;&#10;Description automatically generated">
              <a:extLst>
                <a:ext uri="{FF2B5EF4-FFF2-40B4-BE49-F238E27FC236}">
                  <a16:creationId xmlns:a16="http://schemas.microsoft.com/office/drawing/2014/main" id="{0DB7630C-CE99-0570-F233-9BE1D7AC3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7" r="-1" b="23549"/>
            <a:stretch/>
          </p:blipFill>
          <p:spPr>
            <a:xfrm>
              <a:off x="1258990" y="2128527"/>
              <a:ext cx="2590737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20" name="Picture 19" descr="A window with a sign on it&#10;&#10;Description automatically generated">
              <a:extLst>
                <a:ext uri="{FF2B5EF4-FFF2-40B4-BE49-F238E27FC236}">
                  <a16:creationId xmlns:a16="http://schemas.microsoft.com/office/drawing/2014/main" id="{59420551-16C4-CD4A-13B2-D84981E95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3" r="6180" b="-5"/>
            <a:stretch/>
          </p:blipFill>
          <p:spPr>
            <a:xfrm>
              <a:off x="8237278" y="2128527"/>
              <a:ext cx="2577829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719101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0E4D5-41F9-458F-B2CE-CC6F2A8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Final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Comparison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FA7DAA-9F8B-38BB-E603-D058E8A5F358}"/>
              </a:ext>
            </a:extLst>
          </p:cNvPr>
          <p:cNvGrpSpPr/>
          <p:nvPr/>
        </p:nvGrpSpPr>
        <p:grpSpPr>
          <a:xfrm>
            <a:off x="13208" y="4789514"/>
            <a:ext cx="12192000" cy="1502150"/>
            <a:chOff x="0" y="4380413"/>
            <a:chExt cx="12192000" cy="150215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F894E1E-7D60-7E59-690C-F2D726A5287D}"/>
                </a:ext>
              </a:extLst>
            </p:cNvPr>
            <p:cNvSpPr/>
            <p:nvPr/>
          </p:nvSpPr>
          <p:spPr>
            <a:xfrm>
              <a:off x="0" y="4432867"/>
              <a:ext cx="2078228" cy="1449696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DA9272-E5B5-F7DB-1FD2-97A7942C1CCB}"/>
                </a:ext>
              </a:extLst>
            </p:cNvPr>
            <p:cNvSpPr/>
            <p:nvPr/>
          </p:nvSpPr>
          <p:spPr>
            <a:xfrm>
              <a:off x="3134865" y="4380924"/>
              <a:ext cx="1847850" cy="1449696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35C7E5A-FBD9-E04E-98F7-84E700D4F22D}"/>
                </a:ext>
              </a:extLst>
            </p:cNvPr>
            <p:cNvSpPr/>
            <p:nvPr/>
          </p:nvSpPr>
          <p:spPr>
            <a:xfrm>
              <a:off x="2091944" y="4390440"/>
              <a:ext cx="1042921" cy="1449697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A46B67F-A1F9-2EAD-1752-D6F1CC716269}"/>
                </a:ext>
              </a:extLst>
            </p:cNvPr>
            <p:cNvSpPr/>
            <p:nvPr/>
          </p:nvSpPr>
          <p:spPr>
            <a:xfrm>
              <a:off x="4982715" y="4380414"/>
              <a:ext cx="1363729" cy="1459724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E1BDD41-C2D3-920B-3173-F4B095DF263F}"/>
                </a:ext>
              </a:extLst>
            </p:cNvPr>
            <p:cNvSpPr/>
            <p:nvPr/>
          </p:nvSpPr>
          <p:spPr>
            <a:xfrm>
              <a:off x="6346444" y="4380413"/>
              <a:ext cx="2648966" cy="1459724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AD5FE60-37ED-4667-B7F0-4AEC18626B8E}"/>
                </a:ext>
              </a:extLst>
            </p:cNvPr>
            <p:cNvSpPr/>
            <p:nvPr/>
          </p:nvSpPr>
          <p:spPr>
            <a:xfrm>
              <a:off x="8995410" y="4386407"/>
              <a:ext cx="3196590" cy="1459724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0CBC89-19BF-6BCA-34A1-45061E83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" y="4904695"/>
            <a:ext cx="12188952" cy="121889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3D7F443-906F-93B1-40A1-AB47931D6C3C}"/>
              </a:ext>
            </a:extLst>
          </p:cNvPr>
          <p:cNvGrpSpPr/>
          <p:nvPr/>
        </p:nvGrpSpPr>
        <p:grpSpPr>
          <a:xfrm>
            <a:off x="0" y="1607089"/>
            <a:ext cx="12195807" cy="2654213"/>
            <a:chOff x="-13208" y="1197988"/>
            <a:chExt cx="12195807" cy="2654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5DF2D62-CBAF-8140-C665-884342ED2629}"/>
                </a:ext>
              </a:extLst>
            </p:cNvPr>
            <p:cNvSpPr/>
            <p:nvPr/>
          </p:nvSpPr>
          <p:spPr>
            <a:xfrm>
              <a:off x="-13208" y="1197988"/>
              <a:ext cx="4578096" cy="2637472"/>
            </a:xfrm>
            <a:prstGeom prst="round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30B36446-3DE6-8DAD-DA30-4D3F3FAC6377}"/>
                </a:ext>
              </a:extLst>
            </p:cNvPr>
            <p:cNvSpPr>
              <a:spLocks/>
            </p:cNvSpPr>
            <p:nvPr/>
          </p:nvSpPr>
          <p:spPr>
            <a:xfrm>
              <a:off x="4564888" y="1211470"/>
              <a:ext cx="2943352" cy="2637472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FFC8495-D6D7-E330-D95A-0F37B8ACFDFE}"/>
                </a:ext>
              </a:extLst>
            </p:cNvPr>
            <p:cNvSpPr/>
            <p:nvPr/>
          </p:nvSpPr>
          <p:spPr>
            <a:xfrm>
              <a:off x="7508240" y="1208209"/>
              <a:ext cx="2407920" cy="2637472"/>
            </a:xfrm>
            <a:prstGeom prst="round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D46E6A7-FE02-F51B-504C-228F5916F88C}"/>
                </a:ext>
              </a:extLst>
            </p:cNvPr>
            <p:cNvSpPr/>
            <p:nvPr/>
          </p:nvSpPr>
          <p:spPr>
            <a:xfrm>
              <a:off x="9916160" y="1211469"/>
              <a:ext cx="1595120" cy="2637472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F1B73FC-C643-B06B-9AD6-1803AD3707CF}"/>
                </a:ext>
              </a:extLst>
            </p:cNvPr>
            <p:cNvSpPr/>
            <p:nvPr/>
          </p:nvSpPr>
          <p:spPr>
            <a:xfrm>
              <a:off x="11511280" y="1214729"/>
              <a:ext cx="671319" cy="2637472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black background with a black rectangle and 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D7182564-1384-54AC-CED7-9911EEE9D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" y="1690688"/>
            <a:ext cx="12192000" cy="2490716"/>
          </a:xfrm>
          <a:prstGeom prst="rect">
            <a:avLst/>
          </a:prstGeom>
        </p:spPr>
      </p:pic>
      <p:pic>
        <p:nvPicPr>
          <p:cNvPr id="9" name="Picture 8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625A8E64-40AD-CA90-AB94-B38CC553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029" y="-21945600"/>
            <a:ext cx="47414257" cy="31638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9A2CEA-5315-10DA-CE26-BB1E3E86D0D3}"/>
              </a:ext>
            </a:extLst>
          </p:cNvPr>
          <p:cNvSpPr/>
          <p:nvPr/>
        </p:nvSpPr>
        <p:spPr>
          <a:xfrm>
            <a:off x="10186370" y="1029420"/>
            <a:ext cx="10777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4B9F6C-F796-6E91-1EDB-6E4ADCDE6E65}"/>
              </a:ext>
            </a:extLst>
          </p:cNvPr>
          <p:cNvSpPr/>
          <p:nvPr/>
        </p:nvSpPr>
        <p:spPr>
          <a:xfrm>
            <a:off x="9932904" y="4162869"/>
            <a:ext cx="158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913910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0E4D5-41F9-458F-B2CE-CC6F2A8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/>
              <a:t>Future Implications</a:t>
            </a:r>
          </a:p>
        </p:txBody>
      </p:sp>
      <p:pic>
        <p:nvPicPr>
          <p:cNvPr id="23" name="Picture 22" descr="A green circle with black text&#10;&#10;Description automatically generated">
            <a:extLst>
              <a:ext uri="{FF2B5EF4-FFF2-40B4-BE49-F238E27FC236}">
                <a16:creationId xmlns:a16="http://schemas.microsoft.com/office/drawing/2014/main" id="{E50149AC-65BD-155D-A493-2E7FDB0BD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" y="2785950"/>
            <a:ext cx="3514855" cy="3514855"/>
          </a:xfrm>
          <a:prstGeom prst="rect">
            <a:avLst/>
          </a:prstGeom>
        </p:spPr>
      </p:pic>
      <p:pic>
        <p:nvPicPr>
          <p:cNvPr id="1030" name="Picture 6" descr="Cape Coffee Beans | South Africa's Online Store For Coffee Lovers">
            <a:extLst>
              <a:ext uri="{FF2B5EF4-FFF2-40B4-BE49-F238E27FC236}">
                <a16:creationId xmlns:a16="http://schemas.microsoft.com/office/drawing/2014/main" id="{85F6FF56-F884-1B6F-A355-FF3A81B9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4786" y="3546524"/>
            <a:ext cx="3797536" cy="199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een and yellow circle with a person in the middle&#10;&#10;Description automatically generated">
            <a:extLst>
              <a:ext uri="{FF2B5EF4-FFF2-40B4-BE49-F238E27FC236}">
                <a16:creationId xmlns:a16="http://schemas.microsoft.com/office/drawing/2014/main" id="{0296A00C-0068-DF44-5971-95C3473DD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73" y="3684953"/>
            <a:ext cx="3797536" cy="1716849"/>
          </a:xfrm>
          <a:prstGeom prst="rect">
            <a:avLst/>
          </a:prstGeom>
        </p:spPr>
      </p:pic>
      <p:pic>
        <p:nvPicPr>
          <p:cNvPr id="24" name="Picture 23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9CD206BB-AEB4-450D-02DF-0B91B659B3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949" y="-6143631"/>
            <a:ext cx="22778779" cy="151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54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w of coffee cups on a table&#10;&#10;Description automatically generated">
            <a:extLst>
              <a:ext uri="{FF2B5EF4-FFF2-40B4-BE49-F238E27FC236}">
                <a16:creationId xmlns:a16="http://schemas.microsoft.com/office/drawing/2014/main" id="{852C925A-8433-36A1-9D01-06EB82ACD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 b="114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90EC219-7989-6E3F-1542-096007C4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052955" cy="4726276"/>
          </a:xfrm>
        </p:spPr>
        <p:txBody>
          <a:bodyPr>
            <a:normAutofit/>
          </a:bodyPr>
          <a:lstStyle/>
          <a:p>
            <a:pPr algn="ctr"/>
            <a:r>
              <a:rPr lang="en-US" sz="8000">
                <a:ln w="22225">
                  <a:solidFill>
                    <a:srgbClr val="FFFFFF"/>
                  </a:solidFill>
                </a:ln>
                <a:noFill/>
              </a:rPr>
              <a:t>Conclusions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C0AC495A-D25A-E02C-C3CA-060006446F5D}"/>
              </a:ext>
            </a:extLst>
          </p:cNvPr>
          <p:cNvSpPr/>
          <p:nvPr/>
        </p:nvSpPr>
        <p:spPr>
          <a:xfrm>
            <a:off x="7534641" y="1065862"/>
            <a:ext cx="3860002" cy="0"/>
          </a:xfrm>
          <a:prstGeom prst="line">
            <a:avLst/>
          </a:prstGeom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3C750B8-A900-907F-9320-7B6D8498EC90}"/>
              </a:ext>
            </a:extLst>
          </p:cNvPr>
          <p:cNvSpPr/>
          <p:nvPr/>
        </p:nvSpPr>
        <p:spPr>
          <a:xfrm>
            <a:off x="7534641" y="1065862"/>
            <a:ext cx="3860002" cy="1181568"/>
          </a:xfrm>
          <a:custGeom>
            <a:avLst/>
            <a:gdLst>
              <a:gd name="connsiteX0" fmla="*/ 0 w 3860002"/>
              <a:gd name="connsiteY0" fmla="*/ 0 h 1181568"/>
              <a:gd name="connsiteX1" fmla="*/ 3860002 w 3860002"/>
              <a:gd name="connsiteY1" fmla="*/ 0 h 1181568"/>
              <a:gd name="connsiteX2" fmla="*/ 3860002 w 3860002"/>
              <a:gd name="connsiteY2" fmla="*/ 1181568 h 1181568"/>
              <a:gd name="connsiteX3" fmla="*/ 0 w 3860002"/>
              <a:gd name="connsiteY3" fmla="*/ 1181568 h 1181568"/>
              <a:gd name="connsiteX4" fmla="*/ 0 w 3860002"/>
              <a:gd name="connsiteY4" fmla="*/ 0 h 11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002" h="1181568">
                <a:moveTo>
                  <a:pt x="0" y="0"/>
                </a:moveTo>
                <a:lnTo>
                  <a:pt x="3860002" y="0"/>
                </a:lnTo>
                <a:lnTo>
                  <a:pt x="3860002" y="1181568"/>
                </a:lnTo>
                <a:lnTo>
                  <a:pt x="0" y="1181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Increased</a:t>
            </a:r>
            <a:r>
              <a:rPr lang="en-US" sz="2800" kern="1200"/>
              <a:t> </a:t>
            </a:r>
            <a:r>
              <a:rPr lang="en-US" sz="2800" kern="1200">
                <a:solidFill>
                  <a:schemeClr val="accent2"/>
                </a:solidFill>
              </a:rPr>
              <a:t>Communication</a:t>
            </a: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79FB113-784F-B17D-A9A6-14AF28BB1953}"/>
              </a:ext>
            </a:extLst>
          </p:cNvPr>
          <p:cNvSpPr/>
          <p:nvPr/>
        </p:nvSpPr>
        <p:spPr>
          <a:xfrm>
            <a:off x="7534641" y="2247430"/>
            <a:ext cx="386000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211246-3287-C7F2-844E-D58DDA019F81}"/>
              </a:ext>
            </a:extLst>
          </p:cNvPr>
          <p:cNvSpPr/>
          <p:nvPr/>
        </p:nvSpPr>
        <p:spPr>
          <a:xfrm>
            <a:off x="7534641" y="2247430"/>
            <a:ext cx="3860002" cy="1181568"/>
          </a:xfrm>
          <a:custGeom>
            <a:avLst/>
            <a:gdLst>
              <a:gd name="connsiteX0" fmla="*/ 0 w 3860002"/>
              <a:gd name="connsiteY0" fmla="*/ 0 h 1181568"/>
              <a:gd name="connsiteX1" fmla="*/ 3860002 w 3860002"/>
              <a:gd name="connsiteY1" fmla="*/ 0 h 1181568"/>
              <a:gd name="connsiteX2" fmla="*/ 3860002 w 3860002"/>
              <a:gd name="connsiteY2" fmla="*/ 1181568 h 1181568"/>
              <a:gd name="connsiteX3" fmla="*/ 0 w 3860002"/>
              <a:gd name="connsiteY3" fmla="*/ 1181568 h 1181568"/>
              <a:gd name="connsiteX4" fmla="*/ 0 w 3860002"/>
              <a:gd name="connsiteY4" fmla="*/ 0 h 11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002" h="1181568">
                <a:moveTo>
                  <a:pt x="0" y="0"/>
                </a:moveTo>
                <a:lnTo>
                  <a:pt x="3860002" y="0"/>
                </a:lnTo>
                <a:lnTo>
                  <a:pt x="3860002" y="1181568"/>
                </a:lnTo>
                <a:lnTo>
                  <a:pt x="0" y="1181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New</a:t>
            </a:r>
            <a:r>
              <a:rPr lang="en-US" sz="2800" kern="1200"/>
              <a:t> 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chemeClr val="accent4"/>
                </a:solidFill>
              </a:rPr>
              <a:t>Partners</a:t>
            </a: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3C94E0D5-9089-C6FF-5BCB-A42D2B98ECA0}"/>
              </a:ext>
            </a:extLst>
          </p:cNvPr>
          <p:cNvSpPr/>
          <p:nvPr/>
        </p:nvSpPr>
        <p:spPr>
          <a:xfrm>
            <a:off x="7534641" y="3428999"/>
            <a:ext cx="386000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B87DF1-EFFE-DF18-7CFC-D59670D59D74}"/>
              </a:ext>
            </a:extLst>
          </p:cNvPr>
          <p:cNvSpPr/>
          <p:nvPr/>
        </p:nvSpPr>
        <p:spPr>
          <a:xfrm>
            <a:off x="7534641" y="3428999"/>
            <a:ext cx="3860002" cy="1181568"/>
          </a:xfrm>
          <a:custGeom>
            <a:avLst/>
            <a:gdLst>
              <a:gd name="connsiteX0" fmla="*/ 0 w 3860002"/>
              <a:gd name="connsiteY0" fmla="*/ 0 h 1181568"/>
              <a:gd name="connsiteX1" fmla="*/ 3860002 w 3860002"/>
              <a:gd name="connsiteY1" fmla="*/ 0 h 1181568"/>
              <a:gd name="connsiteX2" fmla="*/ 3860002 w 3860002"/>
              <a:gd name="connsiteY2" fmla="*/ 1181568 h 1181568"/>
              <a:gd name="connsiteX3" fmla="*/ 0 w 3860002"/>
              <a:gd name="connsiteY3" fmla="*/ 1181568 h 1181568"/>
              <a:gd name="connsiteX4" fmla="*/ 0 w 3860002"/>
              <a:gd name="connsiteY4" fmla="*/ 0 h 11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002" h="1181568">
                <a:moveTo>
                  <a:pt x="0" y="0"/>
                </a:moveTo>
                <a:lnTo>
                  <a:pt x="3860002" y="0"/>
                </a:lnTo>
                <a:lnTo>
                  <a:pt x="3860002" y="1181568"/>
                </a:lnTo>
                <a:lnTo>
                  <a:pt x="0" y="1181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Greater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chemeClr val="accent5"/>
                </a:solidFill>
              </a:rPr>
              <a:t>Funding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72539966-A96A-5EB4-9916-D53F37F3A257}"/>
              </a:ext>
            </a:extLst>
          </p:cNvPr>
          <p:cNvSpPr/>
          <p:nvPr/>
        </p:nvSpPr>
        <p:spPr>
          <a:xfrm>
            <a:off x="7534641" y="4610568"/>
            <a:ext cx="386000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C664FAA-1278-315C-83E6-BD882F6841C0}"/>
              </a:ext>
            </a:extLst>
          </p:cNvPr>
          <p:cNvSpPr/>
          <p:nvPr/>
        </p:nvSpPr>
        <p:spPr>
          <a:xfrm>
            <a:off x="7534641" y="4610568"/>
            <a:ext cx="3860002" cy="1181568"/>
          </a:xfrm>
          <a:custGeom>
            <a:avLst/>
            <a:gdLst>
              <a:gd name="connsiteX0" fmla="*/ 0 w 3860002"/>
              <a:gd name="connsiteY0" fmla="*/ 0 h 1181568"/>
              <a:gd name="connsiteX1" fmla="*/ 3860002 w 3860002"/>
              <a:gd name="connsiteY1" fmla="*/ 0 h 1181568"/>
              <a:gd name="connsiteX2" fmla="*/ 3860002 w 3860002"/>
              <a:gd name="connsiteY2" fmla="*/ 1181568 h 1181568"/>
              <a:gd name="connsiteX3" fmla="*/ 0 w 3860002"/>
              <a:gd name="connsiteY3" fmla="*/ 1181568 h 1181568"/>
              <a:gd name="connsiteX4" fmla="*/ 0 w 3860002"/>
              <a:gd name="connsiteY4" fmla="*/ 0 h 11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0002" h="1181568">
                <a:moveTo>
                  <a:pt x="0" y="0"/>
                </a:moveTo>
                <a:lnTo>
                  <a:pt x="3860002" y="0"/>
                </a:lnTo>
                <a:lnTo>
                  <a:pt x="3860002" y="1181568"/>
                </a:lnTo>
                <a:lnTo>
                  <a:pt x="0" y="11815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/>
              <a:t>Better</a:t>
            </a:r>
          </a:p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>
                <a:solidFill>
                  <a:schemeClr val="accent6"/>
                </a:solidFill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536778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yellow building&#10;&#10;Description automatically generated">
            <a:extLst>
              <a:ext uri="{FF2B5EF4-FFF2-40B4-BE49-F238E27FC236}">
                <a16:creationId xmlns:a16="http://schemas.microsoft.com/office/drawing/2014/main" id="{983B7B62-5BC3-6FB8-BF10-231E5A29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6" r="-2" b="8209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1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B1B9DBC7-EFBE-54DA-9BC0-98D3E9878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21851"/>
          <a:stretch/>
        </p:blipFill>
        <p:spPr>
          <a:xfrm>
            <a:off x="-7310047" y="-4111903"/>
            <a:ext cx="26812093" cy="15081805"/>
          </a:xfrm>
          <a:prstGeom prst="rect">
            <a:avLst/>
          </a:prstGeom>
          <a:ln>
            <a:solidFill>
              <a:srgbClr val="F8F000"/>
            </a:solidFill>
          </a:ln>
        </p:spPr>
      </p:pic>
      <p:pic>
        <p:nvPicPr>
          <p:cNvPr id="5" name="Content Placeholder 4" descr="A person standing in front of a yellow building&#10;&#10;Description automatically generated">
            <a:extLst>
              <a:ext uri="{FF2B5EF4-FFF2-40B4-BE49-F238E27FC236}">
                <a16:creationId xmlns:a16="http://schemas.microsoft.com/office/drawing/2014/main" id="{983B7B62-5BC3-6FB8-BF10-231E5A29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-325" r="-705" b="-935"/>
          <a:stretch/>
        </p:blipFill>
        <p:spPr>
          <a:xfrm>
            <a:off x="-358815" y="-338561"/>
            <a:ext cx="14051665" cy="9367776"/>
          </a:xfrm>
          <a:prstGeom prst="rect">
            <a:avLst/>
          </a:prstGeom>
        </p:spPr>
      </p:pic>
      <p:pic>
        <p:nvPicPr>
          <p:cNvPr id="2" name="Picture 1" descr="A person in a car&#10;&#10;Description automatically generated">
            <a:extLst>
              <a:ext uri="{FF2B5EF4-FFF2-40B4-BE49-F238E27FC236}">
                <a16:creationId xmlns:a16="http://schemas.microsoft.com/office/drawing/2014/main" id="{B11A7C87-BD03-C343-8253-3B91D3A79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8" y="299116"/>
            <a:ext cx="3950515" cy="263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room with clothes and objects&#10;&#10;Description automatically generated with medium confidence">
            <a:extLst>
              <a:ext uri="{FF2B5EF4-FFF2-40B4-BE49-F238E27FC236}">
                <a16:creationId xmlns:a16="http://schemas.microsoft.com/office/drawing/2014/main" id="{4A458C7E-FB56-6BAE-D102-7098239F9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6" y="3637344"/>
            <a:ext cx="3950517" cy="263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94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A19C6EB4-E22B-CEA7-4D80-1536F37D7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21851"/>
          <a:stretch/>
        </p:blipFill>
        <p:spPr>
          <a:xfrm>
            <a:off x="-7310047" y="-4111903"/>
            <a:ext cx="26812093" cy="15081805"/>
          </a:xfrm>
          <a:prstGeom prst="rect">
            <a:avLst/>
          </a:prstGeom>
          <a:ln>
            <a:solidFill>
              <a:srgbClr val="F8F000"/>
            </a:solidFill>
          </a:ln>
        </p:spPr>
      </p:pic>
      <p:pic>
        <p:nvPicPr>
          <p:cNvPr id="21" name="Content Placeholder 20" descr="A yellow text on a black background&#10;&#10;Description automatically generated">
            <a:extLst>
              <a:ext uri="{FF2B5EF4-FFF2-40B4-BE49-F238E27FC236}">
                <a16:creationId xmlns:a16="http://schemas.microsoft.com/office/drawing/2014/main" id="{9ADF0FB6-39D2-73EC-DBF2-A3C64D729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69" y="205226"/>
            <a:ext cx="6247062" cy="644754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8AE291-0B4A-CA89-E21F-D685124B407F}"/>
              </a:ext>
            </a:extLst>
          </p:cNvPr>
          <p:cNvSpPr/>
          <p:nvPr/>
        </p:nvSpPr>
        <p:spPr>
          <a:xfrm>
            <a:off x="4752701" y="-1203960"/>
            <a:ext cx="2638699" cy="92486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95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4055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8D674411-68B6-2652-67CD-B43766650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218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80E4D5-41F9-458F-B2CE-CC6F2A80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5 Phases of the Pipeline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C090A6-16AD-9DAA-1AC1-BD8A2E2B4452}"/>
              </a:ext>
            </a:extLst>
          </p:cNvPr>
          <p:cNvSpPr/>
          <p:nvPr/>
        </p:nvSpPr>
        <p:spPr>
          <a:xfrm>
            <a:off x="1890786" y="3027258"/>
            <a:ext cx="841042" cy="71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3C83960D-3E5D-CF70-9F3E-0CB62F720BC8}"/>
              </a:ext>
            </a:extLst>
          </p:cNvPr>
          <p:cNvSpPr/>
          <p:nvPr/>
        </p:nvSpPr>
        <p:spPr>
          <a:xfrm>
            <a:off x="2782292" y="2956647"/>
            <a:ext cx="96719" cy="181664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590DEE4-25AF-F392-4BBC-7B026EC27395}"/>
              </a:ext>
            </a:extLst>
          </p:cNvPr>
          <p:cNvSpPr/>
          <p:nvPr/>
        </p:nvSpPr>
        <p:spPr>
          <a:xfrm>
            <a:off x="1363831" y="2605469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558F85-C240-46AD-082C-CCA2700B2FFC}"/>
              </a:ext>
            </a:extLst>
          </p:cNvPr>
          <p:cNvSpPr/>
          <p:nvPr/>
        </p:nvSpPr>
        <p:spPr>
          <a:xfrm>
            <a:off x="839483" y="3614720"/>
            <a:ext cx="1892345" cy="1561452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THE Screening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FA0E60-6C10-6C32-A4AD-29B2CEE91B91}"/>
              </a:ext>
            </a:extLst>
          </p:cNvPr>
          <p:cNvSpPr/>
          <p:nvPr/>
        </p:nvSpPr>
        <p:spPr>
          <a:xfrm>
            <a:off x="2942090" y="3027258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5934BB9-CECC-0CA1-87FE-8FFCC465465B}"/>
              </a:ext>
            </a:extLst>
          </p:cNvPr>
          <p:cNvSpPr/>
          <p:nvPr/>
        </p:nvSpPr>
        <p:spPr>
          <a:xfrm>
            <a:off x="4884898" y="2956646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A645ED7-764E-83D7-222B-22EC780F7470}"/>
              </a:ext>
            </a:extLst>
          </p:cNvPr>
          <p:cNvSpPr/>
          <p:nvPr/>
        </p:nvSpPr>
        <p:spPr>
          <a:xfrm>
            <a:off x="3466437" y="2605468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DBCD58F-1451-83B8-74A0-CBDB71824DB5}"/>
              </a:ext>
            </a:extLst>
          </p:cNvPr>
          <p:cNvSpPr/>
          <p:nvPr/>
        </p:nvSpPr>
        <p:spPr>
          <a:xfrm>
            <a:off x="2942090" y="3614720"/>
            <a:ext cx="1892345" cy="1561164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Job Readiness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10C106-CBF9-42DA-6AB0-2F9F91AFE405}"/>
              </a:ext>
            </a:extLst>
          </p:cNvPr>
          <p:cNvSpPr/>
          <p:nvPr/>
        </p:nvSpPr>
        <p:spPr>
          <a:xfrm>
            <a:off x="5044696" y="3027258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72427887-4C67-0C5B-5D74-F42EE07C6830}"/>
              </a:ext>
            </a:extLst>
          </p:cNvPr>
          <p:cNvSpPr/>
          <p:nvPr/>
        </p:nvSpPr>
        <p:spPr>
          <a:xfrm>
            <a:off x="6987505" y="2956646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D139A55-6DBC-D156-E143-C518CD79AB9F}"/>
              </a:ext>
            </a:extLst>
          </p:cNvPr>
          <p:cNvSpPr/>
          <p:nvPr/>
        </p:nvSpPr>
        <p:spPr>
          <a:xfrm>
            <a:off x="5569044" y="2605468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05192B-3B7C-8090-FF06-50CD3A8BE49C}"/>
              </a:ext>
            </a:extLst>
          </p:cNvPr>
          <p:cNvSpPr/>
          <p:nvPr/>
        </p:nvSpPr>
        <p:spPr>
          <a:xfrm>
            <a:off x="5044696" y="3614720"/>
            <a:ext cx="1892345" cy="1561020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Barista Training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6F41C5-E43E-C707-BEF1-B1A6DC0DB381}"/>
              </a:ext>
            </a:extLst>
          </p:cNvPr>
          <p:cNvSpPr/>
          <p:nvPr/>
        </p:nvSpPr>
        <p:spPr>
          <a:xfrm>
            <a:off x="7147303" y="3027258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0A09F263-5E82-11A2-C35E-C507C9E10ADC}"/>
              </a:ext>
            </a:extLst>
          </p:cNvPr>
          <p:cNvSpPr/>
          <p:nvPr/>
        </p:nvSpPr>
        <p:spPr>
          <a:xfrm>
            <a:off x="9090111" y="2956646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6F16DCF-CF37-7901-1B3E-663F1F46C33E}"/>
              </a:ext>
            </a:extLst>
          </p:cNvPr>
          <p:cNvSpPr/>
          <p:nvPr/>
        </p:nvSpPr>
        <p:spPr>
          <a:xfrm>
            <a:off x="7671650" y="2605468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835D74C-41A2-7C09-4793-FF138D9A169D}"/>
              </a:ext>
            </a:extLst>
          </p:cNvPr>
          <p:cNvSpPr/>
          <p:nvPr/>
        </p:nvSpPr>
        <p:spPr>
          <a:xfrm>
            <a:off x="7147303" y="3614720"/>
            <a:ext cx="1892345" cy="1560948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Job Shadowing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B96F58-3AC1-B9EF-04CE-AC8169906AEB}"/>
              </a:ext>
            </a:extLst>
          </p:cNvPr>
          <p:cNvSpPr/>
          <p:nvPr/>
        </p:nvSpPr>
        <p:spPr>
          <a:xfrm>
            <a:off x="9249909" y="3027258"/>
            <a:ext cx="946172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7C2358E-DB2D-8B19-1E9A-CCA56B5F5F1F}"/>
              </a:ext>
            </a:extLst>
          </p:cNvPr>
          <p:cNvSpPr/>
          <p:nvPr/>
        </p:nvSpPr>
        <p:spPr>
          <a:xfrm>
            <a:off x="9774257" y="2605468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A07CD9F-028B-C181-5F0D-EEF9470F84FD}"/>
              </a:ext>
            </a:extLst>
          </p:cNvPr>
          <p:cNvSpPr/>
          <p:nvPr/>
        </p:nvSpPr>
        <p:spPr>
          <a:xfrm>
            <a:off x="9249909" y="3614720"/>
            <a:ext cx="1892345" cy="1560732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Post Graduation</a:t>
            </a:r>
          </a:p>
        </p:txBody>
      </p:sp>
    </p:spTree>
    <p:extLst>
      <p:ext uri="{BB962C8B-B14F-4D97-AF65-F5344CB8AC3E}">
        <p14:creationId xmlns:p14="http://schemas.microsoft.com/office/powerpoint/2010/main" val="2283312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F000">
                <a:tint val="66000"/>
                <a:satMod val="160000"/>
              </a:srgbClr>
            </a:gs>
            <a:gs pos="50000">
              <a:srgbClr val="F8F000">
                <a:tint val="44500"/>
                <a:satMod val="160000"/>
              </a:srgbClr>
            </a:gs>
            <a:gs pos="100000">
              <a:srgbClr val="F8F000">
                <a:tint val="23500"/>
                <a:satMod val="16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A8B20459-C490-9321-23D1-E0B072682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4066"/>
          <a:stretch/>
        </p:blipFill>
        <p:spPr>
          <a:xfrm>
            <a:off x="20" y="-1469105"/>
            <a:ext cx="12191980" cy="8484243"/>
          </a:xfrm>
          <a:prstGeom prst="rect">
            <a:avLst/>
          </a:prstGeom>
        </p:spPr>
      </p:pic>
      <p:pic>
        <p:nvPicPr>
          <p:cNvPr id="5" name="Content Placeholder 4" descr="A black background with a black rectangle and 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D95EA601-2657-7A32-F745-308FCC2BE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925"/>
            <a:ext cx="12192001" cy="2490716"/>
          </a:xfr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87179C1-48E1-2DF7-0581-8735CC69B274}"/>
              </a:ext>
            </a:extLst>
          </p:cNvPr>
          <p:cNvSpPr/>
          <p:nvPr/>
        </p:nvSpPr>
        <p:spPr>
          <a:xfrm>
            <a:off x="1890786" y="-3632622"/>
            <a:ext cx="841042" cy="71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69126F15-3876-50AE-A2C8-4D3162DDF2E0}"/>
              </a:ext>
            </a:extLst>
          </p:cNvPr>
          <p:cNvSpPr/>
          <p:nvPr/>
        </p:nvSpPr>
        <p:spPr>
          <a:xfrm>
            <a:off x="2782292" y="-3703233"/>
            <a:ext cx="96719" cy="181664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872DB9E-B6A0-4459-E29C-2CD22D86E5CC}"/>
              </a:ext>
            </a:extLst>
          </p:cNvPr>
          <p:cNvSpPr/>
          <p:nvPr/>
        </p:nvSpPr>
        <p:spPr>
          <a:xfrm>
            <a:off x="1363831" y="-4054411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D1E77B7-C4B5-CB88-4213-73D0ABE4F735}"/>
              </a:ext>
            </a:extLst>
          </p:cNvPr>
          <p:cNvSpPr/>
          <p:nvPr/>
        </p:nvSpPr>
        <p:spPr>
          <a:xfrm>
            <a:off x="839483" y="-3045160"/>
            <a:ext cx="1892345" cy="1561452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rgbClr val="F8F000">
                  <a:tint val="66000"/>
                  <a:satMod val="160000"/>
                </a:srgbClr>
              </a:gs>
              <a:gs pos="50000">
                <a:srgbClr val="F8F000">
                  <a:tint val="44500"/>
                  <a:satMod val="160000"/>
                </a:srgbClr>
              </a:gs>
              <a:gs pos="100000">
                <a:srgbClr val="F8F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THE Screening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82A2EA-B677-7F6F-76F0-986D3FE0EE71}"/>
              </a:ext>
            </a:extLst>
          </p:cNvPr>
          <p:cNvSpPr/>
          <p:nvPr/>
        </p:nvSpPr>
        <p:spPr>
          <a:xfrm>
            <a:off x="2942090" y="-3632622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D0FF6303-0A3E-CFB4-0862-EF1AA2D8DCF7}"/>
              </a:ext>
            </a:extLst>
          </p:cNvPr>
          <p:cNvSpPr/>
          <p:nvPr/>
        </p:nvSpPr>
        <p:spPr>
          <a:xfrm>
            <a:off x="4884898" y="-3703234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6D51836-9D30-811A-B0B1-5593287FED05}"/>
              </a:ext>
            </a:extLst>
          </p:cNvPr>
          <p:cNvSpPr/>
          <p:nvPr/>
        </p:nvSpPr>
        <p:spPr>
          <a:xfrm>
            <a:off x="3466437" y="-4054412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8D81461-EB80-2F1E-2403-A69B23AC9B8F}"/>
              </a:ext>
            </a:extLst>
          </p:cNvPr>
          <p:cNvSpPr/>
          <p:nvPr/>
        </p:nvSpPr>
        <p:spPr>
          <a:xfrm>
            <a:off x="2942090" y="-3045160"/>
            <a:ext cx="1892345" cy="1561164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rgbClr val="F8F000">
                  <a:tint val="66000"/>
                  <a:satMod val="160000"/>
                </a:srgbClr>
              </a:gs>
              <a:gs pos="50000">
                <a:srgbClr val="F8F000">
                  <a:tint val="44500"/>
                  <a:satMod val="160000"/>
                </a:srgbClr>
              </a:gs>
              <a:gs pos="100000">
                <a:srgbClr val="F8F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Job Readiness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918C3C-68F0-D6CF-B769-746BA5BC512B}"/>
              </a:ext>
            </a:extLst>
          </p:cNvPr>
          <p:cNvSpPr/>
          <p:nvPr/>
        </p:nvSpPr>
        <p:spPr>
          <a:xfrm>
            <a:off x="5044696" y="-3632622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D5D3F469-1A8C-A034-2076-8A3CEDB5B45E}"/>
              </a:ext>
            </a:extLst>
          </p:cNvPr>
          <p:cNvSpPr/>
          <p:nvPr/>
        </p:nvSpPr>
        <p:spPr>
          <a:xfrm>
            <a:off x="6987505" y="-3703234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ED514E6-3BB4-4A79-0BC4-2EC1DF03E26D}"/>
              </a:ext>
            </a:extLst>
          </p:cNvPr>
          <p:cNvSpPr/>
          <p:nvPr/>
        </p:nvSpPr>
        <p:spPr>
          <a:xfrm>
            <a:off x="5569044" y="-4054412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68A41B1-7217-F260-2234-4151C6ACEE7E}"/>
              </a:ext>
            </a:extLst>
          </p:cNvPr>
          <p:cNvSpPr/>
          <p:nvPr/>
        </p:nvSpPr>
        <p:spPr>
          <a:xfrm>
            <a:off x="5044696" y="-3045160"/>
            <a:ext cx="1892345" cy="1561020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rgbClr val="F8F000">
                  <a:tint val="66000"/>
                  <a:satMod val="160000"/>
                </a:srgbClr>
              </a:gs>
              <a:gs pos="50000">
                <a:srgbClr val="F8F000">
                  <a:tint val="44500"/>
                  <a:satMod val="160000"/>
                </a:srgbClr>
              </a:gs>
              <a:gs pos="100000">
                <a:srgbClr val="F8F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Barista Training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8AEFCC-3A6C-20C6-BBDA-014CDB87DCC5}"/>
              </a:ext>
            </a:extLst>
          </p:cNvPr>
          <p:cNvSpPr/>
          <p:nvPr/>
        </p:nvSpPr>
        <p:spPr>
          <a:xfrm>
            <a:off x="7147303" y="-3632622"/>
            <a:ext cx="1892345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A8760AE7-A229-C9E0-3A2C-90EE5E8ADDE2}"/>
              </a:ext>
            </a:extLst>
          </p:cNvPr>
          <p:cNvSpPr/>
          <p:nvPr/>
        </p:nvSpPr>
        <p:spPr>
          <a:xfrm>
            <a:off x="9090111" y="-3703234"/>
            <a:ext cx="96719" cy="181665"/>
          </a:xfrm>
          <a:prstGeom prst="chevron">
            <a:avLst>
              <a:gd name="adj" fmla="val 90000"/>
            </a:avLst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055327E-701A-E972-16F7-2D442DCD1AFF}"/>
              </a:ext>
            </a:extLst>
          </p:cNvPr>
          <p:cNvSpPr/>
          <p:nvPr/>
        </p:nvSpPr>
        <p:spPr>
          <a:xfrm>
            <a:off x="7671650" y="-4054412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1964332-AD5E-529B-C1B9-F1D56BD09D5D}"/>
              </a:ext>
            </a:extLst>
          </p:cNvPr>
          <p:cNvSpPr/>
          <p:nvPr/>
        </p:nvSpPr>
        <p:spPr>
          <a:xfrm>
            <a:off x="7147303" y="-3045160"/>
            <a:ext cx="1892345" cy="1560948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rgbClr val="F8F000">
                  <a:tint val="66000"/>
                  <a:satMod val="160000"/>
                </a:srgbClr>
              </a:gs>
              <a:gs pos="50000">
                <a:srgbClr val="F8F000">
                  <a:tint val="44500"/>
                  <a:satMod val="160000"/>
                </a:srgbClr>
              </a:gs>
              <a:gs pos="100000">
                <a:srgbClr val="F8F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Job Shadowing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A9531CF-95CF-DDC2-CDF1-8A130B5D4831}"/>
              </a:ext>
            </a:extLst>
          </p:cNvPr>
          <p:cNvSpPr/>
          <p:nvPr/>
        </p:nvSpPr>
        <p:spPr>
          <a:xfrm>
            <a:off x="9249909" y="-3632622"/>
            <a:ext cx="946172" cy="72"/>
          </a:xfrm>
          <a:prstGeom prst="rect">
            <a:avLst/>
          </a:prstGeom>
          <a:solidFill>
            <a:srgbClr val="F8F000">
              <a:alpha val="90000"/>
            </a:srgbClr>
          </a:solidFill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DF977BB-7F78-3130-4667-17539D927892}"/>
              </a:ext>
            </a:extLst>
          </p:cNvPr>
          <p:cNvSpPr/>
          <p:nvPr/>
        </p:nvSpPr>
        <p:spPr>
          <a:xfrm>
            <a:off x="9774257" y="-4054412"/>
            <a:ext cx="843651" cy="843651"/>
          </a:xfrm>
          <a:custGeom>
            <a:avLst/>
            <a:gdLst>
              <a:gd name="connsiteX0" fmla="*/ 0 w 843651"/>
              <a:gd name="connsiteY0" fmla="*/ 421826 h 843651"/>
              <a:gd name="connsiteX1" fmla="*/ 421826 w 843651"/>
              <a:gd name="connsiteY1" fmla="*/ 0 h 843651"/>
              <a:gd name="connsiteX2" fmla="*/ 843652 w 843651"/>
              <a:gd name="connsiteY2" fmla="*/ 421826 h 843651"/>
              <a:gd name="connsiteX3" fmla="*/ 421826 w 843651"/>
              <a:gd name="connsiteY3" fmla="*/ 843652 h 843651"/>
              <a:gd name="connsiteX4" fmla="*/ 0 w 843651"/>
              <a:gd name="connsiteY4" fmla="*/ 421826 h 84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3651" h="843651">
                <a:moveTo>
                  <a:pt x="0" y="421826"/>
                </a:moveTo>
                <a:cubicBezTo>
                  <a:pt x="0" y="188858"/>
                  <a:pt x="188858" y="0"/>
                  <a:pt x="421826" y="0"/>
                </a:cubicBezTo>
                <a:cubicBezTo>
                  <a:pt x="654794" y="0"/>
                  <a:pt x="843652" y="188858"/>
                  <a:pt x="843652" y="421826"/>
                </a:cubicBezTo>
                <a:cubicBezTo>
                  <a:pt x="843652" y="654794"/>
                  <a:pt x="654794" y="843652"/>
                  <a:pt x="421826" y="843652"/>
                </a:cubicBezTo>
                <a:cubicBezTo>
                  <a:pt x="188858" y="843652"/>
                  <a:pt x="0" y="654794"/>
                  <a:pt x="0" y="4218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288" tIns="156288" rIns="156288" bIns="15628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1734C8B-97B7-F6F5-7F08-61D33F7C9BD9}"/>
              </a:ext>
            </a:extLst>
          </p:cNvPr>
          <p:cNvSpPr/>
          <p:nvPr/>
        </p:nvSpPr>
        <p:spPr>
          <a:xfrm>
            <a:off x="9249909" y="-3045160"/>
            <a:ext cx="1892345" cy="1560732"/>
          </a:xfrm>
          <a:custGeom>
            <a:avLst/>
            <a:gdLst>
              <a:gd name="connsiteX0" fmla="*/ 0 w 1892345"/>
              <a:gd name="connsiteY0" fmla="*/ 378469 h 1965600"/>
              <a:gd name="connsiteX1" fmla="*/ 567704 w 1892345"/>
              <a:gd name="connsiteY1" fmla="*/ 378469 h 1965600"/>
              <a:gd name="connsiteX2" fmla="*/ 567704 w 1892345"/>
              <a:gd name="connsiteY2" fmla="*/ 378469 h 1965600"/>
              <a:gd name="connsiteX3" fmla="*/ 567704 w 1892345"/>
              <a:gd name="connsiteY3" fmla="*/ 378469 h 1965600"/>
              <a:gd name="connsiteX4" fmla="*/ 946173 w 1892345"/>
              <a:gd name="connsiteY4" fmla="*/ 0 h 1965600"/>
              <a:gd name="connsiteX5" fmla="*/ 1324642 w 1892345"/>
              <a:gd name="connsiteY5" fmla="*/ 378469 h 1965600"/>
              <a:gd name="connsiteX6" fmla="*/ 1324642 w 1892345"/>
              <a:gd name="connsiteY6" fmla="*/ 378469 h 1965600"/>
              <a:gd name="connsiteX7" fmla="*/ 1324642 w 1892345"/>
              <a:gd name="connsiteY7" fmla="*/ 378469 h 1965600"/>
              <a:gd name="connsiteX8" fmla="*/ 1892345 w 1892345"/>
              <a:gd name="connsiteY8" fmla="*/ 378469 h 1965600"/>
              <a:gd name="connsiteX9" fmla="*/ 1892345 w 1892345"/>
              <a:gd name="connsiteY9" fmla="*/ 1965600 h 1965600"/>
              <a:gd name="connsiteX10" fmla="*/ 0 w 1892345"/>
              <a:gd name="connsiteY10" fmla="*/ 1965600 h 1965600"/>
              <a:gd name="connsiteX11" fmla="*/ 0 w 1892345"/>
              <a:gd name="connsiteY11" fmla="*/ 378469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345" h="1965600">
                <a:moveTo>
                  <a:pt x="0" y="378469"/>
                </a:moveTo>
                <a:lnTo>
                  <a:pt x="567704" y="378469"/>
                </a:lnTo>
                <a:lnTo>
                  <a:pt x="567704" y="378469"/>
                </a:lnTo>
                <a:lnTo>
                  <a:pt x="567704" y="378469"/>
                </a:lnTo>
                <a:lnTo>
                  <a:pt x="946173" y="0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324642" y="378469"/>
                </a:lnTo>
                <a:lnTo>
                  <a:pt x="1892345" y="378469"/>
                </a:lnTo>
                <a:lnTo>
                  <a:pt x="1892345" y="1965600"/>
                </a:lnTo>
                <a:lnTo>
                  <a:pt x="0" y="1965600"/>
                </a:lnTo>
                <a:lnTo>
                  <a:pt x="0" y="378469"/>
                </a:lnTo>
                <a:close/>
              </a:path>
            </a:pathLst>
          </a:custGeom>
          <a:gradFill flip="none" rotWithShape="1">
            <a:gsLst>
              <a:gs pos="0">
                <a:srgbClr val="F8F000">
                  <a:tint val="66000"/>
                  <a:satMod val="160000"/>
                </a:srgbClr>
              </a:gs>
              <a:gs pos="50000">
                <a:srgbClr val="F8F000">
                  <a:tint val="44500"/>
                  <a:satMod val="160000"/>
                </a:srgbClr>
              </a:gs>
              <a:gs pos="100000">
                <a:srgbClr val="F8F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reflection blurRad="165100" stA="27000" endPos="65000" dist="127000" dir="5400000" sy="-100000" algn="bl" rotWithShape="0"/>
          </a:effectLst>
        </p:spPr>
        <p:style>
          <a:ln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270" tIns="543569" rIns="149270" bIns="165100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Post Graduation</a:t>
            </a:r>
          </a:p>
        </p:txBody>
      </p:sp>
    </p:spTree>
    <p:extLst>
      <p:ext uri="{BB962C8B-B14F-4D97-AF65-F5344CB8AC3E}">
        <p14:creationId xmlns:p14="http://schemas.microsoft.com/office/powerpoint/2010/main" val="30393303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976D390-48B7-A782-A132-C910B3746E0F}"/>
              </a:ext>
            </a:extLst>
          </p:cNvPr>
          <p:cNvSpPr/>
          <p:nvPr/>
        </p:nvSpPr>
        <p:spPr>
          <a:xfrm>
            <a:off x="5524498" y="1637817"/>
            <a:ext cx="1143000" cy="1143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4" name="Content Placeholder 4" descr="A wooden table in front of a blurry store&#10;&#10;Description automatically generated">
            <a:extLst>
              <a:ext uri="{FF2B5EF4-FFF2-40B4-BE49-F238E27FC236}">
                <a16:creationId xmlns:a16="http://schemas.microsoft.com/office/drawing/2014/main" id="{8AE8E8F2-FBDE-EE74-88FC-3F4E7E6B6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4066"/>
          <a:stretch/>
        </p:blipFill>
        <p:spPr>
          <a:xfrm>
            <a:off x="-12863035" y="-19528698"/>
            <a:ext cx="37918070" cy="26386698"/>
          </a:xfrm>
          <a:prstGeom prst="rect">
            <a:avLst/>
          </a:prstGeom>
        </p:spPr>
      </p:pic>
      <p:pic>
        <p:nvPicPr>
          <p:cNvPr id="15" name="Content Placeholder 4" descr="A black background with a black rectangle and 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54678AE8-683B-FE9A-C061-844279749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0979"/>
            <a:ext cx="12192001" cy="24907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7F6861-AE69-621F-D4BA-96069A7FD2CA}"/>
              </a:ext>
            </a:extLst>
          </p:cNvPr>
          <p:cNvSpPr/>
          <p:nvPr/>
        </p:nvSpPr>
        <p:spPr>
          <a:xfrm>
            <a:off x="518030" y="373035"/>
            <a:ext cx="111559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/>
                <a:effectLst/>
              </a:rPr>
              <a:t>Cyclical Process Improvement Method</a:t>
            </a:r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C9DB9166-F201-4F0C-2AEC-70405177B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51" y="1338448"/>
            <a:ext cx="5664495" cy="5477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7BBF1-479D-B43D-713B-357569B75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083"/>
            <a:ext cx="12188952" cy="12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7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Application>Microsoft Office PowerPoint</Application>
  <PresentationFormat>Widescreen</PresentationFormat>
  <Slides>37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Barista Skills Program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Phases of the Pipeline</vt:lpstr>
      <vt:lpstr>PowerPoint Presentation</vt:lpstr>
      <vt:lpstr>PowerPoint Presentation</vt:lpstr>
      <vt:lpstr>Overview of the New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Comparison</vt:lpstr>
      <vt:lpstr>Future Implications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Barista Skills Pipeline</dc:title>
  <dc:creator>Weiffenbach, Brent</dc:creator>
  <cp:revision>1</cp:revision>
  <dcterms:created xsi:type="dcterms:W3CDTF">2023-12-03T17:26:02Z</dcterms:created>
  <dcterms:modified xsi:type="dcterms:W3CDTF">2023-12-11T12:52:01Z</dcterms:modified>
</cp:coreProperties>
</file>