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Lst>
  <p:notesMasterIdLst>
    <p:notesMasterId r:id="rId2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9" r:id="rId25"/>
    <p:sldId id="280" r:id="rId26"/>
    <p:sldId id="278" r:id="rId27"/>
    <p:sldId id="301" r:id="rId28"/>
  </p:sldIdLst>
  <p:sldSz cx="9144000" cy="5143500" type="screen16x9"/>
  <p:notesSz cx="6858000" cy="9144000"/>
  <p:embeddedFontLst>
    <p:embeddedFont>
      <p:font typeface="Anaheim" panose="02000503000000000000" pitchFamily="2" charset="77"/>
      <p:regular r:id="rId30"/>
    </p:embeddedFont>
    <p:embeddedFont>
      <p:font typeface="Anek Latin" pitchFamily="2" charset="77"/>
      <p:regular r:id="rId31"/>
      <p:bold r:id="rId32"/>
    </p:embeddedFont>
    <p:embeddedFont>
      <p:font typeface="Anek Latin Light" pitchFamily="2" charset="77"/>
      <p:regular r:id="rId33"/>
      <p:bold r:id="rId34"/>
    </p:embeddedFont>
    <p:embeddedFont>
      <p:font typeface="Anek Latin Medium" pitchFamily="2" charset="77"/>
      <p:regular r:id="rId35"/>
      <p:bold r:id="rId36"/>
    </p:embeddedFont>
    <p:embeddedFont>
      <p:font typeface="Bebas Neue" panose="020B0606020202050201" pitchFamily="34" charset="77"/>
      <p:regular r:id="rId37"/>
    </p:embeddedFont>
    <p:embeddedFont>
      <p:font typeface="DM Sans" pitchFamily="2" charset="77"/>
      <p:regular r:id="rId38"/>
      <p:bold r:id="rId39"/>
      <p:italic r:id="rId40"/>
      <p:boldItalic r:id="rId41"/>
    </p:embeddedFont>
    <p:embeddedFont>
      <p:font typeface="DM Sans ExtraBold" pitchFamily="2" charset="77"/>
      <p:bold r:id="rId42"/>
      <p:italic r:id="rId43"/>
      <p:boldItalic r:id="rId44"/>
    </p:embeddedFont>
    <p:embeddedFont>
      <p:font typeface="Nunito Light" panose="020F0302020204030204" pitchFamily="34" charset="0"/>
      <p:regular r:id="rId45"/>
      <p:italic r:id="rId46"/>
    </p:embeddedFont>
    <p:embeddedFont>
      <p:font typeface="Proxima Nova" panose="02000506030000020004" pitchFamily="2" charset="0"/>
      <p:regular r:id="rId47"/>
      <p:bold r:id="rId48"/>
      <p:italic r:id="rId49"/>
      <p:boldItalic r:id="rId50"/>
    </p:embeddedFont>
    <p:embeddedFont>
      <p:font typeface="Roboto" panose="02000000000000000000" pitchFamily="2"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DE18AF-60E7-4A34-8A43-CD3BE34A94B9}">
  <a:tblStyle styleId="{8EDE18AF-60E7-4A34-8A43-CD3BE34A94B9}"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BBD43BA-DC0A-4CE0-A5C0-CE1706A7FEB6}"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3"/>
    <p:restoredTop sz="94694"/>
  </p:normalViewPr>
  <p:slideViewPr>
    <p:cSldViewPr snapToGrid="0">
      <p:cViewPr varScale="1">
        <p:scale>
          <a:sx n="161" d="100"/>
          <a:sy n="161" d="100"/>
        </p:scale>
        <p:origin x="73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notesMaster" Target="notesMasters/notes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2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8.xml"/><Relationship Id="rId41" Type="http://schemas.openxmlformats.org/officeDocument/2006/relationships/font" Target="fonts/font12.fntdata"/><Relationship Id="rId54"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4dfce81f19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Lorenzo</a:t>
            </a:r>
            <a:endParaRPr b="1"/>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2ba6863c46a_0_5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2ba6863c46a_0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Daniel</a:t>
            </a:r>
            <a:endParaRPr b="1"/>
          </a:p>
          <a:p>
            <a:pPr marL="0" lvl="0" indent="0" algn="l" rtl="0">
              <a:spcBef>
                <a:spcPts val="0"/>
              </a:spcBef>
              <a:spcAft>
                <a:spcPts val="0"/>
              </a:spcAft>
              <a:buNone/>
            </a:pPr>
            <a:r>
              <a:rPr lang="en"/>
              <a:t>While developing this application we followed an iterative design philosophy.</a:t>
            </a:r>
            <a:endParaRPr/>
          </a:p>
          <a:p>
            <a:pPr marL="0" lvl="0" indent="0" algn="l" rtl="0">
              <a:spcBef>
                <a:spcPts val="0"/>
              </a:spcBef>
              <a:spcAft>
                <a:spcPts val="0"/>
              </a:spcAft>
              <a:buNone/>
            </a:pPr>
            <a:endParaRPr/>
          </a:p>
          <a:p>
            <a:pPr marL="0" lvl="0" indent="0" algn="l" rtl="0">
              <a:spcBef>
                <a:spcPts val="0"/>
              </a:spcBef>
              <a:spcAft>
                <a:spcPts val="0"/>
              </a:spcAft>
              <a:buNone/>
            </a:pPr>
            <a:r>
              <a:rPr lang="en"/>
              <a:t>This started with initial planning and research, finding the best technologies and frameworks to speed up development time. It also included interviews with the STC to determine their specific needs. After this we jumped into development and documentation. </a:t>
            </a:r>
            <a:endParaRPr/>
          </a:p>
          <a:p>
            <a:pPr marL="0" lvl="0" indent="0" algn="l" rtl="0">
              <a:spcBef>
                <a:spcPts val="0"/>
              </a:spcBef>
              <a:spcAft>
                <a:spcPts val="0"/>
              </a:spcAft>
              <a:buNone/>
            </a:pPr>
            <a:endParaRPr/>
          </a:p>
          <a:p>
            <a:pPr marL="0" lvl="0" indent="0" algn="l" rtl="0">
              <a:spcBef>
                <a:spcPts val="0"/>
              </a:spcBef>
              <a:spcAft>
                <a:spcPts val="0"/>
              </a:spcAft>
              <a:buNone/>
            </a:pPr>
            <a:r>
              <a:rPr lang="en"/>
              <a:t>During the process of developing we regularly sought feedback from the STC marketing team to further cater the development to their needs. All these changes were implemented and documented leading to another round of feedback. </a:t>
            </a:r>
            <a:endParaRPr/>
          </a:p>
          <a:p>
            <a:pPr marL="0" lvl="0" indent="0" algn="l" rtl="0">
              <a:spcBef>
                <a:spcPts val="0"/>
              </a:spcBef>
              <a:spcAft>
                <a:spcPts val="0"/>
              </a:spcAft>
              <a:buNone/>
            </a:pPr>
            <a:endParaRPr/>
          </a:p>
          <a:p>
            <a:pPr marL="0" lvl="0" indent="0" algn="l" rtl="0">
              <a:spcBef>
                <a:spcPts val="0"/>
              </a:spcBef>
              <a:spcAft>
                <a:spcPts val="0"/>
              </a:spcAft>
              <a:buNone/>
            </a:pPr>
            <a:r>
              <a:rPr lang="en"/>
              <a:t>We will share more details on User Acceptance Testing later in the presentation.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2ba6863c46a_0_8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2ba6863c46a_0_8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Daniel</a:t>
            </a:r>
            <a:endParaRPr b="1"/>
          </a:p>
          <a:p>
            <a:pPr marL="0" lvl="0" indent="0" algn="l" rtl="0">
              <a:spcBef>
                <a:spcPts val="0"/>
              </a:spcBef>
              <a:spcAft>
                <a:spcPts val="0"/>
              </a:spcAft>
              <a:buNone/>
            </a:pPr>
            <a:r>
              <a:rPr lang="en"/>
              <a:t>Based on the interviews conducted early on with the STC we split the application in two main features. </a:t>
            </a:r>
            <a:endParaRPr/>
          </a:p>
          <a:p>
            <a:pPr marL="0" lvl="0" indent="0" algn="l" rtl="0">
              <a:spcBef>
                <a:spcPts val="0"/>
              </a:spcBef>
              <a:spcAft>
                <a:spcPts val="0"/>
              </a:spcAft>
              <a:buNone/>
            </a:pPr>
            <a:endParaRPr/>
          </a:p>
          <a:p>
            <a:pPr marL="0" lvl="0" indent="0" algn="l" rtl="0">
              <a:spcBef>
                <a:spcPts val="0"/>
              </a:spcBef>
              <a:spcAft>
                <a:spcPts val="0"/>
              </a:spcAft>
              <a:buNone/>
            </a:pPr>
            <a:r>
              <a:rPr lang="en"/>
              <a:t>One feature is the generation of reports to enable the marketing team to document and communicate the results of the STC’s marketing efforts to stakeholders. </a:t>
            </a:r>
            <a:endParaRPr/>
          </a:p>
          <a:p>
            <a:pPr marL="0" lvl="0" indent="0" algn="l" rtl="0">
              <a:spcBef>
                <a:spcPts val="0"/>
              </a:spcBef>
              <a:spcAft>
                <a:spcPts val="0"/>
              </a:spcAft>
              <a:buNone/>
            </a:pPr>
            <a:endParaRPr/>
          </a:p>
          <a:p>
            <a:pPr marL="0" lvl="0" indent="0" algn="l" rtl="0">
              <a:spcBef>
                <a:spcPts val="0"/>
              </a:spcBef>
              <a:spcAft>
                <a:spcPts val="0"/>
              </a:spcAft>
              <a:buNone/>
            </a:pPr>
            <a:r>
              <a:rPr lang="en"/>
              <a:t>The other features is a set of interactive dashboards allowing the team to visualize and analyze STC’s digital presence to make data-driven marketing decisions.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Screenshot of the report.</a:t>
            </a:r>
            <a:endParaRPr/>
          </a:p>
          <a:p>
            <a:pPr marL="0" lvl="0" indent="0" algn="l" rtl="0">
              <a:spcBef>
                <a:spcPts val="0"/>
              </a:spcBef>
              <a:spcAft>
                <a:spcPts val="0"/>
              </a:spcAft>
              <a:buNone/>
            </a:pPr>
            <a:r>
              <a:rPr lang="en"/>
              <a:t>Explain transparency and manipulation verbally</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2ba6863c46a_0_10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2ba6863c46a_0_10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Daniel</a:t>
            </a:r>
            <a:endParaRPr b="1"/>
          </a:p>
          <a:p>
            <a:pPr marL="0" lvl="0" indent="0" algn="l" rtl="0">
              <a:spcBef>
                <a:spcPts val="0"/>
              </a:spcBef>
              <a:spcAft>
                <a:spcPts val="0"/>
              </a:spcAft>
              <a:buNone/>
            </a:pPr>
            <a:endParaRPr/>
          </a:p>
          <a:p>
            <a:pPr marL="0" lvl="0" indent="0" algn="l" rtl="0">
              <a:spcBef>
                <a:spcPts val="0"/>
              </a:spcBef>
              <a:spcAft>
                <a:spcPts val="0"/>
              </a:spcAft>
              <a:buNone/>
            </a:pPr>
            <a:r>
              <a:rPr lang="en"/>
              <a:t>Throughout the development process we encountered many challenges and setbacks in all facets of the project.</a:t>
            </a:r>
            <a:endParaRPr/>
          </a:p>
          <a:p>
            <a:pPr marL="0" lvl="0" indent="0" algn="l" rtl="0">
              <a:spcBef>
                <a:spcPts val="0"/>
              </a:spcBef>
              <a:spcAft>
                <a:spcPts val="0"/>
              </a:spcAft>
              <a:buNone/>
            </a:pPr>
            <a:endParaRPr/>
          </a:p>
          <a:p>
            <a:pPr marL="0" lvl="0" indent="0" algn="l" rtl="0">
              <a:spcBef>
                <a:spcPts val="0"/>
              </a:spcBef>
              <a:spcAft>
                <a:spcPts val="0"/>
              </a:spcAft>
              <a:buNone/>
            </a:pPr>
            <a:r>
              <a:rPr lang="en" b="1"/>
              <a:t>Accessing Data Sources</a:t>
            </a:r>
            <a:endParaRPr b="1"/>
          </a:p>
          <a:p>
            <a:pPr marL="0" lvl="0" indent="0" algn="l" rtl="0">
              <a:spcBef>
                <a:spcPts val="0"/>
              </a:spcBef>
              <a:spcAft>
                <a:spcPts val="0"/>
              </a:spcAft>
              <a:buNone/>
            </a:pPr>
            <a:r>
              <a:rPr lang="en"/>
              <a:t>A challenge early on was obtaining access to each of the data sources used by the STC. Data sources such as LinkedIn and Google Ads would have required multiple weeks or even month to access which is time we unfortunately didn’t have in our 7 week term.</a:t>
            </a:r>
            <a:endParaRPr/>
          </a:p>
          <a:p>
            <a:pPr marL="0" lvl="0" indent="0" algn="l" rtl="0">
              <a:spcBef>
                <a:spcPts val="0"/>
              </a:spcBef>
              <a:spcAft>
                <a:spcPts val="0"/>
              </a:spcAft>
              <a:buNone/>
            </a:pPr>
            <a:endParaRPr/>
          </a:p>
          <a:p>
            <a:pPr marL="0" lvl="0" indent="0" algn="l" rtl="0">
              <a:spcBef>
                <a:spcPts val="0"/>
              </a:spcBef>
              <a:spcAft>
                <a:spcPts val="0"/>
              </a:spcAft>
              <a:buNone/>
            </a:pPr>
            <a:r>
              <a:rPr lang="en" b="1"/>
              <a:t>Scope &amp; Time</a:t>
            </a:r>
            <a:endParaRPr b="1"/>
          </a:p>
          <a:p>
            <a:pPr marL="0" lvl="0" indent="0" algn="l" rtl="0">
              <a:spcBef>
                <a:spcPts val="0"/>
              </a:spcBef>
              <a:spcAft>
                <a:spcPts val="0"/>
              </a:spcAft>
              <a:buNone/>
            </a:pPr>
            <a:r>
              <a:rPr lang="en"/>
              <a:t>Due to this limited timeframe we had to set aside some features requested such as competitor analysis. We worked on prioritizing features which were achievable and had to limit scope to get those done.</a:t>
            </a:r>
            <a:endParaRPr/>
          </a:p>
          <a:p>
            <a:pPr marL="0" lvl="0" indent="0" algn="l" rtl="0">
              <a:spcBef>
                <a:spcPts val="0"/>
              </a:spcBef>
              <a:spcAft>
                <a:spcPts val="0"/>
              </a:spcAft>
              <a:buNone/>
            </a:pPr>
            <a:endParaRPr/>
          </a:p>
          <a:p>
            <a:pPr marL="0" lvl="0" indent="0" algn="l" rtl="0">
              <a:spcBef>
                <a:spcPts val="0"/>
              </a:spcBef>
              <a:spcAft>
                <a:spcPts val="0"/>
              </a:spcAft>
              <a:buNone/>
            </a:pPr>
            <a:r>
              <a:rPr lang="en" b="1"/>
              <a:t>Authentication</a:t>
            </a:r>
            <a:endParaRPr b="1"/>
          </a:p>
          <a:p>
            <a:pPr marL="0" lvl="0" indent="0" algn="l" rtl="0">
              <a:spcBef>
                <a:spcPts val="0"/>
              </a:spcBef>
              <a:spcAft>
                <a:spcPts val="0"/>
              </a:spcAft>
              <a:buNone/>
            </a:pPr>
            <a:r>
              <a:rPr lang="en"/>
              <a:t>One major limitation that followed us all the way to the end of the project was authentication. To be able to access data from sources like Instagram and YouTube programmatically you can’t just login with a username and password. You need to go through a multistep process which varies drastically from data source to data source.</a:t>
            </a:r>
            <a:endParaRPr/>
          </a:p>
          <a:p>
            <a:pPr marL="0" lvl="0" indent="0" algn="l" rtl="0">
              <a:spcBef>
                <a:spcPts val="0"/>
              </a:spcBef>
              <a:spcAft>
                <a:spcPts val="0"/>
              </a:spcAft>
              <a:buNone/>
            </a:pPr>
            <a:endParaRPr/>
          </a:p>
          <a:p>
            <a:pPr marL="0" lvl="0" indent="0" algn="l" rtl="0">
              <a:spcBef>
                <a:spcPts val="0"/>
              </a:spcBef>
              <a:spcAft>
                <a:spcPts val="0"/>
              </a:spcAft>
              <a:buNone/>
            </a:pPr>
            <a:r>
              <a:rPr lang="en" b="1"/>
              <a:t>Platform Limitations</a:t>
            </a:r>
            <a:endParaRPr b="1"/>
          </a:p>
          <a:p>
            <a:pPr marL="0" lvl="0" indent="0" algn="l" rtl="0">
              <a:spcBef>
                <a:spcPts val="0"/>
              </a:spcBef>
              <a:spcAft>
                <a:spcPts val="0"/>
              </a:spcAft>
              <a:buNone/>
            </a:pPr>
            <a:r>
              <a:rPr lang="en"/>
              <a:t>Each data source has its own set of limitations. For example, Instagram only stores data from the last two years requiring us to store data to be able to derive insights from a longer time range. Another limitation that was one set by our hosting provider limiting report generation to ten seconds.</a:t>
            </a:r>
            <a:endParaRPr/>
          </a:p>
          <a:p>
            <a:pPr marL="0" lvl="0" indent="0" algn="l" rtl="0">
              <a:spcBef>
                <a:spcPts val="0"/>
              </a:spcBef>
              <a:spcAft>
                <a:spcPts val="0"/>
              </a:spcAft>
              <a:buNone/>
            </a:pPr>
            <a:endParaRPr/>
          </a:p>
          <a:p>
            <a:pPr marL="0" lvl="0" indent="0" algn="l" rtl="0">
              <a:spcBef>
                <a:spcPts val="0"/>
              </a:spcBef>
              <a:spcAft>
                <a:spcPts val="0"/>
              </a:spcAft>
              <a:buNone/>
            </a:pPr>
            <a:r>
              <a:rPr lang="en" b="1"/>
              <a:t>Optimization</a:t>
            </a:r>
            <a:endParaRPr b="1"/>
          </a:p>
          <a:p>
            <a:pPr marL="0" lvl="0" indent="0" algn="l" rtl="0">
              <a:spcBef>
                <a:spcPts val="0"/>
              </a:spcBef>
              <a:spcAft>
                <a:spcPts val="0"/>
              </a:spcAft>
              <a:buNone/>
            </a:pPr>
            <a:r>
              <a:rPr lang="en"/>
              <a:t>To keep report generation under ten seconds we were required to optimize the process by not requesting data from date ranges we knew would not return data.</a:t>
            </a:r>
            <a:endParaRPr/>
          </a:p>
          <a:p>
            <a:pPr marL="0" lvl="0" indent="0" algn="l" rtl="0">
              <a:spcBef>
                <a:spcPts val="0"/>
              </a:spcBef>
              <a:spcAft>
                <a:spcPts val="0"/>
              </a:spcAft>
              <a:buNone/>
            </a:pPr>
            <a:endParaRPr/>
          </a:p>
          <a:p>
            <a:pPr marL="0" lvl="0" indent="0" algn="l" rtl="0">
              <a:spcBef>
                <a:spcPts val="0"/>
              </a:spcBef>
              <a:spcAft>
                <a:spcPts val="0"/>
              </a:spcAft>
              <a:buNone/>
            </a:pPr>
            <a:r>
              <a:rPr lang="en" b="1"/>
              <a:t>Restructuring</a:t>
            </a:r>
            <a:endParaRPr b="1"/>
          </a:p>
          <a:p>
            <a:pPr marL="0" lvl="0" indent="0" algn="l" rtl="0">
              <a:spcBef>
                <a:spcPts val="0"/>
              </a:spcBef>
              <a:spcAft>
                <a:spcPts val="0"/>
              </a:spcAft>
              <a:buNone/>
            </a:pPr>
            <a:r>
              <a:rPr lang="en"/>
              <a:t>As the project matured, requirements changed resulting in us having to restructure how our data is fetched, stored, processed, and visualized. This restructuring was based on feedback from the STC, which Lorenzo will tell you more about.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2698c08ce40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2698c08ce40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Lorenzo</a:t>
            </a:r>
            <a:endParaRPr b="1"/>
          </a:p>
          <a:p>
            <a:pPr marL="0" lvl="0" indent="0" algn="l" rtl="0">
              <a:spcBef>
                <a:spcPts val="0"/>
              </a:spcBef>
              <a:spcAft>
                <a:spcPts val="0"/>
              </a:spcAft>
              <a:buNone/>
            </a:pPr>
            <a:endParaRPr/>
          </a:p>
          <a:p>
            <a:pPr marL="0" lvl="0" indent="0" algn="l" rtl="0">
              <a:spcBef>
                <a:spcPts val="0"/>
              </a:spcBef>
              <a:spcAft>
                <a:spcPts val="0"/>
              </a:spcAft>
              <a:buNone/>
            </a:pPr>
            <a:r>
              <a:rPr lang="en"/>
              <a:t>Highlight that the weekly meetings are a </a:t>
            </a:r>
            <a:r>
              <a:rPr lang="en" b="1" i="1" u="sng"/>
              <a:t>systematic iterative process</a:t>
            </a:r>
            <a:r>
              <a:rPr lang="en"/>
              <a: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2ba6863c46a_0_6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2ba6863c46a_0_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26a0591fe4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26a0591fe4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2ba6863c46a_0_7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2ba6863c46a_0_7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Lorenzo</a:t>
            </a:r>
            <a:endParaRPr b="1"/>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2698c08ce40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2698c08ce40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Lorenzo</a:t>
            </a:r>
            <a:endParaRPr b="1"/>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2bc8d7c1069_1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3" name="Google Shape;913;g2bc8d7c1069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2ba6863c46a_0_7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2ba6863c46a_0_7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Lorenzo</a:t>
            </a:r>
            <a:endParaRPr b="1"/>
          </a:p>
          <a:p>
            <a:pPr marL="0" lvl="0" indent="0" algn="l" rtl="0">
              <a:spcBef>
                <a:spcPts val="0"/>
              </a:spcBef>
              <a:spcAft>
                <a:spcPts val="0"/>
              </a:spcAft>
              <a:buNone/>
            </a:pPr>
            <a:endParaRPr/>
          </a:p>
          <a:p>
            <a:pPr marL="0" lvl="0" indent="0" algn="l" rtl="0">
              <a:spcBef>
                <a:spcPts val="0"/>
              </a:spcBef>
              <a:spcAft>
                <a:spcPts val="0"/>
              </a:spcAft>
              <a:buNone/>
            </a:pPr>
            <a:r>
              <a:rPr lang="en"/>
              <a:t>Add slides for each feature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Lorenzo</a:t>
            </a:r>
            <a:endParaRPr b="1"/>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269b117f015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269b117f015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2698c08ce4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 name="Google Shape;945;g2698c08ce4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2ba6863c46a_0_7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 name="Google Shape;952;g2ba6863c46a_0_7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g2ba6863c46a_0_6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0" name="Google Shape;980;g2ba6863c46a_0_6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2ba6863c46a_0_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 name="Google Shape;993;g2ba6863c46a_0_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r>
              <a:rPr lang="en"/>
              <a:t>remove the subheadings</a:t>
            </a:r>
            <a:endParaRPr/>
          </a:p>
          <a:p>
            <a:pPr marL="0" lvl="0" indent="0" algn="l" rtl="0">
              <a:spcBef>
                <a:spcPts val="0"/>
              </a:spcBef>
              <a:spcAft>
                <a:spcPts val="0"/>
              </a:spcAft>
              <a:buNone/>
            </a:pPr>
            <a:r>
              <a:rPr lang="en"/>
              <a:t>maybe remove slide entirely</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8"/>
        <p:cNvGrpSpPr/>
        <p:nvPr/>
      </p:nvGrpSpPr>
      <p:grpSpPr>
        <a:xfrm>
          <a:off x="0" y="0"/>
          <a:ext cx="0" cy="0"/>
          <a:chOff x="0" y="0"/>
          <a:chExt cx="0" cy="0"/>
        </a:xfrm>
      </p:grpSpPr>
      <p:sp>
        <p:nvSpPr>
          <p:cNvPr id="13039" name="Google Shape;13039;g25bbd28854f_2_136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0" name="Google Shape;13040;g25bbd28854f_2_136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ba6863c46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ba6863c46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Ansel</a:t>
            </a:r>
            <a:endParaRPr b="1"/>
          </a:p>
          <a:p>
            <a:pPr marL="0" lvl="0" indent="0" algn="l" rtl="0">
              <a:spcBef>
                <a:spcPts val="0"/>
              </a:spcBef>
              <a:spcAft>
                <a:spcPts val="0"/>
              </a:spcAft>
              <a:buNone/>
            </a:pPr>
            <a:endParaRPr b="1"/>
          </a:p>
          <a:p>
            <a:pPr marL="457200" lvl="0" indent="-298450" algn="l" rtl="0">
              <a:spcBef>
                <a:spcPts val="0"/>
              </a:spcBef>
              <a:spcAft>
                <a:spcPts val="0"/>
              </a:spcAft>
              <a:buSzPts val="1100"/>
              <a:buChar char="●"/>
            </a:pPr>
            <a:r>
              <a:rPr lang="en"/>
              <a:t>Marketing is all about user feedback. If you understand what users want, you can focus your marketing efforts to target those wants. But that’s easy only to say. If I launch a shiny new product, even if a few people think it’s cool, it’s not like people will be jumping at the chance to write long detailed reviews about it. So, what gives?</a:t>
            </a:r>
            <a:endParaRPr/>
          </a:p>
          <a:p>
            <a:pPr marL="457200" lvl="0" indent="-298450" algn="l" rtl="0">
              <a:spcBef>
                <a:spcPts val="0"/>
              </a:spcBef>
              <a:spcAft>
                <a:spcPts val="0"/>
              </a:spcAft>
              <a:buSzPts val="1100"/>
              <a:buChar char="●"/>
            </a:pPr>
            <a:r>
              <a:rPr lang="en"/>
              <a:t>We live in a digital age. We make google searches, click on different links, scroll social media, and spend variable amounts of time looking at different posts. These actions seem pretty inconsequential, but there’s a catch. Every action we take on the web can be tracked. Companies store metrics like what keywords you searched, how long you spent on a page, and even how many buttons you clicked. And when you get data from millions of users across diverse demographics, you can start to build patterns that tell a story about what users are and aren’t interested in.</a:t>
            </a:r>
            <a:endParaRPr/>
          </a:p>
          <a:p>
            <a:pPr marL="457200" lvl="0" indent="-298450" algn="l" rtl="0">
              <a:spcBef>
                <a:spcPts val="0"/>
              </a:spcBef>
              <a:spcAft>
                <a:spcPts val="0"/>
              </a:spcAft>
              <a:buSzPts val="1100"/>
              <a:buChar char="●"/>
            </a:pPr>
            <a:r>
              <a:rPr lang="en"/>
              <a:t>For companies, this data is a gold mine, because the insights you gain can reveal a lot about the effectiveness of your marketing campaign. And you can make better marketing decisions to better target users and power company growth.</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Marketing = user feedback</a:t>
            </a:r>
            <a:endParaRPr/>
          </a:p>
          <a:p>
            <a:pPr marL="457200" lvl="0" indent="-298450" algn="l" rtl="0">
              <a:spcBef>
                <a:spcPts val="0"/>
              </a:spcBef>
              <a:spcAft>
                <a:spcPts val="0"/>
              </a:spcAft>
              <a:buSzPts val="1100"/>
              <a:buChar char="●"/>
            </a:pPr>
            <a:r>
              <a:rPr lang="en"/>
              <a:t>People don’t tend to give long comprehensive product reviews</a:t>
            </a:r>
            <a:endParaRPr/>
          </a:p>
          <a:p>
            <a:pPr marL="457200" lvl="0" indent="-298450" algn="l" rtl="0">
              <a:spcBef>
                <a:spcPts val="0"/>
              </a:spcBef>
              <a:spcAft>
                <a:spcPts val="0"/>
              </a:spcAft>
              <a:buSzPts val="1100"/>
              <a:buChar char="●"/>
            </a:pPr>
            <a:r>
              <a:rPr lang="en"/>
              <a:t>Every action we take on the web can be tracked</a:t>
            </a:r>
            <a:endParaRPr/>
          </a:p>
          <a:p>
            <a:pPr marL="457200" lvl="0" indent="-298450" algn="l" rtl="0">
              <a:spcBef>
                <a:spcPts val="0"/>
              </a:spcBef>
              <a:spcAft>
                <a:spcPts val="0"/>
              </a:spcAft>
              <a:buSzPts val="1100"/>
              <a:buChar char="●"/>
            </a:pPr>
            <a:r>
              <a:rPr lang="en"/>
              <a:t>Data from millions of users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ba6863c46a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ba6863c46a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Ansel</a:t>
            </a:r>
            <a:endParaRPr b="1"/>
          </a:p>
          <a:p>
            <a:pPr marL="0" lvl="0" indent="0" algn="l" rtl="0">
              <a:spcBef>
                <a:spcPts val="0"/>
              </a:spcBef>
              <a:spcAft>
                <a:spcPts val="0"/>
              </a:spcAft>
              <a:buNone/>
            </a:pPr>
            <a:endParaRPr b="1"/>
          </a:p>
          <a:p>
            <a:pPr marL="0" lvl="0" indent="0" algn="l" rtl="0">
              <a:spcBef>
                <a:spcPts val="0"/>
              </a:spcBef>
              <a:spcAft>
                <a:spcPts val="0"/>
              </a:spcAft>
              <a:buNone/>
            </a:pPr>
            <a:r>
              <a:rPr lang="en"/>
              <a:t>But there’s a problem. Millions of users, hundreds of metrics, spanning multiple years, means a LOT of data. You can’t simply expect to open a spreadsheet containing millions of rows of user data and expect to gain any insights from that. And that’s where data aggregation comes in.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ba738fd2fa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2ba738fd2f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Ansel</a:t>
            </a:r>
            <a:endParaRPr b="1"/>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2ba6863c46a_0_2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2ba6863c46a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Ansel</a:t>
            </a:r>
            <a:endParaRPr b="1"/>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ba6863c46a_0_3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2ba6863c46a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Pedro</a:t>
            </a:r>
            <a:endParaRPr b="1"/>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ba6863c46a_0_4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2ba6863c46a_0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Pedro</a:t>
            </a:r>
            <a:endParaRPr b="1"/>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2698c08ce4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2698c08ce4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Pedro</a:t>
            </a:r>
            <a:endParaRPr b="1"/>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mt="10000"/>
          </a:blip>
          <a:stretch>
            <a:fillRect/>
          </a:stretch>
        </p:blipFill>
        <p:spPr>
          <a:xfrm>
            <a:off x="0" y="50"/>
            <a:ext cx="9144000" cy="5143500"/>
          </a:xfrm>
          <a:prstGeom prst="rect">
            <a:avLst/>
          </a:prstGeom>
          <a:noFill/>
          <a:ln>
            <a:noFill/>
          </a:ln>
        </p:spPr>
      </p:pic>
      <p:sp>
        <p:nvSpPr>
          <p:cNvPr id="11" name="Google Shape;11;p2"/>
          <p:cNvSpPr/>
          <p:nvPr/>
        </p:nvSpPr>
        <p:spPr>
          <a:xfrm>
            <a:off x="173550" y="128550"/>
            <a:ext cx="8796900" cy="48864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110463" y="1528800"/>
            <a:ext cx="4686900" cy="16101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9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3" name="Google Shape;13;p2"/>
          <p:cNvSpPr txBox="1">
            <a:spLocks noGrp="1"/>
          </p:cNvSpPr>
          <p:nvPr>
            <p:ph type="subTitle" idx="1"/>
          </p:nvPr>
        </p:nvSpPr>
        <p:spPr>
          <a:xfrm>
            <a:off x="3110463" y="3138900"/>
            <a:ext cx="46869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4" name="Google Shape;14;p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8"/>
        <p:cNvGrpSpPr/>
        <p:nvPr/>
      </p:nvGrpSpPr>
      <p:grpSpPr>
        <a:xfrm>
          <a:off x="0" y="0"/>
          <a:ext cx="0" cy="0"/>
          <a:chOff x="0" y="0"/>
          <a:chExt cx="0" cy="0"/>
        </a:xfrm>
      </p:grpSpPr>
      <p:pic>
        <p:nvPicPr>
          <p:cNvPr id="69" name="Google Shape;69;p11"/>
          <p:cNvPicPr preferRelativeResize="0"/>
          <p:nvPr/>
        </p:nvPicPr>
        <p:blipFill>
          <a:blip r:embed="rId2">
            <a:alphaModFix amt="10000"/>
          </a:blip>
          <a:stretch>
            <a:fillRect/>
          </a:stretch>
        </p:blipFill>
        <p:spPr>
          <a:xfrm>
            <a:off x="0" y="50"/>
            <a:ext cx="9144000" cy="5143500"/>
          </a:xfrm>
          <a:prstGeom prst="rect">
            <a:avLst/>
          </a:prstGeom>
          <a:noFill/>
          <a:ln>
            <a:noFill/>
          </a:ln>
        </p:spPr>
      </p:pic>
      <p:sp>
        <p:nvSpPr>
          <p:cNvPr id="70" name="Google Shape;70;p11"/>
          <p:cNvSpPr/>
          <p:nvPr/>
        </p:nvSpPr>
        <p:spPr>
          <a:xfrm>
            <a:off x="173550" y="128550"/>
            <a:ext cx="8796900" cy="48864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1"/>
          <p:cNvSpPr txBox="1">
            <a:spLocks noGrp="1"/>
          </p:cNvSpPr>
          <p:nvPr>
            <p:ph type="title" hasCustomPrompt="1"/>
          </p:nvPr>
        </p:nvSpPr>
        <p:spPr>
          <a:xfrm>
            <a:off x="682975" y="1226700"/>
            <a:ext cx="6576000" cy="1191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72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2" name="Google Shape;72;p11"/>
          <p:cNvSpPr txBox="1">
            <a:spLocks noGrp="1"/>
          </p:cNvSpPr>
          <p:nvPr>
            <p:ph type="subTitle" idx="1"/>
          </p:nvPr>
        </p:nvSpPr>
        <p:spPr>
          <a:xfrm>
            <a:off x="682975" y="2570400"/>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73" name="Google Shape;73;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4"/>
        <p:cNvGrpSpPr/>
        <p:nvPr/>
      </p:nvGrpSpPr>
      <p:grpSpPr>
        <a:xfrm>
          <a:off x="0" y="0"/>
          <a:ext cx="0" cy="0"/>
          <a:chOff x="0" y="0"/>
          <a:chExt cx="0" cy="0"/>
        </a:xfrm>
      </p:grpSpPr>
      <p:sp>
        <p:nvSpPr>
          <p:cNvPr id="75" name="Google Shape;75;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6"/>
        <p:cNvGrpSpPr/>
        <p:nvPr/>
      </p:nvGrpSpPr>
      <p:grpSpPr>
        <a:xfrm>
          <a:off x="0" y="0"/>
          <a:ext cx="0" cy="0"/>
          <a:chOff x="0" y="0"/>
          <a:chExt cx="0" cy="0"/>
        </a:xfrm>
      </p:grpSpPr>
      <p:sp>
        <p:nvSpPr>
          <p:cNvPr id="77" name="Google Shape;77;p13"/>
          <p:cNvSpPr txBox="1">
            <a:spLocks noGrp="1"/>
          </p:cNvSpPr>
          <p:nvPr>
            <p:ph type="title"/>
          </p:nvPr>
        </p:nvSpPr>
        <p:spPr>
          <a:xfrm>
            <a:off x="713225"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8" name="Google Shape;78;p13"/>
          <p:cNvSpPr txBox="1">
            <a:spLocks noGrp="1"/>
          </p:cNvSpPr>
          <p:nvPr>
            <p:ph type="subTitle" idx="1"/>
          </p:nvPr>
        </p:nvSpPr>
        <p:spPr>
          <a:xfrm>
            <a:off x="1471125" y="1682611"/>
            <a:ext cx="2673900" cy="572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9" name="Google Shape;79;p13"/>
          <p:cNvSpPr txBox="1">
            <a:spLocks noGrp="1"/>
          </p:cNvSpPr>
          <p:nvPr>
            <p:ph type="subTitle" idx="2"/>
          </p:nvPr>
        </p:nvSpPr>
        <p:spPr>
          <a:xfrm>
            <a:off x="1471125" y="2810829"/>
            <a:ext cx="2673900" cy="572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0" name="Google Shape;80;p13"/>
          <p:cNvSpPr txBox="1">
            <a:spLocks noGrp="1"/>
          </p:cNvSpPr>
          <p:nvPr>
            <p:ph type="subTitle" idx="3"/>
          </p:nvPr>
        </p:nvSpPr>
        <p:spPr>
          <a:xfrm>
            <a:off x="1471125" y="4064061"/>
            <a:ext cx="2673900" cy="572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1" name="Google Shape;81;p13"/>
          <p:cNvSpPr txBox="1">
            <a:spLocks noGrp="1"/>
          </p:cNvSpPr>
          <p:nvPr>
            <p:ph type="title" idx="4" hasCustomPrompt="1"/>
          </p:nvPr>
        </p:nvSpPr>
        <p:spPr>
          <a:xfrm>
            <a:off x="713225" y="1383950"/>
            <a:ext cx="757800" cy="838500"/>
          </a:xfrm>
          <a:prstGeom prst="rect">
            <a:avLst/>
          </a:prstGeom>
          <a:solidFill>
            <a:schemeClr val="accent1"/>
          </a:solid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 name="Google Shape;82;p13"/>
          <p:cNvSpPr txBox="1">
            <a:spLocks noGrp="1"/>
          </p:cNvSpPr>
          <p:nvPr>
            <p:ph type="title" idx="5" hasCustomPrompt="1"/>
          </p:nvPr>
        </p:nvSpPr>
        <p:spPr>
          <a:xfrm>
            <a:off x="713225" y="2512167"/>
            <a:ext cx="757800" cy="838500"/>
          </a:xfrm>
          <a:prstGeom prst="rect">
            <a:avLst/>
          </a:prstGeom>
          <a:solidFill>
            <a:schemeClr val="accent1"/>
          </a:solid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 name="Google Shape;83;p13"/>
          <p:cNvSpPr txBox="1">
            <a:spLocks noGrp="1"/>
          </p:cNvSpPr>
          <p:nvPr>
            <p:ph type="title" idx="6" hasCustomPrompt="1"/>
          </p:nvPr>
        </p:nvSpPr>
        <p:spPr>
          <a:xfrm>
            <a:off x="713225" y="3765400"/>
            <a:ext cx="757800" cy="838500"/>
          </a:xfrm>
          <a:prstGeom prst="rect">
            <a:avLst/>
          </a:prstGeom>
          <a:solidFill>
            <a:schemeClr val="accent1"/>
          </a:solid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4" name="Google Shape;84;p13"/>
          <p:cNvSpPr txBox="1">
            <a:spLocks noGrp="1"/>
          </p:cNvSpPr>
          <p:nvPr>
            <p:ph type="subTitle" idx="7"/>
          </p:nvPr>
        </p:nvSpPr>
        <p:spPr>
          <a:xfrm>
            <a:off x="1471125" y="1383950"/>
            <a:ext cx="2673900" cy="447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Anek Latin Medium"/>
                <a:ea typeface="Anek Latin Medium"/>
                <a:cs typeface="Anek Latin Medium"/>
                <a:sym typeface="Anek Latin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5" name="Google Shape;85;p13"/>
          <p:cNvSpPr txBox="1">
            <a:spLocks noGrp="1"/>
          </p:cNvSpPr>
          <p:nvPr>
            <p:ph type="subTitle" idx="8"/>
          </p:nvPr>
        </p:nvSpPr>
        <p:spPr>
          <a:xfrm>
            <a:off x="1471129" y="2512162"/>
            <a:ext cx="2673900" cy="447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Anek Latin Medium"/>
                <a:ea typeface="Anek Latin Medium"/>
                <a:cs typeface="Anek Latin Medium"/>
                <a:sym typeface="Anek Latin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6" name="Google Shape;86;p13"/>
          <p:cNvSpPr txBox="1">
            <a:spLocks noGrp="1"/>
          </p:cNvSpPr>
          <p:nvPr>
            <p:ph type="subTitle" idx="9"/>
          </p:nvPr>
        </p:nvSpPr>
        <p:spPr>
          <a:xfrm>
            <a:off x="1471127" y="3765400"/>
            <a:ext cx="2673900" cy="447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Anek Latin Medium"/>
                <a:ea typeface="Anek Latin Medium"/>
                <a:cs typeface="Anek Latin Medium"/>
                <a:sym typeface="Anek Latin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87" name="Google Shape;87;p13"/>
          <p:cNvGrpSpPr/>
          <p:nvPr/>
        </p:nvGrpSpPr>
        <p:grpSpPr>
          <a:xfrm>
            <a:off x="-12" y="-32462"/>
            <a:ext cx="363069" cy="5208425"/>
            <a:chOff x="156613" y="-32462"/>
            <a:chExt cx="363069" cy="5208425"/>
          </a:xfrm>
        </p:grpSpPr>
        <p:sp>
          <p:nvSpPr>
            <p:cNvPr id="88" name="Google Shape;88;p13"/>
            <p:cNvSpPr/>
            <p:nvPr/>
          </p:nvSpPr>
          <p:spPr>
            <a:xfrm>
              <a:off x="156613" y="-32462"/>
              <a:ext cx="363069" cy="4769219"/>
            </a:xfrm>
            <a:custGeom>
              <a:avLst/>
              <a:gdLst/>
              <a:ahLst/>
              <a:cxnLst/>
              <a:rect l="l" t="t" r="r" b="b"/>
              <a:pathLst>
                <a:path w="12551" h="164868" extrusionOk="0">
                  <a:moveTo>
                    <a:pt x="0" y="1"/>
                  </a:moveTo>
                  <a:lnTo>
                    <a:pt x="1757" y="164868"/>
                  </a:lnTo>
                  <a:cubicBezTo>
                    <a:pt x="1757" y="164868"/>
                    <a:pt x="12550" y="149734"/>
                    <a:pt x="8511" y="124300"/>
                  </a:cubicBezTo>
                  <a:cubicBezTo>
                    <a:pt x="4471" y="98866"/>
                    <a:pt x="2569" y="79851"/>
                    <a:pt x="7560" y="57508"/>
                  </a:cubicBezTo>
                  <a:cubicBezTo>
                    <a:pt x="10802" y="42997"/>
                    <a:pt x="7384" y="16672"/>
                    <a:pt x="459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3"/>
            <p:cNvSpPr/>
            <p:nvPr/>
          </p:nvSpPr>
          <p:spPr>
            <a:xfrm>
              <a:off x="156613" y="-32462"/>
              <a:ext cx="312272" cy="5208425"/>
            </a:xfrm>
            <a:custGeom>
              <a:avLst/>
              <a:gdLst/>
              <a:ahLst/>
              <a:cxnLst/>
              <a:rect l="l" t="t" r="r" b="b"/>
              <a:pathLst>
                <a:path w="10795" h="180051" extrusionOk="0">
                  <a:moveTo>
                    <a:pt x="1" y="1"/>
                  </a:moveTo>
                  <a:lnTo>
                    <a:pt x="1" y="180049"/>
                  </a:lnTo>
                  <a:lnTo>
                    <a:pt x="1" y="180049"/>
                  </a:lnTo>
                  <a:cubicBezTo>
                    <a:pt x="126" y="179874"/>
                    <a:pt x="10770" y="164768"/>
                    <a:pt x="6754" y="139484"/>
                  </a:cubicBezTo>
                  <a:cubicBezTo>
                    <a:pt x="2713" y="114051"/>
                    <a:pt x="811" y="95037"/>
                    <a:pt x="5803" y="72693"/>
                  </a:cubicBezTo>
                  <a:cubicBezTo>
                    <a:pt x="10794" y="50349"/>
                    <a:pt x="1" y="1"/>
                    <a:pt x="1" y="1"/>
                  </a:cubicBezTo>
                  <a:close/>
                  <a:moveTo>
                    <a:pt x="1" y="180049"/>
                  </a:moveTo>
                  <a:lnTo>
                    <a:pt x="1" y="180049"/>
                  </a:lnTo>
                  <a:cubicBezTo>
                    <a:pt x="1" y="180050"/>
                    <a:pt x="0" y="180051"/>
                    <a:pt x="0" y="180051"/>
                  </a:cubicBezTo>
                  <a:lnTo>
                    <a:pt x="1" y="180051"/>
                  </a:lnTo>
                  <a:lnTo>
                    <a:pt x="1" y="180049"/>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Google Shape;90;p13"/>
          <p:cNvSpPr txBox="1">
            <a:spLocks noGrp="1"/>
          </p:cNvSpPr>
          <p:nvPr>
            <p:ph type="subTitle" idx="13"/>
          </p:nvPr>
        </p:nvSpPr>
        <p:spPr>
          <a:xfrm>
            <a:off x="5368800" y="1682536"/>
            <a:ext cx="2673900" cy="572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1" name="Google Shape;91;p13"/>
          <p:cNvSpPr txBox="1">
            <a:spLocks noGrp="1"/>
          </p:cNvSpPr>
          <p:nvPr>
            <p:ph type="subTitle" idx="14"/>
          </p:nvPr>
        </p:nvSpPr>
        <p:spPr>
          <a:xfrm>
            <a:off x="5368800" y="2810754"/>
            <a:ext cx="2673900" cy="572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2" name="Google Shape;92;p13"/>
          <p:cNvSpPr txBox="1">
            <a:spLocks noGrp="1"/>
          </p:cNvSpPr>
          <p:nvPr>
            <p:ph type="subTitle" idx="15"/>
          </p:nvPr>
        </p:nvSpPr>
        <p:spPr>
          <a:xfrm>
            <a:off x="5368800" y="4063986"/>
            <a:ext cx="2673900" cy="572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3" name="Google Shape;93;p13"/>
          <p:cNvSpPr txBox="1">
            <a:spLocks noGrp="1"/>
          </p:cNvSpPr>
          <p:nvPr>
            <p:ph type="title" idx="16" hasCustomPrompt="1"/>
          </p:nvPr>
        </p:nvSpPr>
        <p:spPr>
          <a:xfrm>
            <a:off x="4611025" y="1383875"/>
            <a:ext cx="757800" cy="838500"/>
          </a:xfrm>
          <a:prstGeom prst="rect">
            <a:avLst/>
          </a:prstGeom>
          <a:solidFill>
            <a:schemeClr val="accent1"/>
          </a:solid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4" name="Google Shape;94;p13"/>
          <p:cNvSpPr txBox="1">
            <a:spLocks noGrp="1"/>
          </p:cNvSpPr>
          <p:nvPr>
            <p:ph type="title" idx="17" hasCustomPrompt="1"/>
          </p:nvPr>
        </p:nvSpPr>
        <p:spPr>
          <a:xfrm>
            <a:off x="4611025" y="2512092"/>
            <a:ext cx="757800" cy="838500"/>
          </a:xfrm>
          <a:prstGeom prst="rect">
            <a:avLst/>
          </a:prstGeom>
          <a:solidFill>
            <a:schemeClr val="accent1"/>
          </a:solid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5" name="Google Shape;95;p13"/>
          <p:cNvSpPr txBox="1">
            <a:spLocks noGrp="1"/>
          </p:cNvSpPr>
          <p:nvPr>
            <p:ph type="title" idx="18" hasCustomPrompt="1"/>
          </p:nvPr>
        </p:nvSpPr>
        <p:spPr>
          <a:xfrm>
            <a:off x="4611025" y="3765325"/>
            <a:ext cx="757800" cy="838500"/>
          </a:xfrm>
          <a:prstGeom prst="rect">
            <a:avLst/>
          </a:prstGeom>
          <a:solidFill>
            <a:schemeClr val="accent1"/>
          </a:solid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6" name="Google Shape;96;p13"/>
          <p:cNvSpPr txBox="1">
            <a:spLocks noGrp="1"/>
          </p:cNvSpPr>
          <p:nvPr>
            <p:ph type="subTitle" idx="19"/>
          </p:nvPr>
        </p:nvSpPr>
        <p:spPr>
          <a:xfrm>
            <a:off x="5368800" y="1383875"/>
            <a:ext cx="2673900" cy="447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Anek Latin Medium"/>
                <a:ea typeface="Anek Latin Medium"/>
                <a:cs typeface="Anek Latin Medium"/>
                <a:sym typeface="Anek Latin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7" name="Google Shape;97;p13"/>
          <p:cNvSpPr txBox="1">
            <a:spLocks noGrp="1"/>
          </p:cNvSpPr>
          <p:nvPr>
            <p:ph type="subTitle" idx="20"/>
          </p:nvPr>
        </p:nvSpPr>
        <p:spPr>
          <a:xfrm>
            <a:off x="5368804" y="2512087"/>
            <a:ext cx="2673900" cy="447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Anek Latin Medium"/>
                <a:ea typeface="Anek Latin Medium"/>
                <a:cs typeface="Anek Latin Medium"/>
                <a:sym typeface="Anek Latin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8" name="Google Shape;98;p13"/>
          <p:cNvSpPr txBox="1">
            <a:spLocks noGrp="1"/>
          </p:cNvSpPr>
          <p:nvPr>
            <p:ph type="subTitle" idx="21"/>
          </p:nvPr>
        </p:nvSpPr>
        <p:spPr>
          <a:xfrm>
            <a:off x="5368802" y="3765325"/>
            <a:ext cx="2673900" cy="447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Anek Latin Medium"/>
                <a:ea typeface="Anek Latin Medium"/>
                <a:cs typeface="Anek Latin Medium"/>
                <a:sym typeface="Anek Latin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9" name="Google Shape;99;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00"/>
        <p:cNvGrpSpPr/>
        <p:nvPr/>
      </p:nvGrpSpPr>
      <p:grpSpPr>
        <a:xfrm>
          <a:off x="0" y="0"/>
          <a:ext cx="0" cy="0"/>
          <a:chOff x="0" y="0"/>
          <a:chExt cx="0" cy="0"/>
        </a:xfrm>
      </p:grpSpPr>
      <p:pic>
        <p:nvPicPr>
          <p:cNvPr id="101" name="Google Shape;101;p14"/>
          <p:cNvPicPr preferRelativeResize="0"/>
          <p:nvPr/>
        </p:nvPicPr>
        <p:blipFill>
          <a:blip r:embed="rId2">
            <a:alphaModFix amt="10000"/>
          </a:blip>
          <a:stretch>
            <a:fillRect/>
          </a:stretch>
        </p:blipFill>
        <p:spPr>
          <a:xfrm>
            <a:off x="0" y="50"/>
            <a:ext cx="9144000" cy="5143500"/>
          </a:xfrm>
          <a:prstGeom prst="rect">
            <a:avLst/>
          </a:prstGeom>
          <a:noFill/>
          <a:ln>
            <a:noFill/>
          </a:ln>
        </p:spPr>
      </p:pic>
      <p:sp>
        <p:nvSpPr>
          <p:cNvPr id="102" name="Google Shape;102;p14"/>
          <p:cNvSpPr/>
          <p:nvPr/>
        </p:nvSpPr>
        <p:spPr>
          <a:xfrm>
            <a:off x="173550" y="128550"/>
            <a:ext cx="8796900" cy="48864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4"/>
          <p:cNvSpPr txBox="1">
            <a:spLocks noGrp="1"/>
          </p:cNvSpPr>
          <p:nvPr>
            <p:ph type="title"/>
          </p:nvPr>
        </p:nvSpPr>
        <p:spPr>
          <a:xfrm>
            <a:off x="4070575" y="3100325"/>
            <a:ext cx="4360200" cy="531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04" name="Google Shape;104;p14"/>
          <p:cNvSpPr txBox="1">
            <a:spLocks noGrp="1"/>
          </p:cNvSpPr>
          <p:nvPr>
            <p:ph type="subTitle" idx="1"/>
          </p:nvPr>
        </p:nvSpPr>
        <p:spPr>
          <a:xfrm>
            <a:off x="1739575" y="1511350"/>
            <a:ext cx="6691200" cy="1478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105" name="Google Shape;105;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06"/>
        <p:cNvGrpSpPr/>
        <p:nvPr/>
      </p:nvGrpSpPr>
      <p:grpSpPr>
        <a:xfrm>
          <a:off x="0" y="0"/>
          <a:ext cx="0" cy="0"/>
          <a:chOff x="0" y="0"/>
          <a:chExt cx="0" cy="0"/>
        </a:xfrm>
      </p:grpSpPr>
      <p:sp>
        <p:nvSpPr>
          <p:cNvPr id="107" name="Google Shape;107;p15"/>
          <p:cNvSpPr txBox="1">
            <a:spLocks noGrp="1"/>
          </p:cNvSpPr>
          <p:nvPr>
            <p:ph type="title"/>
          </p:nvPr>
        </p:nvSpPr>
        <p:spPr>
          <a:xfrm>
            <a:off x="4836775" y="1395750"/>
            <a:ext cx="3594000" cy="16320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 name="Google Shape;108;p15"/>
          <p:cNvSpPr txBox="1">
            <a:spLocks noGrp="1"/>
          </p:cNvSpPr>
          <p:nvPr>
            <p:ph type="subTitle" idx="1"/>
          </p:nvPr>
        </p:nvSpPr>
        <p:spPr>
          <a:xfrm>
            <a:off x="4836775" y="3027738"/>
            <a:ext cx="2785500" cy="72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09" name="Google Shape;109;p15"/>
          <p:cNvSpPr>
            <a:spLocks noGrp="1"/>
          </p:cNvSpPr>
          <p:nvPr>
            <p:ph type="pic" idx="2"/>
          </p:nvPr>
        </p:nvSpPr>
        <p:spPr>
          <a:xfrm>
            <a:off x="713225" y="605788"/>
            <a:ext cx="3931800" cy="3931800"/>
          </a:xfrm>
          <a:prstGeom prst="rect">
            <a:avLst/>
          </a:prstGeom>
          <a:noFill/>
          <a:ln>
            <a:noFill/>
          </a:ln>
          <a:effectLst>
            <a:outerShdw dist="57150" dir="2400000" algn="bl" rotWithShape="0">
              <a:schemeClr val="dk1"/>
            </a:outerShdw>
          </a:effectLst>
        </p:spPr>
      </p:sp>
      <p:grpSp>
        <p:nvGrpSpPr>
          <p:cNvPr id="110" name="Google Shape;110;p15"/>
          <p:cNvGrpSpPr/>
          <p:nvPr/>
        </p:nvGrpSpPr>
        <p:grpSpPr>
          <a:xfrm>
            <a:off x="-12" y="-32525"/>
            <a:ext cx="363069" cy="5208425"/>
            <a:chOff x="156613" y="-32462"/>
            <a:chExt cx="363069" cy="5208425"/>
          </a:xfrm>
        </p:grpSpPr>
        <p:sp>
          <p:nvSpPr>
            <p:cNvPr id="111" name="Google Shape;111;p15"/>
            <p:cNvSpPr/>
            <p:nvPr/>
          </p:nvSpPr>
          <p:spPr>
            <a:xfrm>
              <a:off x="156613" y="-32462"/>
              <a:ext cx="363069" cy="4769219"/>
            </a:xfrm>
            <a:custGeom>
              <a:avLst/>
              <a:gdLst/>
              <a:ahLst/>
              <a:cxnLst/>
              <a:rect l="l" t="t" r="r" b="b"/>
              <a:pathLst>
                <a:path w="12551" h="164868" extrusionOk="0">
                  <a:moveTo>
                    <a:pt x="0" y="1"/>
                  </a:moveTo>
                  <a:lnTo>
                    <a:pt x="1757" y="164868"/>
                  </a:lnTo>
                  <a:cubicBezTo>
                    <a:pt x="1757" y="164868"/>
                    <a:pt x="12550" y="149734"/>
                    <a:pt x="8511" y="124300"/>
                  </a:cubicBezTo>
                  <a:cubicBezTo>
                    <a:pt x="4471" y="98866"/>
                    <a:pt x="2569" y="79851"/>
                    <a:pt x="7560" y="57508"/>
                  </a:cubicBezTo>
                  <a:cubicBezTo>
                    <a:pt x="10802" y="42997"/>
                    <a:pt x="7384" y="16672"/>
                    <a:pt x="459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a:off x="156613" y="-32462"/>
              <a:ext cx="312272" cy="5208425"/>
            </a:xfrm>
            <a:custGeom>
              <a:avLst/>
              <a:gdLst/>
              <a:ahLst/>
              <a:cxnLst/>
              <a:rect l="l" t="t" r="r" b="b"/>
              <a:pathLst>
                <a:path w="10795" h="180051" extrusionOk="0">
                  <a:moveTo>
                    <a:pt x="1" y="1"/>
                  </a:moveTo>
                  <a:lnTo>
                    <a:pt x="1" y="180049"/>
                  </a:lnTo>
                  <a:lnTo>
                    <a:pt x="1" y="180049"/>
                  </a:lnTo>
                  <a:cubicBezTo>
                    <a:pt x="126" y="179874"/>
                    <a:pt x="10770" y="164768"/>
                    <a:pt x="6754" y="139484"/>
                  </a:cubicBezTo>
                  <a:cubicBezTo>
                    <a:pt x="2713" y="114051"/>
                    <a:pt x="811" y="95037"/>
                    <a:pt x="5803" y="72693"/>
                  </a:cubicBezTo>
                  <a:cubicBezTo>
                    <a:pt x="10794" y="50349"/>
                    <a:pt x="1" y="1"/>
                    <a:pt x="1" y="1"/>
                  </a:cubicBezTo>
                  <a:close/>
                  <a:moveTo>
                    <a:pt x="1" y="180049"/>
                  </a:moveTo>
                  <a:lnTo>
                    <a:pt x="1" y="180049"/>
                  </a:lnTo>
                  <a:cubicBezTo>
                    <a:pt x="1" y="180050"/>
                    <a:pt x="0" y="180051"/>
                    <a:pt x="0" y="180051"/>
                  </a:cubicBezTo>
                  <a:lnTo>
                    <a:pt x="1" y="180051"/>
                  </a:lnTo>
                  <a:lnTo>
                    <a:pt x="1" y="180049"/>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 name="Google Shape;113;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14"/>
        <p:cNvGrpSpPr/>
        <p:nvPr/>
      </p:nvGrpSpPr>
      <p:grpSpPr>
        <a:xfrm>
          <a:off x="0" y="0"/>
          <a:ext cx="0" cy="0"/>
          <a:chOff x="0" y="0"/>
          <a:chExt cx="0" cy="0"/>
        </a:xfrm>
      </p:grpSpPr>
      <p:sp>
        <p:nvSpPr>
          <p:cNvPr id="115" name="Google Shape;115;p16"/>
          <p:cNvSpPr txBox="1">
            <a:spLocks noGrp="1"/>
          </p:cNvSpPr>
          <p:nvPr>
            <p:ph type="title"/>
          </p:nvPr>
        </p:nvSpPr>
        <p:spPr>
          <a:xfrm>
            <a:off x="1063425" y="1640388"/>
            <a:ext cx="2735700" cy="1133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 name="Google Shape;116;p16"/>
          <p:cNvSpPr txBox="1">
            <a:spLocks noGrp="1"/>
          </p:cNvSpPr>
          <p:nvPr>
            <p:ph type="subTitle" idx="1"/>
          </p:nvPr>
        </p:nvSpPr>
        <p:spPr>
          <a:xfrm>
            <a:off x="1063425" y="2697913"/>
            <a:ext cx="2735700" cy="8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117" name="Google Shape;117;p16"/>
          <p:cNvGrpSpPr/>
          <p:nvPr/>
        </p:nvGrpSpPr>
        <p:grpSpPr>
          <a:xfrm>
            <a:off x="-12" y="-32462"/>
            <a:ext cx="363069" cy="5208425"/>
            <a:chOff x="156613" y="-32462"/>
            <a:chExt cx="363069" cy="5208425"/>
          </a:xfrm>
        </p:grpSpPr>
        <p:sp>
          <p:nvSpPr>
            <p:cNvPr id="118" name="Google Shape;118;p16"/>
            <p:cNvSpPr/>
            <p:nvPr/>
          </p:nvSpPr>
          <p:spPr>
            <a:xfrm>
              <a:off x="156613" y="-32462"/>
              <a:ext cx="363069" cy="4769219"/>
            </a:xfrm>
            <a:custGeom>
              <a:avLst/>
              <a:gdLst/>
              <a:ahLst/>
              <a:cxnLst/>
              <a:rect l="l" t="t" r="r" b="b"/>
              <a:pathLst>
                <a:path w="12551" h="164868" extrusionOk="0">
                  <a:moveTo>
                    <a:pt x="0" y="1"/>
                  </a:moveTo>
                  <a:lnTo>
                    <a:pt x="1757" y="164868"/>
                  </a:lnTo>
                  <a:cubicBezTo>
                    <a:pt x="1757" y="164868"/>
                    <a:pt x="12550" y="149734"/>
                    <a:pt x="8511" y="124300"/>
                  </a:cubicBezTo>
                  <a:cubicBezTo>
                    <a:pt x="4471" y="98866"/>
                    <a:pt x="2569" y="79851"/>
                    <a:pt x="7560" y="57508"/>
                  </a:cubicBezTo>
                  <a:cubicBezTo>
                    <a:pt x="10802" y="42997"/>
                    <a:pt x="7384" y="16672"/>
                    <a:pt x="459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6"/>
            <p:cNvSpPr/>
            <p:nvPr/>
          </p:nvSpPr>
          <p:spPr>
            <a:xfrm>
              <a:off x="156613" y="-32462"/>
              <a:ext cx="312272" cy="5208425"/>
            </a:xfrm>
            <a:custGeom>
              <a:avLst/>
              <a:gdLst/>
              <a:ahLst/>
              <a:cxnLst/>
              <a:rect l="l" t="t" r="r" b="b"/>
              <a:pathLst>
                <a:path w="10795" h="180051" extrusionOk="0">
                  <a:moveTo>
                    <a:pt x="1" y="1"/>
                  </a:moveTo>
                  <a:lnTo>
                    <a:pt x="1" y="180049"/>
                  </a:lnTo>
                  <a:lnTo>
                    <a:pt x="1" y="180049"/>
                  </a:lnTo>
                  <a:cubicBezTo>
                    <a:pt x="126" y="179874"/>
                    <a:pt x="10770" y="164768"/>
                    <a:pt x="6754" y="139484"/>
                  </a:cubicBezTo>
                  <a:cubicBezTo>
                    <a:pt x="2713" y="114051"/>
                    <a:pt x="811" y="95037"/>
                    <a:pt x="5803" y="72693"/>
                  </a:cubicBezTo>
                  <a:cubicBezTo>
                    <a:pt x="10794" y="50349"/>
                    <a:pt x="1" y="1"/>
                    <a:pt x="1" y="1"/>
                  </a:cubicBezTo>
                  <a:close/>
                  <a:moveTo>
                    <a:pt x="1" y="180049"/>
                  </a:moveTo>
                  <a:lnTo>
                    <a:pt x="1" y="180049"/>
                  </a:lnTo>
                  <a:cubicBezTo>
                    <a:pt x="1" y="180050"/>
                    <a:pt x="0" y="180051"/>
                    <a:pt x="0" y="180051"/>
                  </a:cubicBezTo>
                  <a:lnTo>
                    <a:pt x="1" y="180051"/>
                  </a:lnTo>
                  <a:lnTo>
                    <a:pt x="1" y="180049"/>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21"/>
        <p:cNvGrpSpPr/>
        <p:nvPr/>
      </p:nvGrpSpPr>
      <p:grpSpPr>
        <a:xfrm>
          <a:off x="0" y="0"/>
          <a:ext cx="0" cy="0"/>
          <a:chOff x="0" y="0"/>
          <a:chExt cx="0" cy="0"/>
        </a:xfrm>
      </p:grpSpPr>
      <p:sp>
        <p:nvSpPr>
          <p:cNvPr id="122" name="Google Shape;122;p17"/>
          <p:cNvSpPr txBox="1">
            <a:spLocks noGrp="1"/>
          </p:cNvSpPr>
          <p:nvPr>
            <p:ph type="title"/>
          </p:nvPr>
        </p:nvSpPr>
        <p:spPr>
          <a:xfrm>
            <a:off x="5058525" y="1660550"/>
            <a:ext cx="2747400" cy="1192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3" name="Google Shape;123;p17"/>
          <p:cNvSpPr txBox="1">
            <a:spLocks noGrp="1"/>
          </p:cNvSpPr>
          <p:nvPr>
            <p:ph type="subTitle" idx="1"/>
          </p:nvPr>
        </p:nvSpPr>
        <p:spPr>
          <a:xfrm>
            <a:off x="5058644" y="2776475"/>
            <a:ext cx="2747400" cy="706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124" name="Google Shape;124;p17"/>
          <p:cNvGrpSpPr/>
          <p:nvPr/>
        </p:nvGrpSpPr>
        <p:grpSpPr>
          <a:xfrm>
            <a:off x="-12" y="-32462"/>
            <a:ext cx="363069" cy="5208425"/>
            <a:chOff x="156613" y="-32462"/>
            <a:chExt cx="363069" cy="5208425"/>
          </a:xfrm>
        </p:grpSpPr>
        <p:sp>
          <p:nvSpPr>
            <p:cNvPr id="125" name="Google Shape;125;p17"/>
            <p:cNvSpPr/>
            <p:nvPr/>
          </p:nvSpPr>
          <p:spPr>
            <a:xfrm>
              <a:off x="156613" y="-32462"/>
              <a:ext cx="363069" cy="4769219"/>
            </a:xfrm>
            <a:custGeom>
              <a:avLst/>
              <a:gdLst/>
              <a:ahLst/>
              <a:cxnLst/>
              <a:rect l="l" t="t" r="r" b="b"/>
              <a:pathLst>
                <a:path w="12551" h="164868" extrusionOk="0">
                  <a:moveTo>
                    <a:pt x="0" y="1"/>
                  </a:moveTo>
                  <a:lnTo>
                    <a:pt x="1757" y="164868"/>
                  </a:lnTo>
                  <a:cubicBezTo>
                    <a:pt x="1757" y="164868"/>
                    <a:pt x="12550" y="149734"/>
                    <a:pt x="8511" y="124300"/>
                  </a:cubicBezTo>
                  <a:cubicBezTo>
                    <a:pt x="4471" y="98866"/>
                    <a:pt x="2569" y="79851"/>
                    <a:pt x="7560" y="57508"/>
                  </a:cubicBezTo>
                  <a:cubicBezTo>
                    <a:pt x="10802" y="42997"/>
                    <a:pt x="7384" y="16672"/>
                    <a:pt x="459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7"/>
            <p:cNvSpPr/>
            <p:nvPr/>
          </p:nvSpPr>
          <p:spPr>
            <a:xfrm>
              <a:off x="156613" y="-32462"/>
              <a:ext cx="312272" cy="5208425"/>
            </a:xfrm>
            <a:custGeom>
              <a:avLst/>
              <a:gdLst/>
              <a:ahLst/>
              <a:cxnLst/>
              <a:rect l="l" t="t" r="r" b="b"/>
              <a:pathLst>
                <a:path w="10795" h="180051" extrusionOk="0">
                  <a:moveTo>
                    <a:pt x="1" y="1"/>
                  </a:moveTo>
                  <a:lnTo>
                    <a:pt x="1" y="180049"/>
                  </a:lnTo>
                  <a:lnTo>
                    <a:pt x="1" y="180049"/>
                  </a:lnTo>
                  <a:cubicBezTo>
                    <a:pt x="126" y="179874"/>
                    <a:pt x="10770" y="164768"/>
                    <a:pt x="6754" y="139484"/>
                  </a:cubicBezTo>
                  <a:cubicBezTo>
                    <a:pt x="2713" y="114051"/>
                    <a:pt x="811" y="95037"/>
                    <a:pt x="5803" y="72693"/>
                  </a:cubicBezTo>
                  <a:cubicBezTo>
                    <a:pt x="10794" y="50349"/>
                    <a:pt x="1" y="1"/>
                    <a:pt x="1" y="1"/>
                  </a:cubicBezTo>
                  <a:close/>
                  <a:moveTo>
                    <a:pt x="1" y="180049"/>
                  </a:moveTo>
                  <a:lnTo>
                    <a:pt x="1" y="180049"/>
                  </a:lnTo>
                  <a:cubicBezTo>
                    <a:pt x="1" y="180050"/>
                    <a:pt x="0" y="180051"/>
                    <a:pt x="0" y="180051"/>
                  </a:cubicBezTo>
                  <a:lnTo>
                    <a:pt x="1" y="180051"/>
                  </a:lnTo>
                  <a:lnTo>
                    <a:pt x="1" y="180049"/>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 name="Google Shape;127;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28"/>
        <p:cNvGrpSpPr/>
        <p:nvPr/>
      </p:nvGrpSpPr>
      <p:grpSpPr>
        <a:xfrm>
          <a:off x="0" y="0"/>
          <a:ext cx="0" cy="0"/>
          <a:chOff x="0" y="0"/>
          <a:chExt cx="0" cy="0"/>
        </a:xfrm>
      </p:grpSpPr>
      <p:sp>
        <p:nvSpPr>
          <p:cNvPr id="129" name="Google Shape;129;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0" name="Google Shape;130;p18"/>
          <p:cNvSpPr txBox="1">
            <a:spLocks noGrp="1"/>
          </p:cNvSpPr>
          <p:nvPr>
            <p:ph type="subTitle" idx="1"/>
          </p:nvPr>
        </p:nvSpPr>
        <p:spPr>
          <a:xfrm>
            <a:off x="3530761" y="2992124"/>
            <a:ext cx="2195100" cy="101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1" name="Google Shape;131;p18"/>
          <p:cNvSpPr txBox="1">
            <a:spLocks noGrp="1"/>
          </p:cNvSpPr>
          <p:nvPr>
            <p:ph type="subTitle" idx="2"/>
          </p:nvPr>
        </p:nvSpPr>
        <p:spPr>
          <a:xfrm>
            <a:off x="720000" y="2992124"/>
            <a:ext cx="2195100" cy="101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2" name="Google Shape;132;p18"/>
          <p:cNvSpPr txBox="1">
            <a:spLocks noGrp="1"/>
          </p:cNvSpPr>
          <p:nvPr>
            <p:ph type="subTitle" idx="3"/>
          </p:nvPr>
        </p:nvSpPr>
        <p:spPr>
          <a:xfrm>
            <a:off x="720000" y="2504500"/>
            <a:ext cx="21951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Anek Latin Medium"/>
                <a:ea typeface="Anek Latin Medium"/>
                <a:cs typeface="Anek Latin Medium"/>
                <a:sym typeface="Anek Latin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33" name="Google Shape;133;p18"/>
          <p:cNvSpPr txBox="1">
            <a:spLocks noGrp="1"/>
          </p:cNvSpPr>
          <p:nvPr>
            <p:ph type="subTitle" idx="4"/>
          </p:nvPr>
        </p:nvSpPr>
        <p:spPr>
          <a:xfrm>
            <a:off x="3530763" y="2504500"/>
            <a:ext cx="21951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Anek Latin Medium"/>
                <a:ea typeface="Anek Latin Medium"/>
                <a:cs typeface="Anek Latin Medium"/>
                <a:sym typeface="Anek Latin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34" name="Google Shape;134;p18"/>
          <p:cNvGrpSpPr/>
          <p:nvPr/>
        </p:nvGrpSpPr>
        <p:grpSpPr>
          <a:xfrm>
            <a:off x="-12" y="-32462"/>
            <a:ext cx="363069" cy="5208425"/>
            <a:chOff x="156613" y="-32462"/>
            <a:chExt cx="363069" cy="5208425"/>
          </a:xfrm>
        </p:grpSpPr>
        <p:sp>
          <p:nvSpPr>
            <p:cNvPr id="135" name="Google Shape;135;p18"/>
            <p:cNvSpPr/>
            <p:nvPr/>
          </p:nvSpPr>
          <p:spPr>
            <a:xfrm>
              <a:off x="156613" y="-32462"/>
              <a:ext cx="363069" cy="4769219"/>
            </a:xfrm>
            <a:custGeom>
              <a:avLst/>
              <a:gdLst/>
              <a:ahLst/>
              <a:cxnLst/>
              <a:rect l="l" t="t" r="r" b="b"/>
              <a:pathLst>
                <a:path w="12551" h="164868" extrusionOk="0">
                  <a:moveTo>
                    <a:pt x="0" y="1"/>
                  </a:moveTo>
                  <a:lnTo>
                    <a:pt x="1757" y="164868"/>
                  </a:lnTo>
                  <a:cubicBezTo>
                    <a:pt x="1757" y="164868"/>
                    <a:pt x="12550" y="149734"/>
                    <a:pt x="8511" y="124300"/>
                  </a:cubicBezTo>
                  <a:cubicBezTo>
                    <a:pt x="4471" y="98866"/>
                    <a:pt x="2569" y="79851"/>
                    <a:pt x="7560" y="57508"/>
                  </a:cubicBezTo>
                  <a:cubicBezTo>
                    <a:pt x="10802" y="42997"/>
                    <a:pt x="7384" y="16672"/>
                    <a:pt x="459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8"/>
            <p:cNvSpPr/>
            <p:nvPr/>
          </p:nvSpPr>
          <p:spPr>
            <a:xfrm>
              <a:off x="156613" y="-32462"/>
              <a:ext cx="312272" cy="5208425"/>
            </a:xfrm>
            <a:custGeom>
              <a:avLst/>
              <a:gdLst/>
              <a:ahLst/>
              <a:cxnLst/>
              <a:rect l="l" t="t" r="r" b="b"/>
              <a:pathLst>
                <a:path w="10795" h="180051" extrusionOk="0">
                  <a:moveTo>
                    <a:pt x="1" y="1"/>
                  </a:moveTo>
                  <a:lnTo>
                    <a:pt x="1" y="180049"/>
                  </a:lnTo>
                  <a:lnTo>
                    <a:pt x="1" y="180049"/>
                  </a:lnTo>
                  <a:cubicBezTo>
                    <a:pt x="126" y="179874"/>
                    <a:pt x="10770" y="164768"/>
                    <a:pt x="6754" y="139484"/>
                  </a:cubicBezTo>
                  <a:cubicBezTo>
                    <a:pt x="2713" y="114051"/>
                    <a:pt x="811" y="95037"/>
                    <a:pt x="5803" y="72693"/>
                  </a:cubicBezTo>
                  <a:cubicBezTo>
                    <a:pt x="10794" y="50349"/>
                    <a:pt x="1" y="1"/>
                    <a:pt x="1" y="1"/>
                  </a:cubicBezTo>
                  <a:close/>
                  <a:moveTo>
                    <a:pt x="1" y="180049"/>
                  </a:moveTo>
                  <a:lnTo>
                    <a:pt x="1" y="180049"/>
                  </a:lnTo>
                  <a:cubicBezTo>
                    <a:pt x="1" y="180050"/>
                    <a:pt x="0" y="180051"/>
                    <a:pt x="0" y="180051"/>
                  </a:cubicBezTo>
                  <a:lnTo>
                    <a:pt x="1" y="180051"/>
                  </a:lnTo>
                  <a:lnTo>
                    <a:pt x="1" y="180049"/>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38"/>
        <p:cNvGrpSpPr/>
        <p:nvPr/>
      </p:nvGrpSpPr>
      <p:grpSpPr>
        <a:xfrm>
          <a:off x="0" y="0"/>
          <a:ext cx="0" cy="0"/>
          <a:chOff x="0" y="0"/>
          <a:chExt cx="0" cy="0"/>
        </a:xfrm>
      </p:grpSpPr>
      <p:sp>
        <p:nvSpPr>
          <p:cNvPr id="139" name="Google Shape;139;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0" name="Google Shape;140;p19"/>
          <p:cNvSpPr txBox="1">
            <a:spLocks noGrp="1"/>
          </p:cNvSpPr>
          <p:nvPr>
            <p:ph type="subTitle" idx="1"/>
          </p:nvPr>
        </p:nvSpPr>
        <p:spPr>
          <a:xfrm>
            <a:off x="4183677" y="1879500"/>
            <a:ext cx="3274500" cy="1857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1" name="Google Shape;141;p19"/>
          <p:cNvSpPr txBox="1">
            <a:spLocks noGrp="1"/>
          </p:cNvSpPr>
          <p:nvPr>
            <p:ph type="subTitle" idx="2"/>
          </p:nvPr>
        </p:nvSpPr>
        <p:spPr>
          <a:xfrm>
            <a:off x="720000" y="1879500"/>
            <a:ext cx="3274500" cy="1857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142" name="Google Shape;142;p19"/>
          <p:cNvGrpSpPr/>
          <p:nvPr/>
        </p:nvGrpSpPr>
        <p:grpSpPr>
          <a:xfrm>
            <a:off x="-12" y="-32462"/>
            <a:ext cx="363069" cy="5208425"/>
            <a:chOff x="156613" y="-32462"/>
            <a:chExt cx="363069" cy="5208425"/>
          </a:xfrm>
        </p:grpSpPr>
        <p:sp>
          <p:nvSpPr>
            <p:cNvPr id="143" name="Google Shape;143;p19"/>
            <p:cNvSpPr/>
            <p:nvPr/>
          </p:nvSpPr>
          <p:spPr>
            <a:xfrm>
              <a:off x="156613" y="-32462"/>
              <a:ext cx="363069" cy="4769219"/>
            </a:xfrm>
            <a:custGeom>
              <a:avLst/>
              <a:gdLst/>
              <a:ahLst/>
              <a:cxnLst/>
              <a:rect l="l" t="t" r="r" b="b"/>
              <a:pathLst>
                <a:path w="12551" h="164868" extrusionOk="0">
                  <a:moveTo>
                    <a:pt x="0" y="1"/>
                  </a:moveTo>
                  <a:lnTo>
                    <a:pt x="1757" y="164868"/>
                  </a:lnTo>
                  <a:cubicBezTo>
                    <a:pt x="1757" y="164868"/>
                    <a:pt x="12550" y="149734"/>
                    <a:pt x="8511" y="124300"/>
                  </a:cubicBezTo>
                  <a:cubicBezTo>
                    <a:pt x="4471" y="98866"/>
                    <a:pt x="2569" y="79851"/>
                    <a:pt x="7560" y="57508"/>
                  </a:cubicBezTo>
                  <a:cubicBezTo>
                    <a:pt x="10802" y="42997"/>
                    <a:pt x="7384" y="16672"/>
                    <a:pt x="459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9"/>
            <p:cNvSpPr/>
            <p:nvPr/>
          </p:nvSpPr>
          <p:spPr>
            <a:xfrm>
              <a:off x="156613" y="-32462"/>
              <a:ext cx="312272" cy="5208425"/>
            </a:xfrm>
            <a:custGeom>
              <a:avLst/>
              <a:gdLst/>
              <a:ahLst/>
              <a:cxnLst/>
              <a:rect l="l" t="t" r="r" b="b"/>
              <a:pathLst>
                <a:path w="10795" h="180051" extrusionOk="0">
                  <a:moveTo>
                    <a:pt x="1" y="1"/>
                  </a:moveTo>
                  <a:lnTo>
                    <a:pt x="1" y="180049"/>
                  </a:lnTo>
                  <a:lnTo>
                    <a:pt x="1" y="180049"/>
                  </a:lnTo>
                  <a:cubicBezTo>
                    <a:pt x="126" y="179874"/>
                    <a:pt x="10770" y="164768"/>
                    <a:pt x="6754" y="139484"/>
                  </a:cubicBezTo>
                  <a:cubicBezTo>
                    <a:pt x="2713" y="114051"/>
                    <a:pt x="811" y="95037"/>
                    <a:pt x="5803" y="72693"/>
                  </a:cubicBezTo>
                  <a:cubicBezTo>
                    <a:pt x="10794" y="50349"/>
                    <a:pt x="1" y="1"/>
                    <a:pt x="1" y="1"/>
                  </a:cubicBezTo>
                  <a:close/>
                  <a:moveTo>
                    <a:pt x="1" y="180049"/>
                  </a:moveTo>
                  <a:lnTo>
                    <a:pt x="1" y="180049"/>
                  </a:lnTo>
                  <a:cubicBezTo>
                    <a:pt x="1" y="180050"/>
                    <a:pt x="0" y="180051"/>
                    <a:pt x="0" y="180051"/>
                  </a:cubicBezTo>
                  <a:lnTo>
                    <a:pt x="1" y="180051"/>
                  </a:lnTo>
                  <a:lnTo>
                    <a:pt x="1" y="180049"/>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 name="Google Shape;145;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46"/>
        <p:cNvGrpSpPr/>
        <p:nvPr/>
      </p:nvGrpSpPr>
      <p:grpSpPr>
        <a:xfrm>
          <a:off x="0" y="0"/>
          <a:ext cx="0" cy="0"/>
          <a:chOff x="0" y="0"/>
          <a:chExt cx="0" cy="0"/>
        </a:xfrm>
      </p:grpSpPr>
      <p:sp>
        <p:nvSpPr>
          <p:cNvPr id="147" name="Google Shape;147;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8" name="Google Shape;148;p20"/>
          <p:cNvSpPr txBox="1">
            <a:spLocks noGrp="1"/>
          </p:cNvSpPr>
          <p:nvPr>
            <p:ph type="subTitle" idx="1"/>
          </p:nvPr>
        </p:nvSpPr>
        <p:spPr>
          <a:xfrm>
            <a:off x="720300" y="2992125"/>
            <a:ext cx="2020800" cy="73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9" name="Google Shape;149;p20"/>
          <p:cNvSpPr txBox="1">
            <a:spLocks noGrp="1"/>
          </p:cNvSpPr>
          <p:nvPr>
            <p:ph type="subTitle" idx="2"/>
          </p:nvPr>
        </p:nvSpPr>
        <p:spPr>
          <a:xfrm>
            <a:off x="3256587" y="2992125"/>
            <a:ext cx="2020800" cy="73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0" name="Google Shape;150;p20"/>
          <p:cNvSpPr txBox="1">
            <a:spLocks noGrp="1"/>
          </p:cNvSpPr>
          <p:nvPr>
            <p:ph type="subTitle" idx="3"/>
          </p:nvPr>
        </p:nvSpPr>
        <p:spPr>
          <a:xfrm>
            <a:off x="5792875" y="2992125"/>
            <a:ext cx="2020800" cy="73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1" name="Google Shape;151;p20"/>
          <p:cNvSpPr txBox="1">
            <a:spLocks noGrp="1"/>
          </p:cNvSpPr>
          <p:nvPr>
            <p:ph type="subTitle" idx="4"/>
          </p:nvPr>
        </p:nvSpPr>
        <p:spPr>
          <a:xfrm>
            <a:off x="720300" y="2505700"/>
            <a:ext cx="2020800" cy="55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Anek Latin Medium"/>
                <a:ea typeface="Anek Latin Medium"/>
                <a:cs typeface="Anek Latin Medium"/>
                <a:sym typeface="Anek Latin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2" name="Google Shape;152;p20"/>
          <p:cNvSpPr txBox="1">
            <a:spLocks noGrp="1"/>
          </p:cNvSpPr>
          <p:nvPr>
            <p:ph type="subTitle" idx="5"/>
          </p:nvPr>
        </p:nvSpPr>
        <p:spPr>
          <a:xfrm>
            <a:off x="3256587" y="2505700"/>
            <a:ext cx="2020800" cy="55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Anek Latin Medium"/>
                <a:ea typeface="Anek Latin Medium"/>
                <a:cs typeface="Anek Latin Medium"/>
                <a:sym typeface="Anek Latin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3" name="Google Shape;153;p20"/>
          <p:cNvSpPr txBox="1">
            <a:spLocks noGrp="1"/>
          </p:cNvSpPr>
          <p:nvPr>
            <p:ph type="subTitle" idx="6"/>
          </p:nvPr>
        </p:nvSpPr>
        <p:spPr>
          <a:xfrm>
            <a:off x="5792874" y="2505700"/>
            <a:ext cx="2020800" cy="55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Anek Latin Medium"/>
                <a:ea typeface="Anek Latin Medium"/>
                <a:cs typeface="Anek Latin Medium"/>
                <a:sym typeface="Anek Latin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54" name="Google Shape;154;p20"/>
          <p:cNvGrpSpPr/>
          <p:nvPr/>
        </p:nvGrpSpPr>
        <p:grpSpPr>
          <a:xfrm>
            <a:off x="-12" y="-32462"/>
            <a:ext cx="363069" cy="5208425"/>
            <a:chOff x="156613" y="-32462"/>
            <a:chExt cx="363069" cy="5208425"/>
          </a:xfrm>
        </p:grpSpPr>
        <p:sp>
          <p:nvSpPr>
            <p:cNvPr id="155" name="Google Shape;155;p20"/>
            <p:cNvSpPr/>
            <p:nvPr/>
          </p:nvSpPr>
          <p:spPr>
            <a:xfrm>
              <a:off x="156613" y="-32462"/>
              <a:ext cx="363069" cy="4769219"/>
            </a:xfrm>
            <a:custGeom>
              <a:avLst/>
              <a:gdLst/>
              <a:ahLst/>
              <a:cxnLst/>
              <a:rect l="l" t="t" r="r" b="b"/>
              <a:pathLst>
                <a:path w="12551" h="164868" extrusionOk="0">
                  <a:moveTo>
                    <a:pt x="0" y="1"/>
                  </a:moveTo>
                  <a:lnTo>
                    <a:pt x="1757" y="164868"/>
                  </a:lnTo>
                  <a:cubicBezTo>
                    <a:pt x="1757" y="164868"/>
                    <a:pt x="12550" y="149734"/>
                    <a:pt x="8511" y="124300"/>
                  </a:cubicBezTo>
                  <a:cubicBezTo>
                    <a:pt x="4471" y="98866"/>
                    <a:pt x="2569" y="79851"/>
                    <a:pt x="7560" y="57508"/>
                  </a:cubicBezTo>
                  <a:cubicBezTo>
                    <a:pt x="10802" y="42997"/>
                    <a:pt x="7384" y="16672"/>
                    <a:pt x="459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0"/>
            <p:cNvSpPr/>
            <p:nvPr/>
          </p:nvSpPr>
          <p:spPr>
            <a:xfrm>
              <a:off x="156613" y="-32462"/>
              <a:ext cx="312272" cy="5208425"/>
            </a:xfrm>
            <a:custGeom>
              <a:avLst/>
              <a:gdLst/>
              <a:ahLst/>
              <a:cxnLst/>
              <a:rect l="l" t="t" r="r" b="b"/>
              <a:pathLst>
                <a:path w="10795" h="180051" extrusionOk="0">
                  <a:moveTo>
                    <a:pt x="1" y="1"/>
                  </a:moveTo>
                  <a:lnTo>
                    <a:pt x="1" y="180049"/>
                  </a:lnTo>
                  <a:lnTo>
                    <a:pt x="1" y="180049"/>
                  </a:lnTo>
                  <a:cubicBezTo>
                    <a:pt x="126" y="179874"/>
                    <a:pt x="10770" y="164768"/>
                    <a:pt x="6754" y="139484"/>
                  </a:cubicBezTo>
                  <a:cubicBezTo>
                    <a:pt x="2713" y="114051"/>
                    <a:pt x="811" y="95037"/>
                    <a:pt x="5803" y="72693"/>
                  </a:cubicBezTo>
                  <a:cubicBezTo>
                    <a:pt x="10794" y="50349"/>
                    <a:pt x="1" y="1"/>
                    <a:pt x="1" y="1"/>
                  </a:cubicBezTo>
                  <a:close/>
                  <a:moveTo>
                    <a:pt x="1" y="180049"/>
                  </a:moveTo>
                  <a:lnTo>
                    <a:pt x="1" y="180049"/>
                  </a:lnTo>
                  <a:cubicBezTo>
                    <a:pt x="1" y="180050"/>
                    <a:pt x="0" y="180051"/>
                    <a:pt x="0" y="180051"/>
                  </a:cubicBezTo>
                  <a:lnTo>
                    <a:pt x="1" y="180051"/>
                  </a:lnTo>
                  <a:lnTo>
                    <a:pt x="1" y="180049"/>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 name="Google Shape;157;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mt="10000"/>
          </a:blip>
          <a:stretch>
            <a:fillRect/>
          </a:stretch>
        </p:blipFill>
        <p:spPr>
          <a:xfrm rot="10800000" flipH="1">
            <a:off x="0" y="50"/>
            <a:ext cx="9144000" cy="5143500"/>
          </a:xfrm>
          <a:prstGeom prst="rect">
            <a:avLst/>
          </a:prstGeom>
          <a:noFill/>
          <a:ln>
            <a:noFill/>
          </a:ln>
        </p:spPr>
      </p:pic>
      <p:sp>
        <p:nvSpPr>
          <p:cNvPr id="17" name="Google Shape;17;p3"/>
          <p:cNvSpPr/>
          <p:nvPr/>
        </p:nvSpPr>
        <p:spPr>
          <a:xfrm>
            <a:off x="173550" y="128550"/>
            <a:ext cx="8796900" cy="48864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txBox="1">
            <a:spLocks noGrp="1"/>
          </p:cNvSpPr>
          <p:nvPr>
            <p:ph type="title"/>
          </p:nvPr>
        </p:nvSpPr>
        <p:spPr>
          <a:xfrm>
            <a:off x="3423125" y="2071850"/>
            <a:ext cx="3966300" cy="15846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title" idx="2" hasCustomPrompt="1"/>
          </p:nvPr>
        </p:nvSpPr>
        <p:spPr>
          <a:xfrm>
            <a:off x="4613675" y="977450"/>
            <a:ext cx="1585200" cy="1094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0" name="Google Shape;20;p3"/>
          <p:cNvSpPr txBox="1">
            <a:spLocks noGrp="1"/>
          </p:cNvSpPr>
          <p:nvPr>
            <p:ph type="subTitle" idx="1"/>
          </p:nvPr>
        </p:nvSpPr>
        <p:spPr>
          <a:xfrm>
            <a:off x="3423125" y="3791050"/>
            <a:ext cx="39663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 name="Google Shape;21;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158"/>
        <p:cNvGrpSpPr/>
        <p:nvPr/>
      </p:nvGrpSpPr>
      <p:grpSpPr>
        <a:xfrm>
          <a:off x="0" y="0"/>
          <a:ext cx="0" cy="0"/>
          <a:chOff x="0" y="0"/>
          <a:chExt cx="0" cy="0"/>
        </a:xfrm>
      </p:grpSpPr>
      <p:sp>
        <p:nvSpPr>
          <p:cNvPr id="159" name="Google Shape;159;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0" name="Google Shape;160;p21"/>
          <p:cNvSpPr txBox="1">
            <a:spLocks noGrp="1"/>
          </p:cNvSpPr>
          <p:nvPr>
            <p:ph type="subTitle" idx="1"/>
          </p:nvPr>
        </p:nvSpPr>
        <p:spPr>
          <a:xfrm>
            <a:off x="1611125" y="1678962"/>
            <a:ext cx="3576600" cy="39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1" name="Google Shape;161;p21"/>
          <p:cNvSpPr txBox="1">
            <a:spLocks noGrp="1"/>
          </p:cNvSpPr>
          <p:nvPr>
            <p:ph type="subTitle" idx="2"/>
          </p:nvPr>
        </p:nvSpPr>
        <p:spPr>
          <a:xfrm>
            <a:off x="1611125" y="2828512"/>
            <a:ext cx="3576600" cy="39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2" name="Google Shape;162;p21"/>
          <p:cNvSpPr txBox="1">
            <a:spLocks noGrp="1"/>
          </p:cNvSpPr>
          <p:nvPr>
            <p:ph type="subTitle" idx="3"/>
          </p:nvPr>
        </p:nvSpPr>
        <p:spPr>
          <a:xfrm>
            <a:off x="1611125" y="3978038"/>
            <a:ext cx="3576600" cy="39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3" name="Google Shape;163;p21"/>
          <p:cNvSpPr txBox="1">
            <a:spLocks noGrp="1"/>
          </p:cNvSpPr>
          <p:nvPr>
            <p:ph type="subTitle" idx="4"/>
          </p:nvPr>
        </p:nvSpPr>
        <p:spPr>
          <a:xfrm>
            <a:off x="1611125" y="1192538"/>
            <a:ext cx="3576600" cy="55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Anek Latin Medium"/>
                <a:ea typeface="Anek Latin Medium"/>
                <a:cs typeface="Anek Latin Medium"/>
                <a:sym typeface="Anek Latin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64" name="Google Shape;164;p21"/>
          <p:cNvSpPr txBox="1">
            <a:spLocks noGrp="1"/>
          </p:cNvSpPr>
          <p:nvPr>
            <p:ph type="subTitle" idx="5"/>
          </p:nvPr>
        </p:nvSpPr>
        <p:spPr>
          <a:xfrm>
            <a:off x="1611125" y="2342088"/>
            <a:ext cx="3576600" cy="55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Anek Latin Medium"/>
                <a:ea typeface="Anek Latin Medium"/>
                <a:cs typeface="Anek Latin Medium"/>
                <a:sym typeface="Anek Latin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65" name="Google Shape;165;p21"/>
          <p:cNvSpPr txBox="1">
            <a:spLocks noGrp="1"/>
          </p:cNvSpPr>
          <p:nvPr>
            <p:ph type="subTitle" idx="6"/>
          </p:nvPr>
        </p:nvSpPr>
        <p:spPr>
          <a:xfrm>
            <a:off x="1611125" y="3491613"/>
            <a:ext cx="3576600" cy="55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Anek Latin Medium"/>
                <a:ea typeface="Anek Latin Medium"/>
                <a:cs typeface="Anek Latin Medium"/>
                <a:sym typeface="Anek Latin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66" name="Google Shape;166;p21"/>
          <p:cNvGrpSpPr/>
          <p:nvPr/>
        </p:nvGrpSpPr>
        <p:grpSpPr>
          <a:xfrm>
            <a:off x="-12" y="-32462"/>
            <a:ext cx="363069" cy="5208425"/>
            <a:chOff x="156613" y="-32462"/>
            <a:chExt cx="363069" cy="5208425"/>
          </a:xfrm>
        </p:grpSpPr>
        <p:sp>
          <p:nvSpPr>
            <p:cNvPr id="167" name="Google Shape;167;p21"/>
            <p:cNvSpPr/>
            <p:nvPr/>
          </p:nvSpPr>
          <p:spPr>
            <a:xfrm>
              <a:off x="156613" y="-32462"/>
              <a:ext cx="363069" cy="4769219"/>
            </a:xfrm>
            <a:custGeom>
              <a:avLst/>
              <a:gdLst/>
              <a:ahLst/>
              <a:cxnLst/>
              <a:rect l="l" t="t" r="r" b="b"/>
              <a:pathLst>
                <a:path w="12551" h="164868" extrusionOk="0">
                  <a:moveTo>
                    <a:pt x="0" y="1"/>
                  </a:moveTo>
                  <a:lnTo>
                    <a:pt x="1757" y="164868"/>
                  </a:lnTo>
                  <a:cubicBezTo>
                    <a:pt x="1757" y="164868"/>
                    <a:pt x="12550" y="149734"/>
                    <a:pt x="8511" y="124300"/>
                  </a:cubicBezTo>
                  <a:cubicBezTo>
                    <a:pt x="4471" y="98866"/>
                    <a:pt x="2569" y="79851"/>
                    <a:pt x="7560" y="57508"/>
                  </a:cubicBezTo>
                  <a:cubicBezTo>
                    <a:pt x="10802" y="42997"/>
                    <a:pt x="7384" y="16672"/>
                    <a:pt x="459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1"/>
            <p:cNvSpPr/>
            <p:nvPr/>
          </p:nvSpPr>
          <p:spPr>
            <a:xfrm>
              <a:off x="156613" y="-32462"/>
              <a:ext cx="312272" cy="5208425"/>
            </a:xfrm>
            <a:custGeom>
              <a:avLst/>
              <a:gdLst/>
              <a:ahLst/>
              <a:cxnLst/>
              <a:rect l="l" t="t" r="r" b="b"/>
              <a:pathLst>
                <a:path w="10795" h="180051" extrusionOk="0">
                  <a:moveTo>
                    <a:pt x="1" y="1"/>
                  </a:moveTo>
                  <a:lnTo>
                    <a:pt x="1" y="180049"/>
                  </a:lnTo>
                  <a:lnTo>
                    <a:pt x="1" y="180049"/>
                  </a:lnTo>
                  <a:cubicBezTo>
                    <a:pt x="126" y="179874"/>
                    <a:pt x="10770" y="164768"/>
                    <a:pt x="6754" y="139484"/>
                  </a:cubicBezTo>
                  <a:cubicBezTo>
                    <a:pt x="2713" y="114051"/>
                    <a:pt x="811" y="95037"/>
                    <a:pt x="5803" y="72693"/>
                  </a:cubicBezTo>
                  <a:cubicBezTo>
                    <a:pt x="10794" y="50349"/>
                    <a:pt x="1" y="1"/>
                    <a:pt x="1" y="1"/>
                  </a:cubicBezTo>
                  <a:close/>
                  <a:moveTo>
                    <a:pt x="1" y="180049"/>
                  </a:moveTo>
                  <a:lnTo>
                    <a:pt x="1" y="180049"/>
                  </a:lnTo>
                  <a:cubicBezTo>
                    <a:pt x="1" y="180050"/>
                    <a:pt x="0" y="180051"/>
                    <a:pt x="0" y="180051"/>
                  </a:cubicBezTo>
                  <a:lnTo>
                    <a:pt x="1" y="180051"/>
                  </a:lnTo>
                  <a:lnTo>
                    <a:pt x="1" y="180049"/>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70"/>
        <p:cNvGrpSpPr/>
        <p:nvPr/>
      </p:nvGrpSpPr>
      <p:grpSpPr>
        <a:xfrm>
          <a:off x="0" y="0"/>
          <a:ext cx="0" cy="0"/>
          <a:chOff x="0" y="0"/>
          <a:chExt cx="0" cy="0"/>
        </a:xfrm>
      </p:grpSpPr>
      <p:sp>
        <p:nvSpPr>
          <p:cNvPr id="171" name="Google Shape;171;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2" name="Google Shape;172;p22"/>
          <p:cNvSpPr txBox="1">
            <a:spLocks noGrp="1"/>
          </p:cNvSpPr>
          <p:nvPr>
            <p:ph type="subTitle" idx="1"/>
          </p:nvPr>
        </p:nvSpPr>
        <p:spPr>
          <a:xfrm>
            <a:off x="719988" y="2340725"/>
            <a:ext cx="1783500" cy="53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3" name="Google Shape;173;p22"/>
          <p:cNvSpPr txBox="1">
            <a:spLocks noGrp="1"/>
          </p:cNvSpPr>
          <p:nvPr>
            <p:ph type="subTitle" idx="2"/>
          </p:nvPr>
        </p:nvSpPr>
        <p:spPr>
          <a:xfrm>
            <a:off x="3256565" y="2340725"/>
            <a:ext cx="1783500" cy="53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4" name="Google Shape;174;p22"/>
          <p:cNvSpPr txBox="1">
            <a:spLocks noGrp="1"/>
          </p:cNvSpPr>
          <p:nvPr>
            <p:ph type="subTitle" idx="3"/>
          </p:nvPr>
        </p:nvSpPr>
        <p:spPr>
          <a:xfrm>
            <a:off x="719988" y="4068500"/>
            <a:ext cx="1783500" cy="53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5" name="Google Shape;175;p22"/>
          <p:cNvSpPr txBox="1">
            <a:spLocks noGrp="1"/>
          </p:cNvSpPr>
          <p:nvPr>
            <p:ph type="subTitle" idx="4"/>
          </p:nvPr>
        </p:nvSpPr>
        <p:spPr>
          <a:xfrm>
            <a:off x="3256565" y="4068500"/>
            <a:ext cx="1783500" cy="53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6" name="Google Shape;176;p22"/>
          <p:cNvSpPr txBox="1">
            <a:spLocks noGrp="1"/>
          </p:cNvSpPr>
          <p:nvPr>
            <p:ph type="subTitle" idx="5"/>
          </p:nvPr>
        </p:nvSpPr>
        <p:spPr>
          <a:xfrm>
            <a:off x="719988" y="2020308"/>
            <a:ext cx="1783500" cy="447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Anek Latin Medium"/>
                <a:ea typeface="Anek Latin Medium"/>
                <a:cs typeface="Anek Latin Medium"/>
                <a:sym typeface="Anek Latin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7" name="Google Shape;177;p22"/>
          <p:cNvSpPr txBox="1">
            <a:spLocks noGrp="1"/>
          </p:cNvSpPr>
          <p:nvPr>
            <p:ph type="subTitle" idx="6"/>
          </p:nvPr>
        </p:nvSpPr>
        <p:spPr>
          <a:xfrm>
            <a:off x="719988" y="3748008"/>
            <a:ext cx="1783500" cy="447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Anek Latin Medium"/>
                <a:ea typeface="Anek Latin Medium"/>
                <a:cs typeface="Anek Latin Medium"/>
                <a:sym typeface="Anek Latin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8" name="Google Shape;178;p22"/>
          <p:cNvSpPr txBox="1">
            <a:spLocks noGrp="1"/>
          </p:cNvSpPr>
          <p:nvPr>
            <p:ph type="subTitle" idx="7"/>
          </p:nvPr>
        </p:nvSpPr>
        <p:spPr>
          <a:xfrm>
            <a:off x="3256565" y="2020308"/>
            <a:ext cx="1783500" cy="447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Anek Latin Medium"/>
                <a:ea typeface="Anek Latin Medium"/>
                <a:cs typeface="Anek Latin Medium"/>
                <a:sym typeface="Anek Latin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9" name="Google Shape;179;p22"/>
          <p:cNvSpPr txBox="1">
            <a:spLocks noGrp="1"/>
          </p:cNvSpPr>
          <p:nvPr>
            <p:ph type="subTitle" idx="8"/>
          </p:nvPr>
        </p:nvSpPr>
        <p:spPr>
          <a:xfrm>
            <a:off x="3256565" y="3748008"/>
            <a:ext cx="1783500" cy="447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Anek Latin Medium"/>
                <a:ea typeface="Anek Latin Medium"/>
                <a:cs typeface="Anek Latin Medium"/>
                <a:sym typeface="Anek Latin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80" name="Google Shape;180;p22"/>
          <p:cNvGrpSpPr/>
          <p:nvPr/>
        </p:nvGrpSpPr>
        <p:grpSpPr>
          <a:xfrm>
            <a:off x="-12" y="-32462"/>
            <a:ext cx="363069" cy="5208425"/>
            <a:chOff x="156613" y="-32462"/>
            <a:chExt cx="363069" cy="5208425"/>
          </a:xfrm>
        </p:grpSpPr>
        <p:sp>
          <p:nvSpPr>
            <p:cNvPr id="181" name="Google Shape;181;p22"/>
            <p:cNvSpPr/>
            <p:nvPr/>
          </p:nvSpPr>
          <p:spPr>
            <a:xfrm>
              <a:off x="156613" y="-32462"/>
              <a:ext cx="363069" cy="4769219"/>
            </a:xfrm>
            <a:custGeom>
              <a:avLst/>
              <a:gdLst/>
              <a:ahLst/>
              <a:cxnLst/>
              <a:rect l="l" t="t" r="r" b="b"/>
              <a:pathLst>
                <a:path w="12551" h="164868" extrusionOk="0">
                  <a:moveTo>
                    <a:pt x="0" y="1"/>
                  </a:moveTo>
                  <a:lnTo>
                    <a:pt x="1757" y="164868"/>
                  </a:lnTo>
                  <a:cubicBezTo>
                    <a:pt x="1757" y="164868"/>
                    <a:pt x="12550" y="149734"/>
                    <a:pt x="8511" y="124300"/>
                  </a:cubicBezTo>
                  <a:cubicBezTo>
                    <a:pt x="4471" y="98866"/>
                    <a:pt x="2569" y="79851"/>
                    <a:pt x="7560" y="57508"/>
                  </a:cubicBezTo>
                  <a:cubicBezTo>
                    <a:pt x="10802" y="42997"/>
                    <a:pt x="7384" y="16672"/>
                    <a:pt x="459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2"/>
            <p:cNvSpPr/>
            <p:nvPr/>
          </p:nvSpPr>
          <p:spPr>
            <a:xfrm>
              <a:off x="156613" y="-32462"/>
              <a:ext cx="312272" cy="5208425"/>
            </a:xfrm>
            <a:custGeom>
              <a:avLst/>
              <a:gdLst/>
              <a:ahLst/>
              <a:cxnLst/>
              <a:rect l="l" t="t" r="r" b="b"/>
              <a:pathLst>
                <a:path w="10795" h="180051" extrusionOk="0">
                  <a:moveTo>
                    <a:pt x="1" y="1"/>
                  </a:moveTo>
                  <a:lnTo>
                    <a:pt x="1" y="180049"/>
                  </a:lnTo>
                  <a:lnTo>
                    <a:pt x="1" y="180049"/>
                  </a:lnTo>
                  <a:cubicBezTo>
                    <a:pt x="126" y="179874"/>
                    <a:pt x="10770" y="164768"/>
                    <a:pt x="6754" y="139484"/>
                  </a:cubicBezTo>
                  <a:cubicBezTo>
                    <a:pt x="2713" y="114051"/>
                    <a:pt x="811" y="95037"/>
                    <a:pt x="5803" y="72693"/>
                  </a:cubicBezTo>
                  <a:cubicBezTo>
                    <a:pt x="10794" y="50349"/>
                    <a:pt x="1" y="1"/>
                    <a:pt x="1" y="1"/>
                  </a:cubicBezTo>
                  <a:close/>
                  <a:moveTo>
                    <a:pt x="1" y="180049"/>
                  </a:moveTo>
                  <a:lnTo>
                    <a:pt x="1" y="180049"/>
                  </a:lnTo>
                  <a:cubicBezTo>
                    <a:pt x="1" y="180050"/>
                    <a:pt x="0" y="180051"/>
                    <a:pt x="0" y="180051"/>
                  </a:cubicBezTo>
                  <a:lnTo>
                    <a:pt x="1" y="180051"/>
                  </a:lnTo>
                  <a:lnTo>
                    <a:pt x="1" y="180049"/>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 name="Google Shape;183;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84"/>
        <p:cNvGrpSpPr/>
        <p:nvPr/>
      </p:nvGrpSpPr>
      <p:grpSpPr>
        <a:xfrm>
          <a:off x="0" y="0"/>
          <a:ext cx="0" cy="0"/>
          <a:chOff x="0" y="0"/>
          <a:chExt cx="0" cy="0"/>
        </a:xfrm>
      </p:grpSpPr>
      <p:sp>
        <p:nvSpPr>
          <p:cNvPr id="185" name="Google Shape;185;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6" name="Google Shape;186;p23"/>
          <p:cNvSpPr txBox="1">
            <a:spLocks noGrp="1"/>
          </p:cNvSpPr>
          <p:nvPr>
            <p:ph type="subTitle" idx="1"/>
          </p:nvPr>
        </p:nvSpPr>
        <p:spPr>
          <a:xfrm>
            <a:off x="721375" y="2340725"/>
            <a:ext cx="1829100" cy="53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7" name="Google Shape;187;p23"/>
          <p:cNvSpPr txBox="1">
            <a:spLocks noGrp="1"/>
          </p:cNvSpPr>
          <p:nvPr>
            <p:ph type="subTitle" idx="2"/>
          </p:nvPr>
        </p:nvSpPr>
        <p:spPr>
          <a:xfrm>
            <a:off x="3257961" y="2340725"/>
            <a:ext cx="1829100" cy="53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8" name="Google Shape;188;p23"/>
          <p:cNvSpPr txBox="1">
            <a:spLocks noGrp="1"/>
          </p:cNvSpPr>
          <p:nvPr>
            <p:ph type="subTitle" idx="3"/>
          </p:nvPr>
        </p:nvSpPr>
        <p:spPr>
          <a:xfrm>
            <a:off x="721375" y="4068500"/>
            <a:ext cx="1829100" cy="53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9" name="Google Shape;189;p23"/>
          <p:cNvSpPr txBox="1">
            <a:spLocks noGrp="1"/>
          </p:cNvSpPr>
          <p:nvPr>
            <p:ph type="subTitle" idx="4"/>
          </p:nvPr>
        </p:nvSpPr>
        <p:spPr>
          <a:xfrm>
            <a:off x="3257961" y="4068500"/>
            <a:ext cx="1829100" cy="53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0" name="Google Shape;190;p23"/>
          <p:cNvSpPr txBox="1">
            <a:spLocks noGrp="1"/>
          </p:cNvSpPr>
          <p:nvPr>
            <p:ph type="subTitle" idx="5"/>
          </p:nvPr>
        </p:nvSpPr>
        <p:spPr>
          <a:xfrm>
            <a:off x="5794546" y="2340725"/>
            <a:ext cx="1829100" cy="53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1" name="Google Shape;191;p23"/>
          <p:cNvSpPr txBox="1">
            <a:spLocks noGrp="1"/>
          </p:cNvSpPr>
          <p:nvPr>
            <p:ph type="subTitle" idx="6"/>
          </p:nvPr>
        </p:nvSpPr>
        <p:spPr>
          <a:xfrm>
            <a:off x="5794546" y="4068500"/>
            <a:ext cx="1829100" cy="53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2" name="Google Shape;192;p23"/>
          <p:cNvSpPr txBox="1">
            <a:spLocks noGrp="1"/>
          </p:cNvSpPr>
          <p:nvPr>
            <p:ph type="subTitle" idx="7"/>
          </p:nvPr>
        </p:nvSpPr>
        <p:spPr>
          <a:xfrm>
            <a:off x="720000" y="2022211"/>
            <a:ext cx="1832100" cy="462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Anek Latin Medium"/>
                <a:ea typeface="Anek Latin Medium"/>
                <a:cs typeface="Anek Latin Medium"/>
                <a:sym typeface="Anek Latin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3" name="Google Shape;193;p23"/>
          <p:cNvSpPr txBox="1">
            <a:spLocks noGrp="1"/>
          </p:cNvSpPr>
          <p:nvPr>
            <p:ph type="subTitle" idx="8"/>
          </p:nvPr>
        </p:nvSpPr>
        <p:spPr>
          <a:xfrm>
            <a:off x="3256576" y="2022211"/>
            <a:ext cx="1832100" cy="462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Anek Latin Medium"/>
                <a:ea typeface="Anek Latin Medium"/>
                <a:cs typeface="Anek Latin Medium"/>
                <a:sym typeface="Anek Latin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4" name="Google Shape;194;p23"/>
          <p:cNvSpPr txBox="1">
            <a:spLocks noGrp="1"/>
          </p:cNvSpPr>
          <p:nvPr>
            <p:ph type="subTitle" idx="9"/>
          </p:nvPr>
        </p:nvSpPr>
        <p:spPr>
          <a:xfrm>
            <a:off x="5793151" y="2022211"/>
            <a:ext cx="1832100" cy="462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Anek Latin Medium"/>
                <a:ea typeface="Anek Latin Medium"/>
                <a:cs typeface="Anek Latin Medium"/>
                <a:sym typeface="Anek Latin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5" name="Google Shape;195;p23"/>
          <p:cNvSpPr txBox="1">
            <a:spLocks noGrp="1"/>
          </p:cNvSpPr>
          <p:nvPr>
            <p:ph type="subTitle" idx="13"/>
          </p:nvPr>
        </p:nvSpPr>
        <p:spPr>
          <a:xfrm>
            <a:off x="720000" y="3749911"/>
            <a:ext cx="1832100" cy="462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Anek Latin Medium"/>
                <a:ea typeface="Anek Latin Medium"/>
                <a:cs typeface="Anek Latin Medium"/>
                <a:sym typeface="Anek Latin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6" name="Google Shape;196;p23"/>
          <p:cNvSpPr txBox="1">
            <a:spLocks noGrp="1"/>
          </p:cNvSpPr>
          <p:nvPr>
            <p:ph type="subTitle" idx="14"/>
          </p:nvPr>
        </p:nvSpPr>
        <p:spPr>
          <a:xfrm>
            <a:off x="3256576" y="3749911"/>
            <a:ext cx="1832100" cy="462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Anek Latin Medium"/>
                <a:ea typeface="Anek Latin Medium"/>
                <a:cs typeface="Anek Latin Medium"/>
                <a:sym typeface="Anek Latin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7" name="Google Shape;197;p23"/>
          <p:cNvSpPr txBox="1">
            <a:spLocks noGrp="1"/>
          </p:cNvSpPr>
          <p:nvPr>
            <p:ph type="subTitle" idx="15"/>
          </p:nvPr>
        </p:nvSpPr>
        <p:spPr>
          <a:xfrm>
            <a:off x="5793151" y="3749911"/>
            <a:ext cx="1832100" cy="462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Anek Latin Medium"/>
                <a:ea typeface="Anek Latin Medium"/>
                <a:cs typeface="Anek Latin Medium"/>
                <a:sym typeface="Anek Latin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98" name="Google Shape;198;p23"/>
          <p:cNvGrpSpPr/>
          <p:nvPr/>
        </p:nvGrpSpPr>
        <p:grpSpPr>
          <a:xfrm>
            <a:off x="-12" y="-32462"/>
            <a:ext cx="363069" cy="5208425"/>
            <a:chOff x="156613" y="-32462"/>
            <a:chExt cx="363069" cy="5208425"/>
          </a:xfrm>
        </p:grpSpPr>
        <p:sp>
          <p:nvSpPr>
            <p:cNvPr id="199" name="Google Shape;199;p23"/>
            <p:cNvSpPr/>
            <p:nvPr/>
          </p:nvSpPr>
          <p:spPr>
            <a:xfrm>
              <a:off x="156613" y="-32462"/>
              <a:ext cx="363069" cy="4769219"/>
            </a:xfrm>
            <a:custGeom>
              <a:avLst/>
              <a:gdLst/>
              <a:ahLst/>
              <a:cxnLst/>
              <a:rect l="l" t="t" r="r" b="b"/>
              <a:pathLst>
                <a:path w="12551" h="164868" extrusionOk="0">
                  <a:moveTo>
                    <a:pt x="0" y="1"/>
                  </a:moveTo>
                  <a:lnTo>
                    <a:pt x="1757" y="164868"/>
                  </a:lnTo>
                  <a:cubicBezTo>
                    <a:pt x="1757" y="164868"/>
                    <a:pt x="12550" y="149734"/>
                    <a:pt x="8511" y="124300"/>
                  </a:cubicBezTo>
                  <a:cubicBezTo>
                    <a:pt x="4471" y="98866"/>
                    <a:pt x="2569" y="79851"/>
                    <a:pt x="7560" y="57508"/>
                  </a:cubicBezTo>
                  <a:cubicBezTo>
                    <a:pt x="10802" y="42997"/>
                    <a:pt x="7384" y="16672"/>
                    <a:pt x="459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3"/>
            <p:cNvSpPr/>
            <p:nvPr/>
          </p:nvSpPr>
          <p:spPr>
            <a:xfrm>
              <a:off x="156613" y="-32462"/>
              <a:ext cx="312272" cy="5208425"/>
            </a:xfrm>
            <a:custGeom>
              <a:avLst/>
              <a:gdLst/>
              <a:ahLst/>
              <a:cxnLst/>
              <a:rect l="l" t="t" r="r" b="b"/>
              <a:pathLst>
                <a:path w="10795" h="180051" extrusionOk="0">
                  <a:moveTo>
                    <a:pt x="1" y="1"/>
                  </a:moveTo>
                  <a:lnTo>
                    <a:pt x="1" y="180049"/>
                  </a:lnTo>
                  <a:lnTo>
                    <a:pt x="1" y="180049"/>
                  </a:lnTo>
                  <a:cubicBezTo>
                    <a:pt x="126" y="179874"/>
                    <a:pt x="10770" y="164768"/>
                    <a:pt x="6754" y="139484"/>
                  </a:cubicBezTo>
                  <a:cubicBezTo>
                    <a:pt x="2713" y="114051"/>
                    <a:pt x="811" y="95037"/>
                    <a:pt x="5803" y="72693"/>
                  </a:cubicBezTo>
                  <a:cubicBezTo>
                    <a:pt x="10794" y="50349"/>
                    <a:pt x="1" y="1"/>
                    <a:pt x="1" y="1"/>
                  </a:cubicBezTo>
                  <a:close/>
                  <a:moveTo>
                    <a:pt x="1" y="180049"/>
                  </a:moveTo>
                  <a:lnTo>
                    <a:pt x="1" y="180049"/>
                  </a:lnTo>
                  <a:cubicBezTo>
                    <a:pt x="1" y="180050"/>
                    <a:pt x="0" y="180051"/>
                    <a:pt x="0" y="180051"/>
                  </a:cubicBezTo>
                  <a:lnTo>
                    <a:pt x="1" y="180051"/>
                  </a:lnTo>
                  <a:lnTo>
                    <a:pt x="1" y="180049"/>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 name="Google Shape;201;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ive columns">
  <p:cSld name="CUSTOM_7_1">
    <p:spTree>
      <p:nvGrpSpPr>
        <p:cNvPr id="1" name="Shape 202"/>
        <p:cNvGrpSpPr/>
        <p:nvPr/>
      </p:nvGrpSpPr>
      <p:grpSpPr>
        <a:xfrm>
          <a:off x="0" y="0"/>
          <a:ext cx="0" cy="0"/>
          <a:chOff x="0" y="0"/>
          <a:chExt cx="0" cy="0"/>
        </a:xfrm>
      </p:grpSpPr>
      <p:sp>
        <p:nvSpPr>
          <p:cNvPr id="203" name="Google Shape;203;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4" name="Google Shape;204;p24"/>
          <p:cNvSpPr txBox="1">
            <a:spLocks noGrp="1"/>
          </p:cNvSpPr>
          <p:nvPr>
            <p:ph type="subTitle" idx="1"/>
          </p:nvPr>
        </p:nvSpPr>
        <p:spPr>
          <a:xfrm>
            <a:off x="721384" y="2340725"/>
            <a:ext cx="1829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05" name="Google Shape;205;p24"/>
          <p:cNvSpPr txBox="1">
            <a:spLocks noGrp="1"/>
          </p:cNvSpPr>
          <p:nvPr>
            <p:ph type="subTitle" idx="2"/>
          </p:nvPr>
        </p:nvSpPr>
        <p:spPr>
          <a:xfrm>
            <a:off x="3257964" y="2340725"/>
            <a:ext cx="1829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06" name="Google Shape;206;p24"/>
          <p:cNvSpPr txBox="1">
            <a:spLocks noGrp="1"/>
          </p:cNvSpPr>
          <p:nvPr>
            <p:ph type="subTitle" idx="3"/>
          </p:nvPr>
        </p:nvSpPr>
        <p:spPr>
          <a:xfrm>
            <a:off x="5794545" y="2340725"/>
            <a:ext cx="1829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07" name="Google Shape;207;p24"/>
          <p:cNvSpPr txBox="1">
            <a:spLocks noGrp="1"/>
          </p:cNvSpPr>
          <p:nvPr>
            <p:ph type="subTitle" idx="4"/>
          </p:nvPr>
        </p:nvSpPr>
        <p:spPr>
          <a:xfrm>
            <a:off x="720000" y="2005908"/>
            <a:ext cx="1832100" cy="462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Anek Latin Medium"/>
                <a:ea typeface="Anek Latin Medium"/>
                <a:cs typeface="Anek Latin Medium"/>
                <a:sym typeface="Anek Latin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8" name="Google Shape;208;p24"/>
          <p:cNvSpPr txBox="1">
            <a:spLocks noGrp="1"/>
          </p:cNvSpPr>
          <p:nvPr>
            <p:ph type="subTitle" idx="5"/>
          </p:nvPr>
        </p:nvSpPr>
        <p:spPr>
          <a:xfrm>
            <a:off x="3256576" y="2005908"/>
            <a:ext cx="1832100" cy="462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Anek Latin Medium"/>
                <a:ea typeface="Anek Latin Medium"/>
                <a:cs typeface="Anek Latin Medium"/>
                <a:sym typeface="Anek Latin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9" name="Google Shape;209;p24"/>
          <p:cNvSpPr txBox="1">
            <a:spLocks noGrp="1"/>
          </p:cNvSpPr>
          <p:nvPr>
            <p:ph type="subTitle" idx="6"/>
          </p:nvPr>
        </p:nvSpPr>
        <p:spPr>
          <a:xfrm>
            <a:off x="5793151" y="2005908"/>
            <a:ext cx="1832100" cy="462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Anek Latin Medium"/>
                <a:ea typeface="Anek Latin Medium"/>
                <a:cs typeface="Anek Latin Medium"/>
                <a:sym typeface="Anek Latin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210" name="Google Shape;210;p24"/>
          <p:cNvGrpSpPr/>
          <p:nvPr/>
        </p:nvGrpSpPr>
        <p:grpSpPr>
          <a:xfrm>
            <a:off x="-12" y="-32462"/>
            <a:ext cx="363069" cy="5208425"/>
            <a:chOff x="156613" y="-32462"/>
            <a:chExt cx="363069" cy="5208425"/>
          </a:xfrm>
        </p:grpSpPr>
        <p:sp>
          <p:nvSpPr>
            <p:cNvPr id="211" name="Google Shape;211;p24"/>
            <p:cNvSpPr/>
            <p:nvPr/>
          </p:nvSpPr>
          <p:spPr>
            <a:xfrm>
              <a:off x="156613" y="-32462"/>
              <a:ext cx="363069" cy="4769219"/>
            </a:xfrm>
            <a:custGeom>
              <a:avLst/>
              <a:gdLst/>
              <a:ahLst/>
              <a:cxnLst/>
              <a:rect l="l" t="t" r="r" b="b"/>
              <a:pathLst>
                <a:path w="12551" h="164868" extrusionOk="0">
                  <a:moveTo>
                    <a:pt x="0" y="1"/>
                  </a:moveTo>
                  <a:lnTo>
                    <a:pt x="1757" y="164868"/>
                  </a:lnTo>
                  <a:cubicBezTo>
                    <a:pt x="1757" y="164868"/>
                    <a:pt x="12550" y="149734"/>
                    <a:pt x="8511" y="124300"/>
                  </a:cubicBezTo>
                  <a:cubicBezTo>
                    <a:pt x="4471" y="98866"/>
                    <a:pt x="2569" y="79851"/>
                    <a:pt x="7560" y="57508"/>
                  </a:cubicBezTo>
                  <a:cubicBezTo>
                    <a:pt x="10802" y="42997"/>
                    <a:pt x="7384" y="16672"/>
                    <a:pt x="459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4"/>
            <p:cNvSpPr/>
            <p:nvPr/>
          </p:nvSpPr>
          <p:spPr>
            <a:xfrm>
              <a:off x="156613" y="-32462"/>
              <a:ext cx="312272" cy="5208425"/>
            </a:xfrm>
            <a:custGeom>
              <a:avLst/>
              <a:gdLst/>
              <a:ahLst/>
              <a:cxnLst/>
              <a:rect l="l" t="t" r="r" b="b"/>
              <a:pathLst>
                <a:path w="10795" h="180051" extrusionOk="0">
                  <a:moveTo>
                    <a:pt x="1" y="1"/>
                  </a:moveTo>
                  <a:lnTo>
                    <a:pt x="1" y="180049"/>
                  </a:lnTo>
                  <a:lnTo>
                    <a:pt x="1" y="180049"/>
                  </a:lnTo>
                  <a:cubicBezTo>
                    <a:pt x="126" y="179874"/>
                    <a:pt x="10770" y="164768"/>
                    <a:pt x="6754" y="139484"/>
                  </a:cubicBezTo>
                  <a:cubicBezTo>
                    <a:pt x="2713" y="114051"/>
                    <a:pt x="811" y="95037"/>
                    <a:pt x="5803" y="72693"/>
                  </a:cubicBezTo>
                  <a:cubicBezTo>
                    <a:pt x="10794" y="50349"/>
                    <a:pt x="1" y="1"/>
                    <a:pt x="1" y="1"/>
                  </a:cubicBezTo>
                  <a:close/>
                  <a:moveTo>
                    <a:pt x="1" y="180049"/>
                  </a:moveTo>
                  <a:lnTo>
                    <a:pt x="1" y="180049"/>
                  </a:lnTo>
                  <a:cubicBezTo>
                    <a:pt x="1" y="180050"/>
                    <a:pt x="0" y="180051"/>
                    <a:pt x="0" y="180051"/>
                  </a:cubicBezTo>
                  <a:lnTo>
                    <a:pt x="1" y="180051"/>
                  </a:lnTo>
                  <a:lnTo>
                    <a:pt x="1" y="180049"/>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 name="Google Shape;213;p24"/>
          <p:cNvSpPr txBox="1">
            <a:spLocks noGrp="1"/>
          </p:cNvSpPr>
          <p:nvPr>
            <p:ph type="subTitle" idx="7"/>
          </p:nvPr>
        </p:nvSpPr>
        <p:spPr>
          <a:xfrm>
            <a:off x="721375" y="4068500"/>
            <a:ext cx="1829100" cy="53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4" name="Google Shape;214;p24"/>
          <p:cNvSpPr txBox="1">
            <a:spLocks noGrp="1"/>
          </p:cNvSpPr>
          <p:nvPr>
            <p:ph type="subTitle" idx="8"/>
          </p:nvPr>
        </p:nvSpPr>
        <p:spPr>
          <a:xfrm>
            <a:off x="3257961" y="4068500"/>
            <a:ext cx="1829100" cy="53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5" name="Google Shape;215;p24"/>
          <p:cNvSpPr txBox="1">
            <a:spLocks noGrp="1"/>
          </p:cNvSpPr>
          <p:nvPr>
            <p:ph type="subTitle" idx="9"/>
          </p:nvPr>
        </p:nvSpPr>
        <p:spPr>
          <a:xfrm>
            <a:off x="720000" y="3733608"/>
            <a:ext cx="1832100" cy="462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Anek Latin Medium"/>
                <a:ea typeface="Anek Latin Medium"/>
                <a:cs typeface="Anek Latin Medium"/>
                <a:sym typeface="Anek Latin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16" name="Google Shape;216;p24"/>
          <p:cNvSpPr txBox="1">
            <a:spLocks noGrp="1"/>
          </p:cNvSpPr>
          <p:nvPr>
            <p:ph type="subTitle" idx="13"/>
          </p:nvPr>
        </p:nvSpPr>
        <p:spPr>
          <a:xfrm>
            <a:off x="3256576" y="3733608"/>
            <a:ext cx="1832100" cy="462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Anek Latin Medium"/>
                <a:ea typeface="Anek Latin Medium"/>
                <a:cs typeface="Anek Latin Medium"/>
                <a:sym typeface="Anek Latin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17" name="Google Shape;217;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18"/>
        <p:cNvGrpSpPr/>
        <p:nvPr/>
      </p:nvGrpSpPr>
      <p:grpSpPr>
        <a:xfrm>
          <a:off x="0" y="0"/>
          <a:ext cx="0" cy="0"/>
          <a:chOff x="0" y="0"/>
          <a:chExt cx="0" cy="0"/>
        </a:xfrm>
      </p:grpSpPr>
      <p:pic>
        <p:nvPicPr>
          <p:cNvPr id="219" name="Google Shape;219;p25"/>
          <p:cNvPicPr preferRelativeResize="0"/>
          <p:nvPr/>
        </p:nvPicPr>
        <p:blipFill>
          <a:blip r:embed="rId2">
            <a:alphaModFix amt="10000"/>
          </a:blip>
          <a:stretch>
            <a:fillRect/>
          </a:stretch>
        </p:blipFill>
        <p:spPr>
          <a:xfrm rot="10800000">
            <a:off x="0" y="50"/>
            <a:ext cx="9144000" cy="5143500"/>
          </a:xfrm>
          <a:prstGeom prst="rect">
            <a:avLst/>
          </a:prstGeom>
          <a:noFill/>
          <a:ln>
            <a:noFill/>
          </a:ln>
        </p:spPr>
      </p:pic>
      <p:sp>
        <p:nvSpPr>
          <p:cNvPr id="220" name="Google Shape;220;p25"/>
          <p:cNvSpPr/>
          <p:nvPr/>
        </p:nvSpPr>
        <p:spPr>
          <a:xfrm>
            <a:off x="173550" y="128550"/>
            <a:ext cx="8796900" cy="48864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5"/>
          <p:cNvSpPr txBox="1">
            <a:spLocks noGrp="1"/>
          </p:cNvSpPr>
          <p:nvPr>
            <p:ph type="title" hasCustomPrompt="1"/>
          </p:nvPr>
        </p:nvSpPr>
        <p:spPr>
          <a:xfrm>
            <a:off x="3339800" y="706225"/>
            <a:ext cx="44376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2" name="Google Shape;222;p25"/>
          <p:cNvSpPr txBox="1">
            <a:spLocks noGrp="1"/>
          </p:cNvSpPr>
          <p:nvPr>
            <p:ph type="subTitle" idx="1"/>
          </p:nvPr>
        </p:nvSpPr>
        <p:spPr>
          <a:xfrm>
            <a:off x="3339800" y="1311825"/>
            <a:ext cx="4437600" cy="3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223" name="Google Shape;223;p25"/>
          <p:cNvSpPr txBox="1">
            <a:spLocks noGrp="1"/>
          </p:cNvSpPr>
          <p:nvPr>
            <p:ph type="title" idx="2" hasCustomPrompt="1"/>
          </p:nvPr>
        </p:nvSpPr>
        <p:spPr>
          <a:xfrm>
            <a:off x="3339800" y="2002642"/>
            <a:ext cx="44376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4" name="Google Shape;224;p25"/>
          <p:cNvSpPr txBox="1">
            <a:spLocks noGrp="1"/>
          </p:cNvSpPr>
          <p:nvPr>
            <p:ph type="subTitle" idx="3"/>
          </p:nvPr>
        </p:nvSpPr>
        <p:spPr>
          <a:xfrm>
            <a:off x="3339800" y="2610813"/>
            <a:ext cx="4437600" cy="3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225" name="Google Shape;225;p25"/>
          <p:cNvSpPr txBox="1">
            <a:spLocks noGrp="1"/>
          </p:cNvSpPr>
          <p:nvPr>
            <p:ph type="title" idx="4" hasCustomPrompt="1"/>
          </p:nvPr>
        </p:nvSpPr>
        <p:spPr>
          <a:xfrm>
            <a:off x="3339800" y="3301633"/>
            <a:ext cx="44376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6" name="Google Shape;226;p25"/>
          <p:cNvSpPr txBox="1">
            <a:spLocks noGrp="1"/>
          </p:cNvSpPr>
          <p:nvPr>
            <p:ph type="subTitle" idx="5"/>
          </p:nvPr>
        </p:nvSpPr>
        <p:spPr>
          <a:xfrm>
            <a:off x="3339800" y="3912376"/>
            <a:ext cx="4437600" cy="3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227" name="Google Shape;227;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228"/>
        <p:cNvGrpSpPr/>
        <p:nvPr/>
      </p:nvGrpSpPr>
      <p:grpSpPr>
        <a:xfrm>
          <a:off x="0" y="0"/>
          <a:ext cx="0" cy="0"/>
          <a:chOff x="0" y="0"/>
          <a:chExt cx="0" cy="0"/>
        </a:xfrm>
      </p:grpSpPr>
      <p:sp>
        <p:nvSpPr>
          <p:cNvPr id="229" name="Google Shape;229;p26"/>
          <p:cNvSpPr txBox="1">
            <a:spLocks noGrp="1"/>
          </p:cNvSpPr>
          <p:nvPr>
            <p:ph type="title" hasCustomPrompt="1"/>
          </p:nvPr>
        </p:nvSpPr>
        <p:spPr>
          <a:xfrm>
            <a:off x="933213" y="2711225"/>
            <a:ext cx="1398900" cy="483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36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30" name="Google Shape;230;p26"/>
          <p:cNvSpPr txBox="1">
            <a:spLocks noGrp="1"/>
          </p:cNvSpPr>
          <p:nvPr>
            <p:ph type="subTitle" idx="1"/>
          </p:nvPr>
        </p:nvSpPr>
        <p:spPr>
          <a:xfrm>
            <a:off x="939988" y="3614500"/>
            <a:ext cx="1963200" cy="70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31" name="Google Shape;231;p26"/>
          <p:cNvSpPr txBox="1">
            <a:spLocks noGrp="1"/>
          </p:cNvSpPr>
          <p:nvPr>
            <p:ph type="subTitle" idx="2"/>
          </p:nvPr>
        </p:nvSpPr>
        <p:spPr>
          <a:xfrm>
            <a:off x="939988" y="3258625"/>
            <a:ext cx="1963200" cy="440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200">
                <a:solidFill>
                  <a:schemeClr val="dk1"/>
                </a:solidFill>
                <a:latin typeface="Anek Latin Medium"/>
                <a:ea typeface="Anek Latin Medium"/>
                <a:cs typeface="Anek Latin Medium"/>
                <a:sym typeface="Anek Latin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32" name="Google Shape;232;p26"/>
          <p:cNvSpPr txBox="1">
            <a:spLocks noGrp="1"/>
          </p:cNvSpPr>
          <p:nvPr>
            <p:ph type="title" idx="3" hasCustomPrompt="1"/>
          </p:nvPr>
        </p:nvSpPr>
        <p:spPr>
          <a:xfrm>
            <a:off x="3590988" y="2711225"/>
            <a:ext cx="1397700" cy="483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36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33" name="Google Shape;233;p26"/>
          <p:cNvSpPr txBox="1">
            <a:spLocks noGrp="1"/>
          </p:cNvSpPr>
          <p:nvPr>
            <p:ph type="subTitle" idx="4"/>
          </p:nvPr>
        </p:nvSpPr>
        <p:spPr>
          <a:xfrm>
            <a:off x="3593786" y="3614500"/>
            <a:ext cx="1963200" cy="70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34" name="Google Shape;234;p26"/>
          <p:cNvSpPr txBox="1">
            <a:spLocks noGrp="1"/>
          </p:cNvSpPr>
          <p:nvPr>
            <p:ph type="subTitle" idx="5"/>
          </p:nvPr>
        </p:nvSpPr>
        <p:spPr>
          <a:xfrm>
            <a:off x="3593786" y="3258625"/>
            <a:ext cx="1963200" cy="440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200">
                <a:solidFill>
                  <a:schemeClr val="dk1"/>
                </a:solidFill>
                <a:latin typeface="Anek Latin Medium"/>
                <a:ea typeface="Anek Latin Medium"/>
                <a:cs typeface="Anek Latin Medium"/>
                <a:sym typeface="Anek Latin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35" name="Google Shape;235;p26"/>
          <p:cNvSpPr txBox="1">
            <a:spLocks noGrp="1"/>
          </p:cNvSpPr>
          <p:nvPr>
            <p:ph type="title" idx="6" hasCustomPrompt="1"/>
          </p:nvPr>
        </p:nvSpPr>
        <p:spPr>
          <a:xfrm>
            <a:off x="6247588" y="2711225"/>
            <a:ext cx="1397700" cy="483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36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36" name="Google Shape;236;p26"/>
          <p:cNvSpPr txBox="1">
            <a:spLocks noGrp="1"/>
          </p:cNvSpPr>
          <p:nvPr>
            <p:ph type="subTitle" idx="7"/>
          </p:nvPr>
        </p:nvSpPr>
        <p:spPr>
          <a:xfrm>
            <a:off x="6247588" y="3614500"/>
            <a:ext cx="1963200" cy="70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37" name="Google Shape;237;p26"/>
          <p:cNvSpPr txBox="1">
            <a:spLocks noGrp="1"/>
          </p:cNvSpPr>
          <p:nvPr>
            <p:ph type="subTitle" idx="8"/>
          </p:nvPr>
        </p:nvSpPr>
        <p:spPr>
          <a:xfrm>
            <a:off x="6247588" y="3258625"/>
            <a:ext cx="1963200" cy="440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200">
                <a:solidFill>
                  <a:schemeClr val="dk1"/>
                </a:solidFill>
                <a:latin typeface="Anek Latin Medium"/>
                <a:ea typeface="Anek Latin Medium"/>
                <a:cs typeface="Anek Latin Medium"/>
                <a:sym typeface="Anek Latin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38" name="Google Shape;238;p26"/>
          <p:cNvSpPr txBox="1">
            <a:spLocks noGrp="1"/>
          </p:cNvSpPr>
          <p:nvPr>
            <p:ph type="title" idx="9"/>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39" name="Google Shape;239;p26"/>
          <p:cNvGrpSpPr/>
          <p:nvPr/>
        </p:nvGrpSpPr>
        <p:grpSpPr>
          <a:xfrm>
            <a:off x="-12" y="-32475"/>
            <a:ext cx="363069" cy="5208425"/>
            <a:chOff x="156613" y="-32462"/>
            <a:chExt cx="363069" cy="5208425"/>
          </a:xfrm>
        </p:grpSpPr>
        <p:sp>
          <p:nvSpPr>
            <p:cNvPr id="240" name="Google Shape;240;p26"/>
            <p:cNvSpPr/>
            <p:nvPr/>
          </p:nvSpPr>
          <p:spPr>
            <a:xfrm>
              <a:off x="156613" y="-32462"/>
              <a:ext cx="363069" cy="4769219"/>
            </a:xfrm>
            <a:custGeom>
              <a:avLst/>
              <a:gdLst/>
              <a:ahLst/>
              <a:cxnLst/>
              <a:rect l="l" t="t" r="r" b="b"/>
              <a:pathLst>
                <a:path w="12551" h="164868" extrusionOk="0">
                  <a:moveTo>
                    <a:pt x="0" y="1"/>
                  </a:moveTo>
                  <a:lnTo>
                    <a:pt x="1757" y="164868"/>
                  </a:lnTo>
                  <a:cubicBezTo>
                    <a:pt x="1757" y="164868"/>
                    <a:pt x="12550" y="149734"/>
                    <a:pt x="8511" y="124300"/>
                  </a:cubicBezTo>
                  <a:cubicBezTo>
                    <a:pt x="4471" y="98866"/>
                    <a:pt x="2569" y="79851"/>
                    <a:pt x="7560" y="57508"/>
                  </a:cubicBezTo>
                  <a:cubicBezTo>
                    <a:pt x="10802" y="42997"/>
                    <a:pt x="7384" y="16672"/>
                    <a:pt x="459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6"/>
            <p:cNvSpPr/>
            <p:nvPr/>
          </p:nvSpPr>
          <p:spPr>
            <a:xfrm>
              <a:off x="156613" y="-32462"/>
              <a:ext cx="312272" cy="5208425"/>
            </a:xfrm>
            <a:custGeom>
              <a:avLst/>
              <a:gdLst/>
              <a:ahLst/>
              <a:cxnLst/>
              <a:rect l="l" t="t" r="r" b="b"/>
              <a:pathLst>
                <a:path w="10795" h="180051" extrusionOk="0">
                  <a:moveTo>
                    <a:pt x="1" y="1"/>
                  </a:moveTo>
                  <a:lnTo>
                    <a:pt x="1" y="180049"/>
                  </a:lnTo>
                  <a:lnTo>
                    <a:pt x="1" y="180049"/>
                  </a:lnTo>
                  <a:cubicBezTo>
                    <a:pt x="126" y="179874"/>
                    <a:pt x="10770" y="164768"/>
                    <a:pt x="6754" y="139484"/>
                  </a:cubicBezTo>
                  <a:cubicBezTo>
                    <a:pt x="2713" y="114051"/>
                    <a:pt x="811" y="95037"/>
                    <a:pt x="5803" y="72693"/>
                  </a:cubicBezTo>
                  <a:cubicBezTo>
                    <a:pt x="10794" y="50349"/>
                    <a:pt x="1" y="1"/>
                    <a:pt x="1" y="1"/>
                  </a:cubicBezTo>
                  <a:close/>
                  <a:moveTo>
                    <a:pt x="1" y="180049"/>
                  </a:moveTo>
                  <a:lnTo>
                    <a:pt x="1" y="180049"/>
                  </a:lnTo>
                  <a:cubicBezTo>
                    <a:pt x="1" y="180050"/>
                    <a:pt x="0" y="180051"/>
                    <a:pt x="0" y="180051"/>
                  </a:cubicBezTo>
                  <a:lnTo>
                    <a:pt x="1" y="180051"/>
                  </a:lnTo>
                  <a:lnTo>
                    <a:pt x="1" y="180049"/>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 name="Google Shape;242;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243"/>
        <p:cNvGrpSpPr/>
        <p:nvPr/>
      </p:nvGrpSpPr>
      <p:grpSpPr>
        <a:xfrm>
          <a:off x="0" y="0"/>
          <a:ext cx="0" cy="0"/>
          <a:chOff x="0" y="0"/>
          <a:chExt cx="0" cy="0"/>
        </a:xfrm>
      </p:grpSpPr>
      <p:pic>
        <p:nvPicPr>
          <p:cNvPr id="244" name="Google Shape;244;p27"/>
          <p:cNvPicPr preferRelativeResize="0"/>
          <p:nvPr/>
        </p:nvPicPr>
        <p:blipFill>
          <a:blip r:embed="rId2">
            <a:alphaModFix amt="10000"/>
          </a:blip>
          <a:stretch>
            <a:fillRect/>
          </a:stretch>
        </p:blipFill>
        <p:spPr>
          <a:xfrm>
            <a:off x="0" y="50"/>
            <a:ext cx="9144000" cy="5143500"/>
          </a:xfrm>
          <a:prstGeom prst="rect">
            <a:avLst/>
          </a:prstGeom>
          <a:noFill/>
          <a:ln>
            <a:noFill/>
          </a:ln>
        </p:spPr>
      </p:pic>
      <p:sp>
        <p:nvSpPr>
          <p:cNvPr id="245" name="Google Shape;245;p27"/>
          <p:cNvSpPr/>
          <p:nvPr/>
        </p:nvSpPr>
        <p:spPr>
          <a:xfrm>
            <a:off x="173550" y="128550"/>
            <a:ext cx="8796900" cy="48864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txBox="1">
            <a:spLocks noGrp="1"/>
          </p:cNvSpPr>
          <p:nvPr>
            <p:ph type="title"/>
          </p:nvPr>
        </p:nvSpPr>
        <p:spPr>
          <a:xfrm>
            <a:off x="3463500" y="648427"/>
            <a:ext cx="4448100" cy="122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8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7" name="Google Shape;247;p27"/>
          <p:cNvSpPr txBox="1">
            <a:spLocks noGrp="1"/>
          </p:cNvSpPr>
          <p:nvPr>
            <p:ph type="subTitle" idx="1"/>
          </p:nvPr>
        </p:nvSpPr>
        <p:spPr>
          <a:xfrm>
            <a:off x="3463450" y="1873925"/>
            <a:ext cx="4448100" cy="105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48" name="Google Shape;248;p27"/>
          <p:cNvSpPr txBox="1"/>
          <p:nvPr/>
        </p:nvSpPr>
        <p:spPr>
          <a:xfrm>
            <a:off x="3214650" y="3720875"/>
            <a:ext cx="4945800" cy="556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a:solidFill>
                  <a:schemeClr val="dk1"/>
                </a:solidFill>
                <a:latin typeface="Anek Latin Light"/>
                <a:ea typeface="Anek Latin Light"/>
                <a:cs typeface="Anek Latin Light"/>
                <a:sym typeface="Anek Latin Light"/>
              </a:rPr>
              <a:t>CREDITS: This presentation template was created by </a:t>
            </a:r>
            <a:r>
              <a:rPr lang="en" sz="1200" b="1" u="sng">
                <a:solidFill>
                  <a:schemeClr val="hlink"/>
                </a:solidFill>
                <a:latin typeface="Anek Latin"/>
                <a:ea typeface="Anek Latin"/>
                <a:cs typeface="Anek Latin"/>
                <a:sym typeface="Anek Latin"/>
                <a:hlinkClick r:id="rId3"/>
              </a:rPr>
              <a:t>Slidesgo</a:t>
            </a:r>
            <a:r>
              <a:rPr lang="en" sz="1200">
                <a:solidFill>
                  <a:schemeClr val="dk1"/>
                </a:solidFill>
                <a:latin typeface="Anek Latin Light"/>
                <a:ea typeface="Anek Latin Light"/>
                <a:cs typeface="Anek Latin Light"/>
                <a:sym typeface="Anek Latin Light"/>
              </a:rPr>
              <a:t>, and includes icons by </a:t>
            </a:r>
            <a:r>
              <a:rPr lang="en" sz="1200" b="1" u="sng">
                <a:solidFill>
                  <a:schemeClr val="dk1"/>
                </a:solidFill>
                <a:latin typeface="Anek Latin"/>
                <a:ea typeface="Anek Latin"/>
                <a:cs typeface="Anek Latin"/>
                <a:sym typeface="Anek Latin"/>
                <a:hlinkClick r:id="rId4">
                  <a:extLst>
                    <a:ext uri="{A12FA001-AC4F-418D-AE19-62706E023703}">
                      <ahyp:hlinkClr xmlns:ahyp="http://schemas.microsoft.com/office/drawing/2018/hyperlinkcolor" val="tx"/>
                    </a:ext>
                  </a:extLst>
                </a:hlinkClick>
              </a:rPr>
              <a:t>Flaticon</a:t>
            </a:r>
            <a:r>
              <a:rPr lang="en" sz="1200">
                <a:solidFill>
                  <a:schemeClr val="dk1"/>
                </a:solidFill>
                <a:latin typeface="Anek Latin Light"/>
                <a:ea typeface="Anek Latin Light"/>
                <a:cs typeface="Anek Latin Light"/>
                <a:sym typeface="Anek Latin Light"/>
              </a:rPr>
              <a:t>, and infographics &amp; images by </a:t>
            </a:r>
            <a:r>
              <a:rPr lang="en" sz="1200" b="1" u="sng">
                <a:solidFill>
                  <a:schemeClr val="dk1"/>
                </a:solidFill>
                <a:latin typeface="Anek Latin"/>
                <a:ea typeface="Anek Latin"/>
                <a:cs typeface="Anek Latin"/>
                <a:sym typeface="Anek Latin"/>
                <a:hlinkClick r:id="rId5">
                  <a:extLst>
                    <a:ext uri="{A12FA001-AC4F-418D-AE19-62706E023703}">
                      <ahyp:hlinkClr xmlns:ahyp="http://schemas.microsoft.com/office/drawing/2018/hyperlinkcolor" val="tx"/>
                    </a:ext>
                  </a:extLst>
                </a:hlinkClick>
              </a:rPr>
              <a:t>Freepik</a:t>
            </a:r>
            <a:r>
              <a:rPr lang="en" sz="1200" u="sng">
                <a:solidFill>
                  <a:schemeClr val="dk1"/>
                </a:solidFill>
                <a:latin typeface="Anek Latin Light"/>
                <a:ea typeface="Anek Latin Light"/>
                <a:cs typeface="Anek Latin Light"/>
                <a:sym typeface="Anek Latin Light"/>
              </a:rPr>
              <a:t> </a:t>
            </a:r>
            <a:endParaRPr sz="1200" u="sng">
              <a:solidFill>
                <a:schemeClr val="dk1"/>
              </a:solidFill>
              <a:latin typeface="Anek Latin Light"/>
              <a:ea typeface="Anek Latin Light"/>
              <a:cs typeface="Anek Latin Light"/>
              <a:sym typeface="Anek Latin Light"/>
            </a:endParaRPr>
          </a:p>
        </p:txBody>
      </p:sp>
      <p:sp>
        <p:nvSpPr>
          <p:cNvPr id="249" name="Google Shape;249;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50"/>
        <p:cNvGrpSpPr/>
        <p:nvPr/>
      </p:nvGrpSpPr>
      <p:grpSpPr>
        <a:xfrm>
          <a:off x="0" y="0"/>
          <a:ext cx="0" cy="0"/>
          <a:chOff x="0" y="0"/>
          <a:chExt cx="0" cy="0"/>
        </a:xfrm>
      </p:grpSpPr>
      <p:grpSp>
        <p:nvGrpSpPr>
          <p:cNvPr id="251" name="Google Shape;251;p28"/>
          <p:cNvGrpSpPr/>
          <p:nvPr/>
        </p:nvGrpSpPr>
        <p:grpSpPr>
          <a:xfrm>
            <a:off x="-12" y="-32462"/>
            <a:ext cx="363069" cy="5208425"/>
            <a:chOff x="156613" y="-32462"/>
            <a:chExt cx="363069" cy="5208425"/>
          </a:xfrm>
        </p:grpSpPr>
        <p:sp>
          <p:nvSpPr>
            <p:cNvPr id="252" name="Google Shape;252;p28"/>
            <p:cNvSpPr/>
            <p:nvPr/>
          </p:nvSpPr>
          <p:spPr>
            <a:xfrm>
              <a:off x="156613" y="-32462"/>
              <a:ext cx="363069" cy="4769219"/>
            </a:xfrm>
            <a:custGeom>
              <a:avLst/>
              <a:gdLst/>
              <a:ahLst/>
              <a:cxnLst/>
              <a:rect l="l" t="t" r="r" b="b"/>
              <a:pathLst>
                <a:path w="12551" h="164868" extrusionOk="0">
                  <a:moveTo>
                    <a:pt x="0" y="1"/>
                  </a:moveTo>
                  <a:lnTo>
                    <a:pt x="1757" y="164868"/>
                  </a:lnTo>
                  <a:cubicBezTo>
                    <a:pt x="1757" y="164868"/>
                    <a:pt x="12550" y="149734"/>
                    <a:pt x="8511" y="124300"/>
                  </a:cubicBezTo>
                  <a:cubicBezTo>
                    <a:pt x="4471" y="98866"/>
                    <a:pt x="2569" y="79851"/>
                    <a:pt x="7560" y="57508"/>
                  </a:cubicBezTo>
                  <a:cubicBezTo>
                    <a:pt x="10802" y="42997"/>
                    <a:pt x="7384" y="16672"/>
                    <a:pt x="459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8"/>
            <p:cNvSpPr/>
            <p:nvPr/>
          </p:nvSpPr>
          <p:spPr>
            <a:xfrm>
              <a:off x="156613" y="-32462"/>
              <a:ext cx="312272" cy="5208425"/>
            </a:xfrm>
            <a:custGeom>
              <a:avLst/>
              <a:gdLst/>
              <a:ahLst/>
              <a:cxnLst/>
              <a:rect l="l" t="t" r="r" b="b"/>
              <a:pathLst>
                <a:path w="10795" h="180051" extrusionOk="0">
                  <a:moveTo>
                    <a:pt x="1" y="1"/>
                  </a:moveTo>
                  <a:lnTo>
                    <a:pt x="1" y="180049"/>
                  </a:lnTo>
                  <a:lnTo>
                    <a:pt x="1" y="180049"/>
                  </a:lnTo>
                  <a:cubicBezTo>
                    <a:pt x="126" y="179874"/>
                    <a:pt x="10770" y="164768"/>
                    <a:pt x="6754" y="139484"/>
                  </a:cubicBezTo>
                  <a:cubicBezTo>
                    <a:pt x="2713" y="114051"/>
                    <a:pt x="811" y="95037"/>
                    <a:pt x="5803" y="72693"/>
                  </a:cubicBezTo>
                  <a:cubicBezTo>
                    <a:pt x="10794" y="50349"/>
                    <a:pt x="1" y="1"/>
                    <a:pt x="1" y="1"/>
                  </a:cubicBezTo>
                  <a:close/>
                  <a:moveTo>
                    <a:pt x="1" y="180049"/>
                  </a:moveTo>
                  <a:lnTo>
                    <a:pt x="1" y="180049"/>
                  </a:lnTo>
                  <a:cubicBezTo>
                    <a:pt x="1" y="180050"/>
                    <a:pt x="0" y="180051"/>
                    <a:pt x="0" y="180051"/>
                  </a:cubicBezTo>
                  <a:lnTo>
                    <a:pt x="1" y="180051"/>
                  </a:lnTo>
                  <a:lnTo>
                    <a:pt x="1" y="180049"/>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54;p28"/>
          <p:cNvGrpSpPr/>
          <p:nvPr/>
        </p:nvGrpSpPr>
        <p:grpSpPr>
          <a:xfrm flipH="1">
            <a:off x="8780938" y="-32475"/>
            <a:ext cx="363069" cy="5208425"/>
            <a:chOff x="156613" y="-32462"/>
            <a:chExt cx="363069" cy="5208425"/>
          </a:xfrm>
        </p:grpSpPr>
        <p:sp>
          <p:nvSpPr>
            <p:cNvPr id="255" name="Google Shape;255;p28"/>
            <p:cNvSpPr/>
            <p:nvPr/>
          </p:nvSpPr>
          <p:spPr>
            <a:xfrm>
              <a:off x="156613" y="-32462"/>
              <a:ext cx="363069" cy="4769219"/>
            </a:xfrm>
            <a:custGeom>
              <a:avLst/>
              <a:gdLst/>
              <a:ahLst/>
              <a:cxnLst/>
              <a:rect l="l" t="t" r="r" b="b"/>
              <a:pathLst>
                <a:path w="12551" h="164868" extrusionOk="0">
                  <a:moveTo>
                    <a:pt x="0" y="1"/>
                  </a:moveTo>
                  <a:lnTo>
                    <a:pt x="1757" y="164868"/>
                  </a:lnTo>
                  <a:cubicBezTo>
                    <a:pt x="1757" y="164868"/>
                    <a:pt x="12550" y="149734"/>
                    <a:pt x="8511" y="124300"/>
                  </a:cubicBezTo>
                  <a:cubicBezTo>
                    <a:pt x="4471" y="98866"/>
                    <a:pt x="2569" y="79851"/>
                    <a:pt x="7560" y="57508"/>
                  </a:cubicBezTo>
                  <a:cubicBezTo>
                    <a:pt x="10802" y="42997"/>
                    <a:pt x="7384" y="16672"/>
                    <a:pt x="459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8"/>
            <p:cNvSpPr/>
            <p:nvPr/>
          </p:nvSpPr>
          <p:spPr>
            <a:xfrm>
              <a:off x="156613" y="-32462"/>
              <a:ext cx="312272" cy="5208425"/>
            </a:xfrm>
            <a:custGeom>
              <a:avLst/>
              <a:gdLst/>
              <a:ahLst/>
              <a:cxnLst/>
              <a:rect l="l" t="t" r="r" b="b"/>
              <a:pathLst>
                <a:path w="10795" h="180051" extrusionOk="0">
                  <a:moveTo>
                    <a:pt x="1" y="1"/>
                  </a:moveTo>
                  <a:lnTo>
                    <a:pt x="1" y="180049"/>
                  </a:lnTo>
                  <a:lnTo>
                    <a:pt x="1" y="180049"/>
                  </a:lnTo>
                  <a:cubicBezTo>
                    <a:pt x="126" y="179874"/>
                    <a:pt x="10770" y="164768"/>
                    <a:pt x="6754" y="139484"/>
                  </a:cubicBezTo>
                  <a:cubicBezTo>
                    <a:pt x="2713" y="114051"/>
                    <a:pt x="811" y="95037"/>
                    <a:pt x="5803" y="72693"/>
                  </a:cubicBezTo>
                  <a:cubicBezTo>
                    <a:pt x="10794" y="50349"/>
                    <a:pt x="1" y="1"/>
                    <a:pt x="1" y="1"/>
                  </a:cubicBezTo>
                  <a:close/>
                  <a:moveTo>
                    <a:pt x="1" y="180049"/>
                  </a:moveTo>
                  <a:lnTo>
                    <a:pt x="1" y="180049"/>
                  </a:lnTo>
                  <a:cubicBezTo>
                    <a:pt x="1" y="180050"/>
                    <a:pt x="0" y="180051"/>
                    <a:pt x="0" y="180051"/>
                  </a:cubicBezTo>
                  <a:lnTo>
                    <a:pt x="1" y="180051"/>
                  </a:lnTo>
                  <a:lnTo>
                    <a:pt x="1" y="180049"/>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 name="Google Shape;257;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58"/>
        <p:cNvGrpSpPr/>
        <p:nvPr/>
      </p:nvGrpSpPr>
      <p:grpSpPr>
        <a:xfrm>
          <a:off x="0" y="0"/>
          <a:ext cx="0" cy="0"/>
          <a:chOff x="0" y="0"/>
          <a:chExt cx="0" cy="0"/>
        </a:xfrm>
      </p:grpSpPr>
      <p:pic>
        <p:nvPicPr>
          <p:cNvPr id="259" name="Google Shape;259;p29"/>
          <p:cNvPicPr preferRelativeResize="0"/>
          <p:nvPr/>
        </p:nvPicPr>
        <p:blipFill>
          <a:blip r:embed="rId2">
            <a:alphaModFix amt="10000"/>
          </a:blip>
          <a:stretch>
            <a:fillRect/>
          </a:stretch>
        </p:blipFill>
        <p:spPr>
          <a:xfrm rot="10800000">
            <a:off x="0" y="50"/>
            <a:ext cx="9144000" cy="5143500"/>
          </a:xfrm>
          <a:prstGeom prst="rect">
            <a:avLst/>
          </a:prstGeom>
          <a:noFill/>
          <a:ln>
            <a:noFill/>
          </a:ln>
        </p:spPr>
      </p:pic>
      <p:sp>
        <p:nvSpPr>
          <p:cNvPr id="260" name="Google Shape;260;p29"/>
          <p:cNvSpPr/>
          <p:nvPr/>
        </p:nvSpPr>
        <p:spPr>
          <a:xfrm>
            <a:off x="173550" y="128550"/>
            <a:ext cx="8796900" cy="48864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287425" y="0"/>
            <a:ext cx="2403898" cy="5143607"/>
          </a:xfrm>
          <a:custGeom>
            <a:avLst/>
            <a:gdLst/>
            <a:ahLst/>
            <a:cxnLst/>
            <a:rect l="l" t="t" r="r" b="b"/>
            <a:pathLst>
              <a:path w="84148" h="180051" extrusionOk="0">
                <a:moveTo>
                  <a:pt x="9647" y="1"/>
                </a:moveTo>
                <a:lnTo>
                  <a:pt x="9647" y="180051"/>
                </a:lnTo>
                <a:lnTo>
                  <a:pt x="84148" y="180051"/>
                </a:lnTo>
                <a:cubicBezTo>
                  <a:pt x="83892" y="172007"/>
                  <a:pt x="80486" y="163357"/>
                  <a:pt x="72809" y="154142"/>
                </a:cubicBezTo>
                <a:cubicBezTo>
                  <a:pt x="23916" y="95450"/>
                  <a:pt x="0" y="51048"/>
                  <a:pt x="54597" y="1"/>
                </a:cubicBezTo>
                <a:close/>
              </a:path>
            </a:pathLst>
          </a:custGeom>
          <a:solidFill>
            <a:schemeClr val="accent2"/>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rot="10800000">
            <a:off x="7015725" y="0"/>
            <a:ext cx="2403898" cy="5143607"/>
          </a:xfrm>
          <a:custGeom>
            <a:avLst/>
            <a:gdLst/>
            <a:ahLst/>
            <a:cxnLst/>
            <a:rect l="l" t="t" r="r" b="b"/>
            <a:pathLst>
              <a:path w="84148" h="180051" extrusionOk="0">
                <a:moveTo>
                  <a:pt x="9647" y="1"/>
                </a:moveTo>
                <a:lnTo>
                  <a:pt x="9647" y="180051"/>
                </a:lnTo>
                <a:lnTo>
                  <a:pt x="84148" y="180051"/>
                </a:lnTo>
                <a:cubicBezTo>
                  <a:pt x="83892" y="172007"/>
                  <a:pt x="80486" y="163357"/>
                  <a:pt x="72809" y="154142"/>
                </a:cubicBezTo>
                <a:cubicBezTo>
                  <a:pt x="23916" y="95450"/>
                  <a:pt x="0" y="51048"/>
                  <a:pt x="54597" y="1"/>
                </a:cubicBezTo>
                <a:close/>
              </a:path>
            </a:pathLst>
          </a:custGeom>
          <a:solidFill>
            <a:schemeClr val="lt2"/>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268"/>
        <p:cNvGrpSpPr/>
        <p:nvPr/>
      </p:nvGrpSpPr>
      <p:grpSpPr>
        <a:xfrm>
          <a:off x="0" y="0"/>
          <a:ext cx="0" cy="0"/>
          <a:chOff x="0" y="0"/>
          <a:chExt cx="0" cy="0"/>
        </a:xfrm>
      </p:grpSpPr>
      <p:sp>
        <p:nvSpPr>
          <p:cNvPr id="269" name="Google Shape;269;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 name="Google Shape;24;p4"/>
          <p:cNvSpPr txBox="1">
            <a:spLocks noGrp="1"/>
          </p:cNvSpPr>
          <p:nvPr>
            <p:ph type="body" idx="1"/>
          </p:nvPr>
        </p:nvSpPr>
        <p:spPr>
          <a:xfrm>
            <a:off x="720000" y="1215750"/>
            <a:ext cx="43167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accent2"/>
              </a:buClr>
              <a:buSzPts val="1200"/>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grpSp>
        <p:nvGrpSpPr>
          <p:cNvPr id="25" name="Google Shape;25;p4"/>
          <p:cNvGrpSpPr/>
          <p:nvPr/>
        </p:nvGrpSpPr>
        <p:grpSpPr>
          <a:xfrm>
            <a:off x="-12" y="-32462"/>
            <a:ext cx="363069" cy="5208425"/>
            <a:chOff x="156613" y="-32462"/>
            <a:chExt cx="363069" cy="5208425"/>
          </a:xfrm>
        </p:grpSpPr>
        <p:sp>
          <p:nvSpPr>
            <p:cNvPr id="26" name="Google Shape;26;p4"/>
            <p:cNvSpPr/>
            <p:nvPr/>
          </p:nvSpPr>
          <p:spPr>
            <a:xfrm>
              <a:off x="156613" y="-32462"/>
              <a:ext cx="363069" cy="4769219"/>
            </a:xfrm>
            <a:custGeom>
              <a:avLst/>
              <a:gdLst/>
              <a:ahLst/>
              <a:cxnLst/>
              <a:rect l="l" t="t" r="r" b="b"/>
              <a:pathLst>
                <a:path w="12551" h="164868" extrusionOk="0">
                  <a:moveTo>
                    <a:pt x="0" y="1"/>
                  </a:moveTo>
                  <a:lnTo>
                    <a:pt x="1757" y="164868"/>
                  </a:lnTo>
                  <a:cubicBezTo>
                    <a:pt x="1757" y="164868"/>
                    <a:pt x="12550" y="149734"/>
                    <a:pt x="8511" y="124300"/>
                  </a:cubicBezTo>
                  <a:cubicBezTo>
                    <a:pt x="4471" y="98866"/>
                    <a:pt x="2569" y="79851"/>
                    <a:pt x="7560" y="57508"/>
                  </a:cubicBezTo>
                  <a:cubicBezTo>
                    <a:pt x="10802" y="42997"/>
                    <a:pt x="7384" y="16672"/>
                    <a:pt x="459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156613" y="-32462"/>
              <a:ext cx="312272" cy="5208425"/>
            </a:xfrm>
            <a:custGeom>
              <a:avLst/>
              <a:gdLst/>
              <a:ahLst/>
              <a:cxnLst/>
              <a:rect l="l" t="t" r="r" b="b"/>
              <a:pathLst>
                <a:path w="10795" h="180051" extrusionOk="0">
                  <a:moveTo>
                    <a:pt x="1" y="1"/>
                  </a:moveTo>
                  <a:lnTo>
                    <a:pt x="1" y="180049"/>
                  </a:lnTo>
                  <a:lnTo>
                    <a:pt x="1" y="180049"/>
                  </a:lnTo>
                  <a:cubicBezTo>
                    <a:pt x="126" y="179874"/>
                    <a:pt x="10770" y="164768"/>
                    <a:pt x="6754" y="139484"/>
                  </a:cubicBezTo>
                  <a:cubicBezTo>
                    <a:pt x="2713" y="114051"/>
                    <a:pt x="811" y="95037"/>
                    <a:pt x="5803" y="72693"/>
                  </a:cubicBezTo>
                  <a:cubicBezTo>
                    <a:pt x="10794" y="50349"/>
                    <a:pt x="1" y="1"/>
                    <a:pt x="1" y="1"/>
                  </a:cubicBezTo>
                  <a:close/>
                  <a:moveTo>
                    <a:pt x="1" y="180049"/>
                  </a:moveTo>
                  <a:lnTo>
                    <a:pt x="1" y="180049"/>
                  </a:lnTo>
                  <a:cubicBezTo>
                    <a:pt x="1" y="180050"/>
                    <a:pt x="0" y="180051"/>
                    <a:pt x="0" y="180051"/>
                  </a:cubicBezTo>
                  <a:lnTo>
                    <a:pt x="1" y="180051"/>
                  </a:lnTo>
                  <a:lnTo>
                    <a:pt x="1" y="180049"/>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 name="Google Shape;31;p5"/>
          <p:cNvSpPr txBox="1">
            <a:spLocks noGrp="1"/>
          </p:cNvSpPr>
          <p:nvPr>
            <p:ph type="subTitle" idx="1"/>
          </p:nvPr>
        </p:nvSpPr>
        <p:spPr>
          <a:xfrm>
            <a:off x="3404257" y="3603350"/>
            <a:ext cx="2050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2" name="Google Shape;32;p5"/>
          <p:cNvSpPr txBox="1">
            <a:spLocks noGrp="1"/>
          </p:cNvSpPr>
          <p:nvPr>
            <p:ph type="subTitle" idx="2"/>
          </p:nvPr>
        </p:nvSpPr>
        <p:spPr>
          <a:xfrm>
            <a:off x="713409" y="3603350"/>
            <a:ext cx="2050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3" name="Google Shape;33;p5"/>
          <p:cNvSpPr txBox="1">
            <a:spLocks noGrp="1"/>
          </p:cNvSpPr>
          <p:nvPr>
            <p:ph type="subTitle" idx="3"/>
          </p:nvPr>
        </p:nvSpPr>
        <p:spPr>
          <a:xfrm>
            <a:off x="3404250" y="3295325"/>
            <a:ext cx="20502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Anek Latin Medium"/>
                <a:ea typeface="Anek Latin Medium"/>
                <a:cs typeface="Anek Latin Medium"/>
                <a:sym typeface="Anek Latin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4" name="Google Shape;34;p5"/>
          <p:cNvSpPr txBox="1">
            <a:spLocks noGrp="1"/>
          </p:cNvSpPr>
          <p:nvPr>
            <p:ph type="subTitle" idx="4"/>
          </p:nvPr>
        </p:nvSpPr>
        <p:spPr>
          <a:xfrm>
            <a:off x="713225" y="3295325"/>
            <a:ext cx="20502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Anek Latin Medium"/>
                <a:ea typeface="Anek Latin Medium"/>
                <a:cs typeface="Anek Latin Medium"/>
                <a:sym typeface="Anek Latin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35" name="Google Shape;35;p5"/>
          <p:cNvGrpSpPr/>
          <p:nvPr/>
        </p:nvGrpSpPr>
        <p:grpSpPr>
          <a:xfrm>
            <a:off x="-12" y="-32462"/>
            <a:ext cx="363069" cy="5208425"/>
            <a:chOff x="156613" y="-32462"/>
            <a:chExt cx="363069" cy="5208425"/>
          </a:xfrm>
        </p:grpSpPr>
        <p:sp>
          <p:nvSpPr>
            <p:cNvPr id="36" name="Google Shape;36;p5"/>
            <p:cNvSpPr/>
            <p:nvPr/>
          </p:nvSpPr>
          <p:spPr>
            <a:xfrm>
              <a:off x="156613" y="-32462"/>
              <a:ext cx="363069" cy="4769219"/>
            </a:xfrm>
            <a:custGeom>
              <a:avLst/>
              <a:gdLst/>
              <a:ahLst/>
              <a:cxnLst/>
              <a:rect l="l" t="t" r="r" b="b"/>
              <a:pathLst>
                <a:path w="12551" h="164868" extrusionOk="0">
                  <a:moveTo>
                    <a:pt x="0" y="1"/>
                  </a:moveTo>
                  <a:lnTo>
                    <a:pt x="1757" y="164868"/>
                  </a:lnTo>
                  <a:cubicBezTo>
                    <a:pt x="1757" y="164868"/>
                    <a:pt x="12550" y="149734"/>
                    <a:pt x="8511" y="124300"/>
                  </a:cubicBezTo>
                  <a:cubicBezTo>
                    <a:pt x="4471" y="98866"/>
                    <a:pt x="2569" y="79851"/>
                    <a:pt x="7560" y="57508"/>
                  </a:cubicBezTo>
                  <a:cubicBezTo>
                    <a:pt x="10802" y="42997"/>
                    <a:pt x="7384" y="16672"/>
                    <a:pt x="459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156613" y="-32462"/>
              <a:ext cx="312272" cy="5208425"/>
            </a:xfrm>
            <a:custGeom>
              <a:avLst/>
              <a:gdLst/>
              <a:ahLst/>
              <a:cxnLst/>
              <a:rect l="l" t="t" r="r" b="b"/>
              <a:pathLst>
                <a:path w="10795" h="180051" extrusionOk="0">
                  <a:moveTo>
                    <a:pt x="1" y="1"/>
                  </a:moveTo>
                  <a:lnTo>
                    <a:pt x="1" y="180049"/>
                  </a:lnTo>
                  <a:lnTo>
                    <a:pt x="1" y="180049"/>
                  </a:lnTo>
                  <a:cubicBezTo>
                    <a:pt x="126" y="179874"/>
                    <a:pt x="10770" y="164768"/>
                    <a:pt x="6754" y="139484"/>
                  </a:cubicBezTo>
                  <a:cubicBezTo>
                    <a:pt x="2713" y="114051"/>
                    <a:pt x="811" y="95037"/>
                    <a:pt x="5803" y="72693"/>
                  </a:cubicBezTo>
                  <a:cubicBezTo>
                    <a:pt x="10794" y="50349"/>
                    <a:pt x="1" y="1"/>
                    <a:pt x="1" y="1"/>
                  </a:cubicBezTo>
                  <a:close/>
                  <a:moveTo>
                    <a:pt x="1" y="180049"/>
                  </a:moveTo>
                  <a:lnTo>
                    <a:pt x="1" y="180049"/>
                  </a:lnTo>
                  <a:cubicBezTo>
                    <a:pt x="1" y="180050"/>
                    <a:pt x="0" y="180051"/>
                    <a:pt x="0" y="180051"/>
                  </a:cubicBezTo>
                  <a:lnTo>
                    <a:pt x="1" y="180051"/>
                  </a:lnTo>
                  <a:lnTo>
                    <a:pt x="1" y="180049"/>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8;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1" name="Google Shape;41;p6"/>
          <p:cNvGrpSpPr/>
          <p:nvPr/>
        </p:nvGrpSpPr>
        <p:grpSpPr>
          <a:xfrm>
            <a:off x="-12" y="-32462"/>
            <a:ext cx="363069" cy="5208425"/>
            <a:chOff x="156613" y="-32462"/>
            <a:chExt cx="363069" cy="5208425"/>
          </a:xfrm>
        </p:grpSpPr>
        <p:sp>
          <p:nvSpPr>
            <p:cNvPr id="42" name="Google Shape;42;p6"/>
            <p:cNvSpPr/>
            <p:nvPr/>
          </p:nvSpPr>
          <p:spPr>
            <a:xfrm>
              <a:off x="156613" y="-32462"/>
              <a:ext cx="363069" cy="4769219"/>
            </a:xfrm>
            <a:custGeom>
              <a:avLst/>
              <a:gdLst/>
              <a:ahLst/>
              <a:cxnLst/>
              <a:rect l="l" t="t" r="r" b="b"/>
              <a:pathLst>
                <a:path w="12551" h="164868" extrusionOk="0">
                  <a:moveTo>
                    <a:pt x="0" y="1"/>
                  </a:moveTo>
                  <a:lnTo>
                    <a:pt x="1757" y="164868"/>
                  </a:lnTo>
                  <a:cubicBezTo>
                    <a:pt x="1757" y="164868"/>
                    <a:pt x="12550" y="149734"/>
                    <a:pt x="8511" y="124300"/>
                  </a:cubicBezTo>
                  <a:cubicBezTo>
                    <a:pt x="4471" y="98866"/>
                    <a:pt x="2569" y="79851"/>
                    <a:pt x="7560" y="57508"/>
                  </a:cubicBezTo>
                  <a:cubicBezTo>
                    <a:pt x="10802" y="42997"/>
                    <a:pt x="7384" y="16672"/>
                    <a:pt x="459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6"/>
            <p:cNvSpPr/>
            <p:nvPr/>
          </p:nvSpPr>
          <p:spPr>
            <a:xfrm>
              <a:off x="156613" y="-32462"/>
              <a:ext cx="312272" cy="5208425"/>
            </a:xfrm>
            <a:custGeom>
              <a:avLst/>
              <a:gdLst/>
              <a:ahLst/>
              <a:cxnLst/>
              <a:rect l="l" t="t" r="r" b="b"/>
              <a:pathLst>
                <a:path w="10795" h="180051" extrusionOk="0">
                  <a:moveTo>
                    <a:pt x="1" y="1"/>
                  </a:moveTo>
                  <a:lnTo>
                    <a:pt x="1" y="180049"/>
                  </a:lnTo>
                  <a:lnTo>
                    <a:pt x="1" y="180049"/>
                  </a:lnTo>
                  <a:cubicBezTo>
                    <a:pt x="126" y="179874"/>
                    <a:pt x="10770" y="164768"/>
                    <a:pt x="6754" y="139484"/>
                  </a:cubicBezTo>
                  <a:cubicBezTo>
                    <a:pt x="2713" y="114051"/>
                    <a:pt x="811" y="95037"/>
                    <a:pt x="5803" y="72693"/>
                  </a:cubicBezTo>
                  <a:cubicBezTo>
                    <a:pt x="10794" y="50349"/>
                    <a:pt x="1" y="1"/>
                    <a:pt x="1" y="1"/>
                  </a:cubicBezTo>
                  <a:close/>
                  <a:moveTo>
                    <a:pt x="1" y="180049"/>
                  </a:moveTo>
                  <a:lnTo>
                    <a:pt x="1" y="180049"/>
                  </a:lnTo>
                  <a:cubicBezTo>
                    <a:pt x="1" y="180050"/>
                    <a:pt x="0" y="180051"/>
                    <a:pt x="0" y="180051"/>
                  </a:cubicBezTo>
                  <a:lnTo>
                    <a:pt x="1" y="180051"/>
                  </a:lnTo>
                  <a:lnTo>
                    <a:pt x="1" y="180049"/>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 name="Google Shape;47;p7"/>
          <p:cNvSpPr txBox="1">
            <a:spLocks noGrp="1"/>
          </p:cNvSpPr>
          <p:nvPr>
            <p:ph type="subTitle" idx="1"/>
          </p:nvPr>
        </p:nvSpPr>
        <p:spPr>
          <a:xfrm>
            <a:off x="4010325" y="1949600"/>
            <a:ext cx="3538500" cy="176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400"/>
              <a:buFont typeface="Anek Latin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200"/>
              <a:buFont typeface="Nunito Light"/>
              <a:buChar char="○"/>
              <a:defRPr/>
            </a:lvl5pPr>
            <a:lvl6pPr lvl="5" algn="ctr" rtl="0">
              <a:lnSpc>
                <a:spcPct val="100000"/>
              </a:lnSpc>
              <a:spcBef>
                <a:spcPts val="0"/>
              </a:spcBef>
              <a:spcAft>
                <a:spcPts val="0"/>
              </a:spcAft>
              <a:buClr>
                <a:srgbClr val="999999"/>
              </a:buClr>
              <a:buSzPts val="12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200"/>
              <a:buFont typeface="Nunito Light"/>
              <a:buChar char="■"/>
              <a:defRPr/>
            </a:lvl9pPr>
          </a:lstStyle>
          <a:p>
            <a:endParaRPr/>
          </a:p>
        </p:txBody>
      </p:sp>
      <p:grpSp>
        <p:nvGrpSpPr>
          <p:cNvPr id="48" name="Google Shape;48;p7"/>
          <p:cNvGrpSpPr/>
          <p:nvPr/>
        </p:nvGrpSpPr>
        <p:grpSpPr>
          <a:xfrm>
            <a:off x="-12" y="-32462"/>
            <a:ext cx="363069" cy="5208425"/>
            <a:chOff x="156613" y="-32462"/>
            <a:chExt cx="363069" cy="5208425"/>
          </a:xfrm>
        </p:grpSpPr>
        <p:sp>
          <p:nvSpPr>
            <p:cNvPr id="49" name="Google Shape;49;p7"/>
            <p:cNvSpPr/>
            <p:nvPr/>
          </p:nvSpPr>
          <p:spPr>
            <a:xfrm>
              <a:off x="156613" y="-32462"/>
              <a:ext cx="363069" cy="4769219"/>
            </a:xfrm>
            <a:custGeom>
              <a:avLst/>
              <a:gdLst/>
              <a:ahLst/>
              <a:cxnLst/>
              <a:rect l="l" t="t" r="r" b="b"/>
              <a:pathLst>
                <a:path w="12551" h="164868" extrusionOk="0">
                  <a:moveTo>
                    <a:pt x="0" y="1"/>
                  </a:moveTo>
                  <a:lnTo>
                    <a:pt x="1757" y="164868"/>
                  </a:lnTo>
                  <a:cubicBezTo>
                    <a:pt x="1757" y="164868"/>
                    <a:pt x="12550" y="149734"/>
                    <a:pt x="8511" y="124300"/>
                  </a:cubicBezTo>
                  <a:cubicBezTo>
                    <a:pt x="4471" y="98866"/>
                    <a:pt x="2569" y="79851"/>
                    <a:pt x="7560" y="57508"/>
                  </a:cubicBezTo>
                  <a:cubicBezTo>
                    <a:pt x="10802" y="42997"/>
                    <a:pt x="7384" y="16672"/>
                    <a:pt x="459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7"/>
            <p:cNvSpPr/>
            <p:nvPr/>
          </p:nvSpPr>
          <p:spPr>
            <a:xfrm>
              <a:off x="156613" y="-32462"/>
              <a:ext cx="312272" cy="5208425"/>
            </a:xfrm>
            <a:custGeom>
              <a:avLst/>
              <a:gdLst/>
              <a:ahLst/>
              <a:cxnLst/>
              <a:rect l="l" t="t" r="r" b="b"/>
              <a:pathLst>
                <a:path w="10795" h="180051" extrusionOk="0">
                  <a:moveTo>
                    <a:pt x="1" y="1"/>
                  </a:moveTo>
                  <a:lnTo>
                    <a:pt x="1" y="180049"/>
                  </a:lnTo>
                  <a:lnTo>
                    <a:pt x="1" y="180049"/>
                  </a:lnTo>
                  <a:cubicBezTo>
                    <a:pt x="126" y="179874"/>
                    <a:pt x="10770" y="164768"/>
                    <a:pt x="6754" y="139484"/>
                  </a:cubicBezTo>
                  <a:cubicBezTo>
                    <a:pt x="2713" y="114051"/>
                    <a:pt x="811" y="95037"/>
                    <a:pt x="5803" y="72693"/>
                  </a:cubicBezTo>
                  <a:cubicBezTo>
                    <a:pt x="10794" y="50349"/>
                    <a:pt x="1" y="1"/>
                    <a:pt x="1" y="1"/>
                  </a:cubicBezTo>
                  <a:close/>
                  <a:moveTo>
                    <a:pt x="1" y="180049"/>
                  </a:moveTo>
                  <a:lnTo>
                    <a:pt x="1" y="180049"/>
                  </a:lnTo>
                  <a:cubicBezTo>
                    <a:pt x="1" y="180050"/>
                    <a:pt x="0" y="180051"/>
                    <a:pt x="0" y="180051"/>
                  </a:cubicBezTo>
                  <a:lnTo>
                    <a:pt x="1" y="180051"/>
                  </a:lnTo>
                  <a:lnTo>
                    <a:pt x="1" y="180049"/>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7"/>
          <p:cNvSpPr>
            <a:spLocks noGrp="1"/>
          </p:cNvSpPr>
          <p:nvPr>
            <p:ph type="pic" idx="2"/>
          </p:nvPr>
        </p:nvSpPr>
        <p:spPr>
          <a:xfrm>
            <a:off x="713225" y="1302500"/>
            <a:ext cx="3063300" cy="3063300"/>
          </a:xfrm>
          <a:prstGeom prst="rect">
            <a:avLst/>
          </a:prstGeom>
          <a:noFill/>
          <a:ln>
            <a:noFill/>
          </a:ln>
          <a:effectLst>
            <a:outerShdw dist="57150" dir="2400000" algn="bl" rotWithShape="0">
              <a:schemeClr val="dk1"/>
            </a:outerShdw>
          </a:effectLst>
        </p:spPr>
      </p:sp>
      <p:sp>
        <p:nvSpPr>
          <p:cNvPr id="52" name="Google Shape;52;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3"/>
        <p:cNvGrpSpPr/>
        <p:nvPr/>
      </p:nvGrpSpPr>
      <p:grpSpPr>
        <a:xfrm>
          <a:off x="0" y="0"/>
          <a:ext cx="0" cy="0"/>
          <a:chOff x="0" y="0"/>
          <a:chExt cx="0" cy="0"/>
        </a:xfrm>
      </p:grpSpPr>
      <p:pic>
        <p:nvPicPr>
          <p:cNvPr id="54" name="Google Shape;54;p8"/>
          <p:cNvPicPr preferRelativeResize="0"/>
          <p:nvPr/>
        </p:nvPicPr>
        <p:blipFill>
          <a:blip r:embed="rId2">
            <a:alphaModFix amt="10000"/>
          </a:blip>
          <a:stretch>
            <a:fillRect/>
          </a:stretch>
        </p:blipFill>
        <p:spPr>
          <a:xfrm rot="10800000" flipH="1">
            <a:off x="0" y="50"/>
            <a:ext cx="9144000" cy="5143500"/>
          </a:xfrm>
          <a:prstGeom prst="rect">
            <a:avLst/>
          </a:prstGeom>
          <a:noFill/>
          <a:ln>
            <a:noFill/>
          </a:ln>
        </p:spPr>
      </p:pic>
      <p:sp>
        <p:nvSpPr>
          <p:cNvPr id="55" name="Google Shape;55;p8"/>
          <p:cNvSpPr/>
          <p:nvPr/>
        </p:nvSpPr>
        <p:spPr>
          <a:xfrm>
            <a:off x="173550" y="128550"/>
            <a:ext cx="8796900" cy="48864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8"/>
          <p:cNvSpPr txBox="1">
            <a:spLocks noGrp="1"/>
          </p:cNvSpPr>
          <p:nvPr>
            <p:ph type="title"/>
          </p:nvPr>
        </p:nvSpPr>
        <p:spPr>
          <a:xfrm>
            <a:off x="1135375" y="1703550"/>
            <a:ext cx="4634700" cy="1736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7" name="Google Shape;57;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8"/>
        <p:cNvGrpSpPr/>
        <p:nvPr/>
      </p:nvGrpSpPr>
      <p:grpSpPr>
        <a:xfrm>
          <a:off x="0" y="0"/>
          <a:ext cx="0" cy="0"/>
          <a:chOff x="0" y="0"/>
          <a:chExt cx="0" cy="0"/>
        </a:xfrm>
      </p:grpSpPr>
      <p:pic>
        <p:nvPicPr>
          <p:cNvPr id="59" name="Google Shape;59;p9"/>
          <p:cNvPicPr preferRelativeResize="0"/>
          <p:nvPr/>
        </p:nvPicPr>
        <p:blipFill>
          <a:blip r:embed="rId2">
            <a:alphaModFix amt="10000"/>
          </a:blip>
          <a:stretch>
            <a:fillRect/>
          </a:stretch>
        </p:blipFill>
        <p:spPr>
          <a:xfrm rot="10800000">
            <a:off x="0" y="50"/>
            <a:ext cx="9144000" cy="5143500"/>
          </a:xfrm>
          <a:prstGeom prst="rect">
            <a:avLst/>
          </a:prstGeom>
          <a:noFill/>
          <a:ln>
            <a:noFill/>
          </a:ln>
        </p:spPr>
      </p:pic>
      <p:sp>
        <p:nvSpPr>
          <p:cNvPr id="60" name="Google Shape;60;p9"/>
          <p:cNvSpPr/>
          <p:nvPr/>
        </p:nvSpPr>
        <p:spPr>
          <a:xfrm>
            <a:off x="173550" y="128550"/>
            <a:ext cx="8796900" cy="48864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9"/>
          <p:cNvSpPr txBox="1">
            <a:spLocks noGrp="1"/>
          </p:cNvSpPr>
          <p:nvPr>
            <p:ph type="title"/>
          </p:nvPr>
        </p:nvSpPr>
        <p:spPr>
          <a:xfrm>
            <a:off x="940450" y="1505900"/>
            <a:ext cx="4872900" cy="1460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9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2" name="Google Shape;62;p9"/>
          <p:cNvSpPr txBox="1">
            <a:spLocks noGrp="1"/>
          </p:cNvSpPr>
          <p:nvPr>
            <p:ph type="subTitle" idx="1"/>
          </p:nvPr>
        </p:nvSpPr>
        <p:spPr>
          <a:xfrm>
            <a:off x="940450" y="29666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63" name="Google Shape;63;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4"/>
        <p:cNvGrpSpPr/>
        <p:nvPr/>
      </p:nvGrpSpPr>
      <p:grpSpPr>
        <a:xfrm>
          <a:off x="0" y="0"/>
          <a:ext cx="0" cy="0"/>
          <a:chOff x="0" y="0"/>
          <a:chExt cx="0" cy="0"/>
        </a:xfrm>
      </p:grpSpPr>
      <p:sp>
        <p:nvSpPr>
          <p:cNvPr id="65" name="Google Shape;65;p10"/>
          <p:cNvSpPr>
            <a:spLocks noGrp="1"/>
          </p:cNvSpPr>
          <p:nvPr>
            <p:ph type="pic" idx="2"/>
          </p:nvPr>
        </p:nvSpPr>
        <p:spPr>
          <a:xfrm>
            <a:off x="0" y="0"/>
            <a:ext cx="9144000" cy="5143500"/>
          </a:xfrm>
          <a:prstGeom prst="rect">
            <a:avLst/>
          </a:prstGeom>
          <a:noFill/>
          <a:ln>
            <a:noFill/>
          </a:ln>
        </p:spPr>
      </p:sp>
      <p:sp>
        <p:nvSpPr>
          <p:cNvPr id="66" name="Google Shape;66;p10"/>
          <p:cNvSpPr txBox="1">
            <a:spLocks noGrp="1"/>
          </p:cNvSpPr>
          <p:nvPr>
            <p:ph type="title"/>
          </p:nvPr>
        </p:nvSpPr>
        <p:spPr>
          <a:xfrm>
            <a:off x="713225" y="539500"/>
            <a:ext cx="3558600" cy="12675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500"/>
              <a:buNone/>
              <a:defRPr sz="32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7" name="Google Shape;67;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Anek Latin"/>
              <a:buNone/>
              <a:defRPr sz="3500" b="1">
                <a:solidFill>
                  <a:schemeClr val="dk1"/>
                </a:solidFill>
                <a:latin typeface="Anek Latin"/>
                <a:ea typeface="Anek Latin"/>
                <a:cs typeface="Anek Latin"/>
                <a:sym typeface="Anek Latin"/>
              </a:defRPr>
            </a:lvl1pPr>
            <a:lvl2pPr lvl="1" rtl="0">
              <a:spcBef>
                <a:spcPts val="0"/>
              </a:spcBef>
              <a:spcAft>
                <a:spcPts val="0"/>
              </a:spcAft>
              <a:buClr>
                <a:schemeClr val="dk1"/>
              </a:buClr>
              <a:buSzPts val="3500"/>
              <a:buFont typeface="Anek Latin"/>
              <a:buNone/>
              <a:defRPr sz="3500" b="1">
                <a:solidFill>
                  <a:schemeClr val="dk1"/>
                </a:solidFill>
                <a:latin typeface="Anek Latin"/>
                <a:ea typeface="Anek Latin"/>
                <a:cs typeface="Anek Latin"/>
                <a:sym typeface="Anek Latin"/>
              </a:defRPr>
            </a:lvl2pPr>
            <a:lvl3pPr lvl="2" rtl="0">
              <a:spcBef>
                <a:spcPts val="0"/>
              </a:spcBef>
              <a:spcAft>
                <a:spcPts val="0"/>
              </a:spcAft>
              <a:buClr>
                <a:schemeClr val="dk1"/>
              </a:buClr>
              <a:buSzPts val="3500"/>
              <a:buFont typeface="Anek Latin"/>
              <a:buNone/>
              <a:defRPr sz="3500" b="1">
                <a:solidFill>
                  <a:schemeClr val="dk1"/>
                </a:solidFill>
                <a:latin typeface="Anek Latin"/>
                <a:ea typeface="Anek Latin"/>
                <a:cs typeface="Anek Latin"/>
                <a:sym typeface="Anek Latin"/>
              </a:defRPr>
            </a:lvl3pPr>
            <a:lvl4pPr lvl="3" rtl="0">
              <a:spcBef>
                <a:spcPts val="0"/>
              </a:spcBef>
              <a:spcAft>
                <a:spcPts val="0"/>
              </a:spcAft>
              <a:buClr>
                <a:schemeClr val="dk1"/>
              </a:buClr>
              <a:buSzPts val="3500"/>
              <a:buFont typeface="Anek Latin"/>
              <a:buNone/>
              <a:defRPr sz="3500" b="1">
                <a:solidFill>
                  <a:schemeClr val="dk1"/>
                </a:solidFill>
                <a:latin typeface="Anek Latin"/>
                <a:ea typeface="Anek Latin"/>
                <a:cs typeface="Anek Latin"/>
                <a:sym typeface="Anek Latin"/>
              </a:defRPr>
            </a:lvl4pPr>
            <a:lvl5pPr lvl="4" rtl="0">
              <a:spcBef>
                <a:spcPts val="0"/>
              </a:spcBef>
              <a:spcAft>
                <a:spcPts val="0"/>
              </a:spcAft>
              <a:buClr>
                <a:schemeClr val="dk1"/>
              </a:buClr>
              <a:buSzPts val="3500"/>
              <a:buFont typeface="Anek Latin"/>
              <a:buNone/>
              <a:defRPr sz="3500" b="1">
                <a:solidFill>
                  <a:schemeClr val="dk1"/>
                </a:solidFill>
                <a:latin typeface="Anek Latin"/>
                <a:ea typeface="Anek Latin"/>
                <a:cs typeface="Anek Latin"/>
                <a:sym typeface="Anek Latin"/>
              </a:defRPr>
            </a:lvl5pPr>
            <a:lvl6pPr lvl="5" rtl="0">
              <a:spcBef>
                <a:spcPts val="0"/>
              </a:spcBef>
              <a:spcAft>
                <a:spcPts val="0"/>
              </a:spcAft>
              <a:buClr>
                <a:schemeClr val="dk1"/>
              </a:buClr>
              <a:buSzPts val="3500"/>
              <a:buFont typeface="Anek Latin"/>
              <a:buNone/>
              <a:defRPr sz="3500" b="1">
                <a:solidFill>
                  <a:schemeClr val="dk1"/>
                </a:solidFill>
                <a:latin typeface="Anek Latin"/>
                <a:ea typeface="Anek Latin"/>
                <a:cs typeface="Anek Latin"/>
                <a:sym typeface="Anek Latin"/>
              </a:defRPr>
            </a:lvl6pPr>
            <a:lvl7pPr lvl="6" rtl="0">
              <a:spcBef>
                <a:spcPts val="0"/>
              </a:spcBef>
              <a:spcAft>
                <a:spcPts val="0"/>
              </a:spcAft>
              <a:buClr>
                <a:schemeClr val="dk1"/>
              </a:buClr>
              <a:buSzPts val="3500"/>
              <a:buFont typeface="Anek Latin"/>
              <a:buNone/>
              <a:defRPr sz="3500" b="1">
                <a:solidFill>
                  <a:schemeClr val="dk1"/>
                </a:solidFill>
                <a:latin typeface="Anek Latin"/>
                <a:ea typeface="Anek Latin"/>
                <a:cs typeface="Anek Latin"/>
                <a:sym typeface="Anek Latin"/>
              </a:defRPr>
            </a:lvl7pPr>
            <a:lvl8pPr lvl="7" rtl="0">
              <a:spcBef>
                <a:spcPts val="0"/>
              </a:spcBef>
              <a:spcAft>
                <a:spcPts val="0"/>
              </a:spcAft>
              <a:buClr>
                <a:schemeClr val="dk1"/>
              </a:buClr>
              <a:buSzPts val="3500"/>
              <a:buFont typeface="Anek Latin"/>
              <a:buNone/>
              <a:defRPr sz="3500" b="1">
                <a:solidFill>
                  <a:schemeClr val="dk1"/>
                </a:solidFill>
                <a:latin typeface="Anek Latin"/>
                <a:ea typeface="Anek Latin"/>
                <a:cs typeface="Anek Latin"/>
                <a:sym typeface="Anek Latin"/>
              </a:defRPr>
            </a:lvl8pPr>
            <a:lvl9pPr lvl="8" rtl="0">
              <a:spcBef>
                <a:spcPts val="0"/>
              </a:spcBef>
              <a:spcAft>
                <a:spcPts val="0"/>
              </a:spcAft>
              <a:buClr>
                <a:schemeClr val="dk1"/>
              </a:buClr>
              <a:buSzPts val="3500"/>
              <a:buFont typeface="Anek Latin"/>
              <a:buNone/>
              <a:defRPr sz="3500" b="1">
                <a:solidFill>
                  <a:schemeClr val="dk1"/>
                </a:solidFill>
                <a:latin typeface="Anek Latin"/>
                <a:ea typeface="Anek Latin"/>
                <a:cs typeface="Anek Latin"/>
                <a:sym typeface="Anek Latin"/>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Anek Latin Light"/>
              <a:buChar char="●"/>
              <a:defRPr sz="1200">
                <a:solidFill>
                  <a:schemeClr val="dk1"/>
                </a:solidFill>
                <a:latin typeface="Anek Latin Light"/>
                <a:ea typeface="Anek Latin Light"/>
                <a:cs typeface="Anek Latin Light"/>
                <a:sym typeface="Anek Latin Light"/>
              </a:defRPr>
            </a:lvl1pPr>
            <a:lvl2pPr marL="914400" lvl="1" indent="-304800">
              <a:lnSpc>
                <a:spcPct val="100000"/>
              </a:lnSpc>
              <a:spcBef>
                <a:spcPts val="0"/>
              </a:spcBef>
              <a:spcAft>
                <a:spcPts val="0"/>
              </a:spcAft>
              <a:buClr>
                <a:schemeClr val="dk1"/>
              </a:buClr>
              <a:buSzPts val="1200"/>
              <a:buFont typeface="Anek Latin Light"/>
              <a:buChar char="○"/>
              <a:defRPr sz="1200">
                <a:solidFill>
                  <a:schemeClr val="dk1"/>
                </a:solidFill>
                <a:latin typeface="Anek Latin Light"/>
                <a:ea typeface="Anek Latin Light"/>
                <a:cs typeface="Anek Latin Light"/>
                <a:sym typeface="Anek Latin Light"/>
              </a:defRPr>
            </a:lvl2pPr>
            <a:lvl3pPr marL="1371600" lvl="2" indent="-304800">
              <a:lnSpc>
                <a:spcPct val="100000"/>
              </a:lnSpc>
              <a:spcBef>
                <a:spcPts val="0"/>
              </a:spcBef>
              <a:spcAft>
                <a:spcPts val="0"/>
              </a:spcAft>
              <a:buClr>
                <a:schemeClr val="dk1"/>
              </a:buClr>
              <a:buSzPts val="1200"/>
              <a:buFont typeface="Anek Latin Light"/>
              <a:buChar char="■"/>
              <a:defRPr sz="1200">
                <a:solidFill>
                  <a:schemeClr val="dk1"/>
                </a:solidFill>
                <a:latin typeface="Anek Latin Light"/>
                <a:ea typeface="Anek Latin Light"/>
                <a:cs typeface="Anek Latin Light"/>
                <a:sym typeface="Anek Latin Light"/>
              </a:defRPr>
            </a:lvl3pPr>
            <a:lvl4pPr marL="1828800" lvl="3" indent="-304800">
              <a:lnSpc>
                <a:spcPct val="100000"/>
              </a:lnSpc>
              <a:spcBef>
                <a:spcPts val="0"/>
              </a:spcBef>
              <a:spcAft>
                <a:spcPts val="0"/>
              </a:spcAft>
              <a:buClr>
                <a:schemeClr val="dk1"/>
              </a:buClr>
              <a:buSzPts val="1200"/>
              <a:buFont typeface="Anek Latin Light"/>
              <a:buChar char="●"/>
              <a:defRPr sz="1200">
                <a:solidFill>
                  <a:schemeClr val="dk1"/>
                </a:solidFill>
                <a:latin typeface="Anek Latin Light"/>
                <a:ea typeface="Anek Latin Light"/>
                <a:cs typeface="Anek Latin Light"/>
                <a:sym typeface="Anek Latin Light"/>
              </a:defRPr>
            </a:lvl4pPr>
            <a:lvl5pPr marL="2286000" lvl="4" indent="-304800">
              <a:lnSpc>
                <a:spcPct val="100000"/>
              </a:lnSpc>
              <a:spcBef>
                <a:spcPts val="0"/>
              </a:spcBef>
              <a:spcAft>
                <a:spcPts val="0"/>
              </a:spcAft>
              <a:buClr>
                <a:schemeClr val="dk1"/>
              </a:buClr>
              <a:buSzPts val="1200"/>
              <a:buFont typeface="Anek Latin Light"/>
              <a:buChar char="○"/>
              <a:defRPr sz="1200">
                <a:solidFill>
                  <a:schemeClr val="dk1"/>
                </a:solidFill>
                <a:latin typeface="Anek Latin Light"/>
                <a:ea typeface="Anek Latin Light"/>
                <a:cs typeface="Anek Latin Light"/>
                <a:sym typeface="Anek Latin Light"/>
              </a:defRPr>
            </a:lvl5pPr>
            <a:lvl6pPr marL="2743200" lvl="5" indent="-304800">
              <a:lnSpc>
                <a:spcPct val="100000"/>
              </a:lnSpc>
              <a:spcBef>
                <a:spcPts val="0"/>
              </a:spcBef>
              <a:spcAft>
                <a:spcPts val="0"/>
              </a:spcAft>
              <a:buClr>
                <a:schemeClr val="dk1"/>
              </a:buClr>
              <a:buSzPts val="1200"/>
              <a:buFont typeface="Anek Latin Light"/>
              <a:buChar char="■"/>
              <a:defRPr sz="1200">
                <a:solidFill>
                  <a:schemeClr val="dk1"/>
                </a:solidFill>
                <a:latin typeface="Anek Latin Light"/>
                <a:ea typeface="Anek Latin Light"/>
                <a:cs typeface="Anek Latin Light"/>
                <a:sym typeface="Anek Latin Light"/>
              </a:defRPr>
            </a:lvl6pPr>
            <a:lvl7pPr marL="3200400" lvl="6" indent="-304800">
              <a:lnSpc>
                <a:spcPct val="100000"/>
              </a:lnSpc>
              <a:spcBef>
                <a:spcPts val="0"/>
              </a:spcBef>
              <a:spcAft>
                <a:spcPts val="0"/>
              </a:spcAft>
              <a:buClr>
                <a:schemeClr val="dk1"/>
              </a:buClr>
              <a:buSzPts val="1200"/>
              <a:buFont typeface="Anek Latin Light"/>
              <a:buChar char="●"/>
              <a:defRPr sz="1200">
                <a:solidFill>
                  <a:schemeClr val="dk1"/>
                </a:solidFill>
                <a:latin typeface="Anek Latin Light"/>
                <a:ea typeface="Anek Latin Light"/>
                <a:cs typeface="Anek Latin Light"/>
                <a:sym typeface="Anek Latin Light"/>
              </a:defRPr>
            </a:lvl7pPr>
            <a:lvl8pPr marL="3657600" lvl="7" indent="-304800">
              <a:lnSpc>
                <a:spcPct val="100000"/>
              </a:lnSpc>
              <a:spcBef>
                <a:spcPts val="0"/>
              </a:spcBef>
              <a:spcAft>
                <a:spcPts val="0"/>
              </a:spcAft>
              <a:buClr>
                <a:schemeClr val="dk1"/>
              </a:buClr>
              <a:buSzPts val="1200"/>
              <a:buFont typeface="Anek Latin Light"/>
              <a:buChar char="○"/>
              <a:defRPr sz="1200">
                <a:solidFill>
                  <a:schemeClr val="dk1"/>
                </a:solidFill>
                <a:latin typeface="Anek Latin Light"/>
                <a:ea typeface="Anek Latin Light"/>
                <a:cs typeface="Anek Latin Light"/>
                <a:sym typeface="Anek Latin Light"/>
              </a:defRPr>
            </a:lvl8pPr>
            <a:lvl9pPr marL="4114800" lvl="8" indent="-304800">
              <a:lnSpc>
                <a:spcPct val="100000"/>
              </a:lnSpc>
              <a:spcBef>
                <a:spcPts val="0"/>
              </a:spcBef>
              <a:spcAft>
                <a:spcPts val="0"/>
              </a:spcAft>
              <a:buClr>
                <a:schemeClr val="dk1"/>
              </a:buClr>
              <a:buSzPts val="1200"/>
              <a:buFont typeface="Anek Latin Light"/>
              <a:buChar char="■"/>
              <a:defRPr sz="1200">
                <a:solidFill>
                  <a:schemeClr val="dk1"/>
                </a:solidFill>
                <a:latin typeface="Anek Latin Light"/>
                <a:ea typeface="Anek Latin Light"/>
                <a:cs typeface="Anek Latin Light"/>
                <a:sym typeface="Anek Latin Light"/>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1"/>
                </a:solidFill>
                <a:latin typeface="Anek Latin Light"/>
                <a:ea typeface="Anek Latin Light"/>
                <a:cs typeface="Anek Latin Light"/>
                <a:sym typeface="Anek Latin Light"/>
              </a:defRPr>
            </a:lvl1pPr>
            <a:lvl2pPr lvl="1" algn="r">
              <a:buNone/>
              <a:defRPr sz="1300">
                <a:solidFill>
                  <a:schemeClr val="dk1"/>
                </a:solidFill>
                <a:latin typeface="Anek Latin Light"/>
                <a:ea typeface="Anek Latin Light"/>
                <a:cs typeface="Anek Latin Light"/>
                <a:sym typeface="Anek Latin Light"/>
              </a:defRPr>
            </a:lvl2pPr>
            <a:lvl3pPr lvl="2" algn="r">
              <a:buNone/>
              <a:defRPr sz="1300">
                <a:solidFill>
                  <a:schemeClr val="dk1"/>
                </a:solidFill>
                <a:latin typeface="Anek Latin Light"/>
                <a:ea typeface="Anek Latin Light"/>
                <a:cs typeface="Anek Latin Light"/>
                <a:sym typeface="Anek Latin Light"/>
              </a:defRPr>
            </a:lvl3pPr>
            <a:lvl4pPr lvl="3" algn="r">
              <a:buNone/>
              <a:defRPr sz="1300">
                <a:solidFill>
                  <a:schemeClr val="dk1"/>
                </a:solidFill>
                <a:latin typeface="Anek Latin Light"/>
                <a:ea typeface="Anek Latin Light"/>
                <a:cs typeface="Anek Latin Light"/>
                <a:sym typeface="Anek Latin Light"/>
              </a:defRPr>
            </a:lvl4pPr>
            <a:lvl5pPr lvl="4" algn="r">
              <a:buNone/>
              <a:defRPr sz="1300">
                <a:solidFill>
                  <a:schemeClr val="dk1"/>
                </a:solidFill>
                <a:latin typeface="Anek Latin Light"/>
                <a:ea typeface="Anek Latin Light"/>
                <a:cs typeface="Anek Latin Light"/>
                <a:sym typeface="Anek Latin Light"/>
              </a:defRPr>
            </a:lvl5pPr>
            <a:lvl6pPr lvl="5" algn="r">
              <a:buNone/>
              <a:defRPr sz="1300">
                <a:solidFill>
                  <a:schemeClr val="dk1"/>
                </a:solidFill>
                <a:latin typeface="Anek Latin Light"/>
                <a:ea typeface="Anek Latin Light"/>
                <a:cs typeface="Anek Latin Light"/>
                <a:sym typeface="Anek Latin Light"/>
              </a:defRPr>
            </a:lvl6pPr>
            <a:lvl7pPr lvl="6" algn="r">
              <a:buNone/>
              <a:defRPr sz="1300">
                <a:solidFill>
                  <a:schemeClr val="dk1"/>
                </a:solidFill>
                <a:latin typeface="Anek Latin Light"/>
                <a:ea typeface="Anek Latin Light"/>
                <a:cs typeface="Anek Latin Light"/>
                <a:sym typeface="Anek Latin Light"/>
              </a:defRPr>
            </a:lvl7pPr>
            <a:lvl8pPr lvl="7" algn="r">
              <a:buNone/>
              <a:defRPr sz="1300">
                <a:solidFill>
                  <a:schemeClr val="dk1"/>
                </a:solidFill>
                <a:latin typeface="Anek Latin Light"/>
                <a:ea typeface="Anek Latin Light"/>
                <a:cs typeface="Anek Latin Light"/>
                <a:sym typeface="Anek Latin Light"/>
              </a:defRPr>
            </a:lvl8pPr>
            <a:lvl9pPr lvl="8" algn="r">
              <a:buNone/>
              <a:defRPr sz="1300">
                <a:solidFill>
                  <a:schemeClr val="dk1"/>
                </a:solidFill>
                <a:latin typeface="Anek Latin Light"/>
                <a:ea typeface="Anek Latin Light"/>
                <a:cs typeface="Anek Latin Light"/>
                <a:sym typeface="Anek Latin Ligh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264"/>
        <p:cNvGrpSpPr/>
        <p:nvPr/>
      </p:nvGrpSpPr>
      <p:grpSpPr>
        <a:xfrm>
          <a:off x="0" y="0"/>
          <a:ext cx="0" cy="0"/>
          <a:chOff x="0" y="0"/>
          <a:chExt cx="0" cy="0"/>
        </a:xfrm>
      </p:grpSpPr>
      <p:sp>
        <p:nvSpPr>
          <p:cNvPr id="265" name="Google Shape;265;p30"/>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None/>
              <a:defRPr sz="2400">
                <a:solidFill>
                  <a:srgbClr val="FFFFFF"/>
                </a:solidFill>
              </a:defRPr>
            </a:lvl1pPr>
            <a:lvl2pPr lvl="1" algn="ctr" rtl="0">
              <a:spcBef>
                <a:spcPts val="0"/>
              </a:spcBef>
              <a:spcAft>
                <a:spcPts val="0"/>
              </a:spcAft>
              <a:buClr>
                <a:srgbClr val="FFFFFF"/>
              </a:buClr>
              <a:buSzPts val="2400"/>
              <a:buNone/>
              <a:defRPr sz="2400">
                <a:solidFill>
                  <a:srgbClr val="FFFFFF"/>
                </a:solidFill>
              </a:defRPr>
            </a:lvl2pPr>
            <a:lvl3pPr lvl="2" algn="ctr" rtl="0">
              <a:spcBef>
                <a:spcPts val="0"/>
              </a:spcBef>
              <a:spcAft>
                <a:spcPts val="0"/>
              </a:spcAft>
              <a:buClr>
                <a:srgbClr val="FFFFFF"/>
              </a:buClr>
              <a:buSzPts val="2400"/>
              <a:buNone/>
              <a:defRPr sz="2400">
                <a:solidFill>
                  <a:srgbClr val="FFFFFF"/>
                </a:solidFill>
              </a:defRPr>
            </a:lvl3pPr>
            <a:lvl4pPr lvl="3" algn="ctr" rtl="0">
              <a:spcBef>
                <a:spcPts val="0"/>
              </a:spcBef>
              <a:spcAft>
                <a:spcPts val="0"/>
              </a:spcAft>
              <a:buClr>
                <a:srgbClr val="FFFFFF"/>
              </a:buClr>
              <a:buSzPts val="2400"/>
              <a:buNone/>
              <a:defRPr sz="2400">
                <a:solidFill>
                  <a:srgbClr val="FFFFFF"/>
                </a:solidFill>
              </a:defRPr>
            </a:lvl4pPr>
            <a:lvl5pPr lvl="4" algn="ctr" rtl="0">
              <a:spcBef>
                <a:spcPts val="0"/>
              </a:spcBef>
              <a:spcAft>
                <a:spcPts val="0"/>
              </a:spcAft>
              <a:buClr>
                <a:srgbClr val="FFFFFF"/>
              </a:buClr>
              <a:buSzPts val="2400"/>
              <a:buNone/>
              <a:defRPr sz="2400">
                <a:solidFill>
                  <a:srgbClr val="FFFFFF"/>
                </a:solidFill>
              </a:defRPr>
            </a:lvl5pPr>
            <a:lvl6pPr lvl="5" algn="ctr" rtl="0">
              <a:spcBef>
                <a:spcPts val="0"/>
              </a:spcBef>
              <a:spcAft>
                <a:spcPts val="0"/>
              </a:spcAft>
              <a:buClr>
                <a:srgbClr val="FFFFFF"/>
              </a:buClr>
              <a:buSzPts val="2400"/>
              <a:buNone/>
              <a:defRPr sz="2400">
                <a:solidFill>
                  <a:srgbClr val="FFFFFF"/>
                </a:solidFill>
              </a:defRPr>
            </a:lvl6pPr>
            <a:lvl7pPr lvl="6" algn="ctr" rtl="0">
              <a:spcBef>
                <a:spcPts val="0"/>
              </a:spcBef>
              <a:spcAft>
                <a:spcPts val="0"/>
              </a:spcAft>
              <a:buClr>
                <a:srgbClr val="FFFFFF"/>
              </a:buClr>
              <a:buSzPts val="2400"/>
              <a:buNone/>
              <a:defRPr sz="2400">
                <a:solidFill>
                  <a:srgbClr val="FFFFFF"/>
                </a:solidFill>
              </a:defRPr>
            </a:lvl7pPr>
            <a:lvl8pPr lvl="7" algn="ctr" rtl="0">
              <a:spcBef>
                <a:spcPts val="0"/>
              </a:spcBef>
              <a:spcAft>
                <a:spcPts val="0"/>
              </a:spcAft>
              <a:buClr>
                <a:srgbClr val="FFFFFF"/>
              </a:buClr>
              <a:buSzPts val="2400"/>
              <a:buNone/>
              <a:defRPr sz="2400">
                <a:solidFill>
                  <a:srgbClr val="FFFFFF"/>
                </a:solidFill>
              </a:defRPr>
            </a:lvl8pPr>
            <a:lvl9pPr lvl="8" algn="ctr" rtl="0">
              <a:spcBef>
                <a:spcPts val="0"/>
              </a:spcBef>
              <a:spcAft>
                <a:spcPts val="0"/>
              </a:spcAft>
              <a:buClr>
                <a:srgbClr val="FFFFFF"/>
              </a:buClr>
              <a:buSzPts val="2400"/>
              <a:buNone/>
              <a:defRPr sz="2400">
                <a:solidFill>
                  <a:srgbClr val="FFFFFF"/>
                </a:solidFill>
              </a:defRPr>
            </a:lvl9pPr>
          </a:lstStyle>
          <a:p>
            <a:endParaRPr/>
          </a:p>
        </p:txBody>
      </p:sp>
      <p:sp>
        <p:nvSpPr>
          <p:cNvPr id="266" name="Google Shape;266;p30"/>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
        <p:nvSpPr>
          <p:cNvPr id="267" name="Google Shape;267;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rgbClr val="435D74"/>
                </a:solidFill>
                <a:latin typeface="Proxima Nova"/>
                <a:ea typeface="Proxima Nova"/>
                <a:cs typeface="Proxima Nova"/>
                <a:sym typeface="Proxima Nova"/>
              </a:defRPr>
            </a:lvl1pPr>
            <a:lvl2pPr lvl="1" algn="r">
              <a:buNone/>
              <a:defRPr sz="1300">
                <a:solidFill>
                  <a:srgbClr val="435D74"/>
                </a:solidFill>
                <a:latin typeface="Proxima Nova"/>
                <a:ea typeface="Proxima Nova"/>
                <a:cs typeface="Proxima Nova"/>
                <a:sym typeface="Proxima Nova"/>
              </a:defRPr>
            </a:lvl2pPr>
            <a:lvl3pPr lvl="2" algn="r">
              <a:buNone/>
              <a:defRPr sz="1300">
                <a:solidFill>
                  <a:srgbClr val="435D74"/>
                </a:solidFill>
                <a:latin typeface="Proxima Nova"/>
                <a:ea typeface="Proxima Nova"/>
                <a:cs typeface="Proxima Nova"/>
                <a:sym typeface="Proxima Nova"/>
              </a:defRPr>
            </a:lvl3pPr>
            <a:lvl4pPr lvl="3" algn="r">
              <a:buNone/>
              <a:defRPr sz="1300">
                <a:solidFill>
                  <a:srgbClr val="435D74"/>
                </a:solidFill>
                <a:latin typeface="Proxima Nova"/>
                <a:ea typeface="Proxima Nova"/>
                <a:cs typeface="Proxima Nova"/>
                <a:sym typeface="Proxima Nova"/>
              </a:defRPr>
            </a:lvl4pPr>
            <a:lvl5pPr lvl="4" algn="r">
              <a:buNone/>
              <a:defRPr sz="1300">
                <a:solidFill>
                  <a:srgbClr val="435D74"/>
                </a:solidFill>
                <a:latin typeface="Proxima Nova"/>
                <a:ea typeface="Proxima Nova"/>
                <a:cs typeface="Proxima Nova"/>
                <a:sym typeface="Proxima Nova"/>
              </a:defRPr>
            </a:lvl5pPr>
            <a:lvl6pPr lvl="5" algn="r">
              <a:buNone/>
              <a:defRPr sz="1300">
                <a:solidFill>
                  <a:srgbClr val="435D74"/>
                </a:solidFill>
                <a:latin typeface="Proxima Nova"/>
                <a:ea typeface="Proxima Nova"/>
                <a:cs typeface="Proxima Nova"/>
                <a:sym typeface="Proxima Nova"/>
              </a:defRPr>
            </a:lvl6pPr>
            <a:lvl7pPr lvl="6" algn="r">
              <a:buNone/>
              <a:defRPr sz="1300">
                <a:solidFill>
                  <a:srgbClr val="435D74"/>
                </a:solidFill>
                <a:latin typeface="Proxima Nova"/>
                <a:ea typeface="Proxima Nova"/>
                <a:cs typeface="Proxima Nova"/>
                <a:sym typeface="Proxima Nova"/>
              </a:defRPr>
            </a:lvl7pPr>
            <a:lvl8pPr lvl="7" algn="r">
              <a:buNone/>
              <a:defRPr sz="1300">
                <a:solidFill>
                  <a:srgbClr val="435D74"/>
                </a:solidFill>
                <a:latin typeface="Proxima Nova"/>
                <a:ea typeface="Proxima Nova"/>
                <a:cs typeface="Proxima Nova"/>
                <a:sym typeface="Proxima Nova"/>
              </a:defRPr>
            </a:lvl8pPr>
            <a:lvl9pPr lvl="8" algn="r">
              <a:buNone/>
              <a:defRPr sz="1300">
                <a:solidFill>
                  <a:srgbClr val="435D74"/>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6"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hyperlink" Target="https://www.flaticon.com/packs/seo-and-sem-17/?utm_source=slidesgo_template&amp;utm_medium=referral-link&amp;utm_campaign=sg_resources&amp;utm_content=flaticon"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hyperlink" Target="http://bit.ly/2PfT4lq" TargetMode="External"/><Relationship Id="rId2" Type="http://schemas.openxmlformats.org/officeDocument/2006/relationships/notesSlide" Target="../notesSlides/notesSlide26.xml"/><Relationship Id="rId1" Type="http://schemas.openxmlformats.org/officeDocument/2006/relationships/slideLayout" Target="../slideLayouts/slideLayout29.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3"/>
          <p:cNvSpPr txBox="1">
            <a:spLocks noGrp="1"/>
          </p:cNvSpPr>
          <p:nvPr>
            <p:ph type="ctrTitle"/>
          </p:nvPr>
        </p:nvSpPr>
        <p:spPr>
          <a:xfrm>
            <a:off x="2713875" y="1528800"/>
            <a:ext cx="5480100" cy="161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000"/>
              <a:t>Data Aggregation for STC</a:t>
            </a:r>
            <a:endParaRPr sz="5000"/>
          </a:p>
        </p:txBody>
      </p:sp>
      <p:sp>
        <p:nvSpPr>
          <p:cNvPr id="278" name="Google Shape;278;p33"/>
          <p:cNvSpPr txBox="1">
            <a:spLocks noGrp="1"/>
          </p:cNvSpPr>
          <p:nvPr>
            <p:ph type="subTitle" idx="1"/>
          </p:nvPr>
        </p:nvSpPr>
        <p:spPr>
          <a:xfrm>
            <a:off x="3110463" y="3138900"/>
            <a:ext cx="4686900" cy="47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Hong Kong, C24</a:t>
            </a:r>
            <a:endParaRPr/>
          </a:p>
        </p:txBody>
      </p:sp>
      <p:grpSp>
        <p:nvGrpSpPr>
          <p:cNvPr id="279" name="Google Shape;279;p33"/>
          <p:cNvGrpSpPr/>
          <p:nvPr/>
        </p:nvGrpSpPr>
        <p:grpSpPr>
          <a:xfrm>
            <a:off x="-287425" y="0"/>
            <a:ext cx="3311110" cy="5143607"/>
            <a:chOff x="-287425" y="0"/>
            <a:chExt cx="3311110" cy="5143607"/>
          </a:xfrm>
        </p:grpSpPr>
        <p:sp>
          <p:nvSpPr>
            <p:cNvPr id="280" name="Google Shape;280;p33"/>
            <p:cNvSpPr/>
            <p:nvPr/>
          </p:nvSpPr>
          <p:spPr>
            <a:xfrm rot="10800000" flipH="1">
              <a:off x="-11869" y="0"/>
              <a:ext cx="3035554" cy="5143607"/>
            </a:xfrm>
            <a:custGeom>
              <a:avLst/>
              <a:gdLst/>
              <a:ahLst/>
              <a:cxnLst/>
              <a:rect l="l" t="t" r="r" b="b"/>
              <a:pathLst>
                <a:path w="106259" h="180051" extrusionOk="0">
                  <a:moveTo>
                    <a:pt x="1" y="1"/>
                  </a:moveTo>
                  <a:lnTo>
                    <a:pt x="1" y="180051"/>
                  </a:lnTo>
                  <a:lnTo>
                    <a:pt x="75093" y="180051"/>
                  </a:lnTo>
                  <a:cubicBezTo>
                    <a:pt x="95208" y="164112"/>
                    <a:pt x="106259" y="143094"/>
                    <a:pt x="85209" y="117825"/>
                  </a:cubicBezTo>
                  <a:cubicBezTo>
                    <a:pt x="48190" y="73387"/>
                    <a:pt x="25491" y="37140"/>
                    <a:pt x="40343" y="1"/>
                  </a:cubicBezTo>
                  <a:close/>
                </a:path>
              </a:pathLst>
            </a:custGeom>
            <a:solidFill>
              <a:schemeClr val="lt2"/>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3"/>
            <p:cNvSpPr/>
            <p:nvPr/>
          </p:nvSpPr>
          <p:spPr>
            <a:xfrm>
              <a:off x="-287425" y="0"/>
              <a:ext cx="2403898" cy="5143607"/>
            </a:xfrm>
            <a:custGeom>
              <a:avLst/>
              <a:gdLst/>
              <a:ahLst/>
              <a:cxnLst/>
              <a:rect l="l" t="t" r="r" b="b"/>
              <a:pathLst>
                <a:path w="84148" h="180051" extrusionOk="0">
                  <a:moveTo>
                    <a:pt x="9647" y="1"/>
                  </a:moveTo>
                  <a:lnTo>
                    <a:pt x="9647" y="180051"/>
                  </a:lnTo>
                  <a:lnTo>
                    <a:pt x="84148" y="180051"/>
                  </a:lnTo>
                  <a:cubicBezTo>
                    <a:pt x="83892" y="172007"/>
                    <a:pt x="80486" y="163357"/>
                    <a:pt x="72809" y="154142"/>
                  </a:cubicBezTo>
                  <a:cubicBezTo>
                    <a:pt x="23916" y="95450"/>
                    <a:pt x="0" y="51048"/>
                    <a:pt x="54597" y="1"/>
                  </a:cubicBezTo>
                  <a:close/>
                </a:path>
              </a:pathLst>
            </a:custGeom>
            <a:solidFill>
              <a:schemeClr val="accent2"/>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82" name="Google Shape;282;p33"/>
          <p:cNvCxnSpPr/>
          <p:nvPr/>
        </p:nvCxnSpPr>
        <p:spPr>
          <a:xfrm>
            <a:off x="5070513" y="3065663"/>
            <a:ext cx="766800" cy="0"/>
          </a:xfrm>
          <a:prstGeom prst="straightConnector1">
            <a:avLst/>
          </a:prstGeom>
          <a:noFill/>
          <a:ln w="19050" cap="flat" cmpd="sng">
            <a:solidFill>
              <a:schemeClr val="accent2"/>
            </a:solidFill>
            <a:prstDash val="solid"/>
            <a:round/>
            <a:headEnd type="none" w="med" len="med"/>
            <a:tailEnd type="none" w="med" len="med"/>
          </a:ln>
        </p:spPr>
      </p:cxnSp>
      <p:pic>
        <p:nvPicPr>
          <p:cNvPr id="283" name="Google Shape;283;p33"/>
          <p:cNvPicPr preferRelativeResize="0"/>
          <p:nvPr/>
        </p:nvPicPr>
        <p:blipFill>
          <a:blip r:embed="rId3">
            <a:alphaModFix/>
          </a:blip>
          <a:stretch>
            <a:fillRect/>
          </a:stretch>
        </p:blipFill>
        <p:spPr>
          <a:xfrm>
            <a:off x="0" y="4446675"/>
            <a:ext cx="1864600" cy="696825"/>
          </a:xfrm>
          <a:prstGeom prst="rect">
            <a:avLst/>
          </a:prstGeom>
          <a:noFill/>
          <a:ln>
            <a:noFill/>
          </a:ln>
        </p:spPr>
      </p:pic>
      <p:sp>
        <p:nvSpPr>
          <p:cNvPr id="284" name="Google Shape;284;p33"/>
          <p:cNvSpPr txBox="1">
            <a:spLocks noGrp="1"/>
          </p:cNvSpPr>
          <p:nvPr>
            <p:ph type="sldNum" idx="12"/>
          </p:nvPr>
        </p:nvSpPr>
        <p:spPr>
          <a:xfrm>
            <a:off x="83281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4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Design Philosophy: Iterative</a:t>
            </a:r>
            <a:endParaRPr/>
          </a:p>
        </p:txBody>
      </p:sp>
      <p:sp>
        <p:nvSpPr>
          <p:cNvPr id="623" name="Google Shape;623;p42"/>
          <p:cNvSpPr txBox="1">
            <a:spLocks noGrp="1"/>
          </p:cNvSpPr>
          <p:nvPr>
            <p:ph type="subTitle" idx="7"/>
          </p:nvPr>
        </p:nvSpPr>
        <p:spPr>
          <a:xfrm>
            <a:off x="4056249" y="1823688"/>
            <a:ext cx="2748600" cy="44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System Architecture</a:t>
            </a:r>
            <a:endParaRPr/>
          </a:p>
        </p:txBody>
      </p:sp>
      <p:sp>
        <p:nvSpPr>
          <p:cNvPr id="624" name="Google Shape;624;p42"/>
          <p:cNvSpPr txBox="1">
            <a:spLocks noGrp="1"/>
          </p:cNvSpPr>
          <p:nvPr>
            <p:ph type="subTitle" idx="8"/>
          </p:nvPr>
        </p:nvSpPr>
        <p:spPr>
          <a:xfrm>
            <a:off x="4056250" y="3193300"/>
            <a:ext cx="3808800" cy="782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User Guide and Technical Documentation</a:t>
            </a:r>
            <a:endParaRPr/>
          </a:p>
        </p:txBody>
      </p:sp>
      <p:sp>
        <p:nvSpPr>
          <p:cNvPr id="625" name="Google Shape;625;p42"/>
          <p:cNvSpPr/>
          <p:nvPr/>
        </p:nvSpPr>
        <p:spPr>
          <a:xfrm>
            <a:off x="3343275" y="3270400"/>
            <a:ext cx="627900" cy="6279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2"/>
          <p:cNvSpPr/>
          <p:nvPr/>
        </p:nvSpPr>
        <p:spPr>
          <a:xfrm>
            <a:off x="3343275" y="1733700"/>
            <a:ext cx="627900" cy="6279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2"/>
          <p:cNvSpPr txBox="1">
            <a:spLocks noGrp="1"/>
          </p:cNvSpPr>
          <p:nvPr>
            <p:ph type="subTitle" idx="7"/>
          </p:nvPr>
        </p:nvSpPr>
        <p:spPr>
          <a:xfrm>
            <a:off x="5680800" y="2362350"/>
            <a:ext cx="2345100" cy="782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User Acceptance Testing Feedback</a:t>
            </a:r>
            <a:endParaRPr/>
          </a:p>
        </p:txBody>
      </p:sp>
      <p:sp>
        <p:nvSpPr>
          <p:cNvPr id="628" name="Google Shape;628;p42"/>
          <p:cNvSpPr/>
          <p:nvPr/>
        </p:nvSpPr>
        <p:spPr>
          <a:xfrm>
            <a:off x="4997275" y="2471825"/>
            <a:ext cx="627900" cy="6279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2"/>
          <p:cNvSpPr/>
          <p:nvPr/>
        </p:nvSpPr>
        <p:spPr>
          <a:xfrm>
            <a:off x="720000" y="1343500"/>
            <a:ext cx="1644300" cy="28524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2"/>
          <p:cNvSpPr txBox="1">
            <a:spLocks noGrp="1"/>
          </p:cNvSpPr>
          <p:nvPr>
            <p:ph type="subTitle" idx="5"/>
          </p:nvPr>
        </p:nvSpPr>
        <p:spPr>
          <a:xfrm>
            <a:off x="905700" y="2183350"/>
            <a:ext cx="1272900" cy="44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Planning</a:t>
            </a:r>
            <a:endParaRPr/>
          </a:p>
        </p:txBody>
      </p:sp>
      <p:sp>
        <p:nvSpPr>
          <p:cNvPr id="631" name="Google Shape;631;p42"/>
          <p:cNvSpPr txBox="1">
            <a:spLocks noGrp="1"/>
          </p:cNvSpPr>
          <p:nvPr>
            <p:ph type="subTitle" idx="6"/>
          </p:nvPr>
        </p:nvSpPr>
        <p:spPr>
          <a:xfrm>
            <a:off x="905697" y="3624650"/>
            <a:ext cx="1272900" cy="44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Research</a:t>
            </a:r>
            <a:endParaRPr/>
          </a:p>
        </p:txBody>
      </p:sp>
      <p:grpSp>
        <p:nvGrpSpPr>
          <p:cNvPr id="632" name="Google Shape;632;p42"/>
          <p:cNvGrpSpPr/>
          <p:nvPr/>
        </p:nvGrpSpPr>
        <p:grpSpPr>
          <a:xfrm>
            <a:off x="1087045" y="1555464"/>
            <a:ext cx="910215" cy="627896"/>
            <a:chOff x="7550258" y="3832670"/>
            <a:chExt cx="371395" cy="301279"/>
          </a:xfrm>
        </p:grpSpPr>
        <p:sp>
          <p:nvSpPr>
            <p:cNvPr id="633" name="Google Shape;633;p42"/>
            <p:cNvSpPr/>
            <p:nvPr/>
          </p:nvSpPr>
          <p:spPr>
            <a:xfrm>
              <a:off x="7550258" y="3832670"/>
              <a:ext cx="371395" cy="301279"/>
            </a:xfrm>
            <a:custGeom>
              <a:avLst/>
              <a:gdLst/>
              <a:ahLst/>
              <a:cxnLst/>
              <a:rect l="l" t="t" r="r" b="b"/>
              <a:pathLst>
                <a:path w="11669" h="9466" extrusionOk="0">
                  <a:moveTo>
                    <a:pt x="1822" y="346"/>
                  </a:moveTo>
                  <a:cubicBezTo>
                    <a:pt x="1822" y="346"/>
                    <a:pt x="1834" y="346"/>
                    <a:pt x="1834" y="358"/>
                  </a:cubicBezTo>
                  <a:lnTo>
                    <a:pt x="1834" y="1096"/>
                  </a:lnTo>
                  <a:cubicBezTo>
                    <a:pt x="1834" y="1096"/>
                    <a:pt x="1834" y="1108"/>
                    <a:pt x="1822" y="1108"/>
                  </a:cubicBezTo>
                  <a:lnTo>
                    <a:pt x="1441" y="1108"/>
                  </a:lnTo>
                  <a:cubicBezTo>
                    <a:pt x="1441" y="1108"/>
                    <a:pt x="1429" y="1108"/>
                    <a:pt x="1429" y="1096"/>
                  </a:cubicBezTo>
                  <a:lnTo>
                    <a:pt x="1429" y="358"/>
                  </a:lnTo>
                  <a:lnTo>
                    <a:pt x="1441" y="358"/>
                  </a:lnTo>
                  <a:lnTo>
                    <a:pt x="1822" y="346"/>
                  </a:lnTo>
                  <a:close/>
                  <a:moveTo>
                    <a:pt x="10228" y="346"/>
                  </a:moveTo>
                  <a:cubicBezTo>
                    <a:pt x="10228" y="346"/>
                    <a:pt x="10240" y="346"/>
                    <a:pt x="10240" y="358"/>
                  </a:cubicBezTo>
                  <a:lnTo>
                    <a:pt x="10240" y="1096"/>
                  </a:lnTo>
                  <a:cubicBezTo>
                    <a:pt x="10240" y="1096"/>
                    <a:pt x="10240" y="1108"/>
                    <a:pt x="10228" y="1108"/>
                  </a:cubicBezTo>
                  <a:lnTo>
                    <a:pt x="9859" y="1108"/>
                  </a:lnTo>
                  <a:cubicBezTo>
                    <a:pt x="9859" y="1108"/>
                    <a:pt x="9835" y="1108"/>
                    <a:pt x="9835" y="1096"/>
                  </a:cubicBezTo>
                  <a:lnTo>
                    <a:pt x="9835" y="358"/>
                  </a:lnTo>
                  <a:lnTo>
                    <a:pt x="9859" y="358"/>
                  </a:lnTo>
                  <a:lnTo>
                    <a:pt x="10228" y="346"/>
                  </a:lnTo>
                  <a:close/>
                  <a:moveTo>
                    <a:pt x="10966" y="1096"/>
                  </a:moveTo>
                  <a:cubicBezTo>
                    <a:pt x="11180" y="1096"/>
                    <a:pt x="11347" y="1251"/>
                    <a:pt x="11347" y="1465"/>
                  </a:cubicBezTo>
                  <a:lnTo>
                    <a:pt x="11347" y="8775"/>
                  </a:lnTo>
                  <a:cubicBezTo>
                    <a:pt x="11323" y="8978"/>
                    <a:pt x="11168" y="9144"/>
                    <a:pt x="10954" y="9144"/>
                  </a:cubicBezTo>
                  <a:lnTo>
                    <a:pt x="715" y="9144"/>
                  </a:lnTo>
                  <a:cubicBezTo>
                    <a:pt x="512" y="9144"/>
                    <a:pt x="346" y="8978"/>
                    <a:pt x="346" y="8775"/>
                  </a:cubicBezTo>
                  <a:lnTo>
                    <a:pt x="346" y="1465"/>
                  </a:lnTo>
                  <a:cubicBezTo>
                    <a:pt x="346" y="1251"/>
                    <a:pt x="512" y="1096"/>
                    <a:pt x="715" y="1096"/>
                  </a:cubicBezTo>
                  <a:lnTo>
                    <a:pt x="1084" y="1096"/>
                  </a:lnTo>
                  <a:lnTo>
                    <a:pt x="1084" y="1108"/>
                  </a:lnTo>
                  <a:cubicBezTo>
                    <a:pt x="1084" y="1298"/>
                    <a:pt x="1250" y="1465"/>
                    <a:pt x="1441" y="1465"/>
                  </a:cubicBezTo>
                  <a:lnTo>
                    <a:pt x="1822" y="1465"/>
                  </a:lnTo>
                  <a:cubicBezTo>
                    <a:pt x="2012" y="1465"/>
                    <a:pt x="2179" y="1298"/>
                    <a:pt x="2179" y="1108"/>
                  </a:cubicBezTo>
                  <a:lnTo>
                    <a:pt x="2179" y="1096"/>
                  </a:lnTo>
                  <a:lnTo>
                    <a:pt x="9513" y="1096"/>
                  </a:lnTo>
                  <a:lnTo>
                    <a:pt x="9513" y="1108"/>
                  </a:lnTo>
                  <a:cubicBezTo>
                    <a:pt x="9513" y="1298"/>
                    <a:pt x="9680" y="1465"/>
                    <a:pt x="9871" y="1465"/>
                  </a:cubicBezTo>
                  <a:lnTo>
                    <a:pt x="10240" y="1465"/>
                  </a:lnTo>
                  <a:cubicBezTo>
                    <a:pt x="10430" y="1465"/>
                    <a:pt x="10597" y="1298"/>
                    <a:pt x="10597" y="1108"/>
                  </a:cubicBezTo>
                  <a:lnTo>
                    <a:pt x="10597" y="1096"/>
                  </a:lnTo>
                  <a:close/>
                  <a:moveTo>
                    <a:pt x="1441" y="0"/>
                  </a:moveTo>
                  <a:cubicBezTo>
                    <a:pt x="1250" y="0"/>
                    <a:pt x="1084" y="167"/>
                    <a:pt x="1084" y="358"/>
                  </a:cubicBezTo>
                  <a:lnTo>
                    <a:pt x="1084" y="739"/>
                  </a:lnTo>
                  <a:lnTo>
                    <a:pt x="715" y="739"/>
                  </a:lnTo>
                  <a:cubicBezTo>
                    <a:pt x="310" y="739"/>
                    <a:pt x="0" y="1060"/>
                    <a:pt x="0" y="1453"/>
                  </a:cubicBezTo>
                  <a:lnTo>
                    <a:pt x="0" y="8752"/>
                  </a:lnTo>
                  <a:cubicBezTo>
                    <a:pt x="0" y="9156"/>
                    <a:pt x="334" y="9466"/>
                    <a:pt x="715" y="9466"/>
                  </a:cubicBezTo>
                  <a:lnTo>
                    <a:pt x="10954" y="9466"/>
                  </a:lnTo>
                  <a:cubicBezTo>
                    <a:pt x="11359" y="9466"/>
                    <a:pt x="11668" y="9144"/>
                    <a:pt x="11668" y="8752"/>
                  </a:cubicBezTo>
                  <a:lnTo>
                    <a:pt x="11668" y="1453"/>
                  </a:lnTo>
                  <a:cubicBezTo>
                    <a:pt x="11668" y="1060"/>
                    <a:pt x="11359" y="739"/>
                    <a:pt x="10954" y="739"/>
                  </a:cubicBezTo>
                  <a:lnTo>
                    <a:pt x="10585" y="739"/>
                  </a:lnTo>
                  <a:lnTo>
                    <a:pt x="10585" y="358"/>
                  </a:lnTo>
                  <a:cubicBezTo>
                    <a:pt x="10585" y="167"/>
                    <a:pt x="10418" y="0"/>
                    <a:pt x="10228" y="0"/>
                  </a:cubicBezTo>
                  <a:lnTo>
                    <a:pt x="9859" y="0"/>
                  </a:lnTo>
                  <a:cubicBezTo>
                    <a:pt x="9656" y="0"/>
                    <a:pt x="9490" y="167"/>
                    <a:pt x="9490" y="358"/>
                  </a:cubicBezTo>
                  <a:lnTo>
                    <a:pt x="9490" y="739"/>
                  </a:lnTo>
                  <a:lnTo>
                    <a:pt x="2179" y="739"/>
                  </a:lnTo>
                  <a:lnTo>
                    <a:pt x="2179" y="358"/>
                  </a:lnTo>
                  <a:cubicBezTo>
                    <a:pt x="2179" y="167"/>
                    <a:pt x="2012" y="0"/>
                    <a:pt x="1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p:nvPr/>
          </p:nvSpPr>
          <p:spPr>
            <a:xfrm>
              <a:off x="7574129" y="3891009"/>
              <a:ext cx="324418" cy="10662"/>
            </a:xfrm>
            <a:custGeom>
              <a:avLst/>
              <a:gdLst/>
              <a:ahLst/>
              <a:cxnLst/>
              <a:rect l="l" t="t" r="r" b="b"/>
              <a:pathLst>
                <a:path w="10193" h="335" extrusionOk="0">
                  <a:moveTo>
                    <a:pt x="155" y="1"/>
                  </a:moveTo>
                  <a:cubicBezTo>
                    <a:pt x="72" y="1"/>
                    <a:pt x="0" y="72"/>
                    <a:pt x="0" y="168"/>
                  </a:cubicBezTo>
                  <a:cubicBezTo>
                    <a:pt x="0" y="251"/>
                    <a:pt x="72" y="334"/>
                    <a:pt x="155" y="334"/>
                  </a:cubicBezTo>
                  <a:lnTo>
                    <a:pt x="10025" y="334"/>
                  </a:lnTo>
                  <a:cubicBezTo>
                    <a:pt x="10121" y="334"/>
                    <a:pt x="10192" y="251"/>
                    <a:pt x="10192" y="168"/>
                  </a:cubicBezTo>
                  <a:cubicBezTo>
                    <a:pt x="10192" y="72"/>
                    <a:pt x="10121" y="1"/>
                    <a:pt x="10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2"/>
            <p:cNvSpPr/>
            <p:nvPr/>
          </p:nvSpPr>
          <p:spPr>
            <a:xfrm>
              <a:off x="7591188" y="3937637"/>
              <a:ext cx="45481" cy="10248"/>
            </a:xfrm>
            <a:custGeom>
              <a:avLst/>
              <a:gdLst/>
              <a:ahLst/>
              <a:cxnLst/>
              <a:rect l="l" t="t" r="r" b="b"/>
              <a:pathLst>
                <a:path w="1429" h="322" extrusionOk="0">
                  <a:moveTo>
                    <a:pt x="155" y="0"/>
                  </a:moveTo>
                  <a:cubicBezTo>
                    <a:pt x="72" y="0"/>
                    <a:pt x="0" y="72"/>
                    <a:pt x="0" y="155"/>
                  </a:cubicBezTo>
                  <a:cubicBezTo>
                    <a:pt x="0" y="250"/>
                    <a:pt x="72" y="322"/>
                    <a:pt x="155" y="322"/>
                  </a:cubicBezTo>
                  <a:lnTo>
                    <a:pt x="1262" y="322"/>
                  </a:lnTo>
                  <a:cubicBezTo>
                    <a:pt x="1346" y="322"/>
                    <a:pt x="1429" y="250"/>
                    <a:pt x="1429" y="155"/>
                  </a:cubicBezTo>
                  <a:cubicBezTo>
                    <a:pt x="1429" y="72"/>
                    <a:pt x="1346" y="0"/>
                    <a:pt x="1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2"/>
            <p:cNvSpPr/>
            <p:nvPr/>
          </p:nvSpPr>
          <p:spPr>
            <a:xfrm>
              <a:off x="7672667" y="3937637"/>
              <a:ext cx="45481" cy="10248"/>
            </a:xfrm>
            <a:custGeom>
              <a:avLst/>
              <a:gdLst/>
              <a:ahLst/>
              <a:cxnLst/>
              <a:rect l="l" t="t" r="r" b="b"/>
              <a:pathLst>
                <a:path w="1429" h="322" extrusionOk="0">
                  <a:moveTo>
                    <a:pt x="155" y="0"/>
                  </a:moveTo>
                  <a:cubicBezTo>
                    <a:pt x="71" y="0"/>
                    <a:pt x="0" y="72"/>
                    <a:pt x="0" y="155"/>
                  </a:cubicBezTo>
                  <a:cubicBezTo>
                    <a:pt x="0" y="250"/>
                    <a:pt x="71" y="322"/>
                    <a:pt x="155" y="322"/>
                  </a:cubicBezTo>
                  <a:lnTo>
                    <a:pt x="1262" y="322"/>
                  </a:lnTo>
                  <a:cubicBezTo>
                    <a:pt x="1345" y="322"/>
                    <a:pt x="1429" y="250"/>
                    <a:pt x="1429" y="155"/>
                  </a:cubicBezTo>
                  <a:cubicBezTo>
                    <a:pt x="1429" y="72"/>
                    <a:pt x="1345" y="0"/>
                    <a:pt x="1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2"/>
            <p:cNvSpPr/>
            <p:nvPr/>
          </p:nvSpPr>
          <p:spPr>
            <a:xfrm>
              <a:off x="7835592" y="3937637"/>
              <a:ext cx="45131" cy="10248"/>
            </a:xfrm>
            <a:custGeom>
              <a:avLst/>
              <a:gdLst/>
              <a:ahLst/>
              <a:cxnLst/>
              <a:rect l="l" t="t" r="r" b="b"/>
              <a:pathLst>
                <a:path w="1418" h="322" extrusionOk="0">
                  <a:moveTo>
                    <a:pt x="155" y="0"/>
                  </a:moveTo>
                  <a:cubicBezTo>
                    <a:pt x="72" y="0"/>
                    <a:pt x="1" y="72"/>
                    <a:pt x="1" y="155"/>
                  </a:cubicBezTo>
                  <a:cubicBezTo>
                    <a:pt x="1" y="250"/>
                    <a:pt x="72" y="322"/>
                    <a:pt x="155" y="322"/>
                  </a:cubicBezTo>
                  <a:lnTo>
                    <a:pt x="1263" y="322"/>
                  </a:lnTo>
                  <a:cubicBezTo>
                    <a:pt x="1346" y="322"/>
                    <a:pt x="1418" y="250"/>
                    <a:pt x="1418" y="155"/>
                  </a:cubicBezTo>
                  <a:cubicBezTo>
                    <a:pt x="1418" y="72"/>
                    <a:pt x="1346" y="0"/>
                    <a:pt x="1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2"/>
            <p:cNvSpPr/>
            <p:nvPr/>
          </p:nvSpPr>
          <p:spPr>
            <a:xfrm>
              <a:off x="7591188" y="3984232"/>
              <a:ext cx="45481" cy="10662"/>
            </a:xfrm>
            <a:custGeom>
              <a:avLst/>
              <a:gdLst/>
              <a:ahLst/>
              <a:cxnLst/>
              <a:rect l="l" t="t" r="r" b="b"/>
              <a:pathLst>
                <a:path w="1429" h="335" extrusionOk="0">
                  <a:moveTo>
                    <a:pt x="155" y="1"/>
                  </a:moveTo>
                  <a:cubicBezTo>
                    <a:pt x="72" y="1"/>
                    <a:pt x="0" y="84"/>
                    <a:pt x="0" y="168"/>
                  </a:cubicBezTo>
                  <a:cubicBezTo>
                    <a:pt x="0" y="263"/>
                    <a:pt x="72" y="334"/>
                    <a:pt x="155" y="334"/>
                  </a:cubicBezTo>
                  <a:lnTo>
                    <a:pt x="1262" y="334"/>
                  </a:lnTo>
                  <a:cubicBezTo>
                    <a:pt x="1346" y="334"/>
                    <a:pt x="1429" y="263"/>
                    <a:pt x="1429" y="168"/>
                  </a:cubicBezTo>
                  <a:cubicBezTo>
                    <a:pt x="1429" y="84"/>
                    <a:pt x="1346" y="1"/>
                    <a:pt x="1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2"/>
            <p:cNvSpPr/>
            <p:nvPr/>
          </p:nvSpPr>
          <p:spPr>
            <a:xfrm>
              <a:off x="7754113" y="3984232"/>
              <a:ext cx="45513" cy="10662"/>
            </a:xfrm>
            <a:custGeom>
              <a:avLst/>
              <a:gdLst/>
              <a:ahLst/>
              <a:cxnLst/>
              <a:rect l="l" t="t" r="r" b="b"/>
              <a:pathLst>
                <a:path w="1430" h="335" extrusionOk="0">
                  <a:moveTo>
                    <a:pt x="156" y="1"/>
                  </a:moveTo>
                  <a:cubicBezTo>
                    <a:pt x="72" y="1"/>
                    <a:pt x="1" y="84"/>
                    <a:pt x="1" y="168"/>
                  </a:cubicBezTo>
                  <a:cubicBezTo>
                    <a:pt x="1" y="263"/>
                    <a:pt x="72" y="334"/>
                    <a:pt x="156" y="334"/>
                  </a:cubicBezTo>
                  <a:lnTo>
                    <a:pt x="1263" y="334"/>
                  </a:lnTo>
                  <a:cubicBezTo>
                    <a:pt x="1346" y="334"/>
                    <a:pt x="1430" y="263"/>
                    <a:pt x="1430" y="168"/>
                  </a:cubicBezTo>
                  <a:cubicBezTo>
                    <a:pt x="1430" y="84"/>
                    <a:pt x="1346"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2"/>
            <p:cNvSpPr/>
            <p:nvPr/>
          </p:nvSpPr>
          <p:spPr>
            <a:xfrm>
              <a:off x="7591188" y="4030859"/>
              <a:ext cx="45481" cy="10248"/>
            </a:xfrm>
            <a:custGeom>
              <a:avLst/>
              <a:gdLst/>
              <a:ahLst/>
              <a:cxnLst/>
              <a:rect l="l" t="t" r="r" b="b"/>
              <a:pathLst>
                <a:path w="1429" h="322" extrusionOk="0">
                  <a:moveTo>
                    <a:pt x="155" y="0"/>
                  </a:moveTo>
                  <a:cubicBezTo>
                    <a:pt x="72" y="0"/>
                    <a:pt x="0" y="72"/>
                    <a:pt x="0" y="167"/>
                  </a:cubicBezTo>
                  <a:cubicBezTo>
                    <a:pt x="0" y="250"/>
                    <a:pt x="72" y="322"/>
                    <a:pt x="155" y="322"/>
                  </a:cubicBezTo>
                  <a:lnTo>
                    <a:pt x="1262" y="322"/>
                  </a:lnTo>
                  <a:cubicBezTo>
                    <a:pt x="1346" y="322"/>
                    <a:pt x="1429" y="250"/>
                    <a:pt x="1429" y="167"/>
                  </a:cubicBezTo>
                  <a:cubicBezTo>
                    <a:pt x="1429" y="72"/>
                    <a:pt x="1346" y="0"/>
                    <a:pt x="1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2"/>
            <p:cNvSpPr/>
            <p:nvPr/>
          </p:nvSpPr>
          <p:spPr>
            <a:xfrm>
              <a:off x="7672667" y="4030859"/>
              <a:ext cx="45481" cy="10248"/>
            </a:xfrm>
            <a:custGeom>
              <a:avLst/>
              <a:gdLst/>
              <a:ahLst/>
              <a:cxnLst/>
              <a:rect l="l" t="t" r="r" b="b"/>
              <a:pathLst>
                <a:path w="1429" h="322" extrusionOk="0">
                  <a:moveTo>
                    <a:pt x="155" y="0"/>
                  </a:moveTo>
                  <a:cubicBezTo>
                    <a:pt x="71" y="0"/>
                    <a:pt x="0" y="72"/>
                    <a:pt x="0" y="167"/>
                  </a:cubicBezTo>
                  <a:cubicBezTo>
                    <a:pt x="0" y="250"/>
                    <a:pt x="71" y="322"/>
                    <a:pt x="155" y="322"/>
                  </a:cubicBezTo>
                  <a:lnTo>
                    <a:pt x="1262" y="322"/>
                  </a:lnTo>
                  <a:cubicBezTo>
                    <a:pt x="1345" y="322"/>
                    <a:pt x="1429" y="250"/>
                    <a:pt x="1429" y="167"/>
                  </a:cubicBezTo>
                  <a:cubicBezTo>
                    <a:pt x="1429" y="72"/>
                    <a:pt x="1345" y="0"/>
                    <a:pt x="1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2"/>
            <p:cNvSpPr/>
            <p:nvPr/>
          </p:nvSpPr>
          <p:spPr>
            <a:xfrm>
              <a:off x="7835592" y="4030859"/>
              <a:ext cx="45131" cy="10248"/>
            </a:xfrm>
            <a:custGeom>
              <a:avLst/>
              <a:gdLst/>
              <a:ahLst/>
              <a:cxnLst/>
              <a:rect l="l" t="t" r="r" b="b"/>
              <a:pathLst>
                <a:path w="1418" h="322" extrusionOk="0">
                  <a:moveTo>
                    <a:pt x="155" y="0"/>
                  </a:moveTo>
                  <a:cubicBezTo>
                    <a:pt x="72" y="0"/>
                    <a:pt x="1" y="72"/>
                    <a:pt x="1" y="167"/>
                  </a:cubicBezTo>
                  <a:cubicBezTo>
                    <a:pt x="1" y="250"/>
                    <a:pt x="72" y="322"/>
                    <a:pt x="155" y="322"/>
                  </a:cubicBezTo>
                  <a:lnTo>
                    <a:pt x="1263" y="322"/>
                  </a:lnTo>
                  <a:cubicBezTo>
                    <a:pt x="1346" y="322"/>
                    <a:pt x="1418" y="250"/>
                    <a:pt x="1418" y="167"/>
                  </a:cubicBezTo>
                  <a:cubicBezTo>
                    <a:pt x="1418" y="72"/>
                    <a:pt x="1346" y="0"/>
                    <a:pt x="1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7672667" y="4077073"/>
              <a:ext cx="45481" cy="10662"/>
            </a:xfrm>
            <a:custGeom>
              <a:avLst/>
              <a:gdLst/>
              <a:ahLst/>
              <a:cxnLst/>
              <a:rect l="l" t="t" r="r" b="b"/>
              <a:pathLst>
                <a:path w="1429" h="335" extrusionOk="0">
                  <a:moveTo>
                    <a:pt x="155" y="1"/>
                  </a:moveTo>
                  <a:cubicBezTo>
                    <a:pt x="71" y="1"/>
                    <a:pt x="0" y="84"/>
                    <a:pt x="0" y="168"/>
                  </a:cubicBezTo>
                  <a:cubicBezTo>
                    <a:pt x="0" y="263"/>
                    <a:pt x="71" y="334"/>
                    <a:pt x="155" y="334"/>
                  </a:cubicBezTo>
                  <a:lnTo>
                    <a:pt x="1262" y="334"/>
                  </a:lnTo>
                  <a:cubicBezTo>
                    <a:pt x="1345" y="334"/>
                    <a:pt x="1429" y="263"/>
                    <a:pt x="1429" y="168"/>
                  </a:cubicBezTo>
                  <a:cubicBezTo>
                    <a:pt x="1429" y="84"/>
                    <a:pt x="1345" y="1"/>
                    <a:pt x="1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p:cNvSpPr/>
            <p:nvPr/>
          </p:nvSpPr>
          <p:spPr>
            <a:xfrm>
              <a:off x="7754113" y="4077073"/>
              <a:ext cx="45513" cy="10662"/>
            </a:xfrm>
            <a:custGeom>
              <a:avLst/>
              <a:gdLst/>
              <a:ahLst/>
              <a:cxnLst/>
              <a:rect l="l" t="t" r="r" b="b"/>
              <a:pathLst>
                <a:path w="1430" h="335" extrusionOk="0">
                  <a:moveTo>
                    <a:pt x="156" y="1"/>
                  </a:moveTo>
                  <a:cubicBezTo>
                    <a:pt x="72" y="1"/>
                    <a:pt x="1" y="84"/>
                    <a:pt x="1" y="168"/>
                  </a:cubicBezTo>
                  <a:cubicBezTo>
                    <a:pt x="1" y="263"/>
                    <a:pt x="72" y="334"/>
                    <a:pt x="156" y="334"/>
                  </a:cubicBezTo>
                  <a:lnTo>
                    <a:pt x="1263" y="334"/>
                  </a:lnTo>
                  <a:cubicBezTo>
                    <a:pt x="1346" y="334"/>
                    <a:pt x="1430" y="263"/>
                    <a:pt x="1430" y="168"/>
                  </a:cubicBezTo>
                  <a:cubicBezTo>
                    <a:pt x="1430" y="84"/>
                    <a:pt x="1346"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2"/>
            <p:cNvSpPr/>
            <p:nvPr/>
          </p:nvSpPr>
          <p:spPr>
            <a:xfrm>
              <a:off x="7835592" y="4077073"/>
              <a:ext cx="45131" cy="10662"/>
            </a:xfrm>
            <a:custGeom>
              <a:avLst/>
              <a:gdLst/>
              <a:ahLst/>
              <a:cxnLst/>
              <a:rect l="l" t="t" r="r" b="b"/>
              <a:pathLst>
                <a:path w="1418" h="335" extrusionOk="0">
                  <a:moveTo>
                    <a:pt x="155" y="1"/>
                  </a:moveTo>
                  <a:cubicBezTo>
                    <a:pt x="72" y="1"/>
                    <a:pt x="1" y="84"/>
                    <a:pt x="1" y="168"/>
                  </a:cubicBezTo>
                  <a:cubicBezTo>
                    <a:pt x="1" y="263"/>
                    <a:pt x="72" y="334"/>
                    <a:pt x="155" y="334"/>
                  </a:cubicBezTo>
                  <a:lnTo>
                    <a:pt x="1263" y="334"/>
                  </a:lnTo>
                  <a:cubicBezTo>
                    <a:pt x="1346" y="334"/>
                    <a:pt x="1418" y="263"/>
                    <a:pt x="1418" y="168"/>
                  </a:cubicBezTo>
                  <a:cubicBezTo>
                    <a:pt x="1418" y="84"/>
                    <a:pt x="1346"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2"/>
            <p:cNvSpPr/>
            <p:nvPr/>
          </p:nvSpPr>
          <p:spPr>
            <a:xfrm>
              <a:off x="7672667" y="3972583"/>
              <a:ext cx="46245" cy="34055"/>
            </a:xfrm>
            <a:custGeom>
              <a:avLst/>
              <a:gdLst/>
              <a:ahLst/>
              <a:cxnLst/>
              <a:rect l="l" t="t" r="r" b="b"/>
              <a:pathLst>
                <a:path w="1453" h="1070" extrusionOk="0">
                  <a:moveTo>
                    <a:pt x="1262" y="1"/>
                  </a:moveTo>
                  <a:cubicBezTo>
                    <a:pt x="1217" y="1"/>
                    <a:pt x="1173" y="16"/>
                    <a:pt x="1143" y="45"/>
                  </a:cubicBezTo>
                  <a:lnTo>
                    <a:pt x="536" y="653"/>
                  </a:lnTo>
                  <a:lnTo>
                    <a:pt x="298" y="415"/>
                  </a:lnTo>
                  <a:cubicBezTo>
                    <a:pt x="268" y="385"/>
                    <a:pt x="223" y="370"/>
                    <a:pt x="179" y="370"/>
                  </a:cubicBezTo>
                  <a:cubicBezTo>
                    <a:pt x="134" y="370"/>
                    <a:pt x="89" y="385"/>
                    <a:pt x="60" y="415"/>
                  </a:cubicBezTo>
                  <a:cubicBezTo>
                    <a:pt x="0" y="474"/>
                    <a:pt x="0" y="593"/>
                    <a:pt x="60" y="653"/>
                  </a:cubicBezTo>
                  <a:lnTo>
                    <a:pt x="429" y="1022"/>
                  </a:lnTo>
                  <a:cubicBezTo>
                    <a:pt x="452" y="1057"/>
                    <a:pt x="500" y="1069"/>
                    <a:pt x="548" y="1069"/>
                  </a:cubicBezTo>
                  <a:cubicBezTo>
                    <a:pt x="595" y="1069"/>
                    <a:pt x="631" y="1057"/>
                    <a:pt x="667" y="1022"/>
                  </a:cubicBezTo>
                  <a:lnTo>
                    <a:pt x="1393" y="295"/>
                  </a:lnTo>
                  <a:cubicBezTo>
                    <a:pt x="1453" y="224"/>
                    <a:pt x="1453" y="117"/>
                    <a:pt x="1381" y="45"/>
                  </a:cubicBezTo>
                  <a:cubicBezTo>
                    <a:pt x="1351" y="16"/>
                    <a:pt x="1307" y="1"/>
                    <a:pt x="1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2"/>
            <p:cNvSpPr/>
            <p:nvPr/>
          </p:nvSpPr>
          <p:spPr>
            <a:xfrm>
              <a:off x="7835592" y="3972583"/>
              <a:ext cx="45895" cy="34055"/>
            </a:xfrm>
            <a:custGeom>
              <a:avLst/>
              <a:gdLst/>
              <a:ahLst/>
              <a:cxnLst/>
              <a:rect l="l" t="t" r="r" b="b"/>
              <a:pathLst>
                <a:path w="1442" h="1070" extrusionOk="0">
                  <a:moveTo>
                    <a:pt x="1263" y="1"/>
                  </a:moveTo>
                  <a:cubicBezTo>
                    <a:pt x="1218" y="1"/>
                    <a:pt x="1173" y="16"/>
                    <a:pt x="1144" y="45"/>
                  </a:cubicBezTo>
                  <a:lnTo>
                    <a:pt x="536" y="653"/>
                  </a:lnTo>
                  <a:lnTo>
                    <a:pt x="298" y="415"/>
                  </a:lnTo>
                  <a:cubicBezTo>
                    <a:pt x="269" y="385"/>
                    <a:pt x="224" y="370"/>
                    <a:pt x="179" y="370"/>
                  </a:cubicBezTo>
                  <a:cubicBezTo>
                    <a:pt x="135" y="370"/>
                    <a:pt x="90" y="385"/>
                    <a:pt x="60" y="415"/>
                  </a:cubicBezTo>
                  <a:cubicBezTo>
                    <a:pt x="1" y="474"/>
                    <a:pt x="1" y="593"/>
                    <a:pt x="60" y="653"/>
                  </a:cubicBezTo>
                  <a:lnTo>
                    <a:pt x="429" y="1022"/>
                  </a:lnTo>
                  <a:cubicBezTo>
                    <a:pt x="453" y="1057"/>
                    <a:pt x="501" y="1069"/>
                    <a:pt x="548" y="1069"/>
                  </a:cubicBezTo>
                  <a:cubicBezTo>
                    <a:pt x="596" y="1069"/>
                    <a:pt x="632" y="1057"/>
                    <a:pt x="667" y="1022"/>
                  </a:cubicBezTo>
                  <a:lnTo>
                    <a:pt x="1394" y="295"/>
                  </a:lnTo>
                  <a:cubicBezTo>
                    <a:pt x="1441" y="224"/>
                    <a:pt x="1441" y="117"/>
                    <a:pt x="1382" y="45"/>
                  </a:cubicBezTo>
                  <a:cubicBezTo>
                    <a:pt x="1352" y="16"/>
                    <a:pt x="1307"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2"/>
            <p:cNvSpPr/>
            <p:nvPr/>
          </p:nvSpPr>
          <p:spPr>
            <a:xfrm>
              <a:off x="7754113" y="4019592"/>
              <a:ext cx="46277" cy="34024"/>
            </a:xfrm>
            <a:custGeom>
              <a:avLst/>
              <a:gdLst/>
              <a:ahLst/>
              <a:cxnLst/>
              <a:rect l="l" t="t" r="r" b="b"/>
              <a:pathLst>
                <a:path w="1454" h="1069" extrusionOk="0">
                  <a:moveTo>
                    <a:pt x="1263" y="0"/>
                  </a:moveTo>
                  <a:cubicBezTo>
                    <a:pt x="1218" y="0"/>
                    <a:pt x="1174" y="15"/>
                    <a:pt x="1144" y="45"/>
                  </a:cubicBezTo>
                  <a:lnTo>
                    <a:pt x="537" y="652"/>
                  </a:lnTo>
                  <a:lnTo>
                    <a:pt x="299" y="414"/>
                  </a:lnTo>
                  <a:cubicBezTo>
                    <a:pt x="269" y="384"/>
                    <a:pt x="224" y="369"/>
                    <a:pt x="179" y="369"/>
                  </a:cubicBezTo>
                  <a:cubicBezTo>
                    <a:pt x="135" y="369"/>
                    <a:pt x="90" y="384"/>
                    <a:pt x="60" y="414"/>
                  </a:cubicBezTo>
                  <a:cubicBezTo>
                    <a:pt x="1" y="473"/>
                    <a:pt x="1" y="593"/>
                    <a:pt x="60" y="652"/>
                  </a:cubicBezTo>
                  <a:lnTo>
                    <a:pt x="429" y="1021"/>
                  </a:lnTo>
                  <a:cubicBezTo>
                    <a:pt x="453" y="1057"/>
                    <a:pt x="501" y="1069"/>
                    <a:pt x="549" y="1069"/>
                  </a:cubicBezTo>
                  <a:cubicBezTo>
                    <a:pt x="596" y="1069"/>
                    <a:pt x="632" y="1057"/>
                    <a:pt x="668" y="1021"/>
                  </a:cubicBezTo>
                  <a:lnTo>
                    <a:pt x="1394" y="295"/>
                  </a:lnTo>
                  <a:cubicBezTo>
                    <a:pt x="1453" y="200"/>
                    <a:pt x="1453" y="104"/>
                    <a:pt x="1382" y="45"/>
                  </a:cubicBezTo>
                  <a:cubicBezTo>
                    <a:pt x="1352" y="15"/>
                    <a:pt x="1308" y="0"/>
                    <a:pt x="1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2"/>
            <p:cNvSpPr/>
            <p:nvPr/>
          </p:nvSpPr>
          <p:spPr>
            <a:xfrm>
              <a:off x="7591188" y="4065806"/>
              <a:ext cx="46245" cy="34055"/>
            </a:xfrm>
            <a:custGeom>
              <a:avLst/>
              <a:gdLst/>
              <a:ahLst/>
              <a:cxnLst/>
              <a:rect l="l" t="t" r="r" b="b"/>
              <a:pathLst>
                <a:path w="1453" h="1070" extrusionOk="0">
                  <a:moveTo>
                    <a:pt x="1262" y="1"/>
                  </a:moveTo>
                  <a:cubicBezTo>
                    <a:pt x="1218" y="1"/>
                    <a:pt x="1173" y="16"/>
                    <a:pt x="1143" y="45"/>
                  </a:cubicBezTo>
                  <a:lnTo>
                    <a:pt x="536" y="653"/>
                  </a:lnTo>
                  <a:lnTo>
                    <a:pt x="298" y="414"/>
                  </a:lnTo>
                  <a:cubicBezTo>
                    <a:pt x="268" y="385"/>
                    <a:pt x="223" y="370"/>
                    <a:pt x="179" y="370"/>
                  </a:cubicBezTo>
                  <a:cubicBezTo>
                    <a:pt x="134" y="370"/>
                    <a:pt x="89" y="385"/>
                    <a:pt x="60" y="414"/>
                  </a:cubicBezTo>
                  <a:cubicBezTo>
                    <a:pt x="0" y="474"/>
                    <a:pt x="0" y="593"/>
                    <a:pt x="60" y="653"/>
                  </a:cubicBezTo>
                  <a:lnTo>
                    <a:pt x="429" y="1034"/>
                  </a:lnTo>
                  <a:cubicBezTo>
                    <a:pt x="453" y="1057"/>
                    <a:pt x="500" y="1069"/>
                    <a:pt x="548" y="1069"/>
                  </a:cubicBezTo>
                  <a:cubicBezTo>
                    <a:pt x="595" y="1069"/>
                    <a:pt x="631" y="1057"/>
                    <a:pt x="667" y="1034"/>
                  </a:cubicBezTo>
                  <a:lnTo>
                    <a:pt x="1393" y="295"/>
                  </a:lnTo>
                  <a:cubicBezTo>
                    <a:pt x="1453" y="224"/>
                    <a:pt x="1453" y="105"/>
                    <a:pt x="1381" y="45"/>
                  </a:cubicBezTo>
                  <a:cubicBezTo>
                    <a:pt x="1352" y="16"/>
                    <a:pt x="1307" y="1"/>
                    <a:pt x="1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2"/>
            <p:cNvSpPr/>
            <p:nvPr/>
          </p:nvSpPr>
          <p:spPr>
            <a:xfrm>
              <a:off x="7754113" y="3925988"/>
              <a:ext cx="46277" cy="34406"/>
            </a:xfrm>
            <a:custGeom>
              <a:avLst/>
              <a:gdLst/>
              <a:ahLst/>
              <a:cxnLst/>
              <a:rect l="l" t="t" r="r" b="b"/>
              <a:pathLst>
                <a:path w="1454" h="1081" extrusionOk="0">
                  <a:moveTo>
                    <a:pt x="1263" y="0"/>
                  </a:moveTo>
                  <a:cubicBezTo>
                    <a:pt x="1218" y="0"/>
                    <a:pt x="1174" y="15"/>
                    <a:pt x="1144" y="45"/>
                  </a:cubicBezTo>
                  <a:lnTo>
                    <a:pt x="537" y="664"/>
                  </a:lnTo>
                  <a:lnTo>
                    <a:pt x="299" y="426"/>
                  </a:lnTo>
                  <a:cubicBezTo>
                    <a:pt x="269" y="396"/>
                    <a:pt x="224" y="381"/>
                    <a:pt x="179" y="381"/>
                  </a:cubicBezTo>
                  <a:cubicBezTo>
                    <a:pt x="135" y="381"/>
                    <a:pt x="90" y="396"/>
                    <a:pt x="60" y="426"/>
                  </a:cubicBezTo>
                  <a:cubicBezTo>
                    <a:pt x="1" y="486"/>
                    <a:pt x="1" y="605"/>
                    <a:pt x="60" y="664"/>
                  </a:cubicBezTo>
                  <a:lnTo>
                    <a:pt x="429" y="1033"/>
                  </a:lnTo>
                  <a:cubicBezTo>
                    <a:pt x="453" y="1057"/>
                    <a:pt x="501" y="1081"/>
                    <a:pt x="549" y="1081"/>
                  </a:cubicBezTo>
                  <a:cubicBezTo>
                    <a:pt x="596" y="1081"/>
                    <a:pt x="632" y="1057"/>
                    <a:pt x="668" y="1033"/>
                  </a:cubicBezTo>
                  <a:lnTo>
                    <a:pt x="1394" y="307"/>
                  </a:lnTo>
                  <a:cubicBezTo>
                    <a:pt x="1453" y="224"/>
                    <a:pt x="1453" y="128"/>
                    <a:pt x="1382" y="45"/>
                  </a:cubicBezTo>
                  <a:cubicBezTo>
                    <a:pt x="1352" y="15"/>
                    <a:pt x="1308" y="0"/>
                    <a:pt x="1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1" name="Google Shape;651;p42"/>
          <p:cNvGrpSpPr/>
          <p:nvPr/>
        </p:nvGrpSpPr>
        <p:grpSpPr>
          <a:xfrm>
            <a:off x="1354193" y="2919674"/>
            <a:ext cx="375902" cy="782071"/>
            <a:chOff x="4969421" y="2902852"/>
            <a:chExt cx="185109" cy="355406"/>
          </a:xfrm>
        </p:grpSpPr>
        <p:sp>
          <p:nvSpPr>
            <p:cNvPr id="652" name="Google Shape;652;p42"/>
            <p:cNvSpPr/>
            <p:nvPr/>
          </p:nvSpPr>
          <p:spPr>
            <a:xfrm>
              <a:off x="5022906" y="3084138"/>
              <a:ext cx="16310" cy="15959"/>
            </a:xfrm>
            <a:custGeom>
              <a:avLst/>
              <a:gdLst/>
              <a:ahLst/>
              <a:cxnLst/>
              <a:rect l="l" t="t" r="r" b="b"/>
              <a:pathLst>
                <a:path w="512" h="501" extrusionOk="0">
                  <a:moveTo>
                    <a:pt x="262" y="1"/>
                  </a:moveTo>
                  <a:cubicBezTo>
                    <a:pt x="119" y="1"/>
                    <a:pt x="0" y="120"/>
                    <a:pt x="0" y="251"/>
                  </a:cubicBezTo>
                  <a:cubicBezTo>
                    <a:pt x="0" y="406"/>
                    <a:pt x="119" y="501"/>
                    <a:pt x="262" y="501"/>
                  </a:cubicBezTo>
                  <a:cubicBezTo>
                    <a:pt x="393" y="501"/>
                    <a:pt x="512" y="382"/>
                    <a:pt x="512" y="251"/>
                  </a:cubicBezTo>
                  <a:cubicBezTo>
                    <a:pt x="512" y="120"/>
                    <a:pt x="405" y="13"/>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2"/>
            <p:cNvSpPr/>
            <p:nvPr/>
          </p:nvSpPr>
          <p:spPr>
            <a:xfrm>
              <a:off x="5086998" y="3107265"/>
              <a:ext cx="13284" cy="13315"/>
            </a:xfrm>
            <a:custGeom>
              <a:avLst/>
              <a:gdLst/>
              <a:ahLst/>
              <a:cxnLst/>
              <a:rect l="l" t="t" r="r" b="b"/>
              <a:pathLst>
                <a:path w="417" h="418" extrusionOk="0">
                  <a:moveTo>
                    <a:pt x="221" y="0"/>
                  </a:moveTo>
                  <a:cubicBezTo>
                    <a:pt x="215" y="0"/>
                    <a:pt x="209" y="0"/>
                    <a:pt x="203" y="1"/>
                  </a:cubicBezTo>
                  <a:cubicBezTo>
                    <a:pt x="84" y="1"/>
                    <a:pt x="0" y="96"/>
                    <a:pt x="0" y="215"/>
                  </a:cubicBezTo>
                  <a:cubicBezTo>
                    <a:pt x="0" y="334"/>
                    <a:pt x="84" y="418"/>
                    <a:pt x="203" y="418"/>
                  </a:cubicBezTo>
                  <a:cubicBezTo>
                    <a:pt x="334" y="418"/>
                    <a:pt x="417" y="334"/>
                    <a:pt x="417" y="215"/>
                  </a:cubicBezTo>
                  <a:cubicBezTo>
                    <a:pt x="417" y="92"/>
                    <a:pt x="322" y="0"/>
                    <a:pt x="2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2"/>
            <p:cNvSpPr/>
            <p:nvPr/>
          </p:nvSpPr>
          <p:spPr>
            <a:xfrm>
              <a:off x="5039566" y="3205092"/>
              <a:ext cx="13315" cy="13347"/>
            </a:xfrm>
            <a:custGeom>
              <a:avLst/>
              <a:gdLst/>
              <a:ahLst/>
              <a:cxnLst/>
              <a:rect l="l" t="t" r="r" b="b"/>
              <a:pathLst>
                <a:path w="418" h="419" extrusionOk="0">
                  <a:moveTo>
                    <a:pt x="225" y="1"/>
                  </a:moveTo>
                  <a:cubicBezTo>
                    <a:pt x="218" y="1"/>
                    <a:pt x="211" y="1"/>
                    <a:pt x="203" y="2"/>
                  </a:cubicBezTo>
                  <a:cubicBezTo>
                    <a:pt x="84" y="2"/>
                    <a:pt x="1" y="85"/>
                    <a:pt x="1" y="204"/>
                  </a:cubicBezTo>
                  <a:cubicBezTo>
                    <a:pt x="1" y="323"/>
                    <a:pt x="84" y="419"/>
                    <a:pt x="203" y="419"/>
                  </a:cubicBezTo>
                  <a:cubicBezTo>
                    <a:pt x="334" y="419"/>
                    <a:pt x="418" y="323"/>
                    <a:pt x="418" y="204"/>
                  </a:cubicBezTo>
                  <a:cubicBezTo>
                    <a:pt x="418" y="92"/>
                    <a:pt x="343" y="1"/>
                    <a:pt x="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2"/>
            <p:cNvSpPr/>
            <p:nvPr/>
          </p:nvSpPr>
          <p:spPr>
            <a:xfrm>
              <a:off x="5086998" y="3175530"/>
              <a:ext cx="13284" cy="13315"/>
            </a:xfrm>
            <a:custGeom>
              <a:avLst/>
              <a:gdLst/>
              <a:ahLst/>
              <a:cxnLst/>
              <a:rect l="l" t="t" r="r" b="b"/>
              <a:pathLst>
                <a:path w="417" h="418" extrusionOk="0">
                  <a:moveTo>
                    <a:pt x="219" y="0"/>
                  </a:moveTo>
                  <a:cubicBezTo>
                    <a:pt x="214" y="0"/>
                    <a:pt x="208" y="1"/>
                    <a:pt x="203" y="1"/>
                  </a:cubicBezTo>
                  <a:cubicBezTo>
                    <a:pt x="84" y="1"/>
                    <a:pt x="0" y="96"/>
                    <a:pt x="0" y="215"/>
                  </a:cubicBezTo>
                  <a:cubicBezTo>
                    <a:pt x="0" y="323"/>
                    <a:pt x="84" y="418"/>
                    <a:pt x="203" y="418"/>
                  </a:cubicBezTo>
                  <a:cubicBezTo>
                    <a:pt x="334" y="418"/>
                    <a:pt x="417" y="323"/>
                    <a:pt x="417" y="215"/>
                  </a:cubicBezTo>
                  <a:cubicBezTo>
                    <a:pt x="417" y="103"/>
                    <a:pt x="320" y="0"/>
                    <a:pt x="2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2"/>
            <p:cNvSpPr/>
            <p:nvPr/>
          </p:nvSpPr>
          <p:spPr>
            <a:xfrm>
              <a:off x="5033131" y="3137623"/>
              <a:ext cx="17106" cy="17106"/>
            </a:xfrm>
            <a:custGeom>
              <a:avLst/>
              <a:gdLst/>
              <a:ahLst/>
              <a:cxnLst/>
              <a:rect l="l" t="t" r="r" b="b"/>
              <a:pathLst>
                <a:path w="537" h="537" extrusionOk="0">
                  <a:moveTo>
                    <a:pt x="262" y="1"/>
                  </a:moveTo>
                  <a:cubicBezTo>
                    <a:pt x="120" y="1"/>
                    <a:pt x="1" y="120"/>
                    <a:pt x="1" y="274"/>
                  </a:cubicBezTo>
                  <a:cubicBezTo>
                    <a:pt x="1" y="417"/>
                    <a:pt x="120" y="536"/>
                    <a:pt x="262" y="536"/>
                  </a:cubicBezTo>
                  <a:cubicBezTo>
                    <a:pt x="417" y="536"/>
                    <a:pt x="536" y="417"/>
                    <a:pt x="536" y="274"/>
                  </a:cubicBezTo>
                  <a:cubicBezTo>
                    <a:pt x="536" y="120"/>
                    <a:pt x="417"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2"/>
            <p:cNvSpPr/>
            <p:nvPr/>
          </p:nvSpPr>
          <p:spPr>
            <a:xfrm>
              <a:off x="4969421" y="2902852"/>
              <a:ext cx="185109" cy="355406"/>
            </a:xfrm>
            <a:custGeom>
              <a:avLst/>
              <a:gdLst/>
              <a:ahLst/>
              <a:cxnLst/>
              <a:rect l="l" t="t" r="r" b="b"/>
              <a:pathLst>
                <a:path w="5811" h="11157" extrusionOk="0">
                  <a:moveTo>
                    <a:pt x="1916" y="4904"/>
                  </a:moveTo>
                  <a:cubicBezTo>
                    <a:pt x="2183" y="4904"/>
                    <a:pt x="2490" y="4967"/>
                    <a:pt x="2810" y="5156"/>
                  </a:cubicBezTo>
                  <a:cubicBezTo>
                    <a:pt x="3108" y="5335"/>
                    <a:pt x="3426" y="5421"/>
                    <a:pt x="3748" y="5421"/>
                  </a:cubicBezTo>
                  <a:cubicBezTo>
                    <a:pt x="4069" y="5421"/>
                    <a:pt x="4394" y="5335"/>
                    <a:pt x="4703" y="5168"/>
                  </a:cubicBezTo>
                  <a:lnTo>
                    <a:pt x="4703" y="9025"/>
                  </a:lnTo>
                  <a:cubicBezTo>
                    <a:pt x="4703" y="10026"/>
                    <a:pt x="3906" y="10823"/>
                    <a:pt x="2905" y="10823"/>
                  </a:cubicBezTo>
                  <a:cubicBezTo>
                    <a:pt x="1905" y="10823"/>
                    <a:pt x="1108" y="10026"/>
                    <a:pt x="1108" y="9025"/>
                  </a:cubicBezTo>
                  <a:lnTo>
                    <a:pt x="1108" y="5108"/>
                  </a:lnTo>
                  <a:cubicBezTo>
                    <a:pt x="1228" y="5038"/>
                    <a:pt x="1528" y="4904"/>
                    <a:pt x="1916" y="4904"/>
                  </a:cubicBezTo>
                  <a:close/>
                  <a:moveTo>
                    <a:pt x="512" y="1"/>
                  </a:moveTo>
                  <a:cubicBezTo>
                    <a:pt x="226" y="1"/>
                    <a:pt x="0" y="227"/>
                    <a:pt x="0" y="513"/>
                  </a:cubicBezTo>
                  <a:lnTo>
                    <a:pt x="0" y="834"/>
                  </a:lnTo>
                  <a:cubicBezTo>
                    <a:pt x="0" y="1120"/>
                    <a:pt x="226" y="1346"/>
                    <a:pt x="512" y="1346"/>
                  </a:cubicBezTo>
                  <a:lnTo>
                    <a:pt x="774" y="1346"/>
                  </a:lnTo>
                  <a:lnTo>
                    <a:pt x="774" y="9025"/>
                  </a:lnTo>
                  <a:cubicBezTo>
                    <a:pt x="774" y="10204"/>
                    <a:pt x="1727" y="11157"/>
                    <a:pt x="2905" y="11157"/>
                  </a:cubicBezTo>
                  <a:cubicBezTo>
                    <a:pt x="4084" y="11157"/>
                    <a:pt x="5037" y="10204"/>
                    <a:pt x="5037" y="9025"/>
                  </a:cubicBezTo>
                  <a:lnTo>
                    <a:pt x="5037" y="3441"/>
                  </a:lnTo>
                  <a:cubicBezTo>
                    <a:pt x="5037" y="3358"/>
                    <a:pt x="4953" y="3275"/>
                    <a:pt x="4870" y="3275"/>
                  </a:cubicBezTo>
                  <a:cubicBezTo>
                    <a:pt x="4775" y="3275"/>
                    <a:pt x="4703" y="3358"/>
                    <a:pt x="4703" y="3441"/>
                  </a:cubicBezTo>
                  <a:lnTo>
                    <a:pt x="4703" y="4787"/>
                  </a:lnTo>
                  <a:cubicBezTo>
                    <a:pt x="4571" y="4873"/>
                    <a:pt x="4209" y="5081"/>
                    <a:pt x="3757" y="5081"/>
                  </a:cubicBezTo>
                  <a:cubicBezTo>
                    <a:pt x="3519" y="5081"/>
                    <a:pt x="3256" y="5023"/>
                    <a:pt x="2989" y="4858"/>
                  </a:cubicBezTo>
                  <a:cubicBezTo>
                    <a:pt x="2617" y="4633"/>
                    <a:pt x="2259" y="4557"/>
                    <a:pt x="1945" y="4557"/>
                  </a:cubicBezTo>
                  <a:cubicBezTo>
                    <a:pt x="1596" y="4557"/>
                    <a:pt x="1302" y="4651"/>
                    <a:pt x="1108" y="4739"/>
                  </a:cubicBezTo>
                  <a:lnTo>
                    <a:pt x="1108" y="1334"/>
                  </a:lnTo>
                  <a:lnTo>
                    <a:pt x="4703" y="1334"/>
                  </a:lnTo>
                  <a:lnTo>
                    <a:pt x="4703" y="2560"/>
                  </a:lnTo>
                  <a:cubicBezTo>
                    <a:pt x="4703" y="2656"/>
                    <a:pt x="4775" y="2727"/>
                    <a:pt x="4870" y="2727"/>
                  </a:cubicBezTo>
                  <a:cubicBezTo>
                    <a:pt x="4953" y="2727"/>
                    <a:pt x="5037" y="2656"/>
                    <a:pt x="5037" y="2560"/>
                  </a:cubicBezTo>
                  <a:lnTo>
                    <a:pt x="5037" y="1334"/>
                  </a:lnTo>
                  <a:lnTo>
                    <a:pt x="5299" y="1334"/>
                  </a:lnTo>
                  <a:cubicBezTo>
                    <a:pt x="5584" y="1334"/>
                    <a:pt x="5811" y="1108"/>
                    <a:pt x="5811" y="822"/>
                  </a:cubicBezTo>
                  <a:lnTo>
                    <a:pt x="5811" y="501"/>
                  </a:lnTo>
                  <a:cubicBezTo>
                    <a:pt x="5787" y="227"/>
                    <a:pt x="5549" y="1"/>
                    <a:pt x="5287" y="1"/>
                  </a:cubicBezTo>
                  <a:lnTo>
                    <a:pt x="1822" y="1"/>
                  </a:lnTo>
                  <a:cubicBezTo>
                    <a:pt x="1727" y="1"/>
                    <a:pt x="1655" y="84"/>
                    <a:pt x="1655" y="167"/>
                  </a:cubicBezTo>
                  <a:cubicBezTo>
                    <a:pt x="1655" y="263"/>
                    <a:pt x="1727" y="334"/>
                    <a:pt x="1822" y="334"/>
                  </a:cubicBezTo>
                  <a:lnTo>
                    <a:pt x="5287" y="334"/>
                  </a:lnTo>
                  <a:cubicBezTo>
                    <a:pt x="5394" y="334"/>
                    <a:pt x="5465" y="405"/>
                    <a:pt x="5465" y="513"/>
                  </a:cubicBezTo>
                  <a:lnTo>
                    <a:pt x="5465" y="834"/>
                  </a:lnTo>
                  <a:cubicBezTo>
                    <a:pt x="5465" y="941"/>
                    <a:pt x="5394" y="1013"/>
                    <a:pt x="5287" y="1013"/>
                  </a:cubicBezTo>
                  <a:lnTo>
                    <a:pt x="512" y="1013"/>
                  </a:lnTo>
                  <a:cubicBezTo>
                    <a:pt x="405" y="1013"/>
                    <a:pt x="334" y="941"/>
                    <a:pt x="334" y="834"/>
                  </a:cubicBezTo>
                  <a:lnTo>
                    <a:pt x="334" y="513"/>
                  </a:lnTo>
                  <a:cubicBezTo>
                    <a:pt x="334" y="405"/>
                    <a:pt x="405" y="334"/>
                    <a:pt x="512" y="334"/>
                  </a:cubicBezTo>
                  <a:lnTo>
                    <a:pt x="941" y="334"/>
                  </a:lnTo>
                  <a:cubicBezTo>
                    <a:pt x="1024" y="334"/>
                    <a:pt x="1108" y="263"/>
                    <a:pt x="1108" y="167"/>
                  </a:cubicBezTo>
                  <a:cubicBezTo>
                    <a:pt x="1108" y="84"/>
                    <a:pt x="1024" y="1"/>
                    <a:pt x="9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 name="Google Shape;658;p42"/>
          <p:cNvGrpSpPr/>
          <p:nvPr/>
        </p:nvGrpSpPr>
        <p:grpSpPr>
          <a:xfrm>
            <a:off x="3497001" y="1881806"/>
            <a:ext cx="331993" cy="331993"/>
            <a:chOff x="870939" y="2439293"/>
            <a:chExt cx="331993" cy="331993"/>
          </a:xfrm>
        </p:grpSpPr>
        <p:sp>
          <p:nvSpPr>
            <p:cNvPr id="659" name="Google Shape;659;p42"/>
            <p:cNvSpPr/>
            <p:nvPr/>
          </p:nvSpPr>
          <p:spPr>
            <a:xfrm>
              <a:off x="870939" y="2439293"/>
              <a:ext cx="331993" cy="331993"/>
            </a:xfrm>
            <a:custGeom>
              <a:avLst/>
              <a:gdLst/>
              <a:ahLst/>
              <a:cxnLst/>
              <a:rect l="l" t="t" r="r" b="b"/>
              <a:pathLst>
                <a:path w="10431" h="10431" extrusionOk="0">
                  <a:moveTo>
                    <a:pt x="9490" y="298"/>
                  </a:moveTo>
                  <a:cubicBezTo>
                    <a:pt x="9835" y="298"/>
                    <a:pt x="10121" y="584"/>
                    <a:pt x="10121" y="917"/>
                  </a:cubicBezTo>
                  <a:lnTo>
                    <a:pt x="10121" y="9513"/>
                  </a:lnTo>
                  <a:cubicBezTo>
                    <a:pt x="10121" y="9847"/>
                    <a:pt x="9835" y="10132"/>
                    <a:pt x="9490" y="10132"/>
                  </a:cubicBezTo>
                  <a:lnTo>
                    <a:pt x="7037" y="10132"/>
                  </a:lnTo>
                  <a:lnTo>
                    <a:pt x="7037" y="9156"/>
                  </a:lnTo>
                  <a:cubicBezTo>
                    <a:pt x="7037" y="9055"/>
                    <a:pt x="6960" y="9004"/>
                    <a:pt x="6883" y="9004"/>
                  </a:cubicBezTo>
                  <a:cubicBezTo>
                    <a:pt x="6805" y="9004"/>
                    <a:pt x="6728" y="9055"/>
                    <a:pt x="6728" y="9156"/>
                  </a:cubicBezTo>
                  <a:lnTo>
                    <a:pt x="6728" y="10132"/>
                  </a:lnTo>
                  <a:lnTo>
                    <a:pt x="3644" y="10132"/>
                  </a:lnTo>
                  <a:lnTo>
                    <a:pt x="3644" y="298"/>
                  </a:lnTo>
                  <a:lnTo>
                    <a:pt x="6728" y="298"/>
                  </a:lnTo>
                  <a:lnTo>
                    <a:pt x="6728" y="8347"/>
                  </a:lnTo>
                  <a:cubicBezTo>
                    <a:pt x="6728" y="8442"/>
                    <a:pt x="6805" y="8489"/>
                    <a:pt x="6883" y="8489"/>
                  </a:cubicBezTo>
                  <a:cubicBezTo>
                    <a:pt x="6960" y="8489"/>
                    <a:pt x="7037" y="8442"/>
                    <a:pt x="7037" y="8347"/>
                  </a:cubicBezTo>
                  <a:lnTo>
                    <a:pt x="7037" y="298"/>
                  </a:lnTo>
                  <a:close/>
                  <a:moveTo>
                    <a:pt x="918" y="0"/>
                  </a:moveTo>
                  <a:cubicBezTo>
                    <a:pt x="417" y="0"/>
                    <a:pt x="1" y="417"/>
                    <a:pt x="1" y="917"/>
                  </a:cubicBezTo>
                  <a:lnTo>
                    <a:pt x="1" y="2096"/>
                  </a:lnTo>
                  <a:cubicBezTo>
                    <a:pt x="1" y="2191"/>
                    <a:pt x="78" y="2239"/>
                    <a:pt x="156" y="2239"/>
                  </a:cubicBezTo>
                  <a:cubicBezTo>
                    <a:pt x="233" y="2239"/>
                    <a:pt x="310" y="2191"/>
                    <a:pt x="310" y="2096"/>
                  </a:cubicBezTo>
                  <a:lnTo>
                    <a:pt x="310" y="917"/>
                  </a:lnTo>
                  <a:cubicBezTo>
                    <a:pt x="310" y="584"/>
                    <a:pt x="596" y="298"/>
                    <a:pt x="941" y="298"/>
                  </a:cubicBezTo>
                  <a:lnTo>
                    <a:pt x="3394" y="298"/>
                  </a:lnTo>
                  <a:lnTo>
                    <a:pt x="3394" y="10132"/>
                  </a:lnTo>
                  <a:lnTo>
                    <a:pt x="941" y="10132"/>
                  </a:lnTo>
                  <a:cubicBezTo>
                    <a:pt x="596" y="10132"/>
                    <a:pt x="310" y="9847"/>
                    <a:pt x="310" y="9513"/>
                  </a:cubicBezTo>
                  <a:lnTo>
                    <a:pt x="310" y="2965"/>
                  </a:lnTo>
                  <a:cubicBezTo>
                    <a:pt x="310" y="2864"/>
                    <a:pt x="233" y="2813"/>
                    <a:pt x="156" y="2813"/>
                  </a:cubicBezTo>
                  <a:cubicBezTo>
                    <a:pt x="78" y="2813"/>
                    <a:pt x="1" y="2864"/>
                    <a:pt x="1" y="2965"/>
                  </a:cubicBezTo>
                  <a:lnTo>
                    <a:pt x="1" y="9513"/>
                  </a:lnTo>
                  <a:cubicBezTo>
                    <a:pt x="1" y="10013"/>
                    <a:pt x="417" y="10430"/>
                    <a:pt x="918" y="10430"/>
                  </a:cubicBezTo>
                  <a:lnTo>
                    <a:pt x="9514" y="10430"/>
                  </a:lnTo>
                  <a:cubicBezTo>
                    <a:pt x="10014" y="10430"/>
                    <a:pt x="10431" y="10013"/>
                    <a:pt x="10431" y="9513"/>
                  </a:cubicBezTo>
                  <a:lnTo>
                    <a:pt x="10431" y="917"/>
                  </a:lnTo>
                  <a:cubicBezTo>
                    <a:pt x="10431" y="417"/>
                    <a:pt x="10014" y="0"/>
                    <a:pt x="9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2"/>
            <p:cNvSpPr/>
            <p:nvPr/>
          </p:nvSpPr>
          <p:spPr>
            <a:xfrm>
              <a:off x="908463" y="2696969"/>
              <a:ext cx="41726" cy="41726"/>
            </a:xfrm>
            <a:custGeom>
              <a:avLst/>
              <a:gdLst/>
              <a:ahLst/>
              <a:cxnLst/>
              <a:rect l="l" t="t" r="r" b="b"/>
              <a:pathLst>
                <a:path w="1311" h="1311" extrusionOk="0">
                  <a:moveTo>
                    <a:pt x="673" y="309"/>
                  </a:moveTo>
                  <a:cubicBezTo>
                    <a:pt x="844" y="309"/>
                    <a:pt x="989" y="471"/>
                    <a:pt x="989" y="655"/>
                  </a:cubicBezTo>
                  <a:cubicBezTo>
                    <a:pt x="989" y="846"/>
                    <a:pt x="846" y="1001"/>
                    <a:pt x="655" y="1001"/>
                  </a:cubicBezTo>
                  <a:cubicBezTo>
                    <a:pt x="453" y="1001"/>
                    <a:pt x="310" y="846"/>
                    <a:pt x="310" y="655"/>
                  </a:cubicBezTo>
                  <a:cubicBezTo>
                    <a:pt x="310" y="465"/>
                    <a:pt x="453" y="310"/>
                    <a:pt x="655" y="310"/>
                  </a:cubicBezTo>
                  <a:cubicBezTo>
                    <a:pt x="661" y="310"/>
                    <a:pt x="667" y="309"/>
                    <a:pt x="673" y="309"/>
                  </a:cubicBezTo>
                  <a:close/>
                  <a:moveTo>
                    <a:pt x="655" y="0"/>
                  </a:moveTo>
                  <a:cubicBezTo>
                    <a:pt x="274" y="0"/>
                    <a:pt x="0" y="286"/>
                    <a:pt x="0" y="655"/>
                  </a:cubicBezTo>
                  <a:cubicBezTo>
                    <a:pt x="0" y="1012"/>
                    <a:pt x="298" y="1310"/>
                    <a:pt x="655" y="1310"/>
                  </a:cubicBezTo>
                  <a:cubicBezTo>
                    <a:pt x="1012" y="1310"/>
                    <a:pt x="1310" y="1012"/>
                    <a:pt x="1310" y="655"/>
                  </a:cubicBezTo>
                  <a:cubicBezTo>
                    <a:pt x="1310" y="298"/>
                    <a:pt x="1012" y="0"/>
                    <a:pt x="6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2"/>
            <p:cNvSpPr/>
            <p:nvPr/>
          </p:nvSpPr>
          <p:spPr>
            <a:xfrm>
              <a:off x="1015690" y="2696969"/>
              <a:ext cx="41726" cy="41726"/>
            </a:xfrm>
            <a:custGeom>
              <a:avLst/>
              <a:gdLst/>
              <a:ahLst/>
              <a:cxnLst/>
              <a:rect l="l" t="t" r="r" b="b"/>
              <a:pathLst>
                <a:path w="1311" h="1311" extrusionOk="0">
                  <a:moveTo>
                    <a:pt x="656" y="310"/>
                  </a:moveTo>
                  <a:cubicBezTo>
                    <a:pt x="858" y="310"/>
                    <a:pt x="1001" y="465"/>
                    <a:pt x="1001" y="655"/>
                  </a:cubicBezTo>
                  <a:cubicBezTo>
                    <a:pt x="1001" y="846"/>
                    <a:pt x="858" y="1001"/>
                    <a:pt x="656" y="1001"/>
                  </a:cubicBezTo>
                  <a:cubicBezTo>
                    <a:pt x="465" y="1001"/>
                    <a:pt x="322" y="846"/>
                    <a:pt x="322" y="655"/>
                  </a:cubicBezTo>
                  <a:cubicBezTo>
                    <a:pt x="322" y="465"/>
                    <a:pt x="465" y="310"/>
                    <a:pt x="656" y="310"/>
                  </a:cubicBezTo>
                  <a:close/>
                  <a:moveTo>
                    <a:pt x="656" y="0"/>
                  </a:moveTo>
                  <a:cubicBezTo>
                    <a:pt x="299" y="0"/>
                    <a:pt x="1" y="298"/>
                    <a:pt x="1" y="655"/>
                  </a:cubicBezTo>
                  <a:cubicBezTo>
                    <a:pt x="1" y="1012"/>
                    <a:pt x="299" y="1310"/>
                    <a:pt x="656" y="1310"/>
                  </a:cubicBezTo>
                  <a:cubicBezTo>
                    <a:pt x="1013" y="1310"/>
                    <a:pt x="1311" y="1012"/>
                    <a:pt x="1311" y="655"/>
                  </a:cubicBezTo>
                  <a:cubicBezTo>
                    <a:pt x="1311" y="298"/>
                    <a:pt x="1013" y="0"/>
                    <a:pt x="6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2"/>
            <p:cNvSpPr/>
            <p:nvPr/>
          </p:nvSpPr>
          <p:spPr>
            <a:xfrm>
              <a:off x="1122567" y="2696969"/>
              <a:ext cx="41726" cy="41726"/>
            </a:xfrm>
            <a:custGeom>
              <a:avLst/>
              <a:gdLst/>
              <a:ahLst/>
              <a:cxnLst/>
              <a:rect l="l" t="t" r="r" b="b"/>
              <a:pathLst>
                <a:path w="1311" h="1311" extrusionOk="0">
                  <a:moveTo>
                    <a:pt x="655" y="310"/>
                  </a:moveTo>
                  <a:cubicBezTo>
                    <a:pt x="846" y="310"/>
                    <a:pt x="989" y="465"/>
                    <a:pt x="989" y="655"/>
                  </a:cubicBezTo>
                  <a:cubicBezTo>
                    <a:pt x="989" y="846"/>
                    <a:pt x="846" y="1001"/>
                    <a:pt x="655" y="1001"/>
                  </a:cubicBezTo>
                  <a:cubicBezTo>
                    <a:pt x="453" y="1001"/>
                    <a:pt x="310" y="846"/>
                    <a:pt x="310" y="655"/>
                  </a:cubicBezTo>
                  <a:cubicBezTo>
                    <a:pt x="310" y="465"/>
                    <a:pt x="453" y="310"/>
                    <a:pt x="655" y="310"/>
                  </a:cubicBezTo>
                  <a:close/>
                  <a:moveTo>
                    <a:pt x="655" y="0"/>
                  </a:moveTo>
                  <a:cubicBezTo>
                    <a:pt x="298" y="0"/>
                    <a:pt x="0" y="298"/>
                    <a:pt x="0" y="655"/>
                  </a:cubicBezTo>
                  <a:cubicBezTo>
                    <a:pt x="0" y="1012"/>
                    <a:pt x="298" y="1310"/>
                    <a:pt x="655" y="1310"/>
                  </a:cubicBezTo>
                  <a:cubicBezTo>
                    <a:pt x="1013" y="1310"/>
                    <a:pt x="1310" y="1012"/>
                    <a:pt x="1310" y="655"/>
                  </a:cubicBezTo>
                  <a:cubicBezTo>
                    <a:pt x="1310" y="298"/>
                    <a:pt x="1013" y="0"/>
                    <a:pt x="6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2"/>
            <p:cNvSpPr/>
            <p:nvPr/>
          </p:nvSpPr>
          <p:spPr>
            <a:xfrm>
              <a:off x="913015" y="2504094"/>
              <a:ext cx="31859" cy="9867"/>
            </a:xfrm>
            <a:custGeom>
              <a:avLst/>
              <a:gdLst/>
              <a:ahLst/>
              <a:cxnLst/>
              <a:rect l="l" t="t" r="r" b="b"/>
              <a:pathLst>
                <a:path w="1001" h="310" extrusionOk="0">
                  <a:moveTo>
                    <a:pt x="191" y="0"/>
                  </a:moveTo>
                  <a:cubicBezTo>
                    <a:pt x="0" y="12"/>
                    <a:pt x="0" y="310"/>
                    <a:pt x="191" y="310"/>
                  </a:cubicBezTo>
                  <a:lnTo>
                    <a:pt x="810" y="310"/>
                  </a:lnTo>
                  <a:cubicBezTo>
                    <a:pt x="1000" y="310"/>
                    <a:pt x="1000"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2"/>
            <p:cNvSpPr/>
            <p:nvPr/>
          </p:nvSpPr>
          <p:spPr>
            <a:xfrm>
              <a:off x="913015" y="2532898"/>
              <a:ext cx="31859" cy="10248"/>
            </a:xfrm>
            <a:custGeom>
              <a:avLst/>
              <a:gdLst/>
              <a:ahLst/>
              <a:cxnLst/>
              <a:rect l="l" t="t" r="r" b="b"/>
              <a:pathLst>
                <a:path w="1001" h="322" extrusionOk="0">
                  <a:moveTo>
                    <a:pt x="191" y="0"/>
                  </a:moveTo>
                  <a:cubicBezTo>
                    <a:pt x="0" y="24"/>
                    <a:pt x="0" y="322"/>
                    <a:pt x="191" y="322"/>
                  </a:cubicBezTo>
                  <a:lnTo>
                    <a:pt x="810" y="322"/>
                  </a:lnTo>
                  <a:cubicBezTo>
                    <a:pt x="1000" y="322"/>
                    <a:pt x="1000"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2"/>
            <p:cNvSpPr/>
            <p:nvPr/>
          </p:nvSpPr>
          <p:spPr>
            <a:xfrm>
              <a:off x="913015" y="2562052"/>
              <a:ext cx="31859" cy="9898"/>
            </a:xfrm>
            <a:custGeom>
              <a:avLst/>
              <a:gdLst/>
              <a:ahLst/>
              <a:cxnLst/>
              <a:rect l="l" t="t" r="r" b="b"/>
              <a:pathLst>
                <a:path w="1001" h="311" extrusionOk="0">
                  <a:moveTo>
                    <a:pt x="191" y="1"/>
                  </a:moveTo>
                  <a:cubicBezTo>
                    <a:pt x="0" y="13"/>
                    <a:pt x="0" y="310"/>
                    <a:pt x="191" y="310"/>
                  </a:cubicBezTo>
                  <a:lnTo>
                    <a:pt x="810" y="310"/>
                  </a:lnTo>
                  <a:cubicBezTo>
                    <a:pt x="1000" y="310"/>
                    <a:pt x="1000" y="1"/>
                    <a:pt x="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2"/>
            <p:cNvSpPr/>
            <p:nvPr/>
          </p:nvSpPr>
          <p:spPr>
            <a:xfrm>
              <a:off x="894428" y="2474908"/>
              <a:ext cx="69384" cy="167508"/>
            </a:xfrm>
            <a:custGeom>
              <a:avLst/>
              <a:gdLst/>
              <a:ahLst/>
              <a:cxnLst/>
              <a:rect l="l" t="t" r="r" b="b"/>
              <a:pathLst>
                <a:path w="2180" h="5263" extrusionOk="0">
                  <a:moveTo>
                    <a:pt x="1870" y="298"/>
                  </a:moveTo>
                  <a:lnTo>
                    <a:pt x="1870" y="3703"/>
                  </a:lnTo>
                  <a:lnTo>
                    <a:pt x="287" y="3703"/>
                  </a:lnTo>
                  <a:lnTo>
                    <a:pt x="287" y="298"/>
                  </a:lnTo>
                  <a:close/>
                  <a:moveTo>
                    <a:pt x="1882" y="4001"/>
                  </a:moveTo>
                  <a:lnTo>
                    <a:pt x="1882" y="4953"/>
                  </a:lnTo>
                  <a:lnTo>
                    <a:pt x="299" y="4953"/>
                  </a:lnTo>
                  <a:lnTo>
                    <a:pt x="299" y="4001"/>
                  </a:lnTo>
                  <a:close/>
                  <a:moveTo>
                    <a:pt x="156" y="0"/>
                  </a:moveTo>
                  <a:cubicBezTo>
                    <a:pt x="60" y="0"/>
                    <a:pt x="1" y="72"/>
                    <a:pt x="1" y="143"/>
                  </a:cubicBezTo>
                  <a:lnTo>
                    <a:pt x="1" y="5120"/>
                  </a:lnTo>
                  <a:cubicBezTo>
                    <a:pt x="1" y="5203"/>
                    <a:pt x="84" y="5263"/>
                    <a:pt x="156" y="5263"/>
                  </a:cubicBezTo>
                  <a:lnTo>
                    <a:pt x="2025" y="5263"/>
                  </a:lnTo>
                  <a:cubicBezTo>
                    <a:pt x="2108" y="5263"/>
                    <a:pt x="2180" y="5192"/>
                    <a:pt x="2180" y="5120"/>
                  </a:cubicBezTo>
                  <a:lnTo>
                    <a:pt x="2180" y="143"/>
                  </a:lnTo>
                  <a:cubicBezTo>
                    <a:pt x="2180" y="60"/>
                    <a:pt x="2108" y="0"/>
                    <a:pt x="2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2"/>
            <p:cNvSpPr/>
            <p:nvPr/>
          </p:nvSpPr>
          <p:spPr>
            <a:xfrm>
              <a:off x="1002068" y="2474145"/>
              <a:ext cx="69384" cy="168272"/>
            </a:xfrm>
            <a:custGeom>
              <a:avLst/>
              <a:gdLst/>
              <a:ahLst/>
              <a:cxnLst/>
              <a:rect l="l" t="t" r="r" b="b"/>
              <a:pathLst>
                <a:path w="2180" h="5287" extrusionOk="0">
                  <a:moveTo>
                    <a:pt x="1881" y="322"/>
                  </a:moveTo>
                  <a:lnTo>
                    <a:pt x="1881" y="3727"/>
                  </a:lnTo>
                  <a:lnTo>
                    <a:pt x="298" y="3727"/>
                  </a:lnTo>
                  <a:lnTo>
                    <a:pt x="298" y="322"/>
                  </a:lnTo>
                  <a:close/>
                  <a:moveTo>
                    <a:pt x="1881" y="4025"/>
                  </a:moveTo>
                  <a:lnTo>
                    <a:pt x="1881" y="4977"/>
                  </a:lnTo>
                  <a:lnTo>
                    <a:pt x="298" y="4977"/>
                  </a:lnTo>
                  <a:lnTo>
                    <a:pt x="298" y="4025"/>
                  </a:lnTo>
                  <a:close/>
                  <a:moveTo>
                    <a:pt x="155" y="1"/>
                  </a:moveTo>
                  <a:cubicBezTo>
                    <a:pt x="60" y="1"/>
                    <a:pt x="0" y="84"/>
                    <a:pt x="0" y="155"/>
                  </a:cubicBezTo>
                  <a:lnTo>
                    <a:pt x="0" y="5144"/>
                  </a:lnTo>
                  <a:cubicBezTo>
                    <a:pt x="0" y="5227"/>
                    <a:pt x="72" y="5287"/>
                    <a:pt x="155" y="5287"/>
                  </a:cubicBezTo>
                  <a:lnTo>
                    <a:pt x="2024" y="5287"/>
                  </a:lnTo>
                  <a:cubicBezTo>
                    <a:pt x="2120" y="5287"/>
                    <a:pt x="2179" y="5216"/>
                    <a:pt x="2179" y="5144"/>
                  </a:cubicBezTo>
                  <a:lnTo>
                    <a:pt x="2179" y="167"/>
                  </a:lnTo>
                  <a:cubicBezTo>
                    <a:pt x="2179" y="84"/>
                    <a:pt x="2120" y="1"/>
                    <a:pt x="2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2"/>
            <p:cNvSpPr/>
            <p:nvPr/>
          </p:nvSpPr>
          <p:spPr>
            <a:xfrm>
              <a:off x="1108531" y="2474145"/>
              <a:ext cx="69384" cy="168272"/>
            </a:xfrm>
            <a:custGeom>
              <a:avLst/>
              <a:gdLst/>
              <a:ahLst/>
              <a:cxnLst/>
              <a:rect l="l" t="t" r="r" b="b"/>
              <a:pathLst>
                <a:path w="2180" h="5287" extrusionOk="0">
                  <a:moveTo>
                    <a:pt x="1882" y="322"/>
                  </a:moveTo>
                  <a:lnTo>
                    <a:pt x="1882" y="3727"/>
                  </a:lnTo>
                  <a:lnTo>
                    <a:pt x="299" y="3727"/>
                  </a:lnTo>
                  <a:lnTo>
                    <a:pt x="299" y="322"/>
                  </a:lnTo>
                  <a:close/>
                  <a:moveTo>
                    <a:pt x="1882" y="4025"/>
                  </a:moveTo>
                  <a:lnTo>
                    <a:pt x="1882" y="4977"/>
                  </a:lnTo>
                  <a:lnTo>
                    <a:pt x="299" y="4977"/>
                  </a:lnTo>
                  <a:lnTo>
                    <a:pt x="299" y="4025"/>
                  </a:lnTo>
                  <a:close/>
                  <a:moveTo>
                    <a:pt x="156" y="1"/>
                  </a:moveTo>
                  <a:cubicBezTo>
                    <a:pt x="60" y="1"/>
                    <a:pt x="1" y="84"/>
                    <a:pt x="1" y="155"/>
                  </a:cubicBezTo>
                  <a:lnTo>
                    <a:pt x="1" y="5144"/>
                  </a:lnTo>
                  <a:cubicBezTo>
                    <a:pt x="1" y="5227"/>
                    <a:pt x="84" y="5287"/>
                    <a:pt x="156" y="5287"/>
                  </a:cubicBezTo>
                  <a:lnTo>
                    <a:pt x="2025" y="5287"/>
                  </a:lnTo>
                  <a:cubicBezTo>
                    <a:pt x="2120" y="5287"/>
                    <a:pt x="2180" y="5216"/>
                    <a:pt x="2180" y="5144"/>
                  </a:cubicBezTo>
                  <a:lnTo>
                    <a:pt x="2180" y="167"/>
                  </a:lnTo>
                  <a:cubicBezTo>
                    <a:pt x="2180" y="84"/>
                    <a:pt x="2120" y="1"/>
                    <a:pt x="2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2"/>
            <p:cNvSpPr/>
            <p:nvPr/>
          </p:nvSpPr>
          <p:spPr>
            <a:xfrm>
              <a:off x="1127118" y="2504094"/>
              <a:ext cx="31859" cy="9867"/>
            </a:xfrm>
            <a:custGeom>
              <a:avLst/>
              <a:gdLst/>
              <a:ahLst/>
              <a:cxnLst/>
              <a:rect l="l" t="t" r="r" b="b"/>
              <a:pathLst>
                <a:path w="1001" h="310" extrusionOk="0">
                  <a:moveTo>
                    <a:pt x="191" y="0"/>
                  </a:moveTo>
                  <a:cubicBezTo>
                    <a:pt x="0" y="12"/>
                    <a:pt x="0" y="310"/>
                    <a:pt x="191" y="310"/>
                  </a:cubicBezTo>
                  <a:lnTo>
                    <a:pt x="810" y="310"/>
                  </a:lnTo>
                  <a:cubicBezTo>
                    <a:pt x="1000" y="310"/>
                    <a:pt x="1000"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2"/>
            <p:cNvSpPr/>
            <p:nvPr/>
          </p:nvSpPr>
          <p:spPr>
            <a:xfrm>
              <a:off x="1127118" y="2532898"/>
              <a:ext cx="31859" cy="10248"/>
            </a:xfrm>
            <a:custGeom>
              <a:avLst/>
              <a:gdLst/>
              <a:ahLst/>
              <a:cxnLst/>
              <a:rect l="l" t="t" r="r" b="b"/>
              <a:pathLst>
                <a:path w="1001" h="322" extrusionOk="0">
                  <a:moveTo>
                    <a:pt x="191" y="0"/>
                  </a:moveTo>
                  <a:cubicBezTo>
                    <a:pt x="0" y="24"/>
                    <a:pt x="0" y="322"/>
                    <a:pt x="191" y="322"/>
                  </a:cubicBezTo>
                  <a:lnTo>
                    <a:pt x="810" y="322"/>
                  </a:lnTo>
                  <a:cubicBezTo>
                    <a:pt x="1000" y="322"/>
                    <a:pt x="1000"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2"/>
            <p:cNvSpPr/>
            <p:nvPr/>
          </p:nvSpPr>
          <p:spPr>
            <a:xfrm>
              <a:off x="1127118" y="2562052"/>
              <a:ext cx="31859" cy="9898"/>
            </a:xfrm>
            <a:custGeom>
              <a:avLst/>
              <a:gdLst/>
              <a:ahLst/>
              <a:cxnLst/>
              <a:rect l="l" t="t" r="r" b="b"/>
              <a:pathLst>
                <a:path w="1001" h="311" extrusionOk="0">
                  <a:moveTo>
                    <a:pt x="191" y="1"/>
                  </a:moveTo>
                  <a:cubicBezTo>
                    <a:pt x="0" y="13"/>
                    <a:pt x="0" y="310"/>
                    <a:pt x="191" y="310"/>
                  </a:cubicBezTo>
                  <a:lnTo>
                    <a:pt x="810" y="310"/>
                  </a:lnTo>
                  <a:cubicBezTo>
                    <a:pt x="1000" y="310"/>
                    <a:pt x="1000" y="1"/>
                    <a:pt x="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2"/>
            <p:cNvSpPr/>
            <p:nvPr/>
          </p:nvSpPr>
          <p:spPr>
            <a:xfrm>
              <a:off x="1020624" y="2504094"/>
              <a:ext cx="32241" cy="9867"/>
            </a:xfrm>
            <a:custGeom>
              <a:avLst/>
              <a:gdLst/>
              <a:ahLst/>
              <a:cxnLst/>
              <a:rect l="l" t="t" r="r" b="b"/>
              <a:pathLst>
                <a:path w="1013" h="310" extrusionOk="0">
                  <a:moveTo>
                    <a:pt x="203" y="0"/>
                  </a:moveTo>
                  <a:cubicBezTo>
                    <a:pt x="1" y="12"/>
                    <a:pt x="1" y="310"/>
                    <a:pt x="203" y="310"/>
                  </a:cubicBezTo>
                  <a:lnTo>
                    <a:pt x="822" y="310"/>
                  </a:lnTo>
                  <a:cubicBezTo>
                    <a:pt x="1013" y="310"/>
                    <a:pt x="1013"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2"/>
            <p:cNvSpPr/>
            <p:nvPr/>
          </p:nvSpPr>
          <p:spPr>
            <a:xfrm>
              <a:off x="1020624" y="2532898"/>
              <a:ext cx="32241" cy="10248"/>
            </a:xfrm>
            <a:custGeom>
              <a:avLst/>
              <a:gdLst/>
              <a:ahLst/>
              <a:cxnLst/>
              <a:rect l="l" t="t" r="r" b="b"/>
              <a:pathLst>
                <a:path w="1013" h="322" extrusionOk="0">
                  <a:moveTo>
                    <a:pt x="203" y="0"/>
                  </a:moveTo>
                  <a:cubicBezTo>
                    <a:pt x="1" y="24"/>
                    <a:pt x="1" y="322"/>
                    <a:pt x="203" y="322"/>
                  </a:cubicBezTo>
                  <a:lnTo>
                    <a:pt x="822" y="322"/>
                  </a:lnTo>
                  <a:cubicBezTo>
                    <a:pt x="1013" y="322"/>
                    <a:pt x="1013"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2"/>
            <p:cNvSpPr/>
            <p:nvPr/>
          </p:nvSpPr>
          <p:spPr>
            <a:xfrm>
              <a:off x="1020624" y="2562052"/>
              <a:ext cx="32241" cy="9898"/>
            </a:xfrm>
            <a:custGeom>
              <a:avLst/>
              <a:gdLst/>
              <a:ahLst/>
              <a:cxnLst/>
              <a:rect l="l" t="t" r="r" b="b"/>
              <a:pathLst>
                <a:path w="1013" h="311" extrusionOk="0">
                  <a:moveTo>
                    <a:pt x="203" y="1"/>
                  </a:moveTo>
                  <a:cubicBezTo>
                    <a:pt x="1" y="13"/>
                    <a:pt x="1" y="310"/>
                    <a:pt x="203" y="310"/>
                  </a:cubicBezTo>
                  <a:lnTo>
                    <a:pt x="822" y="310"/>
                  </a:lnTo>
                  <a:cubicBezTo>
                    <a:pt x="1013" y="310"/>
                    <a:pt x="1013" y="1"/>
                    <a:pt x="8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5" name="Google Shape;675;p42"/>
          <p:cNvGrpSpPr/>
          <p:nvPr/>
        </p:nvGrpSpPr>
        <p:grpSpPr>
          <a:xfrm>
            <a:off x="3497216" y="3418312"/>
            <a:ext cx="320022" cy="359778"/>
            <a:chOff x="3567553" y="1499912"/>
            <a:chExt cx="320022" cy="359778"/>
          </a:xfrm>
        </p:grpSpPr>
        <p:sp>
          <p:nvSpPr>
            <p:cNvPr id="676" name="Google Shape;676;p42"/>
            <p:cNvSpPr/>
            <p:nvPr/>
          </p:nvSpPr>
          <p:spPr>
            <a:xfrm>
              <a:off x="3567553" y="1502933"/>
              <a:ext cx="263218" cy="356757"/>
            </a:xfrm>
            <a:custGeom>
              <a:avLst/>
              <a:gdLst/>
              <a:ahLst/>
              <a:cxnLst/>
              <a:rect l="l" t="t" r="r" b="b"/>
              <a:pathLst>
                <a:path w="8276" h="11217" extrusionOk="0">
                  <a:moveTo>
                    <a:pt x="1738" y="0"/>
                  </a:moveTo>
                  <a:cubicBezTo>
                    <a:pt x="1718" y="0"/>
                    <a:pt x="1698" y="4"/>
                    <a:pt x="1679" y="12"/>
                  </a:cubicBezTo>
                  <a:cubicBezTo>
                    <a:pt x="1227" y="179"/>
                    <a:pt x="905" y="632"/>
                    <a:pt x="905" y="1120"/>
                  </a:cubicBezTo>
                  <a:lnTo>
                    <a:pt x="905" y="8275"/>
                  </a:lnTo>
                  <a:lnTo>
                    <a:pt x="167" y="8275"/>
                  </a:lnTo>
                  <a:cubicBezTo>
                    <a:pt x="72" y="8275"/>
                    <a:pt x="1" y="8359"/>
                    <a:pt x="1" y="8442"/>
                  </a:cubicBezTo>
                  <a:lnTo>
                    <a:pt x="1" y="10145"/>
                  </a:lnTo>
                  <a:cubicBezTo>
                    <a:pt x="1" y="10716"/>
                    <a:pt x="477" y="11216"/>
                    <a:pt x="1072" y="11216"/>
                  </a:cubicBezTo>
                  <a:lnTo>
                    <a:pt x="7156" y="11216"/>
                  </a:lnTo>
                  <a:cubicBezTo>
                    <a:pt x="7775" y="11216"/>
                    <a:pt x="8275" y="10716"/>
                    <a:pt x="8275" y="10097"/>
                  </a:cubicBezTo>
                  <a:lnTo>
                    <a:pt x="8275" y="4930"/>
                  </a:lnTo>
                  <a:cubicBezTo>
                    <a:pt x="8252" y="4835"/>
                    <a:pt x="8168" y="4751"/>
                    <a:pt x="8073" y="4751"/>
                  </a:cubicBezTo>
                  <a:cubicBezTo>
                    <a:pt x="7978" y="4751"/>
                    <a:pt x="7906" y="4835"/>
                    <a:pt x="7906" y="4918"/>
                  </a:cubicBezTo>
                  <a:lnTo>
                    <a:pt x="7906" y="10085"/>
                  </a:lnTo>
                  <a:cubicBezTo>
                    <a:pt x="7906" y="10514"/>
                    <a:pt x="7561" y="10859"/>
                    <a:pt x="7132" y="10859"/>
                  </a:cubicBezTo>
                  <a:lnTo>
                    <a:pt x="7061" y="10859"/>
                  </a:lnTo>
                  <a:cubicBezTo>
                    <a:pt x="6680" y="10811"/>
                    <a:pt x="6406" y="10502"/>
                    <a:pt x="6406" y="10133"/>
                  </a:cubicBezTo>
                  <a:lnTo>
                    <a:pt x="6406" y="9609"/>
                  </a:lnTo>
                  <a:cubicBezTo>
                    <a:pt x="6406" y="9514"/>
                    <a:pt x="6323" y="9442"/>
                    <a:pt x="6239" y="9442"/>
                  </a:cubicBezTo>
                  <a:cubicBezTo>
                    <a:pt x="6144" y="9442"/>
                    <a:pt x="6073" y="9514"/>
                    <a:pt x="6073" y="9609"/>
                  </a:cubicBezTo>
                  <a:lnTo>
                    <a:pt x="6073" y="10133"/>
                  </a:lnTo>
                  <a:cubicBezTo>
                    <a:pt x="6073" y="10407"/>
                    <a:pt x="6180" y="10680"/>
                    <a:pt x="6370" y="10871"/>
                  </a:cubicBezTo>
                  <a:cubicBezTo>
                    <a:pt x="3459" y="10871"/>
                    <a:pt x="2120" y="10874"/>
                    <a:pt x="1492" y="10874"/>
                  </a:cubicBezTo>
                  <a:cubicBezTo>
                    <a:pt x="864" y="10874"/>
                    <a:pt x="947" y="10871"/>
                    <a:pt x="882" y="10859"/>
                  </a:cubicBezTo>
                  <a:cubicBezTo>
                    <a:pt x="548" y="10788"/>
                    <a:pt x="298" y="10490"/>
                    <a:pt x="298" y="10145"/>
                  </a:cubicBezTo>
                  <a:lnTo>
                    <a:pt x="298" y="8609"/>
                  </a:lnTo>
                  <a:lnTo>
                    <a:pt x="6073" y="8609"/>
                  </a:lnTo>
                  <a:lnTo>
                    <a:pt x="6073" y="8954"/>
                  </a:lnTo>
                  <a:cubicBezTo>
                    <a:pt x="6073" y="9037"/>
                    <a:pt x="6144" y="9121"/>
                    <a:pt x="6239" y="9121"/>
                  </a:cubicBezTo>
                  <a:cubicBezTo>
                    <a:pt x="6323" y="9121"/>
                    <a:pt x="6406" y="9037"/>
                    <a:pt x="6406" y="8954"/>
                  </a:cubicBezTo>
                  <a:lnTo>
                    <a:pt x="6406" y="8442"/>
                  </a:lnTo>
                  <a:cubicBezTo>
                    <a:pt x="6406" y="8359"/>
                    <a:pt x="6323" y="8275"/>
                    <a:pt x="6239" y="8275"/>
                  </a:cubicBezTo>
                  <a:lnTo>
                    <a:pt x="1227" y="8275"/>
                  </a:lnTo>
                  <a:lnTo>
                    <a:pt x="1227" y="1120"/>
                  </a:lnTo>
                  <a:cubicBezTo>
                    <a:pt x="1227" y="763"/>
                    <a:pt x="1441" y="441"/>
                    <a:pt x="1786" y="322"/>
                  </a:cubicBezTo>
                  <a:cubicBezTo>
                    <a:pt x="1882" y="286"/>
                    <a:pt x="1917" y="179"/>
                    <a:pt x="1894" y="108"/>
                  </a:cubicBezTo>
                  <a:cubicBezTo>
                    <a:pt x="1866" y="44"/>
                    <a:pt x="1803" y="0"/>
                    <a:pt x="1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2"/>
            <p:cNvSpPr/>
            <p:nvPr/>
          </p:nvSpPr>
          <p:spPr>
            <a:xfrm>
              <a:off x="3638001" y="1499912"/>
              <a:ext cx="249574" cy="142773"/>
            </a:xfrm>
            <a:custGeom>
              <a:avLst/>
              <a:gdLst/>
              <a:ahLst/>
              <a:cxnLst/>
              <a:rect l="l" t="t" r="r" b="b"/>
              <a:pathLst>
                <a:path w="7847" h="4489" extrusionOk="0">
                  <a:moveTo>
                    <a:pt x="6787" y="322"/>
                  </a:moveTo>
                  <a:cubicBezTo>
                    <a:pt x="7191" y="322"/>
                    <a:pt x="7537" y="655"/>
                    <a:pt x="7537" y="1072"/>
                  </a:cubicBezTo>
                  <a:lnTo>
                    <a:pt x="7525" y="2608"/>
                  </a:lnTo>
                  <a:lnTo>
                    <a:pt x="6037" y="2608"/>
                  </a:lnTo>
                  <a:lnTo>
                    <a:pt x="6037" y="1417"/>
                  </a:lnTo>
                  <a:lnTo>
                    <a:pt x="6037" y="1072"/>
                  </a:lnTo>
                  <a:cubicBezTo>
                    <a:pt x="6037" y="643"/>
                    <a:pt x="6370" y="322"/>
                    <a:pt x="6775" y="322"/>
                  </a:cubicBezTo>
                  <a:close/>
                  <a:moveTo>
                    <a:pt x="167" y="0"/>
                  </a:moveTo>
                  <a:cubicBezTo>
                    <a:pt x="83" y="0"/>
                    <a:pt x="0" y="72"/>
                    <a:pt x="0" y="167"/>
                  </a:cubicBezTo>
                  <a:cubicBezTo>
                    <a:pt x="0" y="250"/>
                    <a:pt x="83" y="322"/>
                    <a:pt x="167" y="322"/>
                  </a:cubicBezTo>
                  <a:lnTo>
                    <a:pt x="5989" y="322"/>
                  </a:lnTo>
                  <a:cubicBezTo>
                    <a:pt x="5894" y="417"/>
                    <a:pt x="5810" y="548"/>
                    <a:pt x="5763" y="667"/>
                  </a:cubicBezTo>
                  <a:cubicBezTo>
                    <a:pt x="5715" y="798"/>
                    <a:pt x="5691" y="917"/>
                    <a:pt x="5691" y="1060"/>
                  </a:cubicBezTo>
                  <a:lnTo>
                    <a:pt x="5691" y="1393"/>
                  </a:lnTo>
                  <a:lnTo>
                    <a:pt x="5691" y="4334"/>
                  </a:lnTo>
                  <a:cubicBezTo>
                    <a:pt x="5691" y="4418"/>
                    <a:pt x="5763" y="4489"/>
                    <a:pt x="5858" y="4489"/>
                  </a:cubicBezTo>
                  <a:cubicBezTo>
                    <a:pt x="5941" y="4489"/>
                    <a:pt x="6013" y="4418"/>
                    <a:pt x="6013" y="4334"/>
                  </a:cubicBezTo>
                  <a:lnTo>
                    <a:pt x="6013" y="2929"/>
                  </a:lnTo>
                  <a:lnTo>
                    <a:pt x="7668" y="2929"/>
                  </a:lnTo>
                  <a:cubicBezTo>
                    <a:pt x="7763" y="2929"/>
                    <a:pt x="7834" y="2858"/>
                    <a:pt x="7834" y="2763"/>
                  </a:cubicBezTo>
                  <a:lnTo>
                    <a:pt x="7834" y="1072"/>
                  </a:lnTo>
                  <a:cubicBezTo>
                    <a:pt x="7846" y="488"/>
                    <a:pt x="7370" y="0"/>
                    <a:pt x="67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2"/>
            <p:cNvSpPr/>
            <p:nvPr/>
          </p:nvSpPr>
          <p:spPr>
            <a:xfrm>
              <a:off x="3641786" y="1594563"/>
              <a:ext cx="141659" cy="10273"/>
            </a:xfrm>
            <a:custGeom>
              <a:avLst/>
              <a:gdLst/>
              <a:ahLst/>
              <a:cxnLst/>
              <a:rect l="l" t="t" r="r" b="b"/>
              <a:pathLst>
                <a:path w="4454" h="323" extrusionOk="0">
                  <a:moveTo>
                    <a:pt x="167" y="1"/>
                  </a:moveTo>
                  <a:cubicBezTo>
                    <a:pt x="72" y="1"/>
                    <a:pt x="0" y="72"/>
                    <a:pt x="0" y="168"/>
                  </a:cubicBezTo>
                  <a:cubicBezTo>
                    <a:pt x="0" y="251"/>
                    <a:pt x="72" y="322"/>
                    <a:pt x="167" y="322"/>
                  </a:cubicBezTo>
                  <a:lnTo>
                    <a:pt x="4286" y="322"/>
                  </a:lnTo>
                  <a:cubicBezTo>
                    <a:pt x="4382" y="322"/>
                    <a:pt x="4453" y="251"/>
                    <a:pt x="4453" y="168"/>
                  </a:cubicBezTo>
                  <a:cubicBezTo>
                    <a:pt x="4453" y="72"/>
                    <a:pt x="4382" y="1"/>
                    <a:pt x="4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2"/>
            <p:cNvSpPr/>
            <p:nvPr/>
          </p:nvSpPr>
          <p:spPr>
            <a:xfrm>
              <a:off x="3641786" y="1638136"/>
              <a:ext cx="141659" cy="10241"/>
            </a:xfrm>
            <a:custGeom>
              <a:avLst/>
              <a:gdLst/>
              <a:ahLst/>
              <a:cxnLst/>
              <a:rect l="l" t="t" r="r" b="b"/>
              <a:pathLst>
                <a:path w="4454" h="322" extrusionOk="0">
                  <a:moveTo>
                    <a:pt x="167" y="0"/>
                  </a:moveTo>
                  <a:cubicBezTo>
                    <a:pt x="72" y="0"/>
                    <a:pt x="0" y="72"/>
                    <a:pt x="0" y="167"/>
                  </a:cubicBezTo>
                  <a:cubicBezTo>
                    <a:pt x="0" y="250"/>
                    <a:pt x="72" y="322"/>
                    <a:pt x="167" y="322"/>
                  </a:cubicBezTo>
                  <a:lnTo>
                    <a:pt x="4286" y="322"/>
                  </a:lnTo>
                  <a:cubicBezTo>
                    <a:pt x="4382" y="322"/>
                    <a:pt x="4453" y="250"/>
                    <a:pt x="4453" y="167"/>
                  </a:cubicBezTo>
                  <a:cubicBezTo>
                    <a:pt x="4453" y="72"/>
                    <a:pt x="4382" y="0"/>
                    <a:pt x="4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2"/>
            <p:cNvSpPr/>
            <p:nvPr/>
          </p:nvSpPr>
          <p:spPr>
            <a:xfrm>
              <a:off x="3641786" y="1682059"/>
              <a:ext cx="141659" cy="10623"/>
            </a:xfrm>
            <a:custGeom>
              <a:avLst/>
              <a:gdLst/>
              <a:ahLst/>
              <a:cxnLst/>
              <a:rect l="l" t="t" r="r" b="b"/>
              <a:pathLst>
                <a:path w="4454" h="334" extrusionOk="0">
                  <a:moveTo>
                    <a:pt x="167" y="0"/>
                  </a:moveTo>
                  <a:cubicBezTo>
                    <a:pt x="72" y="0"/>
                    <a:pt x="0" y="72"/>
                    <a:pt x="0" y="167"/>
                  </a:cubicBezTo>
                  <a:cubicBezTo>
                    <a:pt x="0" y="250"/>
                    <a:pt x="72" y="334"/>
                    <a:pt x="167" y="334"/>
                  </a:cubicBezTo>
                  <a:lnTo>
                    <a:pt x="4286" y="334"/>
                  </a:lnTo>
                  <a:cubicBezTo>
                    <a:pt x="4382" y="334"/>
                    <a:pt x="4453" y="250"/>
                    <a:pt x="4453" y="167"/>
                  </a:cubicBezTo>
                  <a:cubicBezTo>
                    <a:pt x="4453" y="72"/>
                    <a:pt x="4382" y="0"/>
                    <a:pt x="4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2"/>
            <p:cNvSpPr/>
            <p:nvPr/>
          </p:nvSpPr>
          <p:spPr>
            <a:xfrm>
              <a:off x="3641786" y="1725600"/>
              <a:ext cx="141659" cy="10623"/>
            </a:xfrm>
            <a:custGeom>
              <a:avLst/>
              <a:gdLst/>
              <a:ahLst/>
              <a:cxnLst/>
              <a:rect l="l" t="t" r="r" b="b"/>
              <a:pathLst>
                <a:path w="4454" h="334" extrusionOk="0">
                  <a:moveTo>
                    <a:pt x="167" y="0"/>
                  </a:moveTo>
                  <a:cubicBezTo>
                    <a:pt x="72" y="0"/>
                    <a:pt x="0" y="72"/>
                    <a:pt x="0" y="167"/>
                  </a:cubicBezTo>
                  <a:cubicBezTo>
                    <a:pt x="0" y="250"/>
                    <a:pt x="72" y="334"/>
                    <a:pt x="167" y="334"/>
                  </a:cubicBezTo>
                  <a:lnTo>
                    <a:pt x="4286" y="334"/>
                  </a:lnTo>
                  <a:cubicBezTo>
                    <a:pt x="4382" y="334"/>
                    <a:pt x="4453" y="250"/>
                    <a:pt x="4453" y="167"/>
                  </a:cubicBezTo>
                  <a:cubicBezTo>
                    <a:pt x="4453" y="72"/>
                    <a:pt x="4382" y="0"/>
                    <a:pt x="4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42"/>
          <p:cNvGrpSpPr/>
          <p:nvPr/>
        </p:nvGrpSpPr>
        <p:grpSpPr>
          <a:xfrm>
            <a:off x="5121339" y="2616929"/>
            <a:ext cx="379764" cy="337684"/>
            <a:chOff x="5585861" y="2905929"/>
            <a:chExt cx="379764" cy="337684"/>
          </a:xfrm>
        </p:grpSpPr>
        <p:sp>
          <p:nvSpPr>
            <p:cNvPr id="683" name="Google Shape;683;p42"/>
            <p:cNvSpPr/>
            <p:nvPr/>
          </p:nvSpPr>
          <p:spPr>
            <a:xfrm>
              <a:off x="5609734" y="3198096"/>
              <a:ext cx="11395" cy="45517"/>
            </a:xfrm>
            <a:custGeom>
              <a:avLst/>
              <a:gdLst/>
              <a:ahLst/>
              <a:cxnLst/>
              <a:rect l="l" t="t" r="r" b="b"/>
              <a:pathLst>
                <a:path w="358" h="1430" extrusionOk="0">
                  <a:moveTo>
                    <a:pt x="179" y="1"/>
                  </a:moveTo>
                  <a:cubicBezTo>
                    <a:pt x="95" y="1"/>
                    <a:pt x="0" y="72"/>
                    <a:pt x="0" y="180"/>
                  </a:cubicBezTo>
                  <a:lnTo>
                    <a:pt x="0" y="1251"/>
                  </a:lnTo>
                  <a:cubicBezTo>
                    <a:pt x="0" y="1334"/>
                    <a:pt x="72" y="1430"/>
                    <a:pt x="179" y="1430"/>
                  </a:cubicBezTo>
                  <a:cubicBezTo>
                    <a:pt x="286" y="1430"/>
                    <a:pt x="357" y="1358"/>
                    <a:pt x="357" y="1251"/>
                  </a:cubicBezTo>
                  <a:lnTo>
                    <a:pt x="357" y="180"/>
                  </a:lnTo>
                  <a:cubicBezTo>
                    <a:pt x="345" y="84"/>
                    <a:pt x="274"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2"/>
            <p:cNvSpPr/>
            <p:nvPr/>
          </p:nvSpPr>
          <p:spPr>
            <a:xfrm>
              <a:off x="5585861" y="3048431"/>
              <a:ext cx="205431" cy="195182"/>
            </a:xfrm>
            <a:custGeom>
              <a:avLst/>
              <a:gdLst/>
              <a:ahLst/>
              <a:cxnLst/>
              <a:rect l="l" t="t" r="r" b="b"/>
              <a:pathLst>
                <a:path w="6454" h="6132" extrusionOk="0">
                  <a:moveTo>
                    <a:pt x="5965" y="964"/>
                  </a:moveTo>
                  <a:lnTo>
                    <a:pt x="6025" y="1238"/>
                  </a:lnTo>
                  <a:cubicBezTo>
                    <a:pt x="6048" y="1298"/>
                    <a:pt x="6025" y="1369"/>
                    <a:pt x="5977" y="1417"/>
                  </a:cubicBezTo>
                  <a:lnTo>
                    <a:pt x="5870" y="1512"/>
                  </a:lnTo>
                  <a:lnTo>
                    <a:pt x="5632" y="1274"/>
                  </a:lnTo>
                  <a:lnTo>
                    <a:pt x="5965" y="964"/>
                  </a:lnTo>
                  <a:close/>
                  <a:moveTo>
                    <a:pt x="1834" y="333"/>
                  </a:moveTo>
                  <a:cubicBezTo>
                    <a:pt x="2119" y="333"/>
                    <a:pt x="2405" y="452"/>
                    <a:pt x="2608" y="667"/>
                  </a:cubicBezTo>
                  <a:cubicBezTo>
                    <a:pt x="2822" y="869"/>
                    <a:pt x="2941" y="1167"/>
                    <a:pt x="2977" y="1488"/>
                  </a:cubicBezTo>
                  <a:cubicBezTo>
                    <a:pt x="2989" y="1595"/>
                    <a:pt x="3000" y="1738"/>
                    <a:pt x="3012" y="1905"/>
                  </a:cubicBezTo>
                  <a:cubicBezTo>
                    <a:pt x="2822" y="1584"/>
                    <a:pt x="2524" y="1345"/>
                    <a:pt x="2119" y="1214"/>
                  </a:cubicBezTo>
                  <a:cubicBezTo>
                    <a:pt x="1822" y="1115"/>
                    <a:pt x="1565" y="1107"/>
                    <a:pt x="1481" y="1107"/>
                  </a:cubicBezTo>
                  <a:cubicBezTo>
                    <a:pt x="1465" y="1107"/>
                    <a:pt x="1455" y="1107"/>
                    <a:pt x="1453" y="1107"/>
                  </a:cubicBezTo>
                  <a:cubicBezTo>
                    <a:pt x="1405" y="1107"/>
                    <a:pt x="1369" y="1131"/>
                    <a:pt x="1334" y="1167"/>
                  </a:cubicBezTo>
                  <a:lnTo>
                    <a:pt x="1024" y="1500"/>
                  </a:lnTo>
                  <a:cubicBezTo>
                    <a:pt x="953" y="1572"/>
                    <a:pt x="965" y="1679"/>
                    <a:pt x="1024" y="1750"/>
                  </a:cubicBezTo>
                  <a:cubicBezTo>
                    <a:pt x="1058" y="1784"/>
                    <a:pt x="1100" y="1799"/>
                    <a:pt x="1143" y="1799"/>
                  </a:cubicBezTo>
                  <a:cubicBezTo>
                    <a:pt x="1190" y="1799"/>
                    <a:pt x="1237" y="1781"/>
                    <a:pt x="1274" y="1750"/>
                  </a:cubicBezTo>
                  <a:lnTo>
                    <a:pt x="1548" y="1488"/>
                  </a:lnTo>
                  <a:cubicBezTo>
                    <a:pt x="1762" y="1500"/>
                    <a:pt x="2500" y="1572"/>
                    <a:pt x="2774" y="2203"/>
                  </a:cubicBezTo>
                  <a:cubicBezTo>
                    <a:pt x="2715" y="2643"/>
                    <a:pt x="2334" y="2988"/>
                    <a:pt x="1857" y="2988"/>
                  </a:cubicBezTo>
                  <a:cubicBezTo>
                    <a:pt x="1334" y="2988"/>
                    <a:pt x="905" y="2560"/>
                    <a:pt x="905" y="2036"/>
                  </a:cubicBezTo>
                  <a:cubicBezTo>
                    <a:pt x="905" y="1941"/>
                    <a:pt x="822" y="1857"/>
                    <a:pt x="726" y="1857"/>
                  </a:cubicBezTo>
                  <a:cubicBezTo>
                    <a:pt x="703" y="1857"/>
                    <a:pt x="679" y="1857"/>
                    <a:pt x="667" y="1869"/>
                  </a:cubicBezTo>
                  <a:cubicBezTo>
                    <a:pt x="679" y="1726"/>
                    <a:pt x="691" y="1595"/>
                    <a:pt x="703" y="1488"/>
                  </a:cubicBezTo>
                  <a:cubicBezTo>
                    <a:pt x="726" y="1167"/>
                    <a:pt x="857" y="869"/>
                    <a:pt x="1060" y="667"/>
                  </a:cubicBezTo>
                  <a:cubicBezTo>
                    <a:pt x="1274" y="452"/>
                    <a:pt x="1560" y="333"/>
                    <a:pt x="1834" y="333"/>
                  </a:cubicBezTo>
                  <a:close/>
                  <a:moveTo>
                    <a:pt x="607" y="2346"/>
                  </a:moveTo>
                  <a:cubicBezTo>
                    <a:pt x="679" y="2667"/>
                    <a:pt x="869" y="2929"/>
                    <a:pt x="1131" y="3108"/>
                  </a:cubicBezTo>
                  <a:lnTo>
                    <a:pt x="1131" y="3298"/>
                  </a:lnTo>
                  <a:cubicBezTo>
                    <a:pt x="798" y="3239"/>
                    <a:pt x="560" y="3155"/>
                    <a:pt x="417" y="3096"/>
                  </a:cubicBezTo>
                  <a:cubicBezTo>
                    <a:pt x="393" y="3096"/>
                    <a:pt x="417" y="3084"/>
                    <a:pt x="417" y="3084"/>
                  </a:cubicBezTo>
                  <a:cubicBezTo>
                    <a:pt x="488" y="2881"/>
                    <a:pt x="548" y="2619"/>
                    <a:pt x="607" y="2346"/>
                  </a:cubicBezTo>
                  <a:close/>
                  <a:moveTo>
                    <a:pt x="3120" y="2346"/>
                  </a:moveTo>
                  <a:cubicBezTo>
                    <a:pt x="3167" y="2584"/>
                    <a:pt x="3227" y="2810"/>
                    <a:pt x="3286" y="3000"/>
                  </a:cubicBezTo>
                  <a:lnTo>
                    <a:pt x="2977" y="3298"/>
                  </a:lnTo>
                  <a:cubicBezTo>
                    <a:pt x="2941" y="3334"/>
                    <a:pt x="2881" y="3358"/>
                    <a:pt x="2834" y="3358"/>
                  </a:cubicBezTo>
                  <a:lnTo>
                    <a:pt x="2786" y="3358"/>
                  </a:lnTo>
                  <a:cubicBezTo>
                    <a:pt x="2691" y="3358"/>
                    <a:pt x="2596" y="3274"/>
                    <a:pt x="2596" y="3167"/>
                  </a:cubicBezTo>
                  <a:lnTo>
                    <a:pt x="2596" y="3108"/>
                  </a:lnTo>
                  <a:cubicBezTo>
                    <a:pt x="2858" y="2929"/>
                    <a:pt x="3048" y="2667"/>
                    <a:pt x="3120" y="2346"/>
                  </a:cubicBezTo>
                  <a:close/>
                  <a:moveTo>
                    <a:pt x="2262" y="3274"/>
                  </a:moveTo>
                  <a:cubicBezTo>
                    <a:pt x="2274" y="3381"/>
                    <a:pt x="2334" y="3465"/>
                    <a:pt x="2393" y="3524"/>
                  </a:cubicBezTo>
                  <a:lnTo>
                    <a:pt x="2119" y="3774"/>
                  </a:lnTo>
                  <a:cubicBezTo>
                    <a:pt x="2048" y="3852"/>
                    <a:pt x="1953" y="3890"/>
                    <a:pt x="1856" y="3890"/>
                  </a:cubicBezTo>
                  <a:cubicBezTo>
                    <a:pt x="1759" y="3890"/>
                    <a:pt x="1661" y="3852"/>
                    <a:pt x="1584" y="3774"/>
                  </a:cubicBezTo>
                  <a:lnTo>
                    <a:pt x="1429" y="3631"/>
                  </a:lnTo>
                  <a:cubicBezTo>
                    <a:pt x="1453" y="3584"/>
                    <a:pt x="1465" y="3524"/>
                    <a:pt x="1465" y="3465"/>
                  </a:cubicBezTo>
                  <a:lnTo>
                    <a:pt x="1465" y="3274"/>
                  </a:lnTo>
                  <a:cubicBezTo>
                    <a:pt x="1584" y="3322"/>
                    <a:pt x="1727" y="3334"/>
                    <a:pt x="1857" y="3334"/>
                  </a:cubicBezTo>
                  <a:cubicBezTo>
                    <a:pt x="1988" y="3334"/>
                    <a:pt x="2119" y="3322"/>
                    <a:pt x="2262" y="3274"/>
                  </a:cubicBezTo>
                  <a:close/>
                  <a:moveTo>
                    <a:pt x="1857" y="0"/>
                  </a:moveTo>
                  <a:cubicBezTo>
                    <a:pt x="1072" y="0"/>
                    <a:pt x="429" y="619"/>
                    <a:pt x="369" y="1464"/>
                  </a:cubicBezTo>
                  <a:cubicBezTo>
                    <a:pt x="333" y="1810"/>
                    <a:pt x="214" y="2536"/>
                    <a:pt x="72" y="2941"/>
                  </a:cubicBezTo>
                  <a:cubicBezTo>
                    <a:pt x="0" y="3119"/>
                    <a:pt x="83" y="3310"/>
                    <a:pt x="262" y="3405"/>
                  </a:cubicBezTo>
                  <a:cubicBezTo>
                    <a:pt x="393" y="3465"/>
                    <a:pt x="595" y="3536"/>
                    <a:pt x="857" y="3596"/>
                  </a:cubicBezTo>
                  <a:lnTo>
                    <a:pt x="405" y="3822"/>
                  </a:lnTo>
                  <a:cubicBezTo>
                    <a:pt x="155" y="3941"/>
                    <a:pt x="12" y="4191"/>
                    <a:pt x="12" y="4477"/>
                  </a:cubicBezTo>
                  <a:lnTo>
                    <a:pt x="12" y="5953"/>
                  </a:lnTo>
                  <a:cubicBezTo>
                    <a:pt x="12" y="6036"/>
                    <a:pt x="83" y="6132"/>
                    <a:pt x="191" y="6132"/>
                  </a:cubicBezTo>
                  <a:cubicBezTo>
                    <a:pt x="274" y="6132"/>
                    <a:pt x="369" y="6048"/>
                    <a:pt x="369" y="5953"/>
                  </a:cubicBezTo>
                  <a:lnTo>
                    <a:pt x="369" y="4477"/>
                  </a:lnTo>
                  <a:cubicBezTo>
                    <a:pt x="369" y="4322"/>
                    <a:pt x="441" y="4191"/>
                    <a:pt x="572" y="4131"/>
                  </a:cubicBezTo>
                  <a:lnTo>
                    <a:pt x="1155" y="3834"/>
                  </a:lnTo>
                  <a:lnTo>
                    <a:pt x="1369" y="4024"/>
                  </a:lnTo>
                  <a:cubicBezTo>
                    <a:pt x="1512" y="4167"/>
                    <a:pt x="1691" y="4239"/>
                    <a:pt x="1869" y="4239"/>
                  </a:cubicBezTo>
                  <a:cubicBezTo>
                    <a:pt x="2048" y="4239"/>
                    <a:pt x="2238" y="4167"/>
                    <a:pt x="2381" y="4024"/>
                  </a:cubicBezTo>
                  <a:lnTo>
                    <a:pt x="2715" y="3691"/>
                  </a:lnTo>
                  <a:lnTo>
                    <a:pt x="2834" y="3691"/>
                  </a:lnTo>
                  <a:cubicBezTo>
                    <a:pt x="2977" y="3691"/>
                    <a:pt x="3108" y="3631"/>
                    <a:pt x="3215" y="3536"/>
                  </a:cubicBezTo>
                  <a:lnTo>
                    <a:pt x="5382" y="1488"/>
                  </a:lnTo>
                  <a:lnTo>
                    <a:pt x="5632" y="1738"/>
                  </a:lnTo>
                  <a:lnTo>
                    <a:pt x="2893" y="4477"/>
                  </a:lnTo>
                  <a:cubicBezTo>
                    <a:pt x="2715" y="4655"/>
                    <a:pt x="2631" y="4882"/>
                    <a:pt x="2631" y="5132"/>
                  </a:cubicBezTo>
                  <a:lnTo>
                    <a:pt x="2631" y="5929"/>
                  </a:lnTo>
                  <a:cubicBezTo>
                    <a:pt x="2631" y="6025"/>
                    <a:pt x="2703" y="6108"/>
                    <a:pt x="2810" y="6108"/>
                  </a:cubicBezTo>
                  <a:cubicBezTo>
                    <a:pt x="2893" y="6108"/>
                    <a:pt x="2989" y="6036"/>
                    <a:pt x="2989" y="5929"/>
                  </a:cubicBezTo>
                  <a:lnTo>
                    <a:pt x="2989" y="5132"/>
                  </a:lnTo>
                  <a:cubicBezTo>
                    <a:pt x="2989" y="4977"/>
                    <a:pt x="3048" y="4834"/>
                    <a:pt x="3155" y="4727"/>
                  </a:cubicBezTo>
                  <a:lnTo>
                    <a:pt x="6227" y="1643"/>
                  </a:lnTo>
                  <a:cubicBezTo>
                    <a:pt x="6370" y="1512"/>
                    <a:pt x="6429" y="1310"/>
                    <a:pt x="6382" y="1131"/>
                  </a:cubicBezTo>
                  <a:lnTo>
                    <a:pt x="6263" y="679"/>
                  </a:lnTo>
                  <a:lnTo>
                    <a:pt x="6382" y="572"/>
                  </a:lnTo>
                  <a:cubicBezTo>
                    <a:pt x="6453" y="512"/>
                    <a:pt x="6453" y="393"/>
                    <a:pt x="6382" y="321"/>
                  </a:cubicBezTo>
                  <a:cubicBezTo>
                    <a:pt x="6352" y="286"/>
                    <a:pt x="6307" y="268"/>
                    <a:pt x="6261" y="268"/>
                  </a:cubicBezTo>
                  <a:cubicBezTo>
                    <a:pt x="6215" y="268"/>
                    <a:pt x="6168" y="286"/>
                    <a:pt x="6132" y="321"/>
                  </a:cubicBezTo>
                  <a:lnTo>
                    <a:pt x="3572" y="2738"/>
                  </a:lnTo>
                  <a:cubicBezTo>
                    <a:pt x="3453" y="2322"/>
                    <a:pt x="3358" y="1750"/>
                    <a:pt x="3346" y="1464"/>
                  </a:cubicBezTo>
                  <a:cubicBezTo>
                    <a:pt x="3286" y="631"/>
                    <a:pt x="2643"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2"/>
            <p:cNvSpPr/>
            <p:nvPr/>
          </p:nvSpPr>
          <p:spPr>
            <a:xfrm>
              <a:off x="5740078" y="2905929"/>
              <a:ext cx="225547" cy="189516"/>
            </a:xfrm>
            <a:custGeom>
              <a:avLst/>
              <a:gdLst/>
              <a:ahLst/>
              <a:cxnLst/>
              <a:rect l="l" t="t" r="r" b="b"/>
              <a:pathLst>
                <a:path w="7086" h="5954" extrusionOk="0">
                  <a:moveTo>
                    <a:pt x="549" y="0"/>
                  </a:moveTo>
                  <a:cubicBezTo>
                    <a:pt x="251" y="0"/>
                    <a:pt x="1" y="250"/>
                    <a:pt x="1" y="548"/>
                  </a:cubicBezTo>
                  <a:lnTo>
                    <a:pt x="1" y="5072"/>
                  </a:lnTo>
                  <a:cubicBezTo>
                    <a:pt x="1" y="5156"/>
                    <a:pt x="72" y="5251"/>
                    <a:pt x="180" y="5251"/>
                  </a:cubicBezTo>
                  <a:cubicBezTo>
                    <a:pt x="263" y="5251"/>
                    <a:pt x="358" y="5179"/>
                    <a:pt x="358" y="5072"/>
                  </a:cubicBezTo>
                  <a:lnTo>
                    <a:pt x="358" y="548"/>
                  </a:lnTo>
                  <a:cubicBezTo>
                    <a:pt x="358" y="441"/>
                    <a:pt x="441" y="357"/>
                    <a:pt x="549" y="357"/>
                  </a:cubicBezTo>
                  <a:lnTo>
                    <a:pt x="6537" y="357"/>
                  </a:lnTo>
                  <a:cubicBezTo>
                    <a:pt x="6645" y="357"/>
                    <a:pt x="6728" y="441"/>
                    <a:pt x="6728" y="548"/>
                  </a:cubicBezTo>
                  <a:lnTo>
                    <a:pt x="6728" y="5394"/>
                  </a:lnTo>
                  <a:cubicBezTo>
                    <a:pt x="6728" y="5501"/>
                    <a:pt x="6645" y="5596"/>
                    <a:pt x="6537" y="5596"/>
                  </a:cubicBezTo>
                  <a:lnTo>
                    <a:pt x="2108" y="5596"/>
                  </a:lnTo>
                  <a:cubicBezTo>
                    <a:pt x="2025" y="5596"/>
                    <a:pt x="1930" y="5668"/>
                    <a:pt x="1930" y="5775"/>
                  </a:cubicBezTo>
                  <a:cubicBezTo>
                    <a:pt x="1930" y="5870"/>
                    <a:pt x="2013" y="5953"/>
                    <a:pt x="2108" y="5953"/>
                  </a:cubicBezTo>
                  <a:lnTo>
                    <a:pt x="6537" y="5953"/>
                  </a:lnTo>
                  <a:cubicBezTo>
                    <a:pt x="6835" y="5953"/>
                    <a:pt x="7085" y="5691"/>
                    <a:pt x="7085" y="5394"/>
                  </a:cubicBezTo>
                  <a:lnTo>
                    <a:pt x="7085" y="548"/>
                  </a:lnTo>
                  <a:cubicBezTo>
                    <a:pt x="7085" y="238"/>
                    <a:pt x="6847" y="0"/>
                    <a:pt x="65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2"/>
            <p:cNvSpPr/>
            <p:nvPr/>
          </p:nvSpPr>
          <p:spPr>
            <a:xfrm>
              <a:off x="5793902" y="2928464"/>
              <a:ext cx="131553" cy="130598"/>
            </a:xfrm>
            <a:custGeom>
              <a:avLst/>
              <a:gdLst/>
              <a:ahLst/>
              <a:cxnLst/>
              <a:rect l="l" t="t" r="r" b="b"/>
              <a:pathLst>
                <a:path w="4133" h="4103" extrusionOk="0">
                  <a:moveTo>
                    <a:pt x="1870" y="757"/>
                  </a:moveTo>
                  <a:cubicBezTo>
                    <a:pt x="2227" y="757"/>
                    <a:pt x="2537" y="876"/>
                    <a:pt x="2811" y="1090"/>
                  </a:cubicBezTo>
                  <a:lnTo>
                    <a:pt x="1751" y="2150"/>
                  </a:lnTo>
                  <a:cubicBezTo>
                    <a:pt x="1679" y="2221"/>
                    <a:pt x="1679" y="2328"/>
                    <a:pt x="1751" y="2400"/>
                  </a:cubicBezTo>
                  <a:cubicBezTo>
                    <a:pt x="1775" y="2424"/>
                    <a:pt x="1822" y="2447"/>
                    <a:pt x="1870" y="2447"/>
                  </a:cubicBezTo>
                  <a:cubicBezTo>
                    <a:pt x="1918" y="2447"/>
                    <a:pt x="1953" y="2424"/>
                    <a:pt x="1989" y="2400"/>
                  </a:cubicBezTo>
                  <a:lnTo>
                    <a:pt x="2513" y="1876"/>
                  </a:lnTo>
                  <a:cubicBezTo>
                    <a:pt x="2584" y="1995"/>
                    <a:pt x="2632" y="2126"/>
                    <a:pt x="2632" y="2281"/>
                  </a:cubicBezTo>
                  <a:cubicBezTo>
                    <a:pt x="2632" y="2697"/>
                    <a:pt x="2287" y="3043"/>
                    <a:pt x="1870" y="3043"/>
                  </a:cubicBezTo>
                  <a:cubicBezTo>
                    <a:pt x="1453" y="3043"/>
                    <a:pt x="1108" y="2697"/>
                    <a:pt x="1108" y="2281"/>
                  </a:cubicBezTo>
                  <a:cubicBezTo>
                    <a:pt x="1108" y="1864"/>
                    <a:pt x="1453" y="1519"/>
                    <a:pt x="1870" y="1519"/>
                  </a:cubicBezTo>
                  <a:cubicBezTo>
                    <a:pt x="1953" y="1519"/>
                    <a:pt x="2049" y="1447"/>
                    <a:pt x="2049" y="1340"/>
                  </a:cubicBezTo>
                  <a:cubicBezTo>
                    <a:pt x="2049" y="1233"/>
                    <a:pt x="1977" y="1162"/>
                    <a:pt x="1870" y="1162"/>
                  </a:cubicBezTo>
                  <a:cubicBezTo>
                    <a:pt x="1263" y="1162"/>
                    <a:pt x="763" y="1650"/>
                    <a:pt x="763" y="2269"/>
                  </a:cubicBezTo>
                  <a:cubicBezTo>
                    <a:pt x="763" y="2876"/>
                    <a:pt x="1263" y="3364"/>
                    <a:pt x="1870" y="3364"/>
                  </a:cubicBezTo>
                  <a:cubicBezTo>
                    <a:pt x="2477" y="3364"/>
                    <a:pt x="2965" y="2876"/>
                    <a:pt x="2965" y="2269"/>
                  </a:cubicBezTo>
                  <a:cubicBezTo>
                    <a:pt x="2965" y="2031"/>
                    <a:pt x="2894" y="1804"/>
                    <a:pt x="2763" y="1614"/>
                  </a:cubicBezTo>
                  <a:lnTo>
                    <a:pt x="3049" y="1328"/>
                  </a:lnTo>
                  <a:cubicBezTo>
                    <a:pt x="3251" y="1578"/>
                    <a:pt x="3370" y="1912"/>
                    <a:pt x="3370" y="2269"/>
                  </a:cubicBezTo>
                  <a:cubicBezTo>
                    <a:pt x="3370" y="3102"/>
                    <a:pt x="2703" y="3769"/>
                    <a:pt x="1870" y="3769"/>
                  </a:cubicBezTo>
                  <a:cubicBezTo>
                    <a:pt x="1036" y="3769"/>
                    <a:pt x="370" y="3102"/>
                    <a:pt x="370" y="2269"/>
                  </a:cubicBezTo>
                  <a:cubicBezTo>
                    <a:pt x="370" y="1435"/>
                    <a:pt x="1036" y="757"/>
                    <a:pt x="1870" y="757"/>
                  </a:cubicBezTo>
                  <a:close/>
                  <a:moveTo>
                    <a:pt x="3924" y="1"/>
                  </a:moveTo>
                  <a:cubicBezTo>
                    <a:pt x="3879" y="1"/>
                    <a:pt x="3834" y="19"/>
                    <a:pt x="3799" y="54"/>
                  </a:cubicBezTo>
                  <a:lnTo>
                    <a:pt x="3537" y="328"/>
                  </a:lnTo>
                  <a:lnTo>
                    <a:pt x="3537" y="197"/>
                  </a:lnTo>
                  <a:cubicBezTo>
                    <a:pt x="3537" y="102"/>
                    <a:pt x="3453" y="19"/>
                    <a:pt x="3358" y="19"/>
                  </a:cubicBezTo>
                  <a:cubicBezTo>
                    <a:pt x="3263" y="19"/>
                    <a:pt x="3180" y="90"/>
                    <a:pt x="3180" y="197"/>
                  </a:cubicBezTo>
                  <a:lnTo>
                    <a:pt x="3180" y="685"/>
                  </a:lnTo>
                  <a:lnTo>
                    <a:pt x="3037" y="816"/>
                  </a:lnTo>
                  <a:cubicBezTo>
                    <a:pt x="2715" y="554"/>
                    <a:pt x="2310" y="388"/>
                    <a:pt x="1870" y="388"/>
                  </a:cubicBezTo>
                  <a:cubicBezTo>
                    <a:pt x="834" y="388"/>
                    <a:pt x="1" y="1221"/>
                    <a:pt x="1" y="2245"/>
                  </a:cubicBezTo>
                  <a:cubicBezTo>
                    <a:pt x="1" y="3269"/>
                    <a:pt x="834" y="4102"/>
                    <a:pt x="1870" y="4102"/>
                  </a:cubicBezTo>
                  <a:cubicBezTo>
                    <a:pt x="2894" y="4102"/>
                    <a:pt x="3727" y="3269"/>
                    <a:pt x="3727" y="2245"/>
                  </a:cubicBezTo>
                  <a:cubicBezTo>
                    <a:pt x="3727" y="1804"/>
                    <a:pt x="3561" y="1388"/>
                    <a:pt x="3299" y="1066"/>
                  </a:cubicBezTo>
                  <a:lnTo>
                    <a:pt x="3430" y="935"/>
                  </a:lnTo>
                  <a:lnTo>
                    <a:pt x="3918" y="935"/>
                  </a:lnTo>
                  <a:cubicBezTo>
                    <a:pt x="4013" y="935"/>
                    <a:pt x="4096" y="864"/>
                    <a:pt x="4096" y="757"/>
                  </a:cubicBezTo>
                  <a:cubicBezTo>
                    <a:pt x="4084" y="673"/>
                    <a:pt x="4013" y="578"/>
                    <a:pt x="3918" y="578"/>
                  </a:cubicBezTo>
                  <a:lnTo>
                    <a:pt x="3787" y="578"/>
                  </a:lnTo>
                  <a:lnTo>
                    <a:pt x="4049" y="316"/>
                  </a:lnTo>
                  <a:cubicBezTo>
                    <a:pt x="4132" y="245"/>
                    <a:pt x="4132" y="138"/>
                    <a:pt x="4049" y="54"/>
                  </a:cubicBezTo>
                  <a:cubicBezTo>
                    <a:pt x="4013" y="19"/>
                    <a:pt x="3968" y="1"/>
                    <a:pt x="39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87" name="Google Shape;687;p42"/>
          <p:cNvCxnSpPr>
            <a:stCxn id="629" idx="3"/>
            <a:endCxn id="626" idx="1"/>
          </p:cNvCxnSpPr>
          <p:nvPr/>
        </p:nvCxnSpPr>
        <p:spPr>
          <a:xfrm rot="10800000" flipH="1">
            <a:off x="2364300" y="2047600"/>
            <a:ext cx="978900" cy="722100"/>
          </a:xfrm>
          <a:prstGeom prst="bentConnector3">
            <a:avLst>
              <a:gd name="adj1" fmla="val 50004"/>
            </a:avLst>
          </a:prstGeom>
          <a:noFill/>
          <a:ln w="38100" cap="flat" cmpd="sng">
            <a:solidFill>
              <a:schemeClr val="dk1"/>
            </a:solidFill>
            <a:prstDash val="solid"/>
            <a:round/>
            <a:headEnd type="none" w="med" len="med"/>
            <a:tailEnd type="triangle" w="med" len="med"/>
          </a:ln>
        </p:spPr>
      </p:cxnSp>
      <p:cxnSp>
        <p:nvCxnSpPr>
          <p:cNvPr id="688" name="Google Shape;688;p42"/>
          <p:cNvCxnSpPr>
            <a:stCxn id="629" idx="3"/>
            <a:endCxn id="625" idx="1"/>
          </p:cNvCxnSpPr>
          <p:nvPr/>
        </p:nvCxnSpPr>
        <p:spPr>
          <a:xfrm>
            <a:off x="2364300" y="2769700"/>
            <a:ext cx="978900" cy="814800"/>
          </a:xfrm>
          <a:prstGeom prst="bentConnector3">
            <a:avLst>
              <a:gd name="adj1" fmla="val 50004"/>
            </a:avLst>
          </a:prstGeom>
          <a:noFill/>
          <a:ln w="38100" cap="flat" cmpd="sng">
            <a:solidFill>
              <a:schemeClr val="dk1"/>
            </a:solidFill>
            <a:prstDash val="solid"/>
            <a:round/>
            <a:headEnd type="none" w="med" len="med"/>
            <a:tailEnd type="triangle" w="med" len="med"/>
          </a:ln>
        </p:spPr>
      </p:cxnSp>
      <p:cxnSp>
        <p:nvCxnSpPr>
          <p:cNvPr id="689" name="Google Shape;689;p42"/>
          <p:cNvCxnSpPr>
            <a:stCxn id="625" idx="0"/>
            <a:endCxn id="626" idx="2"/>
          </p:cNvCxnSpPr>
          <p:nvPr/>
        </p:nvCxnSpPr>
        <p:spPr>
          <a:xfrm rot="-5400000">
            <a:off x="3203175" y="2815750"/>
            <a:ext cx="908700" cy="600"/>
          </a:xfrm>
          <a:prstGeom prst="bentConnector3">
            <a:avLst>
              <a:gd name="adj1" fmla="val 50006"/>
            </a:avLst>
          </a:prstGeom>
          <a:noFill/>
          <a:ln w="38100" cap="flat" cmpd="sng">
            <a:solidFill>
              <a:schemeClr val="dk1"/>
            </a:solidFill>
            <a:prstDash val="solid"/>
            <a:round/>
            <a:headEnd type="none" w="med" len="med"/>
            <a:tailEnd type="none" w="med" len="med"/>
          </a:ln>
        </p:spPr>
      </p:cxnSp>
      <p:cxnSp>
        <p:nvCxnSpPr>
          <p:cNvPr id="690" name="Google Shape;690;p42"/>
          <p:cNvCxnSpPr>
            <a:endCxn id="628" idx="1"/>
          </p:cNvCxnSpPr>
          <p:nvPr/>
        </p:nvCxnSpPr>
        <p:spPr>
          <a:xfrm rot="10800000" flipH="1">
            <a:off x="3652975" y="2785775"/>
            <a:ext cx="1344300" cy="4500"/>
          </a:xfrm>
          <a:prstGeom prst="straightConnector1">
            <a:avLst/>
          </a:prstGeom>
          <a:noFill/>
          <a:ln w="38100" cap="flat" cmpd="sng">
            <a:solidFill>
              <a:schemeClr val="dk1"/>
            </a:solidFill>
            <a:prstDash val="solid"/>
            <a:round/>
            <a:headEnd type="none" w="med" len="med"/>
            <a:tailEnd type="triangle" w="med" len="med"/>
          </a:ln>
        </p:spPr>
      </p:cxnSp>
      <p:cxnSp>
        <p:nvCxnSpPr>
          <p:cNvPr id="691" name="Google Shape;691;p42"/>
          <p:cNvCxnSpPr>
            <a:stCxn id="627" idx="3"/>
            <a:endCxn id="626" idx="0"/>
          </p:cNvCxnSpPr>
          <p:nvPr/>
        </p:nvCxnSpPr>
        <p:spPr>
          <a:xfrm rot="10800000">
            <a:off x="3657300" y="1733700"/>
            <a:ext cx="4368600" cy="1019700"/>
          </a:xfrm>
          <a:prstGeom prst="bentConnector4">
            <a:avLst>
              <a:gd name="adj1" fmla="val -5451"/>
              <a:gd name="adj2" fmla="val 150235"/>
            </a:avLst>
          </a:prstGeom>
          <a:noFill/>
          <a:ln w="38100" cap="flat" cmpd="sng">
            <a:solidFill>
              <a:schemeClr val="dk1"/>
            </a:solidFill>
            <a:prstDash val="solid"/>
            <a:round/>
            <a:headEnd type="none" w="med" len="med"/>
            <a:tailEnd type="triangle" w="med" len="med"/>
          </a:ln>
        </p:spPr>
      </p:cxnSp>
      <p:cxnSp>
        <p:nvCxnSpPr>
          <p:cNvPr id="692" name="Google Shape;692;p42"/>
          <p:cNvCxnSpPr>
            <a:stCxn id="627" idx="3"/>
            <a:endCxn id="625" idx="2"/>
          </p:cNvCxnSpPr>
          <p:nvPr/>
        </p:nvCxnSpPr>
        <p:spPr>
          <a:xfrm flipH="1">
            <a:off x="3657300" y="2753400"/>
            <a:ext cx="4368600" cy="1144800"/>
          </a:xfrm>
          <a:prstGeom prst="bentConnector4">
            <a:avLst>
              <a:gd name="adj1" fmla="val -5451"/>
              <a:gd name="adj2" fmla="val 141239"/>
            </a:avLst>
          </a:prstGeom>
          <a:noFill/>
          <a:ln w="38100" cap="flat" cmpd="sng">
            <a:solidFill>
              <a:schemeClr val="dk1"/>
            </a:solidFill>
            <a:prstDash val="solid"/>
            <a:round/>
            <a:headEnd type="none" w="med" len="med"/>
            <a:tailEnd type="triangle" w="med" len="med"/>
          </a:ln>
        </p:spPr>
      </p:cxnSp>
      <p:sp>
        <p:nvSpPr>
          <p:cNvPr id="693" name="Google Shape;693;p4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43"/>
          <p:cNvSpPr txBox="1">
            <a:spLocks noGrp="1"/>
          </p:cNvSpPr>
          <p:nvPr>
            <p:ph type="title"/>
          </p:nvPr>
        </p:nvSpPr>
        <p:spPr>
          <a:xfrm>
            <a:off x="1897349" y="422350"/>
            <a:ext cx="5516601"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Website Features</a:t>
            </a:r>
            <a:endParaRPr dirty="0"/>
          </a:p>
        </p:txBody>
      </p:sp>
      <p:sp>
        <p:nvSpPr>
          <p:cNvPr id="699" name="Google Shape;699;p43"/>
          <p:cNvSpPr/>
          <p:nvPr/>
        </p:nvSpPr>
        <p:spPr>
          <a:xfrm>
            <a:off x="1075050" y="1273200"/>
            <a:ext cx="1644600" cy="1539600"/>
          </a:xfrm>
          <a:prstGeom prst="roundRect">
            <a:avLst>
              <a:gd name="adj" fmla="val 631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0" name="Google Shape;700;p43"/>
          <p:cNvPicPr preferRelativeResize="0"/>
          <p:nvPr/>
        </p:nvPicPr>
        <p:blipFill>
          <a:blip r:embed="rId3">
            <a:alphaModFix/>
          </a:blip>
          <a:stretch>
            <a:fillRect/>
          </a:stretch>
        </p:blipFill>
        <p:spPr>
          <a:xfrm>
            <a:off x="6814700" y="3250525"/>
            <a:ext cx="2160600" cy="1513800"/>
          </a:xfrm>
          <a:prstGeom prst="roundRect">
            <a:avLst>
              <a:gd name="adj" fmla="val 5881"/>
            </a:avLst>
          </a:prstGeom>
          <a:noFill/>
          <a:ln>
            <a:noFill/>
          </a:ln>
        </p:spPr>
      </p:pic>
      <p:pic>
        <p:nvPicPr>
          <p:cNvPr id="701" name="Google Shape;701;p43"/>
          <p:cNvPicPr preferRelativeResize="0"/>
          <p:nvPr/>
        </p:nvPicPr>
        <p:blipFill>
          <a:blip r:embed="rId4">
            <a:alphaModFix/>
          </a:blip>
          <a:stretch>
            <a:fillRect/>
          </a:stretch>
        </p:blipFill>
        <p:spPr>
          <a:xfrm>
            <a:off x="4108675" y="3250525"/>
            <a:ext cx="1994700" cy="1734300"/>
          </a:xfrm>
          <a:prstGeom prst="roundRect">
            <a:avLst>
              <a:gd name="adj" fmla="val 5626"/>
            </a:avLst>
          </a:prstGeom>
          <a:noFill/>
          <a:ln>
            <a:noFill/>
          </a:ln>
        </p:spPr>
      </p:pic>
      <p:sp>
        <p:nvSpPr>
          <p:cNvPr id="702" name="Google Shape;702;p43"/>
          <p:cNvSpPr/>
          <p:nvPr/>
        </p:nvSpPr>
        <p:spPr>
          <a:xfrm>
            <a:off x="5769350" y="1273200"/>
            <a:ext cx="1644600" cy="1539600"/>
          </a:xfrm>
          <a:prstGeom prst="roundRect">
            <a:avLst>
              <a:gd name="adj" fmla="val 364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3"/>
          <p:cNvSpPr/>
          <p:nvPr/>
        </p:nvSpPr>
        <p:spPr>
          <a:xfrm>
            <a:off x="641550" y="3487525"/>
            <a:ext cx="2511600" cy="1039800"/>
          </a:xfrm>
          <a:prstGeom prst="roundRect">
            <a:avLst>
              <a:gd name="adj" fmla="val 768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04" name="Google Shape;704;p43"/>
          <p:cNvCxnSpPr>
            <a:stCxn id="699" idx="2"/>
            <a:endCxn id="703" idx="0"/>
          </p:cNvCxnSpPr>
          <p:nvPr/>
        </p:nvCxnSpPr>
        <p:spPr>
          <a:xfrm>
            <a:off x="1897350" y="2812800"/>
            <a:ext cx="0" cy="674700"/>
          </a:xfrm>
          <a:prstGeom prst="straightConnector1">
            <a:avLst/>
          </a:prstGeom>
          <a:noFill/>
          <a:ln w="38100" cap="flat" cmpd="sng">
            <a:solidFill>
              <a:schemeClr val="dk1"/>
            </a:solidFill>
            <a:prstDash val="solid"/>
            <a:round/>
            <a:headEnd type="none" w="med" len="med"/>
            <a:tailEnd type="none" w="med" len="med"/>
          </a:ln>
        </p:spPr>
      </p:cxnSp>
      <p:cxnSp>
        <p:nvCxnSpPr>
          <p:cNvPr id="705" name="Google Shape;705;p43"/>
          <p:cNvCxnSpPr>
            <a:stCxn id="701" idx="0"/>
            <a:endCxn id="702" idx="2"/>
          </p:cNvCxnSpPr>
          <p:nvPr/>
        </p:nvCxnSpPr>
        <p:spPr>
          <a:xfrm rot="-5400000">
            <a:off x="5629975" y="2288875"/>
            <a:ext cx="437700" cy="1485600"/>
          </a:xfrm>
          <a:prstGeom prst="bentConnector3">
            <a:avLst>
              <a:gd name="adj1" fmla="val 50003"/>
            </a:avLst>
          </a:prstGeom>
          <a:noFill/>
          <a:ln w="38100" cap="flat" cmpd="sng">
            <a:solidFill>
              <a:schemeClr val="dk1"/>
            </a:solidFill>
            <a:prstDash val="solid"/>
            <a:round/>
            <a:headEnd type="none" w="med" len="med"/>
            <a:tailEnd type="none" w="med" len="med"/>
          </a:ln>
        </p:spPr>
      </p:cxnSp>
      <p:cxnSp>
        <p:nvCxnSpPr>
          <p:cNvPr id="706" name="Google Shape;706;p43"/>
          <p:cNvCxnSpPr>
            <a:endCxn id="702" idx="1"/>
          </p:cNvCxnSpPr>
          <p:nvPr/>
        </p:nvCxnSpPr>
        <p:spPr>
          <a:xfrm>
            <a:off x="2719550" y="2043000"/>
            <a:ext cx="3049800" cy="0"/>
          </a:xfrm>
          <a:prstGeom prst="straightConnector1">
            <a:avLst/>
          </a:prstGeom>
          <a:noFill/>
          <a:ln w="38100" cap="flat" cmpd="sng">
            <a:solidFill>
              <a:schemeClr val="dk1"/>
            </a:solidFill>
            <a:prstDash val="solid"/>
            <a:round/>
            <a:headEnd type="none" w="med" len="med"/>
            <a:tailEnd type="none" w="med" len="med"/>
          </a:ln>
        </p:spPr>
      </p:cxnSp>
      <p:cxnSp>
        <p:nvCxnSpPr>
          <p:cNvPr id="707" name="Google Shape;707;p43"/>
          <p:cNvCxnSpPr>
            <a:stCxn id="702" idx="2"/>
            <a:endCxn id="700" idx="0"/>
          </p:cNvCxnSpPr>
          <p:nvPr/>
        </p:nvCxnSpPr>
        <p:spPr>
          <a:xfrm rot="-5400000" flipH="1">
            <a:off x="7024400" y="2380050"/>
            <a:ext cx="437700" cy="1303200"/>
          </a:xfrm>
          <a:prstGeom prst="bentConnector3">
            <a:avLst>
              <a:gd name="adj1" fmla="val 50003"/>
            </a:avLst>
          </a:prstGeom>
          <a:noFill/>
          <a:ln w="38100" cap="flat" cmpd="sng">
            <a:solidFill>
              <a:schemeClr val="dk1"/>
            </a:solidFill>
            <a:prstDash val="solid"/>
            <a:round/>
            <a:headEnd type="none" w="med" len="med"/>
            <a:tailEnd type="none" w="med" len="med"/>
          </a:ln>
        </p:spPr>
      </p:cxnSp>
      <p:sp>
        <p:nvSpPr>
          <p:cNvPr id="708" name="Google Shape;708;p43"/>
          <p:cNvSpPr txBox="1">
            <a:spLocks noGrp="1"/>
          </p:cNvSpPr>
          <p:nvPr>
            <p:ph type="subTitle" idx="9"/>
          </p:nvPr>
        </p:nvSpPr>
        <p:spPr>
          <a:xfrm>
            <a:off x="1373250" y="3751525"/>
            <a:ext cx="1779900" cy="51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400"/>
              <a:t>Data Transparency and Manipulation</a:t>
            </a:r>
            <a:endParaRPr sz="1400"/>
          </a:p>
        </p:txBody>
      </p:sp>
      <p:grpSp>
        <p:nvGrpSpPr>
          <p:cNvPr id="709" name="Google Shape;709;p43"/>
          <p:cNvGrpSpPr/>
          <p:nvPr/>
        </p:nvGrpSpPr>
        <p:grpSpPr>
          <a:xfrm>
            <a:off x="785997" y="3751535"/>
            <a:ext cx="509740" cy="511801"/>
            <a:chOff x="4206763" y="2450951"/>
            <a:chExt cx="322151" cy="322374"/>
          </a:xfrm>
        </p:grpSpPr>
        <p:sp>
          <p:nvSpPr>
            <p:cNvPr id="710" name="Google Shape;710;p43"/>
            <p:cNvSpPr/>
            <p:nvPr/>
          </p:nvSpPr>
          <p:spPr>
            <a:xfrm>
              <a:off x="4206763" y="2571650"/>
              <a:ext cx="322151" cy="201675"/>
            </a:xfrm>
            <a:custGeom>
              <a:avLst/>
              <a:gdLst/>
              <a:ahLst/>
              <a:cxnLst/>
              <a:rect l="l" t="t" r="r" b="b"/>
              <a:pathLst>
                <a:path w="10121" h="6336" extrusionOk="0">
                  <a:moveTo>
                    <a:pt x="2691" y="2847"/>
                  </a:moveTo>
                  <a:lnTo>
                    <a:pt x="2691" y="6037"/>
                  </a:lnTo>
                  <a:lnTo>
                    <a:pt x="1393" y="6037"/>
                  </a:lnTo>
                  <a:lnTo>
                    <a:pt x="1393" y="2847"/>
                  </a:lnTo>
                  <a:close/>
                  <a:moveTo>
                    <a:pt x="5703" y="2049"/>
                  </a:moveTo>
                  <a:lnTo>
                    <a:pt x="5703" y="6037"/>
                  </a:lnTo>
                  <a:lnTo>
                    <a:pt x="4406" y="6037"/>
                  </a:lnTo>
                  <a:lnTo>
                    <a:pt x="4406" y="2049"/>
                  </a:lnTo>
                  <a:close/>
                  <a:moveTo>
                    <a:pt x="8704" y="299"/>
                  </a:moveTo>
                  <a:lnTo>
                    <a:pt x="8704" y="6037"/>
                  </a:lnTo>
                  <a:lnTo>
                    <a:pt x="7406" y="6037"/>
                  </a:lnTo>
                  <a:lnTo>
                    <a:pt x="7406" y="299"/>
                  </a:lnTo>
                  <a:close/>
                  <a:moveTo>
                    <a:pt x="7275" y="1"/>
                  </a:moveTo>
                  <a:cubicBezTo>
                    <a:pt x="7192" y="1"/>
                    <a:pt x="7132" y="61"/>
                    <a:pt x="7132" y="156"/>
                  </a:cubicBezTo>
                  <a:lnTo>
                    <a:pt x="7132" y="6037"/>
                  </a:lnTo>
                  <a:lnTo>
                    <a:pt x="6001" y="6037"/>
                  </a:lnTo>
                  <a:lnTo>
                    <a:pt x="6001" y="1894"/>
                  </a:lnTo>
                  <a:cubicBezTo>
                    <a:pt x="6001" y="1811"/>
                    <a:pt x="5941" y="1751"/>
                    <a:pt x="5846" y="1751"/>
                  </a:cubicBezTo>
                  <a:lnTo>
                    <a:pt x="4275" y="1751"/>
                  </a:lnTo>
                  <a:cubicBezTo>
                    <a:pt x="4179" y="1751"/>
                    <a:pt x="4120" y="1811"/>
                    <a:pt x="4120" y="1894"/>
                  </a:cubicBezTo>
                  <a:lnTo>
                    <a:pt x="4120" y="6037"/>
                  </a:lnTo>
                  <a:lnTo>
                    <a:pt x="2989" y="6037"/>
                  </a:lnTo>
                  <a:lnTo>
                    <a:pt x="2989" y="2704"/>
                  </a:lnTo>
                  <a:cubicBezTo>
                    <a:pt x="2989" y="2608"/>
                    <a:pt x="2929" y="2549"/>
                    <a:pt x="2846" y="2549"/>
                  </a:cubicBezTo>
                  <a:lnTo>
                    <a:pt x="1262" y="2549"/>
                  </a:lnTo>
                  <a:cubicBezTo>
                    <a:pt x="1167" y="2549"/>
                    <a:pt x="1119" y="2608"/>
                    <a:pt x="1119" y="2704"/>
                  </a:cubicBezTo>
                  <a:lnTo>
                    <a:pt x="1119" y="6037"/>
                  </a:lnTo>
                  <a:lnTo>
                    <a:pt x="143" y="6037"/>
                  </a:lnTo>
                  <a:cubicBezTo>
                    <a:pt x="60" y="6037"/>
                    <a:pt x="0" y="6097"/>
                    <a:pt x="0" y="6180"/>
                  </a:cubicBezTo>
                  <a:cubicBezTo>
                    <a:pt x="0" y="6276"/>
                    <a:pt x="60" y="6335"/>
                    <a:pt x="143" y="6335"/>
                  </a:cubicBezTo>
                  <a:lnTo>
                    <a:pt x="9966" y="6335"/>
                  </a:lnTo>
                  <a:cubicBezTo>
                    <a:pt x="10061" y="6335"/>
                    <a:pt x="10121" y="6276"/>
                    <a:pt x="10121" y="6180"/>
                  </a:cubicBezTo>
                  <a:cubicBezTo>
                    <a:pt x="10121" y="6109"/>
                    <a:pt x="10049" y="6037"/>
                    <a:pt x="9966" y="6037"/>
                  </a:cubicBezTo>
                  <a:lnTo>
                    <a:pt x="9001" y="6037"/>
                  </a:lnTo>
                  <a:lnTo>
                    <a:pt x="9001" y="156"/>
                  </a:lnTo>
                  <a:cubicBezTo>
                    <a:pt x="9001" y="61"/>
                    <a:pt x="8942" y="1"/>
                    <a:pt x="88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3"/>
            <p:cNvSpPr/>
            <p:nvPr/>
          </p:nvSpPr>
          <p:spPr>
            <a:xfrm>
              <a:off x="4210933" y="2450951"/>
              <a:ext cx="308878" cy="185537"/>
            </a:xfrm>
            <a:custGeom>
              <a:avLst/>
              <a:gdLst/>
              <a:ahLst/>
              <a:cxnLst/>
              <a:rect l="l" t="t" r="r" b="b"/>
              <a:pathLst>
                <a:path w="9704" h="5829" extrusionOk="0">
                  <a:moveTo>
                    <a:pt x="9212" y="1"/>
                  </a:moveTo>
                  <a:cubicBezTo>
                    <a:pt x="9189" y="1"/>
                    <a:pt x="9167" y="3"/>
                    <a:pt x="9144" y="7"/>
                  </a:cubicBezTo>
                  <a:lnTo>
                    <a:pt x="7870" y="162"/>
                  </a:lnTo>
                  <a:cubicBezTo>
                    <a:pt x="7620" y="197"/>
                    <a:pt x="7442" y="435"/>
                    <a:pt x="7477" y="685"/>
                  </a:cubicBezTo>
                  <a:cubicBezTo>
                    <a:pt x="7500" y="920"/>
                    <a:pt x="7711" y="1092"/>
                    <a:pt x="7944" y="1092"/>
                  </a:cubicBezTo>
                  <a:cubicBezTo>
                    <a:pt x="7959" y="1092"/>
                    <a:pt x="7974" y="1092"/>
                    <a:pt x="7989" y="1090"/>
                  </a:cubicBezTo>
                  <a:lnTo>
                    <a:pt x="8096" y="1066"/>
                  </a:lnTo>
                  <a:lnTo>
                    <a:pt x="8096" y="1066"/>
                  </a:lnTo>
                  <a:cubicBezTo>
                    <a:pt x="6537" y="2876"/>
                    <a:pt x="4691" y="3805"/>
                    <a:pt x="3382" y="4269"/>
                  </a:cubicBezTo>
                  <a:cubicBezTo>
                    <a:pt x="1739" y="4853"/>
                    <a:pt x="476" y="4912"/>
                    <a:pt x="465" y="4912"/>
                  </a:cubicBezTo>
                  <a:cubicBezTo>
                    <a:pt x="203" y="4924"/>
                    <a:pt x="0" y="5138"/>
                    <a:pt x="12" y="5388"/>
                  </a:cubicBezTo>
                  <a:cubicBezTo>
                    <a:pt x="36" y="5638"/>
                    <a:pt x="226" y="5829"/>
                    <a:pt x="476" y="5829"/>
                  </a:cubicBezTo>
                  <a:lnTo>
                    <a:pt x="488" y="5829"/>
                  </a:lnTo>
                  <a:cubicBezTo>
                    <a:pt x="548" y="5829"/>
                    <a:pt x="1893" y="5793"/>
                    <a:pt x="3667" y="5150"/>
                  </a:cubicBezTo>
                  <a:cubicBezTo>
                    <a:pt x="4656" y="4793"/>
                    <a:pt x="5596" y="4317"/>
                    <a:pt x="6442" y="3745"/>
                  </a:cubicBezTo>
                  <a:cubicBezTo>
                    <a:pt x="6525" y="3710"/>
                    <a:pt x="6537" y="3614"/>
                    <a:pt x="6489" y="3543"/>
                  </a:cubicBezTo>
                  <a:cubicBezTo>
                    <a:pt x="6458" y="3497"/>
                    <a:pt x="6413" y="3471"/>
                    <a:pt x="6365" y="3471"/>
                  </a:cubicBezTo>
                  <a:cubicBezTo>
                    <a:pt x="6339" y="3471"/>
                    <a:pt x="6312" y="3478"/>
                    <a:pt x="6287" y="3495"/>
                  </a:cubicBezTo>
                  <a:cubicBezTo>
                    <a:pt x="5453" y="4067"/>
                    <a:pt x="4537" y="4519"/>
                    <a:pt x="3560" y="4865"/>
                  </a:cubicBezTo>
                  <a:cubicBezTo>
                    <a:pt x="1834" y="5484"/>
                    <a:pt x="536" y="5519"/>
                    <a:pt x="476" y="5531"/>
                  </a:cubicBezTo>
                  <a:cubicBezTo>
                    <a:pt x="393" y="5531"/>
                    <a:pt x="310" y="5460"/>
                    <a:pt x="310" y="5377"/>
                  </a:cubicBezTo>
                  <a:cubicBezTo>
                    <a:pt x="310" y="5281"/>
                    <a:pt x="393" y="5210"/>
                    <a:pt x="476" y="5198"/>
                  </a:cubicBezTo>
                  <a:cubicBezTo>
                    <a:pt x="488" y="5198"/>
                    <a:pt x="1798" y="5150"/>
                    <a:pt x="3489" y="4543"/>
                  </a:cubicBezTo>
                  <a:cubicBezTo>
                    <a:pt x="4894" y="4031"/>
                    <a:pt x="6918" y="3007"/>
                    <a:pt x="8573" y="947"/>
                  </a:cubicBezTo>
                  <a:cubicBezTo>
                    <a:pt x="8664" y="856"/>
                    <a:pt x="8579" y="709"/>
                    <a:pt x="8456" y="709"/>
                  </a:cubicBezTo>
                  <a:cubicBezTo>
                    <a:pt x="8451" y="709"/>
                    <a:pt x="8447" y="709"/>
                    <a:pt x="8442" y="709"/>
                  </a:cubicBezTo>
                  <a:lnTo>
                    <a:pt x="7966" y="769"/>
                  </a:lnTo>
                  <a:cubicBezTo>
                    <a:pt x="7951" y="772"/>
                    <a:pt x="7937" y="774"/>
                    <a:pt x="7924" y="774"/>
                  </a:cubicBezTo>
                  <a:cubicBezTo>
                    <a:pt x="7850" y="774"/>
                    <a:pt x="7797" y="720"/>
                    <a:pt x="7787" y="650"/>
                  </a:cubicBezTo>
                  <a:cubicBezTo>
                    <a:pt x="7751" y="554"/>
                    <a:pt x="7835" y="459"/>
                    <a:pt x="7930" y="447"/>
                  </a:cubicBezTo>
                  <a:lnTo>
                    <a:pt x="9204" y="281"/>
                  </a:lnTo>
                  <a:cubicBezTo>
                    <a:pt x="9210" y="280"/>
                    <a:pt x="9216" y="280"/>
                    <a:pt x="9222" y="280"/>
                  </a:cubicBezTo>
                  <a:cubicBezTo>
                    <a:pt x="9311" y="280"/>
                    <a:pt x="9394" y="358"/>
                    <a:pt x="9394" y="447"/>
                  </a:cubicBezTo>
                  <a:lnTo>
                    <a:pt x="9394" y="1709"/>
                  </a:lnTo>
                  <a:cubicBezTo>
                    <a:pt x="9394" y="1805"/>
                    <a:pt x="9323" y="1876"/>
                    <a:pt x="9228" y="1876"/>
                  </a:cubicBezTo>
                  <a:cubicBezTo>
                    <a:pt x="9132" y="1876"/>
                    <a:pt x="9061" y="1805"/>
                    <a:pt x="9061" y="1709"/>
                  </a:cubicBezTo>
                  <a:lnTo>
                    <a:pt x="9061" y="1328"/>
                  </a:lnTo>
                  <a:cubicBezTo>
                    <a:pt x="9061" y="1269"/>
                    <a:pt x="9025" y="1209"/>
                    <a:pt x="8978" y="1186"/>
                  </a:cubicBezTo>
                  <a:cubicBezTo>
                    <a:pt x="8963" y="1183"/>
                    <a:pt x="8948" y="1181"/>
                    <a:pt x="8932" y="1181"/>
                  </a:cubicBezTo>
                  <a:cubicBezTo>
                    <a:pt x="8882" y="1181"/>
                    <a:pt x="8829" y="1197"/>
                    <a:pt x="8811" y="1233"/>
                  </a:cubicBezTo>
                  <a:cubicBezTo>
                    <a:pt x="8263" y="1924"/>
                    <a:pt x="7620" y="2531"/>
                    <a:pt x="6930" y="3067"/>
                  </a:cubicBezTo>
                  <a:cubicBezTo>
                    <a:pt x="6870" y="3114"/>
                    <a:pt x="6858" y="3210"/>
                    <a:pt x="6906" y="3269"/>
                  </a:cubicBezTo>
                  <a:cubicBezTo>
                    <a:pt x="6936" y="3307"/>
                    <a:pt x="6985" y="3330"/>
                    <a:pt x="7032" y="3330"/>
                  </a:cubicBezTo>
                  <a:cubicBezTo>
                    <a:pt x="7060" y="3330"/>
                    <a:pt x="7086" y="3322"/>
                    <a:pt x="7108" y="3305"/>
                  </a:cubicBezTo>
                  <a:cubicBezTo>
                    <a:pt x="7704" y="2840"/>
                    <a:pt x="8275" y="2305"/>
                    <a:pt x="8775" y="1745"/>
                  </a:cubicBezTo>
                  <a:cubicBezTo>
                    <a:pt x="8799" y="1995"/>
                    <a:pt x="8989" y="2186"/>
                    <a:pt x="9239" y="2186"/>
                  </a:cubicBezTo>
                  <a:cubicBezTo>
                    <a:pt x="9490" y="2186"/>
                    <a:pt x="9704" y="1983"/>
                    <a:pt x="9704" y="1721"/>
                  </a:cubicBezTo>
                  <a:lnTo>
                    <a:pt x="9704" y="459"/>
                  </a:lnTo>
                  <a:cubicBezTo>
                    <a:pt x="9680" y="328"/>
                    <a:pt x="9620" y="209"/>
                    <a:pt x="9513" y="126"/>
                  </a:cubicBezTo>
                  <a:cubicBezTo>
                    <a:pt x="9425" y="47"/>
                    <a:pt x="9319" y="1"/>
                    <a:pt x="9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2" name="Google Shape;712;p43"/>
          <p:cNvSpPr txBox="1">
            <a:spLocks noGrp="1"/>
          </p:cNvSpPr>
          <p:nvPr>
            <p:ph type="subTitle" idx="9"/>
          </p:nvPr>
        </p:nvSpPr>
        <p:spPr>
          <a:xfrm>
            <a:off x="5987450" y="1572700"/>
            <a:ext cx="1208400" cy="33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400"/>
              <a:t>Metrics Dashboard</a:t>
            </a:r>
            <a:endParaRPr sz="1400"/>
          </a:p>
        </p:txBody>
      </p:sp>
      <p:grpSp>
        <p:nvGrpSpPr>
          <p:cNvPr id="713" name="Google Shape;713;p43"/>
          <p:cNvGrpSpPr/>
          <p:nvPr/>
        </p:nvGrpSpPr>
        <p:grpSpPr>
          <a:xfrm>
            <a:off x="6045413" y="1912606"/>
            <a:ext cx="1092453" cy="572691"/>
            <a:chOff x="7009649" y="1541981"/>
            <a:chExt cx="524940" cy="320655"/>
          </a:xfrm>
        </p:grpSpPr>
        <p:sp>
          <p:nvSpPr>
            <p:cNvPr id="714" name="Google Shape;714;p43"/>
            <p:cNvSpPr/>
            <p:nvPr/>
          </p:nvSpPr>
          <p:spPr>
            <a:xfrm>
              <a:off x="7009649" y="1541981"/>
              <a:ext cx="524940" cy="320655"/>
            </a:xfrm>
            <a:custGeom>
              <a:avLst/>
              <a:gdLst/>
              <a:ahLst/>
              <a:cxnLst/>
              <a:rect l="l" t="t" r="r" b="b"/>
              <a:pathLst>
                <a:path w="16492" h="10074" extrusionOk="0">
                  <a:moveTo>
                    <a:pt x="13979" y="1227"/>
                  </a:moveTo>
                  <a:lnTo>
                    <a:pt x="13979" y="6764"/>
                  </a:lnTo>
                  <a:lnTo>
                    <a:pt x="11348" y="6764"/>
                  </a:lnTo>
                  <a:cubicBezTo>
                    <a:pt x="11205" y="6764"/>
                    <a:pt x="11109" y="6871"/>
                    <a:pt x="11109" y="7002"/>
                  </a:cubicBezTo>
                  <a:cubicBezTo>
                    <a:pt x="11109" y="7145"/>
                    <a:pt x="11205" y="7240"/>
                    <a:pt x="11348" y="7240"/>
                  </a:cubicBezTo>
                  <a:lnTo>
                    <a:pt x="13979" y="7240"/>
                  </a:lnTo>
                  <a:lnTo>
                    <a:pt x="13979" y="7514"/>
                  </a:lnTo>
                  <a:lnTo>
                    <a:pt x="2537" y="7514"/>
                  </a:lnTo>
                  <a:lnTo>
                    <a:pt x="2537" y="7240"/>
                  </a:lnTo>
                  <a:lnTo>
                    <a:pt x="10336" y="7240"/>
                  </a:lnTo>
                  <a:cubicBezTo>
                    <a:pt x="10466" y="7240"/>
                    <a:pt x="10574" y="7145"/>
                    <a:pt x="10574" y="7002"/>
                  </a:cubicBezTo>
                  <a:cubicBezTo>
                    <a:pt x="10574" y="6871"/>
                    <a:pt x="10466" y="6764"/>
                    <a:pt x="10336" y="6764"/>
                  </a:cubicBezTo>
                  <a:lnTo>
                    <a:pt x="7014" y="6764"/>
                  </a:lnTo>
                  <a:lnTo>
                    <a:pt x="7014" y="1227"/>
                  </a:lnTo>
                  <a:close/>
                  <a:moveTo>
                    <a:pt x="14169" y="7990"/>
                  </a:moveTo>
                  <a:lnTo>
                    <a:pt x="14943" y="8287"/>
                  </a:lnTo>
                  <a:lnTo>
                    <a:pt x="1537" y="8287"/>
                  </a:lnTo>
                  <a:lnTo>
                    <a:pt x="2323" y="7990"/>
                  </a:lnTo>
                  <a:close/>
                  <a:moveTo>
                    <a:pt x="10240" y="8776"/>
                  </a:moveTo>
                  <a:lnTo>
                    <a:pt x="10014" y="9002"/>
                  </a:lnTo>
                  <a:lnTo>
                    <a:pt x="6526" y="9002"/>
                  </a:lnTo>
                  <a:lnTo>
                    <a:pt x="6299" y="8776"/>
                  </a:lnTo>
                  <a:close/>
                  <a:moveTo>
                    <a:pt x="16003" y="8776"/>
                  </a:moveTo>
                  <a:lnTo>
                    <a:pt x="16003" y="8823"/>
                  </a:lnTo>
                  <a:lnTo>
                    <a:pt x="16015" y="8823"/>
                  </a:lnTo>
                  <a:cubicBezTo>
                    <a:pt x="16015" y="9252"/>
                    <a:pt x="15658" y="9609"/>
                    <a:pt x="15229" y="9609"/>
                  </a:cubicBezTo>
                  <a:lnTo>
                    <a:pt x="1287" y="9609"/>
                  </a:lnTo>
                  <a:cubicBezTo>
                    <a:pt x="846" y="9609"/>
                    <a:pt x="489" y="9252"/>
                    <a:pt x="489" y="8823"/>
                  </a:cubicBezTo>
                  <a:lnTo>
                    <a:pt x="489" y="8776"/>
                  </a:lnTo>
                  <a:lnTo>
                    <a:pt x="5633" y="8776"/>
                  </a:lnTo>
                  <a:lnTo>
                    <a:pt x="6252" y="9407"/>
                  </a:lnTo>
                  <a:cubicBezTo>
                    <a:pt x="6299" y="9454"/>
                    <a:pt x="6359" y="9478"/>
                    <a:pt x="6418" y="9478"/>
                  </a:cubicBezTo>
                  <a:lnTo>
                    <a:pt x="10121" y="9478"/>
                  </a:lnTo>
                  <a:cubicBezTo>
                    <a:pt x="10181" y="9478"/>
                    <a:pt x="10240" y="9454"/>
                    <a:pt x="10288" y="9407"/>
                  </a:cubicBezTo>
                  <a:lnTo>
                    <a:pt x="10907" y="8776"/>
                  </a:lnTo>
                  <a:close/>
                  <a:moveTo>
                    <a:pt x="2811" y="1"/>
                  </a:moveTo>
                  <a:cubicBezTo>
                    <a:pt x="2382" y="1"/>
                    <a:pt x="2037" y="346"/>
                    <a:pt x="2037" y="775"/>
                  </a:cubicBezTo>
                  <a:lnTo>
                    <a:pt x="2037" y="3799"/>
                  </a:lnTo>
                  <a:cubicBezTo>
                    <a:pt x="2037" y="3930"/>
                    <a:pt x="2144" y="4037"/>
                    <a:pt x="2275" y="4037"/>
                  </a:cubicBezTo>
                  <a:cubicBezTo>
                    <a:pt x="2418" y="4037"/>
                    <a:pt x="2513" y="3930"/>
                    <a:pt x="2513" y="3799"/>
                  </a:cubicBezTo>
                  <a:lnTo>
                    <a:pt x="2513" y="1215"/>
                  </a:lnTo>
                  <a:lnTo>
                    <a:pt x="6526" y="1215"/>
                  </a:lnTo>
                  <a:lnTo>
                    <a:pt x="6526" y="6752"/>
                  </a:lnTo>
                  <a:lnTo>
                    <a:pt x="2513" y="6752"/>
                  </a:lnTo>
                  <a:lnTo>
                    <a:pt x="2513" y="4763"/>
                  </a:lnTo>
                  <a:cubicBezTo>
                    <a:pt x="2513" y="4632"/>
                    <a:pt x="2418" y="4525"/>
                    <a:pt x="2275" y="4525"/>
                  </a:cubicBezTo>
                  <a:cubicBezTo>
                    <a:pt x="2144" y="4525"/>
                    <a:pt x="2037" y="4632"/>
                    <a:pt x="2037" y="4763"/>
                  </a:cubicBezTo>
                  <a:lnTo>
                    <a:pt x="2037" y="7573"/>
                  </a:lnTo>
                  <a:lnTo>
                    <a:pt x="156" y="8299"/>
                  </a:lnTo>
                  <a:cubicBezTo>
                    <a:pt x="60" y="8335"/>
                    <a:pt x="1" y="8430"/>
                    <a:pt x="1" y="8526"/>
                  </a:cubicBezTo>
                  <a:lnTo>
                    <a:pt x="1" y="8811"/>
                  </a:lnTo>
                  <a:cubicBezTo>
                    <a:pt x="1" y="9502"/>
                    <a:pt x="572" y="10073"/>
                    <a:pt x="1263" y="10073"/>
                  </a:cubicBezTo>
                  <a:lnTo>
                    <a:pt x="15217" y="10073"/>
                  </a:lnTo>
                  <a:cubicBezTo>
                    <a:pt x="15908" y="10073"/>
                    <a:pt x="16479" y="9502"/>
                    <a:pt x="16479" y="8811"/>
                  </a:cubicBezTo>
                  <a:lnTo>
                    <a:pt x="16479" y="8526"/>
                  </a:lnTo>
                  <a:cubicBezTo>
                    <a:pt x="16491" y="8430"/>
                    <a:pt x="16432" y="8347"/>
                    <a:pt x="16348" y="8323"/>
                  </a:cubicBezTo>
                  <a:lnTo>
                    <a:pt x="14467" y="7585"/>
                  </a:lnTo>
                  <a:lnTo>
                    <a:pt x="14467" y="775"/>
                  </a:lnTo>
                  <a:cubicBezTo>
                    <a:pt x="14467" y="346"/>
                    <a:pt x="14122" y="1"/>
                    <a:pt x="13693" y="1"/>
                  </a:cubicBezTo>
                  <a:lnTo>
                    <a:pt x="11550" y="1"/>
                  </a:lnTo>
                  <a:cubicBezTo>
                    <a:pt x="11419" y="1"/>
                    <a:pt x="11312" y="108"/>
                    <a:pt x="11312" y="239"/>
                  </a:cubicBezTo>
                  <a:cubicBezTo>
                    <a:pt x="11312" y="370"/>
                    <a:pt x="11419" y="477"/>
                    <a:pt x="11550" y="477"/>
                  </a:cubicBezTo>
                  <a:lnTo>
                    <a:pt x="13693" y="477"/>
                  </a:lnTo>
                  <a:cubicBezTo>
                    <a:pt x="13848" y="477"/>
                    <a:pt x="13967" y="596"/>
                    <a:pt x="13979" y="739"/>
                  </a:cubicBezTo>
                  <a:lnTo>
                    <a:pt x="2537" y="739"/>
                  </a:lnTo>
                  <a:cubicBezTo>
                    <a:pt x="2549" y="596"/>
                    <a:pt x="2668" y="477"/>
                    <a:pt x="2811" y="477"/>
                  </a:cubicBezTo>
                  <a:lnTo>
                    <a:pt x="10586" y="477"/>
                  </a:lnTo>
                  <a:cubicBezTo>
                    <a:pt x="10717" y="477"/>
                    <a:pt x="10824" y="370"/>
                    <a:pt x="10824" y="239"/>
                  </a:cubicBezTo>
                  <a:cubicBezTo>
                    <a:pt x="10824" y="108"/>
                    <a:pt x="10717" y="1"/>
                    <a:pt x="105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3"/>
            <p:cNvSpPr/>
            <p:nvPr/>
          </p:nvSpPr>
          <p:spPr>
            <a:xfrm>
              <a:off x="7110104" y="1604909"/>
              <a:ext cx="61782" cy="41697"/>
            </a:xfrm>
            <a:custGeom>
              <a:avLst/>
              <a:gdLst/>
              <a:ahLst/>
              <a:cxnLst/>
              <a:rect l="l" t="t" r="r" b="b"/>
              <a:pathLst>
                <a:path w="1941" h="1310" extrusionOk="0">
                  <a:moveTo>
                    <a:pt x="1441" y="488"/>
                  </a:moveTo>
                  <a:lnTo>
                    <a:pt x="1441" y="834"/>
                  </a:lnTo>
                  <a:lnTo>
                    <a:pt x="488" y="834"/>
                  </a:lnTo>
                  <a:lnTo>
                    <a:pt x="488" y="488"/>
                  </a:lnTo>
                  <a:close/>
                  <a:moveTo>
                    <a:pt x="238" y="0"/>
                  </a:moveTo>
                  <a:cubicBezTo>
                    <a:pt x="107" y="0"/>
                    <a:pt x="0" y="107"/>
                    <a:pt x="0" y="238"/>
                  </a:cubicBezTo>
                  <a:lnTo>
                    <a:pt x="0" y="1072"/>
                  </a:lnTo>
                  <a:cubicBezTo>
                    <a:pt x="0" y="1203"/>
                    <a:pt x="107" y="1310"/>
                    <a:pt x="238" y="1310"/>
                  </a:cubicBezTo>
                  <a:lnTo>
                    <a:pt x="1679" y="1310"/>
                  </a:lnTo>
                  <a:cubicBezTo>
                    <a:pt x="1822" y="1310"/>
                    <a:pt x="1917" y="1203"/>
                    <a:pt x="1917" y="1072"/>
                  </a:cubicBezTo>
                  <a:lnTo>
                    <a:pt x="1917" y="238"/>
                  </a:lnTo>
                  <a:cubicBezTo>
                    <a:pt x="1941" y="119"/>
                    <a:pt x="1822" y="0"/>
                    <a:pt x="16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3"/>
            <p:cNvSpPr/>
            <p:nvPr/>
          </p:nvSpPr>
          <p:spPr>
            <a:xfrm>
              <a:off x="7110455" y="1655296"/>
              <a:ext cx="96700" cy="15183"/>
            </a:xfrm>
            <a:custGeom>
              <a:avLst/>
              <a:gdLst/>
              <a:ahLst/>
              <a:cxnLst/>
              <a:rect l="l" t="t" r="r" b="b"/>
              <a:pathLst>
                <a:path w="3038" h="477" extrusionOk="0">
                  <a:moveTo>
                    <a:pt x="239" y="1"/>
                  </a:moveTo>
                  <a:cubicBezTo>
                    <a:pt x="108" y="1"/>
                    <a:pt x="1" y="96"/>
                    <a:pt x="1" y="239"/>
                  </a:cubicBezTo>
                  <a:cubicBezTo>
                    <a:pt x="1" y="370"/>
                    <a:pt x="108" y="477"/>
                    <a:pt x="239" y="477"/>
                  </a:cubicBezTo>
                  <a:lnTo>
                    <a:pt x="2799" y="477"/>
                  </a:lnTo>
                  <a:cubicBezTo>
                    <a:pt x="2942" y="477"/>
                    <a:pt x="3037" y="370"/>
                    <a:pt x="3037" y="239"/>
                  </a:cubicBezTo>
                  <a:cubicBezTo>
                    <a:pt x="3037" y="96"/>
                    <a:pt x="2942" y="1"/>
                    <a:pt x="27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3"/>
            <p:cNvSpPr/>
            <p:nvPr/>
          </p:nvSpPr>
          <p:spPr>
            <a:xfrm>
              <a:off x="7146104" y="1676909"/>
              <a:ext cx="61050" cy="41729"/>
            </a:xfrm>
            <a:custGeom>
              <a:avLst/>
              <a:gdLst/>
              <a:ahLst/>
              <a:cxnLst/>
              <a:rect l="l" t="t" r="r" b="b"/>
              <a:pathLst>
                <a:path w="1918" h="1311" extrusionOk="0">
                  <a:moveTo>
                    <a:pt x="1441" y="489"/>
                  </a:moveTo>
                  <a:lnTo>
                    <a:pt x="1441" y="834"/>
                  </a:lnTo>
                  <a:lnTo>
                    <a:pt x="488" y="834"/>
                  </a:lnTo>
                  <a:lnTo>
                    <a:pt x="488" y="489"/>
                  </a:lnTo>
                  <a:close/>
                  <a:moveTo>
                    <a:pt x="238" y="0"/>
                  </a:moveTo>
                  <a:cubicBezTo>
                    <a:pt x="107" y="0"/>
                    <a:pt x="0" y="108"/>
                    <a:pt x="0" y="239"/>
                  </a:cubicBezTo>
                  <a:lnTo>
                    <a:pt x="0" y="1072"/>
                  </a:lnTo>
                  <a:cubicBezTo>
                    <a:pt x="0" y="1203"/>
                    <a:pt x="107" y="1310"/>
                    <a:pt x="238" y="1310"/>
                  </a:cubicBezTo>
                  <a:lnTo>
                    <a:pt x="1679" y="1310"/>
                  </a:lnTo>
                  <a:cubicBezTo>
                    <a:pt x="1822" y="1310"/>
                    <a:pt x="1917" y="1203"/>
                    <a:pt x="1917" y="1072"/>
                  </a:cubicBezTo>
                  <a:lnTo>
                    <a:pt x="1917" y="239"/>
                  </a:lnTo>
                  <a:cubicBezTo>
                    <a:pt x="1917" y="108"/>
                    <a:pt x="1822" y="0"/>
                    <a:pt x="16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3"/>
            <p:cNvSpPr/>
            <p:nvPr/>
          </p:nvSpPr>
          <p:spPr>
            <a:xfrm>
              <a:off x="7110455" y="1726563"/>
              <a:ext cx="96700" cy="15183"/>
            </a:xfrm>
            <a:custGeom>
              <a:avLst/>
              <a:gdLst/>
              <a:ahLst/>
              <a:cxnLst/>
              <a:rect l="l" t="t" r="r" b="b"/>
              <a:pathLst>
                <a:path w="3038" h="477" extrusionOk="0">
                  <a:moveTo>
                    <a:pt x="239" y="0"/>
                  </a:moveTo>
                  <a:cubicBezTo>
                    <a:pt x="108" y="0"/>
                    <a:pt x="1" y="107"/>
                    <a:pt x="1" y="238"/>
                  </a:cubicBezTo>
                  <a:cubicBezTo>
                    <a:pt x="1" y="381"/>
                    <a:pt x="108" y="476"/>
                    <a:pt x="239" y="476"/>
                  </a:cubicBezTo>
                  <a:lnTo>
                    <a:pt x="2799" y="476"/>
                  </a:lnTo>
                  <a:cubicBezTo>
                    <a:pt x="2942" y="476"/>
                    <a:pt x="3037" y="381"/>
                    <a:pt x="3037" y="238"/>
                  </a:cubicBezTo>
                  <a:cubicBezTo>
                    <a:pt x="3037" y="107"/>
                    <a:pt x="2942" y="0"/>
                    <a:pt x="2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3"/>
            <p:cNvSpPr/>
            <p:nvPr/>
          </p:nvSpPr>
          <p:spPr>
            <a:xfrm>
              <a:off x="7262825" y="1636739"/>
              <a:ext cx="48541" cy="80371"/>
            </a:xfrm>
            <a:custGeom>
              <a:avLst/>
              <a:gdLst/>
              <a:ahLst/>
              <a:cxnLst/>
              <a:rect l="l" t="t" r="r" b="b"/>
              <a:pathLst>
                <a:path w="1525" h="2525" extrusionOk="0">
                  <a:moveTo>
                    <a:pt x="1268" y="0"/>
                  </a:moveTo>
                  <a:cubicBezTo>
                    <a:pt x="1206" y="0"/>
                    <a:pt x="1143" y="24"/>
                    <a:pt x="1096" y="72"/>
                  </a:cubicBezTo>
                  <a:lnTo>
                    <a:pt x="72" y="1096"/>
                  </a:lnTo>
                  <a:cubicBezTo>
                    <a:pt x="24" y="1143"/>
                    <a:pt x="0" y="1203"/>
                    <a:pt x="0" y="1262"/>
                  </a:cubicBezTo>
                  <a:cubicBezTo>
                    <a:pt x="0" y="1322"/>
                    <a:pt x="24" y="1381"/>
                    <a:pt x="72" y="1429"/>
                  </a:cubicBezTo>
                  <a:lnTo>
                    <a:pt x="1096" y="2453"/>
                  </a:lnTo>
                  <a:cubicBezTo>
                    <a:pt x="1143" y="2501"/>
                    <a:pt x="1203" y="2524"/>
                    <a:pt x="1262" y="2524"/>
                  </a:cubicBezTo>
                  <a:cubicBezTo>
                    <a:pt x="1322" y="2524"/>
                    <a:pt x="1381" y="2501"/>
                    <a:pt x="1429" y="2453"/>
                  </a:cubicBezTo>
                  <a:cubicBezTo>
                    <a:pt x="1524" y="2370"/>
                    <a:pt x="1524" y="2215"/>
                    <a:pt x="1441" y="2108"/>
                  </a:cubicBezTo>
                  <a:lnTo>
                    <a:pt x="596" y="1262"/>
                  </a:lnTo>
                  <a:lnTo>
                    <a:pt x="1441" y="417"/>
                  </a:lnTo>
                  <a:cubicBezTo>
                    <a:pt x="1524" y="322"/>
                    <a:pt x="1524" y="167"/>
                    <a:pt x="1441" y="72"/>
                  </a:cubicBezTo>
                  <a:cubicBezTo>
                    <a:pt x="1393" y="24"/>
                    <a:pt x="1331" y="0"/>
                    <a:pt x="1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3"/>
            <p:cNvSpPr/>
            <p:nvPr/>
          </p:nvSpPr>
          <p:spPr>
            <a:xfrm>
              <a:off x="7380691" y="1636357"/>
              <a:ext cx="48891" cy="80371"/>
            </a:xfrm>
            <a:custGeom>
              <a:avLst/>
              <a:gdLst/>
              <a:ahLst/>
              <a:cxnLst/>
              <a:rect l="l" t="t" r="r" b="b"/>
              <a:pathLst>
                <a:path w="1536" h="2525" extrusionOk="0">
                  <a:moveTo>
                    <a:pt x="261" y="0"/>
                  </a:moveTo>
                  <a:cubicBezTo>
                    <a:pt x="197" y="0"/>
                    <a:pt x="131" y="24"/>
                    <a:pt x="83" y="72"/>
                  </a:cubicBezTo>
                  <a:cubicBezTo>
                    <a:pt x="0" y="155"/>
                    <a:pt x="0" y="322"/>
                    <a:pt x="83" y="417"/>
                  </a:cubicBezTo>
                  <a:lnTo>
                    <a:pt x="941" y="1262"/>
                  </a:lnTo>
                  <a:lnTo>
                    <a:pt x="83" y="2108"/>
                  </a:lnTo>
                  <a:cubicBezTo>
                    <a:pt x="0" y="2203"/>
                    <a:pt x="0" y="2358"/>
                    <a:pt x="83" y="2453"/>
                  </a:cubicBezTo>
                  <a:cubicBezTo>
                    <a:pt x="131" y="2501"/>
                    <a:pt x="191" y="2525"/>
                    <a:pt x="250" y="2525"/>
                  </a:cubicBezTo>
                  <a:cubicBezTo>
                    <a:pt x="310" y="2525"/>
                    <a:pt x="369" y="2501"/>
                    <a:pt x="417" y="2453"/>
                  </a:cubicBezTo>
                  <a:lnTo>
                    <a:pt x="1441" y="1429"/>
                  </a:lnTo>
                  <a:cubicBezTo>
                    <a:pt x="1488" y="1382"/>
                    <a:pt x="1512" y="1322"/>
                    <a:pt x="1512" y="1262"/>
                  </a:cubicBezTo>
                  <a:cubicBezTo>
                    <a:pt x="1536" y="1203"/>
                    <a:pt x="1500" y="1143"/>
                    <a:pt x="1453" y="1096"/>
                  </a:cubicBezTo>
                  <a:lnTo>
                    <a:pt x="429" y="72"/>
                  </a:lnTo>
                  <a:cubicBezTo>
                    <a:pt x="387" y="24"/>
                    <a:pt x="325" y="0"/>
                    <a:pt x="2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3"/>
            <p:cNvSpPr/>
            <p:nvPr/>
          </p:nvSpPr>
          <p:spPr>
            <a:xfrm>
              <a:off x="7321933" y="1626744"/>
              <a:ext cx="48923" cy="99851"/>
            </a:xfrm>
            <a:custGeom>
              <a:avLst/>
              <a:gdLst/>
              <a:ahLst/>
              <a:cxnLst/>
              <a:rect l="l" t="t" r="r" b="b"/>
              <a:pathLst>
                <a:path w="1537" h="3137" extrusionOk="0">
                  <a:moveTo>
                    <a:pt x="1249" y="0"/>
                  </a:moveTo>
                  <a:cubicBezTo>
                    <a:pt x="1154" y="0"/>
                    <a:pt x="1061" y="59"/>
                    <a:pt x="1025" y="160"/>
                  </a:cubicBezTo>
                  <a:lnTo>
                    <a:pt x="48" y="2815"/>
                  </a:lnTo>
                  <a:cubicBezTo>
                    <a:pt x="1" y="2934"/>
                    <a:pt x="60" y="3077"/>
                    <a:pt x="191" y="3124"/>
                  </a:cubicBezTo>
                  <a:cubicBezTo>
                    <a:pt x="227" y="3136"/>
                    <a:pt x="251" y="3136"/>
                    <a:pt x="286" y="3136"/>
                  </a:cubicBezTo>
                  <a:cubicBezTo>
                    <a:pt x="382" y="3136"/>
                    <a:pt x="477" y="3077"/>
                    <a:pt x="501" y="2981"/>
                  </a:cubicBezTo>
                  <a:lnTo>
                    <a:pt x="1489" y="326"/>
                  </a:lnTo>
                  <a:cubicBezTo>
                    <a:pt x="1537" y="207"/>
                    <a:pt x="1477" y="64"/>
                    <a:pt x="1334" y="17"/>
                  </a:cubicBezTo>
                  <a:cubicBezTo>
                    <a:pt x="1307" y="6"/>
                    <a:pt x="1278" y="0"/>
                    <a:pt x="12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2" name="Google Shape;722;p43"/>
          <p:cNvSpPr txBox="1">
            <a:spLocks noGrp="1"/>
          </p:cNvSpPr>
          <p:nvPr>
            <p:ph type="subTitle" idx="9"/>
          </p:nvPr>
        </p:nvSpPr>
        <p:spPr>
          <a:xfrm>
            <a:off x="1293150" y="1572700"/>
            <a:ext cx="1208400" cy="33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400"/>
              <a:t>Report Generation</a:t>
            </a:r>
            <a:endParaRPr sz="1400"/>
          </a:p>
        </p:txBody>
      </p:sp>
      <p:grpSp>
        <p:nvGrpSpPr>
          <p:cNvPr id="723" name="Google Shape;723;p43"/>
          <p:cNvGrpSpPr/>
          <p:nvPr/>
        </p:nvGrpSpPr>
        <p:grpSpPr>
          <a:xfrm>
            <a:off x="1293155" y="1912576"/>
            <a:ext cx="1208395" cy="572743"/>
            <a:chOff x="3358399" y="3285485"/>
            <a:chExt cx="2363377" cy="1047062"/>
          </a:xfrm>
        </p:grpSpPr>
        <p:grpSp>
          <p:nvGrpSpPr>
            <p:cNvPr id="724" name="Google Shape;724;p43"/>
            <p:cNvGrpSpPr/>
            <p:nvPr/>
          </p:nvGrpSpPr>
          <p:grpSpPr>
            <a:xfrm>
              <a:off x="3358412" y="3285485"/>
              <a:ext cx="2363244" cy="139500"/>
              <a:chOff x="3358412" y="3285485"/>
              <a:chExt cx="2363244" cy="139500"/>
            </a:xfrm>
          </p:grpSpPr>
          <p:sp>
            <p:nvSpPr>
              <p:cNvPr id="725" name="Google Shape;725;p43"/>
              <p:cNvSpPr/>
              <p:nvPr/>
            </p:nvSpPr>
            <p:spPr>
              <a:xfrm>
                <a:off x="3358412" y="3285485"/>
                <a:ext cx="441300" cy="139500"/>
              </a:xfrm>
              <a:prstGeom prst="flowChartAlternateProcess">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3"/>
              <p:cNvSpPr/>
              <p:nvPr/>
            </p:nvSpPr>
            <p:spPr>
              <a:xfrm>
                <a:off x="3838898" y="3285485"/>
                <a:ext cx="441300" cy="139500"/>
              </a:xfrm>
              <a:prstGeom prst="flowChartAlternateProcess">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3"/>
              <p:cNvSpPr/>
              <p:nvPr/>
            </p:nvSpPr>
            <p:spPr>
              <a:xfrm>
                <a:off x="4319384" y="3285485"/>
                <a:ext cx="441300" cy="139500"/>
              </a:xfrm>
              <a:prstGeom prst="flowChartAlternateProcess">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3"/>
              <p:cNvSpPr/>
              <p:nvPr/>
            </p:nvSpPr>
            <p:spPr>
              <a:xfrm>
                <a:off x="4799870" y="3285485"/>
                <a:ext cx="441300" cy="139500"/>
              </a:xfrm>
              <a:prstGeom prst="flowChartAlternateProcess">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3"/>
              <p:cNvSpPr/>
              <p:nvPr/>
            </p:nvSpPr>
            <p:spPr>
              <a:xfrm>
                <a:off x="5280356" y="3285485"/>
                <a:ext cx="441300" cy="139500"/>
              </a:xfrm>
              <a:prstGeom prst="flowChartAlternateProcess">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0" name="Google Shape;730;p43"/>
            <p:cNvGrpSpPr/>
            <p:nvPr/>
          </p:nvGrpSpPr>
          <p:grpSpPr>
            <a:xfrm>
              <a:off x="3358412" y="3466996"/>
              <a:ext cx="2363244" cy="139500"/>
              <a:chOff x="3358412" y="3466996"/>
              <a:chExt cx="2363244" cy="139500"/>
            </a:xfrm>
          </p:grpSpPr>
          <p:sp>
            <p:nvSpPr>
              <p:cNvPr id="731" name="Google Shape;731;p43"/>
              <p:cNvSpPr/>
              <p:nvPr/>
            </p:nvSpPr>
            <p:spPr>
              <a:xfrm>
                <a:off x="3358412" y="3466996"/>
                <a:ext cx="441300" cy="139500"/>
              </a:xfrm>
              <a:prstGeom prst="flowChartAlternateProcess">
                <a:avLst/>
              </a:pr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3"/>
              <p:cNvSpPr/>
              <p:nvPr/>
            </p:nvSpPr>
            <p:spPr>
              <a:xfrm>
                <a:off x="3838898" y="3466996"/>
                <a:ext cx="441300" cy="139500"/>
              </a:xfrm>
              <a:prstGeom prst="flowChartAlternateProcess">
                <a:avLst/>
              </a:pr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3"/>
              <p:cNvSpPr/>
              <p:nvPr/>
            </p:nvSpPr>
            <p:spPr>
              <a:xfrm>
                <a:off x="4319384" y="3466996"/>
                <a:ext cx="441300" cy="139500"/>
              </a:xfrm>
              <a:prstGeom prst="flowChartAlternateProcess">
                <a:avLst/>
              </a:pr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3"/>
              <p:cNvSpPr/>
              <p:nvPr/>
            </p:nvSpPr>
            <p:spPr>
              <a:xfrm>
                <a:off x="4799870" y="3466996"/>
                <a:ext cx="441300" cy="139500"/>
              </a:xfrm>
              <a:prstGeom prst="flowChartAlternateProcess">
                <a:avLst/>
              </a:pr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3"/>
              <p:cNvSpPr/>
              <p:nvPr/>
            </p:nvSpPr>
            <p:spPr>
              <a:xfrm>
                <a:off x="5280356" y="3466996"/>
                <a:ext cx="441300" cy="139500"/>
              </a:xfrm>
              <a:prstGeom prst="flowChartAlternateProcess">
                <a:avLst/>
              </a:pr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43"/>
            <p:cNvGrpSpPr/>
            <p:nvPr/>
          </p:nvGrpSpPr>
          <p:grpSpPr>
            <a:xfrm>
              <a:off x="3358412" y="3648507"/>
              <a:ext cx="2363244" cy="139500"/>
              <a:chOff x="3358412" y="3648507"/>
              <a:chExt cx="2363244" cy="139500"/>
            </a:xfrm>
          </p:grpSpPr>
          <p:sp>
            <p:nvSpPr>
              <p:cNvPr id="737" name="Google Shape;737;p43"/>
              <p:cNvSpPr/>
              <p:nvPr/>
            </p:nvSpPr>
            <p:spPr>
              <a:xfrm>
                <a:off x="3358412" y="3648507"/>
                <a:ext cx="441300" cy="139500"/>
              </a:xfrm>
              <a:prstGeom prst="flowChartAlternateProcess">
                <a:avLst/>
              </a:pr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3"/>
              <p:cNvSpPr/>
              <p:nvPr/>
            </p:nvSpPr>
            <p:spPr>
              <a:xfrm>
                <a:off x="3838898" y="3648507"/>
                <a:ext cx="441300" cy="139500"/>
              </a:xfrm>
              <a:prstGeom prst="flowChartAlternateProcess">
                <a:avLst/>
              </a:pr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3"/>
              <p:cNvSpPr/>
              <p:nvPr/>
            </p:nvSpPr>
            <p:spPr>
              <a:xfrm>
                <a:off x="4319384" y="3648507"/>
                <a:ext cx="441300" cy="139500"/>
              </a:xfrm>
              <a:prstGeom prst="flowChartAlternateProcess">
                <a:avLst/>
              </a:pr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3"/>
              <p:cNvSpPr/>
              <p:nvPr/>
            </p:nvSpPr>
            <p:spPr>
              <a:xfrm>
                <a:off x="4799870" y="3648507"/>
                <a:ext cx="441300" cy="139500"/>
              </a:xfrm>
              <a:prstGeom prst="flowChartAlternateProcess">
                <a:avLst/>
              </a:pr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3"/>
              <p:cNvSpPr/>
              <p:nvPr/>
            </p:nvSpPr>
            <p:spPr>
              <a:xfrm>
                <a:off x="5280356" y="3648507"/>
                <a:ext cx="441300" cy="139500"/>
              </a:xfrm>
              <a:prstGeom prst="flowChartAlternateProcess">
                <a:avLst/>
              </a:pr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 name="Google Shape;742;p43"/>
            <p:cNvGrpSpPr/>
            <p:nvPr/>
          </p:nvGrpSpPr>
          <p:grpSpPr>
            <a:xfrm>
              <a:off x="3358412" y="3830018"/>
              <a:ext cx="2363244" cy="139500"/>
              <a:chOff x="3358412" y="3830018"/>
              <a:chExt cx="2363244" cy="139500"/>
            </a:xfrm>
          </p:grpSpPr>
          <p:sp>
            <p:nvSpPr>
              <p:cNvPr id="743" name="Google Shape;743;p43"/>
              <p:cNvSpPr/>
              <p:nvPr/>
            </p:nvSpPr>
            <p:spPr>
              <a:xfrm>
                <a:off x="3358412" y="3830018"/>
                <a:ext cx="441300" cy="139500"/>
              </a:xfrm>
              <a:prstGeom prst="flowChartAlternateProcess">
                <a:avLst/>
              </a:pr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3"/>
              <p:cNvSpPr/>
              <p:nvPr/>
            </p:nvSpPr>
            <p:spPr>
              <a:xfrm>
                <a:off x="3838898" y="3830018"/>
                <a:ext cx="441300" cy="139500"/>
              </a:xfrm>
              <a:prstGeom prst="flowChartAlternateProcess">
                <a:avLst/>
              </a:pr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3"/>
              <p:cNvSpPr/>
              <p:nvPr/>
            </p:nvSpPr>
            <p:spPr>
              <a:xfrm>
                <a:off x="4319384" y="3830018"/>
                <a:ext cx="441300" cy="139500"/>
              </a:xfrm>
              <a:prstGeom prst="flowChartAlternateProcess">
                <a:avLst/>
              </a:pr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3"/>
              <p:cNvSpPr/>
              <p:nvPr/>
            </p:nvSpPr>
            <p:spPr>
              <a:xfrm>
                <a:off x="4799870" y="3830018"/>
                <a:ext cx="441300" cy="139500"/>
              </a:xfrm>
              <a:prstGeom prst="flowChartAlternateProcess">
                <a:avLst/>
              </a:pr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3"/>
              <p:cNvSpPr/>
              <p:nvPr/>
            </p:nvSpPr>
            <p:spPr>
              <a:xfrm>
                <a:off x="5280356" y="3830018"/>
                <a:ext cx="441300" cy="139500"/>
              </a:xfrm>
              <a:prstGeom prst="flowChartAlternateProcess">
                <a:avLst/>
              </a:pr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 name="Google Shape;748;p43"/>
            <p:cNvGrpSpPr/>
            <p:nvPr/>
          </p:nvGrpSpPr>
          <p:grpSpPr>
            <a:xfrm>
              <a:off x="3358399" y="4011514"/>
              <a:ext cx="2363377" cy="139537"/>
              <a:chOff x="3294800" y="4134603"/>
              <a:chExt cx="2638876" cy="152400"/>
            </a:xfrm>
          </p:grpSpPr>
          <p:sp>
            <p:nvSpPr>
              <p:cNvPr id="749" name="Google Shape;749;p43"/>
              <p:cNvSpPr/>
              <p:nvPr/>
            </p:nvSpPr>
            <p:spPr>
              <a:xfrm>
                <a:off x="3294800" y="4134603"/>
                <a:ext cx="492900" cy="152400"/>
              </a:xfrm>
              <a:prstGeom prst="flowChartAlternateProcess">
                <a:avLst/>
              </a:pr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3"/>
              <p:cNvSpPr/>
              <p:nvPr/>
            </p:nvSpPr>
            <p:spPr>
              <a:xfrm>
                <a:off x="3831294" y="4134603"/>
                <a:ext cx="492900" cy="152400"/>
              </a:xfrm>
              <a:prstGeom prst="flowChartAlternateProcess">
                <a:avLst/>
              </a:pr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3"/>
              <p:cNvSpPr/>
              <p:nvPr/>
            </p:nvSpPr>
            <p:spPr>
              <a:xfrm>
                <a:off x="4367788" y="4134603"/>
                <a:ext cx="492900" cy="152400"/>
              </a:xfrm>
              <a:prstGeom prst="flowChartAlternateProcess">
                <a:avLst/>
              </a:pr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3"/>
              <p:cNvSpPr/>
              <p:nvPr/>
            </p:nvSpPr>
            <p:spPr>
              <a:xfrm>
                <a:off x="4904282" y="4134603"/>
                <a:ext cx="492900" cy="152400"/>
              </a:xfrm>
              <a:prstGeom prst="flowChartAlternateProcess">
                <a:avLst/>
              </a:pr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3"/>
              <p:cNvSpPr/>
              <p:nvPr/>
            </p:nvSpPr>
            <p:spPr>
              <a:xfrm>
                <a:off x="5440776" y="4134603"/>
                <a:ext cx="492900" cy="152400"/>
              </a:xfrm>
              <a:prstGeom prst="flowChartAlternateProcess">
                <a:avLst/>
              </a:pr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4" name="Google Shape;754;p43"/>
            <p:cNvGrpSpPr/>
            <p:nvPr/>
          </p:nvGrpSpPr>
          <p:grpSpPr>
            <a:xfrm>
              <a:off x="3358399" y="4193010"/>
              <a:ext cx="2363377" cy="139537"/>
              <a:chOff x="3294800" y="4134603"/>
              <a:chExt cx="2638876" cy="152400"/>
            </a:xfrm>
          </p:grpSpPr>
          <p:sp>
            <p:nvSpPr>
              <p:cNvPr id="755" name="Google Shape;755;p43"/>
              <p:cNvSpPr/>
              <p:nvPr/>
            </p:nvSpPr>
            <p:spPr>
              <a:xfrm>
                <a:off x="3294800" y="4134603"/>
                <a:ext cx="492900" cy="152400"/>
              </a:xfrm>
              <a:prstGeom prst="flowChartAlternateProcess">
                <a:avLst/>
              </a:pr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3"/>
              <p:cNvSpPr/>
              <p:nvPr/>
            </p:nvSpPr>
            <p:spPr>
              <a:xfrm>
                <a:off x="3831294" y="4134603"/>
                <a:ext cx="492900" cy="152400"/>
              </a:xfrm>
              <a:prstGeom prst="flowChartAlternateProcess">
                <a:avLst/>
              </a:pr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3"/>
              <p:cNvSpPr/>
              <p:nvPr/>
            </p:nvSpPr>
            <p:spPr>
              <a:xfrm>
                <a:off x="4367788" y="4134603"/>
                <a:ext cx="492900" cy="152400"/>
              </a:xfrm>
              <a:prstGeom prst="flowChartAlternateProcess">
                <a:avLst/>
              </a:pr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3"/>
              <p:cNvSpPr/>
              <p:nvPr/>
            </p:nvSpPr>
            <p:spPr>
              <a:xfrm>
                <a:off x="4904282" y="4134603"/>
                <a:ext cx="492900" cy="152400"/>
              </a:xfrm>
              <a:prstGeom prst="flowChartAlternateProcess">
                <a:avLst/>
              </a:pr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3"/>
              <p:cNvSpPr/>
              <p:nvPr/>
            </p:nvSpPr>
            <p:spPr>
              <a:xfrm>
                <a:off x="5440776" y="4134603"/>
                <a:ext cx="492900" cy="152400"/>
              </a:xfrm>
              <a:prstGeom prst="flowChartAlternateProcess">
                <a:avLst/>
              </a:pr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760" name="Google Shape;760;p43"/>
          <p:cNvCxnSpPr>
            <a:cxnSpLocks/>
            <a:stCxn id="698" idx="2"/>
          </p:cNvCxnSpPr>
          <p:nvPr/>
        </p:nvCxnSpPr>
        <p:spPr>
          <a:xfrm>
            <a:off x="4655650" y="995050"/>
            <a:ext cx="19447" cy="1068600"/>
          </a:xfrm>
          <a:prstGeom prst="straightConnector1">
            <a:avLst/>
          </a:prstGeom>
          <a:noFill/>
          <a:ln w="38100" cap="flat" cmpd="sng">
            <a:solidFill>
              <a:schemeClr val="dk1"/>
            </a:solidFill>
            <a:prstDash val="solid"/>
            <a:round/>
            <a:headEnd type="none" w="med" len="med"/>
            <a:tailEnd type="none" w="med" len="med"/>
          </a:ln>
        </p:spPr>
      </p:cxnSp>
      <p:sp>
        <p:nvSpPr>
          <p:cNvPr id="761" name="Google Shape;761;p4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pic>
        <p:nvPicPr>
          <p:cNvPr id="762" name="Google Shape;762;p43"/>
          <p:cNvPicPr preferRelativeResize="0"/>
          <p:nvPr/>
        </p:nvPicPr>
        <p:blipFill>
          <a:blip r:embed="rId5">
            <a:alphaModFix/>
          </a:blip>
          <a:stretch>
            <a:fillRect/>
          </a:stretch>
        </p:blipFill>
        <p:spPr>
          <a:xfrm>
            <a:off x="451652" y="3250499"/>
            <a:ext cx="3145200" cy="1700100"/>
          </a:xfrm>
          <a:prstGeom prst="roundRect">
            <a:avLst>
              <a:gd name="adj" fmla="val 4183"/>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44"/>
          <p:cNvSpPr txBox="1">
            <a:spLocks noGrp="1"/>
          </p:cNvSpPr>
          <p:nvPr>
            <p:ph type="subTitle" idx="8"/>
          </p:nvPr>
        </p:nvSpPr>
        <p:spPr>
          <a:xfrm>
            <a:off x="1147600" y="3799425"/>
            <a:ext cx="1829100" cy="72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Time Range</a:t>
            </a:r>
            <a:endParaRPr/>
          </a:p>
          <a:p>
            <a:pPr marL="0" lvl="0" indent="0" algn="l" rtl="0">
              <a:spcBef>
                <a:spcPts val="0"/>
              </a:spcBef>
              <a:spcAft>
                <a:spcPts val="0"/>
              </a:spcAft>
              <a:buNone/>
            </a:pPr>
            <a:r>
              <a:rPr lang="en"/>
              <a:t>Rate Limiting</a:t>
            </a:r>
            <a:endParaRPr/>
          </a:p>
          <a:p>
            <a:pPr marL="0" lvl="0" indent="0" algn="l" rtl="0">
              <a:spcBef>
                <a:spcPts val="0"/>
              </a:spcBef>
              <a:spcAft>
                <a:spcPts val="0"/>
              </a:spcAft>
              <a:buNone/>
            </a:pPr>
            <a:r>
              <a:rPr lang="en"/>
              <a:t>Hosting Provider</a:t>
            </a:r>
            <a:endParaRPr/>
          </a:p>
        </p:txBody>
      </p:sp>
      <p:sp>
        <p:nvSpPr>
          <p:cNvPr id="768" name="Google Shape;768;p44"/>
          <p:cNvSpPr txBox="1">
            <a:spLocks noGrp="1"/>
          </p:cNvSpPr>
          <p:nvPr>
            <p:ph type="subTitle" idx="1"/>
          </p:nvPr>
        </p:nvSpPr>
        <p:spPr>
          <a:xfrm>
            <a:off x="1144610" y="2246413"/>
            <a:ext cx="1832100" cy="81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LinkedIn</a:t>
            </a:r>
            <a:endParaRPr/>
          </a:p>
          <a:p>
            <a:pPr marL="0" lvl="0" indent="0" algn="l" rtl="0">
              <a:spcBef>
                <a:spcPts val="0"/>
              </a:spcBef>
              <a:spcAft>
                <a:spcPts val="0"/>
              </a:spcAft>
              <a:buNone/>
            </a:pPr>
            <a:r>
              <a:rPr lang="en"/>
              <a:t>     Google Ads</a:t>
            </a:r>
            <a:endParaRPr/>
          </a:p>
        </p:txBody>
      </p:sp>
      <p:sp>
        <p:nvSpPr>
          <p:cNvPr id="769" name="Google Shape;769;p4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Challenges &amp; Setbacks</a:t>
            </a:r>
            <a:endParaRPr/>
          </a:p>
        </p:txBody>
      </p:sp>
      <p:sp>
        <p:nvSpPr>
          <p:cNvPr id="770" name="Google Shape;770;p44"/>
          <p:cNvSpPr txBox="1">
            <a:spLocks noGrp="1"/>
          </p:cNvSpPr>
          <p:nvPr>
            <p:ph type="subTitle" idx="2"/>
          </p:nvPr>
        </p:nvSpPr>
        <p:spPr>
          <a:xfrm>
            <a:off x="6202325" y="2230500"/>
            <a:ext cx="1829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Programmatically signing into data sources.</a:t>
            </a:r>
            <a:endParaRPr/>
          </a:p>
        </p:txBody>
      </p:sp>
      <p:sp>
        <p:nvSpPr>
          <p:cNvPr id="771" name="Google Shape;771;p44"/>
          <p:cNvSpPr txBox="1">
            <a:spLocks noGrp="1"/>
          </p:cNvSpPr>
          <p:nvPr>
            <p:ph type="subTitle" idx="3"/>
          </p:nvPr>
        </p:nvSpPr>
        <p:spPr>
          <a:xfrm>
            <a:off x="3533980" y="2199138"/>
            <a:ext cx="1829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Limiting features to fit development timeframe.</a:t>
            </a:r>
            <a:endParaRPr/>
          </a:p>
        </p:txBody>
      </p:sp>
      <p:sp>
        <p:nvSpPr>
          <p:cNvPr id="772" name="Google Shape;772;p44"/>
          <p:cNvSpPr txBox="1">
            <a:spLocks noGrp="1"/>
          </p:cNvSpPr>
          <p:nvPr>
            <p:ph type="subTitle" idx="4"/>
          </p:nvPr>
        </p:nvSpPr>
        <p:spPr>
          <a:xfrm>
            <a:off x="1144610" y="1911596"/>
            <a:ext cx="1832100" cy="46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Accessing Data sources</a:t>
            </a:r>
            <a:endParaRPr/>
          </a:p>
        </p:txBody>
      </p:sp>
      <p:sp>
        <p:nvSpPr>
          <p:cNvPr id="773" name="Google Shape;773;p44"/>
          <p:cNvSpPr txBox="1">
            <a:spLocks noGrp="1"/>
          </p:cNvSpPr>
          <p:nvPr>
            <p:ph type="subTitle" idx="5"/>
          </p:nvPr>
        </p:nvSpPr>
        <p:spPr>
          <a:xfrm>
            <a:off x="6200935" y="1895675"/>
            <a:ext cx="1986600" cy="46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Authentication</a:t>
            </a:r>
            <a:endParaRPr/>
          </a:p>
        </p:txBody>
      </p:sp>
      <p:sp>
        <p:nvSpPr>
          <p:cNvPr id="774" name="Google Shape;774;p44"/>
          <p:cNvSpPr txBox="1">
            <a:spLocks noGrp="1"/>
          </p:cNvSpPr>
          <p:nvPr>
            <p:ph type="subTitle" idx="6"/>
          </p:nvPr>
        </p:nvSpPr>
        <p:spPr>
          <a:xfrm>
            <a:off x="3532386" y="1864321"/>
            <a:ext cx="1832100" cy="46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Scope &amp; Time</a:t>
            </a:r>
            <a:endParaRPr/>
          </a:p>
        </p:txBody>
      </p:sp>
      <p:sp>
        <p:nvSpPr>
          <p:cNvPr id="775" name="Google Shape;775;p44"/>
          <p:cNvSpPr txBox="1">
            <a:spLocks noGrp="1"/>
          </p:cNvSpPr>
          <p:nvPr>
            <p:ph type="subTitle" idx="7"/>
          </p:nvPr>
        </p:nvSpPr>
        <p:spPr>
          <a:xfrm>
            <a:off x="6202310" y="3799425"/>
            <a:ext cx="1829100" cy="53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Adding features as requirements changed.</a:t>
            </a:r>
            <a:endParaRPr/>
          </a:p>
        </p:txBody>
      </p:sp>
      <p:sp>
        <p:nvSpPr>
          <p:cNvPr id="776" name="Google Shape;776;p44"/>
          <p:cNvSpPr txBox="1">
            <a:spLocks noGrp="1"/>
          </p:cNvSpPr>
          <p:nvPr>
            <p:ph type="subTitle" idx="8"/>
          </p:nvPr>
        </p:nvSpPr>
        <p:spPr>
          <a:xfrm>
            <a:off x="3532121" y="3827800"/>
            <a:ext cx="1829100" cy="53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Report Generation</a:t>
            </a:r>
            <a:endParaRPr/>
          </a:p>
          <a:p>
            <a:pPr marL="0" lvl="0" indent="0" algn="l" rtl="0">
              <a:spcBef>
                <a:spcPts val="0"/>
              </a:spcBef>
              <a:spcAft>
                <a:spcPts val="0"/>
              </a:spcAft>
              <a:buNone/>
            </a:pPr>
            <a:r>
              <a:rPr lang="en"/>
              <a:t>Load Times</a:t>
            </a:r>
            <a:endParaRPr/>
          </a:p>
        </p:txBody>
      </p:sp>
      <p:sp>
        <p:nvSpPr>
          <p:cNvPr id="777" name="Google Shape;777;p44"/>
          <p:cNvSpPr txBox="1">
            <a:spLocks noGrp="1"/>
          </p:cNvSpPr>
          <p:nvPr>
            <p:ph type="subTitle" idx="9"/>
          </p:nvPr>
        </p:nvSpPr>
        <p:spPr>
          <a:xfrm>
            <a:off x="6200935" y="3464525"/>
            <a:ext cx="1986600" cy="46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Restructuring</a:t>
            </a:r>
            <a:endParaRPr/>
          </a:p>
        </p:txBody>
      </p:sp>
      <p:sp>
        <p:nvSpPr>
          <p:cNvPr id="778" name="Google Shape;778;p44"/>
          <p:cNvSpPr txBox="1">
            <a:spLocks noGrp="1"/>
          </p:cNvSpPr>
          <p:nvPr>
            <p:ph type="subTitle" idx="13"/>
          </p:nvPr>
        </p:nvSpPr>
        <p:spPr>
          <a:xfrm>
            <a:off x="3530736" y="3492908"/>
            <a:ext cx="1832100" cy="46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Optimisation</a:t>
            </a:r>
            <a:endParaRPr/>
          </a:p>
        </p:txBody>
      </p:sp>
      <p:sp>
        <p:nvSpPr>
          <p:cNvPr id="779" name="Google Shape;779;p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sp>
        <p:nvSpPr>
          <p:cNvPr id="780" name="Google Shape;780;p44"/>
          <p:cNvSpPr txBox="1">
            <a:spLocks noGrp="1"/>
          </p:cNvSpPr>
          <p:nvPr>
            <p:ph type="subTitle" idx="13"/>
          </p:nvPr>
        </p:nvSpPr>
        <p:spPr>
          <a:xfrm>
            <a:off x="1146203" y="3464525"/>
            <a:ext cx="1986600" cy="46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Platform </a:t>
            </a:r>
            <a:endParaRPr/>
          </a:p>
          <a:p>
            <a:pPr marL="0" lvl="0" indent="0" algn="l" rtl="0">
              <a:spcBef>
                <a:spcPts val="0"/>
              </a:spcBef>
              <a:spcAft>
                <a:spcPts val="0"/>
              </a:spcAft>
              <a:buNone/>
            </a:pPr>
            <a:r>
              <a:rPr lang="en"/>
              <a:t>Limitations</a:t>
            </a:r>
            <a:endParaRPr/>
          </a:p>
        </p:txBody>
      </p:sp>
      <p:grpSp>
        <p:nvGrpSpPr>
          <p:cNvPr id="781" name="Google Shape;781;p44"/>
          <p:cNvGrpSpPr/>
          <p:nvPr/>
        </p:nvGrpSpPr>
        <p:grpSpPr>
          <a:xfrm>
            <a:off x="5894615" y="1883102"/>
            <a:ext cx="306314" cy="347403"/>
            <a:chOff x="1310655" y="3360527"/>
            <a:chExt cx="306314" cy="347403"/>
          </a:xfrm>
        </p:grpSpPr>
        <p:sp>
          <p:nvSpPr>
            <p:cNvPr id="782" name="Google Shape;782;p44"/>
            <p:cNvSpPr/>
            <p:nvPr/>
          </p:nvSpPr>
          <p:spPr>
            <a:xfrm>
              <a:off x="1440416" y="3531630"/>
              <a:ext cx="151652" cy="176299"/>
            </a:xfrm>
            <a:custGeom>
              <a:avLst/>
              <a:gdLst/>
              <a:ahLst/>
              <a:cxnLst/>
              <a:rect l="l" t="t" r="r" b="b"/>
              <a:pathLst>
                <a:path w="4787" h="5565" extrusionOk="0">
                  <a:moveTo>
                    <a:pt x="1851" y="0"/>
                  </a:moveTo>
                  <a:cubicBezTo>
                    <a:pt x="1838" y="0"/>
                    <a:pt x="1824" y="2"/>
                    <a:pt x="1810" y="4"/>
                  </a:cubicBezTo>
                  <a:cubicBezTo>
                    <a:pt x="1751" y="28"/>
                    <a:pt x="1715" y="52"/>
                    <a:pt x="1691" y="112"/>
                  </a:cubicBezTo>
                  <a:lnTo>
                    <a:pt x="1275" y="1255"/>
                  </a:lnTo>
                  <a:cubicBezTo>
                    <a:pt x="429" y="1767"/>
                    <a:pt x="1" y="2731"/>
                    <a:pt x="191" y="3695"/>
                  </a:cubicBezTo>
                  <a:cubicBezTo>
                    <a:pt x="310" y="4314"/>
                    <a:pt x="667" y="4826"/>
                    <a:pt x="1179" y="5172"/>
                  </a:cubicBezTo>
                  <a:cubicBezTo>
                    <a:pt x="1560" y="5422"/>
                    <a:pt x="2013" y="5565"/>
                    <a:pt x="2453" y="5565"/>
                  </a:cubicBezTo>
                  <a:cubicBezTo>
                    <a:pt x="2608" y="5565"/>
                    <a:pt x="2751" y="5541"/>
                    <a:pt x="2918" y="5517"/>
                  </a:cubicBezTo>
                  <a:cubicBezTo>
                    <a:pt x="3799" y="5338"/>
                    <a:pt x="4489" y="4672"/>
                    <a:pt x="4715" y="3803"/>
                  </a:cubicBezTo>
                  <a:cubicBezTo>
                    <a:pt x="4727" y="3719"/>
                    <a:pt x="4692" y="3624"/>
                    <a:pt x="4596" y="3612"/>
                  </a:cubicBezTo>
                  <a:cubicBezTo>
                    <a:pt x="4586" y="3611"/>
                    <a:pt x="4576" y="3610"/>
                    <a:pt x="4565" y="3610"/>
                  </a:cubicBezTo>
                  <a:cubicBezTo>
                    <a:pt x="4491" y="3610"/>
                    <a:pt x="4416" y="3648"/>
                    <a:pt x="4406" y="3731"/>
                  </a:cubicBezTo>
                  <a:cubicBezTo>
                    <a:pt x="4215" y="4469"/>
                    <a:pt x="3620" y="5053"/>
                    <a:pt x="2858" y="5207"/>
                  </a:cubicBezTo>
                  <a:cubicBezTo>
                    <a:pt x="2728" y="5231"/>
                    <a:pt x="2597" y="5243"/>
                    <a:pt x="2468" y="5243"/>
                  </a:cubicBezTo>
                  <a:cubicBezTo>
                    <a:pt x="2075" y="5243"/>
                    <a:pt x="1692" y="5134"/>
                    <a:pt x="1370" y="4910"/>
                  </a:cubicBezTo>
                  <a:cubicBezTo>
                    <a:pt x="917" y="4612"/>
                    <a:pt x="620" y="4160"/>
                    <a:pt x="524" y="3636"/>
                  </a:cubicBezTo>
                  <a:cubicBezTo>
                    <a:pt x="346" y="2790"/>
                    <a:pt x="739" y="1933"/>
                    <a:pt x="1501" y="1517"/>
                  </a:cubicBezTo>
                  <a:cubicBezTo>
                    <a:pt x="1537" y="1493"/>
                    <a:pt x="1560" y="1469"/>
                    <a:pt x="1572" y="1421"/>
                  </a:cubicBezTo>
                  <a:lnTo>
                    <a:pt x="1918" y="469"/>
                  </a:lnTo>
                  <a:lnTo>
                    <a:pt x="2608" y="1219"/>
                  </a:lnTo>
                  <a:cubicBezTo>
                    <a:pt x="2632" y="1243"/>
                    <a:pt x="2668" y="1255"/>
                    <a:pt x="2703" y="1255"/>
                  </a:cubicBezTo>
                  <a:cubicBezTo>
                    <a:pt x="3572" y="1362"/>
                    <a:pt x="4275" y="2005"/>
                    <a:pt x="4430" y="2850"/>
                  </a:cubicBezTo>
                  <a:cubicBezTo>
                    <a:pt x="4454" y="2945"/>
                    <a:pt x="4465" y="3041"/>
                    <a:pt x="4465" y="3136"/>
                  </a:cubicBezTo>
                  <a:cubicBezTo>
                    <a:pt x="4465" y="3209"/>
                    <a:pt x="4521" y="3283"/>
                    <a:pt x="4599" y="3283"/>
                  </a:cubicBezTo>
                  <a:cubicBezTo>
                    <a:pt x="4610" y="3283"/>
                    <a:pt x="4621" y="3281"/>
                    <a:pt x="4632" y="3279"/>
                  </a:cubicBezTo>
                  <a:cubicBezTo>
                    <a:pt x="4715" y="3279"/>
                    <a:pt x="4787" y="3207"/>
                    <a:pt x="4775" y="3124"/>
                  </a:cubicBezTo>
                  <a:cubicBezTo>
                    <a:pt x="4775" y="3017"/>
                    <a:pt x="4763" y="2898"/>
                    <a:pt x="4727" y="2790"/>
                  </a:cubicBezTo>
                  <a:cubicBezTo>
                    <a:pt x="4537" y="1826"/>
                    <a:pt x="3763" y="1100"/>
                    <a:pt x="2787" y="945"/>
                  </a:cubicBezTo>
                  <a:lnTo>
                    <a:pt x="1965" y="52"/>
                  </a:lnTo>
                  <a:cubicBezTo>
                    <a:pt x="1929" y="16"/>
                    <a:pt x="1892" y="0"/>
                    <a:pt x="18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4"/>
            <p:cNvSpPr/>
            <p:nvPr/>
          </p:nvSpPr>
          <p:spPr>
            <a:xfrm>
              <a:off x="1486447" y="3589478"/>
              <a:ext cx="64152" cy="75842"/>
            </a:xfrm>
            <a:custGeom>
              <a:avLst/>
              <a:gdLst/>
              <a:ahLst/>
              <a:cxnLst/>
              <a:rect l="l" t="t" r="r" b="b"/>
              <a:pathLst>
                <a:path w="2025" h="2394" extrusionOk="0">
                  <a:moveTo>
                    <a:pt x="1691" y="1179"/>
                  </a:moveTo>
                  <a:lnTo>
                    <a:pt x="1691" y="2084"/>
                  </a:lnTo>
                  <a:lnTo>
                    <a:pt x="298" y="2084"/>
                  </a:lnTo>
                  <a:lnTo>
                    <a:pt x="298" y="1179"/>
                  </a:lnTo>
                  <a:close/>
                  <a:moveTo>
                    <a:pt x="1012" y="0"/>
                  </a:moveTo>
                  <a:cubicBezTo>
                    <a:pt x="715" y="0"/>
                    <a:pt x="476" y="238"/>
                    <a:pt x="476" y="536"/>
                  </a:cubicBezTo>
                  <a:lnTo>
                    <a:pt x="476" y="845"/>
                  </a:lnTo>
                  <a:lnTo>
                    <a:pt x="167" y="845"/>
                  </a:lnTo>
                  <a:cubicBezTo>
                    <a:pt x="84" y="845"/>
                    <a:pt x="0" y="917"/>
                    <a:pt x="0" y="1012"/>
                  </a:cubicBezTo>
                  <a:lnTo>
                    <a:pt x="0" y="2227"/>
                  </a:lnTo>
                  <a:cubicBezTo>
                    <a:pt x="0" y="2322"/>
                    <a:pt x="84" y="2393"/>
                    <a:pt x="167" y="2393"/>
                  </a:cubicBezTo>
                  <a:lnTo>
                    <a:pt x="1869" y="2393"/>
                  </a:lnTo>
                  <a:cubicBezTo>
                    <a:pt x="1953" y="2393"/>
                    <a:pt x="2024" y="2322"/>
                    <a:pt x="2024" y="2227"/>
                  </a:cubicBezTo>
                  <a:lnTo>
                    <a:pt x="2024" y="1012"/>
                  </a:lnTo>
                  <a:cubicBezTo>
                    <a:pt x="2012" y="917"/>
                    <a:pt x="1941" y="845"/>
                    <a:pt x="1846" y="845"/>
                  </a:cubicBezTo>
                  <a:lnTo>
                    <a:pt x="774" y="845"/>
                  </a:lnTo>
                  <a:lnTo>
                    <a:pt x="774" y="536"/>
                  </a:lnTo>
                  <a:cubicBezTo>
                    <a:pt x="774" y="417"/>
                    <a:pt x="881" y="310"/>
                    <a:pt x="1000" y="310"/>
                  </a:cubicBezTo>
                  <a:cubicBezTo>
                    <a:pt x="1119" y="310"/>
                    <a:pt x="1227" y="417"/>
                    <a:pt x="1227" y="536"/>
                  </a:cubicBezTo>
                  <a:cubicBezTo>
                    <a:pt x="1227" y="619"/>
                    <a:pt x="1298" y="703"/>
                    <a:pt x="1393" y="703"/>
                  </a:cubicBezTo>
                  <a:cubicBezTo>
                    <a:pt x="1477" y="703"/>
                    <a:pt x="1548" y="619"/>
                    <a:pt x="1548" y="536"/>
                  </a:cubicBezTo>
                  <a:cubicBezTo>
                    <a:pt x="1548" y="238"/>
                    <a:pt x="1310" y="0"/>
                    <a:pt x="1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4"/>
            <p:cNvSpPr/>
            <p:nvPr/>
          </p:nvSpPr>
          <p:spPr>
            <a:xfrm>
              <a:off x="1310655" y="3360527"/>
              <a:ext cx="306314" cy="334572"/>
            </a:xfrm>
            <a:custGeom>
              <a:avLst/>
              <a:gdLst/>
              <a:ahLst/>
              <a:cxnLst/>
              <a:rect l="l" t="t" r="r" b="b"/>
              <a:pathLst>
                <a:path w="9669" h="10561" extrusionOk="0">
                  <a:moveTo>
                    <a:pt x="2430" y="7941"/>
                  </a:moveTo>
                  <a:lnTo>
                    <a:pt x="3120" y="8644"/>
                  </a:lnTo>
                  <a:lnTo>
                    <a:pt x="2989" y="8775"/>
                  </a:lnTo>
                  <a:lnTo>
                    <a:pt x="2656" y="8430"/>
                  </a:lnTo>
                  <a:cubicBezTo>
                    <a:pt x="2626" y="8400"/>
                    <a:pt x="2585" y="8385"/>
                    <a:pt x="2543" y="8385"/>
                  </a:cubicBezTo>
                  <a:cubicBezTo>
                    <a:pt x="2501" y="8385"/>
                    <a:pt x="2459" y="8400"/>
                    <a:pt x="2430" y="8430"/>
                  </a:cubicBezTo>
                  <a:lnTo>
                    <a:pt x="2073" y="8787"/>
                  </a:lnTo>
                  <a:cubicBezTo>
                    <a:pt x="2037" y="8823"/>
                    <a:pt x="2025" y="8858"/>
                    <a:pt x="2025" y="8906"/>
                  </a:cubicBezTo>
                  <a:cubicBezTo>
                    <a:pt x="2025" y="8953"/>
                    <a:pt x="2037" y="9001"/>
                    <a:pt x="2073" y="9025"/>
                  </a:cubicBezTo>
                  <a:lnTo>
                    <a:pt x="2418" y="9370"/>
                  </a:lnTo>
                  <a:lnTo>
                    <a:pt x="2275" y="9501"/>
                  </a:lnTo>
                  <a:lnTo>
                    <a:pt x="1942" y="9156"/>
                  </a:lnTo>
                  <a:cubicBezTo>
                    <a:pt x="1912" y="9126"/>
                    <a:pt x="1870" y="9111"/>
                    <a:pt x="1828" y="9111"/>
                  </a:cubicBezTo>
                  <a:cubicBezTo>
                    <a:pt x="1787" y="9111"/>
                    <a:pt x="1745" y="9126"/>
                    <a:pt x="1715" y="9156"/>
                  </a:cubicBezTo>
                  <a:lnTo>
                    <a:pt x="1358" y="9513"/>
                  </a:lnTo>
                  <a:cubicBezTo>
                    <a:pt x="1322" y="9549"/>
                    <a:pt x="1311" y="9585"/>
                    <a:pt x="1311" y="9632"/>
                  </a:cubicBezTo>
                  <a:cubicBezTo>
                    <a:pt x="1311" y="9680"/>
                    <a:pt x="1322" y="9727"/>
                    <a:pt x="1358" y="9751"/>
                  </a:cubicBezTo>
                  <a:lnTo>
                    <a:pt x="1703" y="10096"/>
                  </a:lnTo>
                  <a:lnTo>
                    <a:pt x="1584" y="10192"/>
                  </a:lnTo>
                  <a:lnTo>
                    <a:pt x="882" y="9489"/>
                  </a:lnTo>
                  <a:lnTo>
                    <a:pt x="2430" y="7941"/>
                  </a:lnTo>
                  <a:close/>
                  <a:moveTo>
                    <a:pt x="6496" y="1"/>
                  </a:moveTo>
                  <a:cubicBezTo>
                    <a:pt x="5951" y="1"/>
                    <a:pt x="5469" y="199"/>
                    <a:pt x="5121" y="548"/>
                  </a:cubicBezTo>
                  <a:cubicBezTo>
                    <a:pt x="4704" y="964"/>
                    <a:pt x="4513" y="1572"/>
                    <a:pt x="4597" y="2238"/>
                  </a:cubicBezTo>
                  <a:cubicBezTo>
                    <a:pt x="4656" y="2727"/>
                    <a:pt x="4871" y="3227"/>
                    <a:pt x="5180" y="3655"/>
                  </a:cubicBezTo>
                  <a:lnTo>
                    <a:pt x="3501" y="5334"/>
                  </a:lnTo>
                  <a:cubicBezTo>
                    <a:pt x="3442" y="5394"/>
                    <a:pt x="3442" y="5501"/>
                    <a:pt x="3501" y="5560"/>
                  </a:cubicBezTo>
                  <a:cubicBezTo>
                    <a:pt x="3525" y="5584"/>
                    <a:pt x="3573" y="5608"/>
                    <a:pt x="3620" y="5608"/>
                  </a:cubicBezTo>
                  <a:cubicBezTo>
                    <a:pt x="3668" y="5608"/>
                    <a:pt x="3704" y="5584"/>
                    <a:pt x="3739" y="5560"/>
                  </a:cubicBezTo>
                  <a:lnTo>
                    <a:pt x="5406" y="3893"/>
                  </a:lnTo>
                  <a:cubicBezTo>
                    <a:pt x="5454" y="3953"/>
                    <a:pt x="5502" y="4000"/>
                    <a:pt x="5549" y="4060"/>
                  </a:cubicBezTo>
                  <a:cubicBezTo>
                    <a:pt x="5609" y="4120"/>
                    <a:pt x="5656" y="4155"/>
                    <a:pt x="5716" y="4203"/>
                  </a:cubicBezTo>
                  <a:lnTo>
                    <a:pt x="2334" y="7584"/>
                  </a:lnTo>
                  <a:lnTo>
                    <a:pt x="691" y="9239"/>
                  </a:lnTo>
                  <a:lnTo>
                    <a:pt x="370" y="8918"/>
                  </a:lnTo>
                  <a:lnTo>
                    <a:pt x="3299" y="5989"/>
                  </a:lnTo>
                  <a:cubicBezTo>
                    <a:pt x="3358" y="5929"/>
                    <a:pt x="3358" y="5822"/>
                    <a:pt x="3299" y="5763"/>
                  </a:cubicBezTo>
                  <a:cubicBezTo>
                    <a:pt x="3275" y="5733"/>
                    <a:pt x="3236" y="5718"/>
                    <a:pt x="3196" y="5718"/>
                  </a:cubicBezTo>
                  <a:cubicBezTo>
                    <a:pt x="3156" y="5718"/>
                    <a:pt x="3114" y="5733"/>
                    <a:pt x="3085" y="5763"/>
                  </a:cubicBezTo>
                  <a:lnTo>
                    <a:pt x="48" y="8799"/>
                  </a:lnTo>
                  <a:cubicBezTo>
                    <a:pt x="13" y="8834"/>
                    <a:pt x="1" y="8882"/>
                    <a:pt x="1" y="8918"/>
                  </a:cubicBezTo>
                  <a:cubicBezTo>
                    <a:pt x="1" y="8965"/>
                    <a:pt x="13" y="9013"/>
                    <a:pt x="48" y="9037"/>
                  </a:cubicBezTo>
                  <a:lnTo>
                    <a:pt x="596" y="9585"/>
                  </a:lnTo>
                  <a:lnTo>
                    <a:pt x="1513" y="10513"/>
                  </a:lnTo>
                  <a:cubicBezTo>
                    <a:pt x="1549" y="10549"/>
                    <a:pt x="1596" y="10561"/>
                    <a:pt x="1632" y="10561"/>
                  </a:cubicBezTo>
                  <a:cubicBezTo>
                    <a:pt x="1680" y="10561"/>
                    <a:pt x="1727" y="10537"/>
                    <a:pt x="1763" y="10513"/>
                  </a:cubicBezTo>
                  <a:lnTo>
                    <a:pt x="2108" y="10156"/>
                  </a:lnTo>
                  <a:cubicBezTo>
                    <a:pt x="2144" y="10120"/>
                    <a:pt x="2156" y="10085"/>
                    <a:pt x="2156" y="10037"/>
                  </a:cubicBezTo>
                  <a:cubicBezTo>
                    <a:pt x="2156" y="9989"/>
                    <a:pt x="2144" y="9954"/>
                    <a:pt x="2108" y="9918"/>
                  </a:cubicBezTo>
                  <a:lnTo>
                    <a:pt x="1775" y="9573"/>
                  </a:lnTo>
                  <a:lnTo>
                    <a:pt x="1906" y="9442"/>
                  </a:lnTo>
                  <a:lnTo>
                    <a:pt x="2251" y="9787"/>
                  </a:lnTo>
                  <a:cubicBezTo>
                    <a:pt x="2281" y="9817"/>
                    <a:pt x="2320" y="9832"/>
                    <a:pt x="2358" y="9832"/>
                  </a:cubicBezTo>
                  <a:cubicBezTo>
                    <a:pt x="2397" y="9832"/>
                    <a:pt x="2436" y="9817"/>
                    <a:pt x="2465" y="9787"/>
                  </a:cubicBezTo>
                  <a:lnTo>
                    <a:pt x="2823" y="9430"/>
                  </a:lnTo>
                  <a:cubicBezTo>
                    <a:pt x="2858" y="9394"/>
                    <a:pt x="2870" y="9358"/>
                    <a:pt x="2870" y="9311"/>
                  </a:cubicBezTo>
                  <a:cubicBezTo>
                    <a:pt x="2870" y="9263"/>
                    <a:pt x="2858" y="9215"/>
                    <a:pt x="2823" y="9192"/>
                  </a:cubicBezTo>
                  <a:lnTo>
                    <a:pt x="2489" y="8846"/>
                  </a:lnTo>
                  <a:lnTo>
                    <a:pt x="2620" y="8715"/>
                  </a:lnTo>
                  <a:lnTo>
                    <a:pt x="2966" y="9061"/>
                  </a:lnTo>
                  <a:cubicBezTo>
                    <a:pt x="2995" y="9090"/>
                    <a:pt x="3034" y="9105"/>
                    <a:pt x="3073" y="9105"/>
                  </a:cubicBezTo>
                  <a:cubicBezTo>
                    <a:pt x="3111" y="9105"/>
                    <a:pt x="3150" y="9090"/>
                    <a:pt x="3180" y="9061"/>
                  </a:cubicBezTo>
                  <a:lnTo>
                    <a:pt x="3537" y="8703"/>
                  </a:lnTo>
                  <a:cubicBezTo>
                    <a:pt x="3597" y="8644"/>
                    <a:pt x="3597" y="8537"/>
                    <a:pt x="3537" y="8477"/>
                  </a:cubicBezTo>
                  <a:lnTo>
                    <a:pt x="2727" y="7656"/>
                  </a:lnTo>
                  <a:lnTo>
                    <a:pt x="6014" y="4370"/>
                  </a:lnTo>
                  <a:cubicBezTo>
                    <a:pt x="6549" y="4751"/>
                    <a:pt x="7168" y="4977"/>
                    <a:pt x="7752" y="4977"/>
                  </a:cubicBezTo>
                  <a:cubicBezTo>
                    <a:pt x="8026" y="4977"/>
                    <a:pt x="8276" y="4929"/>
                    <a:pt x="8514" y="4846"/>
                  </a:cubicBezTo>
                  <a:cubicBezTo>
                    <a:pt x="8597" y="4810"/>
                    <a:pt x="8633" y="4727"/>
                    <a:pt x="8597" y="4632"/>
                  </a:cubicBezTo>
                  <a:cubicBezTo>
                    <a:pt x="8580" y="4570"/>
                    <a:pt x="8523" y="4534"/>
                    <a:pt x="8461" y="4534"/>
                  </a:cubicBezTo>
                  <a:cubicBezTo>
                    <a:pt x="8439" y="4534"/>
                    <a:pt x="8417" y="4539"/>
                    <a:pt x="8395" y="4548"/>
                  </a:cubicBezTo>
                  <a:cubicBezTo>
                    <a:pt x="8192" y="4625"/>
                    <a:pt x="7973" y="4662"/>
                    <a:pt x="7746" y="4662"/>
                  </a:cubicBezTo>
                  <a:cubicBezTo>
                    <a:pt x="7093" y="4662"/>
                    <a:pt x="6380" y="4355"/>
                    <a:pt x="5823" y="3798"/>
                  </a:cubicBezTo>
                  <a:cubicBezTo>
                    <a:pt x="4847" y="2834"/>
                    <a:pt x="4668" y="1453"/>
                    <a:pt x="5406" y="726"/>
                  </a:cubicBezTo>
                  <a:cubicBezTo>
                    <a:pt x="5707" y="421"/>
                    <a:pt x="6119" y="272"/>
                    <a:pt x="6568" y="272"/>
                  </a:cubicBezTo>
                  <a:cubicBezTo>
                    <a:pt x="7204" y="272"/>
                    <a:pt x="7913" y="571"/>
                    <a:pt x="8478" y="1143"/>
                  </a:cubicBezTo>
                  <a:cubicBezTo>
                    <a:pt x="9454" y="2107"/>
                    <a:pt x="9633" y="3489"/>
                    <a:pt x="8895" y="4215"/>
                  </a:cubicBezTo>
                  <a:lnTo>
                    <a:pt x="8883" y="4239"/>
                  </a:lnTo>
                  <a:cubicBezTo>
                    <a:pt x="8823" y="4298"/>
                    <a:pt x="8823" y="4393"/>
                    <a:pt x="8883" y="4453"/>
                  </a:cubicBezTo>
                  <a:cubicBezTo>
                    <a:pt x="8913" y="4483"/>
                    <a:pt x="8954" y="4498"/>
                    <a:pt x="8996" y="4498"/>
                  </a:cubicBezTo>
                  <a:cubicBezTo>
                    <a:pt x="9038" y="4498"/>
                    <a:pt x="9079" y="4483"/>
                    <a:pt x="9109" y="4453"/>
                  </a:cubicBezTo>
                  <a:lnTo>
                    <a:pt x="9121" y="4441"/>
                  </a:lnTo>
                  <a:cubicBezTo>
                    <a:pt x="9502" y="4072"/>
                    <a:pt x="9669" y="3465"/>
                    <a:pt x="9585" y="2786"/>
                  </a:cubicBezTo>
                  <a:cubicBezTo>
                    <a:pt x="9502" y="2131"/>
                    <a:pt x="9169" y="1476"/>
                    <a:pt x="8645" y="964"/>
                  </a:cubicBezTo>
                  <a:cubicBezTo>
                    <a:pt x="8133" y="441"/>
                    <a:pt x="7478" y="95"/>
                    <a:pt x="6823" y="24"/>
                  </a:cubicBezTo>
                  <a:cubicBezTo>
                    <a:pt x="6712" y="8"/>
                    <a:pt x="6603" y="1"/>
                    <a:pt x="64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4"/>
            <p:cNvSpPr/>
            <p:nvPr/>
          </p:nvSpPr>
          <p:spPr>
            <a:xfrm>
              <a:off x="1474377" y="3380453"/>
              <a:ext cx="122221" cy="118895"/>
            </a:xfrm>
            <a:custGeom>
              <a:avLst/>
              <a:gdLst/>
              <a:ahLst/>
              <a:cxnLst/>
              <a:rect l="l" t="t" r="r" b="b"/>
              <a:pathLst>
                <a:path w="3858" h="3753" extrusionOk="0">
                  <a:moveTo>
                    <a:pt x="1488" y="312"/>
                  </a:moveTo>
                  <a:cubicBezTo>
                    <a:pt x="1953" y="312"/>
                    <a:pt x="2453" y="526"/>
                    <a:pt x="2858" y="943"/>
                  </a:cubicBezTo>
                  <a:cubicBezTo>
                    <a:pt x="3536" y="1621"/>
                    <a:pt x="3691" y="2609"/>
                    <a:pt x="3167" y="3133"/>
                  </a:cubicBezTo>
                  <a:cubicBezTo>
                    <a:pt x="2965" y="3336"/>
                    <a:pt x="2667" y="3443"/>
                    <a:pt x="2346" y="3443"/>
                  </a:cubicBezTo>
                  <a:cubicBezTo>
                    <a:pt x="1881" y="3443"/>
                    <a:pt x="1381" y="3229"/>
                    <a:pt x="976" y="2812"/>
                  </a:cubicBezTo>
                  <a:cubicBezTo>
                    <a:pt x="631" y="2479"/>
                    <a:pt x="429" y="2050"/>
                    <a:pt x="369" y="1645"/>
                  </a:cubicBezTo>
                  <a:cubicBezTo>
                    <a:pt x="322" y="1240"/>
                    <a:pt x="429" y="883"/>
                    <a:pt x="667" y="633"/>
                  </a:cubicBezTo>
                  <a:cubicBezTo>
                    <a:pt x="869" y="419"/>
                    <a:pt x="1167" y="312"/>
                    <a:pt x="1488" y="312"/>
                  </a:cubicBezTo>
                  <a:close/>
                  <a:moveTo>
                    <a:pt x="1518" y="1"/>
                  </a:moveTo>
                  <a:cubicBezTo>
                    <a:pt x="1106" y="1"/>
                    <a:pt x="738" y="143"/>
                    <a:pt x="465" y="407"/>
                  </a:cubicBezTo>
                  <a:cubicBezTo>
                    <a:pt x="143" y="716"/>
                    <a:pt x="0" y="1181"/>
                    <a:pt x="72" y="1681"/>
                  </a:cubicBezTo>
                  <a:cubicBezTo>
                    <a:pt x="131" y="2181"/>
                    <a:pt x="381" y="2657"/>
                    <a:pt x="774" y="3038"/>
                  </a:cubicBezTo>
                  <a:cubicBezTo>
                    <a:pt x="1227" y="3502"/>
                    <a:pt x="1822" y="3752"/>
                    <a:pt x="2358" y="3752"/>
                  </a:cubicBezTo>
                  <a:cubicBezTo>
                    <a:pt x="2762" y="3752"/>
                    <a:pt x="3132" y="3622"/>
                    <a:pt x="3405" y="3348"/>
                  </a:cubicBezTo>
                  <a:cubicBezTo>
                    <a:pt x="3703" y="3038"/>
                    <a:pt x="3858" y="2574"/>
                    <a:pt x="3798" y="2074"/>
                  </a:cubicBezTo>
                  <a:cubicBezTo>
                    <a:pt x="3739" y="1586"/>
                    <a:pt x="3477" y="1109"/>
                    <a:pt x="3096" y="716"/>
                  </a:cubicBezTo>
                  <a:cubicBezTo>
                    <a:pt x="2703" y="335"/>
                    <a:pt x="2215" y="73"/>
                    <a:pt x="1738" y="14"/>
                  </a:cubicBezTo>
                  <a:cubicBezTo>
                    <a:pt x="1664" y="5"/>
                    <a:pt x="1590" y="1"/>
                    <a:pt x="1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4"/>
            <p:cNvSpPr/>
            <p:nvPr/>
          </p:nvSpPr>
          <p:spPr>
            <a:xfrm>
              <a:off x="1510207" y="3632848"/>
              <a:ext cx="15492" cy="17741"/>
            </a:xfrm>
            <a:custGeom>
              <a:avLst/>
              <a:gdLst/>
              <a:ahLst/>
              <a:cxnLst/>
              <a:rect l="l" t="t" r="r" b="b"/>
              <a:pathLst>
                <a:path w="489" h="560" extrusionOk="0">
                  <a:moveTo>
                    <a:pt x="155" y="0"/>
                  </a:moveTo>
                  <a:cubicBezTo>
                    <a:pt x="72" y="0"/>
                    <a:pt x="0" y="72"/>
                    <a:pt x="0" y="167"/>
                  </a:cubicBezTo>
                  <a:cubicBezTo>
                    <a:pt x="0" y="227"/>
                    <a:pt x="24" y="262"/>
                    <a:pt x="72" y="298"/>
                  </a:cubicBezTo>
                  <a:lnTo>
                    <a:pt x="72" y="405"/>
                  </a:lnTo>
                  <a:cubicBezTo>
                    <a:pt x="72" y="488"/>
                    <a:pt x="143" y="560"/>
                    <a:pt x="238" y="560"/>
                  </a:cubicBezTo>
                  <a:cubicBezTo>
                    <a:pt x="322" y="560"/>
                    <a:pt x="393" y="488"/>
                    <a:pt x="393" y="405"/>
                  </a:cubicBezTo>
                  <a:lnTo>
                    <a:pt x="393" y="298"/>
                  </a:lnTo>
                  <a:cubicBezTo>
                    <a:pt x="441" y="262"/>
                    <a:pt x="477" y="227"/>
                    <a:pt x="477" y="167"/>
                  </a:cubicBezTo>
                  <a:cubicBezTo>
                    <a:pt x="488" y="72"/>
                    <a:pt x="417"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7" name="Google Shape;787;p44"/>
          <p:cNvGrpSpPr/>
          <p:nvPr/>
        </p:nvGrpSpPr>
        <p:grpSpPr>
          <a:xfrm>
            <a:off x="1213647" y="2366989"/>
            <a:ext cx="153518" cy="154087"/>
            <a:chOff x="5779408" y="3699191"/>
            <a:chExt cx="317645" cy="318757"/>
          </a:xfrm>
        </p:grpSpPr>
        <p:sp>
          <p:nvSpPr>
            <p:cNvPr id="788" name="Google Shape;788;p44"/>
            <p:cNvSpPr/>
            <p:nvPr/>
          </p:nvSpPr>
          <p:spPr>
            <a:xfrm>
              <a:off x="5892837" y="3700334"/>
              <a:ext cx="204216" cy="317614"/>
            </a:xfrm>
            <a:custGeom>
              <a:avLst/>
              <a:gdLst/>
              <a:ahLst/>
              <a:cxnLst/>
              <a:rect l="l" t="t" r="r" b="b"/>
              <a:pathLst>
                <a:path w="6431" h="10002" extrusionOk="0">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4"/>
            <p:cNvSpPr/>
            <p:nvPr/>
          </p:nvSpPr>
          <p:spPr>
            <a:xfrm>
              <a:off x="5779408" y="3699191"/>
              <a:ext cx="195134" cy="316883"/>
            </a:xfrm>
            <a:custGeom>
              <a:avLst/>
              <a:gdLst/>
              <a:ahLst/>
              <a:cxnLst/>
              <a:rect l="l" t="t" r="r" b="b"/>
              <a:pathLst>
                <a:path w="6145" h="9979" extrusionOk="0">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0" name="Google Shape;790;p44"/>
          <p:cNvGrpSpPr/>
          <p:nvPr/>
        </p:nvGrpSpPr>
        <p:grpSpPr>
          <a:xfrm>
            <a:off x="1213647" y="2544440"/>
            <a:ext cx="153518" cy="154087"/>
            <a:chOff x="5779408" y="3699191"/>
            <a:chExt cx="317645" cy="318757"/>
          </a:xfrm>
        </p:grpSpPr>
        <p:sp>
          <p:nvSpPr>
            <p:cNvPr id="791" name="Google Shape;791;p44"/>
            <p:cNvSpPr/>
            <p:nvPr/>
          </p:nvSpPr>
          <p:spPr>
            <a:xfrm>
              <a:off x="5892837" y="3700334"/>
              <a:ext cx="204216" cy="317614"/>
            </a:xfrm>
            <a:custGeom>
              <a:avLst/>
              <a:gdLst/>
              <a:ahLst/>
              <a:cxnLst/>
              <a:rect l="l" t="t" r="r" b="b"/>
              <a:pathLst>
                <a:path w="6431" h="10002" extrusionOk="0">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4"/>
            <p:cNvSpPr/>
            <p:nvPr/>
          </p:nvSpPr>
          <p:spPr>
            <a:xfrm>
              <a:off x="5779408" y="3699191"/>
              <a:ext cx="195134" cy="316883"/>
            </a:xfrm>
            <a:custGeom>
              <a:avLst/>
              <a:gdLst/>
              <a:ahLst/>
              <a:cxnLst/>
              <a:rect l="l" t="t" r="r" b="b"/>
              <a:pathLst>
                <a:path w="6145" h="9979" extrusionOk="0">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3" name="Google Shape;793;p44"/>
          <p:cNvGrpSpPr/>
          <p:nvPr/>
        </p:nvGrpSpPr>
        <p:grpSpPr>
          <a:xfrm>
            <a:off x="800287" y="1940979"/>
            <a:ext cx="386070" cy="305428"/>
            <a:chOff x="5773225" y="2178125"/>
            <a:chExt cx="340750" cy="269575"/>
          </a:xfrm>
        </p:grpSpPr>
        <p:sp>
          <p:nvSpPr>
            <p:cNvPr id="794" name="Google Shape;794;p44"/>
            <p:cNvSpPr/>
            <p:nvPr/>
          </p:nvSpPr>
          <p:spPr>
            <a:xfrm>
              <a:off x="5876900" y="2193900"/>
              <a:ext cx="31325" cy="31200"/>
            </a:xfrm>
            <a:custGeom>
              <a:avLst/>
              <a:gdLst/>
              <a:ahLst/>
              <a:cxnLst/>
              <a:rect l="l" t="t" r="r" b="b"/>
              <a:pathLst>
                <a:path w="1253" h="1248" extrusionOk="0">
                  <a:moveTo>
                    <a:pt x="625" y="401"/>
                  </a:moveTo>
                  <a:cubicBezTo>
                    <a:pt x="736" y="401"/>
                    <a:pt x="846" y="476"/>
                    <a:pt x="851" y="626"/>
                  </a:cubicBezTo>
                  <a:cubicBezTo>
                    <a:pt x="851" y="751"/>
                    <a:pt x="749" y="852"/>
                    <a:pt x="625" y="852"/>
                  </a:cubicBezTo>
                  <a:cubicBezTo>
                    <a:pt x="500" y="852"/>
                    <a:pt x="399" y="751"/>
                    <a:pt x="399" y="626"/>
                  </a:cubicBezTo>
                  <a:cubicBezTo>
                    <a:pt x="404" y="476"/>
                    <a:pt x="515" y="401"/>
                    <a:pt x="625" y="401"/>
                  </a:cubicBezTo>
                  <a:close/>
                  <a:moveTo>
                    <a:pt x="625" y="0"/>
                  </a:moveTo>
                  <a:cubicBezTo>
                    <a:pt x="280" y="0"/>
                    <a:pt x="0" y="281"/>
                    <a:pt x="0" y="626"/>
                  </a:cubicBezTo>
                  <a:cubicBezTo>
                    <a:pt x="16" y="1041"/>
                    <a:pt x="321" y="1248"/>
                    <a:pt x="626" y="1248"/>
                  </a:cubicBezTo>
                  <a:cubicBezTo>
                    <a:pt x="931" y="1248"/>
                    <a:pt x="1236" y="1041"/>
                    <a:pt x="1252" y="626"/>
                  </a:cubicBezTo>
                  <a:cubicBezTo>
                    <a:pt x="1251" y="281"/>
                    <a:pt x="971" y="0"/>
                    <a:pt x="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4"/>
            <p:cNvSpPr/>
            <p:nvPr/>
          </p:nvSpPr>
          <p:spPr>
            <a:xfrm>
              <a:off x="5915950" y="2193900"/>
              <a:ext cx="31300" cy="31200"/>
            </a:xfrm>
            <a:custGeom>
              <a:avLst/>
              <a:gdLst/>
              <a:ahLst/>
              <a:cxnLst/>
              <a:rect l="l" t="t" r="r" b="b"/>
              <a:pathLst>
                <a:path w="1252" h="1248" extrusionOk="0">
                  <a:moveTo>
                    <a:pt x="625" y="401"/>
                  </a:moveTo>
                  <a:cubicBezTo>
                    <a:pt x="736" y="401"/>
                    <a:pt x="846" y="476"/>
                    <a:pt x="851" y="626"/>
                  </a:cubicBezTo>
                  <a:cubicBezTo>
                    <a:pt x="851" y="751"/>
                    <a:pt x="750" y="852"/>
                    <a:pt x="625" y="852"/>
                  </a:cubicBezTo>
                  <a:cubicBezTo>
                    <a:pt x="500" y="852"/>
                    <a:pt x="399" y="751"/>
                    <a:pt x="399" y="626"/>
                  </a:cubicBezTo>
                  <a:cubicBezTo>
                    <a:pt x="404" y="476"/>
                    <a:pt x="514" y="401"/>
                    <a:pt x="625" y="401"/>
                  </a:cubicBezTo>
                  <a:close/>
                  <a:moveTo>
                    <a:pt x="625" y="0"/>
                  </a:moveTo>
                  <a:cubicBezTo>
                    <a:pt x="281" y="0"/>
                    <a:pt x="0" y="281"/>
                    <a:pt x="0" y="626"/>
                  </a:cubicBezTo>
                  <a:cubicBezTo>
                    <a:pt x="16" y="1041"/>
                    <a:pt x="321" y="1248"/>
                    <a:pt x="625" y="1248"/>
                  </a:cubicBezTo>
                  <a:cubicBezTo>
                    <a:pt x="930" y="1248"/>
                    <a:pt x="1235" y="1041"/>
                    <a:pt x="1251" y="626"/>
                  </a:cubicBezTo>
                  <a:cubicBezTo>
                    <a:pt x="1250" y="281"/>
                    <a:pt x="969" y="0"/>
                    <a:pt x="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4"/>
            <p:cNvSpPr/>
            <p:nvPr/>
          </p:nvSpPr>
          <p:spPr>
            <a:xfrm>
              <a:off x="5954975" y="2193900"/>
              <a:ext cx="31325" cy="31200"/>
            </a:xfrm>
            <a:custGeom>
              <a:avLst/>
              <a:gdLst/>
              <a:ahLst/>
              <a:cxnLst/>
              <a:rect l="l" t="t" r="r" b="b"/>
              <a:pathLst>
                <a:path w="1253" h="1248" extrusionOk="0">
                  <a:moveTo>
                    <a:pt x="625" y="401"/>
                  </a:moveTo>
                  <a:cubicBezTo>
                    <a:pt x="736" y="401"/>
                    <a:pt x="846" y="476"/>
                    <a:pt x="851" y="626"/>
                  </a:cubicBezTo>
                  <a:cubicBezTo>
                    <a:pt x="851" y="751"/>
                    <a:pt x="749" y="852"/>
                    <a:pt x="625" y="852"/>
                  </a:cubicBezTo>
                  <a:cubicBezTo>
                    <a:pt x="500" y="852"/>
                    <a:pt x="399" y="751"/>
                    <a:pt x="399" y="626"/>
                  </a:cubicBezTo>
                  <a:cubicBezTo>
                    <a:pt x="404" y="476"/>
                    <a:pt x="515" y="401"/>
                    <a:pt x="625" y="401"/>
                  </a:cubicBezTo>
                  <a:close/>
                  <a:moveTo>
                    <a:pt x="625" y="0"/>
                  </a:moveTo>
                  <a:cubicBezTo>
                    <a:pt x="281" y="0"/>
                    <a:pt x="0" y="281"/>
                    <a:pt x="0" y="626"/>
                  </a:cubicBezTo>
                  <a:cubicBezTo>
                    <a:pt x="16" y="1041"/>
                    <a:pt x="321" y="1248"/>
                    <a:pt x="626" y="1248"/>
                  </a:cubicBezTo>
                  <a:cubicBezTo>
                    <a:pt x="931" y="1248"/>
                    <a:pt x="1236" y="1041"/>
                    <a:pt x="1252" y="626"/>
                  </a:cubicBezTo>
                  <a:cubicBezTo>
                    <a:pt x="1251" y="281"/>
                    <a:pt x="971" y="0"/>
                    <a:pt x="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4"/>
            <p:cNvSpPr/>
            <p:nvPr/>
          </p:nvSpPr>
          <p:spPr>
            <a:xfrm>
              <a:off x="5773225" y="2178125"/>
              <a:ext cx="340750" cy="269575"/>
            </a:xfrm>
            <a:custGeom>
              <a:avLst/>
              <a:gdLst/>
              <a:ahLst/>
              <a:cxnLst/>
              <a:rect l="l" t="t" r="r" b="b"/>
              <a:pathLst>
                <a:path w="13630" h="10783" extrusionOk="0">
                  <a:moveTo>
                    <a:pt x="9903" y="401"/>
                  </a:moveTo>
                  <a:cubicBezTo>
                    <a:pt x="10174" y="401"/>
                    <a:pt x="10395" y="620"/>
                    <a:pt x="10395" y="893"/>
                  </a:cubicBezTo>
                  <a:lnTo>
                    <a:pt x="10395" y="2131"/>
                  </a:lnTo>
                  <a:lnTo>
                    <a:pt x="3195" y="2131"/>
                  </a:lnTo>
                  <a:lnTo>
                    <a:pt x="3195" y="893"/>
                  </a:lnTo>
                  <a:cubicBezTo>
                    <a:pt x="3195" y="622"/>
                    <a:pt x="3415" y="401"/>
                    <a:pt x="3688" y="401"/>
                  </a:cubicBezTo>
                  <a:close/>
                  <a:moveTo>
                    <a:pt x="10395" y="2530"/>
                  </a:moveTo>
                  <a:lnTo>
                    <a:pt x="10395" y="3248"/>
                  </a:lnTo>
                  <a:lnTo>
                    <a:pt x="9535" y="3248"/>
                  </a:lnTo>
                  <a:cubicBezTo>
                    <a:pt x="8488" y="3248"/>
                    <a:pt x="7641" y="4100"/>
                    <a:pt x="7641" y="5144"/>
                  </a:cubicBezTo>
                  <a:lnTo>
                    <a:pt x="7641" y="5644"/>
                  </a:lnTo>
                  <a:lnTo>
                    <a:pt x="5990" y="5644"/>
                  </a:lnTo>
                  <a:lnTo>
                    <a:pt x="5990" y="5144"/>
                  </a:lnTo>
                  <a:cubicBezTo>
                    <a:pt x="5990" y="4097"/>
                    <a:pt x="5138" y="3248"/>
                    <a:pt x="4094" y="3248"/>
                  </a:cubicBezTo>
                  <a:lnTo>
                    <a:pt x="3195" y="3248"/>
                  </a:lnTo>
                  <a:lnTo>
                    <a:pt x="3195" y="2530"/>
                  </a:lnTo>
                  <a:close/>
                  <a:moveTo>
                    <a:pt x="9209" y="6042"/>
                  </a:moveTo>
                  <a:cubicBezTo>
                    <a:pt x="9473" y="6050"/>
                    <a:pt x="9474" y="6433"/>
                    <a:pt x="9209" y="6441"/>
                  </a:cubicBezTo>
                  <a:lnTo>
                    <a:pt x="4418" y="6441"/>
                  </a:lnTo>
                  <a:cubicBezTo>
                    <a:pt x="4155" y="6433"/>
                    <a:pt x="4153" y="6050"/>
                    <a:pt x="4418" y="6042"/>
                  </a:cubicBezTo>
                  <a:close/>
                  <a:moveTo>
                    <a:pt x="4094" y="4446"/>
                  </a:moveTo>
                  <a:cubicBezTo>
                    <a:pt x="4479" y="4446"/>
                    <a:pt x="4792" y="4759"/>
                    <a:pt x="4792" y="5144"/>
                  </a:cubicBezTo>
                  <a:lnTo>
                    <a:pt x="4792" y="5644"/>
                  </a:lnTo>
                  <a:lnTo>
                    <a:pt x="4420" y="5644"/>
                  </a:lnTo>
                  <a:cubicBezTo>
                    <a:pt x="4089" y="5644"/>
                    <a:pt x="3820" y="5911"/>
                    <a:pt x="3820" y="6243"/>
                  </a:cubicBezTo>
                  <a:cubicBezTo>
                    <a:pt x="3820" y="6573"/>
                    <a:pt x="4089" y="6843"/>
                    <a:pt x="4420" y="6843"/>
                  </a:cubicBezTo>
                  <a:lnTo>
                    <a:pt x="4792" y="6843"/>
                  </a:lnTo>
                  <a:lnTo>
                    <a:pt x="4792" y="7343"/>
                  </a:lnTo>
                  <a:cubicBezTo>
                    <a:pt x="4792" y="7726"/>
                    <a:pt x="4479" y="8041"/>
                    <a:pt x="4094" y="8041"/>
                  </a:cubicBezTo>
                  <a:lnTo>
                    <a:pt x="3195" y="8041"/>
                  </a:lnTo>
                  <a:lnTo>
                    <a:pt x="3195" y="6033"/>
                  </a:lnTo>
                  <a:cubicBezTo>
                    <a:pt x="3195" y="5922"/>
                    <a:pt x="3105" y="5832"/>
                    <a:pt x="2994" y="5832"/>
                  </a:cubicBezTo>
                  <a:cubicBezTo>
                    <a:pt x="2884" y="5832"/>
                    <a:pt x="2794" y="5922"/>
                    <a:pt x="2794" y="6033"/>
                  </a:cubicBezTo>
                  <a:lnTo>
                    <a:pt x="2794" y="8041"/>
                  </a:lnTo>
                  <a:lnTo>
                    <a:pt x="1893" y="8041"/>
                  </a:lnTo>
                  <a:cubicBezTo>
                    <a:pt x="1509" y="8041"/>
                    <a:pt x="1195" y="7726"/>
                    <a:pt x="1195" y="7343"/>
                  </a:cubicBezTo>
                  <a:lnTo>
                    <a:pt x="1195" y="5144"/>
                  </a:lnTo>
                  <a:cubicBezTo>
                    <a:pt x="1195" y="4759"/>
                    <a:pt x="1509" y="4446"/>
                    <a:pt x="1893" y="4446"/>
                  </a:cubicBezTo>
                  <a:lnTo>
                    <a:pt x="2794" y="4446"/>
                  </a:lnTo>
                  <a:lnTo>
                    <a:pt x="2794" y="5083"/>
                  </a:lnTo>
                  <a:cubicBezTo>
                    <a:pt x="2794" y="5193"/>
                    <a:pt x="2884" y="5284"/>
                    <a:pt x="2994" y="5284"/>
                  </a:cubicBezTo>
                  <a:cubicBezTo>
                    <a:pt x="3105" y="5284"/>
                    <a:pt x="3195" y="5193"/>
                    <a:pt x="3195" y="5083"/>
                  </a:cubicBezTo>
                  <a:lnTo>
                    <a:pt x="3195" y="4446"/>
                  </a:lnTo>
                  <a:close/>
                  <a:moveTo>
                    <a:pt x="10395" y="4446"/>
                  </a:moveTo>
                  <a:lnTo>
                    <a:pt x="10395" y="8041"/>
                  </a:lnTo>
                  <a:lnTo>
                    <a:pt x="9535" y="8041"/>
                  </a:lnTo>
                  <a:cubicBezTo>
                    <a:pt x="9150" y="8041"/>
                    <a:pt x="8837" y="7726"/>
                    <a:pt x="8837" y="7343"/>
                  </a:cubicBezTo>
                  <a:lnTo>
                    <a:pt x="8837" y="6843"/>
                  </a:lnTo>
                  <a:lnTo>
                    <a:pt x="9209" y="6843"/>
                  </a:lnTo>
                  <a:cubicBezTo>
                    <a:pt x="9541" y="6843"/>
                    <a:pt x="9809" y="6573"/>
                    <a:pt x="9809" y="6243"/>
                  </a:cubicBezTo>
                  <a:cubicBezTo>
                    <a:pt x="9809" y="5911"/>
                    <a:pt x="9541" y="5644"/>
                    <a:pt x="9209" y="5644"/>
                  </a:cubicBezTo>
                  <a:lnTo>
                    <a:pt x="8837" y="5644"/>
                  </a:lnTo>
                  <a:lnTo>
                    <a:pt x="8837" y="5144"/>
                  </a:lnTo>
                  <a:cubicBezTo>
                    <a:pt x="8837" y="4759"/>
                    <a:pt x="9152" y="4446"/>
                    <a:pt x="9535" y="4446"/>
                  </a:cubicBezTo>
                  <a:close/>
                  <a:moveTo>
                    <a:pt x="11733" y="4446"/>
                  </a:moveTo>
                  <a:cubicBezTo>
                    <a:pt x="12116" y="4446"/>
                    <a:pt x="12431" y="4759"/>
                    <a:pt x="12431" y="5144"/>
                  </a:cubicBezTo>
                  <a:lnTo>
                    <a:pt x="12431" y="7343"/>
                  </a:lnTo>
                  <a:cubicBezTo>
                    <a:pt x="12431" y="7726"/>
                    <a:pt x="12116" y="8041"/>
                    <a:pt x="11733" y="8041"/>
                  </a:cubicBezTo>
                  <a:lnTo>
                    <a:pt x="10795" y="8041"/>
                  </a:lnTo>
                  <a:lnTo>
                    <a:pt x="10795" y="4446"/>
                  </a:lnTo>
                  <a:close/>
                  <a:moveTo>
                    <a:pt x="4094" y="3648"/>
                  </a:moveTo>
                  <a:cubicBezTo>
                    <a:pt x="4920" y="3648"/>
                    <a:pt x="5589" y="4320"/>
                    <a:pt x="5589" y="5144"/>
                  </a:cubicBezTo>
                  <a:lnTo>
                    <a:pt x="5589" y="5644"/>
                  </a:lnTo>
                  <a:lnTo>
                    <a:pt x="5191" y="5644"/>
                  </a:lnTo>
                  <a:lnTo>
                    <a:pt x="5191" y="5144"/>
                  </a:lnTo>
                  <a:cubicBezTo>
                    <a:pt x="5191" y="4539"/>
                    <a:pt x="4699" y="4047"/>
                    <a:pt x="4094" y="4047"/>
                  </a:cubicBezTo>
                  <a:lnTo>
                    <a:pt x="1895" y="4047"/>
                  </a:lnTo>
                  <a:cubicBezTo>
                    <a:pt x="1290" y="4047"/>
                    <a:pt x="798" y="4539"/>
                    <a:pt x="798" y="5144"/>
                  </a:cubicBezTo>
                  <a:lnTo>
                    <a:pt x="798" y="7343"/>
                  </a:lnTo>
                  <a:cubicBezTo>
                    <a:pt x="798" y="7947"/>
                    <a:pt x="1290" y="8439"/>
                    <a:pt x="1895" y="8439"/>
                  </a:cubicBezTo>
                  <a:lnTo>
                    <a:pt x="4094" y="8439"/>
                  </a:lnTo>
                  <a:cubicBezTo>
                    <a:pt x="4699" y="8439"/>
                    <a:pt x="5191" y="7947"/>
                    <a:pt x="5191" y="7343"/>
                  </a:cubicBezTo>
                  <a:lnTo>
                    <a:pt x="5191" y="6843"/>
                  </a:lnTo>
                  <a:lnTo>
                    <a:pt x="5589" y="6843"/>
                  </a:lnTo>
                  <a:lnTo>
                    <a:pt x="5589" y="7343"/>
                  </a:lnTo>
                  <a:cubicBezTo>
                    <a:pt x="5589" y="8168"/>
                    <a:pt x="4918" y="8838"/>
                    <a:pt x="4094" y="8838"/>
                  </a:cubicBezTo>
                  <a:lnTo>
                    <a:pt x="1895" y="8838"/>
                  </a:lnTo>
                  <a:cubicBezTo>
                    <a:pt x="1069" y="8838"/>
                    <a:pt x="399" y="8167"/>
                    <a:pt x="399" y="7343"/>
                  </a:cubicBezTo>
                  <a:lnTo>
                    <a:pt x="399" y="5144"/>
                  </a:lnTo>
                  <a:cubicBezTo>
                    <a:pt x="399" y="4318"/>
                    <a:pt x="1071" y="3648"/>
                    <a:pt x="1895" y="3648"/>
                  </a:cubicBezTo>
                  <a:close/>
                  <a:moveTo>
                    <a:pt x="11734" y="3648"/>
                  </a:moveTo>
                  <a:cubicBezTo>
                    <a:pt x="12560" y="3648"/>
                    <a:pt x="13230" y="4320"/>
                    <a:pt x="13230" y="5144"/>
                  </a:cubicBezTo>
                  <a:lnTo>
                    <a:pt x="13230" y="7343"/>
                  </a:lnTo>
                  <a:cubicBezTo>
                    <a:pt x="13230" y="8168"/>
                    <a:pt x="12558" y="8838"/>
                    <a:pt x="11734" y="8838"/>
                  </a:cubicBezTo>
                  <a:lnTo>
                    <a:pt x="9535" y="8838"/>
                  </a:lnTo>
                  <a:cubicBezTo>
                    <a:pt x="8709" y="8838"/>
                    <a:pt x="8040" y="8167"/>
                    <a:pt x="8040" y="7343"/>
                  </a:cubicBezTo>
                  <a:lnTo>
                    <a:pt x="8040" y="6843"/>
                  </a:lnTo>
                  <a:lnTo>
                    <a:pt x="8438" y="6843"/>
                  </a:lnTo>
                  <a:lnTo>
                    <a:pt x="8438" y="7343"/>
                  </a:lnTo>
                  <a:cubicBezTo>
                    <a:pt x="8438" y="7947"/>
                    <a:pt x="8931" y="8439"/>
                    <a:pt x="9535" y="8439"/>
                  </a:cubicBezTo>
                  <a:lnTo>
                    <a:pt x="11734" y="8439"/>
                  </a:lnTo>
                  <a:cubicBezTo>
                    <a:pt x="12340" y="8439"/>
                    <a:pt x="12831" y="7947"/>
                    <a:pt x="12831" y="7343"/>
                  </a:cubicBezTo>
                  <a:lnTo>
                    <a:pt x="12831" y="5144"/>
                  </a:lnTo>
                  <a:cubicBezTo>
                    <a:pt x="12831" y="4539"/>
                    <a:pt x="12339" y="4047"/>
                    <a:pt x="11734" y="4047"/>
                  </a:cubicBezTo>
                  <a:lnTo>
                    <a:pt x="9535" y="4047"/>
                  </a:lnTo>
                  <a:cubicBezTo>
                    <a:pt x="8931" y="4047"/>
                    <a:pt x="8438" y="4539"/>
                    <a:pt x="8438" y="5144"/>
                  </a:cubicBezTo>
                  <a:lnTo>
                    <a:pt x="8438" y="5644"/>
                  </a:lnTo>
                  <a:lnTo>
                    <a:pt x="8040" y="5644"/>
                  </a:lnTo>
                  <a:lnTo>
                    <a:pt x="8040" y="5144"/>
                  </a:lnTo>
                  <a:cubicBezTo>
                    <a:pt x="8040" y="4318"/>
                    <a:pt x="8711" y="3648"/>
                    <a:pt x="9535" y="3648"/>
                  </a:cubicBezTo>
                  <a:close/>
                  <a:moveTo>
                    <a:pt x="3688" y="0"/>
                  </a:moveTo>
                  <a:cubicBezTo>
                    <a:pt x="3195" y="0"/>
                    <a:pt x="2797" y="401"/>
                    <a:pt x="2797" y="893"/>
                  </a:cubicBezTo>
                  <a:lnTo>
                    <a:pt x="2797" y="3248"/>
                  </a:lnTo>
                  <a:lnTo>
                    <a:pt x="1895" y="3248"/>
                  </a:lnTo>
                  <a:cubicBezTo>
                    <a:pt x="850" y="3248"/>
                    <a:pt x="1" y="4100"/>
                    <a:pt x="1" y="5144"/>
                  </a:cubicBezTo>
                  <a:lnTo>
                    <a:pt x="1" y="7343"/>
                  </a:lnTo>
                  <a:cubicBezTo>
                    <a:pt x="1" y="8388"/>
                    <a:pt x="851" y="9237"/>
                    <a:pt x="1895" y="9237"/>
                  </a:cubicBezTo>
                  <a:lnTo>
                    <a:pt x="2797" y="9237"/>
                  </a:lnTo>
                  <a:lnTo>
                    <a:pt x="2797" y="9890"/>
                  </a:lnTo>
                  <a:cubicBezTo>
                    <a:pt x="2797" y="10382"/>
                    <a:pt x="3195" y="10782"/>
                    <a:pt x="3688" y="10782"/>
                  </a:cubicBezTo>
                  <a:lnTo>
                    <a:pt x="7789" y="10782"/>
                  </a:lnTo>
                  <a:cubicBezTo>
                    <a:pt x="7899" y="10782"/>
                    <a:pt x="7988" y="10692"/>
                    <a:pt x="7988" y="10581"/>
                  </a:cubicBezTo>
                  <a:cubicBezTo>
                    <a:pt x="7988" y="10471"/>
                    <a:pt x="7899" y="10380"/>
                    <a:pt x="7789" y="10380"/>
                  </a:cubicBezTo>
                  <a:lnTo>
                    <a:pt x="3688" y="10380"/>
                  </a:lnTo>
                  <a:cubicBezTo>
                    <a:pt x="3417" y="10380"/>
                    <a:pt x="3195" y="10161"/>
                    <a:pt x="3195" y="9888"/>
                  </a:cubicBezTo>
                  <a:lnTo>
                    <a:pt x="3195" y="9235"/>
                  </a:lnTo>
                  <a:lnTo>
                    <a:pt x="4094" y="9235"/>
                  </a:lnTo>
                  <a:cubicBezTo>
                    <a:pt x="5141" y="9235"/>
                    <a:pt x="5990" y="8385"/>
                    <a:pt x="5990" y="7341"/>
                  </a:cubicBezTo>
                  <a:lnTo>
                    <a:pt x="5990" y="6841"/>
                  </a:lnTo>
                  <a:lnTo>
                    <a:pt x="7641" y="6841"/>
                  </a:lnTo>
                  <a:lnTo>
                    <a:pt x="7641" y="7341"/>
                  </a:lnTo>
                  <a:cubicBezTo>
                    <a:pt x="7641" y="8387"/>
                    <a:pt x="8491" y="9235"/>
                    <a:pt x="9535" y="9235"/>
                  </a:cubicBezTo>
                  <a:lnTo>
                    <a:pt x="10395" y="9235"/>
                  </a:lnTo>
                  <a:lnTo>
                    <a:pt x="10395" y="9888"/>
                  </a:lnTo>
                  <a:cubicBezTo>
                    <a:pt x="10395" y="10159"/>
                    <a:pt x="10175" y="10380"/>
                    <a:pt x="9903" y="10380"/>
                  </a:cubicBezTo>
                  <a:lnTo>
                    <a:pt x="8736" y="10380"/>
                  </a:lnTo>
                  <a:cubicBezTo>
                    <a:pt x="8625" y="10380"/>
                    <a:pt x="8536" y="10471"/>
                    <a:pt x="8536" y="10581"/>
                  </a:cubicBezTo>
                  <a:cubicBezTo>
                    <a:pt x="8536" y="10692"/>
                    <a:pt x="8625" y="10782"/>
                    <a:pt x="8736" y="10782"/>
                  </a:cubicBezTo>
                  <a:lnTo>
                    <a:pt x="9903" y="10782"/>
                  </a:lnTo>
                  <a:cubicBezTo>
                    <a:pt x="10395" y="10782"/>
                    <a:pt x="10795" y="10382"/>
                    <a:pt x="10795" y="9890"/>
                  </a:cubicBezTo>
                  <a:lnTo>
                    <a:pt x="10795" y="9237"/>
                  </a:lnTo>
                  <a:lnTo>
                    <a:pt x="11733" y="9237"/>
                  </a:lnTo>
                  <a:cubicBezTo>
                    <a:pt x="12778" y="9237"/>
                    <a:pt x="13627" y="8387"/>
                    <a:pt x="13627" y="7343"/>
                  </a:cubicBezTo>
                  <a:lnTo>
                    <a:pt x="13627" y="5144"/>
                  </a:lnTo>
                  <a:cubicBezTo>
                    <a:pt x="13630" y="4097"/>
                    <a:pt x="12778" y="3248"/>
                    <a:pt x="11733" y="3248"/>
                  </a:cubicBezTo>
                  <a:lnTo>
                    <a:pt x="10795" y="3248"/>
                  </a:lnTo>
                  <a:lnTo>
                    <a:pt x="10795" y="893"/>
                  </a:lnTo>
                  <a:cubicBezTo>
                    <a:pt x="10795" y="401"/>
                    <a:pt x="10395" y="0"/>
                    <a:pt x="9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8" name="Google Shape;798;p44"/>
          <p:cNvSpPr/>
          <p:nvPr/>
        </p:nvSpPr>
        <p:spPr>
          <a:xfrm>
            <a:off x="3169011" y="1847672"/>
            <a:ext cx="363370" cy="351456"/>
          </a:xfrm>
          <a:custGeom>
            <a:avLst/>
            <a:gdLst/>
            <a:ahLst/>
            <a:cxnLst/>
            <a:rect l="l" t="t" r="r" b="b"/>
            <a:pathLst>
              <a:path w="11407" h="11033" extrusionOk="0">
                <a:moveTo>
                  <a:pt x="1698" y="1130"/>
                </a:moveTo>
                <a:cubicBezTo>
                  <a:pt x="1739" y="1130"/>
                  <a:pt x="1780" y="1133"/>
                  <a:pt x="1822" y="1137"/>
                </a:cubicBezTo>
                <a:lnTo>
                  <a:pt x="1143" y="3626"/>
                </a:lnTo>
                <a:cubicBezTo>
                  <a:pt x="643" y="3423"/>
                  <a:pt x="357" y="2852"/>
                  <a:pt x="512" y="2316"/>
                </a:cubicBezTo>
                <a:lnTo>
                  <a:pt x="607" y="1959"/>
                </a:lnTo>
                <a:cubicBezTo>
                  <a:pt x="750" y="1453"/>
                  <a:pt x="1207" y="1130"/>
                  <a:pt x="1698" y="1130"/>
                </a:cubicBezTo>
                <a:close/>
                <a:moveTo>
                  <a:pt x="2641" y="304"/>
                </a:moveTo>
                <a:cubicBezTo>
                  <a:pt x="2755" y="304"/>
                  <a:pt x="2867" y="357"/>
                  <a:pt x="2929" y="471"/>
                </a:cubicBezTo>
                <a:cubicBezTo>
                  <a:pt x="2977" y="542"/>
                  <a:pt x="2989" y="649"/>
                  <a:pt x="2965" y="732"/>
                </a:cubicBezTo>
                <a:lnTo>
                  <a:pt x="1941" y="4566"/>
                </a:lnTo>
                <a:cubicBezTo>
                  <a:pt x="1905" y="4650"/>
                  <a:pt x="1846" y="4733"/>
                  <a:pt x="1774" y="4769"/>
                </a:cubicBezTo>
                <a:cubicBezTo>
                  <a:pt x="1719" y="4806"/>
                  <a:pt x="1659" y="4822"/>
                  <a:pt x="1601" y="4822"/>
                </a:cubicBezTo>
                <a:cubicBezTo>
                  <a:pt x="1396" y="4822"/>
                  <a:pt x="1207" y="4619"/>
                  <a:pt x="1262" y="4388"/>
                </a:cubicBezTo>
                <a:cubicBezTo>
                  <a:pt x="1310" y="4209"/>
                  <a:pt x="2215" y="828"/>
                  <a:pt x="2298" y="566"/>
                </a:cubicBezTo>
                <a:cubicBezTo>
                  <a:pt x="2339" y="397"/>
                  <a:pt x="2491" y="304"/>
                  <a:pt x="2641" y="304"/>
                </a:cubicBezTo>
                <a:close/>
                <a:moveTo>
                  <a:pt x="8751" y="3792"/>
                </a:moveTo>
                <a:lnTo>
                  <a:pt x="10168" y="4173"/>
                </a:lnTo>
                <a:lnTo>
                  <a:pt x="9894" y="5185"/>
                </a:lnTo>
                <a:lnTo>
                  <a:pt x="8489" y="4804"/>
                </a:lnTo>
                <a:cubicBezTo>
                  <a:pt x="8525" y="4614"/>
                  <a:pt x="8704" y="3983"/>
                  <a:pt x="8751" y="3792"/>
                </a:cubicBezTo>
                <a:close/>
                <a:moveTo>
                  <a:pt x="10789" y="3812"/>
                </a:moveTo>
                <a:cubicBezTo>
                  <a:pt x="10804" y="3812"/>
                  <a:pt x="10819" y="3813"/>
                  <a:pt x="10835" y="3816"/>
                </a:cubicBezTo>
                <a:cubicBezTo>
                  <a:pt x="10954" y="3852"/>
                  <a:pt x="11025" y="3971"/>
                  <a:pt x="11001" y="4090"/>
                </a:cubicBezTo>
                <a:lnTo>
                  <a:pt x="10573" y="5662"/>
                </a:lnTo>
                <a:cubicBezTo>
                  <a:pt x="10542" y="5765"/>
                  <a:pt x="10447" y="5833"/>
                  <a:pt x="10345" y="5833"/>
                </a:cubicBezTo>
                <a:cubicBezTo>
                  <a:pt x="10330" y="5833"/>
                  <a:pt x="10314" y="5831"/>
                  <a:pt x="10299" y="5828"/>
                </a:cubicBezTo>
                <a:cubicBezTo>
                  <a:pt x="10180" y="5805"/>
                  <a:pt x="10120" y="5626"/>
                  <a:pt x="10132" y="5566"/>
                </a:cubicBezTo>
                <a:cubicBezTo>
                  <a:pt x="10179" y="5391"/>
                  <a:pt x="10560" y="3982"/>
                  <a:pt x="10573" y="3982"/>
                </a:cubicBezTo>
                <a:cubicBezTo>
                  <a:pt x="10573" y="3982"/>
                  <a:pt x="10573" y="3982"/>
                  <a:pt x="10573" y="3983"/>
                </a:cubicBezTo>
                <a:cubicBezTo>
                  <a:pt x="10594" y="3879"/>
                  <a:pt x="10687" y="3812"/>
                  <a:pt x="10789" y="3812"/>
                </a:cubicBezTo>
                <a:close/>
                <a:moveTo>
                  <a:pt x="4679" y="4983"/>
                </a:moveTo>
                <a:lnTo>
                  <a:pt x="6799" y="5447"/>
                </a:lnTo>
                <a:lnTo>
                  <a:pt x="6799" y="5924"/>
                </a:lnTo>
                <a:cubicBezTo>
                  <a:pt x="6799" y="6245"/>
                  <a:pt x="6537" y="6531"/>
                  <a:pt x="6191" y="6531"/>
                </a:cubicBezTo>
                <a:lnTo>
                  <a:pt x="5286" y="6531"/>
                </a:lnTo>
                <a:cubicBezTo>
                  <a:pt x="4953" y="6531"/>
                  <a:pt x="4667" y="6257"/>
                  <a:pt x="4667" y="5924"/>
                </a:cubicBezTo>
                <a:lnTo>
                  <a:pt x="4667" y="4983"/>
                </a:lnTo>
                <a:close/>
                <a:moveTo>
                  <a:pt x="2644" y="0"/>
                </a:moveTo>
                <a:cubicBezTo>
                  <a:pt x="2359" y="0"/>
                  <a:pt x="2075" y="175"/>
                  <a:pt x="1988" y="494"/>
                </a:cubicBezTo>
                <a:lnTo>
                  <a:pt x="1905" y="840"/>
                </a:lnTo>
                <a:cubicBezTo>
                  <a:pt x="1835" y="829"/>
                  <a:pt x="1764" y="824"/>
                  <a:pt x="1694" y="824"/>
                </a:cubicBezTo>
                <a:cubicBezTo>
                  <a:pt x="1065" y="824"/>
                  <a:pt x="469" y="1246"/>
                  <a:pt x="298" y="1899"/>
                </a:cubicBezTo>
                <a:lnTo>
                  <a:pt x="191" y="2256"/>
                </a:lnTo>
                <a:cubicBezTo>
                  <a:pt x="0" y="2947"/>
                  <a:pt x="369" y="3685"/>
                  <a:pt x="1048" y="3959"/>
                </a:cubicBezTo>
                <a:lnTo>
                  <a:pt x="953" y="4292"/>
                </a:lnTo>
                <a:cubicBezTo>
                  <a:pt x="822" y="4751"/>
                  <a:pt x="1191" y="5150"/>
                  <a:pt x="1609" y="5150"/>
                </a:cubicBezTo>
                <a:cubicBezTo>
                  <a:pt x="1723" y="5150"/>
                  <a:pt x="1840" y="5121"/>
                  <a:pt x="1953" y="5054"/>
                </a:cubicBezTo>
                <a:cubicBezTo>
                  <a:pt x="2274" y="4876"/>
                  <a:pt x="2274" y="4554"/>
                  <a:pt x="2322" y="4459"/>
                </a:cubicBezTo>
                <a:lnTo>
                  <a:pt x="4358" y="4912"/>
                </a:lnTo>
                <a:lnTo>
                  <a:pt x="4358" y="5924"/>
                </a:lnTo>
                <a:cubicBezTo>
                  <a:pt x="4358" y="6436"/>
                  <a:pt x="4775" y="6852"/>
                  <a:pt x="5298" y="6852"/>
                </a:cubicBezTo>
                <a:lnTo>
                  <a:pt x="5584" y="6852"/>
                </a:lnTo>
                <a:lnTo>
                  <a:pt x="5584" y="7638"/>
                </a:lnTo>
                <a:lnTo>
                  <a:pt x="4001" y="7638"/>
                </a:lnTo>
                <a:cubicBezTo>
                  <a:pt x="3703" y="7638"/>
                  <a:pt x="3453" y="7900"/>
                  <a:pt x="3453" y="8198"/>
                </a:cubicBezTo>
                <a:cubicBezTo>
                  <a:pt x="3453" y="8495"/>
                  <a:pt x="3703" y="8745"/>
                  <a:pt x="4001" y="8745"/>
                </a:cubicBezTo>
                <a:lnTo>
                  <a:pt x="4298" y="8745"/>
                </a:lnTo>
                <a:lnTo>
                  <a:pt x="2679" y="10758"/>
                </a:lnTo>
                <a:cubicBezTo>
                  <a:pt x="2584" y="10865"/>
                  <a:pt x="2667" y="11019"/>
                  <a:pt x="2810" y="11019"/>
                </a:cubicBezTo>
                <a:cubicBezTo>
                  <a:pt x="2858" y="11019"/>
                  <a:pt x="2905" y="11008"/>
                  <a:pt x="2941" y="10960"/>
                </a:cubicBezTo>
                <a:lnTo>
                  <a:pt x="4727" y="8745"/>
                </a:lnTo>
                <a:lnTo>
                  <a:pt x="5596" y="8745"/>
                </a:lnTo>
                <a:lnTo>
                  <a:pt x="5596" y="10865"/>
                </a:lnTo>
                <a:cubicBezTo>
                  <a:pt x="5596" y="10948"/>
                  <a:pt x="5667" y="11019"/>
                  <a:pt x="5763" y="11019"/>
                </a:cubicBezTo>
                <a:cubicBezTo>
                  <a:pt x="5846" y="11019"/>
                  <a:pt x="5918" y="10948"/>
                  <a:pt x="5918" y="10865"/>
                </a:cubicBezTo>
                <a:lnTo>
                  <a:pt x="5918" y="8745"/>
                </a:lnTo>
                <a:lnTo>
                  <a:pt x="6787" y="8745"/>
                </a:lnTo>
                <a:lnTo>
                  <a:pt x="8573" y="10960"/>
                </a:lnTo>
                <a:cubicBezTo>
                  <a:pt x="8607" y="11009"/>
                  <a:pt x="8658" y="11033"/>
                  <a:pt x="8706" y="11033"/>
                </a:cubicBezTo>
                <a:cubicBezTo>
                  <a:pt x="8741" y="11033"/>
                  <a:pt x="8774" y="11020"/>
                  <a:pt x="8799" y="10996"/>
                </a:cubicBezTo>
                <a:cubicBezTo>
                  <a:pt x="8870" y="10936"/>
                  <a:pt x="8870" y="10829"/>
                  <a:pt x="8823" y="10769"/>
                </a:cubicBezTo>
                <a:lnTo>
                  <a:pt x="7203" y="8757"/>
                </a:lnTo>
                <a:lnTo>
                  <a:pt x="7501" y="8757"/>
                </a:lnTo>
                <a:cubicBezTo>
                  <a:pt x="7799" y="8757"/>
                  <a:pt x="8049" y="8507"/>
                  <a:pt x="8049" y="8210"/>
                </a:cubicBezTo>
                <a:cubicBezTo>
                  <a:pt x="8049" y="7912"/>
                  <a:pt x="7799" y="7662"/>
                  <a:pt x="7501" y="7662"/>
                </a:cubicBezTo>
                <a:lnTo>
                  <a:pt x="7108" y="7662"/>
                </a:lnTo>
                <a:cubicBezTo>
                  <a:pt x="7025" y="7662"/>
                  <a:pt x="6953" y="7733"/>
                  <a:pt x="6953" y="7817"/>
                </a:cubicBezTo>
                <a:cubicBezTo>
                  <a:pt x="6953" y="7912"/>
                  <a:pt x="7025" y="7983"/>
                  <a:pt x="7108" y="7983"/>
                </a:cubicBezTo>
                <a:lnTo>
                  <a:pt x="7501" y="7983"/>
                </a:lnTo>
                <a:cubicBezTo>
                  <a:pt x="7620" y="7983"/>
                  <a:pt x="7727" y="8091"/>
                  <a:pt x="7727" y="8210"/>
                </a:cubicBezTo>
                <a:cubicBezTo>
                  <a:pt x="7727" y="8329"/>
                  <a:pt x="7620" y="8436"/>
                  <a:pt x="7501" y="8436"/>
                </a:cubicBezTo>
                <a:lnTo>
                  <a:pt x="4024" y="8436"/>
                </a:lnTo>
                <a:cubicBezTo>
                  <a:pt x="3905" y="8436"/>
                  <a:pt x="3798" y="8329"/>
                  <a:pt x="3798" y="8210"/>
                </a:cubicBezTo>
                <a:cubicBezTo>
                  <a:pt x="3798" y="8091"/>
                  <a:pt x="3905" y="7983"/>
                  <a:pt x="4024" y="7983"/>
                </a:cubicBezTo>
                <a:lnTo>
                  <a:pt x="6489" y="7983"/>
                </a:lnTo>
                <a:cubicBezTo>
                  <a:pt x="6584" y="7983"/>
                  <a:pt x="6656" y="7912"/>
                  <a:pt x="6656" y="7817"/>
                </a:cubicBezTo>
                <a:cubicBezTo>
                  <a:pt x="6656" y="7733"/>
                  <a:pt x="6584" y="7662"/>
                  <a:pt x="6489" y="7662"/>
                </a:cubicBezTo>
                <a:lnTo>
                  <a:pt x="5929" y="7662"/>
                </a:lnTo>
                <a:lnTo>
                  <a:pt x="5929" y="6876"/>
                </a:lnTo>
                <a:lnTo>
                  <a:pt x="6203" y="6876"/>
                </a:lnTo>
                <a:cubicBezTo>
                  <a:pt x="6727" y="6876"/>
                  <a:pt x="7144" y="6459"/>
                  <a:pt x="7144" y="5935"/>
                </a:cubicBezTo>
                <a:lnTo>
                  <a:pt x="7144" y="5531"/>
                </a:lnTo>
                <a:lnTo>
                  <a:pt x="7668" y="5650"/>
                </a:lnTo>
                <a:cubicBezTo>
                  <a:pt x="7713" y="5660"/>
                  <a:pt x="7758" y="5665"/>
                  <a:pt x="7803" y="5665"/>
                </a:cubicBezTo>
                <a:cubicBezTo>
                  <a:pt x="8075" y="5665"/>
                  <a:pt x="8322" y="5484"/>
                  <a:pt x="8394" y="5197"/>
                </a:cubicBezTo>
                <a:lnTo>
                  <a:pt x="8406" y="5126"/>
                </a:lnTo>
                <a:lnTo>
                  <a:pt x="9823" y="5519"/>
                </a:lnTo>
                <a:cubicBezTo>
                  <a:pt x="9763" y="5793"/>
                  <a:pt x="9930" y="6078"/>
                  <a:pt x="10228" y="6150"/>
                </a:cubicBezTo>
                <a:cubicBezTo>
                  <a:pt x="10279" y="6164"/>
                  <a:pt x="10331" y="6171"/>
                  <a:pt x="10382" y="6171"/>
                </a:cubicBezTo>
                <a:cubicBezTo>
                  <a:pt x="10622" y="6171"/>
                  <a:pt x="10835" y="6015"/>
                  <a:pt x="10894" y="5769"/>
                </a:cubicBezTo>
                <a:lnTo>
                  <a:pt x="11323" y="4185"/>
                </a:lnTo>
                <a:cubicBezTo>
                  <a:pt x="11406" y="3888"/>
                  <a:pt x="11240" y="3590"/>
                  <a:pt x="10942" y="3519"/>
                </a:cubicBezTo>
                <a:cubicBezTo>
                  <a:pt x="10897" y="3507"/>
                  <a:pt x="10852" y="3502"/>
                  <a:pt x="10807" y="3502"/>
                </a:cubicBezTo>
                <a:cubicBezTo>
                  <a:pt x="10568" y="3502"/>
                  <a:pt x="10345" y="3655"/>
                  <a:pt x="10275" y="3876"/>
                </a:cubicBezTo>
                <a:lnTo>
                  <a:pt x="8858" y="3495"/>
                </a:lnTo>
                <a:lnTo>
                  <a:pt x="8870" y="3411"/>
                </a:lnTo>
                <a:cubicBezTo>
                  <a:pt x="8966" y="3090"/>
                  <a:pt x="8775" y="2757"/>
                  <a:pt x="8454" y="2673"/>
                </a:cubicBezTo>
                <a:lnTo>
                  <a:pt x="5679" y="1792"/>
                </a:lnTo>
                <a:cubicBezTo>
                  <a:pt x="5663" y="1787"/>
                  <a:pt x="5646" y="1785"/>
                  <a:pt x="5629" y="1785"/>
                </a:cubicBezTo>
                <a:cubicBezTo>
                  <a:pt x="5561" y="1785"/>
                  <a:pt x="5496" y="1823"/>
                  <a:pt x="5477" y="1899"/>
                </a:cubicBezTo>
                <a:cubicBezTo>
                  <a:pt x="5453" y="1983"/>
                  <a:pt x="5489" y="2078"/>
                  <a:pt x="5584" y="2102"/>
                </a:cubicBezTo>
                <a:lnTo>
                  <a:pt x="8346" y="2983"/>
                </a:lnTo>
                <a:cubicBezTo>
                  <a:pt x="8501" y="3030"/>
                  <a:pt x="8585" y="3197"/>
                  <a:pt x="8549" y="3340"/>
                </a:cubicBezTo>
                <a:cubicBezTo>
                  <a:pt x="8049" y="5162"/>
                  <a:pt x="8144" y="4816"/>
                  <a:pt x="8073" y="5126"/>
                </a:cubicBezTo>
                <a:cubicBezTo>
                  <a:pt x="8030" y="5263"/>
                  <a:pt x="7904" y="5344"/>
                  <a:pt x="7776" y="5344"/>
                </a:cubicBezTo>
                <a:cubicBezTo>
                  <a:pt x="7760" y="5344"/>
                  <a:pt x="7743" y="5343"/>
                  <a:pt x="7727" y="5340"/>
                </a:cubicBezTo>
                <a:lnTo>
                  <a:pt x="2393" y="4161"/>
                </a:lnTo>
                <a:lnTo>
                  <a:pt x="3155" y="1352"/>
                </a:lnTo>
                <a:lnTo>
                  <a:pt x="4977" y="1923"/>
                </a:lnTo>
                <a:cubicBezTo>
                  <a:pt x="4996" y="1931"/>
                  <a:pt x="5016" y="1935"/>
                  <a:pt x="5035" y="1935"/>
                </a:cubicBezTo>
                <a:cubicBezTo>
                  <a:pt x="5100" y="1935"/>
                  <a:pt x="5161" y="1892"/>
                  <a:pt x="5179" y="1828"/>
                </a:cubicBezTo>
                <a:cubicBezTo>
                  <a:pt x="5203" y="1733"/>
                  <a:pt x="5167" y="1649"/>
                  <a:pt x="5072" y="1614"/>
                </a:cubicBezTo>
                <a:lnTo>
                  <a:pt x="3239" y="1030"/>
                </a:lnTo>
                <a:cubicBezTo>
                  <a:pt x="3262" y="935"/>
                  <a:pt x="3405" y="661"/>
                  <a:pt x="3227" y="340"/>
                </a:cubicBezTo>
                <a:cubicBezTo>
                  <a:pt x="3095" y="109"/>
                  <a:pt x="286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9" name="Google Shape;799;p44"/>
          <p:cNvGrpSpPr/>
          <p:nvPr/>
        </p:nvGrpSpPr>
        <p:grpSpPr>
          <a:xfrm>
            <a:off x="5777583" y="3515329"/>
            <a:ext cx="465097" cy="284101"/>
            <a:chOff x="7009649" y="1541981"/>
            <a:chExt cx="524940" cy="320655"/>
          </a:xfrm>
        </p:grpSpPr>
        <p:sp>
          <p:nvSpPr>
            <p:cNvPr id="800" name="Google Shape;800;p44"/>
            <p:cNvSpPr/>
            <p:nvPr/>
          </p:nvSpPr>
          <p:spPr>
            <a:xfrm>
              <a:off x="7009649" y="1541981"/>
              <a:ext cx="524940" cy="320655"/>
            </a:xfrm>
            <a:custGeom>
              <a:avLst/>
              <a:gdLst/>
              <a:ahLst/>
              <a:cxnLst/>
              <a:rect l="l" t="t" r="r" b="b"/>
              <a:pathLst>
                <a:path w="16492" h="10074" extrusionOk="0">
                  <a:moveTo>
                    <a:pt x="13979" y="1227"/>
                  </a:moveTo>
                  <a:lnTo>
                    <a:pt x="13979" y="6764"/>
                  </a:lnTo>
                  <a:lnTo>
                    <a:pt x="11348" y="6764"/>
                  </a:lnTo>
                  <a:cubicBezTo>
                    <a:pt x="11205" y="6764"/>
                    <a:pt x="11109" y="6871"/>
                    <a:pt x="11109" y="7002"/>
                  </a:cubicBezTo>
                  <a:cubicBezTo>
                    <a:pt x="11109" y="7145"/>
                    <a:pt x="11205" y="7240"/>
                    <a:pt x="11348" y="7240"/>
                  </a:cubicBezTo>
                  <a:lnTo>
                    <a:pt x="13979" y="7240"/>
                  </a:lnTo>
                  <a:lnTo>
                    <a:pt x="13979" y="7514"/>
                  </a:lnTo>
                  <a:lnTo>
                    <a:pt x="2537" y="7514"/>
                  </a:lnTo>
                  <a:lnTo>
                    <a:pt x="2537" y="7240"/>
                  </a:lnTo>
                  <a:lnTo>
                    <a:pt x="10336" y="7240"/>
                  </a:lnTo>
                  <a:cubicBezTo>
                    <a:pt x="10466" y="7240"/>
                    <a:pt x="10574" y="7145"/>
                    <a:pt x="10574" y="7002"/>
                  </a:cubicBezTo>
                  <a:cubicBezTo>
                    <a:pt x="10574" y="6871"/>
                    <a:pt x="10466" y="6764"/>
                    <a:pt x="10336" y="6764"/>
                  </a:cubicBezTo>
                  <a:lnTo>
                    <a:pt x="7014" y="6764"/>
                  </a:lnTo>
                  <a:lnTo>
                    <a:pt x="7014" y="1227"/>
                  </a:lnTo>
                  <a:close/>
                  <a:moveTo>
                    <a:pt x="14169" y="7990"/>
                  </a:moveTo>
                  <a:lnTo>
                    <a:pt x="14943" y="8287"/>
                  </a:lnTo>
                  <a:lnTo>
                    <a:pt x="1537" y="8287"/>
                  </a:lnTo>
                  <a:lnTo>
                    <a:pt x="2323" y="7990"/>
                  </a:lnTo>
                  <a:close/>
                  <a:moveTo>
                    <a:pt x="10240" y="8776"/>
                  </a:moveTo>
                  <a:lnTo>
                    <a:pt x="10014" y="9002"/>
                  </a:lnTo>
                  <a:lnTo>
                    <a:pt x="6526" y="9002"/>
                  </a:lnTo>
                  <a:lnTo>
                    <a:pt x="6299" y="8776"/>
                  </a:lnTo>
                  <a:close/>
                  <a:moveTo>
                    <a:pt x="16003" y="8776"/>
                  </a:moveTo>
                  <a:lnTo>
                    <a:pt x="16003" y="8823"/>
                  </a:lnTo>
                  <a:lnTo>
                    <a:pt x="16015" y="8823"/>
                  </a:lnTo>
                  <a:cubicBezTo>
                    <a:pt x="16015" y="9252"/>
                    <a:pt x="15658" y="9609"/>
                    <a:pt x="15229" y="9609"/>
                  </a:cubicBezTo>
                  <a:lnTo>
                    <a:pt x="1287" y="9609"/>
                  </a:lnTo>
                  <a:cubicBezTo>
                    <a:pt x="846" y="9609"/>
                    <a:pt x="489" y="9252"/>
                    <a:pt x="489" y="8823"/>
                  </a:cubicBezTo>
                  <a:lnTo>
                    <a:pt x="489" y="8776"/>
                  </a:lnTo>
                  <a:lnTo>
                    <a:pt x="5633" y="8776"/>
                  </a:lnTo>
                  <a:lnTo>
                    <a:pt x="6252" y="9407"/>
                  </a:lnTo>
                  <a:cubicBezTo>
                    <a:pt x="6299" y="9454"/>
                    <a:pt x="6359" y="9478"/>
                    <a:pt x="6418" y="9478"/>
                  </a:cubicBezTo>
                  <a:lnTo>
                    <a:pt x="10121" y="9478"/>
                  </a:lnTo>
                  <a:cubicBezTo>
                    <a:pt x="10181" y="9478"/>
                    <a:pt x="10240" y="9454"/>
                    <a:pt x="10288" y="9407"/>
                  </a:cubicBezTo>
                  <a:lnTo>
                    <a:pt x="10907" y="8776"/>
                  </a:lnTo>
                  <a:close/>
                  <a:moveTo>
                    <a:pt x="2811" y="1"/>
                  </a:moveTo>
                  <a:cubicBezTo>
                    <a:pt x="2382" y="1"/>
                    <a:pt x="2037" y="346"/>
                    <a:pt x="2037" y="775"/>
                  </a:cubicBezTo>
                  <a:lnTo>
                    <a:pt x="2037" y="3799"/>
                  </a:lnTo>
                  <a:cubicBezTo>
                    <a:pt x="2037" y="3930"/>
                    <a:pt x="2144" y="4037"/>
                    <a:pt x="2275" y="4037"/>
                  </a:cubicBezTo>
                  <a:cubicBezTo>
                    <a:pt x="2418" y="4037"/>
                    <a:pt x="2513" y="3930"/>
                    <a:pt x="2513" y="3799"/>
                  </a:cubicBezTo>
                  <a:lnTo>
                    <a:pt x="2513" y="1215"/>
                  </a:lnTo>
                  <a:lnTo>
                    <a:pt x="6526" y="1215"/>
                  </a:lnTo>
                  <a:lnTo>
                    <a:pt x="6526" y="6752"/>
                  </a:lnTo>
                  <a:lnTo>
                    <a:pt x="2513" y="6752"/>
                  </a:lnTo>
                  <a:lnTo>
                    <a:pt x="2513" y="4763"/>
                  </a:lnTo>
                  <a:cubicBezTo>
                    <a:pt x="2513" y="4632"/>
                    <a:pt x="2418" y="4525"/>
                    <a:pt x="2275" y="4525"/>
                  </a:cubicBezTo>
                  <a:cubicBezTo>
                    <a:pt x="2144" y="4525"/>
                    <a:pt x="2037" y="4632"/>
                    <a:pt x="2037" y="4763"/>
                  </a:cubicBezTo>
                  <a:lnTo>
                    <a:pt x="2037" y="7573"/>
                  </a:lnTo>
                  <a:lnTo>
                    <a:pt x="156" y="8299"/>
                  </a:lnTo>
                  <a:cubicBezTo>
                    <a:pt x="60" y="8335"/>
                    <a:pt x="1" y="8430"/>
                    <a:pt x="1" y="8526"/>
                  </a:cubicBezTo>
                  <a:lnTo>
                    <a:pt x="1" y="8811"/>
                  </a:lnTo>
                  <a:cubicBezTo>
                    <a:pt x="1" y="9502"/>
                    <a:pt x="572" y="10073"/>
                    <a:pt x="1263" y="10073"/>
                  </a:cubicBezTo>
                  <a:lnTo>
                    <a:pt x="15217" y="10073"/>
                  </a:lnTo>
                  <a:cubicBezTo>
                    <a:pt x="15908" y="10073"/>
                    <a:pt x="16479" y="9502"/>
                    <a:pt x="16479" y="8811"/>
                  </a:cubicBezTo>
                  <a:lnTo>
                    <a:pt x="16479" y="8526"/>
                  </a:lnTo>
                  <a:cubicBezTo>
                    <a:pt x="16491" y="8430"/>
                    <a:pt x="16432" y="8347"/>
                    <a:pt x="16348" y="8323"/>
                  </a:cubicBezTo>
                  <a:lnTo>
                    <a:pt x="14467" y="7585"/>
                  </a:lnTo>
                  <a:lnTo>
                    <a:pt x="14467" y="775"/>
                  </a:lnTo>
                  <a:cubicBezTo>
                    <a:pt x="14467" y="346"/>
                    <a:pt x="14122" y="1"/>
                    <a:pt x="13693" y="1"/>
                  </a:cubicBezTo>
                  <a:lnTo>
                    <a:pt x="11550" y="1"/>
                  </a:lnTo>
                  <a:cubicBezTo>
                    <a:pt x="11419" y="1"/>
                    <a:pt x="11312" y="108"/>
                    <a:pt x="11312" y="239"/>
                  </a:cubicBezTo>
                  <a:cubicBezTo>
                    <a:pt x="11312" y="370"/>
                    <a:pt x="11419" y="477"/>
                    <a:pt x="11550" y="477"/>
                  </a:cubicBezTo>
                  <a:lnTo>
                    <a:pt x="13693" y="477"/>
                  </a:lnTo>
                  <a:cubicBezTo>
                    <a:pt x="13848" y="477"/>
                    <a:pt x="13967" y="596"/>
                    <a:pt x="13979" y="739"/>
                  </a:cubicBezTo>
                  <a:lnTo>
                    <a:pt x="2537" y="739"/>
                  </a:lnTo>
                  <a:cubicBezTo>
                    <a:pt x="2549" y="596"/>
                    <a:pt x="2668" y="477"/>
                    <a:pt x="2811" y="477"/>
                  </a:cubicBezTo>
                  <a:lnTo>
                    <a:pt x="10586" y="477"/>
                  </a:lnTo>
                  <a:cubicBezTo>
                    <a:pt x="10717" y="477"/>
                    <a:pt x="10824" y="370"/>
                    <a:pt x="10824" y="239"/>
                  </a:cubicBezTo>
                  <a:cubicBezTo>
                    <a:pt x="10824" y="108"/>
                    <a:pt x="10717" y="1"/>
                    <a:pt x="105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4"/>
            <p:cNvSpPr/>
            <p:nvPr/>
          </p:nvSpPr>
          <p:spPr>
            <a:xfrm>
              <a:off x="7110104" y="1604909"/>
              <a:ext cx="61782" cy="41697"/>
            </a:xfrm>
            <a:custGeom>
              <a:avLst/>
              <a:gdLst/>
              <a:ahLst/>
              <a:cxnLst/>
              <a:rect l="l" t="t" r="r" b="b"/>
              <a:pathLst>
                <a:path w="1941" h="1310" extrusionOk="0">
                  <a:moveTo>
                    <a:pt x="1441" y="488"/>
                  </a:moveTo>
                  <a:lnTo>
                    <a:pt x="1441" y="834"/>
                  </a:lnTo>
                  <a:lnTo>
                    <a:pt x="488" y="834"/>
                  </a:lnTo>
                  <a:lnTo>
                    <a:pt x="488" y="488"/>
                  </a:lnTo>
                  <a:close/>
                  <a:moveTo>
                    <a:pt x="238" y="0"/>
                  </a:moveTo>
                  <a:cubicBezTo>
                    <a:pt x="107" y="0"/>
                    <a:pt x="0" y="107"/>
                    <a:pt x="0" y="238"/>
                  </a:cubicBezTo>
                  <a:lnTo>
                    <a:pt x="0" y="1072"/>
                  </a:lnTo>
                  <a:cubicBezTo>
                    <a:pt x="0" y="1203"/>
                    <a:pt x="107" y="1310"/>
                    <a:pt x="238" y="1310"/>
                  </a:cubicBezTo>
                  <a:lnTo>
                    <a:pt x="1679" y="1310"/>
                  </a:lnTo>
                  <a:cubicBezTo>
                    <a:pt x="1822" y="1310"/>
                    <a:pt x="1917" y="1203"/>
                    <a:pt x="1917" y="1072"/>
                  </a:cubicBezTo>
                  <a:lnTo>
                    <a:pt x="1917" y="238"/>
                  </a:lnTo>
                  <a:cubicBezTo>
                    <a:pt x="1941" y="119"/>
                    <a:pt x="1822" y="0"/>
                    <a:pt x="16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4"/>
            <p:cNvSpPr/>
            <p:nvPr/>
          </p:nvSpPr>
          <p:spPr>
            <a:xfrm>
              <a:off x="7110455" y="1655296"/>
              <a:ext cx="96700" cy="15183"/>
            </a:xfrm>
            <a:custGeom>
              <a:avLst/>
              <a:gdLst/>
              <a:ahLst/>
              <a:cxnLst/>
              <a:rect l="l" t="t" r="r" b="b"/>
              <a:pathLst>
                <a:path w="3038" h="477" extrusionOk="0">
                  <a:moveTo>
                    <a:pt x="239" y="1"/>
                  </a:moveTo>
                  <a:cubicBezTo>
                    <a:pt x="108" y="1"/>
                    <a:pt x="1" y="96"/>
                    <a:pt x="1" y="239"/>
                  </a:cubicBezTo>
                  <a:cubicBezTo>
                    <a:pt x="1" y="370"/>
                    <a:pt x="108" y="477"/>
                    <a:pt x="239" y="477"/>
                  </a:cubicBezTo>
                  <a:lnTo>
                    <a:pt x="2799" y="477"/>
                  </a:lnTo>
                  <a:cubicBezTo>
                    <a:pt x="2942" y="477"/>
                    <a:pt x="3037" y="370"/>
                    <a:pt x="3037" y="239"/>
                  </a:cubicBezTo>
                  <a:cubicBezTo>
                    <a:pt x="3037" y="96"/>
                    <a:pt x="2942" y="1"/>
                    <a:pt x="27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4"/>
            <p:cNvSpPr/>
            <p:nvPr/>
          </p:nvSpPr>
          <p:spPr>
            <a:xfrm>
              <a:off x="7146104" y="1676909"/>
              <a:ext cx="61050" cy="41729"/>
            </a:xfrm>
            <a:custGeom>
              <a:avLst/>
              <a:gdLst/>
              <a:ahLst/>
              <a:cxnLst/>
              <a:rect l="l" t="t" r="r" b="b"/>
              <a:pathLst>
                <a:path w="1918" h="1311" extrusionOk="0">
                  <a:moveTo>
                    <a:pt x="1441" y="489"/>
                  </a:moveTo>
                  <a:lnTo>
                    <a:pt x="1441" y="834"/>
                  </a:lnTo>
                  <a:lnTo>
                    <a:pt x="488" y="834"/>
                  </a:lnTo>
                  <a:lnTo>
                    <a:pt x="488" y="489"/>
                  </a:lnTo>
                  <a:close/>
                  <a:moveTo>
                    <a:pt x="238" y="0"/>
                  </a:moveTo>
                  <a:cubicBezTo>
                    <a:pt x="107" y="0"/>
                    <a:pt x="0" y="108"/>
                    <a:pt x="0" y="239"/>
                  </a:cubicBezTo>
                  <a:lnTo>
                    <a:pt x="0" y="1072"/>
                  </a:lnTo>
                  <a:cubicBezTo>
                    <a:pt x="0" y="1203"/>
                    <a:pt x="107" y="1310"/>
                    <a:pt x="238" y="1310"/>
                  </a:cubicBezTo>
                  <a:lnTo>
                    <a:pt x="1679" y="1310"/>
                  </a:lnTo>
                  <a:cubicBezTo>
                    <a:pt x="1822" y="1310"/>
                    <a:pt x="1917" y="1203"/>
                    <a:pt x="1917" y="1072"/>
                  </a:cubicBezTo>
                  <a:lnTo>
                    <a:pt x="1917" y="239"/>
                  </a:lnTo>
                  <a:cubicBezTo>
                    <a:pt x="1917" y="108"/>
                    <a:pt x="1822" y="0"/>
                    <a:pt x="16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4"/>
            <p:cNvSpPr/>
            <p:nvPr/>
          </p:nvSpPr>
          <p:spPr>
            <a:xfrm>
              <a:off x="7110455" y="1726563"/>
              <a:ext cx="96700" cy="15183"/>
            </a:xfrm>
            <a:custGeom>
              <a:avLst/>
              <a:gdLst/>
              <a:ahLst/>
              <a:cxnLst/>
              <a:rect l="l" t="t" r="r" b="b"/>
              <a:pathLst>
                <a:path w="3038" h="477" extrusionOk="0">
                  <a:moveTo>
                    <a:pt x="239" y="0"/>
                  </a:moveTo>
                  <a:cubicBezTo>
                    <a:pt x="108" y="0"/>
                    <a:pt x="1" y="107"/>
                    <a:pt x="1" y="238"/>
                  </a:cubicBezTo>
                  <a:cubicBezTo>
                    <a:pt x="1" y="381"/>
                    <a:pt x="108" y="476"/>
                    <a:pt x="239" y="476"/>
                  </a:cubicBezTo>
                  <a:lnTo>
                    <a:pt x="2799" y="476"/>
                  </a:lnTo>
                  <a:cubicBezTo>
                    <a:pt x="2942" y="476"/>
                    <a:pt x="3037" y="381"/>
                    <a:pt x="3037" y="238"/>
                  </a:cubicBezTo>
                  <a:cubicBezTo>
                    <a:pt x="3037" y="107"/>
                    <a:pt x="2942" y="0"/>
                    <a:pt x="2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4"/>
            <p:cNvSpPr/>
            <p:nvPr/>
          </p:nvSpPr>
          <p:spPr>
            <a:xfrm>
              <a:off x="7262825" y="1636739"/>
              <a:ext cx="48541" cy="80371"/>
            </a:xfrm>
            <a:custGeom>
              <a:avLst/>
              <a:gdLst/>
              <a:ahLst/>
              <a:cxnLst/>
              <a:rect l="l" t="t" r="r" b="b"/>
              <a:pathLst>
                <a:path w="1525" h="2525" extrusionOk="0">
                  <a:moveTo>
                    <a:pt x="1268" y="0"/>
                  </a:moveTo>
                  <a:cubicBezTo>
                    <a:pt x="1206" y="0"/>
                    <a:pt x="1143" y="24"/>
                    <a:pt x="1096" y="72"/>
                  </a:cubicBezTo>
                  <a:lnTo>
                    <a:pt x="72" y="1096"/>
                  </a:lnTo>
                  <a:cubicBezTo>
                    <a:pt x="24" y="1143"/>
                    <a:pt x="0" y="1203"/>
                    <a:pt x="0" y="1262"/>
                  </a:cubicBezTo>
                  <a:cubicBezTo>
                    <a:pt x="0" y="1322"/>
                    <a:pt x="24" y="1381"/>
                    <a:pt x="72" y="1429"/>
                  </a:cubicBezTo>
                  <a:lnTo>
                    <a:pt x="1096" y="2453"/>
                  </a:lnTo>
                  <a:cubicBezTo>
                    <a:pt x="1143" y="2501"/>
                    <a:pt x="1203" y="2524"/>
                    <a:pt x="1262" y="2524"/>
                  </a:cubicBezTo>
                  <a:cubicBezTo>
                    <a:pt x="1322" y="2524"/>
                    <a:pt x="1381" y="2501"/>
                    <a:pt x="1429" y="2453"/>
                  </a:cubicBezTo>
                  <a:cubicBezTo>
                    <a:pt x="1524" y="2370"/>
                    <a:pt x="1524" y="2215"/>
                    <a:pt x="1441" y="2108"/>
                  </a:cubicBezTo>
                  <a:lnTo>
                    <a:pt x="596" y="1262"/>
                  </a:lnTo>
                  <a:lnTo>
                    <a:pt x="1441" y="417"/>
                  </a:lnTo>
                  <a:cubicBezTo>
                    <a:pt x="1524" y="322"/>
                    <a:pt x="1524" y="167"/>
                    <a:pt x="1441" y="72"/>
                  </a:cubicBezTo>
                  <a:cubicBezTo>
                    <a:pt x="1393" y="24"/>
                    <a:pt x="1331" y="0"/>
                    <a:pt x="1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4"/>
            <p:cNvSpPr/>
            <p:nvPr/>
          </p:nvSpPr>
          <p:spPr>
            <a:xfrm>
              <a:off x="7380691" y="1636357"/>
              <a:ext cx="48891" cy="80371"/>
            </a:xfrm>
            <a:custGeom>
              <a:avLst/>
              <a:gdLst/>
              <a:ahLst/>
              <a:cxnLst/>
              <a:rect l="l" t="t" r="r" b="b"/>
              <a:pathLst>
                <a:path w="1536" h="2525" extrusionOk="0">
                  <a:moveTo>
                    <a:pt x="261" y="0"/>
                  </a:moveTo>
                  <a:cubicBezTo>
                    <a:pt x="197" y="0"/>
                    <a:pt x="131" y="24"/>
                    <a:pt x="83" y="72"/>
                  </a:cubicBezTo>
                  <a:cubicBezTo>
                    <a:pt x="0" y="155"/>
                    <a:pt x="0" y="322"/>
                    <a:pt x="83" y="417"/>
                  </a:cubicBezTo>
                  <a:lnTo>
                    <a:pt x="941" y="1262"/>
                  </a:lnTo>
                  <a:lnTo>
                    <a:pt x="83" y="2108"/>
                  </a:lnTo>
                  <a:cubicBezTo>
                    <a:pt x="0" y="2203"/>
                    <a:pt x="0" y="2358"/>
                    <a:pt x="83" y="2453"/>
                  </a:cubicBezTo>
                  <a:cubicBezTo>
                    <a:pt x="131" y="2501"/>
                    <a:pt x="191" y="2525"/>
                    <a:pt x="250" y="2525"/>
                  </a:cubicBezTo>
                  <a:cubicBezTo>
                    <a:pt x="310" y="2525"/>
                    <a:pt x="369" y="2501"/>
                    <a:pt x="417" y="2453"/>
                  </a:cubicBezTo>
                  <a:lnTo>
                    <a:pt x="1441" y="1429"/>
                  </a:lnTo>
                  <a:cubicBezTo>
                    <a:pt x="1488" y="1382"/>
                    <a:pt x="1512" y="1322"/>
                    <a:pt x="1512" y="1262"/>
                  </a:cubicBezTo>
                  <a:cubicBezTo>
                    <a:pt x="1536" y="1203"/>
                    <a:pt x="1500" y="1143"/>
                    <a:pt x="1453" y="1096"/>
                  </a:cubicBezTo>
                  <a:lnTo>
                    <a:pt x="429" y="72"/>
                  </a:lnTo>
                  <a:cubicBezTo>
                    <a:pt x="387" y="24"/>
                    <a:pt x="325"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4"/>
            <p:cNvSpPr/>
            <p:nvPr/>
          </p:nvSpPr>
          <p:spPr>
            <a:xfrm>
              <a:off x="7321933" y="1626744"/>
              <a:ext cx="48923" cy="99851"/>
            </a:xfrm>
            <a:custGeom>
              <a:avLst/>
              <a:gdLst/>
              <a:ahLst/>
              <a:cxnLst/>
              <a:rect l="l" t="t" r="r" b="b"/>
              <a:pathLst>
                <a:path w="1537" h="3137" extrusionOk="0">
                  <a:moveTo>
                    <a:pt x="1249" y="0"/>
                  </a:moveTo>
                  <a:cubicBezTo>
                    <a:pt x="1154" y="0"/>
                    <a:pt x="1061" y="59"/>
                    <a:pt x="1025" y="160"/>
                  </a:cubicBezTo>
                  <a:lnTo>
                    <a:pt x="48" y="2815"/>
                  </a:lnTo>
                  <a:cubicBezTo>
                    <a:pt x="1" y="2934"/>
                    <a:pt x="60" y="3077"/>
                    <a:pt x="191" y="3124"/>
                  </a:cubicBezTo>
                  <a:cubicBezTo>
                    <a:pt x="227" y="3136"/>
                    <a:pt x="251" y="3136"/>
                    <a:pt x="286" y="3136"/>
                  </a:cubicBezTo>
                  <a:cubicBezTo>
                    <a:pt x="382" y="3136"/>
                    <a:pt x="477" y="3077"/>
                    <a:pt x="501" y="2981"/>
                  </a:cubicBezTo>
                  <a:lnTo>
                    <a:pt x="1489" y="326"/>
                  </a:lnTo>
                  <a:cubicBezTo>
                    <a:pt x="1537" y="207"/>
                    <a:pt x="1477" y="64"/>
                    <a:pt x="1334" y="17"/>
                  </a:cubicBezTo>
                  <a:cubicBezTo>
                    <a:pt x="1307" y="6"/>
                    <a:pt x="1278" y="0"/>
                    <a:pt x="1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44"/>
          <p:cNvGrpSpPr/>
          <p:nvPr/>
        </p:nvGrpSpPr>
        <p:grpSpPr>
          <a:xfrm>
            <a:off x="3169007" y="3464516"/>
            <a:ext cx="363388" cy="363308"/>
            <a:chOff x="6944375" y="2142500"/>
            <a:chExt cx="340825" cy="340750"/>
          </a:xfrm>
        </p:grpSpPr>
        <p:sp>
          <p:nvSpPr>
            <p:cNvPr id="809" name="Google Shape;809;p44"/>
            <p:cNvSpPr/>
            <p:nvPr/>
          </p:nvSpPr>
          <p:spPr>
            <a:xfrm>
              <a:off x="6944375" y="2142500"/>
              <a:ext cx="340825" cy="340750"/>
            </a:xfrm>
            <a:custGeom>
              <a:avLst/>
              <a:gdLst/>
              <a:ahLst/>
              <a:cxnLst/>
              <a:rect l="l" t="t" r="r" b="b"/>
              <a:pathLst>
                <a:path w="13633" h="13630" extrusionOk="0">
                  <a:moveTo>
                    <a:pt x="6815" y="3564"/>
                  </a:moveTo>
                  <a:cubicBezTo>
                    <a:pt x="6956" y="3690"/>
                    <a:pt x="7251" y="3986"/>
                    <a:pt x="7559" y="4411"/>
                  </a:cubicBezTo>
                  <a:lnTo>
                    <a:pt x="6070" y="4411"/>
                  </a:lnTo>
                  <a:cubicBezTo>
                    <a:pt x="6380" y="3986"/>
                    <a:pt x="6671" y="3689"/>
                    <a:pt x="6815" y="3564"/>
                  </a:cubicBezTo>
                  <a:close/>
                  <a:moveTo>
                    <a:pt x="13227" y="2531"/>
                  </a:moveTo>
                  <a:lnTo>
                    <a:pt x="13227" y="9891"/>
                  </a:lnTo>
                  <a:lnTo>
                    <a:pt x="13229" y="9891"/>
                  </a:lnTo>
                  <a:cubicBezTo>
                    <a:pt x="13229" y="10162"/>
                    <a:pt x="13009" y="10385"/>
                    <a:pt x="12737" y="10385"/>
                  </a:cubicBezTo>
                  <a:lnTo>
                    <a:pt x="9729" y="10385"/>
                  </a:lnTo>
                  <a:cubicBezTo>
                    <a:pt x="9670" y="10193"/>
                    <a:pt x="9561" y="10022"/>
                    <a:pt x="9410" y="9888"/>
                  </a:cubicBezTo>
                  <a:lnTo>
                    <a:pt x="8785" y="9329"/>
                  </a:lnTo>
                  <a:cubicBezTo>
                    <a:pt x="9221" y="7374"/>
                    <a:pt x="9058" y="5941"/>
                    <a:pt x="8076" y="4461"/>
                  </a:cubicBezTo>
                  <a:cubicBezTo>
                    <a:pt x="7604" y="3738"/>
                    <a:pt x="7092" y="3248"/>
                    <a:pt x="6935" y="3157"/>
                  </a:cubicBezTo>
                  <a:cubicBezTo>
                    <a:pt x="6897" y="3136"/>
                    <a:pt x="6855" y="3125"/>
                    <a:pt x="6813" y="3125"/>
                  </a:cubicBezTo>
                  <a:cubicBezTo>
                    <a:pt x="6772" y="3125"/>
                    <a:pt x="6730" y="3136"/>
                    <a:pt x="6692" y="3157"/>
                  </a:cubicBezTo>
                  <a:cubicBezTo>
                    <a:pt x="5765" y="3877"/>
                    <a:pt x="4583" y="5657"/>
                    <a:pt x="4604" y="7375"/>
                  </a:cubicBezTo>
                  <a:cubicBezTo>
                    <a:pt x="4604" y="7970"/>
                    <a:pt x="4715" y="8695"/>
                    <a:pt x="4841" y="9329"/>
                  </a:cubicBezTo>
                  <a:lnTo>
                    <a:pt x="4217" y="9888"/>
                  </a:lnTo>
                  <a:cubicBezTo>
                    <a:pt x="4066" y="10022"/>
                    <a:pt x="3957" y="10195"/>
                    <a:pt x="3897" y="10385"/>
                  </a:cubicBezTo>
                  <a:lnTo>
                    <a:pt x="890" y="10385"/>
                  </a:lnTo>
                  <a:cubicBezTo>
                    <a:pt x="619" y="10385"/>
                    <a:pt x="397" y="10164"/>
                    <a:pt x="397" y="9891"/>
                  </a:cubicBezTo>
                  <a:lnTo>
                    <a:pt x="397" y="2531"/>
                  </a:lnTo>
                  <a:close/>
                  <a:moveTo>
                    <a:pt x="7829" y="4810"/>
                  </a:moveTo>
                  <a:cubicBezTo>
                    <a:pt x="9115" y="6766"/>
                    <a:pt x="8531" y="8762"/>
                    <a:pt x="8080" y="10598"/>
                  </a:cubicBezTo>
                  <a:lnTo>
                    <a:pt x="5553" y="10598"/>
                  </a:lnTo>
                  <a:cubicBezTo>
                    <a:pt x="5097" y="8754"/>
                    <a:pt x="4517" y="6766"/>
                    <a:pt x="5802" y="4810"/>
                  </a:cubicBezTo>
                  <a:close/>
                  <a:moveTo>
                    <a:pt x="4936" y="9777"/>
                  </a:moveTo>
                  <a:cubicBezTo>
                    <a:pt x="5013" y="10120"/>
                    <a:pt x="5087" y="10410"/>
                    <a:pt x="5137" y="10603"/>
                  </a:cubicBezTo>
                  <a:lnTo>
                    <a:pt x="4217" y="10995"/>
                  </a:lnTo>
                  <a:lnTo>
                    <a:pt x="4252" y="10642"/>
                  </a:lnTo>
                  <a:cubicBezTo>
                    <a:pt x="4270" y="10464"/>
                    <a:pt x="4351" y="10302"/>
                    <a:pt x="4483" y="10184"/>
                  </a:cubicBezTo>
                  <a:lnTo>
                    <a:pt x="4936" y="9777"/>
                  </a:lnTo>
                  <a:close/>
                  <a:moveTo>
                    <a:pt x="8692" y="9779"/>
                  </a:moveTo>
                  <a:lnTo>
                    <a:pt x="9145" y="10185"/>
                  </a:lnTo>
                  <a:cubicBezTo>
                    <a:pt x="9277" y="10304"/>
                    <a:pt x="9358" y="10466"/>
                    <a:pt x="9375" y="10643"/>
                  </a:cubicBezTo>
                  <a:lnTo>
                    <a:pt x="9411" y="10997"/>
                  </a:lnTo>
                  <a:lnTo>
                    <a:pt x="8491" y="10604"/>
                  </a:lnTo>
                  <a:cubicBezTo>
                    <a:pt x="8541" y="10411"/>
                    <a:pt x="8615" y="10120"/>
                    <a:pt x="8692" y="9779"/>
                  </a:cubicBezTo>
                  <a:close/>
                  <a:moveTo>
                    <a:pt x="7983" y="11000"/>
                  </a:moveTo>
                  <a:lnTo>
                    <a:pt x="7860" y="11534"/>
                  </a:lnTo>
                  <a:lnTo>
                    <a:pt x="5773" y="11534"/>
                  </a:lnTo>
                  <a:lnTo>
                    <a:pt x="5650" y="11000"/>
                  </a:lnTo>
                  <a:close/>
                  <a:moveTo>
                    <a:pt x="11333" y="0"/>
                  </a:moveTo>
                  <a:cubicBezTo>
                    <a:pt x="11223" y="0"/>
                    <a:pt x="11132" y="90"/>
                    <a:pt x="11132" y="201"/>
                  </a:cubicBezTo>
                  <a:cubicBezTo>
                    <a:pt x="11132" y="312"/>
                    <a:pt x="11223" y="402"/>
                    <a:pt x="11333" y="402"/>
                  </a:cubicBezTo>
                  <a:lnTo>
                    <a:pt x="12737" y="402"/>
                  </a:lnTo>
                  <a:cubicBezTo>
                    <a:pt x="13008" y="402"/>
                    <a:pt x="13229" y="622"/>
                    <a:pt x="13229" y="894"/>
                  </a:cubicBezTo>
                  <a:lnTo>
                    <a:pt x="13229" y="2132"/>
                  </a:lnTo>
                  <a:lnTo>
                    <a:pt x="399" y="2132"/>
                  </a:lnTo>
                  <a:lnTo>
                    <a:pt x="399" y="894"/>
                  </a:lnTo>
                  <a:cubicBezTo>
                    <a:pt x="399" y="623"/>
                    <a:pt x="619" y="402"/>
                    <a:pt x="891" y="402"/>
                  </a:cubicBezTo>
                  <a:lnTo>
                    <a:pt x="10416" y="402"/>
                  </a:lnTo>
                  <a:cubicBezTo>
                    <a:pt x="10673" y="396"/>
                    <a:pt x="10687" y="13"/>
                    <a:pt x="10416" y="3"/>
                  </a:cubicBezTo>
                  <a:lnTo>
                    <a:pt x="891" y="3"/>
                  </a:lnTo>
                  <a:cubicBezTo>
                    <a:pt x="399" y="3"/>
                    <a:pt x="0" y="402"/>
                    <a:pt x="0" y="894"/>
                  </a:cubicBezTo>
                  <a:lnTo>
                    <a:pt x="0" y="9891"/>
                  </a:lnTo>
                  <a:cubicBezTo>
                    <a:pt x="0" y="10385"/>
                    <a:pt x="399" y="10783"/>
                    <a:pt x="891" y="10783"/>
                  </a:cubicBezTo>
                  <a:lnTo>
                    <a:pt x="3837" y="10783"/>
                  </a:lnTo>
                  <a:lnTo>
                    <a:pt x="3804" y="11112"/>
                  </a:lnTo>
                  <a:cubicBezTo>
                    <a:pt x="3781" y="11286"/>
                    <a:pt x="3930" y="11449"/>
                    <a:pt x="4102" y="11449"/>
                  </a:cubicBezTo>
                  <a:cubicBezTo>
                    <a:pt x="4104" y="11449"/>
                    <a:pt x="4107" y="11449"/>
                    <a:pt x="4109" y="11449"/>
                  </a:cubicBezTo>
                  <a:cubicBezTo>
                    <a:pt x="4110" y="11450"/>
                    <a:pt x="4113" y="11451"/>
                    <a:pt x="4117" y="11451"/>
                  </a:cubicBezTo>
                  <a:cubicBezTo>
                    <a:pt x="4218" y="11451"/>
                    <a:pt x="5185" y="11010"/>
                    <a:pt x="5238" y="10995"/>
                  </a:cubicBezTo>
                  <a:lnTo>
                    <a:pt x="5386" y="11643"/>
                  </a:lnTo>
                  <a:cubicBezTo>
                    <a:pt x="5425" y="11815"/>
                    <a:pt x="5576" y="11935"/>
                    <a:pt x="5751" y="11935"/>
                  </a:cubicBezTo>
                  <a:lnTo>
                    <a:pt x="5928" y="11935"/>
                  </a:lnTo>
                  <a:cubicBezTo>
                    <a:pt x="5904" y="12285"/>
                    <a:pt x="5636" y="12402"/>
                    <a:pt x="5226" y="12425"/>
                  </a:cubicBezTo>
                  <a:cubicBezTo>
                    <a:pt x="5160" y="12428"/>
                    <a:pt x="5097" y="12429"/>
                    <a:pt x="5038" y="12429"/>
                  </a:cubicBezTo>
                  <a:cubicBezTo>
                    <a:pt x="4812" y="12429"/>
                    <a:pt x="4633" y="12410"/>
                    <a:pt x="4481" y="12371"/>
                  </a:cubicBezTo>
                  <a:cubicBezTo>
                    <a:pt x="4464" y="12366"/>
                    <a:pt x="4447" y="12364"/>
                    <a:pt x="4430" y="12364"/>
                  </a:cubicBezTo>
                  <a:cubicBezTo>
                    <a:pt x="4341" y="12364"/>
                    <a:pt x="4261" y="12422"/>
                    <a:pt x="4238" y="12512"/>
                  </a:cubicBezTo>
                  <a:cubicBezTo>
                    <a:pt x="4210" y="12620"/>
                    <a:pt x="4273" y="12729"/>
                    <a:pt x="4380" y="12755"/>
                  </a:cubicBezTo>
                  <a:cubicBezTo>
                    <a:pt x="4562" y="12804"/>
                    <a:pt x="4776" y="12827"/>
                    <a:pt x="5033" y="12827"/>
                  </a:cubicBezTo>
                  <a:cubicBezTo>
                    <a:pt x="5062" y="12828"/>
                    <a:pt x="5092" y="12829"/>
                    <a:pt x="5121" y="12829"/>
                  </a:cubicBezTo>
                  <a:cubicBezTo>
                    <a:pt x="5749" y="12829"/>
                    <a:pt x="6303" y="12585"/>
                    <a:pt x="6327" y="11935"/>
                  </a:cubicBezTo>
                  <a:lnTo>
                    <a:pt x="7304" y="11935"/>
                  </a:lnTo>
                  <a:cubicBezTo>
                    <a:pt x="7338" y="12520"/>
                    <a:pt x="7762" y="12794"/>
                    <a:pt x="8389" y="12822"/>
                  </a:cubicBezTo>
                  <a:cubicBezTo>
                    <a:pt x="8460" y="12825"/>
                    <a:pt x="8527" y="12827"/>
                    <a:pt x="8590" y="12827"/>
                  </a:cubicBezTo>
                  <a:cubicBezTo>
                    <a:pt x="9140" y="12827"/>
                    <a:pt x="9384" y="12722"/>
                    <a:pt x="9618" y="12621"/>
                  </a:cubicBezTo>
                  <a:cubicBezTo>
                    <a:pt x="9921" y="12481"/>
                    <a:pt x="10201" y="12417"/>
                    <a:pt x="10463" y="12417"/>
                  </a:cubicBezTo>
                  <a:cubicBezTo>
                    <a:pt x="11054" y="12417"/>
                    <a:pt x="11556" y="12741"/>
                    <a:pt x="12025" y="13231"/>
                  </a:cubicBezTo>
                  <a:lnTo>
                    <a:pt x="1605" y="13231"/>
                  </a:lnTo>
                  <a:cubicBezTo>
                    <a:pt x="1962" y="12852"/>
                    <a:pt x="2523" y="12413"/>
                    <a:pt x="3156" y="12413"/>
                  </a:cubicBezTo>
                  <a:cubicBezTo>
                    <a:pt x="3268" y="12413"/>
                    <a:pt x="3382" y="12426"/>
                    <a:pt x="3497" y="12456"/>
                  </a:cubicBezTo>
                  <a:cubicBezTo>
                    <a:pt x="3510" y="12458"/>
                    <a:pt x="3522" y="12459"/>
                    <a:pt x="3534" y="12459"/>
                  </a:cubicBezTo>
                  <a:cubicBezTo>
                    <a:pt x="3764" y="12459"/>
                    <a:pt x="3813" y="12116"/>
                    <a:pt x="3569" y="12062"/>
                  </a:cubicBezTo>
                  <a:cubicBezTo>
                    <a:pt x="3428" y="12026"/>
                    <a:pt x="3290" y="12010"/>
                    <a:pt x="3154" y="12010"/>
                  </a:cubicBezTo>
                  <a:cubicBezTo>
                    <a:pt x="2231" y="12010"/>
                    <a:pt x="1445" y="12764"/>
                    <a:pt x="1100" y="13198"/>
                  </a:cubicBezTo>
                  <a:cubicBezTo>
                    <a:pt x="1033" y="13277"/>
                    <a:pt x="1020" y="13385"/>
                    <a:pt x="1064" y="13478"/>
                  </a:cubicBezTo>
                  <a:cubicBezTo>
                    <a:pt x="1109" y="13572"/>
                    <a:pt x="1201" y="13629"/>
                    <a:pt x="1304" y="13629"/>
                  </a:cubicBezTo>
                  <a:lnTo>
                    <a:pt x="12329" y="13629"/>
                  </a:lnTo>
                  <a:cubicBezTo>
                    <a:pt x="12432" y="13629"/>
                    <a:pt x="12523" y="13572"/>
                    <a:pt x="12567" y="13478"/>
                  </a:cubicBezTo>
                  <a:cubicBezTo>
                    <a:pt x="12612" y="13385"/>
                    <a:pt x="12598" y="13277"/>
                    <a:pt x="12533" y="13198"/>
                  </a:cubicBezTo>
                  <a:cubicBezTo>
                    <a:pt x="12234" y="12833"/>
                    <a:pt x="11455" y="12015"/>
                    <a:pt x="10524" y="12015"/>
                  </a:cubicBezTo>
                  <a:cubicBezTo>
                    <a:pt x="10480" y="12015"/>
                    <a:pt x="10436" y="12016"/>
                    <a:pt x="10391" y="12020"/>
                  </a:cubicBezTo>
                  <a:cubicBezTo>
                    <a:pt x="9910" y="12061"/>
                    <a:pt x="9670" y="12164"/>
                    <a:pt x="9460" y="12255"/>
                  </a:cubicBezTo>
                  <a:cubicBezTo>
                    <a:pt x="9246" y="12348"/>
                    <a:pt x="9059" y="12429"/>
                    <a:pt x="8598" y="12429"/>
                  </a:cubicBezTo>
                  <a:cubicBezTo>
                    <a:pt x="8539" y="12429"/>
                    <a:pt x="8475" y="12428"/>
                    <a:pt x="8407" y="12425"/>
                  </a:cubicBezTo>
                  <a:cubicBezTo>
                    <a:pt x="7999" y="12403"/>
                    <a:pt x="7729" y="12285"/>
                    <a:pt x="7704" y="11935"/>
                  </a:cubicBezTo>
                  <a:lnTo>
                    <a:pt x="7882" y="11935"/>
                  </a:lnTo>
                  <a:cubicBezTo>
                    <a:pt x="8056" y="11935"/>
                    <a:pt x="8206" y="11815"/>
                    <a:pt x="8245" y="11643"/>
                  </a:cubicBezTo>
                  <a:lnTo>
                    <a:pt x="8393" y="10995"/>
                  </a:lnTo>
                  <a:cubicBezTo>
                    <a:pt x="8451" y="11010"/>
                    <a:pt x="9414" y="11451"/>
                    <a:pt x="9514" y="11451"/>
                  </a:cubicBezTo>
                  <a:cubicBezTo>
                    <a:pt x="9518" y="11451"/>
                    <a:pt x="9521" y="11450"/>
                    <a:pt x="9522" y="11449"/>
                  </a:cubicBezTo>
                  <a:cubicBezTo>
                    <a:pt x="9524" y="11449"/>
                    <a:pt x="9527" y="11449"/>
                    <a:pt x="9529" y="11449"/>
                  </a:cubicBezTo>
                  <a:cubicBezTo>
                    <a:pt x="9702" y="11449"/>
                    <a:pt x="9849" y="11286"/>
                    <a:pt x="9829" y="11112"/>
                  </a:cubicBezTo>
                  <a:lnTo>
                    <a:pt x="9794" y="10783"/>
                  </a:lnTo>
                  <a:lnTo>
                    <a:pt x="12741" y="10783"/>
                  </a:lnTo>
                  <a:cubicBezTo>
                    <a:pt x="13234" y="10783"/>
                    <a:pt x="13632" y="10385"/>
                    <a:pt x="13632" y="9891"/>
                  </a:cubicBezTo>
                  <a:lnTo>
                    <a:pt x="13632" y="894"/>
                  </a:lnTo>
                  <a:cubicBezTo>
                    <a:pt x="13629" y="402"/>
                    <a:pt x="13229" y="0"/>
                    <a:pt x="127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4"/>
            <p:cNvSpPr/>
            <p:nvPr/>
          </p:nvSpPr>
          <p:spPr>
            <a:xfrm>
              <a:off x="6978125" y="2158225"/>
              <a:ext cx="36400" cy="31325"/>
            </a:xfrm>
            <a:custGeom>
              <a:avLst/>
              <a:gdLst/>
              <a:ahLst/>
              <a:cxnLst/>
              <a:rect l="l" t="t" r="r" b="b"/>
              <a:pathLst>
                <a:path w="1456" h="1253" extrusionOk="0">
                  <a:moveTo>
                    <a:pt x="628" y="402"/>
                  </a:moveTo>
                  <a:cubicBezTo>
                    <a:pt x="750" y="402"/>
                    <a:pt x="854" y="503"/>
                    <a:pt x="854" y="628"/>
                  </a:cubicBezTo>
                  <a:cubicBezTo>
                    <a:pt x="854" y="753"/>
                    <a:pt x="753" y="854"/>
                    <a:pt x="628" y="854"/>
                  </a:cubicBezTo>
                  <a:cubicBezTo>
                    <a:pt x="328" y="843"/>
                    <a:pt x="328" y="412"/>
                    <a:pt x="628" y="402"/>
                  </a:cubicBezTo>
                  <a:close/>
                  <a:moveTo>
                    <a:pt x="625" y="0"/>
                  </a:moveTo>
                  <a:cubicBezTo>
                    <a:pt x="281" y="2"/>
                    <a:pt x="1" y="282"/>
                    <a:pt x="1" y="628"/>
                  </a:cubicBezTo>
                  <a:cubicBezTo>
                    <a:pt x="1" y="972"/>
                    <a:pt x="281" y="1253"/>
                    <a:pt x="625" y="1253"/>
                  </a:cubicBezTo>
                  <a:cubicBezTo>
                    <a:pt x="1455" y="1222"/>
                    <a:pt x="1455" y="33"/>
                    <a:pt x="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4"/>
            <p:cNvSpPr/>
            <p:nvPr/>
          </p:nvSpPr>
          <p:spPr>
            <a:xfrm>
              <a:off x="7017175" y="2158225"/>
              <a:ext cx="36375" cy="31325"/>
            </a:xfrm>
            <a:custGeom>
              <a:avLst/>
              <a:gdLst/>
              <a:ahLst/>
              <a:cxnLst/>
              <a:rect l="l" t="t" r="r" b="b"/>
              <a:pathLst>
                <a:path w="1455" h="1253" extrusionOk="0">
                  <a:moveTo>
                    <a:pt x="627" y="402"/>
                  </a:moveTo>
                  <a:cubicBezTo>
                    <a:pt x="750" y="402"/>
                    <a:pt x="853" y="503"/>
                    <a:pt x="853" y="628"/>
                  </a:cubicBezTo>
                  <a:cubicBezTo>
                    <a:pt x="853" y="753"/>
                    <a:pt x="752" y="854"/>
                    <a:pt x="627" y="854"/>
                  </a:cubicBezTo>
                  <a:cubicBezTo>
                    <a:pt x="328" y="843"/>
                    <a:pt x="328" y="412"/>
                    <a:pt x="627" y="402"/>
                  </a:cubicBezTo>
                  <a:close/>
                  <a:moveTo>
                    <a:pt x="626" y="0"/>
                  </a:moveTo>
                  <a:cubicBezTo>
                    <a:pt x="281" y="2"/>
                    <a:pt x="1" y="282"/>
                    <a:pt x="1" y="628"/>
                  </a:cubicBezTo>
                  <a:cubicBezTo>
                    <a:pt x="1" y="972"/>
                    <a:pt x="281" y="1253"/>
                    <a:pt x="626" y="1253"/>
                  </a:cubicBezTo>
                  <a:cubicBezTo>
                    <a:pt x="1454" y="1222"/>
                    <a:pt x="1454" y="33"/>
                    <a:pt x="6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4"/>
            <p:cNvSpPr/>
            <p:nvPr/>
          </p:nvSpPr>
          <p:spPr>
            <a:xfrm>
              <a:off x="7056200" y="2158225"/>
              <a:ext cx="36400" cy="31325"/>
            </a:xfrm>
            <a:custGeom>
              <a:avLst/>
              <a:gdLst/>
              <a:ahLst/>
              <a:cxnLst/>
              <a:rect l="l" t="t" r="r" b="b"/>
              <a:pathLst>
                <a:path w="1456" h="1253" extrusionOk="0">
                  <a:moveTo>
                    <a:pt x="628" y="402"/>
                  </a:moveTo>
                  <a:cubicBezTo>
                    <a:pt x="753" y="402"/>
                    <a:pt x="854" y="503"/>
                    <a:pt x="854" y="628"/>
                  </a:cubicBezTo>
                  <a:cubicBezTo>
                    <a:pt x="854" y="753"/>
                    <a:pt x="753" y="854"/>
                    <a:pt x="628" y="854"/>
                  </a:cubicBezTo>
                  <a:cubicBezTo>
                    <a:pt x="328" y="843"/>
                    <a:pt x="328" y="412"/>
                    <a:pt x="628" y="402"/>
                  </a:cubicBezTo>
                  <a:close/>
                  <a:moveTo>
                    <a:pt x="625" y="0"/>
                  </a:moveTo>
                  <a:cubicBezTo>
                    <a:pt x="281" y="2"/>
                    <a:pt x="1" y="282"/>
                    <a:pt x="1" y="628"/>
                  </a:cubicBezTo>
                  <a:cubicBezTo>
                    <a:pt x="1" y="972"/>
                    <a:pt x="281" y="1253"/>
                    <a:pt x="625" y="1253"/>
                  </a:cubicBezTo>
                  <a:cubicBezTo>
                    <a:pt x="1455" y="1222"/>
                    <a:pt x="1455" y="33"/>
                    <a:pt x="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4"/>
            <p:cNvSpPr/>
            <p:nvPr/>
          </p:nvSpPr>
          <p:spPr>
            <a:xfrm>
              <a:off x="7089075" y="2306625"/>
              <a:ext cx="51275" cy="51025"/>
            </a:xfrm>
            <a:custGeom>
              <a:avLst/>
              <a:gdLst/>
              <a:ahLst/>
              <a:cxnLst/>
              <a:rect l="l" t="t" r="r" b="b"/>
              <a:pathLst>
                <a:path w="2051" h="2041" extrusionOk="0">
                  <a:moveTo>
                    <a:pt x="1027" y="390"/>
                  </a:moveTo>
                  <a:cubicBezTo>
                    <a:pt x="1371" y="390"/>
                    <a:pt x="1651" y="670"/>
                    <a:pt x="1651" y="1016"/>
                  </a:cubicBezTo>
                  <a:cubicBezTo>
                    <a:pt x="1636" y="1430"/>
                    <a:pt x="1331" y="1638"/>
                    <a:pt x="1026" y="1638"/>
                  </a:cubicBezTo>
                  <a:cubicBezTo>
                    <a:pt x="721" y="1638"/>
                    <a:pt x="415" y="1430"/>
                    <a:pt x="399" y="1016"/>
                  </a:cubicBezTo>
                  <a:cubicBezTo>
                    <a:pt x="401" y="670"/>
                    <a:pt x="681" y="390"/>
                    <a:pt x="1027" y="390"/>
                  </a:cubicBezTo>
                  <a:close/>
                  <a:moveTo>
                    <a:pt x="1026" y="0"/>
                  </a:moveTo>
                  <a:cubicBezTo>
                    <a:pt x="527" y="0"/>
                    <a:pt x="27" y="339"/>
                    <a:pt x="0" y="1018"/>
                  </a:cubicBezTo>
                  <a:cubicBezTo>
                    <a:pt x="2" y="1581"/>
                    <a:pt x="461" y="2041"/>
                    <a:pt x="1027" y="2041"/>
                  </a:cubicBezTo>
                  <a:cubicBezTo>
                    <a:pt x="1591" y="2041"/>
                    <a:pt x="2050" y="1581"/>
                    <a:pt x="2050" y="1018"/>
                  </a:cubicBezTo>
                  <a:cubicBezTo>
                    <a:pt x="2025" y="339"/>
                    <a:pt x="1526" y="0"/>
                    <a:pt x="1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4"/>
            <p:cNvSpPr/>
            <p:nvPr/>
          </p:nvSpPr>
          <p:spPr>
            <a:xfrm>
              <a:off x="6971850" y="2236575"/>
              <a:ext cx="73900" cy="10075"/>
            </a:xfrm>
            <a:custGeom>
              <a:avLst/>
              <a:gdLst/>
              <a:ahLst/>
              <a:cxnLst/>
              <a:rect l="l" t="t" r="r" b="b"/>
              <a:pathLst>
                <a:path w="2956" h="403" extrusionOk="0">
                  <a:moveTo>
                    <a:pt x="266" y="0"/>
                  </a:moveTo>
                  <a:cubicBezTo>
                    <a:pt x="2" y="11"/>
                    <a:pt x="1" y="394"/>
                    <a:pt x="266" y="402"/>
                  </a:cubicBezTo>
                  <a:lnTo>
                    <a:pt x="2756" y="402"/>
                  </a:lnTo>
                  <a:cubicBezTo>
                    <a:pt x="2867" y="402"/>
                    <a:pt x="2956" y="313"/>
                    <a:pt x="2956" y="201"/>
                  </a:cubicBezTo>
                  <a:cubicBezTo>
                    <a:pt x="2956" y="91"/>
                    <a:pt x="2867" y="0"/>
                    <a:pt x="27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4"/>
            <p:cNvSpPr/>
            <p:nvPr/>
          </p:nvSpPr>
          <p:spPr>
            <a:xfrm>
              <a:off x="6971850" y="2258150"/>
              <a:ext cx="57900" cy="10025"/>
            </a:xfrm>
            <a:custGeom>
              <a:avLst/>
              <a:gdLst/>
              <a:ahLst/>
              <a:cxnLst/>
              <a:rect l="l" t="t" r="r" b="b"/>
              <a:pathLst>
                <a:path w="2316" h="401" extrusionOk="0">
                  <a:moveTo>
                    <a:pt x="266" y="0"/>
                  </a:moveTo>
                  <a:cubicBezTo>
                    <a:pt x="2" y="8"/>
                    <a:pt x="1" y="393"/>
                    <a:pt x="266" y="401"/>
                  </a:cubicBezTo>
                  <a:lnTo>
                    <a:pt x="2051" y="401"/>
                  </a:lnTo>
                  <a:cubicBezTo>
                    <a:pt x="2314" y="393"/>
                    <a:pt x="2315" y="8"/>
                    <a:pt x="2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4"/>
            <p:cNvSpPr/>
            <p:nvPr/>
          </p:nvSpPr>
          <p:spPr>
            <a:xfrm>
              <a:off x="6973450" y="2302625"/>
              <a:ext cx="39700" cy="9975"/>
            </a:xfrm>
            <a:custGeom>
              <a:avLst/>
              <a:gdLst/>
              <a:ahLst/>
              <a:cxnLst/>
              <a:rect l="l" t="t" r="r" b="b"/>
              <a:pathLst>
                <a:path w="1588" h="399" extrusionOk="0">
                  <a:moveTo>
                    <a:pt x="202" y="0"/>
                  </a:moveTo>
                  <a:cubicBezTo>
                    <a:pt x="91" y="0"/>
                    <a:pt x="1" y="89"/>
                    <a:pt x="1" y="199"/>
                  </a:cubicBezTo>
                  <a:cubicBezTo>
                    <a:pt x="1" y="308"/>
                    <a:pt x="91" y="399"/>
                    <a:pt x="202" y="399"/>
                  </a:cubicBezTo>
                  <a:lnTo>
                    <a:pt x="1323" y="399"/>
                  </a:lnTo>
                  <a:cubicBezTo>
                    <a:pt x="1586" y="391"/>
                    <a:pt x="1588" y="8"/>
                    <a:pt x="1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4"/>
            <p:cNvSpPr/>
            <p:nvPr/>
          </p:nvSpPr>
          <p:spPr>
            <a:xfrm>
              <a:off x="7214075" y="2265125"/>
              <a:ext cx="43600" cy="9975"/>
            </a:xfrm>
            <a:custGeom>
              <a:avLst/>
              <a:gdLst/>
              <a:ahLst/>
              <a:cxnLst/>
              <a:rect l="l" t="t" r="r" b="b"/>
              <a:pathLst>
                <a:path w="1744" h="399" extrusionOk="0">
                  <a:moveTo>
                    <a:pt x="201" y="0"/>
                  </a:moveTo>
                  <a:cubicBezTo>
                    <a:pt x="89" y="0"/>
                    <a:pt x="0" y="90"/>
                    <a:pt x="0" y="201"/>
                  </a:cubicBezTo>
                  <a:cubicBezTo>
                    <a:pt x="0" y="312"/>
                    <a:pt x="89" y="399"/>
                    <a:pt x="201" y="399"/>
                  </a:cubicBezTo>
                  <a:lnTo>
                    <a:pt x="1478" y="399"/>
                  </a:lnTo>
                  <a:cubicBezTo>
                    <a:pt x="1740" y="391"/>
                    <a:pt x="1743" y="8"/>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4"/>
            <p:cNvSpPr/>
            <p:nvPr/>
          </p:nvSpPr>
          <p:spPr>
            <a:xfrm>
              <a:off x="7214075" y="2286850"/>
              <a:ext cx="43600" cy="9975"/>
            </a:xfrm>
            <a:custGeom>
              <a:avLst/>
              <a:gdLst/>
              <a:ahLst/>
              <a:cxnLst/>
              <a:rect l="l" t="t" r="r" b="b"/>
              <a:pathLst>
                <a:path w="1744" h="399" extrusionOk="0">
                  <a:moveTo>
                    <a:pt x="201" y="0"/>
                  </a:moveTo>
                  <a:cubicBezTo>
                    <a:pt x="89" y="0"/>
                    <a:pt x="0" y="89"/>
                    <a:pt x="0" y="200"/>
                  </a:cubicBezTo>
                  <a:cubicBezTo>
                    <a:pt x="0" y="309"/>
                    <a:pt x="89" y="399"/>
                    <a:pt x="201" y="399"/>
                  </a:cubicBezTo>
                  <a:lnTo>
                    <a:pt x="1478" y="399"/>
                  </a:lnTo>
                  <a:cubicBezTo>
                    <a:pt x="1740" y="391"/>
                    <a:pt x="1743" y="8"/>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4"/>
            <p:cNvSpPr/>
            <p:nvPr/>
          </p:nvSpPr>
          <p:spPr>
            <a:xfrm>
              <a:off x="7214075" y="2308525"/>
              <a:ext cx="43600" cy="10000"/>
            </a:xfrm>
            <a:custGeom>
              <a:avLst/>
              <a:gdLst/>
              <a:ahLst/>
              <a:cxnLst/>
              <a:rect l="l" t="t" r="r" b="b"/>
              <a:pathLst>
                <a:path w="1744" h="400" extrusionOk="0">
                  <a:moveTo>
                    <a:pt x="201" y="1"/>
                  </a:moveTo>
                  <a:cubicBezTo>
                    <a:pt x="89" y="1"/>
                    <a:pt x="0" y="91"/>
                    <a:pt x="0" y="202"/>
                  </a:cubicBezTo>
                  <a:cubicBezTo>
                    <a:pt x="0" y="312"/>
                    <a:pt x="89" y="400"/>
                    <a:pt x="201" y="400"/>
                  </a:cubicBezTo>
                  <a:lnTo>
                    <a:pt x="1478" y="400"/>
                  </a:lnTo>
                  <a:cubicBezTo>
                    <a:pt x="1740" y="392"/>
                    <a:pt x="1743" y="9"/>
                    <a:pt x="1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 name="Google Shape;820;p44"/>
          <p:cNvGrpSpPr/>
          <p:nvPr/>
        </p:nvGrpSpPr>
        <p:grpSpPr>
          <a:xfrm>
            <a:off x="838076" y="3536671"/>
            <a:ext cx="358069" cy="317995"/>
            <a:chOff x="3584280" y="3699191"/>
            <a:chExt cx="358069" cy="317995"/>
          </a:xfrm>
        </p:grpSpPr>
        <p:sp>
          <p:nvSpPr>
            <p:cNvPr id="821" name="Google Shape;821;p44"/>
            <p:cNvSpPr/>
            <p:nvPr/>
          </p:nvSpPr>
          <p:spPr>
            <a:xfrm>
              <a:off x="3584280" y="3699191"/>
              <a:ext cx="358069" cy="317995"/>
            </a:xfrm>
            <a:custGeom>
              <a:avLst/>
              <a:gdLst/>
              <a:ahLst/>
              <a:cxnLst/>
              <a:rect l="l" t="t" r="r" b="b"/>
              <a:pathLst>
                <a:path w="11276" h="10014" extrusionOk="0">
                  <a:moveTo>
                    <a:pt x="5644" y="1"/>
                  </a:moveTo>
                  <a:cubicBezTo>
                    <a:pt x="5203" y="1"/>
                    <a:pt x="4810" y="227"/>
                    <a:pt x="4596" y="620"/>
                  </a:cubicBezTo>
                  <a:lnTo>
                    <a:pt x="822" y="7168"/>
                  </a:lnTo>
                  <a:cubicBezTo>
                    <a:pt x="774" y="7240"/>
                    <a:pt x="798" y="7347"/>
                    <a:pt x="881" y="7395"/>
                  </a:cubicBezTo>
                  <a:cubicBezTo>
                    <a:pt x="903" y="7406"/>
                    <a:pt x="929" y="7411"/>
                    <a:pt x="955" y="7411"/>
                  </a:cubicBezTo>
                  <a:cubicBezTo>
                    <a:pt x="1012" y="7411"/>
                    <a:pt x="1071" y="7384"/>
                    <a:pt x="1096" y="7335"/>
                  </a:cubicBezTo>
                  <a:lnTo>
                    <a:pt x="4882" y="787"/>
                  </a:lnTo>
                  <a:cubicBezTo>
                    <a:pt x="5049" y="513"/>
                    <a:pt x="5322" y="346"/>
                    <a:pt x="5644" y="346"/>
                  </a:cubicBezTo>
                  <a:cubicBezTo>
                    <a:pt x="5953" y="346"/>
                    <a:pt x="6239" y="513"/>
                    <a:pt x="6394" y="787"/>
                  </a:cubicBezTo>
                  <a:lnTo>
                    <a:pt x="10775" y="8359"/>
                  </a:lnTo>
                  <a:cubicBezTo>
                    <a:pt x="10942" y="8621"/>
                    <a:pt x="10942" y="8954"/>
                    <a:pt x="10775" y="9240"/>
                  </a:cubicBezTo>
                  <a:cubicBezTo>
                    <a:pt x="10609" y="9502"/>
                    <a:pt x="10323" y="9669"/>
                    <a:pt x="10013" y="9669"/>
                  </a:cubicBezTo>
                  <a:lnTo>
                    <a:pt x="1262" y="9669"/>
                  </a:lnTo>
                  <a:cubicBezTo>
                    <a:pt x="953" y="9669"/>
                    <a:pt x="667" y="9502"/>
                    <a:pt x="500" y="9240"/>
                  </a:cubicBezTo>
                  <a:cubicBezTo>
                    <a:pt x="346" y="8966"/>
                    <a:pt x="346" y="8645"/>
                    <a:pt x="500" y="8359"/>
                  </a:cubicBezTo>
                  <a:lnTo>
                    <a:pt x="774" y="7895"/>
                  </a:lnTo>
                  <a:cubicBezTo>
                    <a:pt x="822" y="7823"/>
                    <a:pt x="786" y="7716"/>
                    <a:pt x="715" y="7668"/>
                  </a:cubicBezTo>
                  <a:cubicBezTo>
                    <a:pt x="693" y="7657"/>
                    <a:pt x="667" y="7652"/>
                    <a:pt x="641" y="7652"/>
                  </a:cubicBezTo>
                  <a:cubicBezTo>
                    <a:pt x="583" y="7652"/>
                    <a:pt x="521" y="7679"/>
                    <a:pt x="488" y="7728"/>
                  </a:cubicBezTo>
                  <a:lnTo>
                    <a:pt x="227" y="8192"/>
                  </a:lnTo>
                  <a:cubicBezTo>
                    <a:pt x="0" y="8561"/>
                    <a:pt x="0" y="9026"/>
                    <a:pt x="227" y="9395"/>
                  </a:cubicBezTo>
                  <a:cubicBezTo>
                    <a:pt x="441" y="9776"/>
                    <a:pt x="834" y="10014"/>
                    <a:pt x="1262" y="10014"/>
                  </a:cubicBezTo>
                  <a:lnTo>
                    <a:pt x="10013" y="10014"/>
                  </a:lnTo>
                  <a:cubicBezTo>
                    <a:pt x="10442" y="10014"/>
                    <a:pt x="10847" y="9788"/>
                    <a:pt x="11061" y="9395"/>
                  </a:cubicBezTo>
                  <a:cubicBezTo>
                    <a:pt x="11276" y="9026"/>
                    <a:pt x="11276" y="8585"/>
                    <a:pt x="11061" y="8192"/>
                  </a:cubicBezTo>
                  <a:lnTo>
                    <a:pt x="6680" y="620"/>
                  </a:lnTo>
                  <a:cubicBezTo>
                    <a:pt x="6453" y="251"/>
                    <a:pt x="6072" y="1"/>
                    <a:pt x="5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4"/>
            <p:cNvSpPr/>
            <p:nvPr/>
          </p:nvSpPr>
          <p:spPr>
            <a:xfrm>
              <a:off x="3613400" y="3727167"/>
              <a:ext cx="299831" cy="261661"/>
            </a:xfrm>
            <a:custGeom>
              <a:avLst/>
              <a:gdLst/>
              <a:ahLst/>
              <a:cxnLst/>
              <a:rect l="l" t="t" r="r" b="b"/>
              <a:pathLst>
                <a:path w="9442" h="8240" extrusionOk="0">
                  <a:moveTo>
                    <a:pt x="4727" y="358"/>
                  </a:moveTo>
                  <a:lnTo>
                    <a:pt x="9085" y="7907"/>
                  </a:lnTo>
                  <a:lnTo>
                    <a:pt x="381" y="7907"/>
                  </a:lnTo>
                  <a:lnTo>
                    <a:pt x="4727" y="358"/>
                  </a:lnTo>
                  <a:close/>
                  <a:moveTo>
                    <a:pt x="4727" y="1"/>
                  </a:moveTo>
                  <a:cubicBezTo>
                    <a:pt x="4608" y="1"/>
                    <a:pt x="4501" y="60"/>
                    <a:pt x="4441" y="168"/>
                  </a:cubicBezTo>
                  <a:lnTo>
                    <a:pt x="60" y="7740"/>
                  </a:lnTo>
                  <a:cubicBezTo>
                    <a:pt x="0" y="7847"/>
                    <a:pt x="0" y="7966"/>
                    <a:pt x="60" y="8073"/>
                  </a:cubicBezTo>
                  <a:cubicBezTo>
                    <a:pt x="119" y="8192"/>
                    <a:pt x="226" y="8240"/>
                    <a:pt x="345" y="8240"/>
                  </a:cubicBezTo>
                  <a:lnTo>
                    <a:pt x="9096" y="8240"/>
                  </a:lnTo>
                  <a:cubicBezTo>
                    <a:pt x="9216" y="8240"/>
                    <a:pt x="9323" y="8180"/>
                    <a:pt x="9382" y="8073"/>
                  </a:cubicBezTo>
                  <a:cubicBezTo>
                    <a:pt x="9442" y="7966"/>
                    <a:pt x="9442" y="7847"/>
                    <a:pt x="9382" y="7740"/>
                  </a:cubicBezTo>
                  <a:lnTo>
                    <a:pt x="5001" y="168"/>
                  </a:lnTo>
                  <a:cubicBezTo>
                    <a:pt x="4941" y="60"/>
                    <a:pt x="4846" y="1"/>
                    <a:pt x="47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4"/>
            <p:cNvSpPr/>
            <p:nvPr/>
          </p:nvSpPr>
          <p:spPr>
            <a:xfrm>
              <a:off x="3735879" y="3910171"/>
              <a:ext cx="54873" cy="54841"/>
            </a:xfrm>
            <a:custGeom>
              <a:avLst/>
              <a:gdLst/>
              <a:ahLst/>
              <a:cxnLst/>
              <a:rect l="l" t="t" r="r" b="b"/>
              <a:pathLst>
                <a:path w="1728" h="1727" extrusionOk="0">
                  <a:moveTo>
                    <a:pt x="870" y="322"/>
                  </a:moveTo>
                  <a:cubicBezTo>
                    <a:pt x="1168" y="322"/>
                    <a:pt x="1406" y="572"/>
                    <a:pt x="1406" y="870"/>
                  </a:cubicBezTo>
                  <a:cubicBezTo>
                    <a:pt x="1406" y="1167"/>
                    <a:pt x="1168" y="1405"/>
                    <a:pt x="870" y="1405"/>
                  </a:cubicBezTo>
                  <a:cubicBezTo>
                    <a:pt x="572" y="1405"/>
                    <a:pt x="334" y="1167"/>
                    <a:pt x="334" y="870"/>
                  </a:cubicBezTo>
                  <a:cubicBezTo>
                    <a:pt x="334" y="572"/>
                    <a:pt x="572" y="322"/>
                    <a:pt x="870" y="322"/>
                  </a:cubicBezTo>
                  <a:close/>
                  <a:moveTo>
                    <a:pt x="870" y="0"/>
                  </a:moveTo>
                  <a:cubicBezTo>
                    <a:pt x="394" y="0"/>
                    <a:pt x="1" y="393"/>
                    <a:pt x="1" y="870"/>
                  </a:cubicBezTo>
                  <a:cubicBezTo>
                    <a:pt x="1" y="1346"/>
                    <a:pt x="394" y="1727"/>
                    <a:pt x="870" y="1727"/>
                  </a:cubicBezTo>
                  <a:cubicBezTo>
                    <a:pt x="1346" y="1727"/>
                    <a:pt x="1727" y="1334"/>
                    <a:pt x="1727" y="870"/>
                  </a:cubicBezTo>
                  <a:cubicBezTo>
                    <a:pt x="1727" y="393"/>
                    <a:pt x="1346" y="0"/>
                    <a:pt x="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4"/>
            <p:cNvSpPr/>
            <p:nvPr/>
          </p:nvSpPr>
          <p:spPr>
            <a:xfrm>
              <a:off x="3738896" y="3788422"/>
              <a:ext cx="49188" cy="114604"/>
            </a:xfrm>
            <a:custGeom>
              <a:avLst/>
              <a:gdLst/>
              <a:ahLst/>
              <a:cxnLst/>
              <a:rect l="l" t="t" r="r" b="b"/>
              <a:pathLst>
                <a:path w="1549" h="3609" extrusionOk="0">
                  <a:moveTo>
                    <a:pt x="572" y="1"/>
                  </a:moveTo>
                  <a:cubicBezTo>
                    <a:pt x="263" y="1"/>
                    <a:pt x="1" y="251"/>
                    <a:pt x="1" y="572"/>
                  </a:cubicBezTo>
                  <a:lnTo>
                    <a:pt x="1" y="3037"/>
                  </a:lnTo>
                  <a:cubicBezTo>
                    <a:pt x="1" y="3346"/>
                    <a:pt x="263" y="3608"/>
                    <a:pt x="572" y="3608"/>
                  </a:cubicBezTo>
                  <a:lnTo>
                    <a:pt x="965" y="3608"/>
                  </a:lnTo>
                  <a:cubicBezTo>
                    <a:pt x="1275" y="3608"/>
                    <a:pt x="1549" y="3358"/>
                    <a:pt x="1549" y="3037"/>
                  </a:cubicBezTo>
                  <a:lnTo>
                    <a:pt x="1549" y="1560"/>
                  </a:lnTo>
                  <a:cubicBezTo>
                    <a:pt x="1549" y="1465"/>
                    <a:pt x="1465" y="1394"/>
                    <a:pt x="1382" y="1394"/>
                  </a:cubicBezTo>
                  <a:cubicBezTo>
                    <a:pt x="1287" y="1394"/>
                    <a:pt x="1215" y="1465"/>
                    <a:pt x="1215" y="1560"/>
                  </a:cubicBezTo>
                  <a:lnTo>
                    <a:pt x="1215" y="3037"/>
                  </a:lnTo>
                  <a:cubicBezTo>
                    <a:pt x="1215" y="3168"/>
                    <a:pt x="1108" y="3275"/>
                    <a:pt x="977" y="3275"/>
                  </a:cubicBezTo>
                  <a:lnTo>
                    <a:pt x="584" y="3275"/>
                  </a:lnTo>
                  <a:cubicBezTo>
                    <a:pt x="453" y="3275"/>
                    <a:pt x="346" y="3168"/>
                    <a:pt x="346" y="3037"/>
                  </a:cubicBezTo>
                  <a:lnTo>
                    <a:pt x="346" y="572"/>
                  </a:lnTo>
                  <a:cubicBezTo>
                    <a:pt x="346" y="441"/>
                    <a:pt x="453" y="334"/>
                    <a:pt x="584" y="334"/>
                  </a:cubicBezTo>
                  <a:lnTo>
                    <a:pt x="977" y="334"/>
                  </a:lnTo>
                  <a:cubicBezTo>
                    <a:pt x="1108" y="334"/>
                    <a:pt x="1215" y="441"/>
                    <a:pt x="1215" y="572"/>
                  </a:cubicBezTo>
                  <a:lnTo>
                    <a:pt x="1215" y="906"/>
                  </a:lnTo>
                  <a:cubicBezTo>
                    <a:pt x="1215" y="989"/>
                    <a:pt x="1287" y="1072"/>
                    <a:pt x="1382" y="1072"/>
                  </a:cubicBezTo>
                  <a:cubicBezTo>
                    <a:pt x="1465" y="1072"/>
                    <a:pt x="1549" y="989"/>
                    <a:pt x="1549" y="906"/>
                  </a:cubicBezTo>
                  <a:lnTo>
                    <a:pt x="1549" y="572"/>
                  </a:lnTo>
                  <a:cubicBezTo>
                    <a:pt x="1549" y="263"/>
                    <a:pt x="1287" y="1"/>
                    <a:pt x="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45"/>
          <p:cNvSpPr txBox="1">
            <a:spLocks noGrp="1"/>
          </p:cNvSpPr>
          <p:nvPr>
            <p:ph type="subTitle" idx="4294967295"/>
          </p:nvPr>
        </p:nvSpPr>
        <p:spPr>
          <a:xfrm>
            <a:off x="737000" y="1056975"/>
            <a:ext cx="1472100" cy="39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000" dirty="0">
                <a:latin typeface="Anek Latin Medium"/>
                <a:ea typeface="Anek Latin Medium"/>
                <a:cs typeface="Anek Latin Medium"/>
                <a:sym typeface="Anek Latin Medium"/>
              </a:rPr>
              <a:t>Features</a:t>
            </a:r>
            <a:endParaRPr sz="2000" dirty="0">
              <a:latin typeface="Anek Latin Medium"/>
              <a:ea typeface="Anek Latin Medium"/>
              <a:cs typeface="Anek Latin Medium"/>
              <a:sym typeface="Anek Latin Medium"/>
            </a:endParaRPr>
          </a:p>
        </p:txBody>
      </p:sp>
      <p:sp>
        <p:nvSpPr>
          <p:cNvPr id="830" name="Google Shape;830;p45"/>
          <p:cNvSpPr txBox="1">
            <a:spLocks noGrp="1"/>
          </p:cNvSpPr>
          <p:nvPr>
            <p:ph type="subTitle" idx="4294967295"/>
          </p:nvPr>
        </p:nvSpPr>
        <p:spPr>
          <a:xfrm>
            <a:off x="508850" y="1701200"/>
            <a:ext cx="1928400" cy="971700"/>
          </a:xfrm>
          <a:prstGeom prst="rect">
            <a:avLst/>
          </a:prstGeom>
        </p:spPr>
        <p:txBody>
          <a:bodyPr spcFirstLastPara="1" wrap="square" lIns="91425" tIns="91425" rIns="91425" bIns="91425" anchor="t" anchorCtr="0">
            <a:noAutofit/>
          </a:bodyPr>
          <a:lstStyle/>
          <a:p>
            <a:pPr marL="228600" lvl="0" indent="-190500" algn="l" rtl="0">
              <a:spcBef>
                <a:spcPts val="0"/>
              </a:spcBef>
              <a:spcAft>
                <a:spcPts val="0"/>
              </a:spcAft>
              <a:buSzPts val="1200"/>
              <a:buChar char="●"/>
            </a:pPr>
            <a:r>
              <a:rPr lang="en"/>
              <a:t>Dashboards</a:t>
            </a:r>
            <a:endParaRPr/>
          </a:p>
          <a:p>
            <a:pPr marL="228600" lvl="0" indent="-190500" algn="l" rtl="0">
              <a:spcBef>
                <a:spcPts val="0"/>
              </a:spcBef>
              <a:spcAft>
                <a:spcPts val="0"/>
              </a:spcAft>
              <a:buSzPts val="1200"/>
              <a:buChar char="●"/>
            </a:pPr>
            <a:r>
              <a:rPr lang="en"/>
              <a:t>Report Generation</a:t>
            </a:r>
            <a:endParaRPr/>
          </a:p>
          <a:p>
            <a:pPr marL="228600" lvl="0" indent="-190500" algn="l" rtl="0">
              <a:spcBef>
                <a:spcPts val="0"/>
              </a:spcBef>
              <a:spcAft>
                <a:spcPts val="0"/>
              </a:spcAft>
              <a:buSzPts val="1200"/>
              <a:buChar char="●"/>
            </a:pPr>
            <a:r>
              <a:rPr lang="en"/>
              <a:t>Authentication</a:t>
            </a:r>
            <a:endParaRPr/>
          </a:p>
        </p:txBody>
      </p:sp>
      <p:sp>
        <p:nvSpPr>
          <p:cNvPr id="831" name="Google Shape;831;p45"/>
          <p:cNvSpPr txBox="1">
            <a:spLocks noGrp="1"/>
          </p:cNvSpPr>
          <p:nvPr>
            <p:ph type="subTitle" idx="4294967295"/>
          </p:nvPr>
        </p:nvSpPr>
        <p:spPr>
          <a:xfrm>
            <a:off x="737000" y="241850"/>
            <a:ext cx="3857400" cy="39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200">
                <a:latin typeface="Anek Latin Medium"/>
                <a:ea typeface="Anek Latin Medium"/>
                <a:cs typeface="Anek Latin Medium"/>
                <a:sym typeface="Anek Latin Medium"/>
              </a:rPr>
              <a:t>Regular Progress Debriefs</a:t>
            </a:r>
            <a:endParaRPr sz="2200">
              <a:latin typeface="Anek Latin Medium"/>
              <a:ea typeface="Anek Latin Medium"/>
              <a:cs typeface="Anek Latin Medium"/>
              <a:sym typeface="Anek Latin Medium"/>
            </a:endParaRPr>
          </a:p>
        </p:txBody>
      </p:sp>
      <p:sp>
        <p:nvSpPr>
          <p:cNvPr id="832" name="Google Shape;832;p45"/>
          <p:cNvSpPr txBox="1">
            <a:spLocks noGrp="1"/>
          </p:cNvSpPr>
          <p:nvPr>
            <p:ph type="subTitle" idx="4294967295"/>
          </p:nvPr>
        </p:nvSpPr>
        <p:spPr>
          <a:xfrm>
            <a:off x="2356100" y="1056975"/>
            <a:ext cx="2091300" cy="39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000" dirty="0">
                <a:latin typeface="Anek Latin Medium"/>
                <a:ea typeface="Anek Latin Medium"/>
                <a:cs typeface="Anek Latin Medium"/>
                <a:sym typeface="Anek Latin Medium"/>
              </a:rPr>
              <a:t>User Interaction</a:t>
            </a:r>
            <a:endParaRPr sz="2000" dirty="0">
              <a:latin typeface="Anek Latin Medium"/>
              <a:ea typeface="Anek Latin Medium"/>
              <a:cs typeface="Anek Latin Medium"/>
              <a:sym typeface="Anek Latin Medium"/>
            </a:endParaRPr>
          </a:p>
        </p:txBody>
      </p:sp>
      <p:sp>
        <p:nvSpPr>
          <p:cNvPr id="833" name="Google Shape;833;p45"/>
          <p:cNvSpPr txBox="1">
            <a:spLocks noGrp="1"/>
          </p:cNvSpPr>
          <p:nvPr>
            <p:ph type="subTitle" idx="4294967295"/>
          </p:nvPr>
        </p:nvSpPr>
        <p:spPr>
          <a:xfrm>
            <a:off x="4594400" y="1056975"/>
            <a:ext cx="1470600" cy="39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000" dirty="0">
                <a:latin typeface="Anek Latin Medium"/>
                <a:ea typeface="Anek Latin Medium"/>
                <a:cs typeface="Anek Latin Medium"/>
                <a:sym typeface="Anek Latin Medium"/>
              </a:rPr>
              <a:t>Schedule</a:t>
            </a:r>
            <a:endParaRPr sz="2000" dirty="0">
              <a:latin typeface="Anek Latin Medium"/>
              <a:ea typeface="Anek Latin Medium"/>
              <a:cs typeface="Anek Latin Medium"/>
              <a:sym typeface="Anek Latin Medium"/>
            </a:endParaRPr>
          </a:p>
        </p:txBody>
      </p:sp>
      <p:sp>
        <p:nvSpPr>
          <p:cNvPr id="834" name="Google Shape;834;p45"/>
          <p:cNvSpPr txBox="1">
            <a:spLocks noGrp="1"/>
          </p:cNvSpPr>
          <p:nvPr>
            <p:ph type="subTitle" idx="4294967295"/>
          </p:nvPr>
        </p:nvSpPr>
        <p:spPr>
          <a:xfrm>
            <a:off x="6752348" y="1056975"/>
            <a:ext cx="1882800" cy="39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1800" dirty="0">
                <a:latin typeface="Anek Latin Medium"/>
                <a:ea typeface="Anek Latin Medium"/>
                <a:cs typeface="Anek Latin Medium"/>
                <a:sym typeface="Anek Latin Medium"/>
              </a:rPr>
              <a:t>Challenges</a:t>
            </a:r>
            <a:r>
              <a:rPr lang="en" sz="1800" dirty="0">
                <a:latin typeface="Anek Latin Medium"/>
                <a:ea typeface="Anek Latin Medium"/>
                <a:cs typeface="Anek Latin Medium"/>
                <a:sym typeface="Anek Latin Medium"/>
              </a:rPr>
              <a:t> Faced</a:t>
            </a:r>
            <a:endParaRPr sz="1800" dirty="0">
              <a:latin typeface="Anek Latin Medium"/>
              <a:ea typeface="Anek Latin Medium"/>
              <a:cs typeface="Anek Latin Medium"/>
              <a:sym typeface="Anek Latin Medium"/>
            </a:endParaRPr>
          </a:p>
        </p:txBody>
      </p:sp>
      <p:cxnSp>
        <p:nvCxnSpPr>
          <p:cNvPr id="835" name="Google Shape;835;p45"/>
          <p:cNvCxnSpPr>
            <a:stCxn id="831" idx="2"/>
            <a:endCxn id="829" idx="0"/>
          </p:cNvCxnSpPr>
          <p:nvPr/>
        </p:nvCxnSpPr>
        <p:spPr>
          <a:xfrm rot="5400000">
            <a:off x="1859150" y="250400"/>
            <a:ext cx="420600" cy="1192500"/>
          </a:xfrm>
          <a:prstGeom prst="bentConnector3">
            <a:avLst>
              <a:gd name="adj1" fmla="val 50003"/>
            </a:avLst>
          </a:prstGeom>
          <a:noFill/>
          <a:ln w="9525" cap="flat" cmpd="sng">
            <a:solidFill>
              <a:schemeClr val="accent2"/>
            </a:solidFill>
            <a:prstDash val="solid"/>
            <a:round/>
            <a:headEnd type="none" w="med" len="med"/>
            <a:tailEnd type="oval" w="med" len="med"/>
          </a:ln>
        </p:spPr>
      </p:cxnSp>
      <p:cxnSp>
        <p:nvCxnSpPr>
          <p:cNvPr id="836" name="Google Shape;836;p45"/>
          <p:cNvCxnSpPr>
            <a:stCxn id="831" idx="2"/>
            <a:endCxn id="832" idx="0"/>
          </p:cNvCxnSpPr>
          <p:nvPr/>
        </p:nvCxnSpPr>
        <p:spPr>
          <a:xfrm rot="-5400000" flipH="1">
            <a:off x="2823500" y="478550"/>
            <a:ext cx="420600" cy="736200"/>
          </a:xfrm>
          <a:prstGeom prst="bentConnector3">
            <a:avLst>
              <a:gd name="adj1" fmla="val 50003"/>
            </a:avLst>
          </a:prstGeom>
          <a:noFill/>
          <a:ln w="9525" cap="flat" cmpd="sng">
            <a:solidFill>
              <a:schemeClr val="accent2"/>
            </a:solidFill>
            <a:prstDash val="solid"/>
            <a:round/>
            <a:headEnd type="none" w="med" len="med"/>
            <a:tailEnd type="oval" w="med" len="med"/>
          </a:ln>
        </p:spPr>
      </p:cxnSp>
      <p:cxnSp>
        <p:nvCxnSpPr>
          <p:cNvPr id="837" name="Google Shape;837;p45"/>
          <p:cNvCxnSpPr>
            <a:stCxn id="831" idx="2"/>
            <a:endCxn id="833" idx="0"/>
          </p:cNvCxnSpPr>
          <p:nvPr/>
        </p:nvCxnSpPr>
        <p:spPr>
          <a:xfrm rot="-5400000" flipH="1">
            <a:off x="3787400" y="-485350"/>
            <a:ext cx="420600" cy="2664000"/>
          </a:xfrm>
          <a:prstGeom prst="bentConnector3">
            <a:avLst>
              <a:gd name="adj1" fmla="val 50003"/>
            </a:avLst>
          </a:prstGeom>
          <a:noFill/>
          <a:ln w="9525" cap="flat" cmpd="sng">
            <a:solidFill>
              <a:schemeClr val="accent2"/>
            </a:solidFill>
            <a:prstDash val="solid"/>
            <a:round/>
            <a:headEnd type="none" w="med" len="med"/>
            <a:tailEnd type="oval" w="med" len="med"/>
          </a:ln>
        </p:spPr>
      </p:cxnSp>
      <p:cxnSp>
        <p:nvCxnSpPr>
          <p:cNvPr id="838" name="Google Shape;838;p45"/>
          <p:cNvCxnSpPr>
            <a:stCxn id="831" idx="2"/>
            <a:endCxn id="834" idx="0"/>
          </p:cNvCxnSpPr>
          <p:nvPr/>
        </p:nvCxnSpPr>
        <p:spPr>
          <a:xfrm rot="-5400000" flipH="1">
            <a:off x="4969400" y="-1667350"/>
            <a:ext cx="420600" cy="5028000"/>
          </a:xfrm>
          <a:prstGeom prst="bentConnector3">
            <a:avLst>
              <a:gd name="adj1" fmla="val 50003"/>
            </a:avLst>
          </a:prstGeom>
          <a:noFill/>
          <a:ln w="9525" cap="flat" cmpd="sng">
            <a:solidFill>
              <a:schemeClr val="accent2"/>
            </a:solidFill>
            <a:prstDash val="solid"/>
            <a:round/>
            <a:headEnd type="none" w="med" len="med"/>
            <a:tailEnd type="oval" w="med" len="med"/>
          </a:ln>
        </p:spPr>
      </p:cxnSp>
      <p:sp>
        <p:nvSpPr>
          <p:cNvPr id="839" name="Google Shape;839;p45"/>
          <p:cNvSpPr txBox="1">
            <a:spLocks noGrp="1"/>
          </p:cNvSpPr>
          <p:nvPr>
            <p:ph type="subTitle" idx="4294967295"/>
          </p:nvPr>
        </p:nvSpPr>
        <p:spPr>
          <a:xfrm>
            <a:off x="2533625" y="1701200"/>
            <a:ext cx="1735200" cy="881400"/>
          </a:xfrm>
          <a:prstGeom prst="rect">
            <a:avLst/>
          </a:prstGeom>
        </p:spPr>
        <p:txBody>
          <a:bodyPr spcFirstLastPara="1" wrap="square" lIns="91425" tIns="91425" rIns="91425" bIns="91425" anchor="t" anchorCtr="0">
            <a:noAutofit/>
          </a:bodyPr>
          <a:lstStyle/>
          <a:p>
            <a:pPr marL="228600" lvl="0" indent="-190500" algn="l" rtl="0">
              <a:spcBef>
                <a:spcPts val="0"/>
              </a:spcBef>
              <a:spcAft>
                <a:spcPts val="0"/>
              </a:spcAft>
              <a:buSzPts val="1200"/>
              <a:buChar char="●"/>
            </a:pPr>
            <a:r>
              <a:rPr lang="en"/>
              <a:t>Accessibility</a:t>
            </a:r>
            <a:endParaRPr/>
          </a:p>
          <a:p>
            <a:pPr marL="228600" lvl="0" indent="-190500" algn="l" rtl="0">
              <a:spcBef>
                <a:spcPts val="0"/>
              </a:spcBef>
              <a:spcAft>
                <a:spcPts val="0"/>
              </a:spcAft>
              <a:buSzPts val="1200"/>
              <a:buChar char="●"/>
            </a:pPr>
            <a:r>
              <a:rPr lang="en"/>
              <a:t>Internationalisation</a:t>
            </a:r>
            <a:endParaRPr/>
          </a:p>
        </p:txBody>
      </p:sp>
      <p:sp>
        <p:nvSpPr>
          <p:cNvPr id="840" name="Google Shape;840;p45"/>
          <p:cNvSpPr txBox="1">
            <a:spLocks noGrp="1"/>
          </p:cNvSpPr>
          <p:nvPr>
            <p:ph type="subTitle" idx="4294967295"/>
          </p:nvPr>
        </p:nvSpPr>
        <p:spPr>
          <a:xfrm>
            <a:off x="4594400" y="1701200"/>
            <a:ext cx="1470600" cy="572700"/>
          </a:xfrm>
          <a:prstGeom prst="rect">
            <a:avLst/>
          </a:prstGeom>
        </p:spPr>
        <p:txBody>
          <a:bodyPr spcFirstLastPara="1" wrap="square" lIns="91425" tIns="91425" rIns="91425" bIns="91425" anchor="t" anchorCtr="0">
            <a:noAutofit/>
          </a:bodyPr>
          <a:lstStyle/>
          <a:p>
            <a:pPr marL="228600" lvl="0" indent="-190500" algn="l" rtl="0">
              <a:spcBef>
                <a:spcPts val="0"/>
              </a:spcBef>
              <a:spcAft>
                <a:spcPts val="0"/>
              </a:spcAft>
              <a:buSzPts val="1200"/>
              <a:buChar char="●"/>
            </a:pPr>
            <a:r>
              <a:rPr lang="en"/>
              <a:t>Development Timeline</a:t>
            </a:r>
            <a:endParaRPr/>
          </a:p>
        </p:txBody>
      </p:sp>
      <p:sp>
        <p:nvSpPr>
          <p:cNvPr id="841" name="Google Shape;841;p45"/>
          <p:cNvSpPr txBox="1">
            <a:spLocks noGrp="1"/>
          </p:cNvSpPr>
          <p:nvPr>
            <p:ph type="subTitle" idx="4294967295"/>
          </p:nvPr>
        </p:nvSpPr>
        <p:spPr>
          <a:xfrm>
            <a:off x="6861712" y="1701125"/>
            <a:ext cx="1664100" cy="881400"/>
          </a:xfrm>
          <a:prstGeom prst="rect">
            <a:avLst/>
          </a:prstGeom>
        </p:spPr>
        <p:txBody>
          <a:bodyPr spcFirstLastPara="1" wrap="square" lIns="91425" tIns="91425" rIns="91425" bIns="91425" anchor="t" anchorCtr="0">
            <a:noAutofit/>
          </a:bodyPr>
          <a:lstStyle/>
          <a:p>
            <a:pPr marL="228600" lvl="0" indent="-190500" algn="l" rtl="0">
              <a:spcBef>
                <a:spcPts val="0"/>
              </a:spcBef>
              <a:spcAft>
                <a:spcPts val="0"/>
              </a:spcAft>
              <a:buSzPts val="1200"/>
              <a:buChar char="●"/>
            </a:pPr>
            <a:r>
              <a:rPr lang="en"/>
              <a:t>APIs</a:t>
            </a:r>
            <a:endParaRPr/>
          </a:p>
          <a:p>
            <a:pPr marL="228600" lvl="0" indent="-190500" algn="l" rtl="0">
              <a:spcBef>
                <a:spcPts val="0"/>
              </a:spcBef>
              <a:spcAft>
                <a:spcPts val="0"/>
              </a:spcAft>
              <a:buSzPts val="1200"/>
              <a:buChar char="●"/>
            </a:pPr>
            <a:r>
              <a:rPr lang="en"/>
              <a:t>Authentication</a:t>
            </a:r>
            <a:endParaRPr/>
          </a:p>
          <a:p>
            <a:pPr marL="228600" lvl="0" indent="-190500" algn="l" rtl="0">
              <a:spcBef>
                <a:spcPts val="0"/>
              </a:spcBef>
              <a:spcAft>
                <a:spcPts val="0"/>
              </a:spcAft>
              <a:buSzPts val="1200"/>
              <a:buChar char="●"/>
            </a:pPr>
            <a:r>
              <a:rPr lang="en"/>
              <a:t>Data sources</a:t>
            </a:r>
            <a:endParaRPr/>
          </a:p>
        </p:txBody>
      </p:sp>
      <p:cxnSp>
        <p:nvCxnSpPr>
          <p:cNvPr id="842" name="Google Shape;842;p45"/>
          <p:cNvCxnSpPr>
            <a:stCxn id="829" idx="2"/>
            <a:endCxn id="830" idx="0"/>
          </p:cNvCxnSpPr>
          <p:nvPr/>
        </p:nvCxnSpPr>
        <p:spPr>
          <a:xfrm>
            <a:off x="1473050" y="1451475"/>
            <a:ext cx="0" cy="249600"/>
          </a:xfrm>
          <a:prstGeom prst="straightConnector1">
            <a:avLst/>
          </a:prstGeom>
          <a:noFill/>
          <a:ln w="9525" cap="flat" cmpd="sng">
            <a:solidFill>
              <a:schemeClr val="accent2"/>
            </a:solidFill>
            <a:prstDash val="solid"/>
            <a:round/>
            <a:headEnd type="none" w="med" len="med"/>
            <a:tailEnd type="none" w="med" len="med"/>
          </a:ln>
        </p:spPr>
      </p:cxnSp>
      <p:cxnSp>
        <p:nvCxnSpPr>
          <p:cNvPr id="843" name="Google Shape;843;p45"/>
          <p:cNvCxnSpPr>
            <a:stCxn id="832" idx="2"/>
            <a:endCxn id="839" idx="0"/>
          </p:cNvCxnSpPr>
          <p:nvPr/>
        </p:nvCxnSpPr>
        <p:spPr>
          <a:xfrm flipH="1">
            <a:off x="3401150" y="1451475"/>
            <a:ext cx="600" cy="249600"/>
          </a:xfrm>
          <a:prstGeom prst="straightConnector1">
            <a:avLst/>
          </a:prstGeom>
          <a:noFill/>
          <a:ln w="9525" cap="flat" cmpd="sng">
            <a:solidFill>
              <a:schemeClr val="accent2"/>
            </a:solidFill>
            <a:prstDash val="solid"/>
            <a:round/>
            <a:headEnd type="none" w="med" len="med"/>
            <a:tailEnd type="none" w="med" len="med"/>
          </a:ln>
        </p:spPr>
      </p:cxnSp>
      <p:cxnSp>
        <p:nvCxnSpPr>
          <p:cNvPr id="844" name="Google Shape;844;p45"/>
          <p:cNvCxnSpPr>
            <a:stCxn id="833" idx="2"/>
            <a:endCxn id="840" idx="0"/>
          </p:cNvCxnSpPr>
          <p:nvPr/>
        </p:nvCxnSpPr>
        <p:spPr>
          <a:xfrm>
            <a:off x="5329700" y="1451475"/>
            <a:ext cx="0" cy="249600"/>
          </a:xfrm>
          <a:prstGeom prst="straightConnector1">
            <a:avLst/>
          </a:prstGeom>
          <a:noFill/>
          <a:ln w="9525" cap="flat" cmpd="sng">
            <a:solidFill>
              <a:schemeClr val="accent2"/>
            </a:solidFill>
            <a:prstDash val="solid"/>
            <a:round/>
            <a:headEnd type="none" w="med" len="med"/>
            <a:tailEnd type="none" w="med" len="med"/>
          </a:ln>
        </p:spPr>
      </p:cxnSp>
      <p:cxnSp>
        <p:nvCxnSpPr>
          <p:cNvPr id="845" name="Google Shape;845;p45"/>
          <p:cNvCxnSpPr>
            <a:stCxn id="834" idx="2"/>
            <a:endCxn id="841" idx="0"/>
          </p:cNvCxnSpPr>
          <p:nvPr/>
        </p:nvCxnSpPr>
        <p:spPr>
          <a:xfrm>
            <a:off x="7693748" y="1451475"/>
            <a:ext cx="0" cy="249600"/>
          </a:xfrm>
          <a:prstGeom prst="straightConnector1">
            <a:avLst/>
          </a:prstGeom>
          <a:noFill/>
          <a:ln w="9525" cap="flat" cmpd="sng">
            <a:solidFill>
              <a:schemeClr val="accent2"/>
            </a:solidFill>
            <a:prstDash val="solid"/>
            <a:round/>
            <a:headEnd type="none" w="med" len="med"/>
            <a:tailEnd type="none" w="med" len="med"/>
          </a:ln>
        </p:spPr>
      </p:cxnSp>
      <p:sp>
        <p:nvSpPr>
          <p:cNvPr id="846" name="Google Shape;846;p45"/>
          <p:cNvSpPr/>
          <p:nvPr/>
        </p:nvSpPr>
        <p:spPr>
          <a:xfrm>
            <a:off x="5085250" y="3941325"/>
            <a:ext cx="1644300" cy="535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Anek Latin"/>
                <a:ea typeface="Anek Latin"/>
                <a:cs typeface="Anek Latin"/>
                <a:sym typeface="Anek Latin"/>
              </a:rPr>
              <a:t>PPTX Feedback</a:t>
            </a:r>
            <a:endParaRPr>
              <a:solidFill>
                <a:schemeClr val="dk1"/>
              </a:solidFill>
              <a:latin typeface="Anek Latin"/>
              <a:ea typeface="Anek Latin"/>
              <a:cs typeface="Anek Latin"/>
              <a:sym typeface="Anek Latin"/>
            </a:endParaRPr>
          </a:p>
        </p:txBody>
      </p:sp>
      <p:sp>
        <p:nvSpPr>
          <p:cNvPr id="847" name="Google Shape;847;p45"/>
          <p:cNvSpPr/>
          <p:nvPr/>
        </p:nvSpPr>
        <p:spPr>
          <a:xfrm>
            <a:off x="2414450" y="3941325"/>
            <a:ext cx="1644300" cy="535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Anek Latin"/>
                <a:ea typeface="Anek Latin"/>
                <a:cs typeface="Anek Latin"/>
                <a:sym typeface="Anek Latin"/>
              </a:rPr>
              <a:t>Google Forms</a:t>
            </a:r>
            <a:endParaRPr>
              <a:solidFill>
                <a:schemeClr val="dk1"/>
              </a:solidFill>
              <a:latin typeface="Anek Latin"/>
              <a:ea typeface="Anek Latin"/>
              <a:cs typeface="Anek Latin"/>
              <a:sym typeface="Anek Latin"/>
            </a:endParaRPr>
          </a:p>
        </p:txBody>
      </p:sp>
      <p:sp>
        <p:nvSpPr>
          <p:cNvPr id="848" name="Google Shape;848;p45"/>
          <p:cNvSpPr/>
          <p:nvPr/>
        </p:nvSpPr>
        <p:spPr>
          <a:xfrm>
            <a:off x="3217200" y="2922625"/>
            <a:ext cx="2664000" cy="535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Anek Latin Medium"/>
                <a:ea typeface="Anek Latin Medium"/>
                <a:cs typeface="Anek Latin Medium"/>
                <a:sym typeface="Anek Latin Medium"/>
              </a:rPr>
              <a:t>Formal Feedback Round</a:t>
            </a:r>
            <a:endParaRPr>
              <a:solidFill>
                <a:schemeClr val="dk1"/>
              </a:solidFill>
              <a:latin typeface="Anek Latin Medium"/>
              <a:ea typeface="Anek Latin Medium"/>
              <a:cs typeface="Anek Latin Medium"/>
              <a:sym typeface="Anek Latin Medium"/>
            </a:endParaRPr>
          </a:p>
        </p:txBody>
      </p:sp>
      <p:cxnSp>
        <p:nvCxnSpPr>
          <p:cNvPr id="849" name="Google Shape;849;p45"/>
          <p:cNvCxnSpPr>
            <a:stCxn id="848" idx="2"/>
            <a:endCxn id="847" idx="0"/>
          </p:cNvCxnSpPr>
          <p:nvPr/>
        </p:nvCxnSpPr>
        <p:spPr>
          <a:xfrm rot="5400000">
            <a:off x="3651150" y="3043375"/>
            <a:ext cx="483600" cy="1312500"/>
          </a:xfrm>
          <a:prstGeom prst="bentConnector3">
            <a:avLst>
              <a:gd name="adj1" fmla="val 49990"/>
            </a:avLst>
          </a:prstGeom>
          <a:noFill/>
          <a:ln w="9525" cap="flat" cmpd="sng">
            <a:solidFill>
              <a:schemeClr val="dk1"/>
            </a:solidFill>
            <a:prstDash val="solid"/>
            <a:round/>
            <a:headEnd type="none" w="med" len="med"/>
            <a:tailEnd type="none" w="med" len="med"/>
          </a:ln>
        </p:spPr>
      </p:cxnSp>
      <p:cxnSp>
        <p:nvCxnSpPr>
          <p:cNvPr id="850" name="Google Shape;850;p45"/>
          <p:cNvCxnSpPr>
            <a:stCxn id="848" idx="2"/>
            <a:endCxn id="846" idx="0"/>
          </p:cNvCxnSpPr>
          <p:nvPr/>
        </p:nvCxnSpPr>
        <p:spPr>
          <a:xfrm rot="-5400000" flipH="1">
            <a:off x="4986450" y="3020575"/>
            <a:ext cx="483600" cy="1358100"/>
          </a:xfrm>
          <a:prstGeom prst="bentConnector3">
            <a:avLst>
              <a:gd name="adj1" fmla="val 49990"/>
            </a:avLst>
          </a:prstGeom>
          <a:noFill/>
          <a:ln w="9525" cap="flat" cmpd="sng">
            <a:solidFill>
              <a:schemeClr val="dk1"/>
            </a:solidFill>
            <a:prstDash val="solid"/>
            <a:round/>
            <a:headEnd type="none" w="med" len="med"/>
            <a:tailEnd type="none" w="med" len="med"/>
          </a:ln>
        </p:spPr>
      </p:cxnSp>
      <p:sp>
        <p:nvSpPr>
          <p:cNvPr id="851" name="Google Shape;851;p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46"/>
          <p:cNvSpPr txBox="1">
            <a:spLocks noGrp="1"/>
          </p:cNvSpPr>
          <p:nvPr>
            <p:ph type="title"/>
          </p:nvPr>
        </p:nvSpPr>
        <p:spPr>
          <a:xfrm>
            <a:off x="2721400" y="2122400"/>
            <a:ext cx="5533500" cy="898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Demonstration</a:t>
            </a:r>
            <a:endParaRPr/>
          </a:p>
        </p:txBody>
      </p:sp>
      <p:grpSp>
        <p:nvGrpSpPr>
          <p:cNvPr id="857" name="Google Shape;857;p46"/>
          <p:cNvGrpSpPr/>
          <p:nvPr/>
        </p:nvGrpSpPr>
        <p:grpSpPr>
          <a:xfrm>
            <a:off x="-287425" y="0"/>
            <a:ext cx="3311110" cy="5143607"/>
            <a:chOff x="-287425" y="0"/>
            <a:chExt cx="3311110" cy="5143607"/>
          </a:xfrm>
        </p:grpSpPr>
        <p:sp>
          <p:nvSpPr>
            <p:cNvPr id="858" name="Google Shape;858;p46"/>
            <p:cNvSpPr/>
            <p:nvPr/>
          </p:nvSpPr>
          <p:spPr>
            <a:xfrm>
              <a:off x="-11869" y="0"/>
              <a:ext cx="3035554" cy="5143607"/>
            </a:xfrm>
            <a:custGeom>
              <a:avLst/>
              <a:gdLst/>
              <a:ahLst/>
              <a:cxnLst/>
              <a:rect l="l" t="t" r="r" b="b"/>
              <a:pathLst>
                <a:path w="106259" h="180051" extrusionOk="0">
                  <a:moveTo>
                    <a:pt x="1" y="1"/>
                  </a:moveTo>
                  <a:lnTo>
                    <a:pt x="1" y="180051"/>
                  </a:lnTo>
                  <a:lnTo>
                    <a:pt x="75093" y="180051"/>
                  </a:lnTo>
                  <a:cubicBezTo>
                    <a:pt x="95208" y="164112"/>
                    <a:pt x="106259" y="143094"/>
                    <a:pt x="85209" y="117825"/>
                  </a:cubicBezTo>
                  <a:cubicBezTo>
                    <a:pt x="48190" y="73387"/>
                    <a:pt x="25491" y="37140"/>
                    <a:pt x="40343" y="1"/>
                  </a:cubicBezTo>
                  <a:close/>
                </a:path>
              </a:pathLst>
            </a:custGeom>
            <a:solidFill>
              <a:schemeClr val="lt2"/>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6"/>
            <p:cNvSpPr/>
            <p:nvPr/>
          </p:nvSpPr>
          <p:spPr>
            <a:xfrm rot="10800000" flipH="1">
              <a:off x="-287425" y="0"/>
              <a:ext cx="2403898" cy="5143607"/>
            </a:xfrm>
            <a:custGeom>
              <a:avLst/>
              <a:gdLst/>
              <a:ahLst/>
              <a:cxnLst/>
              <a:rect l="l" t="t" r="r" b="b"/>
              <a:pathLst>
                <a:path w="84148" h="180051" extrusionOk="0">
                  <a:moveTo>
                    <a:pt x="9647" y="1"/>
                  </a:moveTo>
                  <a:lnTo>
                    <a:pt x="9647" y="180051"/>
                  </a:lnTo>
                  <a:lnTo>
                    <a:pt x="84148" y="180051"/>
                  </a:lnTo>
                  <a:cubicBezTo>
                    <a:pt x="83892" y="172007"/>
                    <a:pt x="80486" y="163357"/>
                    <a:pt x="72809" y="154142"/>
                  </a:cubicBezTo>
                  <a:cubicBezTo>
                    <a:pt x="23916" y="95450"/>
                    <a:pt x="0" y="51048"/>
                    <a:pt x="54597" y="1"/>
                  </a:cubicBezTo>
                  <a:close/>
                </a:path>
              </a:pathLst>
            </a:custGeom>
            <a:solidFill>
              <a:schemeClr val="accent2"/>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60" name="Google Shape;860;p46"/>
          <p:cNvCxnSpPr/>
          <p:nvPr/>
        </p:nvCxnSpPr>
        <p:spPr>
          <a:xfrm>
            <a:off x="5022875" y="3694263"/>
            <a:ext cx="766800" cy="0"/>
          </a:xfrm>
          <a:prstGeom prst="straightConnector1">
            <a:avLst/>
          </a:prstGeom>
          <a:noFill/>
          <a:ln w="19050" cap="flat" cmpd="sng">
            <a:solidFill>
              <a:schemeClr val="accent2"/>
            </a:solidFill>
            <a:prstDash val="solid"/>
            <a:round/>
            <a:headEnd type="none" w="med" len="med"/>
            <a:tailEnd type="none" w="med" len="med"/>
          </a:ln>
        </p:spPr>
      </p:cxnSp>
      <p:sp>
        <p:nvSpPr>
          <p:cNvPr id="861" name="Google Shape;861;p46"/>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4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15</a:t>
            </a:fld>
            <a:endParaRPr/>
          </a:p>
        </p:txBody>
      </p:sp>
      <p:pic>
        <p:nvPicPr>
          <p:cNvPr id="2" name="demo">
            <a:hlinkClick r:id="" action="ppaction://media"/>
            <a:extLst>
              <a:ext uri="{FF2B5EF4-FFF2-40B4-BE49-F238E27FC236}">
                <a16:creationId xmlns:a16="http://schemas.microsoft.com/office/drawing/2014/main" id="{63AD17E0-9835-D56A-23FA-3D74C3632A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0"/>
            <a:ext cx="82296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48"/>
          <p:cNvSpPr txBox="1">
            <a:spLocks noGrp="1"/>
          </p:cNvSpPr>
          <p:nvPr>
            <p:ph type="title"/>
          </p:nvPr>
        </p:nvSpPr>
        <p:spPr>
          <a:xfrm>
            <a:off x="5058525" y="1660550"/>
            <a:ext cx="3267600" cy="1192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User Guide and Technical Documentation</a:t>
            </a:r>
            <a:endParaRPr/>
          </a:p>
        </p:txBody>
      </p:sp>
      <p:sp>
        <p:nvSpPr>
          <p:cNvPr id="872" name="Google Shape;872;p48"/>
          <p:cNvSpPr txBox="1">
            <a:spLocks noGrp="1"/>
          </p:cNvSpPr>
          <p:nvPr>
            <p:ph type="subTitle" idx="1"/>
          </p:nvPr>
        </p:nvSpPr>
        <p:spPr>
          <a:xfrm>
            <a:off x="5058644" y="2776475"/>
            <a:ext cx="2747400" cy="70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Providing both a walkthrough of the platform and a deep-dive of the technologies implemented.</a:t>
            </a:r>
            <a:endParaRPr/>
          </a:p>
        </p:txBody>
      </p:sp>
      <p:sp>
        <p:nvSpPr>
          <p:cNvPr id="873" name="Google Shape;873;p48"/>
          <p:cNvSpPr/>
          <p:nvPr/>
        </p:nvSpPr>
        <p:spPr>
          <a:xfrm>
            <a:off x="671765" y="2324446"/>
            <a:ext cx="2924100" cy="2550600"/>
          </a:xfrm>
          <a:prstGeom prst="round2DiagRect">
            <a:avLst>
              <a:gd name="adj1" fmla="val 16667"/>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8"/>
          <p:cNvSpPr/>
          <p:nvPr/>
        </p:nvSpPr>
        <p:spPr>
          <a:xfrm>
            <a:off x="923326" y="284356"/>
            <a:ext cx="3162031" cy="4304999"/>
          </a:xfrm>
          <a:custGeom>
            <a:avLst/>
            <a:gdLst/>
            <a:ahLst/>
            <a:cxnLst/>
            <a:rect l="l" t="t" r="r" b="b"/>
            <a:pathLst>
              <a:path w="143096" h="190426" extrusionOk="0">
                <a:moveTo>
                  <a:pt x="2914" y="0"/>
                </a:moveTo>
                <a:cubicBezTo>
                  <a:pt x="1280" y="0"/>
                  <a:pt x="0" y="1281"/>
                  <a:pt x="0" y="2914"/>
                </a:cubicBezTo>
                <a:lnTo>
                  <a:pt x="0" y="187512"/>
                </a:lnTo>
                <a:cubicBezTo>
                  <a:pt x="0" y="189101"/>
                  <a:pt x="1280" y="190426"/>
                  <a:pt x="2914" y="190426"/>
                </a:cubicBezTo>
                <a:lnTo>
                  <a:pt x="140182" y="190426"/>
                </a:lnTo>
                <a:cubicBezTo>
                  <a:pt x="141771" y="190426"/>
                  <a:pt x="143096" y="189101"/>
                  <a:pt x="143096" y="187512"/>
                </a:cubicBezTo>
                <a:lnTo>
                  <a:pt x="143096" y="2914"/>
                </a:lnTo>
                <a:cubicBezTo>
                  <a:pt x="143096" y="1281"/>
                  <a:pt x="141771" y="0"/>
                  <a:pt x="140182" y="0"/>
                </a:cubicBez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5" name="Google Shape;875;p48"/>
          <p:cNvPicPr preferRelativeResize="0"/>
          <p:nvPr/>
        </p:nvPicPr>
        <p:blipFill rotWithShape="1">
          <a:blip r:embed="rId3">
            <a:alphaModFix/>
          </a:blip>
          <a:srcRect l="387" r="377"/>
          <a:stretch/>
        </p:blipFill>
        <p:spPr>
          <a:xfrm>
            <a:off x="1049190" y="387363"/>
            <a:ext cx="2945314" cy="3924706"/>
          </a:xfrm>
          <a:prstGeom prst="rect">
            <a:avLst/>
          </a:prstGeom>
          <a:noFill/>
          <a:ln w="9525" cap="flat" cmpd="sng">
            <a:solidFill>
              <a:schemeClr val="lt1"/>
            </a:solidFill>
            <a:prstDash val="solid"/>
            <a:round/>
            <a:headEnd type="none" w="sm" len="sm"/>
            <a:tailEnd type="none" w="sm" len="sm"/>
          </a:ln>
        </p:spPr>
      </p:pic>
      <p:sp>
        <p:nvSpPr>
          <p:cNvPr id="876" name="Google Shape;876;p4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4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we had more time…</a:t>
            </a:r>
            <a:endParaRPr/>
          </a:p>
        </p:txBody>
      </p:sp>
      <p:sp>
        <p:nvSpPr>
          <p:cNvPr id="882" name="Google Shape;882;p49"/>
          <p:cNvSpPr txBox="1">
            <a:spLocks noGrp="1"/>
          </p:cNvSpPr>
          <p:nvPr>
            <p:ph type="subTitle" idx="1"/>
          </p:nvPr>
        </p:nvSpPr>
        <p:spPr>
          <a:xfrm>
            <a:off x="720300" y="2992125"/>
            <a:ext cx="2020800" cy="73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LinkedIn, Google Search Console, Google Ads…</a:t>
            </a:r>
            <a:endParaRPr/>
          </a:p>
        </p:txBody>
      </p:sp>
      <p:sp>
        <p:nvSpPr>
          <p:cNvPr id="883" name="Google Shape;883;p49"/>
          <p:cNvSpPr txBox="1">
            <a:spLocks noGrp="1"/>
          </p:cNvSpPr>
          <p:nvPr>
            <p:ph type="subTitle" idx="2"/>
          </p:nvPr>
        </p:nvSpPr>
        <p:spPr>
          <a:xfrm>
            <a:off x="3256587" y="2992125"/>
            <a:ext cx="2020800" cy="73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more polished product with additional features</a:t>
            </a:r>
            <a:endParaRPr/>
          </a:p>
        </p:txBody>
      </p:sp>
      <p:sp>
        <p:nvSpPr>
          <p:cNvPr id="884" name="Google Shape;884;p49"/>
          <p:cNvSpPr txBox="1">
            <a:spLocks noGrp="1"/>
          </p:cNvSpPr>
          <p:nvPr>
            <p:ph type="subTitle" idx="3"/>
          </p:nvPr>
        </p:nvSpPr>
        <p:spPr>
          <a:xfrm>
            <a:off x="6222975" y="2974362"/>
            <a:ext cx="2020800" cy="73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Report Generation and request time</a:t>
            </a:r>
            <a:endParaRPr/>
          </a:p>
        </p:txBody>
      </p:sp>
      <p:sp>
        <p:nvSpPr>
          <p:cNvPr id="885" name="Google Shape;885;p49"/>
          <p:cNvSpPr txBox="1">
            <a:spLocks noGrp="1"/>
          </p:cNvSpPr>
          <p:nvPr>
            <p:ph type="subTitle" idx="4"/>
          </p:nvPr>
        </p:nvSpPr>
        <p:spPr>
          <a:xfrm>
            <a:off x="720300" y="2505700"/>
            <a:ext cx="2409300" cy="55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More data sources</a:t>
            </a:r>
            <a:endParaRPr/>
          </a:p>
        </p:txBody>
      </p:sp>
      <p:sp>
        <p:nvSpPr>
          <p:cNvPr id="886" name="Google Shape;886;p49"/>
          <p:cNvSpPr txBox="1">
            <a:spLocks noGrp="1"/>
          </p:cNvSpPr>
          <p:nvPr>
            <p:ph type="subTitle" idx="5"/>
          </p:nvPr>
        </p:nvSpPr>
        <p:spPr>
          <a:xfrm>
            <a:off x="3256569" y="2505700"/>
            <a:ext cx="2966400" cy="55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Multiple UAT Rounds</a:t>
            </a:r>
            <a:endParaRPr/>
          </a:p>
        </p:txBody>
      </p:sp>
      <p:sp>
        <p:nvSpPr>
          <p:cNvPr id="887" name="Google Shape;887;p49"/>
          <p:cNvSpPr txBox="1">
            <a:spLocks noGrp="1"/>
          </p:cNvSpPr>
          <p:nvPr>
            <p:ph type="subTitle" idx="6"/>
          </p:nvPr>
        </p:nvSpPr>
        <p:spPr>
          <a:xfrm>
            <a:off x="6222974" y="2487938"/>
            <a:ext cx="2020800" cy="55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Optimisation</a:t>
            </a:r>
            <a:endParaRPr/>
          </a:p>
        </p:txBody>
      </p:sp>
      <p:sp>
        <p:nvSpPr>
          <p:cNvPr id="888" name="Google Shape;888;p49"/>
          <p:cNvSpPr/>
          <p:nvPr/>
        </p:nvSpPr>
        <p:spPr>
          <a:xfrm>
            <a:off x="832050" y="1876600"/>
            <a:ext cx="627900" cy="627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9"/>
          <p:cNvSpPr/>
          <p:nvPr/>
        </p:nvSpPr>
        <p:spPr>
          <a:xfrm>
            <a:off x="3343275" y="1876600"/>
            <a:ext cx="627900" cy="627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9"/>
          <p:cNvSpPr/>
          <p:nvPr/>
        </p:nvSpPr>
        <p:spPr>
          <a:xfrm>
            <a:off x="6323550" y="1858838"/>
            <a:ext cx="627900" cy="627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1" name="Google Shape;891;p49"/>
          <p:cNvGrpSpPr/>
          <p:nvPr/>
        </p:nvGrpSpPr>
        <p:grpSpPr>
          <a:xfrm>
            <a:off x="5277375" y="631677"/>
            <a:ext cx="445581" cy="386041"/>
            <a:chOff x="3404600" y="2638350"/>
            <a:chExt cx="393275" cy="340725"/>
          </a:xfrm>
        </p:grpSpPr>
        <p:sp>
          <p:nvSpPr>
            <p:cNvPr id="892" name="Google Shape;892;p49"/>
            <p:cNvSpPr/>
            <p:nvPr/>
          </p:nvSpPr>
          <p:spPr>
            <a:xfrm>
              <a:off x="3404600" y="2638350"/>
              <a:ext cx="393275" cy="340725"/>
            </a:xfrm>
            <a:custGeom>
              <a:avLst/>
              <a:gdLst/>
              <a:ahLst/>
              <a:cxnLst/>
              <a:rect l="l" t="t" r="r" b="b"/>
              <a:pathLst>
                <a:path w="15731" h="13629" extrusionOk="0">
                  <a:moveTo>
                    <a:pt x="8465" y="1199"/>
                  </a:moveTo>
                  <a:lnTo>
                    <a:pt x="8465" y="1921"/>
                  </a:lnTo>
                  <a:cubicBezTo>
                    <a:pt x="8268" y="1900"/>
                    <a:pt x="8067" y="1890"/>
                    <a:pt x="7866" y="1890"/>
                  </a:cubicBezTo>
                  <a:cubicBezTo>
                    <a:pt x="7664" y="1890"/>
                    <a:pt x="7463" y="1900"/>
                    <a:pt x="7267" y="1921"/>
                  </a:cubicBezTo>
                  <a:lnTo>
                    <a:pt x="7267" y="1199"/>
                  </a:lnTo>
                  <a:close/>
                  <a:moveTo>
                    <a:pt x="11524" y="1701"/>
                  </a:moveTo>
                  <a:cubicBezTo>
                    <a:pt x="11568" y="1701"/>
                    <a:pt x="11612" y="1715"/>
                    <a:pt x="11650" y="1744"/>
                  </a:cubicBezTo>
                  <a:lnTo>
                    <a:pt x="12500" y="2381"/>
                  </a:lnTo>
                  <a:cubicBezTo>
                    <a:pt x="12592" y="2451"/>
                    <a:pt x="12612" y="2580"/>
                    <a:pt x="12542" y="2672"/>
                  </a:cubicBezTo>
                  <a:cubicBezTo>
                    <a:pt x="12501" y="2727"/>
                    <a:pt x="12438" y="2755"/>
                    <a:pt x="12374" y="2755"/>
                  </a:cubicBezTo>
                  <a:cubicBezTo>
                    <a:pt x="12331" y="2755"/>
                    <a:pt x="12287" y="2742"/>
                    <a:pt x="12250" y="2714"/>
                  </a:cubicBezTo>
                  <a:lnTo>
                    <a:pt x="11399" y="2079"/>
                  </a:lnTo>
                  <a:cubicBezTo>
                    <a:pt x="11309" y="2012"/>
                    <a:pt x="11288" y="1875"/>
                    <a:pt x="11359" y="1784"/>
                  </a:cubicBezTo>
                  <a:cubicBezTo>
                    <a:pt x="11400" y="1729"/>
                    <a:pt x="11461" y="1701"/>
                    <a:pt x="11524" y="1701"/>
                  </a:cubicBezTo>
                  <a:close/>
                  <a:moveTo>
                    <a:pt x="4206" y="1702"/>
                  </a:moveTo>
                  <a:cubicBezTo>
                    <a:pt x="4381" y="1702"/>
                    <a:pt x="4506" y="1940"/>
                    <a:pt x="4331" y="2080"/>
                  </a:cubicBezTo>
                  <a:lnTo>
                    <a:pt x="3480" y="2717"/>
                  </a:lnTo>
                  <a:cubicBezTo>
                    <a:pt x="3443" y="2745"/>
                    <a:pt x="3400" y="2758"/>
                    <a:pt x="3358" y="2758"/>
                  </a:cubicBezTo>
                  <a:cubicBezTo>
                    <a:pt x="3294" y="2758"/>
                    <a:pt x="3231" y="2729"/>
                    <a:pt x="3189" y="2674"/>
                  </a:cubicBezTo>
                  <a:cubicBezTo>
                    <a:pt x="3119" y="2583"/>
                    <a:pt x="3137" y="2451"/>
                    <a:pt x="3229" y="2382"/>
                  </a:cubicBezTo>
                  <a:lnTo>
                    <a:pt x="4080" y="1745"/>
                  </a:lnTo>
                  <a:cubicBezTo>
                    <a:pt x="4122" y="1715"/>
                    <a:pt x="4166" y="1702"/>
                    <a:pt x="4206" y="1702"/>
                  </a:cubicBezTo>
                  <a:close/>
                  <a:moveTo>
                    <a:pt x="11369" y="2555"/>
                  </a:moveTo>
                  <a:lnTo>
                    <a:pt x="11799" y="2876"/>
                  </a:lnTo>
                  <a:lnTo>
                    <a:pt x="11556" y="3200"/>
                  </a:lnTo>
                  <a:cubicBezTo>
                    <a:pt x="11418" y="3086"/>
                    <a:pt x="11274" y="2981"/>
                    <a:pt x="11125" y="2881"/>
                  </a:cubicBezTo>
                  <a:lnTo>
                    <a:pt x="11369" y="2555"/>
                  </a:lnTo>
                  <a:close/>
                  <a:moveTo>
                    <a:pt x="4362" y="2555"/>
                  </a:moveTo>
                  <a:lnTo>
                    <a:pt x="4608" y="2882"/>
                  </a:lnTo>
                  <a:cubicBezTo>
                    <a:pt x="4460" y="2982"/>
                    <a:pt x="4315" y="3090"/>
                    <a:pt x="4175" y="3202"/>
                  </a:cubicBezTo>
                  <a:lnTo>
                    <a:pt x="3932" y="2876"/>
                  </a:lnTo>
                  <a:lnTo>
                    <a:pt x="4362" y="2555"/>
                  </a:lnTo>
                  <a:close/>
                  <a:moveTo>
                    <a:pt x="7864" y="2325"/>
                  </a:moveTo>
                  <a:cubicBezTo>
                    <a:pt x="10530" y="2325"/>
                    <a:pt x="13197" y="4137"/>
                    <a:pt x="13334" y="7759"/>
                  </a:cubicBezTo>
                  <a:cubicBezTo>
                    <a:pt x="13337" y="10778"/>
                    <a:pt x="10883" y="13231"/>
                    <a:pt x="7865" y="13231"/>
                  </a:cubicBezTo>
                  <a:cubicBezTo>
                    <a:pt x="4849" y="13231"/>
                    <a:pt x="2394" y="10778"/>
                    <a:pt x="2394" y="7759"/>
                  </a:cubicBezTo>
                  <a:cubicBezTo>
                    <a:pt x="2532" y="4136"/>
                    <a:pt x="5198" y="2325"/>
                    <a:pt x="7864" y="2325"/>
                  </a:cubicBezTo>
                  <a:close/>
                  <a:moveTo>
                    <a:pt x="6535" y="1"/>
                  </a:moveTo>
                  <a:cubicBezTo>
                    <a:pt x="5743" y="30"/>
                    <a:pt x="5740" y="1169"/>
                    <a:pt x="6535" y="1199"/>
                  </a:cubicBezTo>
                  <a:lnTo>
                    <a:pt x="6868" y="1199"/>
                  </a:lnTo>
                  <a:lnTo>
                    <a:pt x="6868" y="1976"/>
                  </a:lnTo>
                  <a:cubicBezTo>
                    <a:pt x="6179" y="2094"/>
                    <a:pt x="5533" y="2331"/>
                    <a:pt x="4946" y="2669"/>
                  </a:cubicBezTo>
                  <a:lnTo>
                    <a:pt x="4672" y="2303"/>
                  </a:lnTo>
                  <a:cubicBezTo>
                    <a:pt x="4852" y="2096"/>
                    <a:pt x="4865" y="1762"/>
                    <a:pt x="4694" y="1544"/>
                  </a:cubicBezTo>
                  <a:cubicBezTo>
                    <a:pt x="4574" y="1386"/>
                    <a:pt x="4391" y="1302"/>
                    <a:pt x="4206" y="1302"/>
                  </a:cubicBezTo>
                  <a:cubicBezTo>
                    <a:pt x="4079" y="1302"/>
                    <a:pt x="3951" y="1341"/>
                    <a:pt x="3843" y="1423"/>
                  </a:cubicBezTo>
                  <a:lnTo>
                    <a:pt x="2991" y="2058"/>
                  </a:lnTo>
                  <a:cubicBezTo>
                    <a:pt x="2500" y="2449"/>
                    <a:pt x="2818" y="3154"/>
                    <a:pt x="3349" y="3154"/>
                  </a:cubicBezTo>
                  <a:cubicBezTo>
                    <a:pt x="3429" y="3154"/>
                    <a:pt x="3515" y="3138"/>
                    <a:pt x="3603" y="3102"/>
                  </a:cubicBezTo>
                  <a:lnTo>
                    <a:pt x="3871" y="3460"/>
                  </a:lnTo>
                  <a:cubicBezTo>
                    <a:pt x="1" y="7016"/>
                    <a:pt x="2542" y="13628"/>
                    <a:pt x="7857" y="13628"/>
                  </a:cubicBezTo>
                  <a:cubicBezTo>
                    <a:pt x="7860" y="13628"/>
                    <a:pt x="7862" y="13628"/>
                    <a:pt x="7865" y="13628"/>
                  </a:cubicBezTo>
                  <a:cubicBezTo>
                    <a:pt x="7868" y="13628"/>
                    <a:pt x="7871" y="13628"/>
                    <a:pt x="7874" y="13628"/>
                  </a:cubicBezTo>
                  <a:cubicBezTo>
                    <a:pt x="13189" y="13628"/>
                    <a:pt x="15730" y="7017"/>
                    <a:pt x="11860" y="3463"/>
                  </a:cubicBezTo>
                  <a:lnTo>
                    <a:pt x="12130" y="3105"/>
                  </a:lnTo>
                  <a:cubicBezTo>
                    <a:pt x="12218" y="3141"/>
                    <a:pt x="12304" y="3158"/>
                    <a:pt x="12384" y="3158"/>
                  </a:cubicBezTo>
                  <a:cubicBezTo>
                    <a:pt x="12915" y="3158"/>
                    <a:pt x="13232" y="2454"/>
                    <a:pt x="12740" y="2062"/>
                  </a:cubicBezTo>
                  <a:lnTo>
                    <a:pt x="11890" y="1424"/>
                  </a:lnTo>
                  <a:cubicBezTo>
                    <a:pt x="11780" y="1343"/>
                    <a:pt x="11652" y="1303"/>
                    <a:pt x="11525" y="1303"/>
                  </a:cubicBezTo>
                  <a:cubicBezTo>
                    <a:pt x="11340" y="1303"/>
                    <a:pt x="11158" y="1388"/>
                    <a:pt x="11039" y="1548"/>
                  </a:cubicBezTo>
                  <a:cubicBezTo>
                    <a:pt x="10869" y="1766"/>
                    <a:pt x="10879" y="2096"/>
                    <a:pt x="11060" y="2305"/>
                  </a:cubicBezTo>
                  <a:lnTo>
                    <a:pt x="10785" y="2671"/>
                  </a:lnTo>
                  <a:cubicBezTo>
                    <a:pt x="10201" y="2334"/>
                    <a:pt x="9553" y="2096"/>
                    <a:pt x="8863" y="1977"/>
                  </a:cubicBezTo>
                  <a:lnTo>
                    <a:pt x="8863" y="1200"/>
                  </a:lnTo>
                  <a:lnTo>
                    <a:pt x="9197" y="1200"/>
                  </a:lnTo>
                  <a:cubicBezTo>
                    <a:pt x="9528" y="1200"/>
                    <a:pt x="9796" y="932"/>
                    <a:pt x="9796" y="600"/>
                  </a:cubicBezTo>
                  <a:cubicBezTo>
                    <a:pt x="9796" y="270"/>
                    <a:pt x="9528" y="1"/>
                    <a:pt x="9197" y="1"/>
                  </a:cubicBezTo>
                  <a:lnTo>
                    <a:pt x="8028" y="1"/>
                  </a:lnTo>
                  <a:cubicBezTo>
                    <a:pt x="7918" y="1"/>
                    <a:pt x="7827" y="91"/>
                    <a:pt x="7827" y="202"/>
                  </a:cubicBezTo>
                  <a:cubicBezTo>
                    <a:pt x="7827" y="312"/>
                    <a:pt x="7918" y="403"/>
                    <a:pt x="8028" y="403"/>
                  </a:cubicBezTo>
                  <a:lnTo>
                    <a:pt x="9197" y="403"/>
                  </a:lnTo>
                  <a:cubicBezTo>
                    <a:pt x="9460" y="410"/>
                    <a:pt x="9461" y="794"/>
                    <a:pt x="9197" y="801"/>
                  </a:cubicBezTo>
                  <a:lnTo>
                    <a:pt x="6535" y="801"/>
                  </a:lnTo>
                  <a:cubicBezTo>
                    <a:pt x="6273" y="794"/>
                    <a:pt x="6270" y="410"/>
                    <a:pt x="6535" y="403"/>
                  </a:cubicBezTo>
                  <a:lnTo>
                    <a:pt x="7102" y="403"/>
                  </a:lnTo>
                  <a:cubicBezTo>
                    <a:pt x="7212" y="403"/>
                    <a:pt x="7303" y="312"/>
                    <a:pt x="7303" y="202"/>
                  </a:cubicBezTo>
                  <a:cubicBezTo>
                    <a:pt x="7303" y="91"/>
                    <a:pt x="7212" y="1"/>
                    <a:pt x="71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9"/>
            <p:cNvSpPr/>
            <p:nvPr/>
          </p:nvSpPr>
          <p:spPr>
            <a:xfrm>
              <a:off x="3433300" y="2705550"/>
              <a:ext cx="328800" cy="253625"/>
            </a:xfrm>
            <a:custGeom>
              <a:avLst/>
              <a:gdLst/>
              <a:ahLst/>
              <a:cxnLst/>
              <a:rect l="l" t="t" r="r" b="b"/>
              <a:pathLst>
                <a:path w="13152" h="10145" extrusionOk="0">
                  <a:moveTo>
                    <a:pt x="6783" y="1"/>
                  </a:moveTo>
                  <a:cubicBezTo>
                    <a:pt x="6761" y="1"/>
                    <a:pt x="6739" y="1"/>
                    <a:pt x="6717" y="1"/>
                  </a:cubicBezTo>
                  <a:cubicBezTo>
                    <a:pt x="0" y="257"/>
                    <a:pt x="0" y="9889"/>
                    <a:pt x="6717" y="10144"/>
                  </a:cubicBezTo>
                  <a:cubicBezTo>
                    <a:pt x="6722" y="10144"/>
                    <a:pt x="6728" y="10144"/>
                    <a:pt x="6733" y="10144"/>
                  </a:cubicBezTo>
                  <a:cubicBezTo>
                    <a:pt x="8106" y="10144"/>
                    <a:pt x="9445" y="9567"/>
                    <a:pt x="10387" y="8573"/>
                  </a:cubicBezTo>
                  <a:cubicBezTo>
                    <a:pt x="10522" y="8423"/>
                    <a:pt x="10391" y="8234"/>
                    <a:pt x="10239" y="8234"/>
                  </a:cubicBezTo>
                  <a:cubicBezTo>
                    <a:pt x="10192" y="8234"/>
                    <a:pt x="10142" y="8252"/>
                    <a:pt x="10098" y="8296"/>
                  </a:cubicBezTo>
                  <a:cubicBezTo>
                    <a:pt x="9209" y="9230"/>
                    <a:pt x="8008" y="9744"/>
                    <a:pt x="6717" y="9744"/>
                  </a:cubicBezTo>
                  <a:cubicBezTo>
                    <a:pt x="530" y="9510"/>
                    <a:pt x="530" y="635"/>
                    <a:pt x="6717" y="402"/>
                  </a:cubicBezTo>
                  <a:cubicBezTo>
                    <a:pt x="6737" y="401"/>
                    <a:pt x="6757" y="401"/>
                    <a:pt x="6777" y="401"/>
                  </a:cubicBezTo>
                  <a:cubicBezTo>
                    <a:pt x="10384" y="401"/>
                    <a:pt x="12645" y="4580"/>
                    <a:pt x="10648" y="7598"/>
                  </a:cubicBezTo>
                  <a:cubicBezTo>
                    <a:pt x="10552" y="7756"/>
                    <a:pt x="10683" y="7905"/>
                    <a:pt x="10821" y="7905"/>
                  </a:cubicBezTo>
                  <a:cubicBezTo>
                    <a:pt x="10880" y="7905"/>
                    <a:pt x="10940" y="7878"/>
                    <a:pt x="10985" y="7813"/>
                  </a:cubicBezTo>
                  <a:cubicBezTo>
                    <a:pt x="13152" y="4540"/>
                    <a:pt x="10698" y="1"/>
                    <a:pt x="67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9"/>
            <p:cNvSpPr/>
            <p:nvPr/>
          </p:nvSpPr>
          <p:spPr>
            <a:xfrm>
              <a:off x="3504025" y="2735050"/>
              <a:ext cx="148850" cy="95925"/>
            </a:xfrm>
            <a:custGeom>
              <a:avLst/>
              <a:gdLst/>
              <a:ahLst/>
              <a:cxnLst/>
              <a:rect l="l" t="t" r="r" b="b"/>
              <a:pathLst>
                <a:path w="5954" h="3837" extrusionOk="0">
                  <a:moveTo>
                    <a:pt x="3916" y="0"/>
                  </a:moveTo>
                  <a:cubicBezTo>
                    <a:pt x="1970" y="0"/>
                    <a:pt x="138" y="1489"/>
                    <a:pt x="8" y="3623"/>
                  </a:cubicBezTo>
                  <a:cubicBezTo>
                    <a:pt x="0" y="3737"/>
                    <a:pt x="92" y="3837"/>
                    <a:pt x="206" y="3837"/>
                  </a:cubicBezTo>
                  <a:cubicBezTo>
                    <a:pt x="310" y="3837"/>
                    <a:pt x="397" y="3757"/>
                    <a:pt x="405" y="3650"/>
                  </a:cubicBezTo>
                  <a:cubicBezTo>
                    <a:pt x="512" y="1749"/>
                    <a:pt x="2182" y="401"/>
                    <a:pt x="3930" y="401"/>
                  </a:cubicBezTo>
                  <a:cubicBezTo>
                    <a:pt x="4504" y="401"/>
                    <a:pt x="5088" y="546"/>
                    <a:pt x="5626" y="866"/>
                  </a:cubicBezTo>
                  <a:cubicBezTo>
                    <a:pt x="5658" y="884"/>
                    <a:pt x="5692" y="893"/>
                    <a:pt x="5726" y="893"/>
                  </a:cubicBezTo>
                  <a:cubicBezTo>
                    <a:pt x="5795" y="893"/>
                    <a:pt x="5862" y="857"/>
                    <a:pt x="5899" y="792"/>
                  </a:cubicBezTo>
                  <a:cubicBezTo>
                    <a:pt x="5953" y="697"/>
                    <a:pt x="5921" y="574"/>
                    <a:pt x="5826" y="519"/>
                  </a:cubicBezTo>
                  <a:cubicBezTo>
                    <a:pt x="5215" y="163"/>
                    <a:pt x="4559" y="0"/>
                    <a:pt x="39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9"/>
            <p:cNvSpPr/>
            <p:nvPr/>
          </p:nvSpPr>
          <p:spPr>
            <a:xfrm>
              <a:off x="3516700" y="2754925"/>
              <a:ext cx="124350" cy="93850"/>
            </a:xfrm>
            <a:custGeom>
              <a:avLst/>
              <a:gdLst/>
              <a:ahLst/>
              <a:cxnLst/>
              <a:rect l="l" t="t" r="r" b="b"/>
              <a:pathLst>
                <a:path w="4974" h="3754" extrusionOk="0">
                  <a:moveTo>
                    <a:pt x="3401" y="1"/>
                  </a:moveTo>
                  <a:cubicBezTo>
                    <a:pt x="1612" y="1"/>
                    <a:pt x="0" y="1627"/>
                    <a:pt x="329" y="3585"/>
                  </a:cubicBezTo>
                  <a:cubicBezTo>
                    <a:pt x="346" y="3683"/>
                    <a:pt x="432" y="3753"/>
                    <a:pt x="526" y="3753"/>
                  </a:cubicBezTo>
                  <a:cubicBezTo>
                    <a:pt x="537" y="3753"/>
                    <a:pt x="547" y="3752"/>
                    <a:pt x="558" y="3750"/>
                  </a:cubicBezTo>
                  <a:cubicBezTo>
                    <a:pt x="667" y="3733"/>
                    <a:pt x="741" y="3632"/>
                    <a:pt x="724" y="3523"/>
                  </a:cubicBezTo>
                  <a:cubicBezTo>
                    <a:pt x="454" y="1919"/>
                    <a:pt x="1732" y="406"/>
                    <a:pt x="3356" y="406"/>
                  </a:cubicBezTo>
                  <a:cubicBezTo>
                    <a:pt x="3364" y="406"/>
                    <a:pt x="3373" y="406"/>
                    <a:pt x="3381" y="406"/>
                  </a:cubicBezTo>
                  <a:cubicBezTo>
                    <a:pt x="3808" y="406"/>
                    <a:pt x="4214" y="503"/>
                    <a:pt x="4593" y="694"/>
                  </a:cubicBezTo>
                  <a:cubicBezTo>
                    <a:pt x="4625" y="710"/>
                    <a:pt x="4656" y="717"/>
                    <a:pt x="4686" y="717"/>
                  </a:cubicBezTo>
                  <a:cubicBezTo>
                    <a:pt x="4870" y="717"/>
                    <a:pt x="4974" y="447"/>
                    <a:pt x="4773" y="338"/>
                  </a:cubicBezTo>
                  <a:cubicBezTo>
                    <a:pt x="4324" y="106"/>
                    <a:pt x="3857" y="1"/>
                    <a:pt x="3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9"/>
            <p:cNvSpPr/>
            <p:nvPr/>
          </p:nvSpPr>
          <p:spPr>
            <a:xfrm>
              <a:off x="3543500" y="2774925"/>
              <a:ext cx="83425" cy="62450"/>
            </a:xfrm>
            <a:custGeom>
              <a:avLst/>
              <a:gdLst/>
              <a:ahLst/>
              <a:cxnLst/>
              <a:rect l="l" t="t" r="r" b="b"/>
              <a:pathLst>
                <a:path w="3337" h="2498" extrusionOk="0">
                  <a:moveTo>
                    <a:pt x="2328" y="0"/>
                  </a:moveTo>
                  <a:cubicBezTo>
                    <a:pt x="1121" y="0"/>
                    <a:pt x="0" y="999"/>
                    <a:pt x="19" y="2296"/>
                  </a:cubicBezTo>
                  <a:cubicBezTo>
                    <a:pt x="18" y="2408"/>
                    <a:pt x="106" y="2497"/>
                    <a:pt x="219" y="2497"/>
                  </a:cubicBezTo>
                  <a:cubicBezTo>
                    <a:pt x="329" y="2497"/>
                    <a:pt x="418" y="2408"/>
                    <a:pt x="418" y="2296"/>
                  </a:cubicBezTo>
                  <a:cubicBezTo>
                    <a:pt x="403" y="1226"/>
                    <a:pt x="1327" y="400"/>
                    <a:pt x="2324" y="400"/>
                  </a:cubicBezTo>
                  <a:cubicBezTo>
                    <a:pt x="2560" y="400"/>
                    <a:pt x="2800" y="446"/>
                    <a:pt x="3033" y="547"/>
                  </a:cubicBezTo>
                  <a:cubicBezTo>
                    <a:pt x="3058" y="557"/>
                    <a:pt x="3084" y="562"/>
                    <a:pt x="3109" y="562"/>
                  </a:cubicBezTo>
                  <a:cubicBezTo>
                    <a:pt x="3187" y="562"/>
                    <a:pt x="3262" y="516"/>
                    <a:pt x="3295" y="440"/>
                  </a:cubicBezTo>
                  <a:cubicBezTo>
                    <a:pt x="3337" y="338"/>
                    <a:pt x="3289" y="222"/>
                    <a:pt x="3187" y="178"/>
                  </a:cubicBezTo>
                  <a:cubicBezTo>
                    <a:pt x="2905" y="57"/>
                    <a:pt x="2614" y="0"/>
                    <a:pt x="23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9"/>
            <p:cNvSpPr/>
            <p:nvPr/>
          </p:nvSpPr>
          <p:spPr>
            <a:xfrm>
              <a:off x="3576150" y="2755825"/>
              <a:ext cx="102100" cy="101525"/>
            </a:xfrm>
            <a:custGeom>
              <a:avLst/>
              <a:gdLst/>
              <a:ahLst/>
              <a:cxnLst/>
              <a:rect l="l" t="t" r="r" b="b"/>
              <a:pathLst>
                <a:path w="4084" h="4061" extrusionOk="0">
                  <a:moveTo>
                    <a:pt x="1001" y="2466"/>
                  </a:moveTo>
                  <a:cubicBezTo>
                    <a:pt x="1294" y="2466"/>
                    <a:pt x="1586" y="2664"/>
                    <a:pt x="1601" y="3060"/>
                  </a:cubicBezTo>
                  <a:cubicBezTo>
                    <a:pt x="1603" y="3392"/>
                    <a:pt x="1335" y="3660"/>
                    <a:pt x="1003" y="3660"/>
                  </a:cubicBezTo>
                  <a:cubicBezTo>
                    <a:pt x="673" y="3660"/>
                    <a:pt x="403" y="3392"/>
                    <a:pt x="403" y="3060"/>
                  </a:cubicBezTo>
                  <a:cubicBezTo>
                    <a:pt x="418" y="2663"/>
                    <a:pt x="709" y="2466"/>
                    <a:pt x="1001" y="2466"/>
                  </a:cubicBezTo>
                  <a:close/>
                  <a:moveTo>
                    <a:pt x="3864" y="0"/>
                  </a:moveTo>
                  <a:cubicBezTo>
                    <a:pt x="3813" y="0"/>
                    <a:pt x="3761" y="20"/>
                    <a:pt x="3722" y="59"/>
                  </a:cubicBezTo>
                  <a:lnTo>
                    <a:pt x="1554" y="2227"/>
                  </a:lnTo>
                  <a:cubicBezTo>
                    <a:pt x="1386" y="2113"/>
                    <a:pt x="1200" y="2061"/>
                    <a:pt x="1016" y="2061"/>
                  </a:cubicBezTo>
                  <a:cubicBezTo>
                    <a:pt x="496" y="2061"/>
                    <a:pt x="0" y="2477"/>
                    <a:pt x="6" y="3060"/>
                  </a:cubicBezTo>
                  <a:cubicBezTo>
                    <a:pt x="6" y="3612"/>
                    <a:pt x="455" y="4060"/>
                    <a:pt x="1004" y="4060"/>
                  </a:cubicBezTo>
                  <a:cubicBezTo>
                    <a:pt x="1008" y="4060"/>
                    <a:pt x="1011" y="4060"/>
                    <a:pt x="1014" y="4060"/>
                  </a:cubicBezTo>
                  <a:cubicBezTo>
                    <a:pt x="1798" y="4060"/>
                    <a:pt x="2275" y="3156"/>
                    <a:pt x="1838" y="2512"/>
                  </a:cubicBezTo>
                  <a:lnTo>
                    <a:pt x="4007" y="342"/>
                  </a:lnTo>
                  <a:cubicBezTo>
                    <a:pt x="4084" y="263"/>
                    <a:pt x="4084" y="137"/>
                    <a:pt x="4006" y="59"/>
                  </a:cubicBezTo>
                  <a:cubicBezTo>
                    <a:pt x="3967" y="20"/>
                    <a:pt x="3916" y="0"/>
                    <a:pt x="38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9"/>
            <p:cNvSpPr/>
            <p:nvPr/>
          </p:nvSpPr>
          <p:spPr>
            <a:xfrm>
              <a:off x="3551900" y="2878275"/>
              <a:ext cx="93575" cy="31300"/>
            </a:xfrm>
            <a:custGeom>
              <a:avLst/>
              <a:gdLst/>
              <a:ahLst/>
              <a:cxnLst/>
              <a:rect l="l" t="t" r="r" b="b"/>
              <a:pathLst>
                <a:path w="3743" h="1252" extrusionOk="0">
                  <a:moveTo>
                    <a:pt x="3118" y="399"/>
                  </a:moveTo>
                  <a:cubicBezTo>
                    <a:pt x="3415" y="410"/>
                    <a:pt x="3418" y="841"/>
                    <a:pt x="3118" y="851"/>
                  </a:cubicBezTo>
                  <a:lnTo>
                    <a:pt x="828" y="851"/>
                  </a:lnTo>
                  <a:cubicBezTo>
                    <a:pt x="530" y="841"/>
                    <a:pt x="529" y="410"/>
                    <a:pt x="828" y="399"/>
                  </a:cubicBezTo>
                  <a:close/>
                  <a:moveTo>
                    <a:pt x="828" y="0"/>
                  </a:moveTo>
                  <a:cubicBezTo>
                    <a:pt x="1" y="31"/>
                    <a:pt x="1" y="1220"/>
                    <a:pt x="828" y="1251"/>
                  </a:cubicBezTo>
                  <a:lnTo>
                    <a:pt x="3118" y="1251"/>
                  </a:lnTo>
                  <a:cubicBezTo>
                    <a:pt x="3462" y="1251"/>
                    <a:pt x="3742" y="971"/>
                    <a:pt x="3742" y="626"/>
                  </a:cubicBezTo>
                  <a:cubicBezTo>
                    <a:pt x="3742" y="281"/>
                    <a:pt x="3462" y="0"/>
                    <a:pt x="3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9" name="Google Shape;899;p49"/>
          <p:cNvGrpSpPr/>
          <p:nvPr/>
        </p:nvGrpSpPr>
        <p:grpSpPr>
          <a:xfrm>
            <a:off x="6460935" y="1996791"/>
            <a:ext cx="353145" cy="351998"/>
            <a:chOff x="852385" y="1510916"/>
            <a:chExt cx="353145" cy="351998"/>
          </a:xfrm>
        </p:grpSpPr>
        <p:sp>
          <p:nvSpPr>
            <p:cNvPr id="900" name="Google Shape;900;p49"/>
            <p:cNvSpPr/>
            <p:nvPr/>
          </p:nvSpPr>
          <p:spPr>
            <a:xfrm>
              <a:off x="852385" y="1510916"/>
              <a:ext cx="353145" cy="187785"/>
            </a:xfrm>
            <a:custGeom>
              <a:avLst/>
              <a:gdLst/>
              <a:ahLst/>
              <a:cxnLst/>
              <a:rect l="l" t="t" r="r" b="b"/>
              <a:pathLst>
                <a:path w="11086" h="5895" extrusionOk="0">
                  <a:moveTo>
                    <a:pt x="6145" y="334"/>
                  </a:moveTo>
                  <a:lnTo>
                    <a:pt x="6145" y="703"/>
                  </a:lnTo>
                  <a:lnTo>
                    <a:pt x="4942" y="703"/>
                  </a:lnTo>
                  <a:lnTo>
                    <a:pt x="4942" y="334"/>
                  </a:lnTo>
                  <a:close/>
                  <a:moveTo>
                    <a:pt x="10764" y="1025"/>
                  </a:moveTo>
                  <a:lnTo>
                    <a:pt x="10764" y="1596"/>
                  </a:lnTo>
                  <a:lnTo>
                    <a:pt x="346" y="1596"/>
                  </a:lnTo>
                  <a:lnTo>
                    <a:pt x="346" y="1025"/>
                  </a:lnTo>
                  <a:close/>
                  <a:moveTo>
                    <a:pt x="4775" y="1"/>
                  </a:moveTo>
                  <a:cubicBezTo>
                    <a:pt x="4692" y="1"/>
                    <a:pt x="4621" y="84"/>
                    <a:pt x="4621" y="167"/>
                  </a:cubicBezTo>
                  <a:lnTo>
                    <a:pt x="4621" y="703"/>
                  </a:lnTo>
                  <a:lnTo>
                    <a:pt x="168" y="703"/>
                  </a:lnTo>
                  <a:cubicBezTo>
                    <a:pt x="72" y="703"/>
                    <a:pt x="1" y="775"/>
                    <a:pt x="1" y="870"/>
                  </a:cubicBezTo>
                  <a:lnTo>
                    <a:pt x="1" y="1751"/>
                  </a:lnTo>
                  <a:cubicBezTo>
                    <a:pt x="1" y="1834"/>
                    <a:pt x="72" y="1906"/>
                    <a:pt x="168" y="1906"/>
                  </a:cubicBezTo>
                  <a:lnTo>
                    <a:pt x="656" y="1906"/>
                  </a:lnTo>
                  <a:lnTo>
                    <a:pt x="656" y="2620"/>
                  </a:lnTo>
                  <a:cubicBezTo>
                    <a:pt x="656" y="2715"/>
                    <a:pt x="727" y="2787"/>
                    <a:pt x="822" y="2787"/>
                  </a:cubicBezTo>
                  <a:cubicBezTo>
                    <a:pt x="906" y="2787"/>
                    <a:pt x="989" y="2715"/>
                    <a:pt x="989" y="2620"/>
                  </a:cubicBezTo>
                  <a:lnTo>
                    <a:pt x="989" y="1906"/>
                  </a:lnTo>
                  <a:lnTo>
                    <a:pt x="10109" y="1906"/>
                  </a:lnTo>
                  <a:lnTo>
                    <a:pt x="10109" y="5740"/>
                  </a:lnTo>
                  <a:cubicBezTo>
                    <a:pt x="10109" y="5823"/>
                    <a:pt x="10181" y="5894"/>
                    <a:pt x="10276" y="5894"/>
                  </a:cubicBezTo>
                  <a:cubicBezTo>
                    <a:pt x="10359" y="5894"/>
                    <a:pt x="10431" y="5823"/>
                    <a:pt x="10431" y="5740"/>
                  </a:cubicBezTo>
                  <a:lnTo>
                    <a:pt x="10431" y="1918"/>
                  </a:lnTo>
                  <a:lnTo>
                    <a:pt x="10931" y="1918"/>
                  </a:lnTo>
                  <a:cubicBezTo>
                    <a:pt x="11014" y="1918"/>
                    <a:pt x="11086" y="1846"/>
                    <a:pt x="11086" y="1763"/>
                  </a:cubicBezTo>
                  <a:lnTo>
                    <a:pt x="11086" y="882"/>
                  </a:lnTo>
                  <a:cubicBezTo>
                    <a:pt x="11086" y="775"/>
                    <a:pt x="11014" y="703"/>
                    <a:pt x="10931" y="703"/>
                  </a:cubicBezTo>
                  <a:lnTo>
                    <a:pt x="6478" y="703"/>
                  </a:lnTo>
                  <a:lnTo>
                    <a:pt x="6478" y="167"/>
                  </a:lnTo>
                  <a:cubicBezTo>
                    <a:pt x="6478" y="84"/>
                    <a:pt x="6406" y="1"/>
                    <a:pt x="6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9"/>
            <p:cNvSpPr/>
            <p:nvPr/>
          </p:nvSpPr>
          <p:spPr>
            <a:xfrm>
              <a:off x="852385" y="1609921"/>
              <a:ext cx="353145" cy="252992"/>
            </a:xfrm>
            <a:custGeom>
              <a:avLst/>
              <a:gdLst/>
              <a:ahLst/>
              <a:cxnLst/>
              <a:rect l="l" t="t" r="r" b="b"/>
              <a:pathLst>
                <a:path w="11086" h="7942" extrusionOk="0">
                  <a:moveTo>
                    <a:pt x="10764" y="4382"/>
                  </a:moveTo>
                  <a:lnTo>
                    <a:pt x="10764" y="4953"/>
                  </a:lnTo>
                  <a:lnTo>
                    <a:pt x="346" y="4953"/>
                  </a:lnTo>
                  <a:lnTo>
                    <a:pt x="346" y="4382"/>
                  </a:lnTo>
                  <a:close/>
                  <a:moveTo>
                    <a:pt x="6406" y="5275"/>
                  </a:moveTo>
                  <a:lnTo>
                    <a:pt x="6895" y="6168"/>
                  </a:lnTo>
                  <a:lnTo>
                    <a:pt x="4228" y="6168"/>
                  </a:lnTo>
                  <a:lnTo>
                    <a:pt x="4716" y="5275"/>
                  </a:lnTo>
                  <a:close/>
                  <a:moveTo>
                    <a:pt x="4335" y="5275"/>
                  </a:moveTo>
                  <a:lnTo>
                    <a:pt x="3049" y="7608"/>
                  </a:lnTo>
                  <a:lnTo>
                    <a:pt x="2573" y="7608"/>
                  </a:lnTo>
                  <a:lnTo>
                    <a:pt x="3859" y="5275"/>
                  </a:lnTo>
                  <a:close/>
                  <a:moveTo>
                    <a:pt x="7240" y="5275"/>
                  </a:moveTo>
                  <a:lnTo>
                    <a:pt x="8514" y="7608"/>
                  </a:lnTo>
                  <a:lnTo>
                    <a:pt x="8038" y="7608"/>
                  </a:lnTo>
                  <a:lnTo>
                    <a:pt x="6764" y="5275"/>
                  </a:lnTo>
                  <a:close/>
                  <a:moveTo>
                    <a:pt x="822" y="0"/>
                  </a:moveTo>
                  <a:cubicBezTo>
                    <a:pt x="727" y="0"/>
                    <a:pt x="656" y="84"/>
                    <a:pt x="656" y="167"/>
                  </a:cubicBezTo>
                  <a:lnTo>
                    <a:pt x="656" y="4072"/>
                  </a:lnTo>
                  <a:lnTo>
                    <a:pt x="168" y="4072"/>
                  </a:lnTo>
                  <a:cubicBezTo>
                    <a:pt x="72" y="4072"/>
                    <a:pt x="1" y="4144"/>
                    <a:pt x="1" y="4239"/>
                  </a:cubicBezTo>
                  <a:lnTo>
                    <a:pt x="1" y="5108"/>
                  </a:lnTo>
                  <a:cubicBezTo>
                    <a:pt x="1" y="5203"/>
                    <a:pt x="72" y="5275"/>
                    <a:pt x="168" y="5275"/>
                  </a:cubicBezTo>
                  <a:lnTo>
                    <a:pt x="3489" y="5275"/>
                  </a:lnTo>
                  <a:lnTo>
                    <a:pt x="2144" y="7704"/>
                  </a:lnTo>
                  <a:cubicBezTo>
                    <a:pt x="2120" y="7751"/>
                    <a:pt x="2120" y="7811"/>
                    <a:pt x="2144" y="7870"/>
                  </a:cubicBezTo>
                  <a:cubicBezTo>
                    <a:pt x="2180" y="7906"/>
                    <a:pt x="2239" y="7942"/>
                    <a:pt x="2275" y="7942"/>
                  </a:cubicBezTo>
                  <a:lnTo>
                    <a:pt x="3132" y="7942"/>
                  </a:lnTo>
                  <a:cubicBezTo>
                    <a:pt x="3192" y="7942"/>
                    <a:pt x="3251" y="7906"/>
                    <a:pt x="3275" y="7846"/>
                  </a:cubicBezTo>
                  <a:lnTo>
                    <a:pt x="3644" y="7168"/>
                  </a:lnTo>
                  <a:lnTo>
                    <a:pt x="4644" y="7168"/>
                  </a:lnTo>
                  <a:cubicBezTo>
                    <a:pt x="4728" y="7168"/>
                    <a:pt x="4811" y="7096"/>
                    <a:pt x="4811" y="7001"/>
                  </a:cubicBezTo>
                  <a:cubicBezTo>
                    <a:pt x="4811" y="6906"/>
                    <a:pt x="4728" y="6834"/>
                    <a:pt x="4644" y="6834"/>
                  </a:cubicBezTo>
                  <a:lnTo>
                    <a:pt x="3823" y="6834"/>
                  </a:lnTo>
                  <a:lnTo>
                    <a:pt x="4037" y="6465"/>
                  </a:lnTo>
                  <a:lnTo>
                    <a:pt x="7061" y="6465"/>
                  </a:lnTo>
                  <a:lnTo>
                    <a:pt x="7252" y="6834"/>
                  </a:lnTo>
                  <a:lnTo>
                    <a:pt x="5299" y="6834"/>
                  </a:lnTo>
                  <a:cubicBezTo>
                    <a:pt x="5216" y="6834"/>
                    <a:pt x="5133" y="6906"/>
                    <a:pt x="5133" y="7001"/>
                  </a:cubicBezTo>
                  <a:cubicBezTo>
                    <a:pt x="5133" y="7096"/>
                    <a:pt x="5216" y="7168"/>
                    <a:pt x="5299" y="7168"/>
                  </a:cubicBezTo>
                  <a:lnTo>
                    <a:pt x="7430" y="7168"/>
                  </a:lnTo>
                  <a:lnTo>
                    <a:pt x="7800" y="7846"/>
                  </a:lnTo>
                  <a:cubicBezTo>
                    <a:pt x="7835" y="7894"/>
                    <a:pt x="7895" y="7942"/>
                    <a:pt x="7954" y="7942"/>
                  </a:cubicBezTo>
                  <a:lnTo>
                    <a:pt x="8800" y="7942"/>
                  </a:lnTo>
                  <a:cubicBezTo>
                    <a:pt x="8859" y="7942"/>
                    <a:pt x="8907" y="7906"/>
                    <a:pt x="8931" y="7870"/>
                  </a:cubicBezTo>
                  <a:cubicBezTo>
                    <a:pt x="8966" y="7823"/>
                    <a:pt x="8966" y="7763"/>
                    <a:pt x="8931" y="7704"/>
                  </a:cubicBezTo>
                  <a:lnTo>
                    <a:pt x="7597" y="5275"/>
                  </a:lnTo>
                  <a:lnTo>
                    <a:pt x="10931" y="5275"/>
                  </a:lnTo>
                  <a:cubicBezTo>
                    <a:pt x="11014" y="5275"/>
                    <a:pt x="11086" y="5203"/>
                    <a:pt x="11086" y="5108"/>
                  </a:cubicBezTo>
                  <a:lnTo>
                    <a:pt x="11086" y="4239"/>
                  </a:lnTo>
                  <a:cubicBezTo>
                    <a:pt x="11086" y="4144"/>
                    <a:pt x="11014" y="4072"/>
                    <a:pt x="10931" y="4072"/>
                  </a:cubicBezTo>
                  <a:lnTo>
                    <a:pt x="10431" y="4072"/>
                  </a:lnTo>
                  <a:lnTo>
                    <a:pt x="10431" y="3263"/>
                  </a:lnTo>
                  <a:cubicBezTo>
                    <a:pt x="10431" y="3179"/>
                    <a:pt x="10359" y="3108"/>
                    <a:pt x="10276" y="3108"/>
                  </a:cubicBezTo>
                  <a:cubicBezTo>
                    <a:pt x="10181" y="3108"/>
                    <a:pt x="10109" y="3179"/>
                    <a:pt x="10109" y="3263"/>
                  </a:cubicBezTo>
                  <a:lnTo>
                    <a:pt x="10109" y="4072"/>
                  </a:lnTo>
                  <a:lnTo>
                    <a:pt x="989" y="4072"/>
                  </a:lnTo>
                  <a:lnTo>
                    <a:pt x="989" y="167"/>
                  </a:lnTo>
                  <a:cubicBezTo>
                    <a:pt x="989" y="84"/>
                    <a:pt x="906"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9"/>
            <p:cNvSpPr/>
            <p:nvPr/>
          </p:nvSpPr>
          <p:spPr>
            <a:xfrm>
              <a:off x="928264" y="1584501"/>
              <a:ext cx="198775" cy="140735"/>
            </a:xfrm>
            <a:custGeom>
              <a:avLst/>
              <a:gdLst/>
              <a:ahLst/>
              <a:cxnLst/>
              <a:rect l="l" t="t" r="r" b="b"/>
              <a:pathLst>
                <a:path w="6240" h="4418" extrusionOk="0">
                  <a:moveTo>
                    <a:pt x="5608" y="322"/>
                  </a:moveTo>
                  <a:cubicBezTo>
                    <a:pt x="5787" y="322"/>
                    <a:pt x="5929" y="465"/>
                    <a:pt x="5929" y="643"/>
                  </a:cubicBezTo>
                  <a:cubicBezTo>
                    <a:pt x="5929" y="798"/>
                    <a:pt x="5775" y="953"/>
                    <a:pt x="5608" y="953"/>
                  </a:cubicBezTo>
                  <a:cubicBezTo>
                    <a:pt x="5453" y="953"/>
                    <a:pt x="5298" y="822"/>
                    <a:pt x="5298" y="643"/>
                  </a:cubicBezTo>
                  <a:cubicBezTo>
                    <a:pt x="5298" y="477"/>
                    <a:pt x="5429" y="322"/>
                    <a:pt x="5608" y="322"/>
                  </a:cubicBezTo>
                  <a:close/>
                  <a:moveTo>
                    <a:pt x="2131" y="1334"/>
                  </a:moveTo>
                  <a:cubicBezTo>
                    <a:pt x="2310" y="1334"/>
                    <a:pt x="2441" y="1477"/>
                    <a:pt x="2441" y="1656"/>
                  </a:cubicBezTo>
                  <a:cubicBezTo>
                    <a:pt x="2441" y="1834"/>
                    <a:pt x="2310" y="1965"/>
                    <a:pt x="2131" y="1965"/>
                  </a:cubicBezTo>
                  <a:cubicBezTo>
                    <a:pt x="1965" y="1965"/>
                    <a:pt x="1822" y="1834"/>
                    <a:pt x="1822" y="1656"/>
                  </a:cubicBezTo>
                  <a:cubicBezTo>
                    <a:pt x="1822" y="1489"/>
                    <a:pt x="1953" y="1334"/>
                    <a:pt x="2131" y="1334"/>
                  </a:cubicBezTo>
                  <a:close/>
                  <a:moveTo>
                    <a:pt x="4036" y="2429"/>
                  </a:moveTo>
                  <a:cubicBezTo>
                    <a:pt x="4215" y="2429"/>
                    <a:pt x="4346" y="2560"/>
                    <a:pt x="4346" y="2739"/>
                  </a:cubicBezTo>
                  <a:cubicBezTo>
                    <a:pt x="4346" y="2918"/>
                    <a:pt x="4203" y="3049"/>
                    <a:pt x="4036" y="3049"/>
                  </a:cubicBezTo>
                  <a:cubicBezTo>
                    <a:pt x="3870" y="3049"/>
                    <a:pt x="3727" y="2918"/>
                    <a:pt x="3727" y="2739"/>
                  </a:cubicBezTo>
                  <a:cubicBezTo>
                    <a:pt x="3727" y="2572"/>
                    <a:pt x="3858" y="2429"/>
                    <a:pt x="4036" y="2429"/>
                  </a:cubicBezTo>
                  <a:close/>
                  <a:moveTo>
                    <a:pt x="595" y="3501"/>
                  </a:moveTo>
                  <a:cubicBezTo>
                    <a:pt x="774" y="3501"/>
                    <a:pt x="905" y="3632"/>
                    <a:pt x="905" y="3811"/>
                  </a:cubicBezTo>
                  <a:cubicBezTo>
                    <a:pt x="905" y="3989"/>
                    <a:pt x="762" y="4120"/>
                    <a:pt x="595" y="4120"/>
                  </a:cubicBezTo>
                  <a:cubicBezTo>
                    <a:pt x="429" y="4120"/>
                    <a:pt x="286" y="3989"/>
                    <a:pt x="286" y="3811"/>
                  </a:cubicBezTo>
                  <a:cubicBezTo>
                    <a:pt x="286" y="3644"/>
                    <a:pt x="417" y="3501"/>
                    <a:pt x="595" y="3501"/>
                  </a:cubicBezTo>
                  <a:close/>
                  <a:moveTo>
                    <a:pt x="5608" y="1"/>
                  </a:moveTo>
                  <a:cubicBezTo>
                    <a:pt x="5275" y="1"/>
                    <a:pt x="4989" y="286"/>
                    <a:pt x="4989" y="632"/>
                  </a:cubicBezTo>
                  <a:cubicBezTo>
                    <a:pt x="4989" y="786"/>
                    <a:pt x="5048" y="941"/>
                    <a:pt x="5156" y="1048"/>
                  </a:cubicBezTo>
                  <a:lnTo>
                    <a:pt x="4239" y="2132"/>
                  </a:lnTo>
                  <a:cubicBezTo>
                    <a:pt x="4179" y="2120"/>
                    <a:pt x="4108" y="2096"/>
                    <a:pt x="4048" y="2096"/>
                  </a:cubicBezTo>
                  <a:cubicBezTo>
                    <a:pt x="3858" y="2096"/>
                    <a:pt x="3679" y="2191"/>
                    <a:pt x="3560" y="2334"/>
                  </a:cubicBezTo>
                  <a:lnTo>
                    <a:pt x="2739" y="1882"/>
                  </a:lnTo>
                  <a:cubicBezTo>
                    <a:pt x="2774" y="1798"/>
                    <a:pt x="2786" y="1727"/>
                    <a:pt x="2786" y="1656"/>
                  </a:cubicBezTo>
                  <a:cubicBezTo>
                    <a:pt x="2786" y="1310"/>
                    <a:pt x="2500" y="1024"/>
                    <a:pt x="2155" y="1024"/>
                  </a:cubicBezTo>
                  <a:cubicBezTo>
                    <a:pt x="1822" y="1024"/>
                    <a:pt x="1536" y="1310"/>
                    <a:pt x="1536" y="1656"/>
                  </a:cubicBezTo>
                  <a:cubicBezTo>
                    <a:pt x="1536" y="1822"/>
                    <a:pt x="1596" y="1953"/>
                    <a:pt x="1703" y="2072"/>
                  </a:cubicBezTo>
                  <a:lnTo>
                    <a:pt x="834" y="3203"/>
                  </a:lnTo>
                  <a:cubicBezTo>
                    <a:pt x="774" y="3191"/>
                    <a:pt x="703" y="3168"/>
                    <a:pt x="631" y="3168"/>
                  </a:cubicBezTo>
                  <a:cubicBezTo>
                    <a:pt x="286" y="3168"/>
                    <a:pt x="0" y="3453"/>
                    <a:pt x="0" y="3799"/>
                  </a:cubicBezTo>
                  <a:cubicBezTo>
                    <a:pt x="0" y="4144"/>
                    <a:pt x="286" y="4418"/>
                    <a:pt x="631" y="4418"/>
                  </a:cubicBezTo>
                  <a:cubicBezTo>
                    <a:pt x="965" y="4418"/>
                    <a:pt x="1250" y="4144"/>
                    <a:pt x="1250" y="3799"/>
                  </a:cubicBezTo>
                  <a:cubicBezTo>
                    <a:pt x="1250" y="3632"/>
                    <a:pt x="1191" y="3501"/>
                    <a:pt x="1084" y="3382"/>
                  </a:cubicBezTo>
                  <a:lnTo>
                    <a:pt x="1953" y="2251"/>
                  </a:lnTo>
                  <a:cubicBezTo>
                    <a:pt x="2012" y="2263"/>
                    <a:pt x="2084" y="2275"/>
                    <a:pt x="2155" y="2275"/>
                  </a:cubicBezTo>
                  <a:cubicBezTo>
                    <a:pt x="2310" y="2275"/>
                    <a:pt x="2441" y="2215"/>
                    <a:pt x="2560" y="2144"/>
                  </a:cubicBezTo>
                  <a:lnTo>
                    <a:pt x="3441" y="2632"/>
                  </a:lnTo>
                  <a:cubicBezTo>
                    <a:pt x="3441" y="2668"/>
                    <a:pt x="3429" y="2691"/>
                    <a:pt x="3429" y="2739"/>
                  </a:cubicBezTo>
                  <a:cubicBezTo>
                    <a:pt x="3429" y="3084"/>
                    <a:pt x="3703" y="3370"/>
                    <a:pt x="4048" y="3370"/>
                  </a:cubicBezTo>
                  <a:cubicBezTo>
                    <a:pt x="4394" y="3370"/>
                    <a:pt x="4679" y="3084"/>
                    <a:pt x="4679" y="2739"/>
                  </a:cubicBezTo>
                  <a:cubicBezTo>
                    <a:pt x="4679" y="2572"/>
                    <a:pt x="4620" y="2429"/>
                    <a:pt x="4513" y="2322"/>
                  </a:cubicBezTo>
                  <a:lnTo>
                    <a:pt x="5418" y="1239"/>
                  </a:lnTo>
                  <a:cubicBezTo>
                    <a:pt x="5477" y="1251"/>
                    <a:pt x="5548" y="1263"/>
                    <a:pt x="5608" y="1263"/>
                  </a:cubicBezTo>
                  <a:cubicBezTo>
                    <a:pt x="5953" y="1263"/>
                    <a:pt x="6239" y="989"/>
                    <a:pt x="6239" y="643"/>
                  </a:cubicBezTo>
                  <a:cubicBezTo>
                    <a:pt x="6239" y="286"/>
                    <a:pt x="5953" y="1"/>
                    <a:pt x="56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3" name="Google Shape;903;p49"/>
          <p:cNvGrpSpPr/>
          <p:nvPr/>
        </p:nvGrpSpPr>
        <p:grpSpPr>
          <a:xfrm>
            <a:off x="3481430" y="2002952"/>
            <a:ext cx="351585" cy="339705"/>
            <a:chOff x="889343" y="3801227"/>
            <a:chExt cx="351585" cy="339705"/>
          </a:xfrm>
        </p:grpSpPr>
        <p:sp>
          <p:nvSpPr>
            <p:cNvPr id="904" name="Google Shape;904;p49"/>
            <p:cNvSpPr/>
            <p:nvPr/>
          </p:nvSpPr>
          <p:spPr>
            <a:xfrm>
              <a:off x="1014954" y="4068479"/>
              <a:ext cx="35862" cy="10233"/>
            </a:xfrm>
            <a:custGeom>
              <a:avLst/>
              <a:gdLst/>
              <a:ahLst/>
              <a:cxnLst/>
              <a:rect l="l" t="t" r="r" b="b"/>
              <a:pathLst>
                <a:path w="1132" h="323" extrusionOk="0">
                  <a:moveTo>
                    <a:pt x="167" y="1"/>
                  </a:moveTo>
                  <a:cubicBezTo>
                    <a:pt x="84" y="1"/>
                    <a:pt x="0" y="72"/>
                    <a:pt x="0" y="168"/>
                  </a:cubicBezTo>
                  <a:cubicBezTo>
                    <a:pt x="0" y="251"/>
                    <a:pt x="84" y="322"/>
                    <a:pt x="167" y="322"/>
                  </a:cubicBezTo>
                  <a:lnTo>
                    <a:pt x="977" y="322"/>
                  </a:lnTo>
                  <a:cubicBezTo>
                    <a:pt x="1060" y="322"/>
                    <a:pt x="1131" y="251"/>
                    <a:pt x="1131" y="168"/>
                  </a:cubicBezTo>
                  <a:cubicBezTo>
                    <a:pt x="1131" y="72"/>
                    <a:pt x="1060"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9"/>
            <p:cNvSpPr/>
            <p:nvPr/>
          </p:nvSpPr>
          <p:spPr>
            <a:xfrm>
              <a:off x="889343" y="3801227"/>
              <a:ext cx="351585" cy="339705"/>
            </a:xfrm>
            <a:custGeom>
              <a:avLst/>
              <a:gdLst/>
              <a:ahLst/>
              <a:cxnLst/>
              <a:rect l="l" t="t" r="r" b="b"/>
              <a:pathLst>
                <a:path w="11098" h="10723" extrusionOk="0">
                  <a:moveTo>
                    <a:pt x="3894" y="746"/>
                  </a:moveTo>
                  <a:lnTo>
                    <a:pt x="3894" y="746"/>
                  </a:lnTo>
                  <a:cubicBezTo>
                    <a:pt x="3763" y="1079"/>
                    <a:pt x="3572" y="1281"/>
                    <a:pt x="3418" y="1400"/>
                  </a:cubicBezTo>
                  <a:cubicBezTo>
                    <a:pt x="3465" y="1115"/>
                    <a:pt x="3644" y="865"/>
                    <a:pt x="3894" y="746"/>
                  </a:cubicBezTo>
                  <a:close/>
                  <a:moveTo>
                    <a:pt x="4823" y="662"/>
                  </a:moveTo>
                  <a:cubicBezTo>
                    <a:pt x="5275" y="662"/>
                    <a:pt x="5656" y="1043"/>
                    <a:pt x="5656" y="1496"/>
                  </a:cubicBezTo>
                  <a:lnTo>
                    <a:pt x="5656" y="2008"/>
                  </a:lnTo>
                  <a:cubicBezTo>
                    <a:pt x="4715" y="1912"/>
                    <a:pt x="4418" y="1067"/>
                    <a:pt x="4323" y="662"/>
                  </a:cubicBezTo>
                  <a:close/>
                  <a:moveTo>
                    <a:pt x="3108" y="2377"/>
                  </a:moveTo>
                  <a:lnTo>
                    <a:pt x="3108" y="2508"/>
                  </a:lnTo>
                  <a:cubicBezTo>
                    <a:pt x="3108" y="2591"/>
                    <a:pt x="3108" y="2674"/>
                    <a:pt x="3120" y="2746"/>
                  </a:cubicBezTo>
                  <a:cubicBezTo>
                    <a:pt x="3060" y="2710"/>
                    <a:pt x="3037" y="2651"/>
                    <a:pt x="3037" y="2555"/>
                  </a:cubicBezTo>
                  <a:cubicBezTo>
                    <a:pt x="3037" y="2484"/>
                    <a:pt x="3060" y="2424"/>
                    <a:pt x="3108" y="2377"/>
                  </a:cubicBezTo>
                  <a:close/>
                  <a:moveTo>
                    <a:pt x="5966" y="2377"/>
                  </a:moveTo>
                  <a:cubicBezTo>
                    <a:pt x="6013" y="2424"/>
                    <a:pt x="6037" y="2484"/>
                    <a:pt x="6037" y="2555"/>
                  </a:cubicBezTo>
                  <a:cubicBezTo>
                    <a:pt x="6037" y="2627"/>
                    <a:pt x="5989" y="2710"/>
                    <a:pt x="5954" y="2746"/>
                  </a:cubicBezTo>
                  <a:cubicBezTo>
                    <a:pt x="5966" y="2674"/>
                    <a:pt x="5966" y="2603"/>
                    <a:pt x="5966" y="2508"/>
                  </a:cubicBezTo>
                  <a:lnTo>
                    <a:pt x="5966" y="2377"/>
                  </a:lnTo>
                  <a:close/>
                  <a:moveTo>
                    <a:pt x="6870" y="3460"/>
                  </a:moveTo>
                  <a:lnTo>
                    <a:pt x="6870" y="3746"/>
                  </a:lnTo>
                  <a:lnTo>
                    <a:pt x="5430" y="3746"/>
                  </a:lnTo>
                  <a:cubicBezTo>
                    <a:pt x="5513" y="3651"/>
                    <a:pt x="5608" y="3567"/>
                    <a:pt x="5680" y="3460"/>
                  </a:cubicBezTo>
                  <a:close/>
                  <a:moveTo>
                    <a:pt x="4108" y="1055"/>
                  </a:moveTo>
                  <a:cubicBezTo>
                    <a:pt x="4323" y="1698"/>
                    <a:pt x="4823" y="2258"/>
                    <a:pt x="5656" y="2317"/>
                  </a:cubicBezTo>
                  <a:lnTo>
                    <a:pt x="5656" y="2508"/>
                  </a:lnTo>
                  <a:cubicBezTo>
                    <a:pt x="5656" y="2984"/>
                    <a:pt x="5394" y="3424"/>
                    <a:pt x="5001" y="3663"/>
                  </a:cubicBezTo>
                  <a:lnTo>
                    <a:pt x="4799" y="3758"/>
                  </a:lnTo>
                  <a:cubicBezTo>
                    <a:pt x="4721" y="3811"/>
                    <a:pt x="4629" y="3838"/>
                    <a:pt x="4535" y="3838"/>
                  </a:cubicBezTo>
                  <a:cubicBezTo>
                    <a:pt x="4442" y="3838"/>
                    <a:pt x="4346" y="3811"/>
                    <a:pt x="4263" y="3758"/>
                  </a:cubicBezTo>
                  <a:lnTo>
                    <a:pt x="4073" y="3663"/>
                  </a:lnTo>
                  <a:cubicBezTo>
                    <a:pt x="3668" y="3424"/>
                    <a:pt x="3418" y="2984"/>
                    <a:pt x="3418" y="2508"/>
                  </a:cubicBezTo>
                  <a:lnTo>
                    <a:pt x="3418" y="2174"/>
                  </a:lnTo>
                  <a:lnTo>
                    <a:pt x="3418" y="1769"/>
                  </a:lnTo>
                  <a:cubicBezTo>
                    <a:pt x="3584" y="1698"/>
                    <a:pt x="3882" y="1484"/>
                    <a:pt x="4108" y="1055"/>
                  </a:cubicBezTo>
                  <a:close/>
                  <a:moveTo>
                    <a:pt x="4977" y="4055"/>
                  </a:moveTo>
                  <a:lnTo>
                    <a:pt x="4977" y="4591"/>
                  </a:lnTo>
                  <a:lnTo>
                    <a:pt x="4537" y="4913"/>
                  </a:lnTo>
                  <a:lnTo>
                    <a:pt x="4084" y="4591"/>
                  </a:lnTo>
                  <a:lnTo>
                    <a:pt x="4084" y="4055"/>
                  </a:lnTo>
                  <a:lnTo>
                    <a:pt x="4120" y="4055"/>
                  </a:lnTo>
                  <a:cubicBezTo>
                    <a:pt x="4251" y="4139"/>
                    <a:pt x="4382" y="4163"/>
                    <a:pt x="4537" y="4163"/>
                  </a:cubicBezTo>
                  <a:cubicBezTo>
                    <a:pt x="4680" y="4163"/>
                    <a:pt x="4823" y="4139"/>
                    <a:pt x="4954" y="4055"/>
                  </a:cubicBezTo>
                  <a:close/>
                  <a:moveTo>
                    <a:pt x="4084" y="4972"/>
                  </a:moveTo>
                  <a:lnTo>
                    <a:pt x="4299" y="5115"/>
                  </a:lnTo>
                  <a:lnTo>
                    <a:pt x="4084" y="5365"/>
                  </a:lnTo>
                  <a:lnTo>
                    <a:pt x="4084" y="4972"/>
                  </a:lnTo>
                  <a:close/>
                  <a:moveTo>
                    <a:pt x="4977" y="4984"/>
                  </a:moveTo>
                  <a:lnTo>
                    <a:pt x="4977" y="5389"/>
                  </a:lnTo>
                  <a:lnTo>
                    <a:pt x="4775" y="5127"/>
                  </a:lnTo>
                  <a:lnTo>
                    <a:pt x="4977" y="4984"/>
                  </a:lnTo>
                  <a:close/>
                  <a:moveTo>
                    <a:pt x="4977" y="5925"/>
                  </a:moveTo>
                  <a:lnTo>
                    <a:pt x="4977" y="6330"/>
                  </a:lnTo>
                  <a:lnTo>
                    <a:pt x="4942" y="6008"/>
                  </a:lnTo>
                  <a:lnTo>
                    <a:pt x="4977" y="5925"/>
                  </a:lnTo>
                  <a:close/>
                  <a:moveTo>
                    <a:pt x="4084" y="5925"/>
                  </a:moveTo>
                  <a:lnTo>
                    <a:pt x="4144" y="6008"/>
                  </a:lnTo>
                  <a:lnTo>
                    <a:pt x="4084" y="6353"/>
                  </a:lnTo>
                  <a:lnTo>
                    <a:pt x="4084" y="5925"/>
                  </a:lnTo>
                  <a:close/>
                  <a:moveTo>
                    <a:pt x="3775" y="4889"/>
                  </a:moveTo>
                  <a:lnTo>
                    <a:pt x="3775" y="7139"/>
                  </a:lnTo>
                  <a:lnTo>
                    <a:pt x="1632" y="7139"/>
                  </a:lnTo>
                  <a:lnTo>
                    <a:pt x="1632" y="6615"/>
                  </a:lnTo>
                  <a:cubicBezTo>
                    <a:pt x="1632" y="6044"/>
                    <a:pt x="1977" y="5520"/>
                    <a:pt x="2513" y="5306"/>
                  </a:cubicBezTo>
                  <a:cubicBezTo>
                    <a:pt x="2537" y="5294"/>
                    <a:pt x="2584" y="5282"/>
                    <a:pt x="2620" y="5270"/>
                  </a:cubicBezTo>
                  <a:lnTo>
                    <a:pt x="3775" y="4889"/>
                  </a:lnTo>
                  <a:close/>
                  <a:moveTo>
                    <a:pt x="4537" y="5341"/>
                  </a:moveTo>
                  <a:lnTo>
                    <a:pt x="4775" y="5627"/>
                  </a:lnTo>
                  <a:lnTo>
                    <a:pt x="4620" y="5901"/>
                  </a:lnTo>
                  <a:cubicBezTo>
                    <a:pt x="4608" y="5937"/>
                    <a:pt x="4596" y="5960"/>
                    <a:pt x="4608" y="6008"/>
                  </a:cubicBezTo>
                  <a:lnTo>
                    <a:pt x="4787" y="7139"/>
                  </a:lnTo>
                  <a:lnTo>
                    <a:pt x="4299" y="7139"/>
                  </a:lnTo>
                  <a:lnTo>
                    <a:pt x="4477" y="6008"/>
                  </a:lnTo>
                  <a:cubicBezTo>
                    <a:pt x="4477" y="5984"/>
                    <a:pt x="4465" y="5937"/>
                    <a:pt x="4442" y="5901"/>
                  </a:cubicBezTo>
                  <a:lnTo>
                    <a:pt x="4299" y="5627"/>
                  </a:lnTo>
                  <a:lnTo>
                    <a:pt x="4537" y="5341"/>
                  </a:lnTo>
                  <a:close/>
                  <a:moveTo>
                    <a:pt x="6882" y="4044"/>
                  </a:moveTo>
                  <a:lnTo>
                    <a:pt x="6859" y="4591"/>
                  </a:lnTo>
                  <a:cubicBezTo>
                    <a:pt x="6859" y="4651"/>
                    <a:pt x="6882" y="4698"/>
                    <a:pt x="6930" y="4734"/>
                  </a:cubicBezTo>
                  <a:cubicBezTo>
                    <a:pt x="6966" y="4746"/>
                    <a:pt x="6990" y="4758"/>
                    <a:pt x="7025" y="4758"/>
                  </a:cubicBezTo>
                  <a:cubicBezTo>
                    <a:pt x="7049" y="4758"/>
                    <a:pt x="7061" y="4758"/>
                    <a:pt x="7085" y="4746"/>
                  </a:cubicBezTo>
                  <a:lnTo>
                    <a:pt x="8109" y="4270"/>
                  </a:lnTo>
                  <a:cubicBezTo>
                    <a:pt x="8156" y="4282"/>
                    <a:pt x="8180" y="4282"/>
                    <a:pt x="8228" y="4294"/>
                  </a:cubicBezTo>
                  <a:lnTo>
                    <a:pt x="8192" y="7985"/>
                  </a:lnTo>
                  <a:lnTo>
                    <a:pt x="870" y="7985"/>
                  </a:lnTo>
                  <a:lnTo>
                    <a:pt x="870" y="4055"/>
                  </a:lnTo>
                  <a:lnTo>
                    <a:pt x="3775" y="4055"/>
                  </a:lnTo>
                  <a:lnTo>
                    <a:pt x="3775" y="4567"/>
                  </a:lnTo>
                  <a:lnTo>
                    <a:pt x="2525" y="4972"/>
                  </a:lnTo>
                  <a:cubicBezTo>
                    <a:pt x="2275" y="5044"/>
                    <a:pt x="2060" y="5175"/>
                    <a:pt x="1870" y="5341"/>
                  </a:cubicBezTo>
                  <a:cubicBezTo>
                    <a:pt x="1525" y="5663"/>
                    <a:pt x="1322" y="6115"/>
                    <a:pt x="1322" y="6615"/>
                  </a:cubicBezTo>
                  <a:lnTo>
                    <a:pt x="1322" y="7294"/>
                  </a:lnTo>
                  <a:cubicBezTo>
                    <a:pt x="1322" y="7377"/>
                    <a:pt x="1394" y="7449"/>
                    <a:pt x="1477" y="7449"/>
                  </a:cubicBezTo>
                  <a:lnTo>
                    <a:pt x="7621" y="7449"/>
                  </a:lnTo>
                  <a:cubicBezTo>
                    <a:pt x="7704" y="7449"/>
                    <a:pt x="7775" y="7377"/>
                    <a:pt x="7775" y="7294"/>
                  </a:cubicBezTo>
                  <a:lnTo>
                    <a:pt x="7775" y="6711"/>
                  </a:lnTo>
                  <a:cubicBezTo>
                    <a:pt x="7775" y="6615"/>
                    <a:pt x="7704" y="6544"/>
                    <a:pt x="7621" y="6544"/>
                  </a:cubicBezTo>
                  <a:cubicBezTo>
                    <a:pt x="7525" y="6544"/>
                    <a:pt x="7454" y="6615"/>
                    <a:pt x="7454" y="6711"/>
                  </a:cubicBezTo>
                  <a:lnTo>
                    <a:pt x="7454" y="7139"/>
                  </a:lnTo>
                  <a:lnTo>
                    <a:pt x="5311" y="7139"/>
                  </a:lnTo>
                  <a:lnTo>
                    <a:pt x="5311" y="4889"/>
                  </a:lnTo>
                  <a:lnTo>
                    <a:pt x="6466" y="5270"/>
                  </a:lnTo>
                  <a:cubicBezTo>
                    <a:pt x="6882" y="5401"/>
                    <a:pt x="7228" y="5722"/>
                    <a:pt x="7382" y="6139"/>
                  </a:cubicBezTo>
                  <a:cubicBezTo>
                    <a:pt x="7401" y="6212"/>
                    <a:pt x="7461" y="6243"/>
                    <a:pt x="7525" y="6243"/>
                  </a:cubicBezTo>
                  <a:cubicBezTo>
                    <a:pt x="7545" y="6243"/>
                    <a:pt x="7565" y="6240"/>
                    <a:pt x="7585" y="6234"/>
                  </a:cubicBezTo>
                  <a:cubicBezTo>
                    <a:pt x="7680" y="6199"/>
                    <a:pt x="7704" y="6115"/>
                    <a:pt x="7680" y="6020"/>
                  </a:cubicBezTo>
                  <a:cubicBezTo>
                    <a:pt x="7502" y="5520"/>
                    <a:pt x="7085" y="5115"/>
                    <a:pt x="6573" y="4948"/>
                  </a:cubicBezTo>
                  <a:lnTo>
                    <a:pt x="5323" y="4556"/>
                  </a:lnTo>
                  <a:lnTo>
                    <a:pt x="5323" y="4044"/>
                  </a:lnTo>
                  <a:close/>
                  <a:moveTo>
                    <a:pt x="4787" y="9199"/>
                  </a:moveTo>
                  <a:lnTo>
                    <a:pt x="4918" y="9818"/>
                  </a:lnTo>
                  <a:lnTo>
                    <a:pt x="4120" y="9818"/>
                  </a:lnTo>
                  <a:lnTo>
                    <a:pt x="4263" y="9199"/>
                  </a:lnTo>
                  <a:close/>
                  <a:moveTo>
                    <a:pt x="5858" y="10128"/>
                  </a:moveTo>
                  <a:lnTo>
                    <a:pt x="5858" y="10425"/>
                  </a:lnTo>
                  <a:lnTo>
                    <a:pt x="3227" y="10425"/>
                  </a:lnTo>
                  <a:lnTo>
                    <a:pt x="3227" y="10128"/>
                  </a:lnTo>
                  <a:close/>
                  <a:moveTo>
                    <a:pt x="8622" y="1"/>
                  </a:moveTo>
                  <a:cubicBezTo>
                    <a:pt x="8115" y="1"/>
                    <a:pt x="7612" y="175"/>
                    <a:pt x="7216" y="519"/>
                  </a:cubicBezTo>
                  <a:cubicBezTo>
                    <a:pt x="7156" y="579"/>
                    <a:pt x="7144" y="686"/>
                    <a:pt x="7204" y="746"/>
                  </a:cubicBezTo>
                  <a:cubicBezTo>
                    <a:pt x="7237" y="778"/>
                    <a:pt x="7280" y="797"/>
                    <a:pt x="7322" y="797"/>
                  </a:cubicBezTo>
                  <a:cubicBezTo>
                    <a:pt x="7357" y="797"/>
                    <a:pt x="7391" y="784"/>
                    <a:pt x="7418" y="757"/>
                  </a:cubicBezTo>
                  <a:cubicBezTo>
                    <a:pt x="7764" y="464"/>
                    <a:pt x="8195" y="314"/>
                    <a:pt x="8630" y="314"/>
                  </a:cubicBezTo>
                  <a:cubicBezTo>
                    <a:pt x="8989" y="314"/>
                    <a:pt x="9351" y="416"/>
                    <a:pt x="9668" y="626"/>
                  </a:cubicBezTo>
                  <a:cubicBezTo>
                    <a:pt x="10514" y="1186"/>
                    <a:pt x="10752" y="2353"/>
                    <a:pt x="10180" y="3198"/>
                  </a:cubicBezTo>
                  <a:cubicBezTo>
                    <a:pt x="9883" y="3639"/>
                    <a:pt x="9430" y="3925"/>
                    <a:pt x="8930" y="3996"/>
                  </a:cubicBezTo>
                  <a:lnTo>
                    <a:pt x="8883" y="3996"/>
                  </a:lnTo>
                  <a:cubicBezTo>
                    <a:pt x="8799" y="4014"/>
                    <a:pt x="8716" y="4023"/>
                    <a:pt x="8631" y="4023"/>
                  </a:cubicBezTo>
                  <a:cubicBezTo>
                    <a:pt x="8546" y="4023"/>
                    <a:pt x="8460" y="4014"/>
                    <a:pt x="8371" y="3996"/>
                  </a:cubicBezTo>
                  <a:cubicBezTo>
                    <a:pt x="8287" y="3984"/>
                    <a:pt x="8192" y="3972"/>
                    <a:pt x="8109" y="3936"/>
                  </a:cubicBezTo>
                  <a:cubicBezTo>
                    <a:pt x="8099" y="3933"/>
                    <a:pt x="8089" y="3932"/>
                    <a:pt x="8078" y="3932"/>
                  </a:cubicBezTo>
                  <a:cubicBezTo>
                    <a:pt x="8049" y="3932"/>
                    <a:pt x="8019" y="3943"/>
                    <a:pt x="8002" y="3960"/>
                  </a:cubicBezTo>
                  <a:lnTo>
                    <a:pt x="7156" y="4341"/>
                  </a:lnTo>
                  <a:lnTo>
                    <a:pt x="7204" y="3401"/>
                  </a:lnTo>
                  <a:cubicBezTo>
                    <a:pt x="7204" y="3365"/>
                    <a:pt x="7180" y="3329"/>
                    <a:pt x="7168" y="3305"/>
                  </a:cubicBezTo>
                  <a:cubicBezTo>
                    <a:pt x="6680" y="2686"/>
                    <a:pt x="6632" y="1829"/>
                    <a:pt x="7049" y="1174"/>
                  </a:cubicBezTo>
                  <a:cubicBezTo>
                    <a:pt x="7097" y="1103"/>
                    <a:pt x="7085" y="996"/>
                    <a:pt x="7001" y="948"/>
                  </a:cubicBezTo>
                  <a:cubicBezTo>
                    <a:pt x="6976" y="931"/>
                    <a:pt x="6946" y="923"/>
                    <a:pt x="6917" y="923"/>
                  </a:cubicBezTo>
                  <a:cubicBezTo>
                    <a:pt x="6863" y="923"/>
                    <a:pt x="6810" y="949"/>
                    <a:pt x="6787" y="996"/>
                  </a:cubicBezTo>
                  <a:cubicBezTo>
                    <a:pt x="6382" y="1650"/>
                    <a:pt x="6347" y="2448"/>
                    <a:pt x="6692" y="3103"/>
                  </a:cubicBezTo>
                  <a:lnTo>
                    <a:pt x="5858" y="3103"/>
                  </a:lnTo>
                  <a:cubicBezTo>
                    <a:pt x="5858" y="3091"/>
                    <a:pt x="5870" y="3091"/>
                    <a:pt x="5870" y="3079"/>
                  </a:cubicBezTo>
                  <a:cubicBezTo>
                    <a:pt x="6156" y="3043"/>
                    <a:pt x="6382" y="2805"/>
                    <a:pt x="6382" y="2531"/>
                  </a:cubicBezTo>
                  <a:cubicBezTo>
                    <a:pt x="6382" y="2270"/>
                    <a:pt x="6216" y="2067"/>
                    <a:pt x="5978" y="1996"/>
                  </a:cubicBezTo>
                  <a:lnTo>
                    <a:pt x="5978" y="1460"/>
                  </a:lnTo>
                  <a:cubicBezTo>
                    <a:pt x="5978" y="817"/>
                    <a:pt x="5454" y="305"/>
                    <a:pt x="4835" y="305"/>
                  </a:cubicBezTo>
                  <a:lnTo>
                    <a:pt x="4263" y="305"/>
                  </a:lnTo>
                  <a:cubicBezTo>
                    <a:pt x="4227" y="305"/>
                    <a:pt x="4180" y="305"/>
                    <a:pt x="4132" y="329"/>
                  </a:cubicBezTo>
                  <a:cubicBezTo>
                    <a:pt x="3549" y="400"/>
                    <a:pt x="3120" y="888"/>
                    <a:pt x="3120" y="1472"/>
                  </a:cubicBezTo>
                  <a:lnTo>
                    <a:pt x="3120" y="2008"/>
                  </a:lnTo>
                  <a:cubicBezTo>
                    <a:pt x="2894" y="2079"/>
                    <a:pt x="2715" y="2293"/>
                    <a:pt x="2715" y="2543"/>
                  </a:cubicBezTo>
                  <a:cubicBezTo>
                    <a:pt x="2715" y="2829"/>
                    <a:pt x="2941" y="3079"/>
                    <a:pt x="3227" y="3091"/>
                  </a:cubicBezTo>
                  <a:cubicBezTo>
                    <a:pt x="3227" y="3103"/>
                    <a:pt x="3239" y="3103"/>
                    <a:pt x="3239" y="3127"/>
                  </a:cubicBezTo>
                  <a:lnTo>
                    <a:pt x="155" y="3127"/>
                  </a:lnTo>
                  <a:cubicBezTo>
                    <a:pt x="72" y="3127"/>
                    <a:pt x="1" y="3198"/>
                    <a:pt x="1" y="3282"/>
                  </a:cubicBezTo>
                  <a:lnTo>
                    <a:pt x="1" y="9020"/>
                  </a:lnTo>
                  <a:cubicBezTo>
                    <a:pt x="1" y="9104"/>
                    <a:pt x="72" y="9175"/>
                    <a:pt x="155" y="9175"/>
                  </a:cubicBezTo>
                  <a:lnTo>
                    <a:pt x="1441" y="9175"/>
                  </a:lnTo>
                  <a:cubicBezTo>
                    <a:pt x="1525" y="9175"/>
                    <a:pt x="1608" y="9104"/>
                    <a:pt x="1608" y="9020"/>
                  </a:cubicBezTo>
                  <a:cubicBezTo>
                    <a:pt x="1608" y="8925"/>
                    <a:pt x="1525" y="8854"/>
                    <a:pt x="1441" y="8854"/>
                  </a:cubicBezTo>
                  <a:lnTo>
                    <a:pt x="322" y="8854"/>
                  </a:lnTo>
                  <a:lnTo>
                    <a:pt x="322" y="3436"/>
                  </a:lnTo>
                  <a:lnTo>
                    <a:pt x="3418" y="3436"/>
                  </a:lnTo>
                  <a:cubicBezTo>
                    <a:pt x="3489" y="3544"/>
                    <a:pt x="3572" y="3627"/>
                    <a:pt x="3668" y="3722"/>
                  </a:cubicBezTo>
                  <a:lnTo>
                    <a:pt x="739" y="3722"/>
                  </a:lnTo>
                  <a:cubicBezTo>
                    <a:pt x="655" y="3722"/>
                    <a:pt x="572" y="3794"/>
                    <a:pt x="572" y="3877"/>
                  </a:cubicBezTo>
                  <a:lnTo>
                    <a:pt x="572" y="8127"/>
                  </a:lnTo>
                  <a:cubicBezTo>
                    <a:pt x="572" y="8211"/>
                    <a:pt x="655" y="8282"/>
                    <a:pt x="739" y="8282"/>
                  </a:cubicBezTo>
                  <a:lnTo>
                    <a:pt x="8394" y="8282"/>
                  </a:lnTo>
                  <a:cubicBezTo>
                    <a:pt x="8478" y="8282"/>
                    <a:pt x="8549" y="8211"/>
                    <a:pt x="8549" y="8127"/>
                  </a:cubicBezTo>
                  <a:lnTo>
                    <a:pt x="8549" y="4317"/>
                  </a:lnTo>
                  <a:lnTo>
                    <a:pt x="8787" y="4317"/>
                  </a:lnTo>
                  <a:lnTo>
                    <a:pt x="8787" y="8842"/>
                  </a:lnTo>
                  <a:lnTo>
                    <a:pt x="2096" y="8842"/>
                  </a:lnTo>
                  <a:cubicBezTo>
                    <a:pt x="2001" y="8842"/>
                    <a:pt x="1929" y="8913"/>
                    <a:pt x="1929" y="8997"/>
                  </a:cubicBezTo>
                  <a:cubicBezTo>
                    <a:pt x="1929" y="9092"/>
                    <a:pt x="2001" y="9163"/>
                    <a:pt x="2096" y="9163"/>
                  </a:cubicBezTo>
                  <a:lnTo>
                    <a:pt x="3989" y="9163"/>
                  </a:lnTo>
                  <a:lnTo>
                    <a:pt x="3846" y="9794"/>
                  </a:lnTo>
                  <a:lnTo>
                    <a:pt x="3108" y="9794"/>
                  </a:lnTo>
                  <a:cubicBezTo>
                    <a:pt x="3013" y="9794"/>
                    <a:pt x="2941" y="9866"/>
                    <a:pt x="2941" y="9949"/>
                  </a:cubicBezTo>
                  <a:lnTo>
                    <a:pt x="2941" y="10568"/>
                  </a:lnTo>
                  <a:cubicBezTo>
                    <a:pt x="2941" y="10652"/>
                    <a:pt x="3013" y="10723"/>
                    <a:pt x="3108" y="10723"/>
                  </a:cubicBezTo>
                  <a:lnTo>
                    <a:pt x="6049" y="10723"/>
                  </a:lnTo>
                  <a:cubicBezTo>
                    <a:pt x="6144" y="10723"/>
                    <a:pt x="6216" y="10652"/>
                    <a:pt x="6216" y="10568"/>
                  </a:cubicBezTo>
                  <a:lnTo>
                    <a:pt x="6216" y="9973"/>
                  </a:lnTo>
                  <a:cubicBezTo>
                    <a:pt x="6216" y="9878"/>
                    <a:pt x="6144" y="9806"/>
                    <a:pt x="6049" y="9806"/>
                  </a:cubicBezTo>
                  <a:lnTo>
                    <a:pt x="5311" y="9806"/>
                  </a:lnTo>
                  <a:lnTo>
                    <a:pt x="5180" y="9175"/>
                  </a:lnTo>
                  <a:lnTo>
                    <a:pt x="8930" y="9175"/>
                  </a:lnTo>
                  <a:cubicBezTo>
                    <a:pt x="9014" y="9175"/>
                    <a:pt x="9085" y="9104"/>
                    <a:pt x="9085" y="9008"/>
                  </a:cubicBezTo>
                  <a:lnTo>
                    <a:pt x="9085" y="4282"/>
                  </a:lnTo>
                  <a:cubicBezTo>
                    <a:pt x="9621" y="4163"/>
                    <a:pt x="10121" y="3853"/>
                    <a:pt x="10442" y="3353"/>
                  </a:cubicBezTo>
                  <a:cubicBezTo>
                    <a:pt x="11097" y="2377"/>
                    <a:pt x="10835" y="1019"/>
                    <a:pt x="9835" y="365"/>
                  </a:cubicBezTo>
                  <a:cubicBezTo>
                    <a:pt x="9467" y="121"/>
                    <a:pt x="9043" y="1"/>
                    <a:pt x="8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9"/>
            <p:cNvSpPr/>
            <p:nvPr/>
          </p:nvSpPr>
          <p:spPr>
            <a:xfrm>
              <a:off x="1148865" y="3851598"/>
              <a:ext cx="27181" cy="51733"/>
            </a:xfrm>
            <a:custGeom>
              <a:avLst/>
              <a:gdLst/>
              <a:ahLst/>
              <a:cxnLst/>
              <a:rect l="l" t="t" r="r" b="b"/>
              <a:pathLst>
                <a:path w="858" h="1633" extrusionOk="0">
                  <a:moveTo>
                    <a:pt x="179" y="1"/>
                  </a:moveTo>
                  <a:cubicBezTo>
                    <a:pt x="95" y="1"/>
                    <a:pt x="24" y="72"/>
                    <a:pt x="24" y="168"/>
                  </a:cubicBezTo>
                  <a:cubicBezTo>
                    <a:pt x="24" y="251"/>
                    <a:pt x="95" y="322"/>
                    <a:pt x="179" y="322"/>
                  </a:cubicBezTo>
                  <a:lnTo>
                    <a:pt x="274" y="322"/>
                  </a:lnTo>
                  <a:lnTo>
                    <a:pt x="274" y="1311"/>
                  </a:lnTo>
                  <a:lnTo>
                    <a:pt x="167" y="1311"/>
                  </a:lnTo>
                  <a:cubicBezTo>
                    <a:pt x="83" y="1311"/>
                    <a:pt x="0" y="1382"/>
                    <a:pt x="0" y="1477"/>
                  </a:cubicBezTo>
                  <a:cubicBezTo>
                    <a:pt x="0" y="1561"/>
                    <a:pt x="83" y="1632"/>
                    <a:pt x="167" y="1632"/>
                  </a:cubicBezTo>
                  <a:lnTo>
                    <a:pt x="691" y="1632"/>
                  </a:lnTo>
                  <a:cubicBezTo>
                    <a:pt x="774" y="1632"/>
                    <a:pt x="857" y="1561"/>
                    <a:pt x="857" y="1477"/>
                  </a:cubicBezTo>
                  <a:cubicBezTo>
                    <a:pt x="857" y="1358"/>
                    <a:pt x="774" y="1299"/>
                    <a:pt x="691" y="1299"/>
                  </a:cubicBezTo>
                  <a:lnTo>
                    <a:pt x="583" y="1299"/>
                  </a:lnTo>
                  <a:lnTo>
                    <a:pt x="583" y="168"/>
                  </a:lnTo>
                  <a:cubicBezTo>
                    <a:pt x="583" y="72"/>
                    <a:pt x="512" y="1"/>
                    <a:pt x="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9"/>
            <p:cNvSpPr/>
            <p:nvPr/>
          </p:nvSpPr>
          <p:spPr>
            <a:xfrm>
              <a:off x="1152255" y="3836138"/>
              <a:ext cx="15111" cy="15111"/>
            </a:xfrm>
            <a:custGeom>
              <a:avLst/>
              <a:gdLst/>
              <a:ahLst/>
              <a:cxnLst/>
              <a:rect l="l" t="t" r="r" b="b"/>
              <a:pathLst>
                <a:path w="477" h="477" extrusionOk="0">
                  <a:moveTo>
                    <a:pt x="238" y="1"/>
                  </a:moveTo>
                  <a:cubicBezTo>
                    <a:pt x="107" y="1"/>
                    <a:pt x="0" y="96"/>
                    <a:pt x="0" y="239"/>
                  </a:cubicBezTo>
                  <a:cubicBezTo>
                    <a:pt x="0" y="370"/>
                    <a:pt x="107" y="477"/>
                    <a:pt x="238" y="477"/>
                  </a:cubicBezTo>
                  <a:cubicBezTo>
                    <a:pt x="369" y="477"/>
                    <a:pt x="476" y="370"/>
                    <a:pt x="476" y="239"/>
                  </a:cubicBezTo>
                  <a:cubicBezTo>
                    <a:pt x="476" y="96"/>
                    <a:pt x="369"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9"/>
            <p:cNvSpPr/>
            <p:nvPr/>
          </p:nvSpPr>
          <p:spPr>
            <a:xfrm>
              <a:off x="1022494" y="3867438"/>
              <a:ext cx="19642" cy="29843"/>
            </a:xfrm>
            <a:custGeom>
              <a:avLst/>
              <a:gdLst/>
              <a:ahLst/>
              <a:cxnLst/>
              <a:rect l="l" t="t" r="r" b="b"/>
              <a:pathLst>
                <a:path w="620" h="942" extrusionOk="0">
                  <a:moveTo>
                    <a:pt x="167" y="1"/>
                  </a:moveTo>
                  <a:cubicBezTo>
                    <a:pt x="84" y="1"/>
                    <a:pt x="0" y="84"/>
                    <a:pt x="0" y="168"/>
                  </a:cubicBezTo>
                  <a:lnTo>
                    <a:pt x="0" y="775"/>
                  </a:lnTo>
                  <a:cubicBezTo>
                    <a:pt x="0" y="870"/>
                    <a:pt x="84" y="942"/>
                    <a:pt x="167" y="942"/>
                  </a:cubicBezTo>
                  <a:lnTo>
                    <a:pt x="441" y="942"/>
                  </a:lnTo>
                  <a:cubicBezTo>
                    <a:pt x="524" y="942"/>
                    <a:pt x="596" y="870"/>
                    <a:pt x="596" y="775"/>
                  </a:cubicBezTo>
                  <a:cubicBezTo>
                    <a:pt x="620" y="692"/>
                    <a:pt x="536" y="620"/>
                    <a:pt x="453" y="620"/>
                  </a:cubicBezTo>
                  <a:lnTo>
                    <a:pt x="334" y="620"/>
                  </a:lnTo>
                  <a:lnTo>
                    <a:pt x="334" y="168"/>
                  </a:lnTo>
                  <a:cubicBezTo>
                    <a:pt x="334" y="84"/>
                    <a:pt x="262"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9" name="Google Shape;909;p49"/>
          <p:cNvSpPr/>
          <p:nvPr/>
        </p:nvSpPr>
        <p:spPr>
          <a:xfrm>
            <a:off x="961815" y="2006382"/>
            <a:ext cx="368371" cy="368340"/>
          </a:xfrm>
          <a:custGeom>
            <a:avLst/>
            <a:gdLst/>
            <a:ahLst/>
            <a:cxnLst/>
            <a:rect l="l" t="t" r="r" b="b"/>
            <a:pathLst>
              <a:path w="11574" h="11573" extrusionOk="0">
                <a:moveTo>
                  <a:pt x="10680" y="333"/>
                </a:moveTo>
                <a:cubicBezTo>
                  <a:pt x="10990" y="333"/>
                  <a:pt x="11228" y="583"/>
                  <a:pt x="11228" y="881"/>
                </a:cubicBezTo>
                <a:lnTo>
                  <a:pt x="11228" y="5620"/>
                </a:lnTo>
                <a:lnTo>
                  <a:pt x="11037" y="5620"/>
                </a:lnTo>
                <a:cubicBezTo>
                  <a:pt x="10954" y="5620"/>
                  <a:pt x="10871" y="5691"/>
                  <a:pt x="10871" y="5787"/>
                </a:cubicBezTo>
                <a:cubicBezTo>
                  <a:pt x="10871" y="5870"/>
                  <a:pt x="10954" y="5953"/>
                  <a:pt x="11037" y="5953"/>
                </a:cubicBezTo>
                <a:lnTo>
                  <a:pt x="11228" y="5953"/>
                </a:lnTo>
                <a:lnTo>
                  <a:pt x="11228" y="10680"/>
                </a:lnTo>
                <a:cubicBezTo>
                  <a:pt x="11228" y="10990"/>
                  <a:pt x="10978" y="11228"/>
                  <a:pt x="10680" y="11228"/>
                </a:cubicBezTo>
                <a:lnTo>
                  <a:pt x="5953" y="11228"/>
                </a:lnTo>
                <a:lnTo>
                  <a:pt x="5953" y="9406"/>
                </a:lnTo>
                <a:cubicBezTo>
                  <a:pt x="5953" y="9108"/>
                  <a:pt x="5715" y="8870"/>
                  <a:pt x="5418" y="8870"/>
                </a:cubicBezTo>
                <a:lnTo>
                  <a:pt x="5060" y="8870"/>
                </a:lnTo>
                <a:cubicBezTo>
                  <a:pt x="4834" y="8870"/>
                  <a:pt x="4644" y="8954"/>
                  <a:pt x="4525" y="9108"/>
                </a:cubicBezTo>
                <a:cubicBezTo>
                  <a:pt x="4358" y="9299"/>
                  <a:pt x="4132" y="9406"/>
                  <a:pt x="3882" y="9406"/>
                </a:cubicBezTo>
                <a:cubicBezTo>
                  <a:pt x="3632" y="9406"/>
                  <a:pt x="3382" y="9287"/>
                  <a:pt x="3239" y="9085"/>
                </a:cubicBezTo>
                <a:cubicBezTo>
                  <a:pt x="3072" y="8894"/>
                  <a:pt x="3013" y="8644"/>
                  <a:pt x="3072" y="8394"/>
                </a:cubicBezTo>
                <a:cubicBezTo>
                  <a:pt x="3132" y="8073"/>
                  <a:pt x="3405" y="7822"/>
                  <a:pt x="3727" y="7751"/>
                </a:cubicBezTo>
                <a:cubicBezTo>
                  <a:pt x="3781" y="7740"/>
                  <a:pt x="3835" y="7735"/>
                  <a:pt x="3889" y="7735"/>
                </a:cubicBezTo>
                <a:cubicBezTo>
                  <a:pt x="4129" y="7735"/>
                  <a:pt x="4357" y="7842"/>
                  <a:pt x="4513" y="8037"/>
                </a:cubicBezTo>
                <a:cubicBezTo>
                  <a:pt x="4656" y="8192"/>
                  <a:pt x="4846" y="8287"/>
                  <a:pt x="5049" y="8287"/>
                </a:cubicBezTo>
                <a:lnTo>
                  <a:pt x="5430" y="8287"/>
                </a:lnTo>
                <a:cubicBezTo>
                  <a:pt x="5727" y="8287"/>
                  <a:pt x="5965" y="8049"/>
                  <a:pt x="5965" y="7751"/>
                </a:cubicBezTo>
                <a:lnTo>
                  <a:pt x="5965" y="5917"/>
                </a:lnTo>
                <a:lnTo>
                  <a:pt x="7799" y="5917"/>
                </a:lnTo>
                <a:cubicBezTo>
                  <a:pt x="7894" y="5917"/>
                  <a:pt x="7989" y="6001"/>
                  <a:pt x="7989" y="6108"/>
                </a:cubicBezTo>
                <a:lnTo>
                  <a:pt x="7989" y="6477"/>
                </a:lnTo>
                <a:cubicBezTo>
                  <a:pt x="7989" y="6584"/>
                  <a:pt x="7942" y="6691"/>
                  <a:pt x="7858" y="6763"/>
                </a:cubicBezTo>
                <a:cubicBezTo>
                  <a:pt x="7525" y="7037"/>
                  <a:pt x="7382" y="7453"/>
                  <a:pt x="7454" y="7882"/>
                </a:cubicBezTo>
                <a:cubicBezTo>
                  <a:pt x="7537" y="8346"/>
                  <a:pt x="7894" y="8704"/>
                  <a:pt x="8347" y="8799"/>
                </a:cubicBezTo>
                <a:cubicBezTo>
                  <a:pt x="8430" y="8823"/>
                  <a:pt x="8513" y="8835"/>
                  <a:pt x="8597" y="8835"/>
                </a:cubicBezTo>
                <a:cubicBezTo>
                  <a:pt x="8870" y="8835"/>
                  <a:pt x="9120" y="8739"/>
                  <a:pt x="9347" y="8561"/>
                </a:cubicBezTo>
                <a:cubicBezTo>
                  <a:pt x="9609" y="8346"/>
                  <a:pt x="9775" y="8013"/>
                  <a:pt x="9775" y="7656"/>
                </a:cubicBezTo>
                <a:cubicBezTo>
                  <a:pt x="9775" y="7311"/>
                  <a:pt x="9621" y="6977"/>
                  <a:pt x="9347" y="6751"/>
                </a:cubicBezTo>
                <a:cubicBezTo>
                  <a:pt x="9263" y="6691"/>
                  <a:pt x="9228" y="6584"/>
                  <a:pt x="9228" y="6465"/>
                </a:cubicBezTo>
                <a:lnTo>
                  <a:pt x="9228" y="6108"/>
                </a:lnTo>
                <a:cubicBezTo>
                  <a:pt x="9228" y="6001"/>
                  <a:pt x="9311" y="5917"/>
                  <a:pt x="9418" y="5917"/>
                </a:cubicBezTo>
                <a:lnTo>
                  <a:pt x="10323" y="5917"/>
                </a:lnTo>
                <a:cubicBezTo>
                  <a:pt x="10418" y="5917"/>
                  <a:pt x="10490" y="5846"/>
                  <a:pt x="10490" y="5751"/>
                </a:cubicBezTo>
                <a:cubicBezTo>
                  <a:pt x="10490" y="5667"/>
                  <a:pt x="10418" y="5584"/>
                  <a:pt x="10323" y="5584"/>
                </a:cubicBezTo>
                <a:lnTo>
                  <a:pt x="9418" y="5584"/>
                </a:lnTo>
                <a:cubicBezTo>
                  <a:pt x="9120" y="5584"/>
                  <a:pt x="8882" y="5822"/>
                  <a:pt x="8882" y="6120"/>
                </a:cubicBezTo>
                <a:lnTo>
                  <a:pt x="8882" y="6477"/>
                </a:lnTo>
                <a:cubicBezTo>
                  <a:pt x="8882" y="6703"/>
                  <a:pt x="8966" y="6894"/>
                  <a:pt x="9120" y="7013"/>
                </a:cubicBezTo>
                <a:cubicBezTo>
                  <a:pt x="9311" y="7180"/>
                  <a:pt x="9418" y="7406"/>
                  <a:pt x="9418" y="7656"/>
                </a:cubicBezTo>
                <a:cubicBezTo>
                  <a:pt x="9418" y="7906"/>
                  <a:pt x="9299" y="8144"/>
                  <a:pt x="9109" y="8299"/>
                </a:cubicBezTo>
                <a:cubicBezTo>
                  <a:pt x="8957" y="8423"/>
                  <a:pt x="8780" y="8488"/>
                  <a:pt x="8595" y="8488"/>
                </a:cubicBezTo>
                <a:cubicBezTo>
                  <a:pt x="8533" y="8488"/>
                  <a:pt x="8469" y="8480"/>
                  <a:pt x="8406" y="8465"/>
                </a:cubicBezTo>
                <a:cubicBezTo>
                  <a:pt x="8097" y="8406"/>
                  <a:pt x="7835" y="8132"/>
                  <a:pt x="7763" y="7811"/>
                </a:cubicBezTo>
                <a:cubicBezTo>
                  <a:pt x="7704" y="7513"/>
                  <a:pt x="7811" y="7215"/>
                  <a:pt x="8049" y="7013"/>
                </a:cubicBezTo>
                <a:cubicBezTo>
                  <a:pt x="8216" y="6882"/>
                  <a:pt x="8299" y="6691"/>
                  <a:pt x="8299" y="6477"/>
                </a:cubicBezTo>
                <a:lnTo>
                  <a:pt x="8299" y="6108"/>
                </a:lnTo>
                <a:cubicBezTo>
                  <a:pt x="8299" y="5810"/>
                  <a:pt x="8061" y="5572"/>
                  <a:pt x="7763" y="5572"/>
                </a:cubicBezTo>
                <a:lnTo>
                  <a:pt x="5953" y="5572"/>
                </a:lnTo>
                <a:lnTo>
                  <a:pt x="5953" y="3739"/>
                </a:lnTo>
                <a:cubicBezTo>
                  <a:pt x="5953" y="3643"/>
                  <a:pt x="6037" y="3548"/>
                  <a:pt x="6144" y="3548"/>
                </a:cubicBezTo>
                <a:lnTo>
                  <a:pt x="6513" y="3548"/>
                </a:lnTo>
                <a:cubicBezTo>
                  <a:pt x="6620" y="3548"/>
                  <a:pt x="6727" y="3596"/>
                  <a:pt x="6799" y="3679"/>
                </a:cubicBezTo>
                <a:cubicBezTo>
                  <a:pt x="7017" y="3956"/>
                  <a:pt x="7342" y="4102"/>
                  <a:pt x="7698" y="4102"/>
                </a:cubicBezTo>
                <a:cubicBezTo>
                  <a:pt x="7770" y="4102"/>
                  <a:pt x="7844" y="4096"/>
                  <a:pt x="7918" y="4084"/>
                </a:cubicBezTo>
                <a:cubicBezTo>
                  <a:pt x="8370" y="4001"/>
                  <a:pt x="8728" y="3643"/>
                  <a:pt x="8835" y="3191"/>
                </a:cubicBezTo>
                <a:cubicBezTo>
                  <a:pt x="8906" y="2834"/>
                  <a:pt x="8823" y="2477"/>
                  <a:pt x="8597" y="2215"/>
                </a:cubicBezTo>
                <a:cubicBezTo>
                  <a:pt x="8370" y="1941"/>
                  <a:pt x="8049" y="1774"/>
                  <a:pt x="7692" y="1774"/>
                </a:cubicBezTo>
                <a:cubicBezTo>
                  <a:pt x="7346" y="1774"/>
                  <a:pt x="7001" y="1929"/>
                  <a:pt x="6775" y="2215"/>
                </a:cubicBezTo>
                <a:cubicBezTo>
                  <a:pt x="6715" y="2286"/>
                  <a:pt x="6620" y="2334"/>
                  <a:pt x="6501" y="2334"/>
                </a:cubicBezTo>
                <a:lnTo>
                  <a:pt x="6144" y="2334"/>
                </a:lnTo>
                <a:cubicBezTo>
                  <a:pt x="6037" y="2334"/>
                  <a:pt x="5941" y="2238"/>
                  <a:pt x="5941" y="2131"/>
                </a:cubicBezTo>
                <a:lnTo>
                  <a:pt x="5941" y="1226"/>
                </a:lnTo>
                <a:cubicBezTo>
                  <a:pt x="5941" y="1143"/>
                  <a:pt x="5870" y="1060"/>
                  <a:pt x="5787" y="1060"/>
                </a:cubicBezTo>
                <a:cubicBezTo>
                  <a:pt x="5691" y="1060"/>
                  <a:pt x="5620" y="1143"/>
                  <a:pt x="5620" y="1226"/>
                </a:cubicBezTo>
                <a:lnTo>
                  <a:pt x="5620" y="2131"/>
                </a:lnTo>
                <a:cubicBezTo>
                  <a:pt x="5620" y="2429"/>
                  <a:pt x="5858" y="2667"/>
                  <a:pt x="6156" y="2667"/>
                </a:cubicBezTo>
                <a:lnTo>
                  <a:pt x="6513" y="2667"/>
                </a:lnTo>
                <a:cubicBezTo>
                  <a:pt x="6739" y="2667"/>
                  <a:pt x="6930" y="2584"/>
                  <a:pt x="7049" y="2429"/>
                </a:cubicBezTo>
                <a:cubicBezTo>
                  <a:pt x="7215" y="2238"/>
                  <a:pt x="7430" y="2131"/>
                  <a:pt x="7692" y="2131"/>
                </a:cubicBezTo>
                <a:cubicBezTo>
                  <a:pt x="7942" y="2131"/>
                  <a:pt x="8180" y="2250"/>
                  <a:pt x="8323" y="2453"/>
                </a:cubicBezTo>
                <a:cubicBezTo>
                  <a:pt x="8489" y="2643"/>
                  <a:pt x="8549" y="2893"/>
                  <a:pt x="8489" y="3143"/>
                </a:cubicBezTo>
                <a:cubicBezTo>
                  <a:pt x="8430" y="3465"/>
                  <a:pt x="8168" y="3715"/>
                  <a:pt x="7835" y="3786"/>
                </a:cubicBezTo>
                <a:cubicBezTo>
                  <a:pt x="7780" y="3797"/>
                  <a:pt x="7726" y="3802"/>
                  <a:pt x="7673" y="3802"/>
                </a:cubicBezTo>
                <a:cubicBezTo>
                  <a:pt x="7432" y="3802"/>
                  <a:pt x="7205" y="3695"/>
                  <a:pt x="7049" y="3501"/>
                </a:cubicBezTo>
                <a:cubicBezTo>
                  <a:pt x="6918" y="3346"/>
                  <a:pt x="6727" y="3250"/>
                  <a:pt x="6513" y="3250"/>
                </a:cubicBezTo>
                <a:lnTo>
                  <a:pt x="6144" y="3250"/>
                </a:lnTo>
                <a:cubicBezTo>
                  <a:pt x="5846" y="3250"/>
                  <a:pt x="5608" y="3489"/>
                  <a:pt x="5608" y="3786"/>
                </a:cubicBezTo>
                <a:lnTo>
                  <a:pt x="5608" y="5620"/>
                </a:lnTo>
                <a:lnTo>
                  <a:pt x="3775" y="5620"/>
                </a:lnTo>
                <a:cubicBezTo>
                  <a:pt x="3667" y="5620"/>
                  <a:pt x="3584" y="5525"/>
                  <a:pt x="3584" y="5429"/>
                </a:cubicBezTo>
                <a:lnTo>
                  <a:pt x="3584" y="5048"/>
                </a:lnTo>
                <a:cubicBezTo>
                  <a:pt x="3584" y="4953"/>
                  <a:pt x="3620" y="4846"/>
                  <a:pt x="3715" y="4774"/>
                </a:cubicBezTo>
                <a:cubicBezTo>
                  <a:pt x="4036" y="4501"/>
                  <a:pt x="4191" y="4084"/>
                  <a:pt x="4120" y="3655"/>
                </a:cubicBezTo>
                <a:cubicBezTo>
                  <a:pt x="4025" y="3191"/>
                  <a:pt x="3667" y="2834"/>
                  <a:pt x="3227" y="2727"/>
                </a:cubicBezTo>
                <a:cubicBezTo>
                  <a:pt x="3148" y="2711"/>
                  <a:pt x="3069" y="2703"/>
                  <a:pt x="2991" y="2703"/>
                </a:cubicBezTo>
                <a:cubicBezTo>
                  <a:pt x="2716" y="2703"/>
                  <a:pt x="2452" y="2798"/>
                  <a:pt x="2239" y="2965"/>
                </a:cubicBezTo>
                <a:cubicBezTo>
                  <a:pt x="1977" y="3191"/>
                  <a:pt x="1810" y="3524"/>
                  <a:pt x="1810" y="3882"/>
                </a:cubicBezTo>
                <a:cubicBezTo>
                  <a:pt x="1810" y="4215"/>
                  <a:pt x="1953" y="4560"/>
                  <a:pt x="2239" y="4786"/>
                </a:cubicBezTo>
                <a:cubicBezTo>
                  <a:pt x="2310" y="4846"/>
                  <a:pt x="2358" y="4953"/>
                  <a:pt x="2358" y="5072"/>
                </a:cubicBezTo>
                <a:lnTo>
                  <a:pt x="2358" y="5429"/>
                </a:lnTo>
                <a:cubicBezTo>
                  <a:pt x="2358" y="5525"/>
                  <a:pt x="2274" y="5620"/>
                  <a:pt x="2167" y="5620"/>
                </a:cubicBezTo>
                <a:lnTo>
                  <a:pt x="334" y="5620"/>
                </a:lnTo>
                <a:lnTo>
                  <a:pt x="334" y="881"/>
                </a:lnTo>
                <a:cubicBezTo>
                  <a:pt x="334" y="572"/>
                  <a:pt x="584" y="333"/>
                  <a:pt x="881" y="333"/>
                </a:cubicBezTo>
                <a:lnTo>
                  <a:pt x="5620" y="333"/>
                </a:lnTo>
                <a:lnTo>
                  <a:pt x="5620" y="524"/>
                </a:lnTo>
                <a:cubicBezTo>
                  <a:pt x="5620" y="619"/>
                  <a:pt x="5691" y="691"/>
                  <a:pt x="5787" y="691"/>
                </a:cubicBezTo>
                <a:cubicBezTo>
                  <a:pt x="5870" y="691"/>
                  <a:pt x="5941" y="619"/>
                  <a:pt x="5941" y="524"/>
                </a:cubicBezTo>
                <a:lnTo>
                  <a:pt x="5941" y="333"/>
                </a:lnTo>
                <a:close/>
                <a:moveTo>
                  <a:pt x="2976" y="3061"/>
                </a:moveTo>
                <a:cubicBezTo>
                  <a:pt x="3040" y="3061"/>
                  <a:pt x="3104" y="3069"/>
                  <a:pt x="3167" y="3084"/>
                </a:cubicBezTo>
                <a:cubicBezTo>
                  <a:pt x="3477" y="3143"/>
                  <a:pt x="3727" y="3417"/>
                  <a:pt x="3810" y="3739"/>
                </a:cubicBezTo>
                <a:cubicBezTo>
                  <a:pt x="3870" y="4036"/>
                  <a:pt x="3763" y="4334"/>
                  <a:pt x="3525" y="4536"/>
                </a:cubicBezTo>
                <a:cubicBezTo>
                  <a:pt x="3358" y="4667"/>
                  <a:pt x="3274" y="4858"/>
                  <a:pt x="3274" y="5072"/>
                </a:cubicBezTo>
                <a:lnTo>
                  <a:pt x="3274" y="5441"/>
                </a:lnTo>
                <a:cubicBezTo>
                  <a:pt x="3274" y="5739"/>
                  <a:pt x="3513" y="5977"/>
                  <a:pt x="3810" y="5977"/>
                </a:cubicBezTo>
                <a:lnTo>
                  <a:pt x="5632" y="5977"/>
                </a:lnTo>
                <a:lnTo>
                  <a:pt x="5632" y="7811"/>
                </a:lnTo>
                <a:cubicBezTo>
                  <a:pt x="5632" y="7918"/>
                  <a:pt x="5549" y="8001"/>
                  <a:pt x="5441" y="8001"/>
                </a:cubicBezTo>
                <a:lnTo>
                  <a:pt x="5072" y="8001"/>
                </a:lnTo>
                <a:cubicBezTo>
                  <a:pt x="4965" y="8001"/>
                  <a:pt x="4858" y="7953"/>
                  <a:pt x="4787" y="7870"/>
                </a:cubicBezTo>
                <a:cubicBezTo>
                  <a:pt x="4569" y="7593"/>
                  <a:pt x="4244" y="7447"/>
                  <a:pt x="3887" y="7447"/>
                </a:cubicBezTo>
                <a:cubicBezTo>
                  <a:pt x="3815" y="7447"/>
                  <a:pt x="3741" y="7453"/>
                  <a:pt x="3667" y="7465"/>
                </a:cubicBezTo>
                <a:cubicBezTo>
                  <a:pt x="3215" y="7561"/>
                  <a:pt x="2858" y="7918"/>
                  <a:pt x="2751" y="8358"/>
                </a:cubicBezTo>
                <a:cubicBezTo>
                  <a:pt x="2679" y="8715"/>
                  <a:pt x="2763" y="9073"/>
                  <a:pt x="2989" y="9346"/>
                </a:cubicBezTo>
                <a:cubicBezTo>
                  <a:pt x="3215" y="9608"/>
                  <a:pt x="3536" y="9775"/>
                  <a:pt x="3894" y="9775"/>
                </a:cubicBezTo>
                <a:cubicBezTo>
                  <a:pt x="4239" y="9775"/>
                  <a:pt x="4584" y="9620"/>
                  <a:pt x="4798" y="9346"/>
                </a:cubicBezTo>
                <a:cubicBezTo>
                  <a:pt x="4858" y="9263"/>
                  <a:pt x="4965" y="9227"/>
                  <a:pt x="5084" y="9227"/>
                </a:cubicBezTo>
                <a:lnTo>
                  <a:pt x="5441" y="9227"/>
                </a:lnTo>
                <a:cubicBezTo>
                  <a:pt x="5549" y="9227"/>
                  <a:pt x="5632" y="9311"/>
                  <a:pt x="5632" y="9418"/>
                </a:cubicBezTo>
                <a:lnTo>
                  <a:pt x="5632" y="11251"/>
                </a:lnTo>
                <a:lnTo>
                  <a:pt x="869" y="11251"/>
                </a:lnTo>
                <a:cubicBezTo>
                  <a:pt x="560" y="11251"/>
                  <a:pt x="322" y="10990"/>
                  <a:pt x="322" y="10692"/>
                </a:cubicBezTo>
                <a:lnTo>
                  <a:pt x="322" y="5965"/>
                </a:lnTo>
                <a:lnTo>
                  <a:pt x="2155" y="5965"/>
                </a:lnTo>
                <a:cubicBezTo>
                  <a:pt x="2453" y="5965"/>
                  <a:pt x="2691" y="5727"/>
                  <a:pt x="2691" y="5429"/>
                </a:cubicBezTo>
                <a:lnTo>
                  <a:pt x="2691" y="5072"/>
                </a:lnTo>
                <a:cubicBezTo>
                  <a:pt x="2691" y="4846"/>
                  <a:pt x="2596" y="4655"/>
                  <a:pt x="2453" y="4536"/>
                </a:cubicBezTo>
                <a:cubicBezTo>
                  <a:pt x="2262" y="4370"/>
                  <a:pt x="2155" y="4143"/>
                  <a:pt x="2155" y="3893"/>
                </a:cubicBezTo>
                <a:cubicBezTo>
                  <a:pt x="2155" y="3643"/>
                  <a:pt x="2274" y="3405"/>
                  <a:pt x="2465" y="3250"/>
                </a:cubicBezTo>
                <a:cubicBezTo>
                  <a:pt x="2607" y="3126"/>
                  <a:pt x="2789" y="3061"/>
                  <a:pt x="2976" y="3061"/>
                </a:cubicBezTo>
                <a:close/>
                <a:moveTo>
                  <a:pt x="893" y="0"/>
                </a:moveTo>
                <a:cubicBezTo>
                  <a:pt x="393" y="0"/>
                  <a:pt x="0" y="393"/>
                  <a:pt x="0" y="893"/>
                </a:cubicBezTo>
                <a:lnTo>
                  <a:pt x="0" y="10680"/>
                </a:lnTo>
                <a:cubicBezTo>
                  <a:pt x="0" y="11168"/>
                  <a:pt x="393" y="11573"/>
                  <a:pt x="893" y="11573"/>
                </a:cubicBezTo>
                <a:lnTo>
                  <a:pt x="10680" y="11573"/>
                </a:lnTo>
                <a:cubicBezTo>
                  <a:pt x="11168" y="11573"/>
                  <a:pt x="11573" y="11168"/>
                  <a:pt x="11573" y="10680"/>
                </a:cubicBezTo>
                <a:lnTo>
                  <a:pt x="11573" y="893"/>
                </a:lnTo>
                <a:cubicBezTo>
                  <a:pt x="11573" y="393"/>
                  <a:pt x="11168" y="0"/>
                  <a:pt x="106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50"/>
          <p:cNvSpPr/>
          <p:nvPr/>
        </p:nvSpPr>
        <p:spPr>
          <a:xfrm>
            <a:off x="5326675" y="1330375"/>
            <a:ext cx="3230100" cy="2579100"/>
          </a:xfrm>
          <a:prstGeom prst="roundRect">
            <a:avLst>
              <a:gd name="adj" fmla="val 4449"/>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ek Latin Light"/>
              <a:ea typeface="Anek Latin Light"/>
              <a:cs typeface="Anek Latin Light"/>
              <a:sym typeface="Anek Latin Light"/>
            </a:endParaRPr>
          </a:p>
        </p:txBody>
      </p:sp>
      <p:sp>
        <p:nvSpPr>
          <p:cNvPr id="916" name="Google Shape;916;p5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Acknowledgements</a:t>
            </a:r>
            <a:endParaRPr/>
          </a:p>
        </p:txBody>
      </p:sp>
      <p:sp>
        <p:nvSpPr>
          <p:cNvPr id="917" name="Google Shape;917;p50"/>
          <p:cNvSpPr txBox="1">
            <a:spLocks noGrp="1"/>
          </p:cNvSpPr>
          <p:nvPr>
            <p:ph type="subTitle" idx="4"/>
          </p:nvPr>
        </p:nvSpPr>
        <p:spPr>
          <a:xfrm>
            <a:off x="720000" y="1225663"/>
            <a:ext cx="3576600" cy="55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Professor Brajendra Mishra </a:t>
            </a:r>
            <a:endParaRPr/>
          </a:p>
        </p:txBody>
      </p:sp>
      <p:sp>
        <p:nvSpPr>
          <p:cNvPr id="918" name="Google Shape;918;p50"/>
          <p:cNvSpPr txBox="1">
            <a:spLocks noGrp="1"/>
          </p:cNvSpPr>
          <p:nvPr>
            <p:ph type="subTitle" idx="5"/>
          </p:nvPr>
        </p:nvSpPr>
        <p:spPr>
          <a:xfrm>
            <a:off x="720000" y="1783363"/>
            <a:ext cx="3576600" cy="55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Professor Stephan Sturm</a:t>
            </a:r>
            <a:endParaRPr/>
          </a:p>
        </p:txBody>
      </p:sp>
      <p:sp>
        <p:nvSpPr>
          <p:cNvPr id="919" name="Google Shape;919;p50"/>
          <p:cNvSpPr txBox="1">
            <a:spLocks noGrp="1"/>
          </p:cNvSpPr>
          <p:nvPr>
            <p:ph type="subTitle" idx="6"/>
          </p:nvPr>
        </p:nvSpPr>
        <p:spPr>
          <a:xfrm>
            <a:off x="720000" y="2341063"/>
            <a:ext cx="3576600" cy="55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Aster Chiu</a:t>
            </a:r>
            <a:endParaRPr/>
          </a:p>
        </p:txBody>
      </p:sp>
      <p:sp>
        <p:nvSpPr>
          <p:cNvPr id="920" name="Google Shape;920;p5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18</a:t>
            </a:fld>
            <a:endParaRPr/>
          </a:p>
        </p:txBody>
      </p:sp>
      <p:sp>
        <p:nvSpPr>
          <p:cNvPr id="921" name="Google Shape;921;p50"/>
          <p:cNvSpPr txBox="1">
            <a:spLocks noGrp="1"/>
          </p:cNvSpPr>
          <p:nvPr>
            <p:ph type="subTitle" idx="6"/>
          </p:nvPr>
        </p:nvSpPr>
        <p:spPr>
          <a:xfrm>
            <a:off x="720000" y="2898763"/>
            <a:ext cx="3576600" cy="55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Franki Lee</a:t>
            </a:r>
            <a:endParaRPr/>
          </a:p>
        </p:txBody>
      </p:sp>
      <p:sp>
        <p:nvSpPr>
          <p:cNvPr id="922" name="Google Shape;922;p50"/>
          <p:cNvSpPr txBox="1">
            <a:spLocks noGrp="1"/>
          </p:cNvSpPr>
          <p:nvPr>
            <p:ph type="subTitle" idx="6"/>
          </p:nvPr>
        </p:nvSpPr>
        <p:spPr>
          <a:xfrm>
            <a:off x="720000" y="4192138"/>
            <a:ext cx="3576600" cy="55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WPI Global Projects Program</a:t>
            </a:r>
            <a:endParaRPr/>
          </a:p>
        </p:txBody>
      </p:sp>
      <p:pic>
        <p:nvPicPr>
          <p:cNvPr id="923" name="Google Shape;923;p50"/>
          <p:cNvPicPr preferRelativeResize="0"/>
          <p:nvPr/>
        </p:nvPicPr>
        <p:blipFill>
          <a:blip r:embed="rId3">
            <a:alphaModFix/>
          </a:blip>
          <a:stretch>
            <a:fillRect/>
          </a:stretch>
        </p:blipFill>
        <p:spPr>
          <a:xfrm>
            <a:off x="5439965" y="2604303"/>
            <a:ext cx="3003518" cy="1154024"/>
          </a:xfrm>
          <a:prstGeom prst="rect">
            <a:avLst/>
          </a:prstGeom>
          <a:noFill/>
          <a:ln>
            <a:noFill/>
          </a:ln>
        </p:spPr>
      </p:pic>
      <p:pic>
        <p:nvPicPr>
          <p:cNvPr id="924" name="Google Shape;924;p50"/>
          <p:cNvPicPr preferRelativeResize="0"/>
          <p:nvPr/>
        </p:nvPicPr>
        <p:blipFill>
          <a:blip r:embed="rId4">
            <a:alphaModFix/>
          </a:blip>
          <a:stretch>
            <a:fillRect/>
          </a:stretch>
        </p:blipFill>
        <p:spPr>
          <a:xfrm>
            <a:off x="5617329" y="1481481"/>
            <a:ext cx="2648796" cy="95356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51"/>
          <p:cNvSpPr txBox="1">
            <a:spLocks noGrp="1"/>
          </p:cNvSpPr>
          <p:nvPr>
            <p:ph type="title"/>
          </p:nvPr>
        </p:nvSpPr>
        <p:spPr>
          <a:xfrm>
            <a:off x="940450" y="1512800"/>
            <a:ext cx="6477900" cy="1453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Questions?</a:t>
            </a:r>
            <a:endParaRPr/>
          </a:p>
        </p:txBody>
      </p:sp>
      <p:sp>
        <p:nvSpPr>
          <p:cNvPr id="930" name="Google Shape;930;p51"/>
          <p:cNvSpPr txBox="1">
            <a:spLocks noGrp="1"/>
          </p:cNvSpPr>
          <p:nvPr>
            <p:ph type="subTitle" idx="1"/>
          </p:nvPr>
        </p:nvSpPr>
        <p:spPr>
          <a:xfrm>
            <a:off x="940450" y="2966600"/>
            <a:ext cx="4872900" cy="67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Thank you for listening!</a:t>
            </a:r>
            <a:endParaRPr/>
          </a:p>
        </p:txBody>
      </p:sp>
      <p:grpSp>
        <p:nvGrpSpPr>
          <p:cNvPr id="931" name="Google Shape;931;p51"/>
          <p:cNvGrpSpPr/>
          <p:nvPr/>
        </p:nvGrpSpPr>
        <p:grpSpPr>
          <a:xfrm>
            <a:off x="6772800" y="-50"/>
            <a:ext cx="3311110" cy="5143607"/>
            <a:chOff x="6111675" y="0"/>
            <a:chExt cx="3311110" cy="5143607"/>
          </a:xfrm>
        </p:grpSpPr>
        <p:sp>
          <p:nvSpPr>
            <p:cNvPr id="932" name="Google Shape;932;p51"/>
            <p:cNvSpPr/>
            <p:nvPr/>
          </p:nvSpPr>
          <p:spPr>
            <a:xfrm rot="10800000">
              <a:off x="6111675" y="0"/>
              <a:ext cx="3035554" cy="5143607"/>
            </a:xfrm>
            <a:custGeom>
              <a:avLst/>
              <a:gdLst/>
              <a:ahLst/>
              <a:cxnLst/>
              <a:rect l="l" t="t" r="r" b="b"/>
              <a:pathLst>
                <a:path w="106259" h="180051" extrusionOk="0">
                  <a:moveTo>
                    <a:pt x="1" y="1"/>
                  </a:moveTo>
                  <a:lnTo>
                    <a:pt x="1" y="180051"/>
                  </a:lnTo>
                  <a:lnTo>
                    <a:pt x="75093" y="180051"/>
                  </a:lnTo>
                  <a:cubicBezTo>
                    <a:pt x="95208" y="164112"/>
                    <a:pt x="106259" y="143094"/>
                    <a:pt x="85209" y="117825"/>
                  </a:cubicBezTo>
                  <a:cubicBezTo>
                    <a:pt x="48190" y="73387"/>
                    <a:pt x="25491" y="37140"/>
                    <a:pt x="40343" y="1"/>
                  </a:cubicBezTo>
                  <a:close/>
                </a:path>
              </a:pathLst>
            </a:custGeom>
            <a:solidFill>
              <a:schemeClr val="lt2"/>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51"/>
            <p:cNvSpPr/>
            <p:nvPr/>
          </p:nvSpPr>
          <p:spPr>
            <a:xfrm flipH="1">
              <a:off x="7018887" y="0"/>
              <a:ext cx="2403898" cy="5143607"/>
            </a:xfrm>
            <a:custGeom>
              <a:avLst/>
              <a:gdLst/>
              <a:ahLst/>
              <a:cxnLst/>
              <a:rect l="l" t="t" r="r" b="b"/>
              <a:pathLst>
                <a:path w="84148" h="180051" extrusionOk="0">
                  <a:moveTo>
                    <a:pt x="9647" y="1"/>
                  </a:moveTo>
                  <a:lnTo>
                    <a:pt x="9647" y="180051"/>
                  </a:lnTo>
                  <a:lnTo>
                    <a:pt x="84148" y="180051"/>
                  </a:lnTo>
                  <a:cubicBezTo>
                    <a:pt x="83892" y="172007"/>
                    <a:pt x="80486" y="163357"/>
                    <a:pt x="72809" y="154142"/>
                  </a:cubicBezTo>
                  <a:cubicBezTo>
                    <a:pt x="23916" y="95450"/>
                    <a:pt x="0" y="51048"/>
                    <a:pt x="54597" y="1"/>
                  </a:cubicBezTo>
                  <a:close/>
                </a:path>
              </a:pathLst>
            </a:custGeom>
            <a:solidFill>
              <a:schemeClr val="accent2"/>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934" name="Google Shape;934;p51"/>
          <p:cNvCxnSpPr/>
          <p:nvPr/>
        </p:nvCxnSpPr>
        <p:spPr>
          <a:xfrm>
            <a:off x="2993500" y="2818750"/>
            <a:ext cx="766800" cy="0"/>
          </a:xfrm>
          <a:prstGeom prst="straightConnector1">
            <a:avLst/>
          </a:prstGeom>
          <a:noFill/>
          <a:ln w="19050" cap="flat" cmpd="sng">
            <a:solidFill>
              <a:schemeClr val="accent2"/>
            </a:solidFill>
            <a:prstDash val="solid"/>
            <a:round/>
            <a:headEnd type="none" w="med" len="med"/>
            <a:tailEnd type="none" w="med" len="med"/>
          </a:ln>
        </p:spPr>
      </p:cxnSp>
      <p:sp>
        <p:nvSpPr>
          <p:cNvPr id="935" name="Google Shape;935;p5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4"/>
          <p:cNvSpPr txBox="1">
            <a:spLocks noGrp="1"/>
          </p:cNvSpPr>
          <p:nvPr>
            <p:ph type="subTitle" idx="3"/>
          </p:nvPr>
        </p:nvSpPr>
        <p:spPr>
          <a:xfrm>
            <a:off x="2773513" y="3596640"/>
            <a:ext cx="2050200" cy="39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a:t>Daniel </a:t>
            </a:r>
            <a:endParaRPr sz="2000"/>
          </a:p>
          <a:p>
            <a:pPr marL="0" lvl="0" indent="0" algn="l" rtl="0">
              <a:spcBef>
                <a:spcPts val="0"/>
              </a:spcBef>
              <a:spcAft>
                <a:spcPts val="0"/>
              </a:spcAft>
              <a:buNone/>
            </a:pPr>
            <a:r>
              <a:rPr lang="en" sz="2000"/>
              <a:t>Stoiber</a:t>
            </a:r>
            <a:endParaRPr sz="2000"/>
          </a:p>
        </p:txBody>
      </p:sp>
      <p:sp>
        <p:nvSpPr>
          <p:cNvPr id="290" name="Google Shape;290;p34"/>
          <p:cNvSpPr txBox="1">
            <a:spLocks noGrp="1"/>
          </p:cNvSpPr>
          <p:nvPr>
            <p:ph type="subTitle" idx="4"/>
          </p:nvPr>
        </p:nvSpPr>
        <p:spPr>
          <a:xfrm>
            <a:off x="637025" y="3596640"/>
            <a:ext cx="2050200" cy="39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a:t>Ansel </a:t>
            </a:r>
            <a:endParaRPr sz="2000"/>
          </a:p>
          <a:p>
            <a:pPr marL="0" lvl="0" indent="0" algn="l" rtl="0">
              <a:spcBef>
                <a:spcPts val="0"/>
              </a:spcBef>
              <a:spcAft>
                <a:spcPts val="0"/>
              </a:spcAft>
              <a:buNone/>
            </a:pPr>
            <a:r>
              <a:rPr lang="en" sz="2000"/>
              <a:t>Chang</a:t>
            </a:r>
            <a:endParaRPr sz="2000"/>
          </a:p>
        </p:txBody>
      </p:sp>
      <p:sp>
        <p:nvSpPr>
          <p:cNvPr id="291" name="Google Shape;291;p3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team</a:t>
            </a:r>
            <a:endParaRPr/>
          </a:p>
        </p:txBody>
      </p:sp>
      <p:sp>
        <p:nvSpPr>
          <p:cNvPr id="292" name="Google Shape;292;p34"/>
          <p:cNvSpPr txBox="1">
            <a:spLocks noGrp="1"/>
          </p:cNvSpPr>
          <p:nvPr>
            <p:ph type="subTitle" idx="1"/>
          </p:nvPr>
        </p:nvSpPr>
        <p:spPr>
          <a:xfrm>
            <a:off x="2773520" y="3908150"/>
            <a:ext cx="2050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Computer Science, 2025</a:t>
            </a:r>
            <a:endParaRPr/>
          </a:p>
        </p:txBody>
      </p:sp>
      <p:sp>
        <p:nvSpPr>
          <p:cNvPr id="293" name="Google Shape;293;p34"/>
          <p:cNvSpPr txBox="1">
            <a:spLocks noGrp="1"/>
          </p:cNvSpPr>
          <p:nvPr>
            <p:ph type="subTitle" idx="2"/>
          </p:nvPr>
        </p:nvSpPr>
        <p:spPr>
          <a:xfrm>
            <a:off x="637209" y="3908150"/>
            <a:ext cx="2050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Computer Science, 2025</a:t>
            </a:r>
            <a:endParaRPr/>
          </a:p>
        </p:txBody>
      </p:sp>
      <p:sp>
        <p:nvSpPr>
          <p:cNvPr id="294" name="Google Shape;294;p34"/>
          <p:cNvSpPr txBox="1">
            <a:spLocks noGrp="1"/>
          </p:cNvSpPr>
          <p:nvPr>
            <p:ph type="subTitle" idx="3"/>
          </p:nvPr>
        </p:nvSpPr>
        <p:spPr>
          <a:xfrm>
            <a:off x="7056775" y="3596640"/>
            <a:ext cx="2050200" cy="39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a:t>Pedro </a:t>
            </a:r>
            <a:endParaRPr sz="2000"/>
          </a:p>
          <a:p>
            <a:pPr marL="0" lvl="0" indent="0" algn="l" rtl="0">
              <a:spcBef>
                <a:spcPts val="0"/>
              </a:spcBef>
              <a:spcAft>
                <a:spcPts val="0"/>
              </a:spcAft>
              <a:buNone/>
            </a:pPr>
            <a:r>
              <a:rPr lang="en" sz="2000"/>
              <a:t>Leão</a:t>
            </a:r>
            <a:endParaRPr sz="2000"/>
          </a:p>
        </p:txBody>
      </p:sp>
      <p:sp>
        <p:nvSpPr>
          <p:cNvPr id="295" name="Google Shape;295;p34"/>
          <p:cNvSpPr txBox="1">
            <a:spLocks noGrp="1"/>
          </p:cNvSpPr>
          <p:nvPr>
            <p:ph type="subTitle" idx="4"/>
          </p:nvPr>
        </p:nvSpPr>
        <p:spPr>
          <a:xfrm>
            <a:off x="4920275" y="3596640"/>
            <a:ext cx="2050200" cy="39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a:t>Lorenzo </a:t>
            </a:r>
            <a:endParaRPr sz="2000"/>
          </a:p>
          <a:p>
            <a:pPr marL="0" lvl="0" indent="0" algn="l" rtl="0">
              <a:spcBef>
                <a:spcPts val="0"/>
              </a:spcBef>
              <a:spcAft>
                <a:spcPts val="0"/>
              </a:spcAft>
              <a:buNone/>
            </a:pPr>
            <a:r>
              <a:rPr lang="en" sz="2000"/>
              <a:t>Manfredi Segato</a:t>
            </a:r>
            <a:endParaRPr sz="2000"/>
          </a:p>
        </p:txBody>
      </p:sp>
      <p:sp>
        <p:nvSpPr>
          <p:cNvPr id="296" name="Google Shape;296;p34"/>
          <p:cNvSpPr txBox="1">
            <a:spLocks noGrp="1"/>
          </p:cNvSpPr>
          <p:nvPr>
            <p:ph type="subTitle" idx="1"/>
          </p:nvPr>
        </p:nvSpPr>
        <p:spPr>
          <a:xfrm>
            <a:off x="7056782" y="3908150"/>
            <a:ext cx="2050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Science, 2025</a:t>
            </a:r>
            <a:endParaRPr/>
          </a:p>
        </p:txBody>
      </p:sp>
      <p:sp>
        <p:nvSpPr>
          <p:cNvPr id="297" name="Google Shape;297;p34"/>
          <p:cNvSpPr txBox="1">
            <a:spLocks noGrp="1"/>
          </p:cNvSpPr>
          <p:nvPr>
            <p:ph type="subTitle" idx="2"/>
          </p:nvPr>
        </p:nvSpPr>
        <p:spPr>
          <a:xfrm>
            <a:off x="4920459" y="3908150"/>
            <a:ext cx="2050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Robotics Engineering, Computer Science, 2025</a:t>
            </a:r>
            <a:endParaRPr/>
          </a:p>
        </p:txBody>
      </p:sp>
      <p:pic>
        <p:nvPicPr>
          <p:cNvPr id="298" name="Google Shape;298;p34"/>
          <p:cNvPicPr preferRelativeResize="0"/>
          <p:nvPr/>
        </p:nvPicPr>
        <p:blipFill rotWithShape="1">
          <a:blip r:embed="rId3">
            <a:alphaModFix/>
          </a:blip>
          <a:srcRect l="5030" t="7269" r="32477" b="45680"/>
          <a:stretch/>
        </p:blipFill>
        <p:spPr>
          <a:xfrm>
            <a:off x="2879425" y="1360212"/>
            <a:ext cx="1730926" cy="1730898"/>
          </a:xfrm>
          <a:prstGeom prst="rect">
            <a:avLst/>
          </a:prstGeom>
          <a:noFill/>
          <a:ln>
            <a:noFill/>
          </a:ln>
          <a:effectLst>
            <a:outerShdw dist="57150" dir="2700000" algn="bl" rotWithShape="0">
              <a:schemeClr val="dk1"/>
            </a:outerShdw>
          </a:effectLst>
        </p:spPr>
      </p:pic>
      <p:pic>
        <p:nvPicPr>
          <p:cNvPr id="299" name="Google Shape;299;p34"/>
          <p:cNvPicPr preferRelativeResize="0"/>
          <p:nvPr/>
        </p:nvPicPr>
        <p:blipFill>
          <a:blip r:embed="rId4"/>
          <a:srcRect/>
          <a:stretch/>
        </p:blipFill>
        <p:spPr>
          <a:xfrm>
            <a:off x="738525" y="1360200"/>
            <a:ext cx="1730925" cy="1730925"/>
          </a:xfrm>
          <a:prstGeom prst="rect">
            <a:avLst/>
          </a:prstGeom>
          <a:noFill/>
          <a:ln>
            <a:noFill/>
          </a:ln>
          <a:effectLst>
            <a:outerShdw dist="57150" dir="2700000" algn="bl" rotWithShape="0">
              <a:schemeClr val="dk1"/>
            </a:outerShdw>
          </a:effectLst>
        </p:spPr>
      </p:pic>
      <p:pic>
        <p:nvPicPr>
          <p:cNvPr id="300" name="Google Shape;300;p34"/>
          <p:cNvPicPr preferRelativeResize="0"/>
          <p:nvPr/>
        </p:nvPicPr>
        <p:blipFill rotWithShape="1">
          <a:blip r:embed="rId5">
            <a:alphaModFix/>
          </a:blip>
          <a:srcRect l="21270" t="14930" r="8760" b="14937"/>
          <a:stretch/>
        </p:blipFill>
        <p:spPr>
          <a:xfrm>
            <a:off x="7162674" y="1360201"/>
            <a:ext cx="1730924" cy="1730923"/>
          </a:xfrm>
          <a:prstGeom prst="rect">
            <a:avLst/>
          </a:prstGeom>
          <a:noFill/>
          <a:ln>
            <a:noFill/>
          </a:ln>
          <a:effectLst>
            <a:outerShdw dist="57150" dir="2700000" algn="bl" rotWithShape="0">
              <a:schemeClr val="dk1"/>
            </a:outerShdw>
          </a:effectLst>
        </p:spPr>
      </p:pic>
      <p:pic>
        <p:nvPicPr>
          <p:cNvPr id="301" name="Google Shape;301;p34"/>
          <p:cNvPicPr preferRelativeResize="0"/>
          <p:nvPr/>
        </p:nvPicPr>
        <p:blipFill rotWithShape="1">
          <a:blip r:embed="rId6">
            <a:alphaModFix/>
          </a:blip>
          <a:srcRect/>
          <a:stretch/>
        </p:blipFill>
        <p:spPr>
          <a:xfrm>
            <a:off x="5020325" y="1360201"/>
            <a:ext cx="1730925" cy="1730925"/>
          </a:xfrm>
          <a:prstGeom prst="rect">
            <a:avLst/>
          </a:prstGeom>
          <a:noFill/>
          <a:ln>
            <a:noFill/>
          </a:ln>
          <a:effectLst>
            <a:outerShdw dist="57150" dir="2700000" algn="bl" rotWithShape="0">
              <a:schemeClr val="dk1"/>
            </a:outerShdw>
          </a:effectLst>
        </p:spPr>
      </p:pic>
      <p:sp>
        <p:nvSpPr>
          <p:cNvPr id="302" name="Google Shape;302;p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5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System Architecture</a:t>
            </a:r>
            <a:endParaRPr/>
          </a:p>
        </p:txBody>
      </p:sp>
      <p:sp>
        <p:nvSpPr>
          <p:cNvPr id="941" name="Google Shape;941;p5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20</a:t>
            </a:fld>
            <a:endParaRPr/>
          </a:p>
        </p:txBody>
      </p:sp>
      <p:pic>
        <p:nvPicPr>
          <p:cNvPr id="942" name="Google Shape;942;p52"/>
          <p:cNvPicPr preferRelativeResize="0"/>
          <p:nvPr/>
        </p:nvPicPr>
        <p:blipFill>
          <a:blip r:embed="rId3">
            <a:alphaModFix/>
          </a:blip>
          <a:stretch>
            <a:fillRect/>
          </a:stretch>
        </p:blipFill>
        <p:spPr>
          <a:xfrm>
            <a:off x="1122150" y="1134048"/>
            <a:ext cx="6899700" cy="3882600"/>
          </a:xfrm>
          <a:prstGeom prst="roundRect">
            <a:avLst>
              <a:gd name="adj" fmla="val 4152"/>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p5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User Experience Flowchart</a:t>
            </a:r>
            <a:endParaRPr dirty="0"/>
          </a:p>
        </p:txBody>
      </p:sp>
      <p:sp>
        <p:nvSpPr>
          <p:cNvPr id="948" name="Google Shape;948;p5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21</a:t>
            </a:fld>
            <a:endParaRPr/>
          </a:p>
        </p:txBody>
      </p:sp>
      <p:pic>
        <p:nvPicPr>
          <p:cNvPr id="949" name="Google Shape;949;p53"/>
          <p:cNvPicPr preferRelativeResize="0"/>
          <p:nvPr/>
        </p:nvPicPr>
        <p:blipFill rotWithShape="1">
          <a:blip r:embed="rId3">
            <a:alphaModFix/>
          </a:blip>
          <a:srcRect t="5666" b="5657"/>
          <a:stretch/>
        </p:blipFill>
        <p:spPr>
          <a:xfrm>
            <a:off x="2910077" y="1106500"/>
            <a:ext cx="3323700" cy="3879600"/>
          </a:xfrm>
          <a:prstGeom prst="roundRect">
            <a:avLst>
              <a:gd name="adj" fmla="val 3901"/>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953"/>
        <p:cNvGrpSpPr/>
        <p:nvPr/>
      </p:nvGrpSpPr>
      <p:grpSpPr>
        <a:xfrm>
          <a:off x="0" y="0"/>
          <a:ext cx="0" cy="0"/>
          <a:chOff x="0" y="0"/>
          <a:chExt cx="0" cy="0"/>
        </a:xfrm>
      </p:grpSpPr>
      <p:sp>
        <p:nvSpPr>
          <p:cNvPr id="954" name="Google Shape;954;p54"/>
          <p:cNvSpPr txBox="1">
            <a:spLocks noGrp="1"/>
          </p:cNvSpPr>
          <p:nvPr>
            <p:ph type="body" idx="1"/>
          </p:nvPr>
        </p:nvSpPr>
        <p:spPr>
          <a:xfrm>
            <a:off x="652750" y="1043850"/>
            <a:ext cx="7594800" cy="3055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800">
              <a:latin typeface="Roboto"/>
              <a:ea typeface="Roboto"/>
              <a:cs typeface="Roboto"/>
              <a:sym typeface="Roboto"/>
            </a:endParaRPr>
          </a:p>
          <a:p>
            <a:pPr marL="241300" lvl="0" indent="-241300" algn="l" rtl="0">
              <a:lnSpc>
                <a:spcPct val="115000"/>
              </a:lnSpc>
              <a:spcBef>
                <a:spcPts val="1200"/>
              </a:spcBef>
              <a:spcAft>
                <a:spcPts val="0"/>
              </a:spcAft>
              <a:buClr>
                <a:schemeClr val="dk1"/>
              </a:buClr>
              <a:buSzPts val="1800"/>
              <a:buFont typeface="Roboto"/>
              <a:buChar char="●"/>
            </a:pPr>
            <a:r>
              <a:rPr lang="en" sz="1800">
                <a:latin typeface="Roboto"/>
                <a:ea typeface="Roboto"/>
                <a:cs typeface="Roboto"/>
                <a:sym typeface="Roboto"/>
              </a:rPr>
              <a:t>Chaffey, Dave, and Mark Patron. “From Web Analytics to Digital Marketing Optimization: Increasing the Commercial Value of Digital Analytics.” Journal of Direct, Data and Digital Marketing Practice, vol. 14, no. 1, July 2012, pp. 30–45, https://doi.org/10.1057/dddmp.2012.20. </a:t>
            </a:r>
            <a:endParaRPr sz="1800">
              <a:latin typeface="Roboto"/>
              <a:ea typeface="Roboto"/>
              <a:cs typeface="Roboto"/>
              <a:sym typeface="Roboto"/>
            </a:endParaRPr>
          </a:p>
          <a:p>
            <a:pPr marL="241300" lvl="0" indent="-241300" algn="l" rtl="0">
              <a:lnSpc>
                <a:spcPct val="115000"/>
              </a:lnSpc>
              <a:spcBef>
                <a:spcPts val="0"/>
              </a:spcBef>
              <a:spcAft>
                <a:spcPts val="0"/>
              </a:spcAft>
              <a:buClr>
                <a:schemeClr val="dk1"/>
              </a:buClr>
              <a:buSzPts val="1800"/>
              <a:buFont typeface="Roboto"/>
              <a:buChar char="●"/>
            </a:pPr>
            <a:r>
              <a:rPr lang="en" sz="1800">
                <a:latin typeface="Roboto"/>
                <a:ea typeface="Roboto"/>
                <a:cs typeface="Roboto"/>
                <a:sym typeface="Roboto"/>
              </a:rPr>
              <a:t>Fan, Weiguo, and Michael D. Gordon. “The Power of Social Media Analytics.” Communications of the ACM, vol. 57, no. 6, 2014, pp. 74–81, https://doi.org/10.1145/2602574. </a:t>
            </a:r>
            <a:endParaRPr sz="1800">
              <a:latin typeface="Roboto"/>
              <a:ea typeface="Roboto"/>
              <a:cs typeface="Roboto"/>
              <a:sym typeface="Roboto"/>
            </a:endParaRPr>
          </a:p>
          <a:p>
            <a:pPr marL="0" lvl="0" indent="0" algn="l" rtl="0">
              <a:lnSpc>
                <a:spcPct val="115000"/>
              </a:lnSpc>
              <a:spcBef>
                <a:spcPts val="1200"/>
              </a:spcBef>
              <a:spcAft>
                <a:spcPts val="0"/>
              </a:spcAft>
              <a:buNone/>
            </a:pPr>
            <a:endParaRPr sz="1800">
              <a:latin typeface="Roboto"/>
              <a:ea typeface="Roboto"/>
              <a:cs typeface="Roboto"/>
              <a:sym typeface="Roboto"/>
            </a:endParaRPr>
          </a:p>
          <a:p>
            <a:pPr marL="0" lvl="0" indent="0" algn="l" rtl="0">
              <a:lnSpc>
                <a:spcPct val="115000"/>
              </a:lnSpc>
              <a:spcBef>
                <a:spcPts val="1200"/>
              </a:spcBef>
              <a:spcAft>
                <a:spcPts val="0"/>
              </a:spcAft>
              <a:buNone/>
            </a:pPr>
            <a:endParaRPr sz="1800">
              <a:latin typeface="Roboto"/>
              <a:ea typeface="Roboto"/>
              <a:cs typeface="Roboto"/>
              <a:sym typeface="Roboto"/>
            </a:endParaRPr>
          </a:p>
          <a:p>
            <a:pPr marL="241300" lvl="0" indent="-203200" algn="l" rtl="0">
              <a:spcBef>
                <a:spcPts val="1200"/>
              </a:spcBef>
              <a:spcAft>
                <a:spcPts val="0"/>
              </a:spcAft>
              <a:buSzPts val="1200"/>
              <a:buChar char="●"/>
            </a:pPr>
            <a:endParaRPr/>
          </a:p>
          <a:p>
            <a:pPr marL="0" lvl="0" indent="0" algn="l" rtl="0">
              <a:spcBef>
                <a:spcPts val="300"/>
              </a:spcBef>
              <a:spcAft>
                <a:spcPts val="0"/>
              </a:spcAft>
              <a:buNone/>
            </a:pPr>
            <a:endParaRPr sz="1100"/>
          </a:p>
          <a:p>
            <a:pPr marL="0" lvl="0" indent="0" algn="l" rtl="0">
              <a:spcBef>
                <a:spcPts val="0"/>
              </a:spcBef>
              <a:spcAft>
                <a:spcPts val="0"/>
              </a:spcAft>
              <a:buNone/>
            </a:pPr>
            <a:r>
              <a:rPr lang="en" sz="1800">
                <a:latin typeface="Anek Latin Medium"/>
                <a:ea typeface="Anek Latin Medium"/>
                <a:cs typeface="Anek Latin Medium"/>
                <a:sym typeface="Anek Latin Medium"/>
              </a:rPr>
              <a:t>Icons</a:t>
            </a:r>
            <a:endParaRPr sz="1800">
              <a:latin typeface="Anek Latin Medium"/>
              <a:ea typeface="Anek Latin Medium"/>
              <a:cs typeface="Anek Latin Medium"/>
              <a:sym typeface="Anek Latin Medium"/>
            </a:endParaRPr>
          </a:p>
          <a:p>
            <a:pPr marL="228600" lvl="0" indent="-196850" algn="l" rtl="0">
              <a:spcBef>
                <a:spcPts val="300"/>
              </a:spcBef>
              <a:spcAft>
                <a:spcPts val="0"/>
              </a:spcAft>
              <a:buSzPts val="1300"/>
              <a:buChar char="●"/>
            </a:pPr>
            <a:r>
              <a:rPr lang="en" sz="1200" u="sng">
                <a:solidFill>
                  <a:schemeClr val="hlink"/>
                </a:solidFill>
                <a:hlinkClick r:id="rId3"/>
              </a:rPr>
              <a:t>Icon Pack: SEO and SEM Lineal</a:t>
            </a:r>
            <a:endParaRPr sz="1200"/>
          </a:p>
        </p:txBody>
      </p:sp>
      <p:sp>
        <p:nvSpPr>
          <p:cNvPr id="955" name="Google Shape;955;p5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Bibliography</a:t>
            </a:r>
            <a:endParaRPr/>
          </a:p>
        </p:txBody>
      </p:sp>
      <p:sp>
        <p:nvSpPr>
          <p:cNvPr id="956" name="Google Shape;956;p5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981"/>
        <p:cNvGrpSpPr/>
        <p:nvPr/>
      </p:nvGrpSpPr>
      <p:grpSpPr>
        <a:xfrm>
          <a:off x="0" y="0"/>
          <a:ext cx="0" cy="0"/>
          <a:chOff x="0" y="0"/>
          <a:chExt cx="0" cy="0"/>
        </a:xfrm>
      </p:grpSpPr>
      <p:sp>
        <p:nvSpPr>
          <p:cNvPr id="982" name="Google Shape;982;p56"/>
          <p:cNvSpPr/>
          <p:nvPr/>
        </p:nvSpPr>
        <p:spPr>
          <a:xfrm>
            <a:off x="4334798" y="1529927"/>
            <a:ext cx="4412400" cy="3267600"/>
          </a:xfrm>
          <a:prstGeom prst="round2DiagRect">
            <a:avLst>
              <a:gd name="adj1" fmla="val 16667"/>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6"/>
          <p:cNvSpPr txBox="1">
            <a:spLocks noGrp="1"/>
          </p:cNvSpPr>
          <p:nvPr>
            <p:ph type="title"/>
          </p:nvPr>
        </p:nvSpPr>
        <p:spPr>
          <a:xfrm>
            <a:off x="1063425" y="1640388"/>
            <a:ext cx="2735700" cy="1133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Computer mockup</a:t>
            </a:r>
            <a:endParaRPr/>
          </a:p>
        </p:txBody>
      </p:sp>
      <p:sp>
        <p:nvSpPr>
          <p:cNvPr id="984" name="Google Shape;984;p56"/>
          <p:cNvSpPr txBox="1">
            <a:spLocks noGrp="1"/>
          </p:cNvSpPr>
          <p:nvPr>
            <p:ph type="subTitle" idx="1"/>
          </p:nvPr>
        </p:nvSpPr>
        <p:spPr>
          <a:xfrm>
            <a:off x="1063425" y="2697913"/>
            <a:ext cx="2735700" cy="80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preview of our social media </a:t>
            </a:r>
            <a:endParaRPr/>
          </a:p>
          <a:p>
            <a:pPr marL="0" lvl="0" indent="0" algn="l" rtl="0">
              <a:spcBef>
                <a:spcPts val="0"/>
              </a:spcBef>
              <a:spcAft>
                <a:spcPts val="0"/>
              </a:spcAft>
              <a:buNone/>
            </a:pPr>
            <a:r>
              <a:rPr lang="en"/>
              <a:t>metrics dashboard.</a:t>
            </a:r>
            <a:endParaRPr/>
          </a:p>
        </p:txBody>
      </p:sp>
      <p:grpSp>
        <p:nvGrpSpPr>
          <p:cNvPr id="985" name="Google Shape;985;p56"/>
          <p:cNvGrpSpPr/>
          <p:nvPr/>
        </p:nvGrpSpPr>
        <p:grpSpPr>
          <a:xfrm>
            <a:off x="3480866" y="514016"/>
            <a:ext cx="4715608" cy="3198049"/>
            <a:chOff x="331763" y="414153"/>
            <a:chExt cx="6903246" cy="5019697"/>
          </a:xfrm>
        </p:grpSpPr>
        <p:sp>
          <p:nvSpPr>
            <p:cNvPr id="986" name="Google Shape;986;p56"/>
            <p:cNvSpPr/>
            <p:nvPr/>
          </p:nvSpPr>
          <p:spPr>
            <a:xfrm>
              <a:off x="2953125" y="4725150"/>
              <a:ext cx="1660725" cy="708700"/>
            </a:xfrm>
            <a:custGeom>
              <a:avLst/>
              <a:gdLst/>
              <a:ahLst/>
              <a:cxnLst/>
              <a:rect l="l" t="t" r="r" b="b"/>
              <a:pathLst>
                <a:path w="66429" h="28348" extrusionOk="0">
                  <a:moveTo>
                    <a:pt x="6889" y="1"/>
                  </a:moveTo>
                  <a:lnTo>
                    <a:pt x="1" y="28347"/>
                  </a:lnTo>
                  <a:lnTo>
                    <a:pt x="66429" y="28347"/>
                  </a:lnTo>
                  <a:lnTo>
                    <a:pt x="59475" y="1"/>
                  </a:lnTo>
                  <a:lnTo>
                    <a:pt x="33182" y="464"/>
                  </a:lnTo>
                  <a:lnTo>
                    <a:pt x="6889" y="1"/>
                  </a:ln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6"/>
            <p:cNvSpPr/>
            <p:nvPr/>
          </p:nvSpPr>
          <p:spPr>
            <a:xfrm>
              <a:off x="331763" y="414153"/>
              <a:ext cx="6903246" cy="4353879"/>
            </a:xfrm>
            <a:custGeom>
              <a:avLst/>
              <a:gdLst/>
              <a:ahLst/>
              <a:cxnLst/>
              <a:rect l="l" t="t" r="r" b="b"/>
              <a:pathLst>
                <a:path w="248162" h="181204" extrusionOk="0">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56"/>
            <p:cNvSpPr/>
            <p:nvPr/>
          </p:nvSpPr>
          <p:spPr>
            <a:xfrm>
              <a:off x="2772650" y="5206975"/>
              <a:ext cx="2020025" cy="226875"/>
            </a:xfrm>
            <a:custGeom>
              <a:avLst/>
              <a:gdLst/>
              <a:ahLst/>
              <a:cxnLst/>
              <a:rect l="l" t="t" r="r" b="b"/>
              <a:pathLst>
                <a:path w="80801" h="9075" extrusionOk="0">
                  <a:moveTo>
                    <a:pt x="4571" y="1"/>
                  </a:moveTo>
                  <a:cubicBezTo>
                    <a:pt x="2054" y="1"/>
                    <a:pt x="1" y="2054"/>
                    <a:pt x="1" y="4570"/>
                  </a:cubicBezTo>
                  <a:cubicBezTo>
                    <a:pt x="1" y="7021"/>
                    <a:pt x="2054" y="9074"/>
                    <a:pt x="4571" y="9074"/>
                  </a:cubicBezTo>
                  <a:lnTo>
                    <a:pt x="76297" y="9074"/>
                  </a:lnTo>
                  <a:cubicBezTo>
                    <a:pt x="78814" y="9074"/>
                    <a:pt x="80801" y="7021"/>
                    <a:pt x="80801" y="4570"/>
                  </a:cubicBezTo>
                  <a:cubicBezTo>
                    <a:pt x="80801" y="2054"/>
                    <a:pt x="78814" y="1"/>
                    <a:pt x="76297" y="1"/>
                  </a:cubicBez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89" name="Google Shape;989;p56"/>
          <p:cNvPicPr preferRelativeResize="0"/>
          <p:nvPr/>
        </p:nvPicPr>
        <p:blipFill rotWithShape="1">
          <a:blip r:embed="rId3">
            <a:alphaModFix/>
          </a:blip>
          <a:srcRect t="9414" b="9422"/>
          <a:stretch/>
        </p:blipFill>
        <p:spPr>
          <a:xfrm>
            <a:off x="3607063" y="632158"/>
            <a:ext cx="4462587" cy="2538738"/>
          </a:xfrm>
          <a:prstGeom prst="rect">
            <a:avLst/>
          </a:prstGeom>
          <a:noFill/>
          <a:ln w="9525" cap="flat" cmpd="sng">
            <a:solidFill>
              <a:schemeClr val="lt1"/>
            </a:solidFill>
            <a:prstDash val="solid"/>
            <a:round/>
            <a:headEnd type="none" w="sm" len="sm"/>
            <a:tailEnd type="none" w="sm" len="sm"/>
          </a:ln>
        </p:spPr>
      </p:pic>
      <p:sp>
        <p:nvSpPr>
          <p:cNvPr id="990" name="Google Shape;990;p5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994"/>
        <p:cNvGrpSpPr/>
        <p:nvPr/>
      </p:nvGrpSpPr>
      <p:grpSpPr>
        <a:xfrm>
          <a:off x="0" y="0"/>
          <a:ext cx="0" cy="0"/>
          <a:chOff x="0" y="0"/>
          <a:chExt cx="0" cy="0"/>
        </a:xfrm>
      </p:grpSpPr>
      <p:sp>
        <p:nvSpPr>
          <p:cNvPr id="995" name="Google Shape;995;p57"/>
          <p:cNvSpPr/>
          <p:nvPr/>
        </p:nvSpPr>
        <p:spPr>
          <a:xfrm>
            <a:off x="4407425" y="2053450"/>
            <a:ext cx="3212700" cy="2550600"/>
          </a:xfrm>
          <a:prstGeom prst="round2DiagRect">
            <a:avLst>
              <a:gd name="adj1" fmla="val 16667"/>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57"/>
          <p:cNvSpPr txBox="1">
            <a:spLocks noGrp="1"/>
          </p:cNvSpPr>
          <p:nvPr>
            <p:ph type="title"/>
          </p:nvPr>
        </p:nvSpPr>
        <p:spPr>
          <a:xfrm>
            <a:off x="1063425" y="1640388"/>
            <a:ext cx="2735700" cy="1133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Phone mockup</a:t>
            </a:r>
            <a:endParaRPr/>
          </a:p>
        </p:txBody>
      </p:sp>
      <p:sp>
        <p:nvSpPr>
          <p:cNvPr id="997" name="Google Shape;997;p57"/>
          <p:cNvSpPr txBox="1">
            <a:spLocks noGrp="1"/>
          </p:cNvSpPr>
          <p:nvPr>
            <p:ph type="subTitle" idx="1"/>
          </p:nvPr>
        </p:nvSpPr>
        <p:spPr>
          <a:xfrm>
            <a:off x="1063425" y="2697913"/>
            <a:ext cx="2735700" cy="80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sign-in page viewed from a mobile device.</a:t>
            </a:r>
            <a:endParaRPr/>
          </a:p>
        </p:txBody>
      </p:sp>
      <p:sp>
        <p:nvSpPr>
          <p:cNvPr id="998" name="Google Shape;998;p57"/>
          <p:cNvSpPr/>
          <p:nvPr/>
        </p:nvSpPr>
        <p:spPr>
          <a:xfrm>
            <a:off x="5181467" y="722031"/>
            <a:ext cx="1664618" cy="3176204"/>
          </a:xfrm>
          <a:custGeom>
            <a:avLst/>
            <a:gdLst/>
            <a:ahLst/>
            <a:cxnLst/>
            <a:rect l="l" t="t" r="r" b="b"/>
            <a:pathLst>
              <a:path w="84552" h="161331" extrusionOk="0">
                <a:moveTo>
                  <a:pt x="1" y="1"/>
                </a:moveTo>
                <a:lnTo>
                  <a:pt x="1" y="161331"/>
                </a:lnTo>
                <a:lnTo>
                  <a:pt x="84551" y="161331"/>
                </a:lnTo>
                <a:lnTo>
                  <a:pt x="845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9" name="Google Shape;999;p57"/>
          <p:cNvGrpSpPr/>
          <p:nvPr/>
        </p:nvGrpSpPr>
        <p:grpSpPr>
          <a:xfrm>
            <a:off x="5096289" y="539511"/>
            <a:ext cx="1834973" cy="3724678"/>
            <a:chOff x="5186401" y="494525"/>
            <a:chExt cx="1834973" cy="3724678"/>
          </a:xfrm>
        </p:grpSpPr>
        <p:sp>
          <p:nvSpPr>
            <p:cNvPr id="1000" name="Google Shape;1000;p57"/>
            <p:cNvSpPr/>
            <p:nvPr/>
          </p:nvSpPr>
          <p:spPr>
            <a:xfrm>
              <a:off x="5186401" y="494525"/>
              <a:ext cx="1834973" cy="3724678"/>
            </a:xfrm>
            <a:custGeom>
              <a:avLst/>
              <a:gdLst/>
              <a:ahLst/>
              <a:cxnLst/>
              <a:rect l="l" t="t" r="r" b="b"/>
              <a:pathLst>
                <a:path w="93205" h="189190" extrusionOk="0">
                  <a:moveTo>
                    <a:pt x="2870" y="0"/>
                  </a:moveTo>
                  <a:cubicBezTo>
                    <a:pt x="1280" y="0"/>
                    <a:pt x="0" y="1280"/>
                    <a:pt x="0" y="2914"/>
                  </a:cubicBezTo>
                  <a:lnTo>
                    <a:pt x="0" y="186320"/>
                  </a:lnTo>
                  <a:cubicBezTo>
                    <a:pt x="0" y="187909"/>
                    <a:pt x="1280" y="189190"/>
                    <a:pt x="2870" y="189190"/>
                  </a:cubicBezTo>
                  <a:lnTo>
                    <a:pt x="90334" y="189190"/>
                  </a:lnTo>
                  <a:cubicBezTo>
                    <a:pt x="91924" y="189190"/>
                    <a:pt x="93204" y="187909"/>
                    <a:pt x="93204" y="186320"/>
                  </a:cubicBezTo>
                  <a:lnTo>
                    <a:pt x="93204" y="2914"/>
                  </a:lnTo>
                  <a:cubicBezTo>
                    <a:pt x="93204" y="1280"/>
                    <a:pt x="91924" y="0"/>
                    <a:pt x="90334" y="0"/>
                  </a:cubicBez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57"/>
            <p:cNvSpPr/>
            <p:nvPr/>
          </p:nvSpPr>
          <p:spPr>
            <a:xfrm>
              <a:off x="5890455" y="3969678"/>
              <a:ext cx="458108" cy="154724"/>
            </a:xfrm>
            <a:custGeom>
              <a:avLst/>
              <a:gdLst/>
              <a:ahLst/>
              <a:cxnLst/>
              <a:rect l="l" t="t" r="r" b="b"/>
              <a:pathLst>
                <a:path w="23269" h="7859" extrusionOk="0">
                  <a:moveTo>
                    <a:pt x="796" y="0"/>
                  </a:moveTo>
                  <a:cubicBezTo>
                    <a:pt x="354" y="0"/>
                    <a:pt x="1" y="353"/>
                    <a:pt x="1" y="751"/>
                  </a:cubicBezTo>
                  <a:lnTo>
                    <a:pt x="1" y="7064"/>
                  </a:lnTo>
                  <a:cubicBezTo>
                    <a:pt x="1" y="7506"/>
                    <a:pt x="354" y="7859"/>
                    <a:pt x="796" y="7859"/>
                  </a:cubicBezTo>
                  <a:lnTo>
                    <a:pt x="22474" y="7859"/>
                  </a:lnTo>
                  <a:cubicBezTo>
                    <a:pt x="22916" y="7859"/>
                    <a:pt x="23269" y="7506"/>
                    <a:pt x="23269" y="7064"/>
                  </a:cubicBezTo>
                  <a:lnTo>
                    <a:pt x="23269" y="751"/>
                  </a:lnTo>
                  <a:cubicBezTo>
                    <a:pt x="23269" y="353"/>
                    <a:pt x="22916" y="0"/>
                    <a:pt x="22474" y="0"/>
                  </a:cubicBez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02" name="Google Shape;1002;p57"/>
          <p:cNvPicPr preferRelativeResize="0"/>
          <p:nvPr/>
        </p:nvPicPr>
        <p:blipFill rotWithShape="1">
          <a:blip r:embed="rId3">
            <a:alphaModFix/>
          </a:blip>
          <a:srcRect t="8213" b="8991"/>
          <a:stretch/>
        </p:blipFill>
        <p:spPr>
          <a:xfrm>
            <a:off x="5181475" y="691625"/>
            <a:ext cx="1664599" cy="3206598"/>
          </a:xfrm>
          <a:prstGeom prst="rect">
            <a:avLst/>
          </a:prstGeom>
          <a:noFill/>
          <a:ln w="9525" cap="flat" cmpd="sng">
            <a:solidFill>
              <a:schemeClr val="lt1"/>
            </a:solidFill>
            <a:prstDash val="solid"/>
            <a:round/>
            <a:headEnd type="none" w="sm" len="sm"/>
            <a:tailEnd type="none" w="sm" len="sm"/>
          </a:ln>
        </p:spPr>
      </p:pic>
      <p:sp>
        <p:nvSpPr>
          <p:cNvPr id="1003" name="Google Shape;1003;p5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Shape 960"/>
        <p:cNvGrpSpPr/>
        <p:nvPr/>
      </p:nvGrpSpPr>
      <p:grpSpPr>
        <a:xfrm>
          <a:off x="0" y="0"/>
          <a:ext cx="0" cy="0"/>
          <a:chOff x="0" y="0"/>
          <a:chExt cx="0" cy="0"/>
        </a:xfrm>
      </p:grpSpPr>
      <p:sp>
        <p:nvSpPr>
          <p:cNvPr id="961" name="Google Shape;961;p55"/>
          <p:cNvSpPr txBox="1">
            <a:spLocks noGrp="1"/>
          </p:cNvSpPr>
          <p:nvPr>
            <p:ph type="title"/>
          </p:nvPr>
        </p:nvSpPr>
        <p:spPr>
          <a:xfrm>
            <a:off x="713225"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Presentation Overview</a:t>
            </a:r>
            <a:endParaRPr/>
          </a:p>
        </p:txBody>
      </p:sp>
      <p:sp>
        <p:nvSpPr>
          <p:cNvPr id="962" name="Google Shape;962;p55"/>
          <p:cNvSpPr txBox="1">
            <a:spLocks noGrp="1"/>
          </p:cNvSpPr>
          <p:nvPr>
            <p:ph type="subTitle" idx="1"/>
          </p:nvPr>
        </p:nvSpPr>
        <p:spPr>
          <a:xfrm>
            <a:off x="1471125" y="1682611"/>
            <a:ext cx="2673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Background knowledge and The STC</a:t>
            </a:r>
            <a:endParaRPr/>
          </a:p>
        </p:txBody>
      </p:sp>
      <p:sp>
        <p:nvSpPr>
          <p:cNvPr id="963" name="Google Shape;963;p55"/>
          <p:cNvSpPr txBox="1">
            <a:spLocks noGrp="1"/>
          </p:cNvSpPr>
          <p:nvPr>
            <p:ph type="subTitle" idx="2"/>
          </p:nvPr>
        </p:nvSpPr>
        <p:spPr>
          <a:xfrm>
            <a:off x="1471125" y="2810829"/>
            <a:ext cx="2673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process of designing a solution</a:t>
            </a:r>
            <a:endParaRPr/>
          </a:p>
        </p:txBody>
      </p:sp>
      <p:sp>
        <p:nvSpPr>
          <p:cNvPr id="964" name="Google Shape;964;p55"/>
          <p:cNvSpPr txBox="1">
            <a:spLocks noGrp="1"/>
          </p:cNvSpPr>
          <p:nvPr>
            <p:ph type="subTitle" idx="3"/>
          </p:nvPr>
        </p:nvSpPr>
        <p:spPr>
          <a:xfrm>
            <a:off x="1471125" y="4064061"/>
            <a:ext cx="2673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Development procedure of the webapp</a:t>
            </a:r>
            <a:endParaRPr/>
          </a:p>
        </p:txBody>
      </p:sp>
      <p:sp>
        <p:nvSpPr>
          <p:cNvPr id="965" name="Google Shape;965;p55"/>
          <p:cNvSpPr txBox="1">
            <a:spLocks noGrp="1"/>
          </p:cNvSpPr>
          <p:nvPr>
            <p:ph type="title" idx="4"/>
          </p:nvPr>
        </p:nvSpPr>
        <p:spPr>
          <a:xfrm>
            <a:off x="713225" y="1383950"/>
            <a:ext cx="757800" cy="8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966" name="Google Shape;966;p55"/>
          <p:cNvSpPr txBox="1">
            <a:spLocks noGrp="1"/>
          </p:cNvSpPr>
          <p:nvPr>
            <p:ph type="title" idx="5"/>
          </p:nvPr>
        </p:nvSpPr>
        <p:spPr>
          <a:xfrm>
            <a:off x="713225" y="2512167"/>
            <a:ext cx="757800" cy="8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967" name="Google Shape;967;p55"/>
          <p:cNvSpPr txBox="1">
            <a:spLocks noGrp="1"/>
          </p:cNvSpPr>
          <p:nvPr>
            <p:ph type="title" idx="6"/>
          </p:nvPr>
        </p:nvSpPr>
        <p:spPr>
          <a:xfrm>
            <a:off x="713225" y="3765400"/>
            <a:ext cx="757800" cy="8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968" name="Google Shape;968;p55"/>
          <p:cNvSpPr txBox="1">
            <a:spLocks noGrp="1"/>
          </p:cNvSpPr>
          <p:nvPr>
            <p:ph type="subTitle" idx="7"/>
          </p:nvPr>
        </p:nvSpPr>
        <p:spPr>
          <a:xfrm>
            <a:off x="1471125" y="1383950"/>
            <a:ext cx="2673900" cy="44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Setting the Scene</a:t>
            </a:r>
            <a:endParaRPr/>
          </a:p>
        </p:txBody>
      </p:sp>
      <p:sp>
        <p:nvSpPr>
          <p:cNvPr id="969" name="Google Shape;969;p55"/>
          <p:cNvSpPr txBox="1">
            <a:spLocks noGrp="1"/>
          </p:cNvSpPr>
          <p:nvPr>
            <p:ph type="subTitle" idx="8"/>
          </p:nvPr>
        </p:nvSpPr>
        <p:spPr>
          <a:xfrm>
            <a:off x="1471129" y="2512162"/>
            <a:ext cx="2673900" cy="44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The First Steps</a:t>
            </a:r>
            <a:endParaRPr/>
          </a:p>
        </p:txBody>
      </p:sp>
      <p:sp>
        <p:nvSpPr>
          <p:cNvPr id="970" name="Google Shape;970;p55"/>
          <p:cNvSpPr txBox="1">
            <a:spLocks noGrp="1"/>
          </p:cNvSpPr>
          <p:nvPr>
            <p:ph type="subTitle" idx="9"/>
          </p:nvPr>
        </p:nvSpPr>
        <p:spPr>
          <a:xfrm>
            <a:off x="1471125" y="3765400"/>
            <a:ext cx="2912400" cy="44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Development Process</a:t>
            </a:r>
            <a:endParaRPr/>
          </a:p>
        </p:txBody>
      </p:sp>
      <p:sp>
        <p:nvSpPr>
          <p:cNvPr id="971" name="Google Shape;971;p55"/>
          <p:cNvSpPr txBox="1">
            <a:spLocks noGrp="1"/>
          </p:cNvSpPr>
          <p:nvPr>
            <p:ph type="subTitle" idx="13"/>
          </p:nvPr>
        </p:nvSpPr>
        <p:spPr>
          <a:xfrm>
            <a:off x="5377875" y="2230299"/>
            <a:ext cx="2673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Reimplementing Feedback</a:t>
            </a:r>
            <a:endParaRPr/>
          </a:p>
        </p:txBody>
      </p:sp>
      <p:sp>
        <p:nvSpPr>
          <p:cNvPr id="972" name="Google Shape;972;p55"/>
          <p:cNvSpPr txBox="1">
            <a:spLocks noGrp="1"/>
          </p:cNvSpPr>
          <p:nvPr>
            <p:ph type="subTitle" idx="14"/>
          </p:nvPr>
        </p:nvSpPr>
        <p:spPr>
          <a:xfrm>
            <a:off x="5377875" y="3649341"/>
            <a:ext cx="2673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Wrapping things up </a:t>
            </a:r>
            <a:endParaRPr/>
          </a:p>
        </p:txBody>
      </p:sp>
      <p:sp>
        <p:nvSpPr>
          <p:cNvPr id="973" name="Google Shape;973;p55"/>
          <p:cNvSpPr txBox="1">
            <a:spLocks noGrp="1"/>
          </p:cNvSpPr>
          <p:nvPr>
            <p:ph type="title" idx="16"/>
          </p:nvPr>
        </p:nvSpPr>
        <p:spPr>
          <a:xfrm>
            <a:off x="4620100" y="1931638"/>
            <a:ext cx="757800" cy="8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974" name="Google Shape;974;p55"/>
          <p:cNvSpPr txBox="1">
            <a:spLocks noGrp="1"/>
          </p:cNvSpPr>
          <p:nvPr>
            <p:ph type="title" idx="17"/>
          </p:nvPr>
        </p:nvSpPr>
        <p:spPr>
          <a:xfrm>
            <a:off x="4620100" y="3059854"/>
            <a:ext cx="757800" cy="8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05</a:t>
            </a:r>
            <a:endParaRPr/>
          </a:p>
        </p:txBody>
      </p:sp>
      <p:sp>
        <p:nvSpPr>
          <p:cNvPr id="975" name="Google Shape;975;p55"/>
          <p:cNvSpPr txBox="1">
            <a:spLocks noGrp="1"/>
          </p:cNvSpPr>
          <p:nvPr>
            <p:ph type="subTitle" idx="19"/>
          </p:nvPr>
        </p:nvSpPr>
        <p:spPr>
          <a:xfrm>
            <a:off x="5377875" y="1931638"/>
            <a:ext cx="3299100" cy="44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User Acceptance Testing</a:t>
            </a:r>
            <a:endParaRPr/>
          </a:p>
        </p:txBody>
      </p:sp>
      <p:sp>
        <p:nvSpPr>
          <p:cNvPr id="976" name="Google Shape;976;p55"/>
          <p:cNvSpPr txBox="1">
            <a:spLocks noGrp="1"/>
          </p:cNvSpPr>
          <p:nvPr>
            <p:ph type="subTitle" idx="20"/>
          </p:nvPr>
        </p:nvSpPr>
        <p:spPr>
          <a:xfrm>
            <a:off x="5377879" y="3350675"/>
            <a:ext cx="2673900" cy="44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Conclusions &amp; Final Deliverables</a:t>
            </a:r>
            <a:endParaRPr/>
          </a:p>
        </p:txBody>
      </p:sp>
      <p:sp>
        <p:nvSpPr>
          <p:cNvPr id="977" name="Google Shape;977;p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rgbClr val="0E2A47"/>
        </a:solidFill>
        <a:effectLst/>
      </p:bgPr>
    </p:bg>
    <p:spTree>
      <p:nvGrpSpPr>
        <p:cNvPr id="1" name="Shape 13041"/>
        <p:cNvGrpSpPr/>
        <p:nvPr/>
      </p:nvGrpSpPr>
      <p:grpSpPr>
        <a:xfrm>
          <a:off x="0" y="0"/>
          <a:ext cx="0" cy="0"/>
          <a:chOff x="0" y="0"/>
          <a:chExt cx="0" cy="0"/>
        </a:xfrm>
      </p:grpSpPr>
      <p:pic>
        <p:nvPicPr>
          <p:cNvPr id="13042" name="Google Shape;13042;p78">
            <a:hlinkClick r:id="rId3"/>
          </p:cNvPr>
          <p:cNvPicPr preferRelativeResize="0"/>
          <p:nvPr/>
        </p:nvPicPr>
        <p:blipFill>
          <a:blip r:embed="rId4">
            <a:alphaModFix/>
          </a:blip>
          <a:stretch>
            <a:fillRect/>
          </a:stretch>
        </p:blipFill>
        <p:spPr>
          <a:xfrm>
            <a:off x="3451063" y="2123075"/>
            <a:ext cx="2241874" cy="897350"/>
          </a:xfrm>
          <a:prstGeom prst="rect">
            <a:avLst/>
          </a:prstGeom>
          <a:noFill/>
          <a:ln>
            <a:noFill/>
          </a:ln>
        </p:spPr>
      </p:pic>
      <p:sp>
        <p:nvSpPr>
          <p:cNvPr id="13043" name="Google Shape;13043;p7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A foundation for marketing</a:t>
            </a:r>
            <a:endParaRPr/>
          </a:p>
        </p:txBody>
      </p:sp>
      <p:sp>
        <p:nvSpPr>
          <p:cNvPr id="308" name="Google Shape;308;p35"/>
          <p:cNvSpPr txBox="1"/>
          <p:nvPr/>
        </p:nvSpPr>
        <p:spPr>
          <a:xfrm flipH="1">
            <a:off x="1287550" y="2132225"/>
            <a:ext cx="1158000" cy="38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latin typeface="Anek Latin Medium"/>
                <a:ea typeface="Anek Latin Medium"/>
                <a:cs typeface="Anek Latin Medium"/>
                <a:sym typeface="Anek Latin Medium"/>
              </a:rPr>
              <a:t>Metrics</a:t>
            </a:r>
            <a:endParaRPr sz="2200">
              <a:solidFill>
                <a:schemeClr val="dk1"/>
              </a:solidFill>
              <a:latin typeface="Anek Latin Medium"/>
              <a:ea typeface="Anek Latin Medium"/>
              <a:cs typeface="Anek Latin Medium"/>
              <a:sym typeface="Anek Latin Medium"/>
            </a:endParaRPr>
          </a:p>
        </p:txBody>
      </p:sp>
      <p:sp>
        <p:nvSpPr>
          <p:cNvPr id="309" name="Google Shape;309;p35"/>
          <p:cNvSpPr txBox="1"/>
          <p:nvPr/>
        </p:nvSpPr>
        <p:spPr>
          <a:xfrm flipH="1">
            <a:off x="5887003" y="2290032"/>
            <a:ext cx="1735500" cy="3849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200">
                <a:solidFill>
                  <a:schemeClr val="dk1"/>
                </a:solidFill>
                <a:latin typeface="Anek Latin Medium"/>
                <a:ea typeface="Anek Latin Medium"/>
                <a:cs typeface="Anek Latin Medium"/>
                <a:sym typeface="Anek Latin Medium"/>
              </a:rPr>
              <a:t>Insights</a:t>
            </a:r>
            <a:endParaRPr sz="2200">
              <a:solidFill>
                <a:schemeClr val="dk1"/>
              </a:solidFill>
              <a:latin typeface="Anek Latin Medium"/>
              <a:ea typeface="Anek Latin Medium"/>
              <a:cs typeface="Anek Latin Medium"/>
              <a:sym typeface="Anek Latin Medium"/>
            </a:endParaRPr>
          </a:p>
        </p:txBody>
      </p:sp>
      <p:sp>
        <p:nvSpPr>
          <p:cNvPr id="310" name="Google Shape;310;p35"/>
          <p:cNvSpPr txBox="1"/>
          <p:nvPr/>
        </p:nvSpPr>
        <p:spPr>
          <a:xfrm flipH="1">
            <a:off x="4202623" y="3350125"/>
            <a:ext cx="1740900" cy="38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latin typeface="Anek Latin Medium"/>
                <a:ea typeface="Anek Latin Medium"/>
                <a:cs typeface="Anek Latin Medium"/>
                <a:sym typeface="Anek Latin Medium"/>
              </a:rPr>
              <a:t>Growth</a:t>
            </a:r>
            <a:endParaRPr sz="2200">
              <a:solidFill>
                <a:schemeClr val="dk1"/>
              </a:solidFill>
              <a:latin typeface="Anek Latin Medium"/>
              <a:ea typeface="Anek Latin Medium"/>
              <a:cs typeface="Anek Latin Medium"/>
              <a:sym typeface="Anek Latin Medium"/>
            </a:endParaRPr>
          </a:p>
        </p:txBody>
      </p:sp>
      <p:sp>
        <p:nvSpPr>
          <p:cNvPr id="311" name="Google Shape;311;p35"/>
          <p:cNvSpPr/>
          <p:nvPr/>
        </p:nvSpPr>
        <p:spPr>
          <a:xfrm>
            <a:off x="2580725" y="2089625"/>
            <a:ext cx="627900" cy="627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5"/>
          <p:cNvSpPr/>
          <p:nvPr/>
        </p:nvSpPr>
        <p:spPr>
          <a:xfrm>
            <a:off x="5123938" y="2089625"/>
            <a:ext cx="627900" cy="627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5"/>
          <p:cNvSpPr/>
          <p:nvPr/>
        </p:nvSpPr>
        <p:spPr>
          <a:xfrm>
            <a:off x="3574713" y="3344425"/>
            <a:ext cx="627900" cy="627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4" name="Google Shape;314;p35"/>
          <p:cNvGrpSpPr/>
          <p:nvPr/>
        </p:nvGrpSpPr>
        <p:grpSpPr>
          <a:xfrm>
            <a:off x="3676247" y="3465371"/>
            <a:ext cx="424847" cy="386013"/>
            <a:chOff x="2812475" y="1644325"/>
            <a:chExt cx="374975" cy="340700"/>
          </a:xfrm>
        </p:grpSpPr>
        <p:sp>
          <p:nvSpPr>
            <p:cNvPr id="315" name="Google Shape;315;p35"/>
            <p:cNvSpPr/>
            <p:nvPr/>
          </p:nvSpPr>
          <p:spPr>
            <a:xfrm>
              <a:off x="2812475" y="1644325"/>
              <a:ext cx="374975" cy="340700"/>
            </a:xfrm>
            <a:custGeom>
              <a:avLst/>
              <a:gdLst/>
              <a:ahLst/>
              <a:cxnLst/>
              <a:rect l="l" t="t" r="r" b="b"/>
              <a:pathLst>
                <a:path w="14999" h="13628" extrusionOk="0">
                  <a:moveTo>
                    <a:pt x="11399" y="9278"/>
                  </a:moveTo>
                  <a:lnTo>
                    <a:pt x="11609" y="9488"/>
                  </a:lnTo>
                  <a:cubicBezTo>
                    <a:pt x="11665" y="9544"/>
                    <a:pt x="11665" y="9636"/>
                    <a:pt x="11609" y="9690"/>
                  </a:cubicBezTo>
                  <a:lnTo>
                    <a:pt x="10999" y="10299"/>
                  </a:lnTo>
                  <a:cubicBezTo>
                    <a:pt x="10974" y="10329"/>
                    <a:pt x="10936" y="10343"/>
                    <a:pt x="10897" y="10343"/>
                  </a:cubicBezTo>
                  <a:cubicBezTo>
                    <a:pt x="10858" y="10343"/>
                    <a:pt x="10824" y="10326"/>
                    <a:pt x="10796" y="10299"/>
                  </a:cubicBezTo>
                  <a:lnTo>
                    <a:pt x="10586" y="10089"/>
                  </a:lnTo>
                  <a:cubicBezTo>
                    <a:pt x="10885" y="9846"/>
                    <a:pt x="11154" y="9575"/>
                    <a:pt x="11399" y="9278"/>
                  </a:cubicBezTo>
                  <a:close/>
                  <a:moveTo>
                    <a:pt x="11729" y="10137"/>
                  </a:moveTo>
                  <a:lnTo>
                    <a:pt x="12302" y="10711"/>
                  </a:lnTo>
                  <a:lnTo>
                    <a:pt x="12019" y="10993"/>
                  </a:lnTo>
                  <a:lnTo>
                    <a:pt x="11447" y="10421"/>
                  </a:lnTo>
                  <a:lnTo>
                    <a:pt x="11729" y="10137"/>
                  </a:lnTo>
                  <a:close/>
                  <a:moveTo>
                    <a:pt x="14296" y="12704"/>
                  </a:moveTo>
                  <a:lnTo>
                    <a:pt x="14485" y="12893"/>
                  </a:lnTo>
                  <a:cubicBezTo>
                    <a:pt x="14561" y="12968"/>
                    <a:pt x="14561" y="13102"/>
                    <a:pt x="14485" y="13175"/>
                  </a:cubicBezTo>
                  <a:cubicBezTo>
                    <a:pt x="14447" y="13214"/>
                    <a:pt x="14395" y="13233"/>
                    <a:pt x="14343" y="13233"/>
                  </a:cubicBezTo>
                  <a:cubicBezTo>
                    <a:pt x="14291" y="13233"/>
                    <a:pt x="14239" y="13214"/>
                    <a:pt x="14203" y="13175"/>
                  </a:cubicBezTo>
                  <a:lnTo>
                    <a:pt x="14013" y="12986"/>
                  </a:lnTo>
                  <a:lnTo>
                    <a:pt x="14296" y="12704"/>
                  </a:lnTo>
                  <a:close/>
                  <a:moveTo>
                    <a:pt x="7077" y="1"/>
                  </a:moveTo>
                  <a:cubicBezTo>
                    <a:pt x="4110" y="1"/>
                    <a:pt x="1274" y="2383"/>
                    <a:pt x="1316" y="5687"/>
                  </a:cubicBezTo>
                  <a:cubicBezTo>
                    <a:pt x="1286" y="9015"/>
                    <a:pt x="4115" y="11372"/>
                    <a:pt x="7070" y="11372"/>
                  </a:cubicBezTo>
                  <a:cubicBezTo>
                    <a:pt x="8165" y="11372"/>
                    <a:pt x="9276" y="11049"/>
                    <a:pt x="10267" y="10332"/>
                  </a:cubicBezTo>
                  <a:lnTo>
                    <a:pt x="10516" y="10581"/>
                  </a:lnTo>
                  <a:cubicBezTo>
                    <a:pt x="10617" y="10685"/>
                    <a:pt x="10759" y="10740"/>
                    <a:pt x="10902" y="10740"/>
                  </a:cubicBezTo>
                  <a:cubicBezTo>
                    <a:pt x="10986" y="10740"/>
                    <a:pt x="11070" y="10721"/>
                    <a:pt x="11145" y="10681"/>
                  </a:cubicBezTo>
                  <a:lnTo>
                    <a:pt x="11785" y="11321"/>
                  </a:lnTo>
                  <a:cubicBezTo>
                    <a:pt x="11777" y="11407"/>
                    <a:pt x="11805" y="11497"/>
                    <a:pt x="11871" y="11563"/>
                  </a:cubicBezTo>
                  <a:lnTo>
                    <a:pt x="12150" y="11842"/>
                  </a:lnTo>
                  <a:cubicBezTo>
                    <a:pt x="12195" y="11883"/>
                    <a:pt x="12244" y="11901"/>
                    <a:pt x="12290" y="11901"/>
                  </a:cubicBezTo>
                  <a:cubicBezTo>
                    <a:pt x="12444" y="11901"/>
                    <a:pt x="12572" y="11708"/>
                    <a:pt x="12432" y="11560"/>
                  </a:cubicBezTo>
                  <a:lnTo>
                    <a:pt x="12224" y="11351"/>
                  </a:lnTo>
                  <a:lnTo>
                    <a:pt x="12662" y="10913"/>
                  </a:lnTo>
                  <a:lnTo>
                    <a:pt x="14090" y="12342"/>
                  </a:lnTo>
                  <a:lnTo>
                    <a:pt x="13653" y="12781"/>
                  </a:lnTo>
                  <a:lnTo>
                    <a:pt x="13094" y="12222"/>
                  </a:lnTo>
                  <a:cubicBezTo>
                    <a:pt x="13049" y="12180"/>
                    <a:pt x="13000" y="12162"/>
                    <a:pt x="12954" y="12162"/>
                  </a:cubicBezTo>
                  <a:cubicBezTo>
                    <a:pt x="12800" y="12162"/>
                    <a:pt x="12673" y="12355"/>
                    <a:pt x="12812" y="12504"/>
                  </a:cubicBezTo>
                  <a:lnTo>
                    <a:pt x="13441" y="13133"/>
                  </a:lnTo>
                  <a:cubicBezTo>
                    <a:pt x="13497" y="13189"/>
                    <a:pt x="13572" y="13220"/>
                    <a:pt x="13651" y="13220"/>
                  </a:cubicBezTo>
                  <a:cubicBezTo>
                    <a:pt x="13661" y="13220"/>
                    <a:pt x="13672" y="13220"/>
                    <a:pt x="13682" y="13218"/>
                  </a:cubicBezTo>
                  <a:lnTo>
                    <a:pt x="13918" y="13454"/>
                  </a:lnTo>
                  <a:cubicBezTo>
                    <a:pt x="14029" y="13570"/>
                    <a:pt x="14185" y="13628"/>
                    <a:pt x="14341" y="13628"/>
                  </a:cubicBezTo>
                  <a:cubicBezTo>
                    <a:pt x="14497" y="13628"/>
                    <a:pt x="14653" y="13570"/>
                    <a:pt x="14765" y="13454"/>
                  </a:cubicBezTo>
                  <a:cubicBezTo>
                    <a:pt x="14999" y="13236"/>
                    <a:pt x="14999" y="12835"/>
                    <a:pt x="14766" y="12611"/>
                  </a:cubicBezTo>
                  <a:lnTo>
                    <a:pt x="14530" y="12373"/>
                  </a:lnTo>
                  <a:cubicBezTo>
                    <a:pt x="14538" y="12287"/>
                    <a:pt x="14509" y="12198"/>
                    <a:pt x="14444" y="12131"/>
                  </a:cubicBezTo>
                  <a:lnTo>
                    <a:pt x="12874" y="10563"/>
                  </a:lnTo>
                  <a:cubicBezTo>
                    <a:pt x="12817" y="10504"/>
                    <a:pt x="12740" y="10475"/>
                    <a:pt x="12665" y="10475"/>
                  </a:cubicBezTo>
                  <a:cubicBezTo>
                    <a:pt x="12654" y="10475"/>
                    <a:pt x="12643" y="10476"/>
                    <a:pt x="12633" y="10477"/>
                  </a:cubicBezTo>
                  <a:lnTo>
                    <a:pt x="11992" y="9837"/>
                  </a:lnTo>
                  <a:cubicBezTo>
                    <a:pt x="12095" y="9631"/>
                    <a:pt x="12062" y="9377"/>
                    <a:pt x="11893" y="9208"/>
                  </a:cubicBezTo>
                  <a:lnTo>
                    <a:pt x="11643" y="8958"/>
                  </a:lnTo>
                  <a:cubicBezTo>
                    <a:pt x="13249" y="6765"/>
                    <a:pt x="12950" y="3454"/>
                    <a:pt x="10925" y="1583"/>
                  </a:cubicBezTo>
                  <a:cubicBezTo>
                    <a:pt x="10886" y="1546"/>
                    <a:pt x="10836" y="1527"/>
                    <a:pt x="10786" y="1527"/>
                  </a:cubicBezTo>
                  <a:cubicBezTo>
                    <a:pt x="10733" y="1527"/>
                    <a:pt x="10682" y="1547"/>
                    <a:pt x="10643" y="1588"/>
                  </a:cubicBezTo>
                  <a:cubicBezTo>
                    <a:pt x="10567" y="1669"/>
                    <a:pt x="10569" y="1795"/>
                    <a:pt x="10648" y="1871"/>
                  </a:cubicBezTo>
                  <a:cubicBezTo>
                    <a:pt x="14072" y="5090"/>
                    <a:pt x="11723" y="10971"/>
                    <a:pt x="7036" y="10971"/>
                  </a:cubicBezTo>
                  <a:cubicBezTo>
                    <a:pt x="7023" y="10971"/>
                    <a:pt x="7011" y="10971"/>
                    <a:pt x="6999" y="10971"/>
                  </a:cubicBezTo>
                  <a:cubicBezTo>
                    <a:pt x="0" y="10706"/>
                    <a:pt x="0" y="672"/>
                    <a:pt x="6999" y="404"/>
                  </a:cubicBezTo>
                  <a:cubicBezTo>
                    <a:pt x="8058" y="404"/>
                    <a:pt x="9080" y="715"/>
                    <a:pt x="9953" y="1307"/>
                  </a:cubicBezTo>
                  <a:cubicBezTo>
                    <a:pt x="9993" y="1333"/>
                    <a:pt x="10032" y="1343"/>
                    <a:pt x="10068" y="1343"/>
                  </a:cubicBezTo>
                  <a:cubicBezTo>
                    <a:pt x="10239" y="1343"/>
                    <a:pt x="10354" y="1104"/>
                    <a:pt x="10178" y="977"/>
                  </a:cubicBezTo>
                  <a:cubicBezTo>
                    <a:pt x="9211" y="304"/>
                    <a:pt x="8136" y="1"/>
                    <a:pt x="7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5"/>
            <p:cNvSpPr/>
            <p:nvPr/>
          </p:nvSpPr>
          <p:spPr>
            <a:xfrm>
              <a:off x="2908000" y="1731300"/>
              <a:ext cx="166450" cy="108325"/>
            </a:xfrm>
            <a:custGeom>
              <a:avLst/>
              <a:gdLst/>
              <a:ahLst/>
              <a:cxnLst/>
              <a:rect l="l" t="t" r="r" b="b"/>
              <a:pathLst>
                <a:path w="6658" h="4333" extrusionOk="0">
                  <a:moveTo>
                    <a:pt x="6039" y="398"/>
                  </a:moveTo>
                  <a:cubicBezTo>
                    <a:pt x="6088" y="398"/>
                    <a:pt x="6136" y="417"/>
                    <a:pt x="6173" y="453"/>
                  </a:cubicBezTo>
                  <a:cubicBezTo>
                    <a:pt x="6223" y="503"/>
                    <a:pt x="6241" y="570"/>
                    <a:pt x="6223" y="638"/>
                  </a:cubicBezTo>
                  <a:cubicBezTo>
                    <a:pt x="6223" y="638"/>
                    <a:pt x="5822" y="2130"/>
                    <a:pt x="5815" y="2159"/>
                  </a:cubicBezTo>
                  <a:cubicBezTo>
                    <a:pt x="5796" y="2241"/>
                    <a:pt x="5718" y="2302"/>
                    <a:pt x="5631" y="2302"/>
                  </a:cubicBezTo>
                  <a:cubicBezTo>
                    <a:pt x="5579" y="2302"/>
                    <a:pt x="5533" y="2282"/>
                    <a:pt x="5495" y="2244"/>
                  </a:cubicBezTo>
                  <a:lnTo>
                    <a:pt x="4382" y="1132"/>
                  </a:lnTo>
                  <a:cubicBezTo>
                    <a:pt x="4333" y="1082"/>
                    <a:pt x="4316" y="1015"/>
                    <a:pt x="4333" y="947"/>
                  </a:cubicBezTo>
                  <a:cubicBezTo>
                    <a:pt x="4351" y="878"/>
                    <a:pt x="4402" y="830"/>
                    <a:pt x="4467" y="811"/>
                  </a:cubicBezTo>
                  <a:lnTo>
                    <a:pt x="5989" y="405"/>
                  </a:lnTo>
                  <a:cubicBezTo>
                    <a:pt x="6006" y="400"/>
                    <a:pt x="6022" y="398"/>
                    <a:pt x="6039" y="398"/>
                  </a:cubicBezTo>
                  <a:close/>
                  <a:moveTo>
                    <a:pt x="2388" y="1809"/>
                  </a:moveTo>
                  <a:cubicBezTo>
                    <a:pt x="2440" y="1809"/>
                    <a:pt x="2491" y="1828"/>
                    <a:pt x="2528" y="1867"/>
                  </a:cubicBezTo>
                  <a:lnTo>
                    <a:pt x="3375" y="2715"/>
                  </a:lnTo>
                  <a:cubicBezTo>
                    <a:pt x="3414" y="2754"/>
                    <a:pt x="3465" y="2773"/>
                    <a:pt x="3516" y="2773"/>
                  </a:cubicBezTo>
                  <a:cubicBezTo>
                    <a:pt x="3567" y="2773"/>
                    <a:pt x="3618" y="2754"/>
                    <a:pt x="3657" y="2715"/>
                  </a:cubicBezTo>
                  <a:lnTo>
                    <a:pt x="4528" y="1842"/>
                  </a:lnTo>
                  <a:lnTo>
                    <a:pt x="4810" y="2124"/>
                  </a:lnTo>
                  <a:lnTo>
                    <a:pt x="3656" y="3278"/>
                  </a:lnTo>
                  <a:cubicBezTo>
                    <a:pt x="3619" y="3317"/>
                    <a:pt x="3567" y="3337"/>
                    <a:pt x="3515" y="3337"/>
                  </a:cubicBezTo>
                  <a:cubicBezTo>
                    <a:pt x="3463" y="3337"/>
                    <a:pt x="3410" y="3317"/>
                    <a:pt x="3374" y="3278"/>
                  </a:cubicBezTo>
                  <a:lnTo>
                    <a:pt x="2527" y="2433"/>
                  </a:lnTo>
                  <a:cubicBezTo>
                    <a:pt x="2489" y="2395"/>
                    <a:pt x="2439" y="2373"/>
                    <a:pt x="2386" y="2373"/>
                  </a:cubicBezTo>
                  <a:cubicBezTo>
                    <a:pt x="2333" y="2373"/>
                    <a:pt x="2284" y="2395"/>
                    <a:pt x="2246" y="2433"/>
                  </a:cubicBezTo>
                  <a:lnTo>
                    <a:pt x="802" y="3877"/>
                  </a:lnTo>
                  <a:cubicBezTo>
                    <a:pt x="765" y="3916"/>
                    <a:pt x="713" y="3935"/>
                    <a:pt x="661" y="3935"/>
                  </a:cubicBezTo>
                  <a:cubicBezTo>
                    <a:pt x="608" y="3935"/>
                    <a:pt x="556" y="3916"/>
                    <a:pt x="519" y="3877"/>
                  </a:cubicBezTo>
                  <a:cubicBezTo>
                    <a:pt x="441" y="3799"/>
                    <a:pt x="441" y="3673"/>
                    <a:pt x="519" y="3595"/>
                  </a:cubicBezTo>
                  <a:lnTo>
                    <a:pt x="2246" y="1867"/>
                  </a:lnTo>
                  <a:cubicBezTo>
                    <a:pt x="2284" y="1828"/>
                    <a:pt x="2336" y="1809"/>
                    <a:pt x="2388" y="1809"/>
                  </a:cubicBezTo>
                  <a:close/>
                  <a:moveTo>
                    <a:pt x="6038" y="0"/>
                  </a:moveTo>
                  <a:cubicBezTo>
                    <a:pt x="5986" y="0"/>
                    <a:pt x="5934" y="7"/>
                    <a:pt x="5882" y="21"/>
                  </a:cubicBezTo>
                  <a:lnTo>
                    <a:pt x="4360" y="428"/>
                  </a:lnTo>
                  <a:cubicBezTo>
                    <a:pt x="3927" y="537"/>
                    <a:pt x="3774" y="1104"/>
                    <a:pt x="4095" y="1416"/>
                  </a:cubicBezTo>
                  <a:lnTo>
                    <a:pt x="4240" y="1559"/>
                  </a:lnTo>
                  <a:lnTo>
                    <a:pt x="3508" y="2291"/>
                  </a:lnTo>
                  <a:lnTo>
                    <a:pt x="2807" y="1585"/>
                  </a:lnTo>
                  <a:cubicBezTo>
                    <a:pt x="2696" y="1469"/>
                    <a:pt x="2541" y="1411"/>
                    <a:pt x="2384" y="1411"/>
                  </a:cubicBezTo>
                  <a:cubicBezTo>
                    <a:pt x="2228" y="1411"/>
                    <a:pt x="2072" y="1469"/>
                    <a:pt x="1960" y="1585"/>
                  </a:cubicBezTo>
                  <a:lnTo>
                    <a:pt x="234" y="3313"/>
                  </a:lnTo>
                  <a:cubicBezTo>
                    <a:pt x="0" y="3546"/>
                    <a:pt x="0" y="3925"/>
                    <a:pt x="234" y="4159"/>
                  </a:cubicBezTo>
                  <a:cubicBezTo>
                    <a:pt x="344" y="4275"/>
                    <a:pt x="500" y="4333"/>
                    <a:pt x="656" y="4333"/>
                  </a:cubicBezTo>
                  <a:cubicBezTo>
                    <a:pt x="812" y="4333"/>
                    <a:pt x="968" y="4275"/>
                    <a:pt x="1080" y="4159"/>
                  </a:cubicBezTo>
                  <a:lnTo>
                    <a:pt x="2383" y="2856"/>
                  </a:lnTo>
                  <a:lnTo>
                    <a:pt x="3087" y="3560"/>
                  </a:lnTo>
                  <a:cubicBezTo>
                    <a:pt x="3201" y="3674"/>
                    <a:pt x="3351" y="3736"/>
                    <a:pt x="3509" y="3736"/>
                  </a:cubicBezTo>
                  <a:cubicBezTo>
                    <a:pt x="3670" y="3736"/>
                    <a:pt x="3819" y="3674"/>
                    <a:pt x="3932" y="3560"/>
                  </a:cubicBezTo>
                  <a:lnTo>
                    <a:pt x="5087" y="2406"/>
                  </a:lnTo>
                  <a:lnTo>
                    <a:pt x="5207" y="2528"/>
                  </a:lnTo>
                  <a:cubicBezTo>
                    <a:pt x="5322" y="2645"/>
                    <a:pt x="5470" y="2699"/>
                    <a:pt x="5617" y="2699"/>
                  </a:cubicBezTo>
                  <a:cubicBezTo>
                    <a:pt x="5874" y="2699"/>
                    <a:pt x="6128" y="2535"/>
                    <a:pt x="6196" y="2260"/>
                  </a:cubicBezTo>
                  <a:cubicBezTo>
                    <a:pt x="6203" y="2241"/>
                    <a:pt x="6209" y="2221"/>
                    <a:pt x="6213" y="2197"/>
                  </a:cubicBezTo>
                  <a:lnTo>
                    <a:pt x="6603" y="744"/>
                  </a:lnTo>
                  <a:cubicBezTo>
                    <a:pt x="6657" y="537"/>
                    <a:pt x="6601" y="325"/>
                    <a:pt x="6452" y="173"/>
                  </a:cubicBezTo>
                  <a:cubicBezTo>
                    <a:pt x="6340" y="61"/>
                    <a:pt x="6192" y="0"/>
                    <a:pt x="60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5"/>
            <p:cNvSpPr/>
            <p:nvPr/>
          </p:nvSpPr>
          <p:spPr>
            <a:xfrm>
              <a:off x="2838900" y="1664450"/>
              <a:ext cx="310225" cy="244200"/>
            </a:xfrm>
            <a:custGeom>
              <a:avLst/>
              <a:gdLst/>
              <a:ahLst/>
              <a:cxnLst/>
              <a:rect l="l" t="t" r="r" b="b"/>
              <a:pathLst>
                <a:path w="12409" h="9768" extrusionOk="0">
                  <a:moveTo>
                    <a:pt x="5942" y="400"/>
                  </a:moveTo>
                  <a:cubicBezTo>
                    <a:pt x="8414" y="400"/>
                    <a:pt x="10424" y="2412"/>
                    <a:pt x="10424" y="4884"/>
                  </a:cubicBezTo>
                  <a:cubicBezTo>
                    <a:pt x="10424" y="7357"/>
                    <a:pt x="8414" y="9368"/>
                    <a:pt x="5942" y="9368"/>
                  </a:cubicBezTo>
                  <a:cubicBezTo>
                    <a:pt x="1" y="9142"/>
                    <a:pt x="2" y="624"/>
                    <a:pt x="5942" y="400"/>
                  </a:cubicBezTo>
                  <a:close/>
                  <a:moveTo>
                    <a:pt x="5939" y="1"/>
                  </a:moveTo>
                  <a:cubicBezTo>
                    <a:pt x="3247" y="1"/>
                    <a:pt x="1055" y="2191"/>
                    <a:pt x="1055" y="4884"/>
                  </a:cubicBezTo>
                  <a:cubicBezTo>
                    <a:pt x="1055" y="7577"/>
                    <a:pt x="3247" y="9767"/>
                    <a:pt x="5939" y="9767"/>
                  </a:cubicBezTo>
                  <a:cubicBezTo>
                    <a:pt x="12409" y="9523"/>
                    <a:pt x="12407" y="244"/>
                    <a:pt x="59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35"/>
          <p:cNvGrpSpPr/>
          <p:nvPr/>
        </p:nvGrpSpPr>
        <p:grpSpPr>
          <a:xfrm>
            <a:off x="5265864" y="2219254"/>
            <a:ext cx="344065" cy="368644"/>
            <a:chOff x="4149138" y="4121151"/>
            <a:chExt cx="344065" cy="368644"/>
          </a:xfrm>
        </p:grpSpPr>
        <p:sp>
          <p:nvSpPr>
            <p:cNvPr id="319" name="Google Shape;319;p35"/>
            <p:cNvSpPr/>
            <p:nvPr/>
          </p:nvSpPr>
          <p:spPr>
            <a:xfrm>
              <a:off x="4205853" y="4182724"/>
              <a:ext cx="225746" cy="307071"/>
            </a:xfrm>
            <a:custGeom>
              <a:avLst/>
              <a:gdLst/>
              <a:ahLst/>
              <a:cxnLst/>
              <a:rect l="l" t="t" r="r" b="b"/>
              <a:pathLst>
                <a:path w="7109" h="9670" extrusionOk="0">
                  <a:moveTo>
                    <a:pt x="3643" y="359"/>
                  </a:moveTo>
                  <a:cubicBezTo>
                    <a:pt x="4417" y="359"/>
                    <a:pt x="5132" y="645"/>
                    <a:pt x="5703" y="1157"/>
                  </a:cubicBezTo>
                  <a:cubicBezTo>
                    <a:pt x="6358" y="1752"/>
                    <a:pt x="6751" y="2597"/>
                    <a:pt x="6751" y="3478"/>
                  </a:cubicBezTo>
                  <a:cubicBezTo>
                    <a:pt x="6739" y="4074"/>
                    <a:pt x="6572" y="4669"/>
                    <a:pt x="6251" y="5157"/>
                  </a:cubicBezTo>
                  <a:cubicBezTo>
                    <a:pt x="5929" y="5645"/>
                    <a:pt x="5489" y="6038"/>
                    <a:pt x="4953" y="6288"/>
                  </a:cubicBezTo>
                  <a:cubicBezTo>
                    <a:pt x="4620" y="6431"/>
                    <a:pt x="4417" y="6776"/>
                    <a:pt x="4417" y="7146"/>
                  </a:cubicBezTo>
                  <a:lnTo>
                    <a:pt x="4417" y="7360"/>
                  </a:lnTo>
                  <a:lnTo>
                    <a:pt x="2834" y="7360"/>
                  </a:lnTo>
                  <a:lnTo>
                    <a:pt x="2834" y="7146"/>
                  </a:lnTo>
                  <a:cubicBezTo>
                    <a:pt x="2834" y="6776"/>
                    <a:pt x="2631" y="6455"/>
                    <a:pt x="2298" y="6288"/>
                  </a:cubicBezTo>
                  <a:cubicBezTo>
                    <a:pt x="1084" y="5705"/>
                    <a:pt x="381" y="4407"/>
                    <a:pt x="548" y="3074"/>
                  </a:cubicBezTo>
                  <a:cubicBezTo>
                    <a:pt x="726" y="1669"/>
                    <a:pt x="1869" y="526"/>
                    <a:pt x="3286" y="383"/>
                  </a:cubicBezTo>
                  <a:cubicBezTo>
                    <a:pt x="3405" y="359"/>
                    <a:pt x="3524" y="359"/>
                    <a:pt x="3643" y="359"/>
                  </a:cubicBezTo>
                  <a:close/>
                  <a:moveTo>
                    <a:pt x="4417" y="7729"/>
                  </a:moveTo>
                  <a:lnTo>
                    <a:pt x="4417" y="8324"/>
                  </a:lnTo>
                  <a:cubicBezTo>
                    <a:pt x="4417" y="8443"/>
                    <a:pt x="4322" y="8539"/>
                    <a:pt x="4203" y="8539"/>
                  </a:cubicBezTo>
                  <a:lnTo>
                    <a:pt x="3048" y="8539"/>
                  </a:lnTo>
                  <a:cubicBezTo>
                    <a:pt x="2929" y="8539"/>
                    <a:pt x="2834" y="8443"/>
                    <a:pt x="2834" y="8324"/>
                  </a:cubicBezTo>
                  <a:lnTo>
                    <a:pt x="2834" y="7729"/>
                  </a:lnTo>
                  <a:close/>
                  <a:moveTo>
                    <a:pt x="4024" y="8896"/>
                  </a:moveTo>
                  <a:lnTo>
                    <a:pt x="4024" y="9098"/>
                  </a:lnTo>
                  <a:cubicBezTo>
                    <a:pt x="4024" y="9217"/>
                    <a:pt x="3941" y="9313"/>
                    <a:pt x="3822" y="9313"/>
                  </a:cubicBezTo>
                  <a:lnTo>
                    <a:pt x="3429" y="9313"/>
                  </a:lnTo>
                  <a:cubicBezTo>
                    <a:pt x="3310" y="9313"/>
                    <a:pt x="3227" y="9217"/>
                    <a:pt x="3227" y="9098"/>
                  </a:cubicBezTo>
                  <a:lnTo>
                    <a:pt x="3227" y="8896"/>
                  </a:lnTo>
                  <a:close/>
                  <a:moveTo>
                    <a:pt x="3658" y="1"/>
                  </a:moveTo>
                  <a:cubicBezTo>
                    <a:pt x="3519" y="1"/>
                    <a:pt x="3379" y="9"/>
                    <a:pt x="3239" y="26"/>
                  </a:cubicBezTo>
                  <a:cubicBezTo>
                    <a:pt x="1667" y="204"/>
                    <a:pt x="381" y="1466"/>
                    <a:pt x="191" y="3026"/>
                  </a:cubicBezTo>
                  <a:cubicBezTo>
                    <a:pt x="0" y="4526"/>
                    <a:pt x="786" y="5979"/>
                    <a:pt x="2155" y="6610"/>
                  </a:cubicBezTo>
                  <a:cubicBezTo>
                    <a:pt x="2358" y="6705"/>
                    <a:pt x="2477" y="6931"/>
                    <a:pt x="2477" y="7146"/>
                  </a:cubicBezTo>
                  <a:lnTo>
                    <a:pt x="2477" y="8324"/>
                  </a:lnTo>
                  <a:cubicBezTo>
                    <a:pt x="2477" y="8574"/>
                    <a:pt x="2643" y="8789"/>
                    <a:pt x="2870" y="8860"/>
                  </a:cubicBezTo>
                  <a:lnTo>
                    <a:pt x="2870" y="9098"/>
                  </a:lnTo>
                  <a:cubicBezTo>
                    <a:pt x="2870" y="9408"/>
                    <a:pt x="3120" y="9670"/>
                    <a:pt x="3429" y="9670"/>
                  </a:cubicBezTo>
                  <a:lnTo>
                    <a:pt x="3822" y="9670"/>
                  </a:lnTo>
                  <a:cubicBezTo>
                    <a:pt x="4132" y="9670"/>
                    <a:pt x="4382" y="9408"/>
                    <a:pt x="4382" y="9098"/>
                  </a:cubicBezTo>
                  <a:lnTo>
                    <a:pt x="4382" y="8860"/>
                  </a:lnTo>
                  <a:cubicBezTo>
                    <a:pt x="4608" y="8789"/>
                    <a:pt x="4775" y="8574"/>
                    <a:pt x="4775" y="8324"/>
                  </a:cubicBezTo>
                  <a:lnTo>
                    <a:pt x="4775" y="7146"/>
                  </a:lnTo>
                  <a:cubicBezTo>
                    <a:pt x="4775" y="6931"/>
                    <a:pt x="4906" y="6717"/>
                    <a:pt x="5096" y="6610"/>
                  </a:cubicBezTo>
                  <a:cubicBezTo>
                    <a:pt x="5691" y="6336"/>
                    <a:pt x="6191" y="5895"/>
                    <a:pt x="6549" y="5348"/>
                  </a:cubicBezTo>
                  <a:cubicBezTo>
                    <a:pt x="6906" y="4788"/>
                    <a:pt x="7096" y="4133"/>
                    <a:pt x="7096" y="3455"/>
                  </a:cubicBezTo>
                  <a:cubicBezTo>
                    <a:pt x="7108" y="2490"/>
                    <a:pt x="6680" y="1538"/>
                    <a:pt x="5953" y="883"/>
                  </a:cubicBezTo>
                  <a:cubicBezTo>
                    <a:pt x="5309" y="310"/>
                    <a:pt x="4506" y="1"/>
                    <a:pt x="3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5"/>
            <p:cNvSpPr/>
            <p:nvPr/>
          </p:nvSpPr>
          <p:spPr>
            <a:xfrm>
              <a:off x="4444777" y="4287484"/>
              <a:ext cx="48426" cy="11400"/>
            </a:xfrm>
            <a:custGeom>
              <a:avLst/>
              <a:gdLst/>
              <a:ahLst/>
              <a:cxnLst/>
              <a:rect l="l" t="t" r="r" b="b"/>
              <a:pathLst>
                <a:path w="1525" h="359" extrusionOk="0">
                  <a:moveTo>
                    <a:pt x="180" y="1"/>
                  </a:moveTo>
                  <a:cubicBezTo>
                    <a:pt x="72" y="1"/>
                    <a:pt x="1" y="72"/>
                    <a:pt x="1" y="179"/>
                  </a:cubicBezTo>
                  <a:cubicBezTo>
                    <a:pt x="1" y="275"/>
                    <a:pt x="72" y="358"/>
                    <a:pt x="180" y="358"/>
                  </a:cubicBezTo>
                  <a:lnTo>
                    <a:pt x="1346" y="358"/>
                  </a:lnTo>
                  <a:cubicBezTo>
                    <a:pt x="1442" y="358"/>
                    <a:pt x="1525" y="275"/>
                    <a:pt x="1525" y="179"/>
                  </a:cubicBezTo>
                  <a:cubicBezTo>
                    <a:pt x="1525" y="72"/>
                    <a:pt x="1430" y="1"/>
                    <a:pt x="1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5"/>
            <p:cNvSpPr/>
            <p:nvPr/>
          </p:nvSpPr>
          <p:spPr>
            <a:xfrm>
              <a:off x="4149138" y="4287484"/>
              <a:ext cx="48426" cy="11400"/>
            </a:xfrm>
            <a:custGeom>
              <a:avLst/>
              <a:gdLst/>
              <a:ahLst/>
              <a:cxnLst/>
              <a:rect l="l" t="t" r="r" b="b"/>
              <a:pathLst>
                <a:path w="1525" h="359" extrusionOk="0">
                  <a:moveTo>
                    <a:pt x="179" y="1"/>
                  </a:moveTo>
                  <a:cubicBezTo>
                    <a:pt x="72" y="1"/>
                    <a:pt x="0" y="72"/>
                    <a:pt x="0" y="179"/>
                  </a:cubicBezTo>
                  <a:cubicBezTo>
                    <a:pt x="0" y="275"/>
                    <a:pt x="72" y="358"/>
                    <a:pt x="179" y="358"/>
                  </a:cubicBezTo>
                  <a:lnTo>
                    <a:pt x="1334" y="358"/>
                  </a:lnTo>
                  <a:cubicBezTo>
                    <a:pt x="1441" y="358"/>
                    <a:pt x="1512" y="275"/>
                    <a:pt x="1512" y="179"/>
                  </a:cubicBezTo>
                  <a:cubicBezTo>
                    <a:pt x="1524" y="72"/>
                    <a:pt x="1441" y="1"/>
                    <a:pt x="1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5"/>
            <p:cNvSpPr/>
            <p:nvPr/>
          </p:nvSpPr>
          <p:spPr>
            <a:xfrm>
              <a:off x="4315471" y="4121151"/>
              <a:ext cx="11400" cy="48045"/>
            </a:xfrm>
            <a:custGeom>
              <a:avLst/>
              <a:gdLst/>
              <a:ahLst/>
              <a:cxnLst/>
              <a:rect l="l" t="t" r="r" b="b"/>
              <a:pathLst>
                <a:path w="359" h="1513" extrusionOk="0">
                  <a:moveTo>
                    <a:pt x="180" y="0"/>
                  </a:moveTo>
                  <a:cubicBezTo>
                    <a:pt x="72" y="0"/>
                    <a:pt x="1" y="72"/>
                    <a:pt x="1" y="179"/>
                  </a:cubicBezTo>
                  <a:lnTo>
                    <a:pt x="1" y="1334"/>
                  </a:lnTo>
                  <a:cubicBezTo>
                    <a:pt x="1" y="1441"/>
                    <a:pt x="72" y="1512"/>
                    <a:pt x="180" y="1512"/>
                  </a:cubicBezTo>
                  <a:cubicBezTo>
                    <a:pt x="275" y="1512"/>
                    <a:pt x="358" y="1441"/>
                    <a:pt x="358" y="1334"/>
                  </a:cubicBezTo>
                  <a:lnTo>
                    <a:pt x="358" y="179"/>
                  </a:lnTo>
                  <a:cubicBezTo>
                    <a:pt x="358" y="72"/>
                    <a:pt x="275"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5"/>
            <p:cNvSpPr/>
            <p:nvPr/>
          </p:nvSpPr>
          <p:spPr>
            <a:xfrm>
              <a:off x="4378632" y="4159575"/>
              <a:ext cx="22705" cy="27754"/>
            </a:xfrm>
            <a:custGeom>
              <a:avLst/>
              <a:gdLst/>
              <a:ahLst/>
              <a:cxnLst/>
              <a:rect l="l" t="t" r="r" b="b"/>
              <a:pathLst>
                <a:path w="715" h="874" extrusionOk="0">
                  <a:moveTo>
                    <a:pt x="513" y="0"/>
                  </a:moveTo>
                  <a:cubicBezTo>
                    <a:pt x="451" y="0"/>
                    <a:pt x="387" y="27"/>
                    <a:pt x="346" y="76"/>
                  </a:cubicBezTo>
                  <a:lnTo>
                    <a:pt x="48" y="588"/>
                  </a:lnTo>
                  <a:cubicBezTo>
                    <a:pt x="0" y="671"/>
                    <a:pt x="24" y="778"/>
                    <a:pt x="107" y="838"/>
                  </a:cubicBezTo>
                  <a:cubicBezTo>
                    <a:pt x="131" y="850"/>
                    <a:pt x="167" y="874"/>
                    <a:pt x="191" y="874"/>
                  </a:cubicBezTo>
                  <a:cubicBezTo>
                    <a:pt x="250" y="874"/>
                    <a:pt x="310" y="838"/>
                    <a:pt x="358" y="778"/>
                  </a:cubicBezTo>
                  <a:lnTo>
                    <a:pt x="655" y="278"/>
                  </a:lnTo>
                  <a:cubicBezTo>
                    <a:pt x="715" y="171"/>
                    <a:pt x="691" y="64"/>
                    <a:pt x="596" y="16"/>
                  </a:cubicBezTo>
                  <a:cubicBezTo>
                    <a:pt x="570" y="5"/>
                    <a:pt x="542" y="0"/>
                    <a:pt x="5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5"/>
            <p:cNvSpPr/>
            <p:nvPr/>
          </p:nvSpPr>
          <p:spPr>
            <a:xfrm>
              <a:off x="4240243" y="4399103"/>
              <a:ext cx="22705" cy="27563"/>
            </a:xfrm>
            <a:custGeom>
              <a:avLst/>
              <a:gdLst/>
              <a:ahLst/>
              <a:cxnLst/>
              <a:rect l="l" t="t" r="r" b="b"/>
              <a:pathLst>
                <a:path w="715" h="868" extrusionOk="0">
                  <a:moveTo>
                    <a:pt x="507" y="0"/>
                  </a:moveTo>
                  <a:cubicBezTo>
                    <a:pt x="444" y="0"/>
                    <a:pt x="387" y="33"/>
                    <a:pt x="346" y="82"/>
                  </a:cubicBezTo>
                  <a:lnTo>
                    <a:pt x="48" y="594"/>
                  </a:lnTo>
                  <a:cubicBezTo>
                    <a:pt x="1" y="677"/>
                    <a:pt x="24" y="784"/>
                    <a:pt x="108" y="844"/>
                  </a:cubicBezTo>
                  <a:cubicBezTo>
                    <a:pt x="132" y="855"/>
                    <a:pt x="155" y="867"/>
                    <a:pt x="191" y="867"/>
                  </a:cubicBezTo>
                  <a:cubicBezTo>
                    <a:pt x="251" y="867"/>
                    <a:pt x="310" y="844"/>
                    <a:pt x="358" y="784"/>
                  </a:cubicBezTo>
                  <a:lnTo>
                    <a:pt x="655" y="272"/>
                  </a:lnTo>
                  <a:cubicBezTo>
                    <a:pt x="715" y="189"/>
                    <a:pt x="679" y="82"/>
                    <a:pt x="596" y="22"/>
                  </a:cubicBezTo>
                  <a:cubicBezTo>
                    <a:pt x="566" y="7"/>
                    <a:pt x="536"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5"/>
            <p:cNvSpPr/>
            <p:nvPr/>
          </p:nvSpPr>
          <p:spPr>
            <a:xfrm>
              <a:off x="4240243" y="4159130"/>
              <a:ext cx="22705" cy="28198"/>
            </a:xfrm>
            <a:custGeom>
              <a:avLst/>
              <a:gdLst/>
              <a:ahLst/>
              <a:cxnLst/>
              <a:rect l="l" t="t" r="r" b="b"/>
              <a:pathLst>
                <a:path w="715" h="888" extrusionOk="0">
                  <a:moveTo>
                    <a:pt x="213" y="1"/>
                  </a:moveTo>
                  <a:cubicBezTo>
                    <a:pt x="181" y="1"/>
                    <a:pt x="148" y="10"/>
                    <a:pt x="120" y="30"/>
                  </a:cubicBezTo>
                  <a:cubicBezTo>
                    <a:pt x="24" y="78"/>
                    <a:pt x="1" y="197"/>
                    <a:pt x="60" y="292"/>
                  </a:cubicBezTo>
                  <a:lnTo>
                    <a:pt x="358" y="792"/>
                  </a:lnTo>
                  <a:cubicBezTo>
                    <a:pt x="382" y="852"/>
                    <a:pt x="441" y="888"/>
                    <a:pt x="525" y="888"/>
                  </a:cubicBezTo>
                  <a:cubicBezTo>
                    <a:pt x="548" y="888"/>
                    <a:pt x="584" y="864"/>
                    <a:pt x="608" y="852"/>
                  </a:cubicBezTo>
                  <a:cubicBezTo>
                    <a:pt x="679" y="792"/>
                    <a:pt x="715" y="685"/>
                    <a:pt x="667" y="602"/>
                  </a:cubicBezTo>
                  <a:lnTo>
                    <a:pt x="370" y="90"/>
                  </a:lnTo>
                  <a:cubicBezTo>
                    <a:pt x="338" y="35"/>
                    <a:pt x="276"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5"/>
            <p:cNvSpPr/>
            <p:nvPr/>
          </p:nvSpPr>
          <p:spPr>
            <a:xfrm>
              <a:off x="4378632" y="4399230"/>
              <a:ext cx="22705" cy="28198"/>
            </a:xfrm>
            <a:custGeom>
              <a:avLst/>
              <a:gdLst/>
              <a:ahLst/>
              <a:cxnLst/>
              <a:rect l="l" t="t" r="r" b="b"/>
              <a:pathLst>
                <a:path w="715" h="888" extrusionOk="0">
                  <a:moveTo>
                    <a:pt x="221" y="0"/>
                  </a:moveTo>
                  <a:cubicBezTo>
                    <a:pt x="187" y="0"/>
                    <a:pt x="152" y="10"/>
                    <a:pt x="119" y="30"/>
                  </a:cubicBezTo>
                  <a:cubicBezTo>
                    <a:pt x="24" y="78"/>
                    <a:pt x="0" y="197"/>
                    <a:pt x="60" y="292"/>
                  </a:cubicBezTo>
                  <a:lnTo>
                    <a:pt x="358" y="792"/>
                  </a:lnTo>
                  <a:cubicBezTo>
                    <a:pt x="393" y="851"/>
                    <a:pt x="453" y="887"/>
                    <a:pt x="524" y="887"/>
                  </a:cubicBezTo>
                  <a:cubicBezTo>
                    <a:pt x="548" y="887"/>
                    <a:pt x="584" y="863"/>
                    <a:pt x="608" y="851"/>
                  </a:cubicBezTo>
                  <a:cubicBezTo>
                    <a:pt x="691" y="792"/>
                    <a:pt x="715" y="673"/>
                    <a:pt x="667" y="601"/>
                  </a:cubicBezTo>
                  <a:lnTo>
                    <a:pt x="369" y="89"/>
                  </a:lnTo>
                  <a:cubicBezTo>
                    <a:pt x="346" y="35"/>
                    <a:pt x="286" y="0"/>
                    <a:pt x="2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5"/>
            <p:cNvSpPr/>
            <p:nvPr/>
          </p:nvSpPr>
          <p:spPr>
            <a:xfrm>
              <a:off x="4426264" y="4351851"/>
              <a:ext cx="29532" cy="21117"/>
            </a:xfrm>
            <a:custGeom>
              <a:avLst/>
              <a:gdLst/>
              <a:ahLst/>
              <a:cxnLst/>
              <a:rect l="l" t="t" r="r" b="b"/>
              <a:pathLst>
                <a:path w="930" h="665" extrusionOk="0">
                  <a:moveTo>
                    <a:pt x="215" y="0"/>
                  </a:moveTo>
                  <a:cubicBezTo>
                    <a:pt x="152" y="0"/>
                    <a:pt x="89" y="32"/>
                    <a:pt x="48" y="81"/>
                  </a:cubicBezTo>
                  <a:cubicBezTo>
                    <a:pt x="1" y="177"/>
                    <a:pt x="36" y="272"/>
                    <a:pt x="108" y="331"/>
                  </a:cubicBezTo>
                  <a:lnTo>
                    <a:pt x="608" y="629"/>
                  </a:lnTo>
                  <a:cubicBezTo>
                    <a:pt x="643" y="653"/>
                    <a:pt x="667" y="665"/>
                    <a:pt x="703" y="665"/>
                  </a:cubicBezTo>
                  <a:cubicBezTo>
                    <a:pt x="763" y="665"/>
                    <a:pt x="822" y="629"/>
                    <a:pt x="870" y="569"/>
                  </a:cubicBezTo>
                  <a:cubicBezTo>
                    <a:pt x="929" y="486"/>
                    <a:pt x="893" y="367"/>
                    <a:pt x="810" y="319"/>
                  </a:cubicBezTo>
                  <a:lnTo>
                    <a:pt x="298" y="22"/>
                  </a:lnTo>
                  <a:cubicBezTo>
                    <a:pt x="272" y="7"/>
                    <a:pt x="244"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5"/>
            <p:cNvSpPr/>
            <p:nvPr/>
          </p:nvSpPr>
          <p:spPr>
            <a:xfrm>
              <a:off x="4186196" y="4213463"/>
              <a:ext cx="29500" cy="21117"/>
            </a:xfrm>
            <a:custGeom>
              <a:avLst/>
              <a:gdLst/>
              <a:ahLst/>
              <a:cxnLst/>
              <a:rect l="l" t="t" r="r" b="b"/>
              <a:pathLst>
                <a:path w="929" h="665" extrusionOk="0">
                  <a:moveTo>
                    <a:pt x="214" y="0"/>
                  </a:moveTo>
                  <a:cubicBezTo>
                    <a:pt x="152" y="0"/>
                    <a:pt x="89" y="33"/>
                    <a:pt x="48" y="82"/>
                  </a:cubicBezTo>
                  <a:cubicBezTo>
                    <a:pt x="0" y="165"/>
                    <a:pt x="36" y="272"/>
                    <a:pt x="107" y="332"/>
                  </a:cubicBezTo>
                  <a:lnTo>
                    <a:pt x="619" y="629"/>
                  </a:lnTo>
                  <a:cubicBezTo>
                    <a:pt x="643" y="641"/>
                    <a:pt x="667" y="665"/>
                    <a:pt x="703" y="665"/>
                  </a:cubicBezTo>
                  <a:cubicBezTo>
                    <a:pt x="762" y="665"/>
                    <a:pt x="822" y="629"/>
                    <a:pt x="869" y="570"/>
                  </a:cubicBezTo>
                  <a:cubicBezTo>
                    <a:pt x="929" y="463"/>
                    <a:pt x="893" y="367"/>
                    <a:pt x="810" y="320"/>
                  </a:cubicBezTo>
                  <a:lnTo>
                    <a:pt x="298" y="22"/>
                  </a:lnTo>
                  <a:cubicBezTo>
                    <a:pt x="272" y="7"/>
                    <a:pt x="243"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5"/>
            <p:cNvSpPr/>
            <p:nvPr/>
          </p:nvSpPr>
          <p:spPr>
            <a:xfrm>
              <a:off x="4425883" y="4213590"/>
              <a:ext cx="29913" cy="21371"/>
            </a:xfrm>
            <a:custGeom>
              <a:avLst/>
              <a:gdLst/>
              <a:ahLst/>
              <a:cxnLst/>
              <a:rect l="l" t="t" r="r" b="b"/>
              <a:pathLst>
                <a:path w="942" h="673" extrusionOk="0">
                  <a:moveTo>
                    <a:pt x="725" y="0"/>
                  </a:moveTo>
                  <a:cubicBezTo>
                    <a:pt x="693" y="0"/>
                    <a:pt x="660" y="10"/>
                    <a:pt x="632" y="30"/>
                  </a:cubicBezTo>
                  <a:lnTo>
                    <a:pt x="120" y="328"/>
                  </a:lnTo>
                  <a:cubicBezTo>
                    <a:pt x="36" y="375"/>
                    <a:pt x="1" y="494"/>
                    <a:pt x="60" y="578"/>
                  </a:cubicBezTo>
                  <a:cubicBezTo>
                    <a:pt x="96" y="637"/>
                    <a:pt x="155" y="673"/>
                    <a:pt x="227" y="673"/>
                  </a:cubicBezTo>
                  <a:cubicBezTo>
                    <a:pt x="251" y="673"/>
                    <a:pt x="286" y="661"/>
                    <a:pt x="310" y="637"/>
                  </a:cubicBezTo>
                  <a:lnTo>
                    <a:pt x="822" y="340"/>
                  </a:lnTo>
                  <a:cubicBezTo>
                    <a:pt x="905" y="280"/>
                    <a:pt x="941" y="161"/>
                    <a:pt x="882" y="89"/>
                  </a:cubicBezTo>
                  <a:cubicBezTo>
                    <a:pt x="850" y="35"/>
                    <a:pt x="788" y="0"/>
                    <a:pt x="7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5"/>
            <p:cNvSpPr/>
            <p:nvPr/>
          </p:nvSpPr>
          <p:spPr>
            <a:xfrm>
              <a:off x="4186196" y="4351978"/>
              <a:ext cx="29500" cy="21371"/>
            </a:xfrm>
            <a:custGeom>
              <a:avLst/>
              <a:gdLst/>
              <a:ahLst/>
              <a:cxnLst/>
              <a:rect l="l" t="t" r="r" b="b"/>
              <a:pathLst>
                <a:path w="929" h="673" extrusionOk="0">
                  <a:moveTo>
                    <a:pt x="725" y="0"/>
                  </a:moveTo>
                  <a:cubicBezTo>
                    <a:pt x="692" y="0"/>
                    <a:pt x="660" y="9"/>
                    <a:pt x="631" y="30"/>
                  </a:cubicBezTo>
                  <a:lnTo>
                    <a:pt x="119" y="327"/>
                  </a:lnTo>
                  <a:cubicBezTo>
                    <a:pt x="36" y="375"/>
                    <a:pt x="0" y="494"/>
                    <a:pt x="60" y="589"/>
                  </a:cubicBezTo>
                  <a:cubicBezTo>
                    <a:pt x="95" y="649"/>
                    <a:pt x="155" y="673"/>
                    <a:pt x="226" y="673"/>
                  </a:cubicBezTo>
                  <a:cubicBezTo>
                    <a:pt x="262" y="673"/>
                    <a:pt x="286" y="661"/>
                    <a:pt x="322" y="649"/>
                  </a:cubicBezTo>
                  <a:lnTo>
                    <a:pt x="822" y="351"/>
                  </a:lnTo>
                  <a:cubicBezTo>
                    <a:pt x="893" y="292"/>
                    <a:pt x="929" y="173"/>
                    <a:pt x="881" y="89"/>
                  </a:cubicBezTo>
                  <a:cubicBezTo>
                    <a:pt x="850" y="34"/>
                    <a:pt x="787" y="0"/>
                    <a:pt x="7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 name="Google Shape;331;p35"/>
          <p:cNvGrpSpPr/>
          <p:nvPr/>
        </p:nvGrpSpPr>
        <p:grpSpPr>
          <a:xfrm>
            <a:off x="2733603" y="2242388"/>
            <a:ext cx="322151" cy="322374"/>
            <a:chOff x="4206763" y="2450951"/>
            <a:chExt cx="322151" cy="322374"/>
          </a:xfrm>
        </p:grpSpPr>
        <p:sp>
          <p:nvSpPr>
            <p:cNvPr id="332" name="Google Shape;332;p35"/>
            <p:cNvSpPr/>
            <p:nvPr/>
          </p:nvSpPr>
          <p:spPr>
            <a:xfrm>
              <a:off x="4206763" y="2571650"/>
              <a:ext cx="322151" cy="201675"/>
            </a:xfrm>
            <a:custGeom>
              <a:avLst/>
              <a:gdLst/>
              <a:ahLst/>
              <a:cxnLst/>
              <a:rect l="l" t="t" r="r" b="b"/>
              <a:pathLst>
                <a:path w="10121" h="6336" extrusionOk="0">
                  <a:moveTo>
                    <a:pt x="2691" y="2847"/>
                  </a:moveTo>
                  <a:lnTo>
                    <a:pt x="2691" y="6037"/>
                  </a:lnTo>
                  <a:lnTo>
                    <a:pt x="1393" y="6037"/>
                  </a:lnTo>
                  <a:lnTo>
                    <a:pt x="1393" y="2847"/>
                  </a:lnTo>
                  <a:close/>
                  <a:moveTo>
                    <a:pt x="5703" y="2049"/>
                  </a:moveTo>
                  <a:lnTo>
                    <a:pt x="5703" y="6037"/>
                  </a:lnTo>
                  <a:lnTo>
                    <a:pt x="4406" y="6037"/>
                  </a:lnTo>
                  <a:lnTo>
                    <a:pt x="4406" y="2049"/>
                  </a:lnTo>
                  <a:close/>
                  <a:moveTo>
                    <a:pt x="8704" y="299"/>
                  </a:moveTo>
                  <a:lnTo>
                    <a:pt x="8704" y="6037"/>
                  </a:lnTo>
                  <a:lnTo>
                    <a:pt x="7406" y="6037"/>
                  </a:lnTo>
                  <a:lnTo>
                    <a:pt x="7406" y="299"/>
                  </a:lnTo>
                  <a:close/>
                  <a:moveTo>
                    <a:pt x="7275" y="1"/>
                  </a:moveTo>
                  <a:cubicBezTo>
                    <a:pt x="7192" y="1"/>
                    <a:pt x="7132" y="61"/>
                    <a:pt x="7132" y="156"/>
                  </a:cubicBezTo>
                  <a:lnTo>
                    <a:pt x="7132" y="6037"/>
                  </a:lnTo>
                  <a:lnTo>
                    <a:pt x="6001" y="6037"/>
                  </a:lnTo>
                  <a:lnTo>
                    <a:pt x="6001" y="1894"/>
                  </a:lnTo>
                  <a:cubicBezTo>
                    <a:pt x="6001" y="1811"/>
                    <a:pt x="5941" y="1751"/>
                    <a:pt x="5846" y="1751"/>
                  </a:cubicBezTo>
                  <a:lnTo>
                    <a:pt x="4275" y="1751"/>
                  </a:lnTo>
                  <a:cubicBezTo>
                    <a:pt x="4179" y="1751"/>
                    <a:pt x="4120" y="1811"/>
                    <a:pt x="4120" y="1894"/>
                  </a:cubicBezTo>
                  <a:lnTo>
                    <a:pt x="4120" y="6037"/>
                  </a:lnTo>
                  <a:lnTo>
                    <a:pt x="2989" y="6037"/>
                  </a:lnTo>
                  <a:lnTo>
                    <a:pt x="2989" y="2704"/>
                  </a:lnTo>
                  <a:cubicBezTo>
                    <a:pt x="2989" y="2608"/>
                    <a:pt x="2929" y="2549"/>
                    <a:pt x="2846" y="2549"/>
                  </a:cubicBezTo>
                  <a:lnTo>
                    <a:pt x="1262" y="2549"/>
                  </a:lnTo>
                  <a:cubicBezTo>
                    <a:pt x="1167" y="2549"/>
                    <a:pt x="1119" y="2608"/>
                    <a:pt x="1119" y="2704"/>
                  </a:cubicBezTo>
                  <a:lnTo>
                    <a:pt x="1119" y="6037"/>
                  </a:lnTo>
                  <a:lnTo>
                    <a:pt x="143" y="6037"/>
                  </a:lnTo>
                  <a:cubicBezTo>
                    <a:pt x="60" y="6037"/>
                    <a:pt x="0" y="6097"/>
                    <a:pt x="0" y="6180"/>
                  </a:cubicBezTo>
                  <a:cubicBezTo>
                    <a:pt x="0" y="6276"/>
                    <a:pt x="60" y="6335"/>
                    <a:pt x="143" y="6335"/>
                  </a:cubicBezTo>
                  <a:lnTo>
                    <a:pt x="9966" y="6335"/>
                  </a:lnTo>
                  <a:cubicBezTo>
                    <a:pt x="10061" y="6335"/>
                    <a:pt x="10121" y="6276"/>
                    <a:pt x="10121" y="6180"/>
                  </a:cubicBezTo>
                  <a:cubicBezTo>
                    <a:pt x="10121" y="6109"/>
                    <a:pt x="10049" y="6037"/>
                    <a:pt x="9966" y="6037"/>
                  </a:cubicBezTo>
                  <a:lnTo>
                    <a:pt x="9001" y="6037"/>
                  </a:lnTo>
                  <a:lnTo>
                    <a:pt x="9001" y="156"/>
                  </a:lnTo>
                  <a:cubicBezTo>
                    <a:pt x="9001" y="61"/>
                    <a:pt x="8942" y="1"/>
                    <a:pt x="88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5"/>
            <p:cNvSpPr/>
            <p:nvPr/>
          </p:nvSpPr>
          <p:spPr>
            <a:xfrm>
              <a:off x="4210933" y="2450951"/>
              <a:ext cx="308878" cy="185537"/>
            </a:xfrm>
            <a:custGeom>
              <a:avLst/>
              <a:gdLst/>
              <a:ahLst/>
              <a:cxnLst/>
              <a:rect l="l" t="t" r="r" b="b"/>
              <a:pathLst>
                <a:path w="9704" h="5829" extrusionOk="0">
                  <a:moveTo>
                    <a:pt x="9212" y="1"/>
                  </a:moveTo>
                  <a:cubicBezTo>
                    <a:pt x="9189" y="1"/>
                    <a:pt x="9167" y="3"/>
                    <a:pt x="9144" y="7"/>
                  </a:cubicBezTo>
                  <a:lnTo>
                    <a:pt x="7870" y="162"/>
                  </a:lnTo>
                  <a:cubicBezTo>
                    <a:pt x="7620" y="197"/>
                    <a:pt x="7442" y="435"/>
                    <a:pt x="7477" y="685"/>
                  </a:cubicBezTo>
                  <a:cubicBezTo>
                    <a:pt x="7500" y="920"/>
                    <a:pt x="7711" y="1092"/>
                    <a:pt x="7944" y="1092"/>
                  </a:cubicBezTo>
                  <a:cubicBezTo>
                    <a:pt x="7959" y="1092"/>
                    <a:pt x="7974" y="1092"/>
                    <a:pt x="7989" y="1090"/>
                  </a:cubicBezTo>
                  <a:lnTo>
                    <a:pt x="8096" y="1066"/>
                  </a:lnTo>
                  <a:lnTo>
                    <a:pt x="8096" y="1066"/>
                  </a:lnTo>
                  <a:cubicBezTo>
                    <a:pt x="6537" y="2876"/>
                    <a:pt x="4691" y="3805"/>
                    <a:pt x="3382" y="4269"/>
                  </a:cubicBezTo>
                  <a:cubicBezTo>
                    <a:pt x="1739" y="4853"/>
                    <a:pt x="476" y="4912"/>
                    <a:pt x="465" y="4912"/>
                  </a:cubicBezTo>
                  <a:cubicBezTo>
                    <a:pt x="203" y="4924"/>
                    <a:pt x="0" y="5138"/>
                    <a:pt x="12" y="5388"/>
                  </a:cubicBezTo>
                  <a:cubicBezTo>
                    <a:pt x="36" y="5638"/>
                    <a:pt x="226" y="5829"/>
                    <a:pt x="476" y="5829"/>
                  </a:cubicBezTo>
                  <a:lnTo>
                    <a:pt x="488" y="5829"/>
                  </a:lnTo>
                  <a:cubicBezTo>
                    <a:pt x="548" y="5829"/>
                    <a:pt x="1893" y="5793"/>
                    <a:pt x="3667" y="5150"/>
                  </a:cubicBezTo>
                  <a:cubicBezTo>
                    <a:pt x="4656" y="4793"/>
                    <a:pt x="5596" y="4317"/>
                    <a:pt x="6442" y="3745"/>
                  </a:cubicBezTo>
                  <a:cubicBezTo>
                    <a:pt x="6525" y="3710"/>
                    <a:pt x="6537" y="3614"/>
                    <a:pt x="6489" y="3543"/>
                  </a:cubicBezTo>
                  <a:cubicBezTo>
                    <a:pt x="6458" y="3497"/>
                    <a:pt x="6413" y="3471"/>
                    <a:pt x="6365" y="3471"/>
                  </a:cubicBezTo>
                  <a:cubicBezTo>
                    <a:pt x="6339" y="3471"/>
                    <a:pt x="6312" y="3478"/>
                    <a:pt x="6287" y="3495"/>
                  </a:cubicBezTo>
                  <a:cubicBezTo>
                    <a:pt x="5453" y="4067"/>
                    <a:pt x="4537" y="4519"/>
                    <a:pt x="3560" y="4865"/>
                  </a:cubicBezTo>
                  <a:cubicBezTo>
                    <a:pt x="1834" y="5484"/>
                    <a:pt x="536" y="5519"/>
                    <a:pt x="476" y="5531"/>
                  </a:cubicBezTo>
                  <a:cubicBezTo>
                    <a:pt x="393" y="5531"/>
                    <a:pt x="310" y="5460"/>
                    <a:pt x="310" y="5377"/>
                  </a:cubicBezTo>
                  <a:cubicBezTo>
                    <a:pt x="310" y="5281"/>
                    <a:pt x="393" y="5210"/>
                    <a:pt x="476" y="5198"/>
                  </a:cubicBezTo>
                  <a:cubicBezTo>
                    <a:pt x="488" y="5198"/>
                    <a:pt x="1798" y="5150"/>
                    <a:pt x="3489" y="4543"/>
                  </a:cubicBezTo>
                  <a:cubicBezTo>
                    <a:pt x="4894" y="4031"/>
                    <a:pt x="6918" y="3007"/>
                    <a:pt x="8573" y="947"/>
                  </a:cubicBezTo>
                  <a:cubicBezTo>
                    <a:pt x="8664" y="856"/>
                    <a:pt x="8579" y="709"/>
                    <a:pt x="8456" y="709"/>
                  </a:cubicBezTo>
                  <a:cubicBezTo>
                    <a:pt x="8451" y="709"/>
                    <a:pt x="8447" y="709"/>
                    <a:pt x="8442" y="709"/>
                  </a:cubicBezTo>
                  <a:lnTo>
                    <a:pt x="7966" y="769"/>
                  </a:lnTo>
                  <a:cubicBezTo>
                    <a:pt x="7951" y="772"/>
                    <a:pt x="7937" y="774"/>
                    <a:pt x="7924" y="774"/>
                  </a:cubicBezTo>
                  <a:cubicBezTo>
                    <a:pt x="7850" y="774"/>
                    <a:pt x="7797" y="720"/>
                    <a:pt x="7787" y="650"/>
                  </a:cubicBezTo>
                  <a:cubicBezTo>
                    <a:pt x="7751" y="554"/>
                    <a:pt x="7835" y="459"/>
                    <a:pt x="7930" y="447"/>
                  </a:cubicBezTo>
                  <a:lnTo>
                    <a:pt x="9204" y="281"/>
                  </a:lnTo>
                  <a:cubicBezTo>
                    <a:pt x="9210" y="280"/>
                    <a:pt x="9216" y="280"/>
                    <a:pt x="9222" y="280"/>
                  </a:cubicBezTo>
                  <a:cubicBezTo>
                    <a:pt x="9311" y="280"/>
                    <a:pt x="9394" y="358"/>
                    <a:pt x="9394" y="447"/>
                  </a:cubicBezTo>
                  <a:lnTo>
                    <a:pt x="9394" y="1709"/>
                  </a:lnTo>
                  <a:cubicBezTo>
                    <a:pt x="9394" y="1805"/>
                    <a:pt x="9323" y="1876"/>
                    <a:pt x="9228" y="1876"/>
                  </a:cubicBezTo>
                  <a:cubicBezTo>
                    <a:pt x="9132" y="1876"/>
                    <a:pt x="9061" y="1805"/>
                    <a:pt x="9061" y="1709"/>
                  </a:cubicBezTo>
                  <a:lnTo>
                    <a:pt x="9061" y="1328"/>
                  </a:lnTo>
                  <a:cubicBezTo>
                    <a:pt x="9061" y="1269"/>
                    <a:pt x="9025" y="1209"/>
                    <a:pt x="8978" y="1186"/>
                  </a:cubicBezTo>
                  <a:cubicBezTo>
                    <a:pt x="8963" y="1183"/>
                    <a:pt x="8948" y="1181"/>
                    <a:pt x="8932" y="1181"/>
                  </a:cubicBezTo>
                  <a:cubicBezTo>
                    <a:pt x="8882" y="1181"/>
                    <a:pt x="8829" y="1197"/>
                    <a:pt x="8811" y="1233"/>
                  </a:cubicBezTo>
                  <a:cubicBezTo>
                    <a:pt x="8263" y="1924"/>
                    <a:pt x="7620" y="2531"/>
                    <a:pt x="6930" y="3067"/>
                  </a:cubicBezTo>
                  <a:cubicBezTo>
                    <a:pt x="6870" y="3114"/>
                    <a:pt x="6858" y="3210"/>
                    <a:pt x="6906" y="3269"/>
                  </a:cubicBezTo>
                  <a:cubicBezTo>
                    <a:pt x="6936" y="3307"/>
                    <a:pt x="6985" y="3330"/>
                    <a:pt x="7032" y="3330"/>
                  </a:cubicBezTo>
                  <a:cubicBezTo>
                    <a:pt x="7060" y="3330"/>
                    <a:pt x="7086" y="3322"/>
                    <a:pt x="7108" y="3305"/>
                  </a:cubicBezTo>
                  <a:cubicBezTo>
                    <a:pt x="7704" y="2840"/>
                    <a:pt x="8275" y="2305"/>
                    <a:pt x="8775" y="1745"/>
                  </a:cubicBezTo>
                  <a:cubicBezTo>
                    <a:pt x="8799" y="1995"/>
                    <a:pt x="8989" y="2186"/>
                    <a:pt x="9239" y="2186"/>
                  </a:cubicBezTo>
                  <a:cubicBezTo>
                    <a:pt x="9490" y="2186"/>
                    <a:pt x="9704" y="1983"/>
                    <a:pt x="9704" y="1721"/>
                  </a:cubicBezTo>
                  <a:lnTo>
                    <a:pt x="9704" y="459"/>
                  </a:lnTo>
                  <a:cubicBezTo>
                    <a:pt x="9680" y="328"/>
                    <a:pt x="9620" y="209"/>
                    <a:pt x="9513" y="126"/>
                  </a:cubicBezTo>
                  <a:cubicBezTo>
                    <a:pt x="9425" y="47"/>
                    <a:pt x="9319" y="1"/>
                    <a:pt x="9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 name="Google Shape;334;p35"/>
          <p:cNvSpPr/>
          <p:nvPr/>
        </p:nvSpPr>
        <p:spPr>
          <a:xfrm rot="10800000">
            <a:off x="5609925" y="3317125"/>
            <a:ext cx="806700" cy="450900"/>
          </a:xfrm>
          <a:prstGeom prst="bentArrow">
            <a:avLst>
              <a:gd name="adj1" fmla="val 15017"/>
              <a:gd name="adj2" fmla="val 25000"/>
              <a:gd name="adj3" fmla="val 25000"/>
              <a:gd name="adj4" fmla="val 4375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ek Latin Light"/>
              <a:ea typeface="Anek Latin Light"/>
              <a:cs typeface="Anek Latin Light"/>
              <a:sym typeface="Anek Latin Light"/>
            </a:endParaRPr>
          </a:p>
        </p:txBody>
      </p:sp>
      <p:sp>
        <p:nvSpPr>
          <p:cNvPr id="335" name="Google Shape;335;p35"/>
          <p:cNvSpPr/>
          <p:nvPr/>
        </p:nvSpPr>
        <p:spPr>
          <a:xfrm rot="-5400000">
            <a:off x="2647500" y="3130450"/>
            <a:ext cx="637200" cy="465000"/>
          </a:xfrm>
          <a:prstGeom prst="bentArrow">
            <a:avLst>
              <a:gd name="adj1" fmla="val 15017"/>
              <a:gd name="adj2" fmla="val 25000"/>
              <a:gd name="adj3" fmla="val 25000"/>
              <a:gd name="adj4" fmla="val 4375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ek Latin Light"/>
              <a:ea typeface="Anek Latin Light"/>
              <a:cs typeface="Anek Latin Light"/>
              <a:sym typeface="Anek Latin Light"/>
            </a:endParaRPr>
          </a:p>
        </p:txBody>
      </p:sp>
      <p:sp>
        <p:nvSpPr>
          <p:cNvPr id="336" name="Google Shape;336;p35"/>
          <p:cNvSpPr/>
          <p:nvPr/>
        </p:nvSpPr>
        <p:spPr>
          <a:xfrm rot="891">
            <a:off x="3587287" y="2290175"/>
            <a:ext cx="1158000" cy="226800"/>
          </a:xfrm>
          <a:prstGeom prst="rightArrow">
            <a:avLst>
              <a:gd name="adj1" fmla="val 32371"/>
              <a:gd name="adj2" fmla="val 51587"/>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ek Latin Light"/>
              <a:ea typeface="Anek Latin Light"/>
              <a:cs typeface="Anek Latin Light"/>
              <a:sym typeface="Anek Latin Light"/>
            </a:endParaRPr>
          </a:p>
        </p:txBody>
      </p:sp>
      <p:sp>
        <p:nvSpPr>
          <p:cNvPr id="337" name="Google Shape;337;p3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Data Aggregation Pipeline</a:t>
            </a:r>
            <a:endParaRPr/>
          </a:p>
        </p:txBody>
      </p:sp>
      <p:sp>
        <p:nvSpPr>
          <p:cNvPr id="343" name="Google Shape;343;p36"/>
          <p:cNvSpPr txBox="1"/>
          <p:nvPr/>
        </p:nvSpPr>
        <p:spPr>
          <a:xfrm flipH="1">
            <a:off x="2708350" y="2511025"/>
            <a:ext cx="1888500" cy="3849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200">
                <a:solidFill>
                  <a:schemeClr val="dk1"/>
                </a:solidFill>
                <a:latin typeface="Anek Latin Medium"/>
                <a:ea typeface="Anek Latin Medium"/>
                <a:cs typeface="Anek Latin Medium"/>
                <a:sym typeface="Anek Latin Medium"/>
              </a:rPr>
              <a:t>Cleaning</a:t>
            </a:r>
            <a:endParaRPr sz="2200">
              <a:solidFill>
                <a:schemeClr val="dk1"/>
              </a:solidFill>
              <a:latin typeface="Anek Latin Medium"/>
              <a:ea typeface="Anek Latin Medium"/>
              <a:cs typeface="Anek Latin Medium"/>
              <a:sym typeface="Anek Latin Medium"/>
            </a:endParaRPr>
          </a:p>
        </p:txBody>
      </p:sp>
      <p:sp>
        <p:nvSpPr>
          <p:cNvPr id="344" name="Google Shape;344;p36"/>
          <p:cNvSpPr txBox="1"/>
          <p:nvPr/>
        </p:nvSpPr>
        <p:spPr>
          <a:xfrm flipH="1">
            <a:off x="4696603" y="2511032"/>
            <a:ext cx="1737300" cy="3849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200">
                <a:solidFill>
                  <a:schemeClr val="dk1"/>
                </a:solidFill>
                <a:latin typeface="Anek Latin Medium"/>
                <a:ea typeface="Anek Latin Medium"/>
                <a:cs typeface="Anek Latin Medium"/>
                <a:sym typeface="Anek Latin Medium"/>
              </a:rPr>
              <a:t>Storage</a:t>
            </a:r>
            <a:endParaRPr sz="2200">
              <a:solidFill>
                <a:schemeClr val="dk1"/>
              </a:solidFill>
              <a:latin typeface="Anek Latin Medium"/>
              <a:ea typeface="Anek Latin Medium"/>
              <a:cs typeface="Anek Latin Medium"/>
              <a:sym typeface="Anek Latin Medium"/>
            </a:endParaRPr>
          </a:p>
        </p:txBody>
      </p:sp>
      <p:sp>
        <p:nvSpPr>
          <p:cNvPr id="345" name="Google Shape;345;p36"/>
          <p:cNvSpPr/>
          <p:nvPr/>
        </p:nvSpPr>
        <p:spPr>
          <a:xfrm>
            <a:off x="2821300" y="1718475"/>
            <a:ext cx="627900" cy="627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6"/>
          <p:cNvSpPr/>
          <p:nvPr/>
        </p:nvSpPr>
        <p:spPr>
          <a:xfrm>
            <a:off x="4792788" y="1718475"/>
            <a:ext cx="627900" cy="627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6"/>
          <p:cNvSpPr txBox="1"/>
          <p:nvPr/>
        </p:nvSpPr>
        <p:spPr>
          <a:xfrm flipH="1">
            <a:off x="721900" y="2511025"/>
            <a:ext cx="2099400" cy="3849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200">
                <a:solidFill>
                  <a:schemeClr val="dk1"/>
                </a:solidFill>
                <a:latin typeface="Anek Latin Medium"/>
                <a:ea typeface="Anek Latin Medium"/>
                <a:cs typeface="Anek Latin Medium"/>
                <a:sym typeface="Anek Latin Medium"/>
              </a:rPr>
              <a:t>Collection</a:t>
            </a:r>
            <a:endParaRPr sz="2200">
              <a:solidFill>
                <a:schemeClr val="dk1"/>
              </a:solidFill>
              <a:latin typeface="Anek Latin Medium"/>
              <a:ea typeface="Anek Latin Medium"/>
              <a:cs typeface="Anek Latin Medium"/>
              <a:sym typeface="Anek Latin Medium"/>
            </a:endParaRPr>
          </a:p>
        </p:txBody>
      </p:sp>
      <p:sp>
        <p:nvSpPr>
          <p:cNvPr id="348" name="Google Shape;348;p36"/>
          <p:cNvSpPr/>
          <p:nvPr/>
        </p:nvSpPr>
        <p:spPr>
          <a:xfrm>
            <a:off x="833938" y="1718475"/>
            <a:ext cx="627900" cy="627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6"/>
          <p:cNvSpPr txBox="1"/>
          <p:nvPr/>
        </p:nvSpPr>
        <p:spPr>
          <a:xfrm flipH="1">
            <a:off x="6686704" y="2511032"/>
            <a:ext cx="1737300" cy="3849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200">
                <a:solidFill>
                  <a:schemeClr val="dk1"/>
                </a:solidFill>
                <a:latin typeface="Anek Latin Medium"/>
                <a:ea typeface="Anek Latin Medium"/>
                <a:cs typeface="Anek Latin Medium"/>
                <a:sym typeface="Anek Latin Medium"/>
              </a:rPr>
              <a:t>Visualisation</a:t>
            </a:r>
            <a:endParaRPr sz="2200">
              <a:solidFill>
                <a:schemeClr val="dk1"/>
              </a:solidFill>
              <a:latin typeface="Anek Latin Medium"/>
              <a:ea typeface="Anek Latin Medium"/>
              <a:cs typeface="Anek Latin Medium"/>
              <a:sym typeface="Anek Latin Medium"/>
            </a:endParaRPr>
          </a:p>
        </p:txBody>
      </p:sp>
      <p:sp>
        <p:nvSpPr>
          <p:cNvPr id="350" name="Google Shape;350;p36"/>
          <p:cNvSpPr/>
          <p:nvPr/>
        </p:nvSpPr>
        <p:spPr>
          <a:xfrm>
            <a:off x="6782888" y="1718475"/>
            <a:ext cx="627900" cy="627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6"/>
          <p:cNvSpPr/>
          <p:nvPr/>
        </p:nvSpPr>
        <p:spPr>
          <a:xfrm>
            <a:off x="720000" y="3005825"/>
            <a:ext cx="7704000" cy="286200"/>
          </a:xfrm>
          <a:prstGeom prst="rightArrow">
            <a:avLst>
              <a:gd name="adj1" fmla="val 50000"/>
              <a:gd name="adj2"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6"/>
          <p:cNvSpPr txBox="1">
            <a:spLocks noGrp="1"/>
          </p:cNvSpPr>
          <p:nvPr>
            <p:ph type="title"/>
          </p:nvPr>
        </p:nvSpPr>
        <p:spPr>
          <a:xfrm>
            <a:off x="720000" y="3222813"/>
            <a:ext cx="880800" cy="453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t>1</a:t>
            </a:r>
            <a:r>
              <a:rPr lang="en" sz="2400" baseline="30000"/>
              <a:t>st</a:t>
            </a:r>
            <a:endParaRPr sz="2400" baseline="30000"/>
          </a:p>
        </p:txBody>
      </p:sp>
      <p:sp>
        <p:nvSpPr>
          <p:cNvPr id="353" name="Google Shape;353;p36"/>
          <p:cNvSpPr txBox="1">
            <a:spLocks noGrp="1"/>
          </p:cNvSpPr>
          <p:nvPr>
            <p:ph type="title"/>
          </p:nvPr>
        </p:nvSpPr>
        <p:spPr>
          <a:xfrm>
            <a:off x="2706425" y="3222813"/>
            <a:ext cx="880800" cy="453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t>2</a:t>
            </a:r>
            <a:r>
              <a:rPr lang="en" sz="2400" baseline="30000"/>
              <a:t>nd</a:t>
            </a:r>
            <a:endParaRPr sz="2400" baseline="30000"/>
          </a:p>
        </p:txBody>
      </p:sp>
      <p:sp>
        <p:nvSpPr>
          <p:cNvPr id="354" name="Google Shape;354;p36"/>
          <p:cNvSpPr txBox="1">
            <a:spLocks noGrp="1"/>
          </p:cNvSpPr>
          <p:nvPr>
            <p:ph type="title"/>
          </p:nvPr>
        </p:nvSpPr>
        <p:spPr>
          <a:xfrm>
            <a:off x="4694728" y="3222813"/>
            <a:ext cx="880800" cy="453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t>3</a:t>
            </a:r>
            <a:r>
              <a:rPr lang="en" sz="2400" baseline="30000"/>
              <a:t>rd</a:t>
            </a:r>
            <a:endParaRPr sz="2400" baseline="30000"/>
          </a:p>
        </p:txBody>
      </p:sp>
      <p:sp>
        <p:nvSpPr>
          <p:cNvPr id="355" name="Google Shape;355;p36"/>
          <p:cNvSpPr txBox="1">
            <a:spLocks noGrp="1"/>
          </p:cNvSpPr>
          <p:nvPr>
            <p:ph type="title"/>
          </p:nvPr>
        </p:nvSpPr>
        <p:spPr>
          <a:xfrm>
            <a:off x="6684829" y="3222813"/>
            <a:ext cx="880800" cy="453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t>4</a:t>
            </a:r>
            <a:r>
              <a:rPr lang="en" sz="2400" baseline="30000"/>
              <a:t>th</a:t>
            </a:r>
            <a:endParaRPr sz="2400" baseline="30000"/>
          </a:p>
        </p:txBody>
      </p:sp>
      <p:grpSp>
        <p:nvGrpSpPr>
          <p:cNvPr id="356" name="Google Shape;356;p36"/>
          <p:cNvGrpSpPr/>
          <p:nvPr/>
        </p:nvGrpSpPr>
        <p:grpSpPr>
          <a:xfrm>
            <a:off x="6903760" y="1850295"/>
            <a:ext cx="386155" cy="364260"/>
            <a:chOff x="2845225" y="3141675"/>
            <a:chExt cx="340825" cy="321500"/>
          </a:xfrm>
        </p:grpSpPr>
        <p:sp>
          <p:nvSpPr>
            <p:cNvPr id="357" name="Google Shape;357;p36"/>
            <p:cNvSpPr/>
            <p:nvPr/>
          </p:nvSpPr>
          <p:spPr>
            <a:xfrm>
              <a:off x="2883225" y="3141675"/>
              <a:ext cx="284825" cy="269525"/>
            </a:xfrm>
            <a:custGeom>
              <a:avLst/>
              <a:gdLst/>
              <a:ahLst/>
              <a:cxnLst/>
              <a:rect l="l" t="t" r="r" b="b"/>
              <a:pathLst>
                <a:path w="11393" h="10781" extrusionOk="0">
                  <a:moveTo>
                    <a:pt x="6094" y="403"/>
                  </a:moveTo>
                  <a:cubicBezTo>
                    <a:pt x="6143" y="403"/>
                    <a:pt x="6191" y="422"/>
                    <a:pt x="6228" y="458"/>
                  </a:cubicBezTo>
                  <a:cubicBezTo>
                    <a:pt x="6276" y="506"/>
                    <a:pt x="6296" y="575"/>
                    <a:pt x="6276" y="643"/>
                  </a:cubicBezTo>
                  <a:lnTo>
                    <a:pt x="5870" y="2164"/>
                  </a:lnTo>
                  <a:cubicBezTo>
                    <a:pt x="5851" y="2245"/>
                    <a:pt x="5770" y="2305"/>
                    <a:pt x="5684" y="2305"/>
                  </a:cubicBezTo>
                  <a:cubicBezTo>
                    <a:pt x="5636" y="2305"/>
                    <a:pt x="5588" y="2287"/>
                    <a:pt x="5550" y="2249"/>
                  </a:cubicBezTo>
                  <a:lnTo>
                    <a:pt x="4437" y="1135"/>
                  </a:lnTo>
                  <a:cubicBezTo>
                    <a:pt x="4388" y="1084"/>
                    <a:pt x="4371" y="1017"/>
                    <a:pt x="4388" y="950"/>
                  </a:cubicBezTo>
                  <a:cubicBezTo>
                    <a:pt x="4405" y="882"/>
                    <a:pt x="4457" y="833"/>
                    <a:pt x="4522" y="816"/>
                  </a:cubicBezTo>
                  <a:lnTo>
                    <a:pt x="6042" y="410"/>
                  </a:lnTo>
                  <a:cubicBezTo>
                    <a:pt x="6060" y="405"/>
                    <a:pt x="6077" y="403"/>
                    <a:pt x="6094" y="403"/>
                  </a:cubicBezTo>
                  <a:close/>
                  <a:moveTo>
                    <a:pt x="7287" y="3435"/>
                  </a:moveTo>
                  <a:lnTo>
                    <a:pt x="7365" y="3512"/>
                  </a:lnTo>
                  <a:lnTo>
                    <a:pt x="7041" y="3836"/>
                  </a:lnTo>
                  <a:lnTo>
                    <a:pt x="3720" y="3836"/>
                  </a:lnTo>
                  <a:lnTo>
                    <a:pt x="4119" y="3436"/>
                  </a:lnTo>
                  <a:lnTo>
                    <a:pt x="7287" y="3436"/>
                  </a:lnTo>
                  <a:lnTo>
                    <a:pt x="7287" y="3435"/>
                  </a:lnTo>
                  <a:close/>
                  <a:moveTo>
                    <a:pt x="9158" y="2352"/>
                  </a:moveTo>
                  <a:cubicBezTo>
                    <a:pt x="9207" y="2352"/>
                    <a:pt x="9255" y="2370"/>
                    <a:pt x="9293" y="2407"/>
                  </a:cubicBezTo>
                  <a:cubicBezTo>
                    <a:pt x="9341" y="2455"/>
                    <a:pt x="9360" y="2523"/>
                    <a:pt x="9341" y="2592"/>
                  </a:cubicBezTo>
                  <a:lnTo>
                    <a:pt x="8935" y="4112"/>
                  </a:lnTo>
                  <a:cubicBezTo>
                    <a:pt x="8915" y="4195"/>
                    <a:pt x="8835" y="4254"/>
                    <a:pt x="8750" y="4254"/>
                  </a:cubicBezTo>
                  <a:cubicBezTo>
                    <a:pt x="8698" y="4254"/>
                    <a:pt x="8651" y="4235"/>
                    <a:pt x="8616" y="4198"/>
                  </a:cubicBezTo>
                  <a:lnTo>
                    <a:pt x="7502" y="3084"/>
                  </a:lnTo>
                  <a:cubicBezTo>
                    <a:pt x="7452" y="3036"/>
                    <a:pt x="7435" y="2967"/>
                    <a:pt x="7452" y="2899"/>
                  </a:cubicBezTo>
                  <a:cubicBezTo>
                    <a:pt x="7469" y="2830"/>
                    <a:pt x="7521" y="2782"/>
                    <a:pt x="7586" y="2765"/>
                  </a:cubicBezTo>
                  <a:lnTo>
                    <a:pt x="9108" y="2358"/>
                  </a:lnTo>
                  <a:cubicBezTo>
                    <a:pt x="9124" y="2354"/>
                    <a:pt x="9141" y="2352"/>
                    <a:pt x="9158" y="2352"/>
                  </a:cubicBezTo>
                  <a:close/>
                  <a:moveTo>
                    <a:pt x="4583" y="1844"/>
                  </a:moveTo>
                  <a:lnTo>
                    <a:pt x="4865" y="2126"/>
                  </a:lnTo>
                  <a:lnTo>
                    <a:pt x="1616" y="5375"/>
                  </a:lnTo>
                  <a:cubicBezTo>
                    <a:pt x="1577" y="5414"/>
                    <a:pt x="1526" y="5434"/>
                    <a:pt x="1475" y="5434"/>
                  </a:cubicBezTo>
                  <a:cubicBezTo>
                    <a:pt x="1424" y="5434"/>
                    <a:pt x="1373" y="5414"/>
                    <a:pt x="1334" y="5375"/>
                  </a:cubicBezTo>
                  <a:cubicBezTo>
                    <a:pt x="1256" y="5302"/>
                    <a:pt x="1256" y="5167"/>
                    <a:pt x="1334" y="5093"/>
                  </a:cubicBezTo>
                  <a:lnTo>
                    <a:pt x="4583" y="1844"/>
                  </a:lnTo>
                  <a:close/>
                  <a:moveTo>
                    <a:pt x="7647" y="3793"/>
                  </a:moveTo>
                  <a:lnTo>
                    <a:pt x="7930" y="4076"/>
                  </a:lnTo>
                  <a:lnTo>
                    <a:pt x="5703" y="6305"/>
                  </a:lnTo>
                  <a:cubicBezTo>
                    <a:pt x="5665" y="6341"/>
                    <a:pt x="5614" y="6363"/>
                    <a:pt x="5560" y="6363"/>
                  </a:cubicBezTo>
                  <a:cubicBezTo>
                    <a:pt x="5508" y="6363"/>
                    <a:pt x="5457" y="6341"/>
                    <a:pt x="5419" y="6305"/>
                  </a:cubicBezTo>
                  <a:lnTo>
                    <a:pt x="4574" y="5458"/>
                  </a:lnTo>
                  <a:cubicBezTo>
                    <a:pt x="4535" y="5419"/>
                    <a:pt x="4483" y="5399"/>
                    <a:pt x="4432" y="5399"/>
                  </a:cubicBezTo>
                  <a:cubicBezTo>
                    <a:pt x="4380" y="5399"/>
                    <a:pt x="4329" y="5419"/>
                    <a:pt x="4290" y="5458"/>
                  </a:cubicBezTo>
                  <a:lnTo>
                    <a:pt x="1530" y="8216"/>
                  </a:lnTo>
                  <a:cubicBezTo>
                    <a:pt x="1493" y="8255"/>
                    <a:pt x="1440" y="8275"/>
                    <a:pt x="1388" y="8275"/>
                  </a:cubicBezTo>
                  <a:cubicBezTo>
                    <a:pt x="1336" y="8275"/>
                    <a:pt x="1285" y="8255"/>
                    <a:pt x="1248" y="8216"/>
                  </a:cubicBezTo>
                  <a:cubicBezTo>
                    <a:pt x="1170" y="8143"/>
                    <a:pt x="1170" y="8008"/>
                    <a:pt x="1248" y="7934"/>
                  </a:cubicBezTo>
                  <a:lnTo>
                    <a:pt x="4290" y="4891"/>
                  </a:lnTo>
                  <a:cubicBezTo>
                    <a:pt x="4328" y="4852"/>
                    <a:pt x="4380" y="4832"/>
                    <a:pt x="4432" y="4832"/>
                  </a:cubicBezTo>
                  <a:cubicBezTo>
                    <a:pt x="4484" y="4832"/>
                    <a:pt x="4536" y="4852"/>
                    <a:pt x="4574" y="4891"/>
                  </a:cubicBezTo>
                  <a:lnTo>
                    <a:pt x="5419" y="5738"/>
                  </a:lnTo>
                  <a:cubicBezTo>
                    <a:pt x="5458" y="5777"/>
                    <a:pt x="5510" y="5797"/>
                    <a:pt x="5561" y="5797"/>
                  </a:cubicBezTo>
                  <a:cubicBezTo>
                    <a:pt x="5613" y="5797"/>
                    <a:pt x="5664" y="5777"/>
                    <a:pt x="5703" y="5738"/>
                  </a:cubicBezTo>
                  <a:lnTo>
                    <a:pt x="7647" y="3793"/>
                  </a:lnTo>
                  <a:close/>
                  <a:moveTo>
                    <a:pt x="10081" y="4230"/>
                  </a:moveTo>
                  <a:cubicBezTo>
                    <a:pt x="10144" y="4232"/>
                    <a:pt x="10197" y="4285"/>
                    <a:pt x="10197" y="4349"/>
                  </a:cubicBezTo>
                  <a:lnTo>
                    <a:pt x="10197" y="10265"/>
                  </a:lnTo>
                  <a:cubicBezTo>
                    <a:pt x="10197" y="10329"/>
                    <a:pt x="10144" y="10382"/>
                    <a:pt x="10080" y="10382"/>
                  </a:cubicBezTo>
                  <a:lnTo>
                    <a:pt x="518" y="10382"/>
                  </a:lnTo>
                  <a:cubicBezTo>
                    <a:pt x="454" y="10382"/>
                    <a:pt x="401" y="10329"/>
                    <a:pt x="401" y="10265"/>
                  </a:cubicBezTo>
                  <a:lnTo>
                    <a:pt x="401" y="4349"/>
                  </a:lnTo>
                  <a:cubicBezTo>
                    <a:pt x="401" y="4285"/>
                    <a:pt x="454" y="4232"/>
                    <a:pt x="518" y="4232"/>
                  </a:cubicBezTo>
                  <a:lnTo>
                    <a:pt x="1630" y="4232"/>
                  </a:lnTo>
                  <a:lnTo>
                    <a:pt x="1053" y="4810"/>
                  </a:lnTo>
                  <a:cubicBezTo>
                    <a:pt x="940" y="4922"/>
                    <a:pt x="877" y="5072"/>
                    <a:pt x="877" y="5234"/>
                  </a:cubicBezTo>
                  <a:cubicBezTo>
                    <a:pt x="870" y="5552"/>
                    <a:pt x="1150" y="5832"/>
                    <a:pt x="1462" y="5832"/>
                  </a:cubicBezTo>
                  <a:cubicBezTo>
                    <a:pt x="1467" y="5832"/>
                    <a:pt x="1472" y="5832"/>
                    <a:pt x="1477" y="5832"/>
                  </a:cubicBezTo>
                  <a:cubicBezTo>
                    <a:pt x="1631" y="5832"/>
                    <a:pt x="1785" y="5773"/>
                    <a:pt x="1902" y="5656"/>
                  </a:cubicBezTo>
                  <a:lnTo>
                    <a:pt x="3324" y="4232"/>
                  </a:lnTo>
                  <a:lnTo>
                    <a:pt x="6647" y="4232"/>
                  </a:lnTo>
                  <a:lnTo>
                    <a:pt x="5564" y="5316"/>
                  </a:lnTo>
                  <a:lnTo>
                    <a:pt x="4859" y="4611"/>
                  </a:lnTo>
                  <a:cubicBezTo>
                    <a:pt x="4747" y="4498"/>
                    <a:pt x="4597" y="4436"/>
                    <a:pt x="4435" y="4436"/>
                  </a:cubicBezTo>
                  <a:cubicBezTo>
                    <a:pt x="4273" y="4436"/>
                    <a:pt x="4125" y="4498"/>
                    <a:pt x="4010" y="4611"/>
                  </a:cubicBezTo>
                  <a:lnTo>
                    <a:pt x="965" y="7653"/>
                  </a:lnTo>
                  <a:cubicBezTo>
                    <a:pt x="590" y="8026"/>
                    <a:pt x="858" y="8674"/>
                    <a:pt x="1388" y="8674"/>
                  </a:cubicBezTo>
                  <a:cubicBezTo>
                    <a:pt x="1389" y="8674"/>
                    <a:pt x="1389" y="8674"/>
                    <a:pt x="1390" y="8674"/>
                  </a:cubicBezTo>
                  <a:cubicBezTo>
                    <a:pt x="1549" y="8674"/>
                    <a:pt x="1700" y="8612"/>
                    <a:pt x="1814" y="8498"/>
                  </a:cubicBezTo>
                  <a:lnTo>
                    <a:pt x="4433" y="5880"/>
                  </a:lnTo>
                  <a:lnTo>
                    <a:pt x="5137" y="6586"/>
                  </a:lnTo>
                  <a:cubicBezTo>
                    <a:pt x="5251" y="6698"/>
                    <a:pt x="5401" y="6760"/>
                    <a:pt x="5563" y="6760"/>
                  </a:cubicBezTo>
                  <a:cubicBezTo>
                    <a:pt x="5723" y="6760"/>
                    <a:pt x="5871" y="6698"/>
                    <a:pt x="5986" y="6586"/>
                  </a:cubicBezTo>
                  <a:lnTo>
                    <a:pt x="8214" y="4358"/>
                  </a:lnTo>
                  <a:lnTo>
                    <a:pt x="8335" y="4478"/>
                  </a:lnTo>
                  <a:cubicBezTo>
                    <a:pt x="8449" y="4596"/>
                    <a:pt x="8597" y="4650"/>
                    <a:pt x="8745" y="4650"/>
                  </a:cubicBezTo>
                  <a:cubicBezTo>
                    <a:pt x="8994" y="4650"/>
                    <a:pt x="9242" y="4495"/>
                    <a:pt x="9318" y="4230"/>
                  </a:cubicBezTo>
                  <a:close/>
                  <a:moveTo>
                    <a:pt x="6098" y="1"/>
                  </a:moveTo>
                  <a:cubicBezTo>
                    <a:pt x="6046" y="1"/>
                    <a:pt x="5994" y="8"/>
                    <a:pt x="5941" y="22"/>
                  </a:cubicBezTo>
                  <a:lnTo>
                    <a:pt x="4421" y="428"/>
                  </a:lnTo>
                  <a:cubicBezTo>
                    <a:pt x="3986" y="537"/>
                    <a:pt x="3835" y="1104"/>
                    <a:pt x="4156" y="1416"/>
                  </a:cubicBezTo>
                  <a:lnTo>
                    <a:pt x="4299" y="1559"/>
                  </a:lnTo>
                  <a:lnTo>
                    <a:pt x="2826" y="3033"/>
                  </a:lnTo>
                  <a:lnTo>
                    <a:pt x="1542" y="3033"/>
                  </a:lnTo>
                  <a:cubicBezTo>
                    <a:pt x="1432" y="3033"/>
                    <a:pt x="1343" y="3123"/>
                    <a:pt x="1343" y="3234"/>
                  </a:cubicBezTo>
                  <a:cubicBezTo>
                    <a:pt x="1343" y="3346"/>
                    <a:pt x="1432" y="3435"/>
                    <a:pt x="1544" y="3435"/>
                  </a:cubicBezTo>
                  <a:lnTo>
                    <a:pt x="2427" y="3435"/>
                  </a:lnTo>
                  <a:lnTo>
                    <a:pt x="2028" y="3833"/>
                  </a:lnTo>
                  <a:lnTo>
                    <a:pt x="518" y="3833"/>
                  </a:lnTo>
                  <a:cubicBezTo>
                    <a:pt x="233" y="3833"/>
                    <a:pt x="0" y="4065"/>
                    <a:pt x="0" y="4349"/>
                  </a:cubicBezTo>
                  <a:lnTo>
                    <a:pt x="0" y="10265"/>
                  </a:lnTo>
                  <a:cubicBezTo>
                    <a:pt x="0" y="10550"/>
                    <a:pt x="233" y="10780"/>
                    <a:pt x="518" y="10780"/>
                  </a:cubicBezTo>
                  <a:lnTo>
                    <a:pt x="10078" y="10780"/>
                  </a:lnTo>
                  <a:cubicBezTo>
                    <a:pt x="10363" y="10780"/>
                    <a:pt x="10595" y="10550"/>
                    <a:pt x="10595" y="10265"/>
                  </a:cubicBezTo>
                  <a:lnTo>
                    <a:pt x="10595" y="4349"/>
                  </a:lnTo>
                  <a:cubicBezTo>
                    <a:pt x="10595" y="4065"/>
                    <a:pt x="10363" y="3833"/>
                    <a:pt x="10078" y="3833"/>
                  </a:cubicBezTo>
                  <a:lnTo>
                    <a:pt x="9422" y="3833"/>
                  </a:lnTo>
                  <a:lnTo>
                    <a:pt x="9530" y="3435"/>
                  </a:lnTo>
                  <a:lnTo>
                    <a:pt x="10373" y="3435"/>
                  </a:lnTo>
                  <a:cubicBezTo>
                    <a:pt x="10715" y="3435"/>
                    <a:pt x="10994" y="3713"/>
                    <a:pt x="10994" y="4056"/>
                  </a:cubicBezTo>
                  <a:lnTo>
                    <a:pt x="10994" y="8878"/>
                  </a:lnTo>
                  <a:cubicBezTo>
                    <a:pt x="10998" y="9010"/>
                    <a:pt x="11097" y="9076"/>
                    <a:pt x="11195" y="9076"/>
                  </a:cubicBezTo>
                  <a:cubicBezTo>
                    <a:pt x="11292" y="9076"/>
                    <a:pt x="11389" y="9011"/>
                    <a:pt x="11393" y="8878"/>
                  </a:cubicBezTo>
                  <a:lnTo>
                    <a:pt x="11393" y="4056"/>
                  </a:lnTo>
                  <a:cubicBezTo>
                    <a:pt x="11393" y="3494"/>
                    <a:pt x="10935" y="3036"/>
                    <a:pt x="10373" y="3036"/>
                  </a:cubicBezTo>
                  <a:lnTo>
                    <a:pt x="9637" y="3036"/>
                  </a:lnTo>
                  <a:lnTo>
                    <a:pt x="9728" y="2695"/>
                  </a:lnTo>
                  <a:cubicBezTo>
                    <a:pt x="9836" y="2317"/>
                    <a:pt x="9530" y="1950"/>
                    <a:pt x="9163" y="1950"/>
                  </a:cubicBezTo>
                  <a:cubicBezTo>
                    <a:pt x="9111" y="1950"/>
                    <a:pt x="9059" y="1957"/>
                    <a:pt x="9007" y="1972"/>
                  </a:cubicBezTo>
                  <a:lnTo>
                    <a:pt x="7485" y="2380"/>
                  </a:lnTo>
                  <a:cubicBezTo>
                    <a:pt x="7200" y="2450"/>
                    <a:pt x="7008" y="2748"/>
                    <a:pt x="7053" y="3036"/>
                  </a:cubicBezTo>
                  <a:lnTo>
                    <a:pt x="4521" y="3036"/>
                  </a:lnTo>
                  <a:lnTo>
                    <a:pt x="5147" y="2408"/>
                  </a:lnTo>
                  <a:lnTo>
                    <a:pt x="5268" y="2530"/>
                  </a:lnTo>
                  <a:cubicBezTo>
                    <a:pt x="5383" y="2647"/>
                    <a:pt x="5531" y="2701"/>
                    <a:pt x="5678" y="2701"/>
                  </a:cubicBezTo>
                  <a:cubicBezTo>
                    <a:pt x="5934" y="2701"/>
                    <a:pt x="6188" y="2538"/>
                    <a:pt x="6257" y="2263"/>
                  </a:cubicBezTo>
                  <a:lnTo>
                    <a:pt x="6664" y="745"/>
                  </a:lnTo>
                  <a:cubicBezTo>
                    <a:pt x="6718" y="537"/>
                    <a:pt x="6662" y="326"/>
                    <a:pt x="6511" y="173"/>
                  </a:cubicBezTo>
                  <a:cubicBezTo>
                    <a:pt x="6400" y="61"/>
                    <a:pt x="6252" y="1"/>
                    <a:pt x="6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6"/>
            <p:cNvSpPr/>
            <p:nvPr/>
          </p:nvSpPr>
          <p:spPr>
            <a:xfrm>
              <a:off x="2845225" y="3217550"/>
              <a:ext cx="340825" cy="245625"/>
            </a:xfrm>
            <a:custGeom>
              <a:avLst/>
              <a:gdLst/>
              <a:ahLst/>
              <a:cxnLst/>
              <a:rect l="l" t="t" r="r" b="b"/>
              <a:pathLst>
                <a:path w="13633" h="9825" extrusionOk="0">
                  <a:moveTo>
                    <a:pt x="8002" y="8546"/>
                  </a:moveTo>
                  <a:lnTo>
                    <a:pt x="7918" y="8786"/>
                  </a:lnTo>
                  <a:lnTo>
                    <a:pt x="5715" y="8786"/>
                  </a:lnTo>
                  <a:lnTo>
                    <a:pt x="5631" y="8546"/>
                  </a:lnTo>
                  <a:close/>
                  <a:moveTo>
                    <a:pt x="13231" y="8546"/>
                  </a:moveTo>
                  <a:lnTo>
                    <a:pt x="13231" y="8980"/>
                  </a:lnTo>
                  <a:lnTo>
                    <a:pt x="13232" y="8980"/>
                  </a:lnTo>
                  <a:cubicBezTo>
                    <a:pt x="13232" y="9225"/>
                    <a:pt x="13034" y="9424"/>
                    <a:pt x="12788" y="9424"/>
                  </a:cubicBezTo>
                  <a:lnTo>
                    <a:pt x="846" y="9424"/>
                  </a:lnTo>
                  <a:cubicBezTo>
                    <a:pt x="600" y="9424"/>
                    <a:pt x="402" y="9225"/>
                    <a:pt x="402" y="8980"/>
                  </a:cubicBezTo>
                  <a:lnTo>
                    <a:pt x="402" y="8546"/>
                  </a:lnTo>
                  <a:lnTo>
                    <a:pt x="5210" y="8546"/>
                  </a:lnTo>
                  <a:lnTo>
                    <a:pt x="5355" y="8965"/>
                  </a:lnTo>
                  <a:cubicBezTo>
                    <a:pt x="5400" y="9097"/>
                    <a:pt x="5524" y="9184"/>
                    <a:pt x="5664" y="9184"/>
                  </a:cubicBezTo>
                  <a:lnTo>
                    <a:pt x="7967" y="9184"/>
                  </a:lnTo>
                  <a:cubicBezTo>
                    <a:pt x="8108" y="9184"/>
                    <a:pt x="8231" y="9097"/>
                    <a:pt x="8277" y="8965"/>
                  </a:cubicBezTo>
                  <a:lnTo>
                    <a:pt x="8421" y="8546"/>
                  </a:lnTo>
                  <a:close/>
                  <a:moveTo>
                    <a:pt x="1740" y="1"/>
                  </a:moveTo>
                  <a:cubicBezTo>
                    <a:pt x="1176" y="1"/>
                    <a:pt x="720" y="459"/>
                    <a:pt x="720" y="1021"/>
                  </a:cubicBezTo>
                  <a:lnTo>
                    <a:pt x="720" y="7526"/>
                  </a:lnTo>
                  <a:cubicBezTo>
                    <a:pt x="720" y="7759"/>
                    <a:pt x="799" y="7976"/>
                    <a:pt x="932" y="8147"/>
                  </a:cubicBezTo>
                  <a:lnTo>
                    <a:pt x="362" y="8147"/>
                  </a:lnTo>
                  <a:cubicBezTo>
                    <a:pt x="162" y="8147"/>
                    <a:pt x="0" y="8309"/>
                    <a:pt x="0" y="8507"/>
                  </a:cubicBezTo>
                  <a:lnTo>
                    <a:pt x="0" y="8982"/>
                  </a:lnTo>
                  <a:cubicBezTo>
                    <a:pt x="0" y="9448"/>
                    <a:pt x="379" y="9825"/>
                    <a:pt x="844" y="9825"/>
                  </a:cubicBezTo>
                  <a:lnTo>
                    <a:pt x="12787" y="9825"/>
                  </a:lnTo>
                  <a:cubicBezTo>
                    <a:pt x="13252" y="9825"/>
                    <a:pt x="13629" y="9448"/>
                    <a:pt x="13629" y="8982"/>
                  </a:cubicBezTo>
                  <a:lnTo>
                    <a:pt x="13629" y="8507"/>
                  </a:lnTo>
                  <a:cubicBezTo>
                    <a:pt x="13632" y="8306"/>
                    <a:pt x="13470" y="8147"/>
                    <a:pt x="13271" y="8147"/>
                  </a:cubicBezTo>
                  <a:lnTo>
                    <a:pt x="12701" y="8147"/>
                  </a:lnTo>
                  <a:cubicBezTo>
                    <a:pt x="12833" y="7976"/>
                    <a:pt x="12913" y="7759"/>
                    <a:pt x="12913" y="7526"/>
                  </a:cubicBezTo>
                  <a:lnTo>
                    <a:pt x="12913" y="6794"/>
                  </a:lnTo>
                  <a:cubicBezTo>
                    <a:pt x="12913" y="6683"/>
                    <a:pt x="12824" y="6593"/>
                    <a:pt x="12712" y="6593"/>
                  </a:cubicBezTo>
                  <a:cubicBezTo>
                    <a:pt x="12601" y="6593"/>
                    <a:pt x="12513" y="6683"/>
                    <a:pt x="12513" y="6794"/>
                  </a:cubicBezTo>
                  <a:lnTo>
                    <a:pt x="12513" y="7526"/>
                  </a:lnTo>
                  <a:cubicBezTo>
                    <a:pt x="12513" y="7868"/>
                    <a:pt x="12234" y="8147"/>
                    <a:pt x="11891" y="8147"/>
                  </a:cubicBezTo>
                  <a:lnTo>
                    <a:pt x="1740" y="8147"/>
                  </a:lnTo>
                  <a:cubicBezTo>
                    <a:pt x="1396" y="8147"/>
                    <a:pt x="1119" y="7868"/>
                    <a:pt x="1119" y="7526"/>
                  </a:cubicBezTo>
                  <a:lnTo>
                    <a:pt x="1119" y="1021"/>
                  </a:lnTo>
                  <a:cubicBezTo>
                    <a:pt x="1119" y="678"/>
                    <a:pt x="1397" y="400"/>
                    <a:pt x="1740" y="400"/>
                  </a:cubicBezTo>
                  <a:lnTo>
                    <a:pt x="2136" y="400"/>
                  </a:lnTo>
                  <a:cubicBezTo>
                    <a:pt x="2402" y="392"/>
                    <a:pt x="2399" y="9"/>
                    <a:pt x="2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6"/>
            <p:cNvSpPr/>
            <p:nvPr/>
          </p:nvSpPr>
          <p:spPr>
            <a:xfrm>
              <a:off x="3079525" y="3292475"/>
              <a:ext cx="36950" cy="10000"/>
            </a:xfrm>
            <a:custGeom>
              <a:avLst/>
              <a:gdLst/>
              <a:ahLst/>
              <a:cxnLst/>
              <a:rect l="l" t="t" r="r" b="b"/>
              <a:pathLst>
                <a:path w="1478" h="400" extrusionOk="0">
                  <a:moveTo>
                    <a:pt x="265" y="1"/>
                  </a:moveTo>
                  <a:cubicBezTo>
                    <a:pt x="2" y="8"/>
                    <a:pt x="0" y="392"/>
                    <a:pt x="265" y="399"/>
                  </a:cubicBezTo>
                  <a:lnTo>
                    <a:pt x="1215" y="399"/>
                  </a:lnTo>
                  <a:cubicBezTo>
                    <a:pt x="1477" y="392"/>
                    <a:pt x="1477" y="8"/>
                    <a:pt x="1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6"/>
            <p:cNvSpPr/>
            <p:nvPr/>
          </p:nvSpPr>
          <p:spPr>
            <a:xfrm>
              <a:off x="3055450" y="3311750"/>
              <a:ext cx="61025" cy="10000"/>
            </a:xfrm>
            <a:custGeom>
              <a:avLst/>
              <a:gdLst/>
              <a:ahLst/>
              <a:cxnLst/>
              <a:rect l="l" t="t" r="r" b="b"/>
              <a:pathLst>
                <a:path w="2441" h="400" extrusionOk="0">
                  <a:moveTo>
                    <a:pt x="266" y="1"/>
                  </a:moveTo>
                  <a:cubicBezTo>
                    <a:pt x="2" y="7"/>
                    <a:pt x="1" y="392"/>
                    <a:pt x="266" y="399"/>
                  </a:cubicBezTo>
                  <a:lnTo>
                    <a:pt x="2175" y="399"/>
                  </a:lnTo>
                  <a:cubicBezTo>
                    <a:pt x="2440" y="392"/>
                    <a:pt x="2440" y="8"/>
                    <a:pt x="2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6"/>
            <p:cNvSpPr/>
            <p:nvPr/>
          </p:nvSpPr>
          <p:spPr>
            <a:xfrm>
              <a:off x="3055450" y="3330950"/>
              <a:ext cx="61025" cy="10025"/>
            </a:xfrm>
            <a:custGeom>
              <a:avLst/>
              <a:gdLst/>
              <a:ahLst/>
              <a:cxnLst/>
              <a:rect l="l" t="t" r="r" b="b"/>
              <a:pathLst>
                <a:path w="2441" h="401" extrusionOk="0">
                  <a:moveTo>
                    <a:pt x="266" y="1"/>
                  </a:moveTo>
                  <a:cubicBezTo>
                    <a:pt x="2" y="8"/>
                    <a:pt x="1" y="393"/>
                    <a:pt x="266" y="401"/>
                  </a:cubicBezTo>
                  <a:lnTo>
                    <a:pt x="2175" y="401"/>
                  </a:lnTo>
                  <a:cubicBezTo>
                    <a:pt x="2440" y="393"/>
                    <a:pt x="2440" y="8"/>
                    <a:pt x="2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6"/>
            <p:cNvSpPr/>
            <p:nvPr/>
          </p:nvSpPr>
          <p:spPr>
            <a:xfrm>
              <a:off x="2978700" y="3353300"/>
              <a:ext cx="79225" cy="32650"/>
            </a:xfrm>
            <a:custGeom>
              <a:avLst/>
              <a:gdLst/>
              <a:ahLst/>
              <a:cxnLst/>
              <a:rect l="l" t="t" r="r" b="b"/>
              <a:pathLst>
                <a:path w="3169" h="1306" extrusionOk="0">
                  <a:moveTo>
                    <a:pt x="2304" y="399"/>
                  </a:moveTo>
                  <a:cubicBezTo>
                    <a:pt x="2445" y="399"/>
                    <a:pt x="2557" y="513"/>
                    <a:pt x="2557" y="653"/>
                  </a:cubicBezTo>
                  <a:cubicBezTo>
                    <a:pt x="2557" y="793"/>
                    <a:pt x="2442" y="906"/>
                    <a:pt x="2304" y="906"/>
                  </a:cubicBezTo>
                  <a:lnTo>
                    <a:pt x="653" y="906"/>
                  </a:lnTo>
                  <a:cubicBezTo>
                    <a:pt x="318" y="895"/>
                    <a:pt x="318" y="412"/>
                    <a:pt x="653" y="399"/>
                  </a:cubicBezTo>
                  <a:close/>
                  <a:moveTo>
                    <a:pt x="653" y="1"/>
                  </a:moveTo>
                  <a:cubicBezTo>
                    <a:pt x="292" y="1"/>
                    <a:pt x="1" y="293"/>
                    <a:pt x="1" y="653"/>
                  </a:cubicBezTo>
                  <a:cubicBezTo>
                    <a:pt x="1" y="1013"/>
                    <a:pt x="292" y="1306"/>
                    <a:pt x="653" y="1306"/>
                  </a:cubicBezTo>
                  <a:lnTo>
                    <a:pt x="2304" y="1306"/>
                  </a:lnTo>
                  <a:cubicBezTo>
                    <a:pt x="3166" y="1272"/>
                    <a:pt x="3169" y="33"/>
                    <a:pt x="2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 name="Google Shape;363;p36"/>
          <p:cNvGrpSpPr/>
          <p:nvPr/>
        </p:nvGrpSpPr>
        <p:grpSpPr>
          <a:xfrm>
            <a:off x="2942243" y="1839461"/>
            <a:ext cx="386013" cy="385928"/>
            <a:chOff x="5773275" y="3132050"/>
            <a:chExt cx="340700" cy="340625"/>
          </a:xfrm>
        </p:grpSpPr>
        <p:sp>
          <p:nvSpPr>
            <p:cNvPr id="364" name="Google Shape;364;p36"/>
            <p:cNvSpPr/>
            <p:nvPr/>
          </p:nvSpPr>
          <p:spPr>
            <a:xfrm>
              <a:off x="5773275" y="3132050"/>
              <a:ext cx="340700" cy="340625"/>
            </a:xfrm>
            <a:custGeom>
              <a:avLst/>
              <a:gdLst/>
              <a:ahLst/>
              <a:cxnLst/>
              <a:rect l="l" t="t" r="r" b="b"/>
              <a:pathLst>
                <a:path w="13628" h="13625" extrusionOk="0">
                  <a:moveTo>
                    <a:pt x="12734" y="399"/>
                  </a:moveTo>
                  <a:cubicBezTo>
                    <a:pt x="13005" y="399"/>
                    <a:pt x="13226" y="619"/>
                    <a:pt x="13226" y="891"/>
                  </a:cubicBezTo>
                  <a:lnTo>
                    <a:pt x="13226" y="2130"/>
                  </a:lnTo>
                  <a:lnTo>
                    <a:pt x="6027" y="2130"/>
                  </a:lnTo>
                  <a:lnTo>
                    <a:pt x="6027" y="891"/>
                  </a:lnTo>
                  <a:cubicBezTo>
                    <a:pt x="6027" y="620"/>
                    <a:pt x="6246" y="399"/>
                    <a:pt x="6519" y="399"/>
                  </a:cubicBezTo>
                  <a:close/>
                  <a:moveTo>
                    <a:pt x="5182" y="4156"/>
                  </a:moveTo>
                  <a:cubicBezTo>
                    <a:pt x="5335" y="4156"/>
                    <a:pt x="5460" y="4281"/>
                    <a:pt x="5460" y="4433"/>
                  </a:cubicBezTo>
                  <a:lnTo>
                    <a:pt x="5460" y="5064"/>
                  </a:lnTo>
                  <a:cubicBezTo>
                    <a:pt x="5460" y="5193"/>
                    <a:pt x="5549" y="5305"/>
                    <a:pt x="5678" y="5332"/>
                  </a:cubicBezTo>
                  <a:cubicBezTo>
                    <a:pt x="6072" y="5419"/>
                    <a:pt x="6446" y="5573"/>
                    <a:pt x="6787" y="5791"/>
                  </a:cubicBezTo>
                  <a:cubicBezTo>
                    <a:pt x="6833" y="5820"/>
                    <a:pt x="6885" y="5834"/>
                    <a:pt x="6936" y="5834"/>
                  </a:cubicBezTo>
                  <a:cubicBezTo>
                    <a:pt x="7008" y="5834"/>
                    <a:pt x="7079" y="5806"/>
                    <a:pt x="7133" y="5753"/>
                  </a:cubicBezTo>
                  <a:lnTo>
                    <a:pt x="7578" y="5307"/>
                  </a:lnTo>
                  <a:cubicBezTo>
                    <a:pt x="7632" y="5253"/>
                    <a:pt x="7703" y="5226"/>
                    <a:pt x="7774" y="5226"/>
                  </a:cubicBezTo>
                  <a:cubicBezTo>
                    <a:pt x="7844" y="5226"/>
                    <a:pt x="7915" y="5253"/>
                    <a:pt x="7969" y="5307"/>
                  </a:cubicBezTo>
                  <a:lnTo>
                    <a:pt x="8320" y="5658"/>
                  </a:lnTo>
                  <a:cubicBezTo>
                    <a:pt x="8427" y="5760"/>
                    <a:pt x="8427" y="5946"/>
                    <a:pt x="8320" y="6048"/>
                  </a:cubicBezTo>
                  <a:lnTo>
                    <a:pt x="7874" y="6496"/>
                  </a:lnTo>
                  <a:cubicBezTo>
                    <a:pt x="7782" y="6586"/>
                    <a:pt x="7767" y="6729"/>
                    <a:pt x="7837" y="6840"/>
                  </a:cubicBezTo>
                  <a:cubicBezTo>
                    <a:pt x="8055" y="7181"/>
                    <a:pt x="8211" y="7555"/>
                    <a:pt x="8296" y="7949"/>
                  </a:cubicBezTo>
                  <a:cubicBezTo>
                    <a:pt x="8324" y="8078"/>
                    <a:pt x="8435" y="8167"/>
                    <a:pt x="8566" y="8167"/>
                  </a:cubicBezTo>
                  <a:lnTo>
                    <a:pt x="9196" y="8167"/>
                  </a:lnTo>
                  <a:cubicBezTo>
                    <a:pt x="9348" y="8167"/>
                    <a:pt x="9472" y="8291"/>
                    <a:pt x="9472" y="8444"/>
                  </a:cubicBezTo>
                  <a:lnTo>
                    <a:pt x="9472" y="8941"/>
                  </a:lnTo>
                  <a:cubicBezTo>
                    <a:pt x="9472" y="9092"/>
                    <a:pt x="9348" y="9217"/>
                    <a:pt x="9196" y="9217"/>
                  </a:cubicBezTo>
                  <a:lnTo>
                    <a:pt x="8566" y="9217"/>
                  </a:lnTo>
                  <a:cubicBezTo>
                    <a:pt x="8435" y="9217"/>
                    <a:pt x="8324" y="9307"/>
                    <a:pt x="8296" y="9435"/>
                  </a:cubicBezTo>
                  <a:cubicBezTo>
                    <a:pt x="8209" y="9830"/>
                    <a:pt x="8055" y="10204"/>
                    <a:pt x="7837" y="10544"/>
                  </a:cubicBezTo>
                  <a:cubicBezTo>
                    <a:pt x="7767" y="10656"/>
                    <a:pt x="7782" y="10796"/>
                    <a:pt x="7874" y="10890"/>
                  </a:cubicBezTo>
                  <a:lnTo>
                    <a:pt x="8320" y="11335"/>
                  </a:lnTo>
                  <a:cubicBezTo>
                    <a:pt x="8373" y="11388"/>
                    <a:pt x="8402" y="11458"/>
                    <a:pt x="8402" y="11531"/>
                  </a:cubicBezTo>
                  <a:cubicBezTo>
                    <a:pt x="8402" y="11606"/>
                    <a:pt x="8373" y="11676"/>
                    <a:pt x="8320" y="11729"/>
                  </a:cubicBezTo>
                  <a:lnTo>
                    <a:pt x="7969" y="12080"/>
                  </a:lnTo>
                  <a:cubicBezTo>
                    <a:pt x="7915" y="12134"/>
                    <a:pt x="7844" y="12161"/>
                    <a:pt x="7774" y="12161"/>
                  </a:cubicBezTo>
                  <a:cubicBezTo>
                    <a:pt x="7703" y="12161"/>
                    <a:pt x="7632" y="12134"/>
                    <a:pt x="7578" y="12080"/>
                  </a:cubicBezTo>
                  <a:lnTo>
                    <a:pt x="7133" y="11633"/>
                  </a:lnTo>
                  <a:cubicBezTo>
                    <a:pt x="7079" y="11580"/>
                    <a:pt x="7009" y="11553"/>
                    <a:pt x="6938" y="11553"/>
                  </a:cubicBezTo>
                  <a:cubicBezTo>
                    <a:pt x="6886" y="11553"/>
                    <a:pt x="6834" y="11567"/>
                    <a:pt x="6787" y="11597"/>
                  </a:cubicBezTo>
                  <a:cubicBezTo>
                    <a:pt x="6446" y="11815"/>
                    <a:pt x="6072" y="11971"/>
                    <a:pt x="5678" y="12056"/>
                  </a:cubicBezTo>
                  <a:cubicBezTo>
                    <a:pt x="5549" y="12083"/>
                    <a:pt x="5460" y="12193"/>
                    <a:pt x="5460" y="12324"/>
                  </a:cubicBezTo>
                  <a:lnTo>
                    <a:pt x="5460" y="12955"/>
                  </a:lnTo>
                  <a:cubicBezTo>
                    <a:pt x="5460" y="13108"/>
                    <a:pt x="5335" y="13232"/>
                    <a:pt x="5182" y="13232"/>
                  </a:cubicBezTo>
                  <a:lnTo>
                    <a:pt x="4686" y="13232"/>
                  </a:lnTo>
                  <a:cubicBezTo>
                    <a:pt x="4535" y="13232"/>
                    <a:pt x="4410" y="13108"/>
                    <a:pt x="4410" y="12955"/>
                  </a:cubicBezTo>
                  <a:lnTo>
                    <a:pt x="4410" y="12324"/>
                  </a:lnTo>
                  <a:cubicBezTo>
                    <a:pt x="4410" y="12193"/>
                    <a:pt x="4320" y="12083"/>
                    <a:pt x="4192" y="12056"/>
                  </a:cubicBezTo>
                  <a:cubicBezTo>
                    <a:pt x="3796" y="11967"/>
                    <a:pt x="3422" y="11815"/>
                    <a:pt x="3081" y="11597"/>
                  </a:cubicBezTo>
                  <a:cubicBezTo>
                    <a:pt x="3035" y="11567"/>
                    <a:pt x="2982" y="11552"/>
                    <a:pt x="2930" y="11552"/>
                  </a:cubicBezTo>
                  <a:cubicBezTo>
                    <a:pt x="2860" y="11552"/>
                    <a:pt x="2791" y="11579"/>
                    <a:pt x="2737" y="11633"/>
                  </a:cubicBezTo>
                  <a:lnTo>
                    <a:pt x="2292" y="12080"/>
                  </a:lnTo>
                  <a:cubicBezTo>
                    <a:pt x="2238" y="12134"/>
                    <a:pt x="2167" y="12161"/>
                    <a:pt x="2095" y="12161"/>
                  </a:cubicBezTo>
                  <a:cubicBezTo>
                    <a:pt x="2024" y="12161"/>
                    <a:pt x="1954" y="12134"/>
                    <a:pt x="1901" y="12080"/>
                  </a:cubicBezTo>
                  <a:lnTo>
                    <a:pt x="1550" y="11729"/>
                  </a:lnTo>
                  <a:cubicBezTo>
                    <a:pt x="1443" y="11625"/>
                    <a:pt x="1443" y="11439"/>
                    <a:pt x="1550" y="11337"/>
                  </a:cubicBezTo>
                  <a:lnTo>
                    <a:pt x="1996" y="10891"/>
                  </a:lnTo>
                  <a:cubicBezTo>
                    <a:pt x="2088" y="10799"/>
                    <a:pt x="2103" y="10657"/>
                    <a:pt x="2033" y="10547"/>
                  </a:cubicBezTo>
                  <a:cubicBezTo>
                    <a:pt x="1815" y="10206"/>
                    <a:pt x="1659" y="9832"/>
                    <a:pt x="1573" y="9436"/>
                  </a:cubicBezTo>
                  <a:cubicBezTo>
                    <a:pt x="1545" y="9309"/>
                    <a:pt x="1435" y="9218"/>
                    <a:pt x="1304" y="9218"/>
                  </a:cubicBezTo>
                  <a:lnTo>
                    <a:pt x="673" y="9218"/>
                  </a:lnTo>
                  <a:cubicBezTo>
                    <a:pt x="522" y="9218"/>
                    <a:pt x="397" y="9094"/>
                    <a:pt x="397" y="8943"/>
                  </a:cubicBezTo>
                  <a:lnTo>
                    <a:pt x="397" y="8446"/>
                  </a:lnTo>
                  <a:cubicBezTo>
                    <a:pt x="397" y="8295"/>
                    <a:pt x="522" y="8170"/>
                    <a:pt x="673" y="8170"/>
                  </a:cubicBezTo>
                  <a:lnTo>
                    <a:pt x="1304" y="8170"/>
                  </a:lnTo>
                  <a:cubicBezTo>
                    <a:pt x="1435" y="8170"/>
                    <a:pt x="1545" y="8080"/>
                    <a:pt x="1573" y="7952"/>
                  </a:cubicBezTo>
                  <a:cubicBezTo>
                    <a:pt x="1661" y="7556"/>
                    <a:pt x="1815" y="7182"/>
                    <a:pt x="2033" y="6841"/>
                  </a:cubicBezTo>
                  <a:cubicBezTo>
                    <a:pt x="2103" y="6731"/>
                    <a:pt x="2088" y="6591"/>
                    <a:pt x="1996" y="6497"/>
                  </a:cubicBezTo>
                  <a:lnTo>
                    <a:pt x="1550" y="6052"/>
                  </a:lnTo>
                  <a:cubicBezTo>
                    <a:pt x="1443" y="5947"/>
                    <a:pt x="1443" y="5763"/>
                    <a:pt x="1550" y="5659"/>
                  </a:cubicBezTo>
                  <a:lnTo>
                    <a:pt x="1901" y="5309"/>
                  </a:lnTo>
                  <a:cubicBezTo>
                    <a:pt x="1954" y="5256"/>
                    <a:pt x="2024" y="5229"/>
                    <a:pt x="2095" y="5229"/>
                  </a:cubicBezTo>
                  <a:cubicBezTo>
                    <a:pt x="2167" y="5229"/>
                    <a:pt x="2238" y="5256"/>
                    <a:pt x="2292" y="5309"/>
                  </a:cubicBezTo>
                  <a:lnTo>
                    <a:pt x="2737" y="5756"/>
                  </a:lnTo>
                  <a:cubicBezTo>
                    <a:pt x="2790" y="5808"/>
                    <a:pt x="2860" y="5835"/>
                    <a:pt x="2931" y="5835"/>
                  </a:cubicBezTo>
                  <a:cubicBezTo>
                    <a:pt x="2983" y="5835"/>
                    <a:pt x="3035" y="5821"/>
                    <a:pt x="3081" y="5791"/>
                  </a:cubicBezTo>
                  <a:cubicBezTo>
                    <a:pt x="3422" y="5573"/>
                    <a:pt x="3796" y="5418"/>
                    <a:pt x="4192" y="5332"/>
                  </a:cubicBezTo>
                  <a:cubicBezTo>
                    <a:pt x="4320" y="5305"/>
                    <a:pt x="4410" y="5193"/>
                    <a:pt x="4410" y="5064"/>
                  </a:cubicBezTo>
                  <a:lnTo>
                    <a:pt x="4410" y="4433"/>
                  </a:lnTo>
                  <a:cubicBezTo>
                    <a:pt x="4410" y="4281"/>
                    <a:pt x="4535" y="4156"/>
                    <a:pt x="4686" y="4156"/>
                  </a:cubicBezTo>
                  <a:close/>
                  <a:moveTo>
                    <a:pt x="6520" y="0"/>
                  </a:moveTo>
                  <a:cubicBezTo>
                    <a:pt x="6028" y="0"/>
                    <a:pt x="5630" y="399"/>
                    <a:pt x="5630" y="891"/>
                  </a:cubicBezTo>
                  <a:lnTo>
                    <a:pt x="5630" y="3919"/>
                  </a:lnTo>
                  <a:cubicBezTo>
                    <a:pt x="5510" y="3816"/>
                    <a:pt x="5354" y="3751"/>
                    <a:pt x="5186" y="3751"/>
                  </a:cubicBezTo>
                  <a:lnTo>
                    <a:pt x="4689" y="3751"/>
                  </a:lnTo>
                  <a:cubicBezTo>
                    <a:pt x="4315" y="3751"/>
                    <a:pt x="4013" y="4055"/>
                    <a:pt x="4013" y="4427"/>
                  </a:cubicBezTo>
                  <a:lnTo>
                    <a:pt x="4013" y="4958"/>
                  </a:lnTo>
                  <a:cubicBezTo>
                    <a:pt x="3639" y="5050"/>
                    <a:pt x="3282" y="5198"/>
                    <a:pt x="2954" y="5399"/>
                  </a:cubicBezTo>
                  <a:lnTo>
                    <a:pt x="2578" y="5024"/>
                  </a:lnTo>
                  <a:cubicBezTo>
                    <a:pt x="2447" y="4892"/>
                    <a:pt x="2273" y="4826"/>
                    <a:pt x="2100" y="4826"/>
                  </a:cubicBezTo>
                  <a:cubicBezTo>
                    <a:pt x="1927" y="4826"/>
                    <a:pt x="1753" y="4892"/>
                    <a:pt x="1622" y="5024"/>
                  </a:cubicBezTo>
                  <a:lnTo>
                    <a:pt x="1271" y="5374"/>
                  </a:lnTo>
                  <a:cubicBezTo>
                    <a:pt x="1008" y="5625"/>
                    <a:pt x="1008" y="6078"/>
                    <a:pt x="1271" y="6329"/>
                  </a:cubicBezTo>
                  <a:lnTo>
                    <a:pt x="1647" y="6706"/>
                  </a:lnTo>
                  <a:cubicBezTo>
                    <a:pt x="1449" y="7034"/>
                    <a:pt x="1301" y="7391"/>
                    <a:pt x="1207" y="7765"/>
                  </a:cubicBezTo>
                  <a:lnTo>
                    <a:pt x="676" y="7765"/>
                  </a:lnTo>
                  <a:cubicBezTo>
                    <a:pt x="302" y="7765"/>
                    <a:pt x="0" y="8069"/>
                    <a:pt x="0" y="8439"/>
                  </a:cubicBezTo>
                  <a:lnTo>
                    <a:pt x="0" y="8936"/>
                  </a:lnTo>
                  <a:cubicBezTo>
                    <a:pt x="0" y="9310"/>
                    <a:pt x="304" y="9612"/>
                    <a:pt x="676" y="9612"/>
                  </a:cubicBezTo>
                  <a:lnTo>
                    <a:pt x="1207" y="9612"/>
                  </a:lnTo>
                  <a:cubicBezTo>
                    <a:pt x="1299" y="9986"/>
                    <a:pt x="1447" y="10343"/>
                    <a:pt x="1647" y="10671"/>
                  </a:cubicBezTo>
                  <a:lnTo>
                    <a:pt x="1271" y="11047"/>
                  </a:lnTo>
                  <a:cubicBezTo>
                    <a:pt x="1008" y="11298"/>
                    <a:pt x="1008" y="11751"/>
                    <a:pt x="1271" y="12003"/>
                  </a:cubicBezTo>
                  <a:lnTo>
                    <a:pt x="1622" y="12354"/>
                  </a:lnTo>
                  <a:cubicBezTo>
                    <a:pt x="1753" y="12485"/>
                    <a:pt x="1927" y="12551"/>
                    <a:pt x="2100" y="12551"/>
                  </a:cubicBezTo>
                  <a:cubicBezTo>
                    <a:pt x="2273" y="12551"/>
                    <a:pt x="2447" y="12485"/>
                    <a:pt x="2578" y="12354"/>
                  </a:cubicBezTo>
                  <a:lnTo>
                    <a:pt x="2954" y="11978"/>
                  </a:lnTo>
                  <a:cubicBezTo>
                    <a:pt x="3282" y="12176"/>
                    <a:pt x="3639" y="12324"/>
                    <a:pt x="4013" y="12418"/>
                  </a:cubicBezTo>
                  <a:lnTo>
                    <a:pt x="4013" y="12949"/>
                  </a:lnTo>
                  <a:cubicBezTo>
                    <a:pt x="4013" y="13323"/>
                    <a:pt x="4316" y="13625"/>
                    <a:pt x="4689" y="13625"/>
                  </a:cubicBezTo>
                  <a:lnTo>
                    <a:pt x="5186" y="13625"/>
                  </a:lnTo>
                  <a:cubicBezTo>
                    <a:pt x="5559" y="13625"/>
                    <a:pt x="5860" y="13321"/>
                    <a:pt x="5860" y="12949"/>
                  </a:cubicBezTo>
                  <a:lnTo>
                    <a:pt x="5860" y="12418"/>
                  </a:lnTo>
                  <a:cubicBezTo>
                    <a:pt x="6234" y="12326"/>
                    <a:pt x="6591" y="12178"/>
                    <a:pt x="6919" y="11978"/>
                  </a:cubicBezTo>
                  <a:lnTo>
                    <a:pt x="7296" y="12354"/>
                  </a:lnTo>
                  <a:cubicBezTo>
                    <a:pt x="7427" y="12485"/>
                    <a:pt x="7600" y="12551"/>
                    <a:pt x="7774" y="12551"/>
                  </a:cubicBezTo>
                  <a:cubicBezTo>
                    <a:pt x="7947" y="12551"/>
                    <a:pt x="8120" y="12485"/>
                    <a:pt x="8251" y="12354"/>
                  </a:cubicBezTo>
                  <a:lnTo>
                    <a:pt x="8601" y="12003"/>
                  </a:lnTo>
                  <a:cubicBezTo>
                    <a:pt x="8731" y="11874"/>
                    <a:pt x="8801" y="11706"/>
                    <a:pt x="8801" y="11524"/>
                  </a:cubicBezTo>
                  <a:cubicBezTo>
                    <a:pt x="8802" y="11167"/>
                    <a:pt x="8553" y="11006"/>
                    <a:pt x="8332" y="10776"/>
                  </a:cubicBezTo>
                  <a:lnTo>
                    <a:pt x="12734" y="10776"/>
                  </a:lnTo>
                  <a:cubicBezTo>
                    <a:pt x="13226" y="10776"/>
                    <a:pt x="13625" y="10377"/>
                    <a:pt x="13625" y="9885"/>
                  </a:cubicBezTo>
                  <a:lnTo>
                    <a:pt x="13625" y="4038"/>
                  </a:lnTo>
                  <a:cubicBezTo>
                    <a:pt x="13625" y="3927"/>
                    <a:pt x="13536" y="3837"/>
                    <a:pt x="13425" y="3837"/>
                  </a:cubicBezTo>
                  <a:cubicBezTo>
                    <a:pt x="13313" y="3837"/>
                    <a:pt x="13224" y="3927"/>
                    <a:pt x="13224" y="4038"/>
                  </a:cubicBezTo>
                  <a:lnTo>
                    <a:pt x="13224" y="9885"/>
                  </a:lnTo>
                  <a:cubicBezTo>
                    <a:pt x="13224" y="10154"/>
                    <a:pt x="13005" y="10377"/>
                    <a:pt x="12732" y="10377"/>
                  </a:cubicBezTo>
                  <a:lnTo>
                    <a:pt x="8382" y="10377"/>
                  </a:lnTo>
                  <a:cubicBezTo>
                    <a:pt x="8503" y="10133"/>
                    <a:pt x="8597" y="9877"/>
                    <a:pt x="8662" y="9612"/>
                  </a:cubicBezTo>
                  <a:lnTo>
                    <a:pt x="9193" y="9612"/>
                  </a:lnTo>
                  <a:cubicBezTo>
                    <a:pt x="9567" y="9612"/>
                    <a:pt x="9869" y="9309"/>
                    <a:pt x="9869" y="8936"/>
                  </a:cubicBezTo>
                  <a:lnTo>
                    <a:pt x="9869" y="8439"/>
                  </a:lnTo>
                  <a:cubicBezTo>
                    <a:pt x="9869" y="8066"/>
                    <a:pt x="9566" y="7765"/>
                    <a:pt x="9193" y="7765"/>
                  </a:cubicBezTo>
                  <a:lnTo>
                    <a:pt x="8662" y="7765"/>
                  </a:lnTo>
                  <a:cubicBezTo>
                    <a:pt x="8570" y="7391"/>
                    <a:pt x="8422" y="7034"/>
                    <a:pt x="8223" y="6706"/>
                  </a:cubicBezTo>
                  <a:lnTo>
                    <a:pt x="8598" y="6329"/>
                  </a:lnTo>
                  <a:cubicBezTo>
                    <a:pt x="8862" y="6078"/>
                    <a:pt x="8862" y="5625"/>
                    <a:pt x="8598" y="5374"/>
                  </a:cubicBezTo>
                  <a:lnTo>
                    <a:pt x="8248" y="5024"/>
                  </a:lnTo>
                  <a:cubicBezTo>
                    <a:pt x="8116" y="4892"/>
                    <a:pt x="7943" y="4826"/>
                    <a:pt x="7770" y="4826"/>
                  </a:cubicBezTo>
                  <a:cubicBezTo>
                    <a:pt x="7596" y="4826"/>
                    <a:pt x="7423" y="4892"/>
                    <a:pt x="7292" y="5024"/>
                  </a:cubicBezTo>
                  <a:lnTo>
                    <a:pt x="6916" y="5399"/>
                  </a:lnTo>
                  <a:cubicBezTo>
                    <a:pt x="6636" y="5229"/>
                    <a:pt x="6335" y="5097"/>
                    <a:pt x="6024" y="5005"/>
                  </a:cubicBezTo>
                  <a:lnTo>
                    <a:pt x="6024" y="2527"/>
                  </a:lnTo>
                  <a:lnTo>
                    <a:pt x="13224" y="2527"/>
                  </a:lnTo>
                  <a:lnTo>
                    <a:pt x="13224" y="3089"/>
                  </a:lnTo>
                  <a:cubicBezTo>
                    <a:pt x="13228" y="3221"/>
                    <a:pt x="13326" y="3287"/>
                    <a:pt x="13424" y="3287"/>
                  </a:cubicBezTo>
                  <a:cubicBezTo>
                    <a:pt x="13522" y="3287"/>
                    <a:pt x="13619" y="3221"/>
                    <a:pt x="13623" y="3089"/>
                  </a:cubicBezTo>
                  <a:lnTo>
                    <a:pt x="13623" y="890"/>
                  </a:lnTo>
                  <a:cubicBezTo>
                    <a:pt x="13628" y="401"/>
                    <a:pt x="13226" y="0"/>
                    <a:pt x="12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6"/>
            <p:cNvSpPr/>
            <p:nvPr/>
          </p:nvSpPr>
          <p:spPr>
            <a:xfrm>
              <a:off x="5947725" y="3147825"/>
              <a:ext cx="31325" cy="31175"/>
            </a:xfrm>
            <a:custGeom>
              <a:avLst/>
              <a:gdLst/>
              <a:ahLst/>
              <a:cxnLst/>
              <a:rect l="l" t="t" r="r" b="b"/>
              <a:pathLst>
                <a:path w="1253" h="1247" extrusionOk="0">
                  <a:moveTo>
                    <a:pt x="625" y="399"/>
                  </a:moveTo>
                  <a:cubicBezTo>
                    <a:pt x="736" y="399"/>
                    <a:pt x="846" y="474"/>
                    <a:pt x="851" y="625"/>
                  </a:cubicBezTo>
                  <a:cubicBezTo>
                    <a:pt x="851" y="749"/>
                    <a:pt x="750" y="851"/>
                    <a:pt x="625" y="851"/>
                  </a:cubicBezTo>
                  <a:cubicBezTo>
                    <a:pt x="500" y="851"/>
                    <a:pt x="399" y="749"/>
                    <a:pt x="399" y="625"/>
                  </a:cubicBezTo>
                  <a:cubicBezTo>
                    <a:pt x="404" y="474"/>
                    <a:pt x="514" y="399"/>
                    <a:pt x="625" y="399"/>
                  </a:cubicBezTo>
                  <a:close/>
                  <a:moveTo>
                    <a:pt x="625" y="0"/>
                  </a:moveTo>
                  <a:cubicBezTo>
                    <a:pt x="281" y="0"/>
                    <a:pt x="0" y="280"/>
                    <a:pt x="0" y="625"/>
                  </a:cubicBezTo>
                  <a:cubicBezTo>
                    <a:pt x="16" y="1039"/>
                    <a:pt x="321" y="1246"/>
                    <a:pt x="625" y="1246"/>
                  </a:cubicBezTo>
                  <a:cubicBezTo>
                    <a:pt x="930" y="1246"/>
                    <a:pt x="1236" y="1039"/>
                    <a:pt x="1253" y="625"/>
                  </a:cubicBezTo>
                  <a:cubicBezTo>
                    <a:pt x="1253" y="280"/>
                    <a:pt x="969"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6"/>
            <p:cNvSpPr/>
            <p:nvPr/>
          </p:nvSpPr>
          <p:spPr>
            <a:xfrm>
              <a:off x="5986750" y="3147825"/>
              <a:ext cx="31325" cy="31175"/>
            </a:xfrm>
            <a:custGeom>
              <a:avLst/>
              <a:gdLst/>
              <a:ahLst/>
              <a:cxnLst/>
              <a:rect l="l" t="t" r="r" b="b"/>
              <a:pathLst>
                <a:path w="1253" h="1247" extrusionOk="0">
                  <a:moveTo>
                    <a:pt x="626" y="399"/>
                  </a:moveTo>
                  <a:cubicBezTo>
                    <a:pt x="736" y="399"/>
                    <a:pt x="847" y="474"/>
                    <a:pt x="852" y="625"/>
                  </a:cubicBezTo>
                  <a:cubicBezTo>
                    <a:pt x="854" y="749"/>
                    <a:pt x="751" y="851"/>
                    <a:pt x="626" y="851"/>
                  </a:cubicBezTo>
                  <a:cubicBezTo>
                    <a:pt x="502" y="851"/>
                    <a:pt x="400" y="749"/>
                    <a:pt x="400" y="625"/>
                  </a:cubicBezTo>
                  <a:cubicBezTo>
                    <a:pt x="405" y="474"/>
                    <a:pt x="515" y="399"/>
                    <a:pt x="626" y="399"/>
                  </a:cubicBezTo>
                  <a:close/>
                  <a:moveTo>
                    <a:pt x="626" y="0"/>
                  </a:moveTo>
                  <a:cubicBezTo>
                    <a:pt x="281" y="0"/>
                    <a:pt x="0" y="280"/>
                    <a:pt x="0" y="625"/>
                  </a:cubicBezTo>
                  <a:cubicBezTo>
                    <a:pt x="16" y="1039"/>
                    <a:pt x="321" y="1246"/>
                    <a:pt x="626" y="1246"/>
                  </a:cubicBezTo>
                  <a:cubicBezTo>
                    <a:pt x="931" y="1246"/>
                    <a:pt x="1236" y="1039"/>
                    <a:pt x="1252" y="625"/>
                  </a:cubicBezTo>
                  <a:cubicBezTo>
                    <a:pt x="1252" y="280"/>
                    <a:pt x="971"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6"/>
            <p:cNvSpPr/>
            <p:nvPr/>
          </p:nvSpPr>
          <p:spPr>
            <a:xfrm>
              <a:off x="6025800" y="3147825"/>
              <a:ext cx="31325" cy="31175"/>
            </a:xfrm>
            <a:custGeom>
              <a:avLst/>
              <a:gdLst/>
              <a:ahLst/>
              <a:cxnLst/>
              <a:rect l="l" t="t" r="r" b="b"/>
              <a:pathLst>
                <a:path w="1253" h="1247" extrusionOk="0">
                  <a:moveTo>
                    <a:pt x="625" y="399"/>
                  </a:moveTo>
                  <a:cubicBezTo>
                    <a:pt x="736" y="399"/>
                    <a:pt x="846" y="474"/>
                    <a:pt x="851" y="625"/>
                  </a:cubicBezTo>
                  <a:cubicBezTo>
                    <a:pt x="852" y="749"/>
                    <a:pt x="750" y="851"/>
                    <a:pt x="625" y="851"/>
                  </a:cubicBezTo>
                  <a:cubicBezTo>
                    <a:pt x="500" y="851"/>
                    <a:pt x="399" y="749"/>
                    <a:pt x="399" y="625"/>
                  </a:cubicBezTo>
                  <a:cubicBezTo>
                    <a:pt x="404" y="474"/>
                    <a:pt x="514" y="399"/>
                    <a:pt x="625" y="399"/>
                  </a:cubicBezTo>
                  <a:close/>
                  <a:moveTo>
                    <a:pt x="625" y="0"/>
                  </a:moveTo>
                  <a:cubicBezTo>
                    <a:pt x="281" y="0"/>
                    <a:pt x="0" y="280"/>
                    <a:pt x="0" y="625"/>
                  </a:cubicBezTo>
                  <a:cubicBezTo>
                    <a:pt x="16" y="1039"/>
                    <a:pt x="321" y="1246"/>
                    <a:pt x="625" y="1246"/>
                  </a:cubicBezTo>
                  <a:cubicBezTo>
                    <a:pt x="930" y="1246"/>
                    <a:pt x="1235" y="1039"/>
                    <a:pt x="1251" y="625"/>
                  </a:cubicBezTo>
                  <a:cubicBezTo>
                    <a:pt x="1253" y="280"/>
                    <a:pt x="972"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6"/>
            <p:cNvSpPr/>
            <p:nvPr/>
          </p:nvSpPr>
          <p:spPr>
            <a:xfrm>
              <a:off x="5821625" y="3284600"/>
              <a:ext cx="140025" cy="129925"/>
            </a:xfrm>
            <a:custGeom>
              <a:avLst/>
              <a:gdLst/>
              <a:ahLst/>
              <a:cxnLst/>
              <a:rect l="l" t="t" r="r" b="b"/>
              <a:pathLst>
                <a:path w="5601" h="5197" extrusionOk="0">
                  <a:moveTo>
                    <a:pt x="4093" y="689"/>
                  </a:moveTo>
                  <a:cubicBezTo>
                    <a:pt x="4742" y="1073"/>
                    <a:pt x="5180" y="1781"/>
                    <a:pt x="5180" y="2590"/>
                  </a:cubicBezTo>
                  <a:cubicBezTo>
                    <a:pt x="5180" y="3252"/>
                    <a:pt x="4887" y="3847"/>
                    <a:pt x="4421" y="4252"/>
                  </a:cubicBezTo>
                  <a:cubicBezTo>
                    <a:pt x="4227" y="4183"/>
                    <a:pt x="4093" y="3999"/>
                    <a:pt x="4093" y="3786"/>
                  </a:cubicBezTo>
                  <a:lnTo>
                    <a:pt x="4093" y="689"/>
                  </a:lnTo>
                  <a:close/>
                  <a:moveTo>
                    <a:pt x="2976" y="1"/>
                  </a:moveTo>
                  <a:cubicBezTo>
                    <a:pt x="1707" y="1"/>
                    <a:pt x="436" y="864"/>
                    <a:pt x="370" y="2590"/>
                  </a:cubicBezTo>
                  <a:cubicBezTo>
                    <a:pt x="370" y="3241"/>
                    <a:pt x="611" y="3864"/>
                    <a:pt x="1051" y="4345"/>
                  </a:cubicBezTo>
                  <a:cubicBezTo>
                    <a:pt x="1089" y="4389"/>
                    <a:pt x="1143" y="4411"/>
                    <a:pt x="1197" y="4411"/>
                  </a:cubicBezTo>
                  <a:cubicBezTo>
                    <a:pt x="1246" y="4411"/>
                    <a:pt x="1294" y="4393"/>
                    <a:pt x="1333" y="4358"/>
                  </a:cubicBezTo>
                  <a:cubicBezTo>
                    <a:pt x="1415" y="4283"/>
                    <a:pt x="1421" y="4157"/>
                    <a:pt x="1345" y="4074"/>
                  </a:cubicBezTo>
                  <a:cubicBezTo>
                    <a:pt x="1" y="2579"/>
                    <a:pt x="1175" y="379"/>
                    <a:pt x="2953" y="379"/>
                  </a:cubicBezTo>
                  <a:cubicBezTo>
                    <a:pt x="3189" y="379"/>
                    <a:pt x="3437" y="418"/>
                    <a:pt x="3691" y="503"/>
                  </a:cubicBezTo>
                  <a:lnTo>
                    <a:pt x="3691" y="3784"/>
                  </a:lnTo>
                  <a:cubicBezTo>
                    <a:pt x="3691" y="4077"/>
                    <a:pt x="3833" y="4342"/>
                    <a:pt x="4057" y="4506"/>
                  </a:cubicBezTo>
                  <a:cubicBezTo>
                    <a:pt x="3736" y="4693"/>
                    <a:pt x="3350" y="4790"/>
                    <a:pt x="2965" y="4790"/>
                  </a:cubicBezTo>
                  <a:cubicBezTo>
                    <a:pt x="2637" y="4790"/>
                    <a:pt x="2309" y="4720"/>
                    <a:pt x="2020" y="4577"/>
                  </a:cubicBezTo>
                  <a:cubicBezTo>
                    <a:pt x="1988" y="4563"/>
                    <a:pt x="1958" y="4557"/>
                    <a:pt x="1930" y="4557"/>
                  </a:cubicBezTo>
                  <a:cubicBezTo>
                    <a:pt x="1743" y="4557"/>
                    <a:pt x="1644" y="4833"/>
                    <a:pt x="1847" y="4937"/>
                  </a:cubicBezTo>
                  <a:cubicBezTo>
                    <a:pt x="2203" y="5115"/>
                    <a:pt x="2577" y="5196"/>
                    <a:pt x="2945" y="5196"/>
                  </a:cubicBezTo>
                  <a:cubicBezTo>
                    <a:pt x="4315" y="5196"/>
                    <a:pt x="5600" y="4070"/>
                    <a:pt x="5576" y="2587"/>
                  </a:cubicBezTo>
                  <a:cubicBezTo>
                    <a:pt x="5513" y="863"/>
                    <a:pt x="4245" y="1"/>
                    <a:pt x="2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6"/>
            <p:cNvSpPr/>
            <p:nvPr/>
          </p:nvSpPr>
          <p:spPr>
            <a:xfrm>
              <a:off x="6039650" y="3216975"/>
              <a:ext cx="46525" cy="10000"/>
            </a:xfrm>
            <a:custGeom>
              <a:avLst/>
              <a:gdLst/>
              <a:ahLst/>
              <a:cxnLst/>
              <a:rect l="l" t="t" r="r" b="b"/>
              <a:pathLst>
                <a:path w="1861" h="400" extrusionOk="0">
                  <a:moveTo>
                    <a:pt x="266" y="0"/>
                  </a:moveTo>
                  <a:cubicBezTo>
                    <a:pt x="3" y="8"/>
                    <a:pt x="1" y="391"/>
                    <a:pt x="266" y="399"/>
                  </a:cubicBezTo>
                  <a:lnTo>
                    <a:pt x="1660" y="399"/>
                  </a:lnTo>
                  <a:cubicBezTo>
                    <a:pt x="1770" y="399"/>
                    <a:pt x="1861" y="309"/>
                    <a:pt x="1861" y="198"/>
                  </a:cubicBezTo>
                  <a:cubicBezTo>
                    <a:pt x="1859" y="89"/>
                    <a:pt x="1769" y="0"/>
                    <a:pt x="16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6"/>
            <p:cNvSpPr/>
            <p:nvPr/>
          </p:nvSpPr>
          <p:spPr>
            <a:xfrm>
              <a:off x="6052325" y="3290250"/>
              <a:ext cx="35425" cy="10050"/>
            </a:xfrm>
            <a:custGeom>
              <a:avLst/>
              <a:gdLst/>
              <a:ahLst/>
              <a:cxnLst/>
              <a:rect l="l" t="t" r="r" b="b"/>
              <a:pathLst>
                <a:path w="1417" h="402" extrusionOk="0">
                  <a:moveTo>
                    <a:pt x="265" y="1"/>
                  </a:moveTo>
                  <a:cubicBezTo>
                    <a:pt x="2" y="9"/>
                    <a:pt x="0" y="393"/>
                    <a:pt x="265" y="401"/>
                  </a:cubicBezTo>
                  <a:lnTo>
                    <a:pt x="1153" y="401"/>
                  </a:lnTo>
                  <a:cubicBezTo>
                    <a:pt x="1416" y="393"/>
                    <a:pt x="1416" y="9"/>
                    <a:pt x="11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6"/>
            <p:cNvSpPr/>
            <p:nvPr/>
          </p:nvSpPr>
          <p:spPr>
            <a:xfrm>
              <a:off x="6012825" y="3237725"/>
              <a:ext cx="74950" cy="10075"/>
            </a:xfrm>
            <a:custGeom>
              <a:avLst/>
              <a:gdLst/>
              <a:ahLst/>
              <a:cxnLst/>
              <a:rect l="l" t="t" r="r" b="b"/>
              <a:pathLst>
                <a:path w="2998" h="403" extrusionOk="0">
                  <a:moveTo>
                    <a:pt x="202" y="1"/>
                  </a:moveTo>
                  <a:cubicBezTo>
                    <a:pt x="91" y="1"/>
                    <a:pt x="1" y="91"/>
                    <a:pt x="1" y="202"/>
                  </a:cubicBezTo>
                  <a:cubicBezTo>
                    <a:pt x="1" y="312"/>
                    <a:pt x="91" y="402"/>
                    <a:pt x="202" y="402"/>
                  </a:cubicBezTo>
                  <a:lnTo>
                    <a:pt x="2733" y="402"/>
                  </a:lnTo>
                  <a:cubicBezTo>
                    <a:pt x="2996" y="393"/>
                    <a:pt x="2998" y="12"/>
                    <a:pt x="27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6"/>
            <p:cNvSpPr/>
            <p:nvPr/>
          </p:nvSpPr>
          <p:spPr>
            <a:xfrm>
              <a:off x="6012825" y="3258600"/>
              <a:ext cx="74950" cy="10025"/>
            </a:xfrm>
            <a:custGeom>
              <a:avLst/>
              <a:gdLst/>
              <a:ahLst/>
              <a:cxnLst/>
              <a:rect l="l" t="t" r="r" b="b"/>
              <a:pathLst>
                <a:path w="2998" h="401" extrusionOk="0">
                  <a:moveTo>
                    <a:pt x="202" y="1"/>
                  </a:moveTo>
                  <a:cubicBezTo>
                    <a:pt x="91" y="1"/>
                    <a:pt x="1" y="89"/>
                    <a:pt x="1" y="200"/>
                  </a:cubicBezTo>
                  <a:cubicBezTo>
                    <a:pt x="1" y="312"/>
                    <a:pt x="91" y="401"/>
                    <a:pt x="202" y="401"/>
                  </a:cubicBezTo>
                  <a:lnTo>
                    <a:pt x="2733" y="401"/>
                  </a:lnTo>
                  <a:cubicBezTo>
                    <a:pt x="2996" y="391"/>
                    <a:pt x="2998" y="8"/>
                    <a:pt x="27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36"/>
          <p:cNvGrpSpPr/>
          <p:nvPr/>
        </p:nvGrpSpPr>
        <p:grpSpPr>
          <a:xfrm>
            <a:off x="1019213" y="1854106"/>
            <a:ext cx="257357" cy="356627"/>
            <a:chOff x="5377363" y="1516169"/>
            <a:chExt cx="257357" cy="356627"/>
          </a:xfrm>
        </p:grpSpPr>
        <p:sp>
          <p:nvSpPr>
            <p:cNvPr id="374" name="Google Shape;374;p36"/>
            <p:cNvSpPr/>
            <p:nvPr/>
          </p:nvSpPr>
          <p:spPr>
            <a:xfrm>
              <a:off x="5377363" y="1516169"/>
              <a:ext cx="257357" cy="356627"/>
            </a:xfrm>
            <a:custGeom>
              <a:avLst/>
              <a:gdLst/>
              <a:ahLst/>
              <a:cxnLst/>
              <a:rect l="l" t="t" r="r" b="b"/>
              <a:pathLst>
                <a:path w="8086" h="11205" extrusionOk="0">
                  <a:moveTo>
                    <a:pt x="4073" y="334"/>
                  </a:moveTo>
                  <a:cubicBezTo>
                    <a:pt x="4263" y="334"/>
                    <a:pt x="4430" y="441"/>
                    <a:pt x="4525" y="608"/>
                  </a:cubicBezTo>
                  <a:cubicBezTo>
                    <a:pt x="4561" y="656"/>
                    <a:pt x="4620" y="679"/>
                    <a:pt x="4680" y="679"/>
                  </a:cubicBezTo>
                  <a:lnTo>
                    <a:pt x="5299" y="679"/>
                  </a:lnTo>
                  <a:cubicBezTo>
                    <a:pt x="5406" y="679"/>
                    <a:pt x="5490" y="775"/>
                    <a:pt x="5490" y="870"/>
                  </a:cubicBezTo>
                  <a:lnTo>
                    <a:pt x="5490" y="1406"/>
                  </a:lnTo>
                  <a:lnTo>
                    <a:pt x="2668" y="1406"/>
                  </a:lnTo>
                  <a:lnTo>
                    <a:pt x="2668" y="870"/>
                  </a:lnTo>
                  <a:lnTo>
                    <a:pt x="2644" y="870"/>
                  </a:lnTo>
                  <a:cubicBezTo>
                    <a:pt x="2644" y="775"/>
                    <a:pt x="2727" y="679"/>
                    <a:pt x="2835" y="679"/>
                  </a:cubicBezTo>
                  <a:lnTo>
                    <a:pt x="3454" y="679"/>
                  </a:lnTo>
                  <a:cubicBezTo>
                    <a:pt x="3513" y="679"/>
                    <a:pt x="3573" y="656"/>
                    <a:pt x="3608" y="608"/>
                  </a:cubicBezTo>
                  <a:cubicBezTo>
                    <a:pt x="3716" y="441"/>
                    <a:pt x="3870" y="334"/>
                    <a:pt x="4073" y="334"/>
                  </a:cubicBezTo>
                  <a:close/>
                  <a:moveTo>
                    <a:pt x="7395" y="1037"/>
                  </a:moveTo>
                  <a:cubicBezTo>
                    <a:pt x="7597" y="1037"/>
                    <a:pt x="7764" y="1203"/>
                    <a:pt x="7764" y="1394"/>
                  </a:cubicBezTo>
                  <a:lnTo>
                    <a:pt x="7764" y="10514"/>
                  </a:lnTo>
                  <a:cubicBezTo>
                    <a:pt x="7764" y="10716"/>
                    <a:pt x="7597" y="10871"/>
                    <a:pt x="7395" y="10871"/>
                  </a:cubicBezTo>
                  <a:lnTo>
                    <a:pt x="727" y="10871"/>
                  </a:lnTo>
                  <a:cubicBezTo>
                    <a:pt x="537" y="10871"/>
                    <a:pt x="370" y="10704"/>
                    <a:pt x="370" y="10514"/>
                  </a:cubicBezTo>
                  <a:lnTo>
                    <a:pt x="370" y="1394"/>
                  </a:lnTo>
                  <a:cubicBezTo>
                    <a:pt x="370" y="1203"/>
                    <a:pt x="537" y="1037"/>
                    <a:pt x="727" y="1037"/>
                  </a:cubicBezTo>
                  <a:lnTo>
                    <a:pt x="2323" y="1037"/>
                  </a:lnTo>
                  <a:lnTo>
                    <a:pt x="2323" y="1572"/>
                  </a:lnTo>
                  <a:cubicBezTo>
                    <a:pt x="2323" y="1668"/>
                    <a:pt x="2406" y="1739"/>
                    <a:pt x="2489" y="1739"/>
                  </a:cubicBezTo>
                  <a:lnTo>
                    <a:pt x="5644" y="1739"/>
                  </a:lnTo>
                  <a:cubicBezTo>
                    <a:pt x="5728" y="1739"/>
                    <a:pt x="5811" y="1668"/>
                    <a:pt x="5811" y="1572"/>
                  </a:cubicBezTo>
                  <a:lnTo>
                    <a:pt x="5811" y="1037"/>
                  </a:lnTo>
                  <a:close/>
                  <a:moveTo>
                    <a:pt x="4037" y="1"/>
                  </a:moveTo>
                  <a:cubicBezTo>
                    <a:pt x="3751" y="1"/>
                    <a:pt x="3501" y="132"/>
                    <a:pt x="3335" y="358"/>
                  </a:cubicBezTo>
                  <a:lnTo>
                    <a:pt x="2799" y="358"/>
                  </a:lnTo>
                  <a:cubicBezTo>
                    <a:pt x="2585" y="358"/>
                    <a:pt x="2382" y="501"/>
                    <a:pt x="2311" y="715"/>
                  </a:cubicBezTo>
                  <a:lnTo>
                    <a:pt x="691" y="715"/>
                  </a:lnTo>
                  <a:cubicBezTo>
                    <a:pt x="299" y="715"/>
                    <a:pt x="1" y="1025"/>
                    <a:pt x="1" y="1394"/>
                  </a:cubicBezTo>
                  <a:lnTo>
                    <a:pt x="1" y="10514"/>
                  </a:lnTo>
                  <a:cubicBezTo>
                    <a:pt x="1" y="10907"/>
                    <a:pt x="322" y="11204"/>
                    <a:pt x="691" y="11204"/>
                  </a:cubicBezTo>
                  <a:lnTo>
                    <a:pt x="7359" y="11204"/>
                  </a:lnTo>
                  <a:cubicBezTo>
                    <a:pt x="7740" y="11204"/>
                    <a:pt x="8038" y="10895"/>
                    <a:pt x="8038" y="10514"/>
                  </a:cubicBezTo>
                  <a:lnTo>
                    <a:pt x="8038" y="1394"/>
                  </a:lnTo>
                  <a:cubicBezTo>
                    <a:pt x="8085" y="1025"/>
                    <a:pt x="7776" y="715"/>
                    <a:pt x="7383" y="715"/>
                  </a:cubicBezTo>
                  <a:lnTo>
                    <a:pt x="5763" y="715"/>
                  </a:lnTo>
                  <a:cubicBezTo>
                    <a:pt x="5692" y="501"/>
                    <a:pt x="5490" y="358"/>
                    <a:pt x="5275" y="358"/>
                  </a:cubicBezTo>
                  <a:lnTo>
                    <a:pt x="4740" y="358"/>
                  </a:lnTo>
                  <a:cubicBezTo>
                    <a:pt x="4573" y="132"/>
                    <a:pt x="4323" y="1"/>
                    <a:pt x="4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6"/>
            <p:cNvSpPr/>
            <p:nvPr/>
          </p:nvSpPr>
          <p:spPr>
            <a:xfrm>
              <a:off x="5501681" y="1538925"/>
              <a:ext cx="10248" cy="10248"/>
            </a:xfrm>
            <a:custGeom>
              <a:avLst/>
              <a:gdLst/>
              <a:ahLst/>
              <a:cxnLst/>
              <a:rect l="l" t="t" r="r" b="b"/>
              <a:pathLst>
                <a:path w="322" h="322" extrusionOk="0">
                  <a:moveTo>
                    <a:pt x="167" y="0"/>
                  </a:moveTo>
                  <a:cubicBezTo>
                    <a:pt x="72" y="0"/>
                    <a:pt x="0" y="71"/>
                    <a:pt x="0" y="155"/>
                  </a:cubicBezTo>
                  <a:cubicBezTo>
                    <a:pt x="0" y="250"/>
                    <a:pt x="72" y="322"/>
                    <a:pt x="167" y="322"/>
                  </a:cubicBezTo>
                  <a:cubicBezTo>
                    <a:pt x="250" y="322"/>
                    <a:pt x="322" y="250"/>
                    <a:pt x="322" y="155"/>
                  </a:cubicBezTo>
                  <a:cubicBezTo>
                    <a:pt x="322" y="71"/>
                    <a:pt x="250" y="0"/>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6"/>
            <p:cNvSpPr/>
            <p:nvPr/>
          </p:nvSpPr>
          <p:spPr>
            <a:xfrm>
              <a:off x="5401233" y="1560886"/>
              <a:ext cx="211112" cy="278554"/>
            </a:xfrm>
            <a:custGeom>
              <a:avLst/>
              <a:gdLst/>
              <a:ahLst/>
              <a:cxnLst/>
              <a:rect l="l" t="t" r="r" b="b"/>
              <a:pathLst>
                <a:path w="6633" h="8752" extrusionOk="0">
                  <a:moveTo>
                    <a:pt x="156" y="1"/>
                  </a:moveTo>
                  <a:cubicBezTo>
                    <a:pt x="72" y="1"/>
                    <a:pt x="1" y="84"/>
                    <a:pt x="1" y="167"/>
                  </a:cubicBezTo>
                  <a:lnTo>
                    <a:pt x="1" y="8597"/>
                  </a:lnTo>
                  <a:cubicBezTo>
                    <a:pt x="1" y="8680"/>
                    <a:pt x="72" y="8752"/>
                    <a:pt x="156" y="8752"/>
                  </a:cubicBezTo>
                  <a:lnTo>
                    <a:pt x="6466" y="8752"/>
                  </a:lnTo>
                  <a:cubicBezTo>
                    <a:pt x="6561" y="8752"/>
                    <a:pt x="6633" y="8680"/>
                    <a:pt x="6633" y="8597"/>
                  </a:cubicBezTo>
                  <a:lnTo>
                    <a:pt x="6633" y="167"/>
                  </a:lnTo>
                  <a:cubicBezTo>
                    <a:pt x="6633" y="84"/>
                    <a:pt x="6561" y="1"/>
                    <a:pt x="6478" y="1"/>
                  </a:cubicBezTo>
                  <a:lnTo>
                    <a:pt x="5597" y="1"/>
                  </a:lnTo>
                  <a:cubicBezTo>
                    <a:pt x="5502" y="1"/>
                    <a:pt x="5430" y="84"/>
                    <a:pt x="5430" y="167"/>
                  </a:cubicBezTo>
                  <a:cubicBezTo>
                    <a:pt x="5430" y="263"/>
                    <a:pt x="5502" y="334"/>
                    <a:pt x="5597" y="334"/>
                  </a:cubicBezTo>
                  <a:lnTo>
                    <a:pt x="6311" y="334"/>
                  </a:lnTo>
                  <a:lnTo>
                    <a:pt x="6311" y="8430"/>
                  </a:lnTo>
                  <a:lnTo>
                    <a:pt x="322" y="8430"/>
                  </a:lnTo>
                  <a:lnTo>
                    <a:pt x="322" y="334"/>
                  </a:lnTo>
                  <a:lnTo>
                    <a:pt x="1037" y="334"/>
                  </a:lnTo>
                  <a:cubicBezTo>
                    <a:pt x="1132" y="334"/>
                    <a:pt x="1203" y="263"/>
                    <a:pt x="1203" y="167"/>
                  </a:cubicBezTo>
                  <a:cubicBezTo>
                    <a:pt x="1203" y="84"/>
                    <a:pt x="1132"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6"/>
            <p:cNvSpPr/>
            <p:nvPr/>
          </p:nvSpPr>
          <p:spPr>
            <a:xfrm>
              <a:off x="5434207" y="1672664"/>
              <a:ext cx="33387" cy="33387"/>
            </a:xfrm>
            <a:custGeom>
              <a:avLst/>
              <a:gdLst/>
              <a:ahLst/>
              <a:cxnLst/>
              <a:rect l="l" t="t" r="r" b="b"/>
              <a:pathLst>
                <a:path w="1049" h="1049" extrusionOk="0">
                  <a:moveTo>
                    <a:pt x="525" y="311"/>
                  </a:moveTo>
                  <a:cubicBezTo>
                    <a:pt x="632" y="311"/>
                    <a:pt x="715" y="406"/>
                    <a:pt x="715" y="513"/>
                  </a:cubicBezTo>
                  <a:cubicBezTo>
                    <a:pt x="703" y="608"/>
                    <a:pt x="632" y="703"/>
                    <a:pt x="525" y="703"/>
                  </a:cubicBezTo>
                  <a:cubicBezTo>
                    <a:pt x="418" y="703"/>
                    <a:pt x="334" y="608"/>
                    <a:pt x="334" y="513"/>
                  </a:cubicBezTo>
                  <a:cubicBezTo>
                    <a:pt x="334" y="406"/>
                    <a:pt x="418" y="311"/>
                    <a:pt x="525" y="311"/>
                  </a:cubicBezTo>
                  <a:close/>
                  <a:moveTo>
                    <a:pt x="525" y="1"/>
                  </a:moveTo>
                  <a:cubicBezTo>
                    <a:pt x="239" y="1"/>
                    <a:pt x="1" y="239"/>
                    <a:pt x="1" y="525"/>
                  </a:cubicBezTo>
                  <a:cubicBezTo>
                    <a:pt x="1" y="811"/>
                    <a:pt x="239" y="1049"/>
                    <a:pt x="525" y="1049"/>
                  </a:cubicBezTo>
                  <a:cubicBezTo>
                    <a:pt x="810" y="1049"/>
                    <a:pt x="1049" y="811"/>
                    <a:pt x="1049" y="525"/>
                  </a:cubicBezTo>
                  <a:cubicBezTo>
                    <a:pt x="1049" y="239"/>
                    <a:pt x="810" y="1"/>
                    <a:pt x="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6"/>
            <p:cNvSpPr/>
            <p:nvPr/>
          </p:nvSpPr>
          <p:spPr>
            <a:xfrm>
              <a:off x="5434207" y="1723079"/>
              <a:ext cx="33387" cy="33005"/>
            </a:xfrm>
            <a:custGeom>
              <a:avLst/>
              <a:gdLst/>
              <a:ahLst/>
              <a:cxnLst/>
              <a:rect l="l" t="t" r="r" b="b"/>
              <a:pathLst>
                <a:path w="1049" h="1037" extrusionOk="0">
                  <a:moveTo>
                    <a:pt x="525" y="310"/>
                  </a:moveTo>
                  <a:cubicBezTo>
                    <a:pt x="632" y="310"/>
                    <a:pt x="715" y="405"/>
                    <a:pt x="715" y="501"/>
                  </a:cubicBezTo>
                  <a:cubicBezTo>
                    <a:pt x="703" y="608"/>
                    <a:pt x="632" y="703"/>
                    <a:pt x="525" y="703"/>
                  </a:cubicBezTo>
                  <a:cubicBezTo>
                    <a:pt x="418" y="703"/>
                    <a:pt x="334" y="608"/>
                    <a:pt x="334" y="501"/>
                  </a:cubicBezTo>
                  <a:cubicBezTo>
                    <a:pt x="334" y="405"/>
                    <a:pt x="418" y="310"/>
                    <a:pt x="525" y="310"/>
                  </a:cubicBezTo>
                  <a:close/>
                  <a:moveTo>
                    <a:pt x="525" y="0"/>
                  </a:moveTo>
                  <a:cubicBezTo>
                    <a:pt x="239" y="0"/>
                    <a:pt x="1" y="239"/>
                    <a:pt x="1" y="512"/>
                  </a:cubicBezTo>
                  <a:cubicBezTo>
                    <a:pt x="1" y="798"/>
                    <a:pt x="239" y="1036"/>
                    <a:pt x="525" y="1036"/>
                  </a:cubicBezTo>
                  <a:cubicBezTo>
                    <a:pt x="810" y="1036"/>
                    <a:pt x="1049" y="798"/>
                    <a:pt x="1049" y="512"/>
                  </a:cubicBezTo>
                  <a:cubicBezTo>
                    <a:pt x="1049" y="239"/>
                    <a:pt x="810" y="0"/>
                    <a:pt x="5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6"/>
            <p:cNvSpPr/>
            <p:nvPr/>
          </p:nvSpPr>
          <p:spPr>
            <a:xfrm>
              <a:off x="5434207" y="1773112"/>
              <a:ext cx="33387" cy="33355"/>
            </a:xfrm>
            <a:custGeom>
              <a:avLst/>
              <a:gdLst/>
              <a:ahLst/>
              <a:cxnLst/>
              <a:rect l="l" t="t" r="r" b="b"/>
              <a:pathLst>
                <a:path w="1049" h="1048" extrusionOk="0">
                  <a:moveTo>
                    <a:pt x="525" y="310"/>
                  </a:moveTo>
                  <a:cubicBezTo>
                    <a:pt x="632" y="310"/>
                    <a:pt x="715" y="405"/>
                    <a:pt x="715" y="512"/>
                  </a:cubicBezTo>
                  <a:cubicBezTo>
                    <a:pt x="703" y="619"/>
                    <a:pt x="632" y="703"/>
                    <a:pt x="525" y="703"/>
                  </a:cubicBezTo>
                  <a:cubicBezTo>
                    <a:pt x="418" y="703"/>
                    <a:pt x="334" y="607"/>
                    <a:pt x="334" y="512"/>
                  </a:cubicBezTo>
                  <a:cubicBezTo>
                    <a:pt x="334" y="405"/>
                    <a:pt x="418" y="310"/>
                    <a:pt x="525" y="310"/>
                  </a:cubicBezTo>
                  <a:close/>
                  <a:moveTo>
                    <a:pt x="525" y="0"/>
                  </a:moveTo>
                  <a:cubicBezTo>
                    <a:pt x="239" y="0"/>
                    <a:pt x="1" y="238"/>
                    <a:pt x="1" y="524"/>
                  </a:cubicBezTo>
                  <a:cubicBezTo>
                    <a:pt x="1" y="810"/>
                    <a:pt x="239" y="1048"/>
                    <a:pt x="525" y="1048"/>
                  </a:cubicBezTo>
                  <a:cubicBezTo>
                    <a:pt x="810" y="1048"/>
                    <a:pt x="1049" y="810"/>
                    <a:pt x="1049" y="524"/>
                  </a:cubicBezTo>
                  <a:cubicBezTo>
                    <a:pt x="1025" y="226"/>
                    <a:pt x="810" y="0"/>
                    <a:pt x="5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6"/>
            <p:cNvSpPr/>
            <p:nvPr/>
          </p:nvSpPr>
          <p:spPr>
            <a:xfrm>
              <a:off x="5478924" y="1672664"/>
              <a:ext cx="60663" cy="10662"/>
            </a:xfrm>
            <a:custGeom>
              <a:avLst/>
              <a:gdLst/>
              <a:ahLst/>
              <a:cxnLst/>
              <a:rect l="l" t="t" r="r" b="b"/>
              <a:pathLst>
                <a:path w="1906" h="335" extrusionOk="0">
                  <a:moveTo>
                    <a:pt x="167" y="1"/>
                  </a:moveTo>
                  <a:cubicBezTo>
                    <a:pt x="72" y="1"/>
                    <a:pt x="1" y="84"/>
                    <a:pt x="1" y="168"/>
                  </a:cubicBezTo>
                  <a:cubicBezTo>
                    <a:pt x="1" y="263"/>
                    <a:pt x="72" y="334"/>
                    <a:pt x="167" y="334"/>
                  </a:cubicBezTo>
                  <a:lnTo>
                    <a:pt x="1739" y="334"/>
                  </a:lnTo>
                  <a:cubicBezTo>
                    <a:pt x="1822" y="334"/>
                    <a:pt x="1906" y="263"/>
                    <a:pt x="1906" y="168"/>
                  </a:cubicBezTo>
                  <a:cubicBezTo>
                    <a:pt x="1906" y="84"/>
                    <a:pt x="1846" y="1"/>
                    <a:pt x="17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6"/>
            <p:cNvSpPr/>
            <p:nvPr/>
          </p:nvSpPr>
          <p:spPr>
            <a:xfrm>
              <a:off x="5478924" y="1695039"/>
              <a:ext cx="99716" cy="10630"/>
            </a:xfrm>
            <a:custGeom>
              <a:avLst/>
              <a:gdLst/>
              <a:ahLst/>
              <a:cxnLst/>
              <a:rect l="l" t="t" r="r" b="b"/>
              <a:pathLst>
                <a:path w="3133" h="334" extrusionOk="0">
                  <a:moveTo>
                    <a:pt x="156" y="0"/>
                  </a:moveTo>
                  <a:cubicBezTo>
                    <a:pt x="72" y="0"/>
                    <a:pt x="1" y="72"/>
                    <a:pt x="1" y="167"/>
                  </a:cubicBezTo>
                  <a:cubicBezTo>
                    <a:pt x="1" y="250"/>
                    <a:pt x="72" y="334"/>
                    <a:pt x="156" y="334"/>
                  </a:cubicBezTo>
                  <a:lnTo>
                    <a:pt x="2977" y="334"/>
                  </a:lnTo>
                  <a:cubicBezTo>
                    <a:pt x="3061" y="334"/>
                    <a:pt x="3132" y="250"/>
                    <a:pt x="3132" y="167"/>
                  </a:cubicBezTo>
                  <a:cubicBezTo>
                    <a:pt x="3132" y="72"/>
                    <a:pt x="3061" y="0"/>
                    <a:pt x="2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6"/>
            <p:cNvSpPr/>
            <p:nvPr/>
          </p:nvSpPr>
          <p:spPr>
            <a:xfrm>
              <a:off x="5478924" y="1723079"/>
              <a:ext cx="60663" cy="10248"/>
            </a:xfrm>
            <a:custGeom>
              <a:avLst/>
              <a:gdLst/>
              <a:ahLst/>
              <a:cxnLst/>
              <a:rect l="l" t="t" r="r" b="b"/>
              <a:pathLst>
                <a:path w="1906" h="322" extrusionOk="0">
                  <a:moveTo>
                    <a:pt x="167" y="0"/>
                  </a:moveTo>
                  <a:cubicBezTo>
                    <a:pt x="72" y="0"/>
                    <a:pt x="1" y="72"/>
                    <a:pt x="1" y="167"/>
                  </a:cubicBezTo>
                  <a:cubicBezTo>
                    <a:pt x="1" y="251"/>
                    <a:pt x="72" y="322"/>
                    <a:pt x="167" y="322"/>
                  </a:cubicBezTo>
                  <a:lnTo>
                    <a:pt x="1739" y="322"/>
                  </a:lnTo>
                  <a:cubicBezTo>
                    <a:pt x="1822" y="322"/>
                    <a:pt x="1906" y="251"/>
                    <a:pt x="1906" y="167"/>
                  </a:cubicBezTo>
                  <a:cubicBezTo>
                    <a:pt x="1906" y="72"/>
                    <a:pt x="1846" y="0"/>
                    <a:pt x="17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6"/>
            <p:cNvSpPr/>
            <p:nvPr/>
          </p:nvSpPr>
          <p:spPr>
            <a:xfrm>
              <a:off x="5478924" y="1745422"/>
              <a:ext cx="99716" cy="10280"/>
            </a:xfrm>
            <a:custGeom>
              <a:avLst/>
              <a:gdLst/>
              <a:ahLst/>
              <a:cxnLst/>
              <a:rect l="l" t="t" r="r" b="b"/>
              <a:pathLst>
                <a:path w="3133" h="323" extrusionOk="0">
                  <a:moveTo>
                    <a:pt x="156" y="1"/>
                  </a:moveTo>
                  <a:cubicBezTo>
                    <a:pt x="72" y="1"/>
                    <a:pt x="1" y="72"/>
                    <a:pt x="1" y="156"/>
                  </a:cubicBezTo>
                  <a:cubicBezTo>
                    <a:pt x="1" y="251"/>
                    <a:pt x="72" y="322"/>
                    <a:pt x="156" y="322"/>
                  </a:cubicBezTo>
                  <a:lnTo>
                    <a:pt x="2977" y="322"/>
                  </a:lnTo>
                  <a:cubicBezTo>
                    <a:pt x="3061" y="322"/>
                    <a:pt x="3132" y="251"/>
                    <a:pt x="3132" y="156"/>
                  </a:cubicBezTo>
                  <a:cubicBezTo>
                    <a:pt x="3132" y="72"/>
                    <a:pt x="3061" y="1"/>
                    <a:pt x="2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6"/>
            <p:cNvSpPr/>
            <p:nvPr/>
          </p:nvSpPr>
          <p:spPr>
            <a:xfrm>
              <a:off x="5478924" y="1773112"/>
              <a:ext cx="60663" cy="10630"/>
            </a:xfrm>
            <a:custGeom>
              <a:avLst/>
              <a:gdLst/>
              <a:ahLst/>
              <a:cxnLst/>
              <a:rect l="l" t="t" r="r" b="b"/>
              <a:pathLst>
                <a:path w="1906" h="334" extrusionOk="0">
                  <a:moveTo>
                    <a:pt x="167" y="0"/>
                  </a:moveTo>
                  <a:cubicBezTo>
                    <a:pt x="72" y="0"/>
                    <a:pt x="1" y="83"/>
                    <a:pt x="1" y="167"/>
                  </a:cubicBezTo>
                  <a:cubicBezTo>
                    <a:pt x="1" y="262"/>
                    <a:pt x="72" y="333"/>
                    <a:pt x="167" y="333"/>
                  </a:cubicBezTo>
                  <a:lnTo>
                    <a:pt x="1739" y="333"/>
                  </a:lnTo>
                  <a:cubicBezTo>
                    <a:pt x="1822" y="333"/>
                    <a:pt x="1906" y="262"/>
                    <a:pt x="1906" y="167"/>
                  </a:cubicBezTo>
                  <a:cubicBezTo>
                    <a:pt x="1906" y="83"/>
                    <a:pt x="1846" y="0"/>
                    <a:pt x="17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6"/>
            <p:cNvSpPr/>
            <p:nvPr/>
          </p:nvSpPr>
          <p:spPr>
            <a:xfrm>
              <a:off x="5478924" y="1795455"/>
              <a:ext cx="99716" cy="10630"/>
            </a:xfrm>
            <a:custGeom>
              <a:avLst/>
              <a:gdLst/>
              <a:ahLst/>
              <a:cxnLst/>
              <a:rect l="l" t="t" r="r" b="b"/>
              <a:pathLst>
                <a:path w="3133" h="334" extrusionOk="0">
                  <a:moveTo>
                    <a:pt x="156" y="1"/>
                  </a:moveTo>
                  <a:cubicBezTo>
                    <a:pt x="72" y="1"/>
                    <a:pt x="1" y="72"/>
                    <a:pt x="1" y="167"/>
                  </a:cubicBezTo>
                  <a:cubicBezTo>
                    <a:pt x="1" y="251"/>
                    <a:pt x="72" y="334"/>
                    <a:pt x="156" y="334"/>
                  </a:cubicBezTo>
                  <a:lnTo>
                    <a:pt x="2977" y="334"/>
                  </a:lnTo>
                  <a:cubicBezTo>
                    <a:pt x="3061" y="334"/>
                    <a:pt x="3132" y="251"/>
                    <a:pt x="3132" y="167"/>
                  </a:cubicBezTo>
                  <a:cubicBezTo>
                    <a:pt x="3132" y="72"/>
                    <a:pt x="3061" y="1"/>
                    <a:pt x="2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6"/>
            <p:cNvSpPr/>
            <p:nvPr/>
          </p:nvSpPr>
          <p:spPr>
            <a:xfrm>
              <a:off x="5478924" y="1588926"/>
              <a:ext cx="99716" cy="10662"/>
            </a:xfrm>
            <a:custGeom>
              <a:avLst/>
              <a:gdLst/>
              <a:ahLst/>
              <a:cxnLst/>
              <a:rect l="l" t="t" r="r" b="b"/>
              <a:pathLst>
                <a:path w="3133" h="335" extrusionOk="0">
                  <a:moveTo>
                    <a:pt x="156" y="1"/>
                  </a:moveTo>
                  <a:cubicBezTo>
                    <a:pt x="72" y="1"/>
                    <a:pt x="1" y="72"/>
                    <a:pt x="1" y="167"/>
                  </a:cubicBezTo>
                  <a:cubicBezTo>
                    <a:pt x="1" y="251"/>
                    <a:pt x="72" y="334"/>
                    <a:pt x="156" y="334"/>
                  </a:cubicBezTo>
                  <a:lnTo>
                    <a:pt x="2977" y="334"/>
                  </a:lnTo>
                  <a:cubicBezTo>
                    <a:pt x="3061" y="334"/>
                    <a:pt x="3132" y="251"/>
                    <a:pt x="3132" y="167"/>
                  </a:cubicBezTo>
                  <a:cubicBezTo>
                    <a:pt x="3132" y="72"/>
                    <a:pt x="3061" y="1"/>
                    <a:pt x="2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6"/>
            <p:cNvSpPr/>
            <p:nvPr/>
          </p:nvSpPr>
          <p:spPr>
            <a:xfrm>
              <a:off x="5434207" y="1639341"/>
              <a:ext cx="144783" cy="10248"/>
            </a:xfrm>
            <a:custGeom>
              <a:avLst/>
              <a:gdLst/>
              <a:ahLst/>
              <a:cxnLst/>
              <a:rect l="l" t="t" r="r" b="b"/>
              <a:pathLst>
                <a:path w="4549" h="322" extrusionOk="0">
                  <a:moveTo>
                    <a:pt x="167" y="0"/>
                  </a:moveTo>
                  <a:cubicBezTo>
                    <a:pt x="84" y="0"/>
                    <a:pt x="1" y="72"/>
                    <a:pt x="1" y="155"/>
                  </a:cubicBezTo>
                  <a:cubicBezTo>
                    <a:pt x="1" y="250"/>
                    <a:pt x="84" y="322"/>
                    <a:pt x="167" y="322"/>
                  </a:cubicBezTo>
                  <a:lnTo>
                    <a:pt x="4382" y="322"/>
                  </a:lnTo>
                  <a:cubicBezTo>
                    <a:pt x="4466" y="322"/>
                    <a:pt x="4537" y="250"/>
                    <a:pt x="4537" y="155"/>
                  </a:cubicBezTo>
                  <a:cubicBezTo>
                    <a:pt x="4549" y="72"/>
                    <a:pt x="4466" y="0"/>
                    <a:pt x="4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6"/>
            <p:cNvSpPr/>
            <p:nvPr/>
          </p:nvSpPr>
          <p:spPr>
            <a:xfrm>
              <a:off x="5479306" y="1611301"/>
              <a:ext cx="26926" cy="10248"/>
            </a:xfrm>
            <a:custGeom>
              <a:avLst/>
              <a:gdLst/>
              <a:ahLst/>
              <a:cxnLst/>
              <a:rect l="l" t="t" r="r" b="b"/>
              <a:pathLst>
                <a:path w="846" h="322" extrusionOk="0">
                  <a:moveTo>
                    <a:pt x="167" y="0"/>
                  </a:moveTo>
                  <a:cubicBezTo>
                    <a:pt x="72" y="0"/>
                    <a:pt x="1" y="72"/>
                    <a:pt x="1" y="167"/>
                  </a:cubicBezTo>
                  <a:cubicBezTo>
                    <a:pt x="1" y="250"/>
                    <a:pt x="72" y="322"/>
                    <a:pt x="167" y="322"/>
                  </a:cubicBezTo>
                  <a:lnTo>
                    <a:pt x="691" y="322"/>
                  </a:lnTo>
                  <a:cubicBezTo>
                    <a:pt x="775" y="322"/>
                    <a:pt x="846" y="250"/>
                    <a:pt x="846" y="167"/>
                  </a:cubicBezTo>
                  <a:cubicBezTo>
                    <a:pt x="846" y="72"/>
                    <a:pt x="775" y="0"/>
                    <a:pt x="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6"/>
            <p:cNvSpPr/>
            <p:nvPr/>
          </p:nvSpPr>
          <p:spPr>
            <a:xfrm>
              <a:off x="5518327" y="1611301"/>
              <a:ext cx="26958" cy="10248"/>
            </a:xfrm>
            <a:custGeom>
              <a:avLst/>
              <a:gdLst/>
              <a:ahLst/>
              <a:cxnLst/>
              <a:rect l="l" t="t" r="r" b="b"/>
              <a:pathLst>
                <a:path w="847" h="322" extrusionOk="0">
                  <a:moveTo>
                    <a:pt x="156" y="0"/>
                  </a:moveTo>
                  <a:cubicBezTo>
                    <a:pt x="72" y="0"/>
                    <a:pt x="1" y="72"/>
                    <a:pt x="1" y="167"/>
                  </a:cubicBezTo>
                  <a:cubicBezTo>
                    <a:pt x="1" y="250"/>
                    <a:pt x="72" y="322"/>
                    <a:pt x="156" y="322"/>
                  </a:cubicBezTo>
                  <a:lnTo>
                    <a:pt x="680" y="322"/>
                  </a:lnTo>
                  <a:cubicBezTo>
                    <a:pt x="763" y="322"/>
                    <a:pt x="846" y="250"/>
                    <a:pt x="846" y="167"/>
                  </a:cubicBezTo>
                  <a:cubicBezTo>
                    <a:pt x="846" y="72"/>
                    <a:pt x="763" y="0"/>
                    <a:pt x="6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6"/>
            <p:cNvSpPr/>
            <p:nvPr/>
          </p:nvSpPr>
          <p:spPr>
            <a:xfrm>
              <a:off x="5434207" y="1588926"/>
              <a:ext cx="32623" cy="32623"/>
            </a:xfrm>
            <a:custGeom>
              <a:avLst/>
              <a:gdLst/>
              <a:ahLst/>
              <a:cxnLst/>
              <a:rect l="l" t="t" r="r" b="b"/>
              <a:pathLst>
                <a:path w="1025" h="1025" extrusionOk="0">
                  <a:moveTo>
                    <a:pt x="703" y="334"/>
                  </a:moveTo>
                  <a:lnTo>
                    <a:pt x="703" y="703"/>
                  </a:lnTo>
                  <a:lnTo>
                    <a:pt x="334" y="703"/>
                  </a:lnTo>
                  <a:lnTo>
                    <a:pt x="334" y="334"/>
                  </a:lnTo>
                  <a:close/>
                  <a:moveTo>
                    <a:pt x="167" y="1"/>
                  </a:moveTo>
                  <a:cubicBezTo>
                    <a:pt x="84" y="1"/>
                    <a:pt x="1" y="72"/>
                    <a:pt x="1" y="167"/>
                  </a:cubicBezTo>
                  <a:lnTo>
                    <a:pt x="1" y="870"/>
                  </a:lnTo>
                  <a:cubicBezTo>
                    <a:pt x="1" y="953"/>
                    <a:pt x="84" y="1025"/>
                    <a:pt x="167" y="1025"/>
                  </a:cubicBezTo>
                  <a:lnTo>
                    <a:pt x="870" y="1025"/>
                  </a:lnTo>
                  <a:cubicBezTo>
                    <a:pt x="953" y="1025"/>
                    <a:pt x="1025" y="953"/>
                    <a:pt x="1025" y="870"/>
                  </a:cubicBezTo>
                  <a:lnTo>
                    <a:pt x="1025" y="167"/>
                  </a:lnTo>
                  <a:cubicBezTo>
                    <a:pt x="1025" y="72"/>
                    <a:pt x="953" y="1"/>
                    <a:pt x="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 name="Google Shape;391;p36"/>
          <p:cNvGrpSpPr/>
          <p:nvPr/>
        </p:nvGrpSpPr>
        <p:grpSpPr>
          <a:xfrm>
            <a:off x="4947202" y="1875313"/>
            <a:ext cx="337684" cy="314194"/>
            <a:chOff x="6099375" y="2456075"/>
            <a:chExt cx="337684" cy="314194"/>
          </a:xfrm>
        </p:grpSpPr>
        <p:sp>
          <p:nvSpPr>
            <p:cNvPr id="392" name="Google Shape;392;p36"/>
            <p:cNvSpPr/>
            <p:nvPr/>
          </p:nvSpPr>
          <p:spPr>
            <a:xfrm>
              <a:off x="6099375" y="2456075"/>
              <a:ext cx="337684" cy="314194"/>
            </a:xfrm>
            <a:custGeom>
              <a:avLst/>
              <a:gdLst/>
              <a:ahLst/>
              <a:cxnLst/>
              <a:rect l="l" t="t" r="r" b="b"/>
              <a:pathLst>
                <a:path w="10609" h="9871" extrusionOk="0">
                  <a:moveTo>
                    <a:pt x="322" y="5025"/>
                  </a:moveTo>
                  <a:cubicBezTo>
                    <a:pt x="536" y="5227"/>
                    <a:pt x="857" y="5418"/>
                    <a:pt x="1274" y="5585"/>
                  </a:cubicBezTo>
                  <a:cubicBezTo>
                    <a:pt x="2048" y="5882"/>
                    <a:pt x="3060" y="6049"/>
                    <a:pt x="4143" y="6049"/>
                  </a:cubicBezTo>
                  <a:lnTo>
                    <a:pt x="4417" y="6049"/>
                  </a:lnTo>
                  <a:cubicBezTo>
                    <a:pt x="4429" y="6061"/>
                    <a:pt x="4465" y="6073"/>
                    <a:pt x="4477" y="6097"/>
                  </a:cubicBezTo>
                  <a:lnTo>
                    <a:pt x="4905" y="6347"/>
                  </a:lnTo>
                  <a:cubicBezTo>
                    <a:pt x="4894" y="6466"/>
                    <a:pt x="4882" y="6585"/>
                    <a:pt x="4882" y="6692"/>
                  </a:cubicBezTo>
                  <a:cubicBezTo>
                    <a:pt x="4882" y="6811"/>
                    <a:pt x="4894" y="6930"/>
                    <a:pt x="4905" y="7025"/>
                  </a:cubicBezTo>
                  <a:lnTo>
                    <a:pt x="4477" y="7287"/>
                  </a:lnTo>
                  <a:cubicBezTo>
                    <a:pt x="4405" y="7323"/>
                    <a:pt x="4358" y="7382"/>
                    <a:pt x="4346" y="7466"/>
                  </a:cubicBezTo>
                  <a:cubicBezTo>
                    <a:pt x="4322" y="7537"/>
                    <a:pt x="4322" y="7609"/>
                    <a:pt x="4370" y="7680"/>
                  </a:cubicBezTo>
                  <a:lnTo>
                    <a:pt x="4608" y="8085"/>
                  </a:lnTo>
                  <a:cubicBezTo>
                    <a:pt x="4564" y="8081"/>
                    <a:pt x="4517" y="8080"/>
                    <a:pt x="4467" y="8080"/>
                  </a:cubicBezTo>
                  <a:cubicBezTo>
                    <a:pt x="4368" y="8080"/>
                    <a:pt x="4263" y="8085"/>
                    <a:pt x="4167" y="8085"/>
                  </a:cubicBezTo>
                  <a:cubicBezTo>
                    <a:pt x="3120" y="8085"/>
                    <a:pt x="2143" y="7942"/>
                    <a:pt x="1393" y="7656"/>
                  </a:cubicBezTo>
                  <a:cubicBezTo>
                    <a:pt x="714" y="7406"/>
                    <a:pt x="322" y="7061"/>
                    <a:pt x="322" y="6728"/>
                  </a:cubicBezTo>
                  <a:lnTo>
                    <a:pt x="322" y="5025"/>
                  </a:lnTo>
                  <a:close/>
                  <a:moveTo>
                    <a:pt x="4132" y="1"/>
                  </a:moveTo>
                  <a:cubicBezTo>
                    <a:pt x="3048" y="1"/>
                    <a:pt x="2036" y="167"/>
                    <a:pt x="1262" y="465"/>
                  </a:cubicBezTo>
                  <a:cubicBezTo>
                    <a:pt x="441" y="774"/>
                    <a:pt x="0" y="1215"/>
                    <a:pt x="0" y="1691"/>
                  </a:cubicBezTo>
                  <a:lnTo>
                    <a:pt x="0" y="6751"/>
                  </a:lnTo>
                  <a:cubicBezTo>
                    <a:pt x="0" y="7228"/>
                    <a:pt x="441" y="7656"/>
                    <a:pt x="1262" y="7966"/>
                  </a:cubicBezTo>
                  <a:cubicBezTo>
                    <a:pt x="2036" y="8264"/>
                    <a:pt x="3048" y="8430"/>
                    <a:pt x="4132" y="8430"/>
                  </a:cubicBezTo>
                  <a:cubicBezTo>
                    <a:pt x="4346" y="8430"/>
                    <a:pt x="4548" y="8430"/>
                    <a:pt x="4763" y="8418"/>
                  </a:cubicBezTo>
                  <a:lnTo>
                    <a:pt x="5025" y="8871"/>
                  </a:lnTo>
                  <a:cubicBezTo>
                    <a:pt x="5072" y="8954"/>
                    <a:pt x="5132" y="8990"/>
                    <a:pt x="5203" y="9014"/>
                  </a:cubicBezTo>
                  <a:cubicBezTo>
                    <a:pt x="5227" y="9018"/>
                    <a:pt x="5252" y="9020"/>
                    <a:pt x="5278" y="9020"/>
                  </a:cubicBezTo>
                  <a:cubicBezTo>
                    <a:pt x="5329" y="9020"/>
                    <a:pt x="5382" y="9010"/>
                    <a:pt x="5429" y="8978"/>
                  </a:cubicBezTo>
                  <a:lnTo>
                    <a:pt x="5858" y="8728"/>
                  </a:lnTo>
                  <a:cubicBezTo>
                    <a:pt x="6037" y="8871"/>
                    <a:pt x="6251" y="8990"/>
                    <a:pt x="6465" y="9085"/>
                  </a:cubicBezTo>
                  <a:lnTo>
                    <a:pt x="6465" y="9573"/>
                  </a:lnTo>
                  <a:cubicBezTo>
                    <a:pt x="6465" y="9740"/>
                    <a:pt x="6608" y="9871"/>
                    <a:pt x="6763" y="9871"/>
                  </a:cubicBezTo>
                  <a:lnTo>
                    <a:pt x="8108" y="9871"/>
                  </a:lnTo>
                  <a:cubicBezTo>
                    <a:pt x="8275" y="9871"/>
                    <a:pt x="8406" y="9740"/>
                    <a:pt x="8406" y="9573"/>
                  </a:cubicBezTo>
                  <a:lnTo>
                    <a:pt x="8406" y="9085"/>
                  </a:lnTo>
                  <a:cubicBezTo>
                    <a:pt x="8632" y="8990"/>
                    <a:pt x="8823" y="8871"/>
                    <a:pt x="9013" y="8728"/>
                  </a:cubicBezTo>
                  <a:lnTo>
                    <a:pt x="9442" y="8978"/>
                  </a:lnTo>
                  <a:cubicBezTo>
                    <a:pt x="9497" y="9010"/>
                    <a:pt x="9548" y="9020"/>
                    <a:pt x="9596" y="9020"/>
                  </a:cubicBezTo>
                  <a:cubicBezTo>
                    <a:pt x="9620" y="9020"/>
                    <a:pt x="9644" y="9018"/>
                    <a:pt x="9668" y="9014"/>
                  </a:cubicBezTo>
                  <a:cubicBezTo>
                    <a:pt x="9739" y="8990"/>
                    <a:pt x="9799" y="8930"/>
                    <a:pt x="9847" y="8871"/>
                  </a:cubicBezTo>
                  <a:lnTo>
                    <a:pt x="10513" y="7716"/>
                  </a:lnTo>
                  <a:cubicBezTo>
                    <a:pt x="10561" y="7597"/>
                    <a:pt x="10561" y="7525"/>
                    <a:pt x="10549" y="7442"/>
                  </a:cubicBezTo>
                  <a:cubicBezTo>
                    <a:pt x="10537" y="7371"/>
                    <a:pt x="10478" y="7311"/>
                    <a:pt x="10406" y="7263"/>
                  </a:cubicBezTo>
                  <a:lnTo>
                    <a:pt x="9978" y="7013"/>
                  </a:lnTo>
                  <a:cubicBezTo>
                    <a:pt x="9989" y="6894"/>
                    <a:pt x="10013" y="6775"/>
                    <a:pt x="10013" y="6668"/>
                  </a:cubicBezTo>
                  <a:cubicBezTo>
                    <a:pt x="10013" y="6549"/>
                    <a:pt x="10001" y="6430"/>
                    <a:pt x="9978" y="6335"/>
                  </a:cubicBezTo>
                  <a:lnTo>
                    <a:pt x="10406" y="6073"/>
                  </a:lnTo>
                  <a:cubicBezTo>
                    <a:pt x="10549" y="6001"/>
                    <a:pt x="10609" y="5823"/>
                    <a:pt x="10513" y="5680"/>
                  </a:cubicBezTo>
                  <a:lnTo>
                    <a:pt x="10311" y="5323"/>
                  </a:lnTo>
                  <a:cubicBezTo>
                    <a:pt x="10280" y="5268"/>
                    <a:pt x="10228" y="5239"/>
                    <a:pt x="10176" y="5239"/>
                  </a:cubicBezTo>
                  <a:cubicBezTo>
                    <a:pt x="10148" y="5239"/>
                    <a:pt x="10121" y="5247"/>
                    <a:pt x="10097" y="5263"/>
                  </a:cubicBezTo>
                  <a:cubicBezTo>
                    <a:pt x="10025" y="5299"/>
                    <a:pt x="9989" y="5394"/>
                    <a:pt x="10037" y="5466"/>
                  </a:cubicBezTo>
                  <a:lnTo>
                    <a:pt x="10228" y="5811"/>
                  </a:lnTo>
                  <a:lnTo>
                    <a:pt x="9727" y="6108"/>
                  </a:lnTo>
                  <a:cubicBezTo>
                    <a:pt x="9668" y="6132"/>
                    <a:pt x="9632" y="6216"/>
                    <a:pt x="9656" y="6275"/>
                  </a:cubicBezTo>
                  <a:cubicBezTo>
                    <a:pt x="9680" y="6406"/>
                    <a:pt x="9680" y="6537"/>
                    <a:pt x="9680" y="6668"/>
                  </a:cubicBezTo>
                  <a:cubicBezTo>
                    <a:pt x="9680" y="6811"/>
                    <a:pt x="9668" y="6942"/>
                    <a:pt x="9656" y="7073"/>
                  </a:cubicBezTo>
                  <a:cubicBezTo>
                    <a:pt x="9632" y="7132"/>
                    <a:pt x="9668" y="7204"/>
                    <a:pt x="9727" y="7240"/>
                  </a:cubicBezTo>
                  <a:lnTo>
                    <a:pt x="10228" y="7537"/>
                  </a:lnTo>
                  <a:lnTo>
                    <a:pt x="9573" y="8668"/>
                  </a:lnTo>
                  <a:lnTo>
                    <a:pt x="9073" y="8371"/>
                  </a:lnTo>
                  <a:cubicBezTo>
                    <a:pt x="9045" y="8354"/>
                    <a:pt x="9015" y="8345"/>
                    <a:pt x="8986" y="8345"/>
                  </a:cubicBezTo>
                  <a:cubicBezTo>
                    <a:pt x="8952" y="8345"/>
                    <a:pt x="8920" y="8357"/>
                    <a:pt x="8894" y="8383"/>
                  </a:cubicBezTo>
                  <a:cubicBezTo>
                    <a:pt x="8680" y="8561"/>
                    <a:pt x="8442" y="8692"/>
                    <a:pt x="8192" y="8787"/>
                  </a:cubicBezTo>
                  <a:cubicBezTo>
                    <a:pt x="8132" y="8799"/>
                    <a:pt x="8084" y="8859"/>
                    <a:pt x="8084" y="8930"/>
                  </a:cubicBezTo>
                  <a:lnTo>
                    <a:pt x="8084" y="9514"/>
                  </a:lnTo>
                  <a:lnTo>
                    <a:pt x="6775" y="9514"/>
                  </a:lnTo>
                  <a:lnTo>
                    <a:pt x="6775" y="8930"/>
                  </a:lnTo>
                  <a:cubicBezTo>
                    <a:pt x="6775" y="8871"/>
                    <a:pt x="6739" y="8811"/>
                    <a:pt x="6679" y="8787"/>
                  </a:cubicBezTo>
                  <a:cubicBezTo>
                    <a:pt x="6418" y="8692"/>
                    <a:pt x="6179" y="8561"/>
                    <a:pt x="5977" y="8383"/>
                  </a:cubicBezTo>
                  <a:cubicBezTo>
                    <a:pt x="5951" y="8357"/>
                    <a:pt x="5919" y="8345"/>
                    <a:pt x="5885" y="8345"/>
                  </a:cubicBezTo>
                  <a:cubicBezTo>
                    <a:pt x="5856" y="8345"/>
                    <a:pt x="5826" y="8354"/>
                    <a:pt x="5798" y="8371"/>
                  </a:cubicBezTo>
                  <a:lnTo>
                    <a:pt x="5286" y="8668"/>
                  </a:lnTo>
                  <a:lnTo>
                    <a:pt x="4632" y="7537"/>
                  </a:lnTo>
                  <a:lnTo>
                    <a:pt x="5144" y="7240"/>
                  </a:lnTo>
                  <a:cubicBezTo>
                    <a:pt x="5203" y="7204"/>
                    <a:pt x="5227" y="7132"/>
                    <a:pt x="5215" y="7073"/>
                  </a:cubicBezTo>
                  <a:cubicBezTo>
                    <a:pt x="5191" y="6942"/>
                    <a:pt x="5191" y="6811"/>
                    <a:pt x="5191" y="6668"/>
                  </a:cubicBezTo>
                  <a:cubicBezTo>
                    <a:pt x="5191" y="6537"/>
                    <a:pt x="5203" y="6406"/>
                    <a:pt x="5215" y="6275"/>
                  </a:cubicBezTo>
                  <a:cubicBezTo>
                    <a:pt x="5227" y="6216"/>
                    <a:pt x="5203" y="6132"/>
                    <a:pt x="5144" y="6108"/>
                  </a:cubicBezTo>
                  <a:lnTo>
                    <a:pt x="4632" y="5811"/>
                  </a:lnTo>
                  <a:lnTo>
                    <a:pt x="5286" y="4680"/>
                  </a:lnTo>
                  <a:lnTo>
                    <a:pt x="5798" y="4977"/>
                  </a:lnTo>
                  <a:cubicBezTo>
                    <a:pt x="5825" y="4988"/>
                    <a:pt x="5854" y="4994"/>
                    <a:pt x="5883" y="4994"/>
                  </a:cubicBezTo>
                  <a:cubicBezTo>
                    <a:pt x="5917" y="4994"/>
                    <a:pt x="5951" y="4985"/>
                    <a:pt x="5977" y="4965"/>
                  </a:cubicBezTo>
                  <a:cubicBezTo>
                    <a:pt x="6179" y="4787"/>
                    <a:pt x="6418" y="4644"/>
                    <a:pt x="6679" y="4561"/>
                  </a:cubicBezTo>
                  <a:cubicBezTo>
                    <a:pt x="6739" y="4549"/>
                    <a:pt x="6775" y="4489"/>
                    <a:pt x="6775" y="4406"/>
                  </a:cubicBezTo>
                  <a:lnTo>
                    <a:pt x="6775" y="3834"/>
                  </a:lnTo>
                  <a:lnTo>
                    <a:pt x="8084" y="3834"/>
                  </a:lnTo>
                  <a:lnTo>
                    <a:pt x="8084" y="4406"/>
                  </a:lnTo>
                  <a:cubicBezTo>
                    <a:pt x="8084" y="4465"/>
                    <a:pt x="8132" y="4525"/>
                    <a:pt x="8192" y="4561"/>
                  </a:cubicBezTo>
                  <a:cubicBezTo>
                    <a:pt x="8442" y="4644"/>
                    <a:pt x="8680" y="4787"/>
                    <a:pt x="8894" y="4965"/>
                  </a:cubicBezTo>
                  <a:cubicBezTo>
                    <a:pt x="8920" y="4985"/>
                    <a:pt x="8954" y="4994"/>
                    <a:pt x="8988" y="4994"/>
                  </a:cubicBezTo>
                  <a:cubicBezTo>
                    <a:pt x="9017" y="4994"/>
                    <a:pt x="9046" y="4988"/>
                    <a:pt x="9073" y="4977"/>
                  </a:cubicBezTo>
                  <a:lnTo>
                    <a:pt x="9573" y="4680"/>
                  </a:lnTo>
                  <a:lnTo>
                    <a:pt x="9716" y="4906"/>
                  </a:lnTo>
                  <a:cubicBezTo>
                    <a:pt x="9740" y="4955"/>
                    <a:pt x="9793" y="4982"/>
                    <a:pt x="9847" y="4982"/>
                  </a:cubicBezTo>
                  <a:cubicBezTo>
                    <a:pt x="9871" y="4982"/>
                    <a:pt x="9896" y="4977"/>
                    <a:pt x="9918" y="4965"/>
                  </a:cubicBezTo>
                  <a:cubicBezTo>
                    <a:pt x="9989" y="4918"/>
                    <a:pt x="10025" y="4823"/>
                    <a:pt x="9978" y="4751"/>
                  </a:cubicBezTo>
                  <a:lnTo>
                    <a:pt x="9847" y="4513"/>
                  </a:lnTo>
                  <a:cubicBezTo>
                    <a:pt x="9798" y="4424"/>
                    <a:pt x="9699" y="4367"/>
                    <a:pt x="9592" y="4367"/>
                  </a:cubicBezTo>
                  <a:cubicBezTo>
                    <a:pt x="9542" y="4367"/>
                    <a:pt x="9491" y="4379"/>
                    <a:pt x="9442" y="4406"/>
                  </a:cubicBezTo>
                  <a:lnTo>
                    <a:pt x="9013" y="4668"/>
                  </a:lnTo>
                  <a:cubicBezTo>
                    <a:pt x="8835" y="4513"/>
                    <a:pt x="8620" y="4394"/>
                    <a:pt x="8406" y="4311"/>
                  </a:cubicBezTo>
                  <a:lnTo>
                    <a:pt x="8406" y="3811"/>
                  </a:lnTo>
                  <a:cubicBezTo>
                    <a:pt x="8406" y="3727"/>
                    <a:pt x="8358" y="3632"/>
                    <a:pt x="8299" y="3596"/>
                  </a:cubicBezTo>
                  <a:lnTo>
                    <a:pt x="8299" y="1656"/>
                  </a:lnTo>
                  <a:cubicBezTo>
                    <a:pt x="8299" y="1060"/>
                    <a:pt x="7596" y="536"/>
                    <a:pt x="6394" y="239"/>
                  </a:cubicBezTo>
                  <a:cubicBezTo>
                    <a:pt x="6384" y="237"/>
                    <a:pt x="6375" y="237"/>
                    <a:pt x="6365" y="237"/>
                  </a:cubicBezTo>
                  <a:cubicBezTo>
                    <a:pt x="6284" y="237"/>
                    <a:pt x="6225" y="283"/>
                    <a:pt x="6203" y="358"/>
                  </a:cubicBezTo>
                  <a:cubicBezTo>
                    <a:pt x="6179" y="453"/>
                    <a:pt x="6227" y="524"/>
                    <a:pt x="6322" y="560"/>
                  </a:cubicBezTo>
                  <a:cubicBezTo>
                    <a:pt x="7346" y="810"/>
                    <a:pt x="7989" y="1239"/>
                    <a:pt x="7989" y="1667"/>
                  </a:cubicBezTo>
                  <a:cubicBezTo>
                    <a:pt x="7989" y="2001"/>
                    <a:pt x="7596" y="2346"/>
                    <a:pt x="6918" y="2596"/>
                  </a:cubicBezTo>
                  <a:cubicBezTo>
                    <a:pt x="6179" y="2882"/>
                    <a:pt x="5203" y="3025"/>
                    <a:pt x="4143" y="3025"/>
                  </a:cubicBezTo>
                  <a:cubicBezTo>
                    <a:pt x="3703" y="3025"/>
                    <a:pt x="3262" y="3001"/>
                    <a:pt x="2846" y="2941"/>
                  </a:cubicBezTo>
                  <a:cubicBezTo>
                    <a:pt x="2833" y="2938"/>
                    <a:pt x="2821" y="2936"/>
                    <a:pt x="2809" y="2936"/>
                  </a:cubicBezTo>
                  <a:cubicBezTo>
                    <a:pt x="2742" y="2936"/>
                    <a:pt x="2687" y="2991"/>
                    <a:pt x="2667" y="3072"/>
                  </a:cubicBezTo>
                  <a:cubicBezTo>
                    <a:pt x="2655" y="3156"/>
                    <a:pt x="2715" y="3239"/>
                    <a:pt x="2810" y="3251"/>
                  </a:cubicBezTo>
                  <a:cubicBezTo>
                    <a:pt x="3239" y="3311"/>
                    <a:pt x="3679" y="3334"/>
                    <a:pt x="4143" y="3334"/>
                  </a:cubicBezTo>
                  <a:cubicBezTo>
                    <a:pt x="5227" y="3334"/>
                    <a:pt x="6239" y="3168"/>
                    <a:pt x="7013" y="2870"/>
                  </a:cubicBezTo>
                  <a:cubicBezTo>
                    <a:pt x="7430" y="2715"/>
                    <a:pt x="7763" y="2525"/>
                    <a:pt x="7965" y="2310"/>
                  </a:cubicBezTo>
                  <a:lnTo>
                    <a:pt x="7965" y="3525"/>
                  </a:lnTo>
                  <a:lnTo>
                    <a:pt x="6751" y="3525"/>
                  </a:lnTo>
                  <a:cubicBezTo>
                    <a:pt x="6584" y="3525"/>
                    <a:pt x="6453" y="3668"/>
                    <a:pt x="6453" y="3822"/>
                  </a:cubicBezTo>
                  <a:lnTo>
                    <a:pt x="6453" y="4323"/>
                  </a:lnTo>
                  <a:cubicBezTo>
                    <a:pt x="6227" y="4406"/>
                    <a:pt x="6037" y="4525"/>
                    <a:pt x="5846" y="4680"/>
                  </a:cubicBezTo>
                  <a:lnTo>
                    <a:pt x="5406" y="4418"/>
                  </a:lnTo>
                  <a:cubicBezTo>
                    <a:pt x="5360" y="4395"/>
                    <a:pt x="5315" y="4387"/>
                    <a:pt x="5270" y="4387"/>
                  </a:cubicBezTo>
                  <a:cubicBezTo>
                    <a:pt x="5243" y="4387"/>
                    <a:pt x="5217" y="4390"/>
                    <a:pt x="5191" y="4394"/>
                  </a:cubicBezTo>
                  <a:cubicBezTo>
                    <a:pt x="5108" y="4406"/>
                    <a:pt x="5048" y="4465"/>
                    <a:pt x="5013" y="4525"/>
                  </a:cubicBezTo>
                  <a:lnTo>
                    <a:pt x="4334" y="5692"/>
                  </a:lnTo>
                  <a:cubicBezTo>
                    <a:pt x="4322" y="5704"/>
                    <a:pt x="4322" y="5716"/>
                    <a:pt x="4322" y="5727"/>
                  </a:cubicBezTo>
                  <a:lnTo>
                    <a:pt x="4132" y="5727"/>
                  </a:lnTo>
                  <a:cubicBezTo>
                    <a:pt x="3084" y="5727"/>
                    <a:pt x="2107" y="5585"/>
                    <a:pt x="1357" y="5299"/>
                  </a:cubicBezTo>
                  <a:cubicBezTo>
                    <a:pt x="679" y="5049"/>
                    <a:pt x="286" y="4704"/>
                    <a:pt x="286" y="4382"/>
                  </a:cubicBezTo>
                  <a:lnTo>
                    <a:pt x="286" y="2322"/>
                  </a:lnTo>
                  <a:cubicBezTo>
                    <a:pt x="643" y="2668"/>
                    <a:pt x="1274" y="2965"/>
                    <a:pt x="2131" y="3144"/>
                  </a:cubicBezTo>
                  <a:lnTo>
                    <a:pt x="2167" y="3144"/>
                  </a:lnTo>
                  <a:cubicBezTo>
                    <a:pt x="2238" y="3144"/>
                    <a:pt x="2298" y="3096"/>
                    <a:pt x="2322" y="3025"/>
                  </a:cubicBezTo>
                  <a:cubicBezTo>
                    <a:pt x="2334" y="2930"/>
                    <a:pt x="2286" y="2858"/>
                    <a:pt x="2203" y="2846"/>
                  </a:cubicBezTo>
                  <a:cubicBezTo>
                    <a:pt x="1036" y="2596"/>
                    <a:pt x="298" y="2132"/>
                    <a:pt x="298" y="1667"/>
                  </a:cubicBezTo>
                  <a:cubicBezTo>
                    <a:pt x="298" y="1346"/>
                    <a:pt x="679" y="1001"/>
                    <a:pt x="1369" y="751"/>
                  </a:cubicBezTo>
                  <a:cubicBezTo>
                    <a:pt x="2096" y="465"/>
                    <a:pt x="3072" y="322"/>
                    <a:pt x="4132" y="322"/>
                  </a:cubicBezTo>
                  <a:cubicBezTo>
                    <a:pt x="4667" y="322"/>
                    <a:pt x="5191" y="358"/>
                    <a:pt x="5679" y="441"/>
                  </a:cubicBezTo>
                  <a:cubicBezTo>
                    <a:pt x="5687" y="442"/>
                    <a:pt x="5695" y="443"/>
                    <a:pt x="5703" y="443"/>
                  </a:cubicBezTo>
                  <a:cubicBezTo>
                    <a:pt x="5786" y="443"/>
                    <a:pt x="5847" y="385"/>
                    <a:pt x="5858" y="298"/>
                  </a:cubicBezTo>
                  <a:cubicBezTo>
                    <a:pt x="5870" y="215"/>
                    <a:pt x="5810" y="143"/>
                    <a:pt x="5727" y="120"/>
                  </a:cubicBezTo>
                  <a:cubicBezTo>
                    <a:pt x="5215" y="36"/>
                    <a:pt x="4679" y="1"/>
                    <a:pt x="41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6"/>
            <p:cNvSpPr/>
            <p:nvPr/>
          </p:nvSpPr>
          <p:spPr>
            <a:xfrm>
              <a:off x="6306652" y="2638748"/>
              <a:ext cx="59904" cy="59522"/>
            </a:xfrm>
            <a:custGeom>
              <a:avLst/>
              <a:gdLst/>
              <a:ahLst/>
              <a:cxnLst/>
              <a:rect l="l" t="t" r="r" b="b"/>
              <a:pathLst>
                <a:path w="1882" h="1870" extrusionOk="0">
                  <a:moveTo>
                    <a:pt x="941" y="310"/>
                  </a:moveTo>
                  <a:cubicBezTo>
                    <a:pt x="1287" y="310"/>
                    <a:pt x="1561" y="596"/>
                    <a:pt x="1561" y="929"/>
                  </a:cubicBezTo>
                  <a:cubicBezTo>
                    <a:pt x="1561" y="1274"/>
                    <a:pt x="1287" y="1560"/>
                    <a:pt x="941" y="1560"/>
                  </a:cubicBezTo>
                  <a:cubicBezTo>
                    <a:pt x="596" y="1560"/>
                    <a:pt x="310" y="1274"/>
                    <a:pt x="310" y="929"/>
                  </a:cubicBezTo>
                  <a:cubicBezTo>
                    <a:pt x="310" y="596"/>
                    <a:pt x="596" y="310"/>
                    <a:pt x="941" y="310"/>
                  </a:cubicBezTo>
                  <a:close/>
                  <a:moveTo>
                    <a:pt x="941" y="0"/>
                  </a:moveTo>
                  <a:cubicBezTo>
                    <a:pt x="418" y="0"/>
                    <a:pt x="1" y="417"/>
                    <a:pt x="1" y="929"/>
                  </a:cubicBezTo>
                  <a:cubicBezTo>
                    <a:pt x="1" y="1453"/>
                    <a:pt x="418" y="1870"/>
                    <a:pt x="941" y="1870"/>
                  </a:cubicBezTo>
                  <a:cubicBezTo>
                    <a:pt x="1465" y="1870"/>
                    <a:pt x="1882" y="1453"/>
                    <a:pt x="1882" y="929"/>
                  </a:cubicBezTo>
                  <a:cubicBezTo>
                    <a:pt x="1882" y="417"/>
                    <a:pt x="1465" y="0"/>
                    <a:pt x="9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 name="Google Shape;394;p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37"/>
          <p:cNvSpPr/>
          <p:nvPr/>
        </p:nvSpPr>
        <p:spPr>
          <a:xfrm>
            <a:off x="4070913" y="2813875"/>
            <a:ext cx="627900" cy="627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7"/>
          <p:cNvSpPr/>
          <p:nvPr/>
        </p:nvSpPr>
        <p:spPr>
          <a:xfrm>
            <a:off x="1399613" y="2813875"/>
            <a:ext cx="627900" cy="627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7"/>
          <p:cNvSpPr/>
          <p:nvPr/>
        </p:nvSpPr>
        <p:spPr>
          <a:xfrm>
            <a:off x="2735263" y="2813875"/>
            <a:ext cx="627900" cy="627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Our Sponsor: Hong Kong Standards and Testing Centre</a:t>
            </a:r>
            <a:endParaRPr sz="2400"/>
          </a:p>
        </p:txBody>
      </p:sp>
      <p:sp>
        <p:nvSpPr>
          <p:cNvPr id="403" name="Google Shape;403;p37"/>
          <p:cNvSpPr/>
          <p:nvPr/>
        </p:nvSpPr>
        <p:spPr>
          <a:xfrm>
            <a:off x="1399800" y="1156150"/>
            <a:ext cx="3299100" cy="1094400"/>
          </a:xfrm>
          <a:prstGeom prst="roundRect">
            <a:avLst>
              <a:gd name="adj" fmla="val 5254"/>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ek Latin Light"/>
              <a:ea typeface="Anek Latin Light"/>
              <a:cs typeface="Anek Latin Light"/>
              <a:sym typeface="Anek Latin Light"/>
            </a:endParaRPr>
          </a:p>
        </p:txBody>
      </p:sp>
      <p:pic>
        <p:nvPicPr>
          <p:cNvPr id="404" name="Google Shape;404;p37"/>
          <p:cNvPicPr preferRelativeResize="0"/>
          <p:nvPr/>
        </p:nvPicPr>
        <p:blipFill>
          <a:blip r:embed="rId3">
            <a:alphaModFix/>
          </a:blip>
          <a:stretch>
            <a:fillRect/>
          </a:stretch>
        </p:blipFill>
        <p:spPr>
          <a:xfrm>
            <a:off x="1714001" y="1190148"/>
            <a:ext cx="2671299" cy="1026392"/>
          </a:xfrm>
          <a:prstGeom prst="rect">
            <a:avLst/>
          </a:prstGeom>
          <a:noFill/>
          <a:ln>
            <a:noFill/>
          </a:ln>
        </p:spPr>
      </p:pic>
      <p:cxnSp>
        <p:nvCxnSpPr>
          <p:cNvPr id="405" name="Google Shape;405;p37"/>
          <p:cNvCxnSpPr>
            <a:stCxn id="403" idx="2"/>
            <a:endCxn id="400" idx="0"/>
          </p:cNvCxnSpPr>
          <p:nvPr/>
        </p:nvCxnSpPr>
        <p:spPr>
          <a:xfrm rot="5400000">
            <a:off x="2099700" y="1864300"/>
            <a:ext cx="563400" cy="1335900"/>
          </a:xfrm>
          <a:prstGeom prst="bentConnector3">
            <a:avLst>
              <a:gd name="adj1" fmla="val 49996"/>
            </a:avLst>
          </a:prstGeom>
          <a:noFill/>
          <a:ln w="38100" cap="flat" cmpd="sng">
            <a:solidFill>
              <a:schemeClr val="dk1"/>
            </a:solidFill>
            <a:prstDash val="solid"/>
            <a:round/>
            <a:headEnd type="none" w="med" len="med"/>
            <a:tailEnd type="none" w="med" len="med"/>
          </a:ln>
        </p:spPr>
      </p:cxnSp>
      <p:cxnSp>
        <p:nvCxnSpPr>
          <p:cNvPr id="406" name="Google Shape;406;p37"/>
          <p:cNvCxnSpPr>
            <a:stCxn id="403" idx="2"/>
            <a:endCxn id="401" idx="0"/>
          </p:cNvCxnSpPr>
          <p:nvPr/>
        </p:nvCxnSpPr>
        <p:spPr>
          <a:xfrm rot="-5400000" flipH="1">
            <a:off x="2767950" y="2531950"/>
            <a:ext cx="563400" cy="600"/>
          </a:xfrm>
          <a:prstGeom prst="bentConnector3">
            <a:avLst>
              <a:gd name="adj1" fmla="val 49996"/>
            </a:avLst>
          </a:prstGeom>
          <a:noFill/>
          <a:ln w="38100" cap="flat" cmpd="sng">
            <a:solidFill>
              <a:schemeClr val="dk1"/>
            </a:solidFill>
            <a:prstDash val="solid"/>
            <a:round/>
            <a:headEnd type="none" w="med" len="med"/>
            <a:tailEnd type="none" w="med" len="med"/>
          </a:ln>
        </p:spPr>
      </p:cxnSp>
      <p:sp>
        <p:nvSpPr>
          <p:cNvPr id="407" name="Google Shape;407;p37"/>
          <p:cNvSpPr txBox="1"/>
          <p:nvPr/>
        </p:nvSpPr>
        <p:spPr>
          <a:xfrm flipH="1">
            <a:off x="1174775" y="3560050"/>
            <a:ext cx="1077600" cy="3849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200">
                <a:solidFill>
                  <a:schemeClr val="dk1"/>
                </a:solidFill>
                <a:latin typeface="Anek Latin Medium"/>
                <a:ea typeface="Anek Latin Medium"/>
                <a:cs typeface="Anek Latin Medium"/>
                <a:sym typeface="Anek Latin Medium"/>
              </a:rPr>
              <a:t>Testing</a:t>
            </a:r>
            <a:endParaRPr sz="2200">
              <a:solidFill>
                <a:schemeClr val="dk1"/>
              </a:solidFill>
              <a:latin typeface="Anek Latin Medium"/>
              <a:ea typeface="Anek Latin Medium"/>
              <a:cs typeface="Anek Latin Medium"/>
              <a:sym typeface="Anek Latin Medium"/>
            </a:endParaRPr>
          </a:p>
        </p:txBody>
      </p:sp>
      <p:sp>
        <p:nvSpPr>
          <p:cNvPr id="408" name="Google Shape;408;p37"/>
          <p:cNvSpPr txBox="1"/>
          <p:nvPr/>
        </p:nvSpPr>
        <p:spPr>
          <a:xfrm flipH="1">
            <a:off x="2332513" y="3560050"/>
            <a:ext cx="1433400" cy="3849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200">
                <a:solidFill>
                  <a:schemeClr val="dk1"/>
                </a:solidFill>
                <a:latin typeface="Anek Latin Medium"/>
                <a:ea typeface="Anek Latin Medium"/>
                <a:cs typeface="Anek Latin Medium"/>
                <a:sym typeface="Anek Latin Medium"/>
              </a:rPr>
              <a:t>Inspection</a:t>
            </a:r>
            <a:endParaRPr sz="2200">
              <a:solidFill>
                <a:schemeClr val="dk1"/>
              </a:solidFill>
              <a:latin typeface="Anek Latin Medium"/>
              <a:ea typeface="Anek Latin Medium"/>
              <a:cs typeface="Anek Latin Medium"/>
              <a:sym typeface="Anek Latin Medium"/>
            </a:endParaRPr>
          </a:p>
        </p:txBody>
      </p:sp>
      <p:sp>
        <p:nvSpPr>
          <p:cNvPr id="409" name="Google Shape;409;p37"/>
          <p:cNvSpPr txBox="1"/>
          <p:nvPr/>
        </p:nvSpPr>
        <p:spPr>
          <a:xfrm flipH="1">
            <a:off x="3730825" y="3560050"/>
            <a:ext cx="1682100" cy="3849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200">
                <a:solidFill>
                  <a:schemeClr val="dk1"/>
                </a:solidFill>
                <a:latin typeface="Anek Latin Medium"/>
                <a:ea typeface="Anek Latin Medium"/>
                <a:cs typeface="Anek Latin Medium"/>
                <a:sym typeface="Anek Latin Medium"/>
              </a:rPr>
              <a:t>Certification</a:t>
            </a:r>
            <a:endParaRPr sz="2200">
              <a:solidFill>
                <a:schemeClr val="dk1"/>
              </a:solidFill>
              <a:latin typeface="Anek Latin Medium"/>
              <a:ea typeface="Anek Latin Medium"/>
              <a:cs typeface="Anek Latin Medium"/>
              <a:sym typeface="Anek Latin Medium"/>
            </a:endParaRPr>
          </a:p>
        </p:txBody>
      </p:sp>
      <p:pic>
        <p:nvPicPr>
          <p:cNvPr id="410" name="Google Shape;410;p37"/>
          <p:cNvPicPr preferRelativeResize="0"/>
          <p:nvPr/>
        </p:nvPicPr>
        <p:blipFill>
          <a:blip r:embed="rId4">
            <a:alphaModFix/>
          </a:blip>
          <a:stretch>
            <a:fillRect/>
          </a:stretch>
        </p:blipFill>
        <p:spPr>
          <a:xfrm>
            <a:off x="4225037" y="2919563"/>
            <a:ext cx="416525" cy="416525"/>
          </a:xfrm>
          <a:prstGeom prst="rect">
            <a:avLst/>
          </a:prstGeom>
          <a:noFill/>
          <a:ln>
            <a:noFill/>
          </a:ln>
        </p:spPr>
      </p:pic>
      <p:pic>
        <p:nvPicPr>
          <p:cNvPr id="411" name="Google Shape;411;p37"/>
          <p:cNvPicPr preferRelativeResize="0"/>
          <p:nvPr/>
        </p:nvPicPr>
        <p:blipFill>
          <a:blip r:embed="rId5">
            <a:alphaModFix/>
          </a:blip>
          <a:stretch>
            <a:fillRect/>
          </a:stretch>
        </p:blipFill>
        <p:spPr>
          <a:xfrm>
            <a:off x="2840962" y="2919563"/>
            <a:ext cx="416525" cy="416525"/>
          </a:xfrm>
          <a:prstGeom prst="rect">
            <a:avLst/>
          </a:prstGeom>
          <a:noFill/>
          <a:ln>
            <a:noFill/>
          </a:ln>
        </p:spPr>
      </p:pic>
      <p:pic>
        <p:nvPicPr>
          <p:cNvPr id="412" name="Google Shape;412;p37"/>
          <p:cNvPicPr preferRelativeResize="0"/>
          <p:nvPr/>
        </p:nvPicPr>
        <p:blipFill>
          <a:blip r:embed="rId6">
            <a:alphaModFix/>
          </a:blip>
          <a:stretch>
            <a:fillRect/>
          </a:stretch>
        </p:blipFill>
        <p:spPr>
          <a:xfrm>
            <a:off x="1505325" y="2919563"/>
            <a:ext cx="416525" cy="416525"/>
          </a:xfrm>
          <a:prstGeom prst="rect">
            <a:avLst/>
          </a:prstGeom>
          <a:noFill/>
          <a:ln>
            <a:noFill/>
          </a:ln>
        </p:spPr>
      </p:pic>
      <p:grpSp>
        <p:nvGrpSpPr>
          <p:cNvPr id="413" name="Google Shape;413;p37"/>
          <p:cNvGrpSpPr/>
          <p:nvPr/>
        </p:nvGrpSpPr>
        <p:grpSpPr>
          <a:xfrm>
            <a:off x="6237945" y="979512"/>
            <a:ext cx="548537" cy="548468"/>
            <a:chOff x="2981875" y="3937250"/>
            <a:chExt cx="686100" cy="686100"/>
          </a:xfrm>
        </p:grpSpPr>
        <p:sp>
          <p:nvSpPr>
            <p:cNvPr id="414" name="Google Shape;414;p37"/>
            <p:cNvSpPr/>
            <p:nvPr/>
          </p:nvSpPr>
          <p:spPr>
            <a:xfrm>
              <a:off x="2981875" y="3937250"/>
              <a:ext cx="686100" cy="686100"/>
            </a:xfrm>
            <a:prstGeom prst="ellipse">
              <a:avLst/>
            </a:prstGeom>
            <a:solidFill>
              <a:srgbClr val="00406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pic>
          <p:nvPicPr>
            <p:cNvPr id="415" name="Google Shape;415;p37"/>
            <p:cNvPicPr preferRelativeResize="0"/>
            <p:nvPr/>
          </p:nvPicPr>
          <p:blipFill>
            <a:blip r:embed="rId7">
              <a:alphaModFix/>
            </a:blip>
            <a:stretch>
              <a:fillRect/>
            </a:stretch>
          </p:blipFill>
          <p:spPr>
            <a:xfrm>
              <a:off x="3117689" y="4073063"/>
              <a:ext cx="414476" cy="414476"/>
            </a:xfrm>
            <a:prstGeom prst="rect">
              <a:avLst/>
            </a:prstGeom>
            <a:noFill/>
            <a:ln>
              <a:noFill/>
            </a:ln>
          </p:spPr>
        </p:pic>
      </p:grpSp>
      <p:grpSp>
        <p:nvGrpSpPr>
          <p:cNvPr id="416" name="Google Shape;416;p37"/>
          <p:cNvGrpSpPr/>
          <p:nvPr/>
        </p:nvGrpSpPr>
        <p:grpSpPr>
          <a:xfrm>
            <a:off x="6237914" y="1615142"/>
            <a:ext cx="548537" cy="548468"/>
            <a:chOff x="2452675" y="3782850"/>
            <a:chExt cx="686100" cy="686100"/>
          </a:xfrm>
        </p:grpSpPr>
        <p:sp>
          <p:nvSpPr>
            <p:cNvPr id="417" name="Google Shape;417;p37"/>
            <p:cNvSpPr/>
            <p:nvPr/>
          </p:nvSpPr>
          <p:spPr>
            <a:xfrm>
              <a:off x="2452675" y="3782850"/>
              <a:ext cx="686100" cy="686100"/>
            </a:xfrm>
            <a:prstGeom prst="ellipse">
              <a:avLst/>
            </a:prstGeom>
            <a:solidFill>
              <a:srgbClr val="00406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pic>
          <p:nvPicPr>
            <p:cNvPr id="418" name="Google Shape;418;p37"/>
            <p:cNvPicPr preferRelativeResize="0"/>
            <p:nvPr/>
          </p:nvPicPr>
          <p:blipFill>
            <a:blip r:embed="rId8">
              <a:alphaModFix/>
            </a:blip>
            <a:stretch>
              <a:fillRect/>
            </a:stretch>
          </p:blipFill>
          <p:spPr>
            <a:xfrm>
              <a:off x="2579349" y="3909524"/>
              <a:ext cx="432750" cy="432750"/>
            </a:xfrm>
            <a:prstGeom prst="rect">
              <a:avLst/>
            </a:prstGeom>
            <a:noFill/>
            <a:ln>
              <a:noFill/>
            </a:ln>
          </p:spPr>
        </p:pic>
      </p:grpSp>
      <p:grpSp>
        <p:nvGrpSpPr>
          <p:cNvPr id="419" name="Google Shape;419;p37"/>
          <p:cNvGrpSpPr/>
          <p:nvPr/>
        </p:nvGrpSpPr>
        <p:grpSpPr>
          <a:xfrm>
            <a:off x="6237995" y="3522054"/>
            <a:ext cx="548537" cy="548468"/>
            <a:chOff x="3444625" y="3782850"/>
            <a:chExt cx="686100" cy="686100"/>
          </a:xfrm>
        </p:grpSpPr>
        <p:sp>
          <p:nvSpPr>
            <p:cNvPr id="420" name="Google Shape;420;p37"/>
            <p:cNvSpPr/>
            <p:nvPr/>
          </p:nvSpPr>
          <p:spPr>
            <a:xfrm>
              <a:off x="3444625" y="3782850"/>
              <a:ext cx="686100" cy="686100"/>
            </a:xfrm>
            <a:prstGeom prst="ellipse">
              <a:avLst/>
            </a:prstGeom>
            <a:solidFill>
              <a:srgbClr val="00406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pic>
          <p:nvPicPr>
            <p:cNvPr id="421" name="Google Shape;421;p37"/>
            <p:cNvPicPr preferRelativeResize="0"/>
            <p:nvPr/>
          </p:nvPicPr>
          <p:blipFill>
            <a:blip r:embed="rId9">
              <a:alphaModFix/>
            </a:blip>
            <a:stretch>
              <a:fillRect/>
            </a:stretch>
          </p:blipFill>
          <p:spPr>
            <a:xfrm>
              <a:off x="3599975" y="3938200"/>
              <a:ext cx="375400" cy="375400"/>
            </a:xfrm>
            <a:prstGeom prst="rect">
              <a:avLst/>
            </a:prstGeom>
            <a:noFill/>
            <a:ln>
              <a:noFill/>
            </a:ln>
          </p:spPr>
        </p:pic>
      </p:grpSp>
      <p:grpSp>
        <p:nvGrpSpPr>
          <p:cNvPr id="422" name="Google Shape;422;p37"/>
          <p:cNvGrpSpPr/>
          <p:nvPr/>
        </p:nvGrpSpPr>
        <p:grpSpPr>
          <a:xfrm>
            <a:off x="6238056" y="2250790"/>
            <a:ext cx="548537" cy="548468"/>
            <a:chOff x="4504150" y="3782850"/>
            <a:chExt cx="686100" cy="686100"/>
          </a:xfrm>
        </p:grpSpPr>
        <p:sp>
          <p:nvSpPr>
            <p:cNvPr id="423" name="Google Shape;423;p37"/>
            <p:cNvSpPr/>
            <p:nvPr/>
          </p:nvSpPr>
          <p:spPr>
            <a:xfrm>
              <a:off x="4504150" y="3782850"/>
              <a:ext cx="686100" cy="686100"/>
            </a:xfrm>
            <a:prstGeom prst="ellipse">
              <a:avLst/>
            </a:prstGeom>
            <a:solidFill>
              <a:srgbClr val="00406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pic>
          <p:nvPicPr>
            <p:cNvPr id="424" name="Google Shape;424;p37"/>
            <p:cNvPicPr preferRelativeResize="0"/>
            <p:nvPr/>
          </p:nvPicPr>
          <p:blipFill>
            <a:blip r:embed="rId10">
              <a:alphaModFix/>
            </a:blip>
            <a:stretch>
              <a:fillRect/>
            </a:stretch>
          </p:blipFill>
          <p:spPr>
            <a:xfrm>
              <a:off x="4638975" y="3917675"/>
              <a:ext cx="416451" cy="416451"/>
            </a:xfrm>
            <a:prstGeom prst="rect">
              <a:avLst/>
            </a:prstGeom>
            <a:noFill/>
            <a:ln>
              <a:noFill/>
            </a:ln>
          </p:spPr>
        </p:pic>
      </p:grpSp>
      <p:grpSp>
        <p:nvGrpSpPr>
          <p:cNvPr id="425" name="Google Shape;425;p37"/>
          <p:cNvGrpSpPr/>
          <p:nvPr/>
        </p:nvGrpSpPr>
        <p:grpSpPr>
          <a:xfrm>
            <a:off x="6238076" y="2886416"/>
            <a:ext cx="548537" cy="548468"/>
            <a:chOff x="5732463" y="3782850"/>
            <a:chExt cx="686100" cy="686100"/>
          </a:xfrm>
        </p:grpSpPr>
        <p:sp>
          <p:nvSpPr>
            <p:cNvPr id="426" name="Google Shape;426;p37"/>
            <p:cNvSpPr/>
            <p:nvPr/>
          </p:nvSpPr>
          <p:spPr>
            <a:xfrm>
              <a:off x="5732463" y="3782850"/>
              <a:ext cx="686100" cy="686100"/>
            </a:xfrm>
            <a:prstGeom prst="ellipse">
              <a:avLst/>
            </a:prstGeom>
            <a:solidFill>
              <a:srgbClr val="00406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pic>
          <p:nvPicPr>
            <p:cNvPr id="427" name="Google Shape;427;p37"/>
            <p:cNvPicPr preferRelativeResize="0"/>
            <p:nvPr/>
          </p:nvPicPr>
          <p:blipFill>
            <a:blip r:embed="rId11">
              <a:alphaModFix/>
            </a:blip>
            <a:stretch>
              <a:fillRect/>
            </a:stretch>
          </p:blipFill>
          <p:spPr>
            <a:xfrm>
              <a:off x="5867300" y="3898375"/>
              <a:ext cx="416451" cy="416451"/>
            </a:xfrm>
            <a:prstGeom prst="rect">
              <a:avLst/>
            </a:prstGeom>
            <a:noFill/>
            <a:ln>
              <a:noFill/>
            </a:ln>
          </p:spPr>
        </p:pic>
      </p:grpSp>
      <p:grpSp>
        <p:nvGrpSpPr>
          <p:cNvPr id="428" name="Google Shape;428;p37"/>
          <p:cNvGrpSpPr/>
          <p:nvPr/>
        </p:nvGrpSpPr>
        <p:grpSpPr>
          <a:xfrm>
            <a:off x="6238153" y="4157679"/>
            <a:ext cx="548537" cy="548468"/>
            <a:chOff x="6734088" y="3782850"/>
            <a:chExt cx="686100" cy="686100"/>
          </a:xfrm>
        </p:grpSpPr>
        <p:sp>
          <p:nvSpPr>
            <p:cNvPr id="429" name="Google Shape;429;p37"/>
            <p:cNvSpPr/>
            <p:nvPr/>
          </p:nvSpPr>
          <p:spPr>
            <a:xfrm>
              <a:off x="6734088" y="3782850"/>
              <a:ext cx="686100" cy="686100"/>
            </a:xfrm>
            <a:prstGeom prst="ellipse">
              <a:avLst/>
            </a:prstGeom>
            <a:solidFill>
              <a:srgbClr val="00406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pic>
          <p:nvPicPr>
            <p:cNvPr id="430" name="Google Shape;430;p37"/>
            <p:cNvPicPr preferRelativeResize="0"/>
            <p:nvPr/>
          </p:nvPicPr>
          <p:blipFill>
            <a:blip r:embed="rId12">
              <a:alphaModFix/>
            </a:blip>
            <a:stretch>
              <a:fillRect/>
            </a:stretch>
          </p:blipFill>
          <p:spPr>
            <a:xfrm>
              <a:off x="6878575" y="3908025"/>
              <a:ext cx="397149" cy="397149"/>
            </a:xfrm>
            <a:prstGeom prst="rect">
              <a:avLst/>
            </a:prstGeom>
            <a:noFill/>
            <a:ln>
              <a:noFill/>
            </a:ln>
          </p:spPr>
        </p:pic>
      </p:grpSp>
      <p:cxnSp>
        <p:nvCxnSpPr>
          <p:cNvPr id="431" name="Google Shape;431;p37"/>
          <p:cNvCxnSpPr>
            <a:stCxn id="414" idx="2"/>
          </p:cNvCxnSpPr>
          <p:nvPr/>
        </p:nvCxnSpPr>
        <p:spPr>
          <a:xfrm rot="10800000">
            <a:off x="6081945" y="1253747"/>
            <a:ext cx="156000" cy="0"/>
          </a:xfrm>
          <a:prstGeom prst="straightConnector1">
            <a:avLst/>
          </a:prstGeom>
          <a:noFill/>
          <a:ln w="19050" cap="flat" cmpd="sng">
            <a:solidFill>
              <a:srgbClr val="FFFFFF"/>
            </a:solidFill>
            <a:prstDash val="solid"/>
            <a:round/>
            <a:headEnd type="none" w="med" len="med"/>
            <a:tailEnd type="none" w="med" len="med"/>
          </a:ln>
        </p:spPr>
      </p:cxnSp>
      <p:cxnSp>
        <p:nvCxnSpPr>
          <p:cNvPr id="432" name="Google Shape;432;p37"/>
          <p:cNvCxnSpPr/>
          <p:nvPr/>
        </p:nvCxnSpPr>
        <p:spPr>
          <a:xfrm flipH="1">
            <a:off x="6098159" y="1253750"/>
            <a:ext cx="2100" cy="3186900"/>
          </a:xfrm>
          <a:prstGeom prst="straightConnector1">
            <a:avLst/>
          </a:prstGeom>
          <a:noFill/>
          <a:ln w="38100" cap="flat" cmpd="sng">
            <a:solidFill>
              <a:srgbClr val="FFFFFF"/>
            </a:solidFill>
            <a:prstDash val="solid"/>
            <a:round/>
            <a:headEnd type="none" w="med" len="med"/>
            <a:tailEnd type="none" w="med" len="med"/>
          </a:ln>
        </p:spPr>
      </p:cxnSp>
      <p:cxnSp>
        <p:nvCxnSpPr>
          <p:cNvPr id="433" name="Google Shape;433;p37"/>
          <p:cNvCxnSpPr>
            <a:stCxn id="417" idx="2"/>
          </p:cNvCxnSpPr>
          <p:nvPr/>
        </p:nvCxnSpPr>
        <p:spPr>
          <a:xfrm rot="10800000">
            <a:off x="6094514" y="1889376"/>
            <a:ext cx="143400" cy="0"/>
          </a:xfrm>
          <a:prstGeom prst="straightConnector1">
            <a:avLst/>
          </a:prstGeom>
          <a:noFill/>
          <a:ln w="19050" cap="flat" cmpd="sng">
            <a:solidFill>
              <a:srgbClr val="FFFFFF"/>
            </a:solidFill>
            <a:prstDash val="solid"/>
            <a:round/>
            <a:headEnd type="none" w="med" len="med"/>
            <a:tailEnd type="none" w="med" len="med"/>
          </a:ln>
        </p:spPr>
      </p:cxnSp>
      <p:cxnSp>
        <p:nvCxnSpPr>
          <p:cNvPr id="434" name="Google Shape;434;p37"/>
          <p:cNvCxnSpPr>
            <a:stCxn id="423" idx="2"/>
          </p:cNvCxnSpPr>
          <p:nvPr/>
        </p:nvCxnSpPr>
        <p:spPr>
          <a:xfrm rot="10800000">
            <a:off x="6094656" y="2525024"/>
            <a:ext cx="143400" cy="0"/>
          </a:xfrm>
          <a:prstGeom prst="straightConnector1">
            <a:avLst/>
          </a:prstGeom>
          <a:noFill/>
          <a:ln w="19050" cap="flat" cmpd="sng">
            <a:solidFill>
              <a:srgbClr val="FFFFFF"/>
            </a:solidFill>
            <a:prstDash val="solid"/>
            <a:round/>
            <a:headEnd type="none" w="med" len="med"/>
            <a:tailEnd type="none" w="med" len="med"/>
          </a:ln>
        </p:spPr>
      </p:cxnSp>
      <p:cxnSp>
        <p:nvCxnSpPr>
          <p:cNvPr id="435" name="Google Shape;435;p37"/>
          <p:cNvCxnSpPr>
            <a:stCxn id="426" idx="2"/>
          </p:cNvCxnSpPr>
          <p:nvPr/>
        </p:nvCxnSpPr>
        <p:spPr>
          <a:xfrm rot="10800000">
            <a:off x="6094676" y="3160650"/>
            <a:ext cx="143400" cy="0"/>
          </a:xfrm>
          <a:prstGeom prst="straightConnector1">
            <a:avLst/>
          </a:prstGeom>
          <a:noFill/>
          <a:ln w="19050" cap="flat" cmpd="sng">
            <a:solidFill>
              <a:srgbClr val="FFFFFF"/>
            </a:solidFill>
            <a:prstDash val="solid"/>
            <a:round/>
            <a:headEnd type="none" w="med" len="med"/>
            <a:tailEnd type="none" w="med" len="med"/>
          </a:ln>
        </p:spPr>
      </p:cxnSp>
      <p:cxnSp>
        <p:nvCxnSpPr>
          <p:cNvPr id="436" name="Google Shape;436;p37"/>
          <p:cNvCxnSpPr>
            <a:stCxn id="420" idx="2"/>
          </p:cNvCxnSpPr>
          <p:nvPr/>
        </p:nvCxnSpPr>
        <p:spPr>
          <a:xfrm rot="10800000">
            <a:off x="6097295" y="3796288"/>
            <a:ext cx="140700" cy="0"/>
          </a:xfrm>
          <a:prstGeom prst="straightConnector1">
            <a:avLst/>
          </a:prstGeom>
          <a:noFill/>
          <a:ln w="19050" cap="flat" cmpd="sng">
            <a:solidFill>
              <a:srgbClr val="FFFFFF"/>
            </a:solidFill>
            <a:prstDash val="solid"/>
            <a:round/>
            <a:headEnd type="none" w="med" len="med"/>
            <a:tailEnd type="none" w="med" len="med"/>
          </a:ln>
        </p:spPr>
      </p:cxnSp>
      <p:cxnSp>
        <p:nvCxnSpPr>
          <p:cNvPr id="437" name="Google Shape;437;p37"/>
          <p:cNvCxnSpPr/>
          <p:nvPr/>
        </p:nvCxnSpPr>
        <p:spPr>
          <a:xfrm rot="10800000">
            <a:off x="6097003" y="4431901"/>
            <a:ext cx="141300" cy="0"/>
          </a:xfrm>
          <a:prstGeom prst="straightConnector1">
            <a:avLst/>
          </a:prstGeom>
          <a:noFill/>
          <a:ln w="19050" cap="flat" cmpd="sng">
            <a:solidFill>
              <a:srgbClr val="FFFFFF"/>
            </a:solidFill>
            <a:prstDash val="solid"/>
            <a:round/>
            <a:headEnd type="none" w="med" len="med"/>
            <a:tailEnd type="none" w="med" len="med"/>
          </a:ln>
        </p:spPr>
      </p:cxnSp>
      <p:cxnSp>
        <p:nvCxnSpPr>
          <p:cNvPr id="438" name="Google Shape;438;p37"/>
          <p:cNvCxnSpPr>
            <a:stCxn id="423" idx="2"/>
            <a:endCxn id="401" idx="0"/>
          </p:cNvCxnSpPr>
          <p:nvPr/>
        </p:nvCxnSpPr>
        <p:spPr>
          <a:xfrm flipH="1">
            <a:off x="3049356" y="2525024"/>
            <a:ext cx="3188700" cy="288900"/>
          </a:xfrm>
          <a:prstGeom prst="bentConnector2">
            <a:avLst/>
          </a:prstGeom>
          <a:noFill/>
          <a:ln w="38100" cap="flat" cmpd="sng">
            <a:solidFill>
              <a:schemeClr val="dk1"/>
            </a:solidFill>
            <a:prstDash val="solid"/>
            <a:round/>
            <a:headEnd type="none" w="med" len="med"/>
            <a:tailEnd type="none" w="med" len="med"/>
          </a:ln>
        </p:spPr>
      </p:cxnSp>
      <p:cxnSp>
        <p:nvCxnSpPr>
          <p:cNvPr id="439" name="Google Shape;439;p37"/>
          <p:cNvCxnSpPr>
            <a:stCxn id="399" idx="0"/>
          </p:cNvCxnSpPr>
          <p:nvPr/>
        </p:nvCxnSpPr>
        <p:spPr>
          <a:xfrm rot="10800000">
            <a:off x="4382763" y="2506975"/>
            <a:ext cx="2100" cy="306900"/>
          </a:xfrm>
          <a:prstGeom prst="straightConnector1">
            <a:avLst/>
          </a:prstGeom>
          <a:noFill/>
          <a:ln w="38100" cap="flat" cmpd="sng">
            <a:solidFill>
              <a:schemeClr val="dk1"/>
            </a:solidFill>
            <a:prstDash val="solid"/>
            <a:round/>
            <a:headEnd type="none" w="med" len="med"/>
            <a:tailEnd type="none" w="med" len="med"/>
          </a:ln>
        </p:spPr>
      </p:cxnSp>
      <p:sp>
        <p:nvSpPr>
          <p:cNvPr id="440" name="Google Shape;440;p3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sp>
        <p:nvSpPr>
          <p:cNvPr id="441" name="Google Shape;441;p37"/>
          <p:cNvSpPr txBox="1">
            <a:spLocks noGrp="1"/>
          </p:cNvSpPr>
          <p:nvPr>
            <p:ph type="subTitle" idx="4294967295"/>
          </p:nvPr>
        </p:nvSpPr>
        <p:spPr>
          <a:xfrm>
            <a:off x="6863500" y="1723325"/>
            <a:ext cx="1246500" cy="39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Pharmaceuticals</a:t>
            </a:r>
            <a:endParaRPr/>
          </a:p>
        </p:txBody>
      </p:sp>
      <p:sp>
        <p:nvSpPr>
          <p:cNvPr id="442" name="Google Shape;442;p37"/>
          <p:cNvSpPr txBox="1">
            <a:spLocks noGrp="1"/>
          </p:cNvSpPr>
          <p:nvPr>
            <p:ph type="subTitle" idx="4294967295"/>
          </p:nvPr>
        </p:nvSpPr>
        <p:spPr>
          <a:xfrm>
            <a:off x="6924400" y="2326125"/>
            <a:ext cx="1246500" cy="39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Medical Devices</a:t>
            </a:r>
            <a:endParaRPr/>
          </a:p>
        </p:txBody>
      </p:sp>
      <p:sp>
        <p:nvSpPr>
          <p:cNvPr id="443" name="Google Shape;443;p37"/>
          <p:cNvSpPr txBox="1">
            <a:spLocks noGrp="1"/>
          </p:cNvSpPr>
          <p:nvPr>
            <p:ph type="subTitle" idx="4294967295"/>
          </p:nvPr>
        </p:nvSpPr>
        <p:spPr>
          <a:xfrm>
            <a:off x="6986875" y="2928925"/>
            <a:ext cx="1246500" cy="39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Clothing</a:t>
            </a:r>
            <a:endParaRPr/>
          </a:p>
        </p:txBody>
      </p:sp>
      <p:sp>
        <p:nvSpPr>
          <p:cNvPr id="444" name="Google Shape;444;p37"/>
          <p:cNvSpPr txBox="1">
            <a:spLocks noGrp="1"/>
          </p:cNvSpPr>
          <p:nvPr>
            <p:ph type="subTitle" idx="4294967295"/>
          </p:nvPr>
        </p:nvSpPr>
        <p:spPr>
          <a:xfrm>
            <a:off x="6986875" y="4233000"/>
            <a:ext cx="1246500" cy="39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Children’s Toys</a:t>
            </a:r>
            <a:endParaRPr/>
          </a:p>
        </p:txBody>
      </p:sp>
      <p:sp>
        <p:nvSpPr>
          <p:cNvPr id="445" name="Google Shape;445;p37"/>
          <p:cNvSpPr txBox="1">
            <a:spLocks noGrp="1"/>
          </p:cNvSpPr>
          <p:nvPr>
            <p:ph type="subTitle" idx="4294967295"/>
          </p:nvPr>
        </p:nvSpPr>
        <p:spPr>
          <a:xfrm>
            <a:off x="6986875" y="3580963"/>
            <a:ext cx="1335900" cy="39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Home Appliances</a:t>
            </a:r>
            <a:endParaRPr/>
          </a:p>
        </p:txBody>
      </p:sp>
      <p:sp>
        <p:nvSpPr>
          <p:cNvPr id="446" name="Google Shape;446;p37"/>
          <p:cNvSpPr txBox="1">
            <a:spLocks noGrp="1"/>
          </p:cNvSpPr>
          <p:nvPr>
            <p:ph type="subTitle" idx="4294967295"/>
          </p:nvPr>
        </p:nvSpPr>
        <p:spPr>
          <a:xfrm>
            <a:off x="6924175" y="1054838"/>
            <a:ext cx="1246500" cy="39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Food Products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38"/>
          <p:cNvSpPr txBox="1">
            <a:spLocks noGrp="1"/>
          </p:cNvSpPr>
          <p:nvPr>
            <p:ph type="subTitle" idx="3"/>
          </p:nvPr>
        </p:nvSpPr>
        <p:spPr>
          <a:xfrm>
            <a:off x="1611125" y="3978038"/>
            <a:ext cx="3576600" cy="39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Provide tools to enable data-driven marketing decisions</a:t>
            </a:r>
            <a:endParaRPr/>
          </a:p>
        </p:txBody>
      </p:sp>
      <p:sp>
        <p:nvSpPr>
          <p:cNvPr id="452" name="Google Shape;452;p38"/>
          <p:cNvSpPr txBox="1">
            <a:spLocks noGrp="1"/>
          </p:cNvSpPr>
          <p:nvPr>
            <p:ph type="title"/>
          </p:nvPr>
        </p:nvSpPr>
        <p:spPr>
          <a:xfrm>
            <a:off x="720000" y="445025"/>
            <a:ext cx="8129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Connecting STC to Data Aggregation</a:t>
            </a:r>
            <a:endParaRPr/>
          </a:p>
        </p:txBody>
      </p:sp>
      <p:sp>
        <p:nvSpPr>
          <p:cNvPr id="453" name="Google Shape;453;p38"/>
          <p:cNvSpPr txBox="1">
            <a:spLocks noGrp="1"/>
          </p:cNvSpPr>
          <p:nvPr>
            <p:ph type="subTitle" idx="6"/>
          </p:nvPr>
        </p:nvSpPr>
        <p:spPr>
          <a:xfrm>
            <a:off x="1611125" y="3491613"/>
            <a:ext cx="3576600" cy="55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a:t>Marketing Insights</a:t>
            </a:r>
            <a:endParaRPr sz="2000"/>
          </a:p>
        </p:txBody>
      </p:sp>
      <p:sp>
        <p:nvSpPr>
          <p:cNvPr id="454" name="Google Shape;454;p38"/>
          <p:cNvSpPr/>
          <p:nvPr/>
        </p:nvSpPr>
        <p:spPr>
          <a:xfrm>
            <a:off x="833999" y="3619775"/>
            <a:ext cx="627900" cy="627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8"/>
          <p:cNvSpPr txBox="1">
            <a:spLocks noGrp="1"/>
          </p:cNvSpPr>
          <p:nvPr>
            <p:ph type="subTitle" idx="2"/>
          </p:nvPr>
        </p:nvSpPr>
        <p:spPr>
          <a:xfrm>
            <a:off x="1611125" y="2828512"/>
            <a:ext cx="3576600" cy="39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structuring allowing for analysis </a:t>
            </a:r>
            <a:endParaRPr/>
          </a:p>
        </p:txBody>
      </p:sp>
      <p:sp>
        <p:nvSpPr>
          <p:cNvPr id="456" name="Google Shape;456;p38"/>
          <p:cNvSpPr txBox="1">
            <a:spLocks noGrp="1"/>
          </p:cNvSpPr>
          <p:nvPr>
            <p:ph type="subTitle" idx="5"/>
          </p:nvPr>
        </p:nvSpPr>
        <p:spPr>
          <a:xfrm>
            <a:off x="1611125" y="2342100"/>
            <a:ext cx="3911100" cy="55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a:t>Data Aggregation &amp; Processing</a:t>
            </a:r>
            <a:endParaRPr sz="2000"/>
          </a:p>
        </p:txBody>
      </p:sp>
      <p:sp>
        <p:nvSpPr>
          <p:cNvPr id="457" name="Google Shape;457;p38"/>
          <p:cNvSpPr/>
          <p:nvPr/>
        </p:nvSpPr>
        <p:spPr>
          <a:xfrm>
            <a:off x="833999" y="2470238"/>
            <a:ext cx="627900" cy="627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8"/>
          <p:cNvSpPr txBox="1">
            <a:spLocks noGrp="1"/>
          </p:cNvSpPr>
          <p:nvPr>
            <p:ph type="subTitle" idx="1"/>
          </p:nvPr>
        </p:nvSpPr>
        <p:spPr>
          <a:xfrm>
            <a:off x="1611125" y="1678962"/>
            <a:ext cx="3576600" cy="39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Using APIs to automatically fetch relevant metrics</a:t>
            </a:r>
            <a:endParaRPr/>
          </a:p>
        </p:txBody>
      </p:sp>
      <p:sp>
        <p:nvSpPr>
          <p:cNvPr id="459" name="Google Shape;459;p38"/>
          <p:cNvSpPr txBox="1">
            <a:spLocks noGrp="1"/>
          </p:cNvSpPr>
          <p:nvPr>
            <p:ph type="subTitle" idx="4"/>
          </p:nvPr>
        </p:nvSpPr>
        <p:spPr>
          <a:xfrm>
            <a:off x="1611125" y="1192538"/>
            <a:ext cx="3576600" cy="55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a:t>Collecting Social Media Metrics</a:t>
            </a:r>
            <a:endParaRPr sz="2000"/>
          </a:p>
        </p:txBody>
      </p:sp>
      <p:sp>
        <p:nvSpPr>
          <p:cNvPr id="460" name="Google Shape;460;p38"/>
          <p:cNvSpPr/>
          <p:nvPr/>
        </p:nvSpPr>
        <p:spPr>
          <a:xfrm>
            <a:off x="833999" y="1320700"/>
            <a:ext cx="627900" cy="627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1" name="Google Shape;461;p38"/>
          <p:cNvGrpSpPr/>
          <p:nvPr/>
        </p:nvGrpSpPr>
        <p:grpSpPr>
          <a:xfrm>
            <a:off x="955027" y="2591209"/>
            <a:ext cx="385843" cy="385956"/>
            <a:chOff x="6358975" y="2142600"/>
            <a:chExt cx="340550" cy="340650"/>
          </a:xfrm>
        </p:grpSpPr>
        <p:sp>
          <p:nvSpPr>
            <p:cNvPr id="462" name="Google Shape;462;p38"/>
            <p:cNvSpPr/>
            <p:nvPr/>
          </p:nvSpPr>
          <p:spPr>
            <a:xfrm>
              <a:off x="6358975" y="2142600"/>
              <a:ext cx="340550" cy="340650"/>
            </a:xfrm>
            <a:custGeom>
              <a:avLst/>
              <a:gdLst/>
              <a:ahLst/>
              <a:cxnLst/>
              <a:rect l="l" t="t" r="r" b="b"/>
              <a:pathLst>
                <a:path w="13622" h="13626" extrusionOk="0">
                  <a:moveTo>
                    <a:pt x="6853" y="3085"/>
                  </a:moveTo>
                  <a:cubicBezTo>
                    <a:pt x="9552" y="3085"/>
                    <a:pt x="11378" y="6056"/>
                    <a:pt x="10150" y="8460"/>
                  </a:cubicBezTo>
                  <a:lnTo>
                    <a:pt x="10150" y="5865"/>
                  </a:lnTo>
                  <a:cubicBezTo>
                    <a:pt x="10150" y="5462"/>
                    <a:pt x="9821" y="5133"/>
                    <a:pt x="9418" y="5133"/>
                  </a:cubicBezTo>
                  <a:lnTo>
                    <a:pt x="4200" y="5133"/>
                  </a:lnTo>
                  <a:cubicBezTo>
                    <a:pt x="3798" y="5133"/>
                    <a:pt x="3468" y="5462"/>
                    <a:pt x="3468" y="5865"/>
                  </a:cubicBezTo>
                  <a:lnTo>
                    <a:pt x="3468" y="8460"/>
                  </a:lnTo>
                  <a:cubicBezTo>
                    <a:pt x="3214" y="7954"/>
                    <a:pt x="3083" y="7393"/>
                    <a:pt x="3083" y="6811"/>
                  </a:cubicBezTo>
                  <a:cubicBezTo>
                    <a:pt x="3083" y="4758"/>
                    <a:pt x="4753" y="3085"/>
                    <a:pt x="6809" y="3085"/>
                  </a:cubicBezTo>
                  <a:cubicBezTo>
                    <a:pt x="6824" y="3085"/>
                    <a:pt x="6838" y="3085"/>
                    <a:pt x="6853" y="3085"/>
                  </a:cubicBezTo>
                  <a:close/>
                  <a:moveTo>
                    <a:pt x="6466" y="1"/>
                  </a:moveTo>
                  <a:cubicBezTo>
                    <a:pt x="5990" y="1"/>
                    <a:pt x="5602" y="387"/>
                    <a:pt x="5602" y="865"/>
                  </a:cubicBezTo>
                  <a:lnTo>
                    <a:pt x="5602" y="1669"/>
                  </a:lnTo>
                  <a:cubicBezTo>
                    <a:pt x="5407" y="1714"/>
                    <a:pt x="5212" y="1772"/>
                    <a:pt x="5025" y="1840"/>
                  </a:cubicBezTo>
                  <a:cubicBezTo>
                    <a:pt x="4923" y="1878"/>
                    <a:pt x="4868" y="1993"/>
                    <a:pt x="4905" y="2096"/>
                  </a:cubicBezTo>
                  <a:cubicBezTo>
                    <a:pt x="4935" y="2177"/>
                    <a:pt x="5011" y="2228"/>
                    <a:pt x="5093" y="2228"/>
                  </a:cubicBezTo>
                  <a:cubicBezTo>
                    <a:pt x="5116" y="2228"/>
                    <a:pt x="5138" y="2224"/>
                    <a:pt x="5161" y="2216"/>
                  </a:cubicBezTo>
                  <a:cubicBezTo>
                    <a:pt x="5356" y="2146"/>
                    <a:pt x="5558" y="2088"/>
                    <a:pt x="5761" y="2043"/>
                  </a:cubicBezTo>
                  <a:cubicBezTo>
                    <a:pt x="5902" y="2012"/>
                    <a:pt x="6002" y="1889"/>
                    <a:pt x="6002" y="1742"/>
                  </a:cubicBezTo>
                  <a:lnTo>
                    <a:pt x="6002" y="864"/>
                  </a:lnTo>
                  <a:cubicBezTo>
                    <a:pt x="6002" y="607"/>
                    <a:pt x="6209" y="398"/>
                    <a:pt x="6466" y="398"/>
                  </a:cubicBezTo>
                  <a:lnTo>
                    <a:pt x="7158" y="398"/>
                  </a:lnTo>
                  <a:cubicBezTo>
                    <a:pt x="7415" y="398"/>
                    <a:pt x="7623" y="605"/>
                    <a:pt x="7623" y="864"/>
                  </a:cubicBezTo>
                  <a:lnTo>
                    <a:pt x="7623" y="1742"/>
                  </a:lnTo>
                  <a:cubicBezTo>
                    <a:pt x="7623" y="1887"/>
                    <a:pt x="7723" y="2010"/>
                    <a:pt x="7865" y="2043"/>
                  </a:cubicBezTo>
                  <a:cubicBezTo>
                    <a:pt x="8426" y="2166"/>
                    <a:pt x="8955" y="2385"/>
                    <a:pt x="9440" y="2695"/>
                  </a:cubicBezTo>
                  <a:cubicBezTo>
                    <a:pt x="9491" y="2728"/>
                    <a:pt x="9548" y="2744"/>
                    <a:pt x="9605" y="2744"/>
                  </a:cubicBezTo>
                  <a:cubicBezTo>
                    <a:pt x="9684" y="2744"/>
                    <a:pt x="9762" y="2713"/>
                    <a:pt x="9821" y="2655"/>
                  </a:cubicBezTo>
                  <a:lnTo>
                    <a:pt x="10444" y="2032"/>
                  </a:lnTo>
                  <a:cubicBezTo>
                    <a:pt x="10535" y="1941"/>
                    <a:pt x="10654" y="1895"/>
                    <a:pt x="10773" y="1895"/>
                  </a:cubicBezTo>
                  <a:cubicBezTo>
                    <a:pt x="10892" y="1895"/>
                    <a:pt x="11011" y="1941"/>
                    <a:pt x="11102" y="2032"/>
                  </a:cubicBezTo>
                  <a:lnTo>
                    <a:pt x="11591" y="2519"/>
                  </a:lnTo>
                  <a:cubicBezTo>
                    <a:pt x="11771" y="2702"/>
                    <a:pt x="11771" y="2996"/>
                    <a:pt x="11591" y="3178"/>
                  </a:cubicBezTo>
                  <a:lnTo>
                    <a:pt x="10968" y="3801"/>
                  </a:lnTo>
                  <a:cubicBezTo>
                    <a:pt x="10865" y="3904"/>
                    <a:pt x="10849" y="4060"/>
                    <a:pt x="10927" y="4183"/>
                  </a:cubicBezTo>
                  <a:cubicBezTo>
                    <a:pt x="11237" y="4667"/>
                    <a:pt x="11457" y="5197"/>
                    <a:pt x="11580" y="5758"/>
                  </a:cubicBezTo>
                  <a:cubicBezTo>
                    <a:pt x="11611" y="5899"/>
                    <a:pt x="11732" y="5999"/>
                    <a:pt x="11879" y="5999"/>
                  </a:cubicBezTo>
                  <a:lnTo>
                    <a:pt x="12759" y="5999"/>
                  </a:lnTo>
                  <a:cubicBezTo>
                    <a:pt x="13016" y="5999"/>
                    <a:pt x="13225" y="6208"/>
                    <a:pt x="13225" y="6465"/>
                  </a:cubicBezTo>
                  <a:lnTo>
                    <a:pt x="13225" y="7156"/>
                  </a:lnTo>
                  <a:cubicBezTo>
                    <a:pt x="13225" y="7413"/>
                    <a:pt x="13016" y="7621"/>
                    <a:pt x="12759" y="7621"/>
                  </a:cubicBezTo>
                  <a:lnTo>
                    <a:pt x="11879" y="7621"/>
                  </a:lnTo>
                  <a:cubicBezTo>
                    <a:pt x="11736" y="7621"/>
                    <a:pt x="11613" y="7720"/>
                    <a:pt x="11580" y="7862"/>
                  </a:cubicBezTo>
                  <a:cubicBezTo>
                    <a:pt x="11457" y="8423"/>
                    <a:pt x="11237" y="8952"/>
                    <a:pt x="10927" y="9438"/>
                  </a:cubicBezTo>
                  <a:cubicBezTo>
                    <a:pt x="10849" y="9560"/>
                    <a:pt x="10866" y="9719"/>
                    <a:pt x="10968" y="9820"/>
                  </a:cubicBezTo>
                  <a:lnTo>
                    <a:pt x="11591" y="10443"/>
                  </a:lnTo>
                  <a:cubicBezTo>
                    <a:pt x="11771" y="10624"/>
                    <a:pt x="11771" y="10920"/>
                    <a:pt x="11591" y="11100"/>
                  </a:cubicBezTo>
                  <a:lnTo>
                    <a:pt x="11102" y="11589"/>
                  </a:lnTo>
                  <a:cubicBezTo>
                    <a:pt x="11011" y="11680"/>
                    <a:pt x="10892" y="11725"/>
                    <a:pt x="10773" y="11725"/>
                  </a:cubicBezTo>
                  <a:cubicBezTo>
                    <a:pt x="10654" y="11725"/>
                    <a:pt x="10535" y="11680"/>
                    <a:pt x="10444" y="11589"/>
                  </a:cubicBezTo>
                  <a:lnTo>
                    <a:pt x="10153" y="11297"/>
                  </a:lnTo>
                  <a:lnTo>
                    <a:pt x="10153" y="11097"/>
                  </a:lnTo>
                  <a:cubicBezTo>
                    <a:pt x="10153" y="10985"/>
                    <a:pt x="10063" y="10896"/>
                    <a:pt x="9952" y="10896"/>
                  </a:cubicBezTo>
                  <a:cubicBezTo>
                    <a:pt x="9842" y="10896"/>
                    <a:pt x="9751" y="10985"/>
                    <a:pt x="9751" y="11097"/>
                  </a:cubicBezTo>
                  <a:lnTo>
                    <a:pt x="9751" y="12892"/>
                  </a:lnTo>
                  <a:cubicBezTo>
                    <a:pt x="9751" y="13075"/>
                    <a:pt x="9602" y="13225"/>
                    <a:pt x="9418" y="13225"/>
                  </a:cubicBezTo>
                  <a:lnTo>
                    <a:pt x="4200" y="13225"/>
                  </a:lnTo>
                  <a:cubicBezTo>
                    <a:pt x="4018" y="13225"/>
                    <a:pt x="3868" y="13075"/>
                    <a:pt x="3868" y="12892"/>
                  </a:cubicBezTo>
                  <a:lnTo>
                    <a:pt x="3868" y="5865"/>
                  </a:lnTo>
                  <a:cubicBezTo>
                    <a:pt x="3868" y="5681"/>
                    <a:pt x="4018" y="5532"/>
                    <a:pt x="4200" y="5532"/>
                  </a:cubicBezTo>
                  <a:lnTo>
                    <a:pt x="9418" y="5532"/>
                  </a:lnTo>
                  <a:cubicBezTo>
                    <a:pt x="9602" y="5532"/>
                    <a:pt x="9751" y="5681"/>
                    <a:pt x="9751" y="5865"/>
                  </a:cubicBezTo>
                  <a:lnTo>
                    <a:pt x="9751" y="10149"/>
                  </a:lnTo>
                  <a:cubicBezTo>
                    <a:pt x="9755" y="10280"/>
                    <a:pt x="9853" y="10347"/>
                    <a:pt x="9951" y="10347"/>
                  </a:cubicBezTo>
                  <a:cubicBezTo>
                    <a:pt x="10049" y="10347"/>
                    <a:pt x="10146" y="10281"/>
                    <a:pt x="10150" y="10149"/>
                  </a:cubicBezTo>
                  <a:lnTo>
                    <a:pt x="10150" y="9231"/>
                  </a:lnTo>
                  <a:cubicBezTo>
                    <a:pt x="12121" y="6568"/>
                    <a:pt x="10154" y="2688"/>
                    <a:pt x="6846" y="2688"/>
                  </a:cubicBezTo>
                  <a:cubicBezTo>
                    <a:pt x="6834" y="2688"/>
                    <a:pt x="6821" y="2688"/>
                    <a:pt x="6809" y="2688"/>
                  </a:cubicBezTo>
                  <a:cubicBezTo>
                    <a:pt x="6796" y="2688"/>
                    <a:pt x="6784" y="2688"/>
                    <a:pt x="6771" y="2688"/>
                  </a:cubicBezTo>
                  <a:cubicBezTo>
                    <a:pt x="3465" y="2688"/>
                    <a:pt x="1497" y="6568"/>
                    <a:pt x="3468" y="9231"/>
                  </a:cubicBezTo>
                  <a:lnTo>
                    <a:pt x="3468" y="11301"/>
                  </a:lnTo>
                  <a:lnTo>
                    <a:pt x="3176" y="11593"/>
                  </a:lnTo>
                  <a:cubicBezTo>
                    <a:pt x="3086" y="11684"/>
                    <a:pt x="2967" y="11729"/>
                    <a:pt x="2848" y="11729"/>
                  </a:cubicBezTo>
                  <a:cubicBezTo>
                    <a:pt x="2728" y="11729"/>
                    <a:pt x="2609" y="11684"/>
                    <a:pt x="2518" y="11593"/>
                  </a:cubicBezTo>
                  <a:lnTo>
                    <a:pt x="2030" y="11105"/>
                  </a:lnTo>
                  <a:cubicBezTo>
                    <a:pt x="1848" y="10923"/>
                    <a:pt x="1848" y="10627"/>
                    <a:pt x="2030" y="10446"/>
                  </a:cubicBezTo>
                  <a:lnTo>
                    <a:pt x="2653" y="9823"/>
                  </a:lnTo>
                  <a:cubicBezTo>
                    <a:pt x="2754" y="9720"/>
                    <a:pt x="2771" y="9565"/>
                    <a:pt x="2694" y="9441"/>
                  </a:cubicBezTo>
                  <a:cubicBezTo>
                    <a:pt x="2384" y="8957"/>
                    <a:pt x="2164" y="8427"/>
                    <a:pt x="2041" y="7867"/>
                  </a:cubicBezTo>
                  <a:cubicBezTo>
                    <a:pt x="2010" y="7725"/>
                    <a:pt x="1887" y="7625"/>
                    <a:pt x="1742" y="7625"/>
                  </a:cubicBezTo>
                  <a:lnTo>
                    <a:pt x="862" y="7625"/>
                  </a:lnTo>
                  <a:cubicBezTo>
                    <a:pt x="605" y="7625"/>
                    <a:pt x="396" y="7417"/>
                    <a:pt x="396" y="7160"/>
                  </a:cubicBezTo>
                  <a:lnTo>
                    <a:pt x="396" y="6468"/>
                  </a:lnTo>
                  <a:cubicBezTo>
                    <a:pt x="396" y="6211"/>
                    <a:pt x="605" y="6004"/>
                    <a:pt x="862" y="6004"/>
                  </a:cubicBezTo>
                  <a:lnTo>
                    <a:pt x="1742" y="6004"/>
                  </a:lnTo>
                  <a:cubicBezTo>
                    <a:pt x="1885" y="6004"/>
                    <a:pt x="2008" y="5904"/>
                    <a:pt x="2041" y="5761"/>
                  </a:cubicBezTo>
                  <a:cubicBezTo>
                    <a:pt x="2164" y="5200"/>
                    <a:pt x="2384" y="4671"/>
                    <a:pt x="2695" y="4186"/>
                  </a:cubicBezTo>
                  <a:cubicBezTo>
                    <a:pt x="2773" y="4063"/>
                    <a:pt x="2756" y="3906"/>
                    <a:pt x="2655" y="3804"/>
                  </a:cubicBezTo>
                  <a:lnTo>
                    <a:pt x="2032" y="3181"/>
                  </a:lnTo>
                  <a:cubicBezTo>
                    <a:pt x="1851" y="3001"/>
                    <a:pt x="1851" y="2705"/>
                    <a:pt x="2032" y="2524"/>
                  </a:cubicBezTo>
                  <a:lnTo>
                    <a:pt x="2521" y="2035"/>
                  </a:lnTo>
                  <a:cubicBezTo>
                    <a:pt x="2611" y="1945"/>
                    <a:pt x="2730" y="1900"/>
                    <a:pt x="2849" y="1900"/>
                  </a:cubicBezTo>
                  <a:cubicBezTo>
                    <a:pt x="2968" y="1900"/>
                    <a:pt x="3088" y="1945"/>
                    <a:pt x="3178" y="2035"/>
                  </a:cubicBezTo>
                  <a:lnTo>
                    <a:pt x="3801" y="2658"/>
                  </a:lnTo>
                  <a:cubicBezTo>
                    <a:pt x="3861" y="2717"/>
                    <a:pt x="3938" y="2747"/>
                    <a:pt x="4017" y="2747"/>
                  </a:cubicBezTo>
                  <a:cubicBezTo>
                    <a:pt x="4074" y="2747"/>
                    <a:pt x="4131" y="2731"/>
                    <a:pt x="4183" y="2699"/>
                  </a:cubicBezTo>
                  <a:cubicBezTo>
                    <a:pt x="4242" y="2661"/>
                    <a:pt x="4301" y="2625"/>
                    <a:pt x="4362" y="2590"/>
                  </a:cubicBezTo>
                  <a:cubicBezTo>
                    <a:pt x="4457" y="2535"/>
                    <a:pt x="4491" y="2412"/>
                    <a:pt x="4433" y="2317"/>
                  </a:cubicBezTo>
                  <a:cubicBezTo>
                    <a:pt x="4397" y="2254"/>
                    <a:pt x="4331" y="2218"/>
                    <a:pt x="4262" y="2218"/>
                  </a:cubicBezTo>
                  <a:cubicBezTo>
                    <a:pt x="4228" y="2218"/>
                    <a:pt x="4193" y="2227"/>
                    <a:pt x="4161" y="2245"/>
                  </a:cubicBezTo>
                  <a:cubicBezTo>
                    <a:pt x="4119" y="2270"/>
                    <a:pt x="4074" y="2298"/>
                    <a:pt x="4032" y="2323"/>
                  </a:cubicBezTo>
                  <a:lnTo>
                    <a:pt x="3460" y="1753"/>
                  </a:lnTo>
                  <a:cubicBezTo>
                    <a:pt x="3299" y="1586"/>
                    <a:pt x="3074" y="1502"/>
                    <a:pt x="2849" y="1502"/>
                  </a:cubicBezTo>
                  <a:cubicBezTo>
                    <a:pt x="2623" y="1502"/>
                    <a:pt x="2398" y="1586"/>
                    <a:pt x="2237" y="1753"/>
                  </a:cubicBezTo>
                  <a:lnTo>
                    <a:pt x="1750" y="2241"/>
                  </a:lnTo>
                  <a:cubicBezTo>
                    <a:pt x="1412" y="2579"/>
                    <a:pt x="1412" y="3127"/>
                    <a:pt x="1750" y="3463"/>
                  </a:cubicBezTo>
                  <a:lnTo>
                    <a:pt x="2320" y="4035"/>
                  </a:lnTo>
                  <a:cubicBezTo>
                    <a:pt x="2018" y="4521"/>
                    <a:pt x="1800" y="5049"/>
                    <a:pt x="1669" y="5604"/>
                  </a:cubicBezTo>
                  <a:lnTo>
                    <a:pt x="865" y="5604"/>
                  </a:lnTo>
                  <a:cubicBezTo>
                    <a:pt x="388" y="5604"/>
                    <a:pt x="0" y="5991"/>
                    <a:pt x="0" y="6468"/>
                  </a:cubicBezTo>
                  <a:lnTo>
                    <a:pt x="0" y="7160"/>
                  </a:lnTo>
                  <a:cubicBezTo>
                    <a:pt x="0" y="7636"/>
                    <a:pt x="388" y="8024"/>
                    <a:pt x="865" y="8024"/>
                  </a:cubicBezTo>
                  <a:lnTo>
                    <a:pt x="1669" y="8024"/>
                  </a:lnTo>
                  <a:cubicBezTo>
                    <a:pt x="1800" y="8582"/>
                    <a:pt x="2018" y="9108"/>
                    <a:pt x="2320" y="9594"/>
                  </a:cubicBezTo>
                  <a:lnTo>
                    <a:pt x="1750" y="10164"/>
                  </a:lnTo>
                  <a:cubicBezTo>
                    <a:pt x="1412" y="10501"/>
                    <a:pt x="1412" y="11051"/>
                    <a:pt x="1750" y="11387"/>
                  </a:cubicBezTo>
                  <a:lnTo>
                    <a:pt x="2237" y="11876"/>
                  </a:lnTo>
                  <a:cubicBezTo>
                    <a:pt x="2398" y="12043"/>
                    <a:pt x="2624" y="12127"/>
                    <a:pt x="2849" y="12127"/>
                  </a:cubicBezTo>
                  <a:cubicBezTo>
                    <a:pt x="3079" y="12127"/>
                    <a:pt x="3310" y="12040"/>
                    <a:pt x="3471" y="11865"/>
                  </a:cubicBezTo>
                  <a:lnTo>
                    <a:pt x="3471" y="12893"/>
                  </a:lnTo>
                  <a:cubicBezTo>
                    <a:pt x="3471" y="13297"/>
                    <a:pt x="3799" y="13625"/>
                    <a:pt x="4203" y="13625"/>
                  </a:cubicBezTo>
                  <a:lnTo>
                    <a:pt x="9421" y="13625"/>
                  </a:lnTo>
                  <a:cubicBezTo>
                    <a:pt x="9823" y="13625"/>
                    <a:pt x="10153" y="13297"/>
                    <a:pt x="10153" y="12893"/>
                  </a:cubicBezTo>
                  <a:lnTo>
                    <a:pt x="10153" y="11865"/>
                  </a:lnTo>
                  <a:cubicBezTo>
                    <a:pt x="10322" y="12041"/>
                    <a:pt x="10548" y="12128"/>
                    <a:pt x="10774" y="12128"/>
                  </a:cubicBezTo>
                  <a:cubicBezTo>
                    <a:pt x="10996" y="12128"/>
                    <a:pt x="11217" y="12044"/>
                    <a:pt x="11385" y="11876"/>
                  </a:cubicBezTo>
                  <a:lnTo>
                    <a:pt x="11874" y="11387"/>
                  </a:lnTo>
                  <a:cubicBezTo>
                    <a:pt x="12211" y="11051"/>
                    <a:pt x="12211" y="10501"/>
                    <a:pt x="11874" y="10164"/>
                  </a:cubicBezTo>
                  <a:lnTo>
                    <a:pt x="11303" y="9594"/>
                  </a:lnTo>
                  <a:cubicBezTo>
                    <a:pt x="11605" y="9107"/>
                    <a:pt x="11823" y="8579"/>
                    <a:pt x="11954" y="8024"/>
                  </a:cubicBezTo>
                  <a:lnTo>
                    <a:pt x="12757" y="8024"/>
                  </a:lnTo>
                  <a:cubicBezTo>
                    <a:pt x="13234" y="8024"/>
                    <a:pt x="13622" y="7636"/>
                    <a:pt x="13622" y="7160"/>
                  </a:cubicBezTo>
                  <a:lnTo>
                    <a:pt x="13622" y="6468"/>
                  </a:lnTo>
                  <a:cubicBezTo>
                    <a:pt x="13622" y="5990"/>
                    <a:pt x="13234" y="5600"/>
                    <a:pt x="12757" y="5600"/>
                  </a:cubicBezTo>
                  <a:lnTo>
                    <a:pt x="11954" y="5600"/>
                  </a:lnTo>
                  <a:cubicBezTo>
                    <a:pt x="11823" y="5043"/>
                    <a:pt x="11605" y="4516"/>
                    <a:pt x="11303" y="4030"/>
                  </a:cubicBezTo>
                  <a:lnTo>
                    <a:pt x="11874" y="3460"/>
                  </a:lnTo>
                  <a:cubicBezTo>
                    <a:pt x="12211" y="3124"/>
                    <a:pt x="12211" y="2574"/>
                    <a:pt x="11874" y="2238"/>
                  </a:cubicBezTo>
                  <a:lnTo>
                    <a:pt x="11385" y="1748"/>
                  </a:lnTo>
                  <a:cubicBezTo>
                    <a:pt x="11217" y="1580"/>
                    <a:pt x="10995" y="1496"/>
                    <a:pt x="10774" y="1496"/>
                  </a:cubicBezTo>
                  <a:cubicBezTo>
                    <a:pt x="10552" y="1496"/>
                    <a:pt x="10331" y="1580"/>
                    <a:pt x="10162" y="1748"/>
                  </a:cubicBezTo>
                  <a:lnTo>
                    <a:pt x="9592" y="2320"/>
                  </a:lnTo>
                  <a:cubicBezTo>
                    <a:pt x="9105" y="2018"/>
                    <a:pt x="8577" y="1800"/>
                    <a:pt x="8022" y="1669"/>
                  </a:cubicBezTo>
                  <a:lnTo>
                    <a:pt x="8022" y="865"/>
                  </a:lnTo>
                  <a:cubicBezTo>
                    <a:pt x="8022" y="387"/>
                    <a:pt x="7634" y="1"/>
                    <a:pt x="7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8"/>
            <p:cNvSpPr/>
            <p:nvPr/>
          </p:nvSpPr>
          <p:spPr>
            <a:xfrm>
              <a:off x="6484900" y="2423400"/>
              <a:ext cx="88500" cy="32675"/>
            </a:xfrm>
            <a:custGeom>
              <a:avLst/>
              <a:gdLst/>
              <a:ahLst/>
              <a:cxnLst/>
              <a:rect l="l" t="t" r="r" b="b"/>
              <a:pathLst>
                <a:path w="3540" h="1307" extrusionOk="0">
                  <a:moveTo>
                    <a:pt x="2675" y="400"/>
                  </a:moveTo>
                  <a:cubicBezTo>
                    <a:pt x="3010" y="412"/>
                    <a:pt x="3010" y="895"/>
                    <a:pt x="2675" y="906"/>
                  </a:cubicBezTo>
                  <a:lnTo>
                    <a:pt x="865" y="906"/>
                  </a:lnTo>
                  <a:cubicBezTo>
                    <a:pt x="725" y="906"/>
                    <a:pt x="611" y="794"/>
                    <a:pt x="611" y="653"/>
                  </a:cubicBezTo>
                  <a:cubicBezTo>
                    <a:pt x="611" y="513"/>
                    <a:pt x="727" y="400"/>
                    <a:pt x="865" y="400"/>
                  </a:cubicBezTo>
                  <a:close/>
                  <a:moveTo>
                    <a:pt x="865" y="1"/>
                  </a:moveTo>
                  <a:cubicBezTo>
                    <a:pt x="2" y="32"/>
                    <a:pt x="1" y="1272"/>
                    <a:pt x="865" y="1306"/>
                  </a:cubicBezTo>
                  <a:lnTo>
                    <a:pt x="2675" y="1306"/>
                  </a:lnTo>
                  <a:cubicBezTo>
                    <a:pt x="3540" y="1272"/>
                    <a:pt x="3540" y="33"/>
                    <a:pt x="26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8"/>
            <p:cNvSpPr/>
            <p:nvPr/>
          </p:nvSpPr>
          <p:spPr>
            <a:xfrm>
              <a:off x="6469375" y="2317400"/>
              <a:ext cx="38675" cy="57350"/>
            </a:xfrm>
            <a:custGeom>
              <a:avLst/>
              <a:gdLst/>
              <a:ahLst/>
              <a:cxnLst/>
              <a:rect l="l" t="t" r="r" b="b"/>
              <a:pathLst>
                <a:path w="1547" h="2294" extrusionOk="0">
                  <a:moveTo>
                    <a:pt x="1274" y="0"/>
                  </a:moveTo>
                  <a:cubicBezTo>
                    <a:pt x="1227" y="0"/>
                    <a:pt x="1179" y="17"/>
                    <a:pt x="1142" y="51"/>
                  </a:cubicBezTo>
                  <a:lnTo>
                    <a:pt x="88" y="999"/>
                  </a:lnTo>
                  <a:cubicBezTo>
                    <a:pt x="0" y="1076"/>
                    <a:pt x="0" y="1221"/>
                    <a:pt x="88" y="1295"/>
                  </a:cubicBezTo>
                  <a:lnTo>
                    <a:pt x="1142" y="2242"/>
                  </a:lnTo>
                  <a:cubicBezTo>
                    <a:pt x="1181" y="2278"/>
                    <a:pt x="1228" y="2294"/>
                    <a:pt x="1276" y="2294"/>
                  </a:cubicBezTo>
                  <a:cubicBezTo>
                    <a:pt x="1277" y="2294"/>
                    <a:pt x="1277" y="2294"/>
                    <a:pt x="1278" y="2294"/>
                  </a:cubicBezTo>
                  <a:cubicBezTo>
                    <a:pt x="1456" y="2294"/>
                    <a:pt x="1547" y="2066"/>
                    <a:pt x="1410" y="1945"/>
                  </a:cubicBezTo>
                  <a:lnTo>
                    <a:pt x="522" y="1144"/>
                  </a:lnTo>
                  <a:lnTo>
                    <a:pt x="1410" y="345"/>
                  </a:lnTo>
                  <a:cubicBezTo>
                    <a:pt x="1493" y="275"/>
                    <a:pt x="1497" y="149"/>
                    <a:pt x="1424" y="66"/>
                  </a:cubicBezTo>
                  <a:cubicBezTo>
                    <a:pt x="1384" y="23"/>
                    <a:pt x="1329" y="0"/>
                    <a:pt x="1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8"/>
            <p:cNvSpPr/>
            <p:nvPr/>
          </p:nvSpPr>
          <p:spPr>
            <a:xfrm>
              <a:off x="6551000" y="2317400"/>
              <a:ext cx="38100" cy="57475"/>
            </a:xfrm>
            <a:custGeom>
              <a:avLst/>
              <a:gdLst/>
              <a:ahLst/>
              <a:cxnLst/>
              <a:rect l="l" t="t" r="r" b="b"/>
              <a:pathLst>
                <a:path w="1524" h="2299" extrusionOk="0">
                  <a:moveTo>
                    <a:pt x="271" y="0"/>
                  </a:moveTo>
                  <a:cubicBezTo>
                    <a:pt x="216" y="0"/>
                    <a:pt x="161" y="23"/>
                    <a:pt x="122" y="66"/>
                  </a:cubicBezTo>
                  <a:cubicBezTo>
                    <a:pt x="47" y="149"/>
                    <a:pt x="55" y="275"/>
                    <a:pt x="137" y="348"/>
                  </a:cubicBezTo>
                  <a:lnTo>
                    <a:pt x="1025" y="1149"/>
                  </a:lnTo>
                  <a:lnTo>
                    <a:pt x="137" y="1949"/>
                  </a:lnTo>
                  <a:cubicBezTo>
                    <a:pt x="1" y="2067"/>
                    <a:pt x="91" y="2298"/>
                    <a:pt x="269" y="2298"/>
                  </a:cubicBezTo>
                  <a:cubicBezTo>
                    <a:pt x="270" y="2298"/>
                    <a:pt x="271" y="2298"/>
                    <a:pt x="271" y="2298"/>
                  </a:cubicBezTo>
                  <a:cubicBezTo>
                    <a:pt x="318" y="2298"/>
                    <a:pt x="366" y="2280"/>
                    <a:pt x="405" y="2247"/>
                  </a:cubicBezTo>
                  <a:lnTo>
                    <a:pt x="1460" y="1298"/>
                  </a:lnTo>
                  <a:cubicBezTo>
                    <a:pt x="1500" y="1258"/>
                    <a:pt x="1523" y="1203"/>
                    <a:pt x="1523" y="1147"/>
                  </a:cubicBezTo>
                  <a:cubicBezTo>
                    <a:pt x="1523" y="1091"/>
                    <a:pt x="1500" y="1037"/>
                    <a:pt x="1456" y="999"/>
                  </a:cubicBezTo>
                  <a:lnTo>
                    <a:pt x="404" y="51"/>
                  </a:lnTo>
                  <a:cubicBezTo>
                    <a:pt x="366" y="17"/>
                    <a:pt x="319" y="0"/>
                    <a:pt x="2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8"/>
            <p:cNvSpPr/>
            <p:nvPr/>
          </p:nvSpPr>
          <p:spPr>
            <a:xfrm>
              <a:off x="6507575" y="2307900"/>
              <a:ext cx="43450" cy="76350"/>
            </a:xfrm>
            <a:custGeom>
              <a:avLst/>
              <a:gdLst/>
              <a:ahLst/>
              <a:cxnLst/>
              <a:rect l="l" t="t" r="r" b="b"/>
              <a:pathLst>
                <a:path w="1738" h="3054" extrusionOk="0">
                  <a:moveTo>
                    <a:pt x="1512" y="0"/>
                  </a:moveTo>
                  <a:cubicBezTo>
                    <a:pt x="1438" y="0"/>
                    <a:pt x="1365" y="42"/>
                    <a:pt x="1331" y="113"/>
                  </a:cubicBezTo>
                  <a:lnTo>
                    <a:pt x="67" y="2767"/>
                  </a:lnTo>
                  <a:cubicBezTo>
                    <a:pt x="1" y="2895"/>
                    <a:pt x="100" y="3054"/>
                    <a:pt x="242" y="3054"/>
                  </a:cubicBezTo>
                  <a:cubicBezTo>
                    <a:pt x="244" y="3054"/>
                    <a:pt x="245" y="3054"/>
                    <a:pt x="246" y="3054"/>
                  </a:cubicBezTo>
                  <a:cubicBezTo>
                    <a:pt x="320" y="3054"/>
                    <a:pt x="393" y="3010"/>
                    <a:pt x="427" y="2940"/>
                  </a:cubicBezTo>
                  <a:lnTo>
                    <a:pt x="1690" y="287"/>
                  </a:lnTo>
                  <a:cubicBezTo>
                    <a:pt x="1737" y="188"/>
                    <a:pt x="1697" y="69"/>
                    <a:pt x="1597" y="20"/>
                  </a:cubicBezTo>
                  <a:cubicBezTo>
                    <a:pt x="1570" y="7"/>
                    <a:pt x="154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7" name="Google Shape;467;p38"/>
          <p:cNvSpPr/>
          <p:nvPr/>
        </p:nvSpPr>
        <p:spPr>
          <a:xfrm>
            <a:off x="6240500" y="1728850"/>
            <a:ext cx="2362800" cy="25971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8"/>
          <p:cNvSpPr txBox="1">
            <a:spLocks noGrp="1"/>
          </p:cNvSpPr>
          <p:nvPr>
            <p:ph type="subTitle" idx="5"/>
          </p:nvPr>
        </p:nvSpPr>
        <p:spPr>
          <a:xfrm>
            <a:off x="6566750" y="1220925"/>
            <a:ext cx="1710300" cy="55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One Solution</a:t>
            </a:r>
            <a:endParaRPr/>
          </a:p>
        </p:txBody>
      </p:sp>
      <p:cxnSp>
        <p:nvCxnSpPr>
          <p:cNvPr id="469" name="Google Shape;469;p38"/>
          <p:cNvCxnSpPr>
            <a:stCxn id="459" idx="3"/>
            <a:endCxn id="467" idx="1"/>
          </p:cNvCxnSpPr>
          <p:nvPr/>
        </p:nvCxnSpPr>
        <p:spPr>
          <a:xfrm>
            <a:off x="5187725" y="1471388"/>
            <a:ext cx="1052700" cy="1556100"/>
          </a:xfrm>
          <a:prstGeom prst="bentConnector3">
            <a:avLst>
              <a:gd name="adj1" fmla="val 50004"/>
            </a:avLst>
          </a:prstGeom>
          <a:noFill/>
          <a:ln w="38100" cap="flat" cmpd="sng">
            <a:solidFill>
              <a:schemeClr val="dk1"/>
            </a:solidFill>
            <a:prstDash val="solid"/>
            <a:round/>
            <a:headEnd type="none" w="med" len="med"/>
            <a:tailEnd type="triangle" w="med" len="med"/>
          </a:ln>
        </p:spPr>
      </p:cxnSp>
      <p:cxnSp>
        <p:nvCxnSpPr>
          <p:cNvPr id="470" name="Google Shape;470;p38"/>
          <p:cNvCxnSpPr>
            <a:stCxn id="455" idx="3"/>
            <a:endCxn id="467" idx="1"/>
          </p:cNvCxnSpPr>
          <p:nvPr/>
        </p:nvCxnSpPr>
        <p:spPr>
          <a:xfrm>
            <a:off x="5187725" y="3027412"/>
            <a:ext cx="1052700" cy="600"/>
          </a:xfrm>
          <a:prstGeom prst="bentConnector3">
            <a:avLst>
              <a:gd name="adj1" fmla="val 50004"/>
            </a:avLst>
          </a:prstGeom>
          <a:noFill/>
          <a:ln w="38100" cap="flat" cmpd="sng">
            <a:solidFill>
              <a:schemeClr val="dk1"/>
            </a:solidFill>
            <a:prstDash val="solid"/>
            <a:round/>
            <a:headEnd type="none" w="med" len="med"/>
            <a:tailEnd type="triangle" w="med" len="med"/>
          </a:ln>
        </p:spPr>
      </p:cxnSp>
      <p:cxnSp>
        <p:nvCxnSpPr>
          <p:cNvPr id="471" name="Google Shape;471;p38"/>
          <p:cNvCxnSpPr>
            <a:stCxn id="451" idx="3"/>
            <a:endCxn id="467" idx="1"/>
          </p:cNvCxnSpPr>
          <p:nvPr/>
        </p:nvCxnSpPr>
        <p:spPr>
          <a:xfrm rot="10800000" flipH="1">
            <a:off x="5187725" y="3027338"/>
            <a:ext cx="1052700" cy="1149600"/>
          </a:xfrm>
          <a:prstGeom prst="bentConnector3">
            <a:avLst>
              <a:gd name="adj1" fmla="val 50004"/>
            </a:avLst>
          </a:prstGeom>
          <a:noFill/>
          <a:ln w="38100" cap="flat" cmpd="sng">
            <a:solidFill>
              <a:schemeClr val="dk1"/>
            </a:solidFill>
            <a:prstDash val="solid"/>
            <a:round/>
            <a:headEnd type="none" w="med" len="med"/>
            <a:tailEnd type="triangle" w="med" len="med"/>
          </a:ln>
        </p:spPr>
      </p:cxnSp>
      <p:sp>
        <p:nvSpPr>
          <p:cNvPr id="472" name="Google Shape;472;p38"/>
          <p:cNvSpPr/>
          <p:nvPr/>
        </p:nvSpPr>
        <p:spPr>
          <a:xfrm>
            <a:off x="965132" y="1452874"/>
            <a:ext cx="365632" cy="363561"/>
          </a:xfrm>
          <a:custGeom>
            <a:avLst/>
            <a:gdLst/>
            <a:ahLst/>
            <a:cxnLst/>
            <a:rect l="l" t="t" r="r" b="b"/>
            <a:pathLst>
              <a:path w="11478" h="11413" extrusionOk="0">
                <a:moveTo>
                  <a:pt x="1401" y="515"/>
                </a:moveTo>
                <a:cubicBezTo>
                  <a:pt x="1616" y="515"/>
                  <a:pt x="1834" y="595"/>
                  <a:pt x="2000" y="756"/>
                </a:cubicBezTo>
                <a:lnTo>
                  <a:pt x="2548" y="1304"/>
                </a:lnTo>
                <a:lnTo>
                  <a:pt x="1358" y="2494"/>
                </a:lnTo>
                <a:lnTo>
                  <a:pt x="810" y="1947"/>
                </a:lnTo>
                <a:cubicBezTo>
                  <a:pt x="476" y="1625"/>
                  <a:pt x="476" y="1078"/>
                  <a:pt x="810" y="756"/>
                </a:cubicBezTo>
                <a:cubicBezTo>
                  <a:pt x="971" y="595"/>
                  <a:pt x="1185" y="515"/>
                  <a:pt x="1401" y="515"/>
                </a:cubicBezTo>
                <a:close/>
                <a:moveTo>
                  <a:pt x="2798" y="1566"/>
                </a:moveTo>
                <a:lnTo>
                  <a:pt x="3251" y="2006"/>
                </a:lnTo>
                <a:lnTo>
                  <a:pt x="2655" y="2602"/>
                </a:lnTo>
                <a:lnTo>
                  <a:pt x="2060" y="3197"/>
                </a:lnTo>
                <a:lnTo>
                  <a:pt x="1608" y="2756"/>
                </a:lnTo>
                <a:lnTo>
                  <a:pt x="2798" y="1566"/>
                </a:lnTo>
                <a:close/>
                <a:moveTo>
                  <a:pt x="10132" y="9031"/>
                </a:moveTo>
                <a:lnTo>
                  <a:pt x="10811" y="10757"/>
                </a:lnTo>
                <a:lnTo>
                  <a:pt x="9085" y="10091"/>
                </a:lnTo>
                <a:lnTo>
                  <a:pt x="10132" y="9031"/>
                </a:lnTo>
                <a:close/>
                <a:moveTo>
                  <a:pt x="4036" y="5685"/>
                </a:moveTo>
                <a:lnTo>
                  <a:pt x="5763" y="7412"/>
                </a:lnTo>
                <a:lnTo>
                  <a:pt x="5418" y="7757"/>
                </a:lnTo>
                <a:lnTo>
                  <a:pt x="5001" y="7340"/>
                </a:lnTo>
                <a:cubicBezTo>
                  <a:pt x="4965" y="7299"/>
                  <a:pt x="4920" y="7278"/>
                  <a:pt x="4876" y="7278"/>
                </a:cubicBezTo>
                <a:cubicBezTo>
                  <a:pt x="4831" y="7278"/>
                  <a:pt x="4787" y="7299"/>
                  <a:pt x="4751" y="7340"/>
                </a:cubicBezTo>
                <a:cubicBezTo>
                  <a:pt x="4679" y="7412"/>
                  <a:pt x="4679" y="7519"/>
                  <a:pt x="4751" y="7590"/>
                </a:cubicBezTo>
                <a:lnTo>
                  <a:pt x="5168" y="8007"/>
                </a:lnTo>
                <a:lnTo>
                  <a:pt x="4763" y="8412"/>
                </a:lnTo>
                <a:lnTo>
                  <a:pt x="3822" y="7471"/>
                </a:lnTo>
                <a:cubicBezTo>
                  <a:pt x="3786" y="7436"/>
                  <a:pt x="3742" y="7418"/>
                  <a:pt x="3697" y="7418"/>
                </a:cubicBezTo>
                <a:cubicBezTo>
                  <a:pt x="3652" y="7418"/>
                  <a:pt x="3608" y="7436"/>
                  <a:pt x="3572" y="7471"/>
                </a:cubicBezTo>
                <a:cubicBezTo>
                  <a:pt x="3501" y="7543"/>
                  <a:pt x="3501" y="7650"/>
                  <a:pt x="3572" y="7721"/>
                </a:cubicBezTo>
                <a:lnTo>
                  <a:pt x="4513" y="8662"/>
                </a:lnTo>
                <a:lnTo>
                  <a:pt x="4108" y="9067"/>
                </a:lnTo>
                <a:lnTo>
                  <a:pt x="3691" y="8638"/>
                </a:lnTo>
                <a:cubicBezTo>
                  <a:pt x="3655" y="8602"/>
                  <a:pt x="3611" y="8584"/>
                  <a:pt x="3566" y="8584"/>
                </a:cubicBezTo>
                <a:cubicBezTo>
                  <a:pt x="3521" y="8584"/>
                  <a:pt x="3477" y="8602"/>
                  <a:pt x="3441" y="8638"/>
                </a:cubicBezTo>
                <a:cubicBezTo>
                  <a:pt x="3358" y="8721"/>
                  <a:pt x="3358" y="8817"/>
                  <a:pt x="3441" y="8900"/>
                </a:cubicBezTo>
                <a:lnTo>
                  <a:pt x="3858" y="9317"/>
                </a:lnTo>
                <a:lnTo>
                  <a:pt x="3453" y="9710"/>
                </a:lnTo>
                <a:lnTo>
                  <a:pt x="3036" y="9293"/>
                </a:lnTo>
                <a:cubicBezTo>
                  <a:pt x="3001" y="9257"/>
                  <a:pt x="2956" y="9239"/>
                  <a:pt x="2911" y="9239"/>
                </a:cubicBezTo>
                <a:cubicBezTo>
                  <a:pt x="2867" y="9239"/>
                  <a:pt x="2822" y="9257"/>
                  <a:pt x="2786" y="9293"/>
                </a:cubicBezTo>
                <a:cubicBezTo>
                  <a:pt x="2703" y="9376"/>
                  <a:pt x="2703" y="9471"/>
                  <a:pt x="2786" y="9555"/>
                </a:cubicBezTo>
                <a:lnTo>
                  <a:pt x="3203" y="9972"/>
                </a:lnTo>
                <a:lnTo>
                  <a:pt x="2798" y="10364"/>
                </a:lnTo>
                <a:lnTo>
                  <a:pt x="1858" y="9436"/>
                </a:lnTo>
                <a:cubicBezTo>
                  <a:pt x="1822" y="9394"/>
                  <a:pt x="1777" y="9373"/>
                  <a:pt x="1733" y="9373"/>
                </a:cubicBezTo>
                <a:cubicBezTo>
                  <a:pt x="1688" y="9373"/>
                  <a:pt x="1643" y="9394"/>
                  <a:pt x="1608" y="9436"/>
                </a:cubicBezTo>
                <a:cubicBezTo>
                  <a:pt x="1536" y="9507"/>
                  <a:pt x="1536" y="9614"/>
                  <a:pt x="1608" y="9686"/>
                </a:cubicBezTo>
                <a:lnTo>
                  <a:pt x="2548" y="10626"/>
                </a:lnTo>
                <a:lnTo>
                  <a:pt x="2191" y="10984"/>
                </a:lnTo>
                <a:cubicBezTo>
                  <a:pt x="2155" y="11007"/>
                  <a:pt x="2096" y="11043"/>
                  <a:pt x="2048" y="11043"/>
                </a:cubicBezTo>
                <a:cubicBezTo>
                  <a:pt x="2012" y="11043"/>
                  <a:pt x="1953" y="11019"/>
                  <a:pt x="1917" y="10984"/>
                </a:cubicBezTo>
                <a:lnTo>
                  <a:pt x="465" y="9519"/>
                </a:lnTo>
                <a:cubicBezTo>
                  <a:pt x="381" y="9448"/>
                  <a:pt x="381" y="9329"/>
                  <a:pt x="465" y="9257"/>
                </a:cubicBezTo>
                <a:lnTo>
                  <a:pt x="4036" y="5685"/>
                </a:lnTo>
                <a:close/>
                <a:moveTo>
                  <a:pt x="9428" y="0"/>
                </a:moveTo>
                <a:cubicBezTo>
                  <a:pt x="9290" y="0"/>
                  <a:pt x="9150" y="54"/>
                  <a:pt x="9037" y="161"/>
                </a:cubicBezTo>
                <a:lnTo>
                  <a:pt x="6299" y="2899"/>
                </a:lnTo>
                <a:cubicBezTo>
                  <a:pt x="6227" y="2971"/>
                  <a:pt x="6227" y="3078"/>
                  <a:pt x="6299" y="3149"/>
                </a:cubicBezTo>
                <a:cubicBezTo>
                  <a:pt x="6334" y="3185"/>
                  <a:pt x="6379" y="3203"/>
                  <a:pt x="6424" y="3203"/>
                </a:cubicBezTo>
                <a:cubicBezTo>
                  <a:pt x="6468" y="3203"/>
                  <a:pt x="6513" y="3185"/>
                  <a:pt x="6549" y="3149"/>
                </a:cubicBezTo>
                <a:lnTo>
                  <a:pt x="9287" y="411"/>
                </a:lnTo>
                <a:cubicBezTo>
                  <a:pt x="9323" y="387"/>
                  <a:pt x="9382" y="351"/>
                  <a:pt x="9418" y="351"/>
                </a:cubicBezTo>
                <a:cubicBezTo>
                  <a:pt x="9466" y="351"/>
                  <a:pt x="9525" y="363"/>
                  <a:pt x="9561" y="411"/>
                </a:cubicBezTo>
                <a:lnTo>
                  <a:pt x="11013" y="1875"/>
                </a:lnTo>
                <a:cubicBezTo>
                  <a:pt x="11049" y="1899"/>
                  <a:pt x="11073" y="1959"/>
                  <a:pt x="11073" y="2006"/>
                </a:cubicBezTo>
                <a:cubicBezTo>
                  <a:pt x="11073" y="2054"/>
                  <a:pt x="11061" y="2113"/>
                  <a:pt x="11013" y="2137"/>
                </a:cubicBezTo>
                <a:lnTo>
                  <a:pt x="10656" y="2494"/>
                </a:lnTo>
                <a:lnTo>
                  <a:pt x="9716" y="1554"/>
                </a:lnTo>
                <a:cubicBezTo>
                  <a:pt x="9680" y="1518"/>
                  <a:pt x="9635" y="1500"/>
                  <a:pt x="9591" y="1500"/>
                </a:cubicBezTo>
                <a:cubicBezTo>
                  <a:pt x="9546" y="1500"/>
                  <a:pt x="9501" y="1518"/>
                  <a:pt x="9466" y="1554"/>
                </a:cubicBezTo>
                <a:cubicBezTo>
                  <a:pt x="9394" y="1637"/>
                  <a:pt x="9394" y="1732"/>
                  <a:pt x="9466" y="1816"/>
                </a:cubicBezTo>
                <a:lnTo>
                  <a:pt x="10406" y="2744"/>
                </a:lnTo>
                <a:lnTo>
                  <a:pt x="10001" y="3149"/>
                </a:lnTo>
                <a:lnTo>
                  <a:pt x="9585" y="2733"/>
                </a:lnTo>
                <a:cubicBezTo>
                  <a:pt x="9549" y="2697"/>
                  <a:pt x="9504" y="2679"/>
                  <a:pt x="9460" y="2679"/>
                </a:cubicBezTo>
                <a:cubicBezTo>
                  <a:pt x="9415" y="2679"/>
                  <a:pt x="9370" y="2697"/>
                  <a:pt x="9335" y="2733"/>
                </a:cubicBezTo>
                <a:cubicBezTo>
                  <a:pt x="9263" y="2804"/>
                  <a:pt x="9263" y="2911"/>
                  <a:pt x="9335" y="2983"/>
                </a:cubicBezTo>
                <a:lnTo>
                  <a:pt x="9751" y="3399"/>
                </a:lnTo>
                <a:lnTo>
                  <a:pt x="9347" y="3804"/>
                </a:lnTo>
                <a:lnTo>
                  <a:pt x="8930" y="3387"/>
                </a:lnTo>
                <a:cubicBezTo>
                  <a:pt x="8894" y="3352"/>
                  <a:pt x="8850" y="3334"/>
                  <a:pt x="8805" y="3334"/>
                </a:cubicBezTo>
                <a:cubicBezTo>
                  <a:pt x="8760" y="3334"/>
                  <a:pt x="8716" y="3352"/>
                  <a:pt x="8680" y="3387"/>
                </a:cubicBezTo>
                <a:cubicBezTo>
                  <a:pt x="8597" y="3459"/>
                  <a:pt x="8597" y="3566"/>
                  <a:pt x="8680" y="3637"/>
                </a:cubicBezTo>
                <a:lnTo>
                  <a:pt x="9097" y="4054"/>
                </a:lnTo>
                <a:lnTo>
                  <a:pt x="8692" y="4459"/>
                </a:lnTo>
                <a:lnTo>
                  <a:pt x="7751" y="3518"/>
                </a:lnTo>
                <a:cubicBezTo>
                  <a:pt x="7715" y="3483"/>
                  <a:pt x="7671" y="3465"/>
                  <a:pt x="7626" y="3465"/>
                </a:cubicBezTo>
                <a:cubicBezTo>
                  <a:pt x="7581" y="3465"/>
                  <a:pt x="7537" y="3483"/>
                  <a:pt x="7501" y="3518"/>
                </a:cubicBezTo>
                <a:cubicBezTo>
                  <a:pt x="7430" y="3602"/>
                  <a:pt x="7430" y="3697"/>
                  <a:pt x="7501" y="3780"/>
                </a:cubicBezTo>
                <a:lnTo>
                  <a:pt x="8442" y="4709"/>
                </a:lnTo>
                <a:lnTo>
                  <a:pt x="8037" y="5114"/>
                </a:lnTo>
                <a:lnTo>
                  <a:pt x="7620" y="4697"/>
                </a:lnTo>
                <a:cubicBezTo>
                  <a:pt x="7584" y="4661"/>
                  <a:pt x="7540" y="4644"/>
                  <a:pt x="7495" y="4644"/>
                </a:cubicBezTo>
                <a:cubicBezTo>
                  <a:pt x="7451" y="4644"/>
                  <a:pt x="7406" y="4661"/>
                  <a:pt x="7370" y="4697"/>
                </a:cubicBezTo>
                <a:cubicBezTo>
                  <a:pt x="7287" y="4769"/>
                  <a:pt x="7287" y="4876"/>
                  <a:pt x="7370" y="4947"/>
                </a:cubicBezTo>
                <a:lnTo>
                  <a:pt x="7787" y="5364"/>
                </a:lnTo>
                <a:lnTo>
                  <a:pt x="7442" y="5709"/>
                </a:lnTo>
                <a:lnTo>
                  <a:pt x="5715" y="3983"/>
                </a:lnTo>
                <a:lnTo>
                  <a:pt x="6037" y="3661"/>
                </a:lnTo>
                <a:cubicBezTo>
                  <a:pt x="6120" y="3578"/>
                  <a:pt x="6120" y="3483"/>
                  <a:pt x="6037" y="3399"/>
                </a:cubicBezTo>
                <a:cubicBezTo>
                  <a:pt x="6001" y="3364"/>
                  <a:pt x="5956" y="3346"/>
                  <a:pt x="5912" y="3346"/>
                </a:cubicBezTo>
                <a:cubicBezTo>
                  <a:pt x="5867" y="3346"/>
                  <a:pt x="5822" y="3364"/>
                  <a:pt x="5787" y="3399"/>
                </a:cubicBezTo>
                <a:lnTo>
                  <a:pt x="5465" y="3733"/>
                </a:lnTo>
                <a:lnTo>
                  <a:pt x="2239" y="506"/>
                </a:lnTo>
                <a:cubicBezTo>
                  <a:pt x="2012" y="280"/>
                  <a:pt x="1715" y="161"/>
                  <a:pt x="1381" y="161"/>
                </a:cubicBezTo>
                <a:cubicBezTo>
                  <a:pt x="1072" y="161"/>
                  <a:pt x="762" y="280"/>
                  <a:pt x="536" y="506"/>
                </a:cubicBezTo>
                <a:cubicBezTo>
                  <a:pt x="310" y="732"/>
                  <a:pt x="191" y="1030"/>
                  <a:pt x="191" y="1351"/>
                </a:cubicBezTo>
                <a:cubicBezTo>
                  <a:pt x="191" y="1661"/>
                  <a:pt x="310" y="1971"/>
                  <a:pt x="536" y="2197"/>
                </a:cubicBezTo>
                <a:lnTo>
                  <a:pt x="3774" y="5447"/>
                </a:lnTo>
                <a:lnTo>
                  <a:pt x="203" y="9019"/>
                </a:lnTo>
                <a:cubicBezTo>
                  <a:pt x="0" y="9221"/>
                  <a:pt x="0" y="9567"/>
                  <a:pt x="203" y="9793"/>
                </a:cubicBezTo>
                <a:lnTo>
                  <a:pt x="1667" y="11246"/>
                </a:lnTo>
                <a:cubicBezTo>
                  <a:pt x="1774" y="11353"/>
                  <a:pt x="1905" y="11412"/>
                  <a:pt x="2048" y="11412"/>
                </a:cubicBezTo>
                <a:cubicBezTo>
                  <a:pt x="2203" y="11412"/>
                  <a:pt x="2334" y="11353"/>
                  <a:pt x="2441" y="11246"/>
                </a:cubicBezTo>
                <a:lnTo>
                  <a:pt x="6013" y="7674"/>
                </a:lnTo>
                <a:lnTo>
                  <a:pt x="6263" y="7924"/>
                </a:lnTo>
                <a:cubicBezTo>
                  <a:pt x="6299" y="7965"/>
                  <a:pt x="6343" y="7986"/>
                  <a:pt x="6389" y="7986"/>
                </a:cubicBezTo>
                <a:cubicBezTo>
                  <a:pt x="6436" y="7986"/>
                  <a:pt x="6483" y="7965"/>
                  <a:pt x="6525" y="7924"/>
                </a:cubicBezTo>
                <a:cubicBezTo>
                  <a:pt x="6596" y="7852"/>
                  <a:pt x="6596" y="7745"/>
                  <a:pt x="6525" y="7674"/>
                </a:cubicBezTo>
                <a:lnTo>
                  <a:pt x="6168" y="7316"/>
                </a:lnTo>
                <a:cubicBezTo>
                  <a:pt x="6168" y="7305"/>
                  <a:pt x="6144" y="7305"/>
                  <a:pt x="6132" y="7293"/>
                </a:cubicBezTo>
                <a:lnTo>
                  <a:pt x="6096" y="7257"/>
                </a:lnTo>
                <a:lnTo>
                  <a:pt x="2310" y="3471"/>
                </a:lnTo>
                <a:lnTo>
                  <a:pt x="2786" y="2995"/>
                </a:lnTo>
                <a:lnTo>
                  <a:pt x="3084" y="3292"/>
                </a:lnTo>
                <a:cubicBezTo>
                  <a:pt x="3108" y="3316"/>
                  <a:pt x="3155" y="3328"/>
                  <a:pt x="3203" y="3328"/>
                </a:cubicBezTo>
                <a:cubicBezTo>
                  <a:pt x="3239" y="3328"/>
                  <a:pt x="3286" y="3316"/>
                  <a:pt x="3322" y="3292"/>
                </a:cubicBezTo>
                <a:cubicBezTo>
                  <a:pt x="3393" y="3209"/>
                  <a:pt x="3393" y="3114"/>
                  <a:pt x="3322" y="3030"/>
                </a:cubicBezTo>
                <a:lnTo>
                  <a:pt x="3024" y="2733"/>
                </a:lnTo>
                <a:lnTo>
                  <a:pt x="3501" y="2256"/>
                </a:lnTo>
                <a:lnTo>
                  <a:pt x="5358" y="4126"/>
                </a:lnTo>
                <a:lnTo>
                  <a:pt x="7311" y="6066"/>
                </a:lnTo>
                <a:lnTo>
                  <a:pt x="7323" y="6090"/>
                </a:lnTo>
                <a:lnTo>
                  <a:pt x="7334" y="6102"/>
                </a:lnTo>
                <a:lnTo>
                  <a:pt x="9942" y="8710"/>
                </a:lnTo>
                <a:lnTo>
                  <a:pt x="9466" y="9186"/>
                </a:lnTo>
                <a:lnTo>
                  <a:pt x="6846" y="6554"/>
                </a:lnTo>
                <a:lnTo>
                  <a:pt x="5810" y="5519"/>
                </a:lnTo>
                <a:lnTo>
                  <a:pt x="3965" y="3673"/>
                </a:lnTo>
                <a:cubicBezTo>
                  <a:pt x="3923" y="3637"/>
                  <a:pt x="3879" y="3620"/>
                  <a:pt x="3834" y="3620"/>
                </a:cubicBezTo>
                <a:cubicBezTo>
                  <a:pt x="3789" y="3620"/>
                  <a:pt x="3745" y="3637"/>
                  <a:pt x="3703" y="3673"/>
                </a:cubicBezTo>
                <a:cubicBezTo>
                  <a:pt x="3632" y="3745"/>
                  <a:pt x="3632" y="3852"/>
                  <a:pt x="3703" y="3923"/>
                </a:cubicBezTo>
                <a:lnTo>
                  <a:pt x="9239" y="9460"/>
                </a:lnTo>
                <a:lnTo>
                  <a:pt x="8763" y="9936"/>
                </a:lnTo>
                <a:lnTo>
                  <a:pt x="7096" y="8269"/>
                </a:lnTo>
                <a:cubicBezTo>
                  <a:pt x="7061" y="8233"/>
                  <a:pt x="7016" y="8215"/>
                  <a:pt x="6971" y="8215"/>
                </a:cubicBezTo>
                <a:cubicBezTo>
                  <a:pt x="6927" y="8215"/>
                  <a:pt x="6882" y="8233"/>
                  <a:pt x="6846" y="8269"/>
                </a:cubicBezTo>
                <a:cubicBezTo>
                  <a:pt x="6775" y="8340"/>
                  <a:pt x="6775" y="8448"/>
                  <a:pt x="6846" y="8519"/>
                </a:cubicBezTo>
                <a:lnTo>
                  <a:pt x="8632" y="10305"/>
                </a:lnTo>
                <a:cubicBezTo>
                  <a:pt x="8644" y="10329"/>
                  <a:pt x="8680" y="10341"/>
                  <a:pt x="8692" y="10353"/>
                </a:cubicBezTo>
                <a:lnTo>
                  <a:pt x="10799" y="11174"/>
                </a:lnTo>
                <a:cubicBezTo>
                  <a:pt x="10835" y="11186"/>
                  <a:pt x="10883" y="11186"/>
                  <a:pt x="10906" y="11186"/>
                </a:cubicBezTo>
                <a:cubicBezTo>
                  <a:pt x="10990" y="11186"/>
                  <a:pt x="11061" y="11162"/>
                  <a:pt x="11121" y="11103"/>
                </a:cubicBezTo>
                <a:cubicBezTo>
                  <a:pt x="11192" y="11019"/>
                  <a:pt x="11228" y="10900"/>
                  <a:pt x="11180" y="10805"/>
                </a:cubicBezTo>
                <a:lnTo>
                  <a:pt x="10359" y="8686"/>
                </a:lnTo>
                <a:cubicBezTo>
                  <a:pt x="10347" y="8662"/>
                  <a:pt x="10323" y="8638"/>
                  <a:pt x="10311" y="8626"/>
                </a:cubicBezTo>
                <a:lnTo>
                  <a:pt x="7692" y="6007"/>
                </a:lnTo>
                <a:lnTo>
                  <a:pt x="11264" y="2435"/>
                </a:lnTo>
                <a:cubicBezTo>
                  <a:pt x="11478" y="2185"/>
                  <a:pt x="11478" y="1840"/>
                  <a:pt x="11264" y="1625"/>
                </a:cubicBezTo>
                <a:lnTo>
                  <a:pt x="9811" y="161"/>
                </a:lnTo>
                <a:cubicBezTo>
                  <a:pt x="9704" y="54"/>
                  <a:pt x="9567" y="0"/>
                  <a:pt x="9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3" name="Google Shape;473;p38"/>
          <p:cNvGrpSpPr/>
          <p:nvPr/>
        </p:nvGrpSpPr>
        <p:grpSpPr>
          <a:xfrm>
            <a:off x="1013278" y="3751971"/>
            <a:ext cx="269343" cy="348543"/>
            <a:chOff x="3119678" y="3360146"/>
            <a:chExt cx="269343" cy="348543"/>
          </a:xfrm>
        </p:grpSpPr>
        <p:sp>
          <p:nvSpPr>
            <p:cNvPr id="474" name="Google Shape;474;p38"/>
            <p:cNvSpPr/>
            <p:nvPr/>
          </p:nvSpPr>
          <p:spPr>
            <a:xfrm>
              <a:off x="3268289" y="3498271"/>
              <a:ext cx="43782" cy="46728"/>
            </a:xfrm>
            <a:custGeom>
              <a:avLst/>
              <a:gdLst/>
              <a:ahLst/>
              <a:cxnLst/>
              <a:rect l="l" t="t" r="r" b="b"/>
              <a:pathLst>
                <a:path w="1382" h="1475" extrusionOk="0">
                  <a:moveTo>
                    <a:pt x="196" y="0"/>
                  </a:moveTo>
                  <a:cubicBezTo>
                    <a:pt x="137" y="0"/>
                    <a:pt x="81" y="35"/>
                    <a:pt x="48" y="93"/>
                  </a:cubicBezTo>
                  <a:cubicBezTo>
                    <a:pt x="0" y="164"/>
                    <a:pt x="36" y="272"/>
                    <a:pt x="119" y="319"/>
                  </a:cubicBezTo>
                  <a:cubicBezTo>
                    <a:pt x="584" y="557"/>
                    <a:pt x="905" y="926"/>
                    <a:pt x="1048" y="1355"/>
                  </a:cubicBezTo>
                  <a:cubicBezTo>
                    <a:pt x="1060" y="1438"/>
                    <a:pt x="1131" y="1474"/>
                    <a:pt x="1191" y="1474"/>
                  </a:cubicBezTo>
                  <a:cubicBezTo>
                    <a:pt x="1203" y="1474"/>
                    <a:pt x="1227" y="1474"/>
                    <a:pt x="1239" y="1462"/>
                  </a:cubicBezTo>
                  <a:cubicBezTo>
                    <a:pt x="1322" y="1415"/>
                    <a:pt x="1381" y="1331"/>
                    <a:pt x="1358" y="1236"/>
                  </a:cubicBezTo>
                  <a:cubicBezTo>
                    <a:pt x="1191" y="736"/>
                    <a:pt x="810" y="284"/>
                    <a:pt x="274" y="22"/>
                  </a:cubicBezTo>
                  <a:cubicBezTo>
                    <a:pt x="249" y="7"/>
                    <a:pt x="222" y="0"/>
                    <a:pt x="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8"/>
            <p:cNvSpPr/>
            <p:nvPr/>
          </p:nvSpPr>
          <p:spPr>
            <a:xfrm>
              <a:off x="3147208" y="3475176"/>
              <a:ext cx="214664" cy="233513"/>
            </a:xfrm>
            <a:custGeom>
              <a:avLst/>
              <a:gdLst/>
              <a:ahLst/>
              <a:cxnLst/>
              <a:rect l="l" t="t" r="r" b="b"/>
              <a:pathLst>
                <a:path w="6776" h="7371" extrusionOk="0">
                  <a:moveTo>
                    <a:pt x="3537" y="4608"/>
                  </a:moveTo>
                  <a:lnTo>
                    <a:pt x="3537" y="4989"/>
                  </a:lnTo>
                  <a:lnTo>
                    <a:pt x="3179" y="4989"/>
                  </a:lnTo>
                  <a:lnTo>
                    <a:pt x="3179" y="4608"/>
                  </a:lnTo>
                  <a:cubicBezTo>
                    <a:pt x="3239" y="4620"/>
                    <a:pt x="3298" y="4620"/>
                    <a:pt x="3358" y="4620"/>
                  </a:cubicBezTo>
                  <a:cubicBezTo>
                    <a:pt x="3417" y="4620"/>
                    <a:pt x="3477" y="4620"/>
                    <a:pt x="3537" y="4608"/>
                  </a:cubicBezTo>
                  <a:close/>
                  <a:moveTo>
                    <a:pt x="5977" y="5299"/>
                  </a:moveTo>
                  <a:lnTo>
                    <a:pt x="5977" y="5763"/>
                  </a:lnTo>
                  <a:lnTo>
                    <a:pt x="798" y="5763"/>
                  </a:lnTo>
                  <a:lnTo>
                    <a:pt x="798" y="5299"/>
                  </a:lnTo>
                  <a:close/>
                  <a:moveTo>
                    <a:pt x="3406" y="0"/>
                  </a:moveTo>
                  <a:cubicBezTo>
                    <a:pt x="2751" y="0"/>
                    <a:pt x="2132" y="262"/>
                    <a:pt x="1667" y="715"/>
                  </a:cubicBezTo>
                  <a:cubicBezTo>
                    <a:pt x="1203" y="1179"/>
                    <a:pt x="953" y="1798"/>
                    <a:pt x="953" y="2465"/>
                  </a:cubicBezTo>
                  <a:lnTo>
                    <a:pt x="953" y="2715"/>
                  </a:lnTo>
                  <a:cubicBezTo>
                    <a:pt x="953" y="2798"/>
                    <a:pt x="1024" y="2882"/>
                    <a:pt x="1120" y="2882"/>
                  </a:cubicBezTo>
                  <a:cubicBezTo>
                    <a:pt x="1203" y="2882"/>
                    <a:pt x="1274" y="2798"/>
                    <a:pt x="1274" y="2715"/>
                  </a:cubicBezTo>
                  <a:lnTo>
                    <a:pt x="1274" y="2465"/>
                  </a:lnTo>
                  <a:cubicBezTo>
                    <a:pt x="1274" y="1894"/>
                    <a:pt x="1501" y="1358"/>
                    <a:pt x="1905" y="953"/>
                  </a:cubicBezTo>
                  <a:cubicBezTo>
                    <a:pt x="2310" y="548"/>
                    <a:pt x="2846" y="334"/>
                    <a:pt x="3406" y="334"/>
                  </a:cubicBezTo>
                  <a:cubicBezTo>
                    <a:pt x="4584" y="334"/>
                    <a:pt x="5549" y="1286"/>
                    <a:pt x="5549" y="2477"/>
                  </a:cubicBezTo>
                  <a:lnTo>
                    <a:pt x="5549" y="4989"/>
                  </a:lnTo>
                  <a:lnTo>
                    <a:pt x="3882" y="4989"/>
                  </a:lnTo>
                  <a:lnTo>
                    <a:pt x="3882" y="4489"/>
                  </a:lnTo>
                  <a:cubicBezTo>
                    <a:pt x="4060" y="4382"/>
                    <a:pt x="4215" y="4203"/>
                    <a:pt x="4299" y="3989"/>
                  </a:cubicBezTo>
                  <a:cubicBezTo>
                    <a:pt x="4334" y="3906"/>
                    <a:pt x="4287" y="3810"/>
                    <a:pt x="4215" y="3787"/>
                  </a:cubicBezTo>
                  <a:cubicBezTo>
                    <a:pt x="4193" y="3778"/>
                    <a:pt x="4171" y="3775"/>
                    <a:pt x="4149" y="3775"/>
                  </a:cubicBezTo>
                  <a:cubicBezTo>
                    <a:pt x="4079" y="3775"/>
                    <a:pt x="4019" y="3815"/>
                    <a:pt x="4001" y="3870"/>
                  </a:cubicBezTo>
                  <a:cubicBezTo>
                    <a:pt x="3941" y="4037"/>
                    <a:pt x="3822" y="4156"/>
                    <a:pt x="3668" y="4227"/>
                  </a:cubicBezTo>
                  <a:lnTo>
                    <a:pt x="3656" y="4227"/>
                  </a:lnTo>
                  <a:cubicBezTo>
                    <a:pt x="3572" y="4263"/>
                    <a:pt x="3477" y="4287"/>
                    <a:pt x="3394" y="4287"/>
                  </a:cubicBezTo>
                  <a:cubicBezTo>
                    <a:pt x="3036" y="4287"/>
                    <a:pt x="2739" y="3989"/>
                    <a:pt x="2739" y="3632"/>
                  </a:cubicBezTo>
                  <a:cubicBezTo>
                    <a:pt x="2739" y="3275"/>
                    <a:pt x="3036" y="2977"/>
                    <a:pt x="3394" y="2977"/>
                  </a:cubicBezTo>
                  <a:cubicBezTo>
                    <a:pt x="3644" y="2977"/>
                    <a:pt x="3882" y="3132"/>
                    <a:pt x="3989" y="3370"/>
                  </a:cubicBezTo>
                  <a:cubicBezTo>
                    <a:pt x="4006" y="3421"/>
                    <a:pt x="4067" y="3461"/>
                    <a:pt x="4126" y="3461"/>
                  </a:cubicBezTo>
                  <a:cubicBezTo>
                    <a:pt x="4149" y="3461"/>
                    <a:pt x="4171" y="3455"/>
                    <a:pt x="4191" y="3441"/>
                  </a:cubicBezTo>
                  <a:cubicBezTo>
                    <a:pt x="4263" y="3418"/>
                    <a:pt x="4310" y="3310"/>
                    <a:pt x="4263" y="3239"/>
                  </a:cubicBezTo>
                  <a:cubicBezTo>
                    <a:pt x="4108" y="2894"/>
                    <a:pt x="3763" y="2667"/>
                    <a:pt x="3370" y="2667"/>
                  </a:cubicBezTo>
                  <a:cubicBezTo>
                    <a:pt x="2834" y="2667"/>
                    <a:pt x="2394" y="3096"/>
                    <a:pt x="2394" y="3656"/>
                  </a:cubicBezTo>
                  <a:cubicBezTo>
                    <a:pt x="2394" y="4013"/>
                    <a:pt x="2584" y="4322"/>
                    <a:pt x="2870" y="4489"/>
                  </a:cubicBezTo>
                  <a:lnTo>
                    <a:pt x="2870" y="4989"/>
                  </a:lnTo>
                  <a:lnTo>
                    <a:pt x="1262" y="4989"/>
                  </a:lnTo>
                  <a:lnTo>
                    <a:pt x="1262" y="3358"/>
                  </a:lnTo>
                  <a:cubicBezTo>
                    <a:pt x="1262" y="3263"/>
                    <a:pt x="1191" y="3191"/>
                    <a:pt x="1096" y="3191"/>
                  </a:cubicBezTo>
                  <a:cubicBezTo>
                    <a:pt x="1012" y="3191"/>
                    <a:pt x="941" y="3263"/>
                    <a:pt x="941" y="3358"/>
                  </a:cubicBezTo>
                  <a:lnTo>
                    <a:pt x="941" y="4989"/>
                  </a:lnTo>
                  <a:lnTo>
                    <a:pt x="655" y="4989"/>
                  </a:lnTo>
                  <a:cubicBezTo>
                    <a:pt x="560" y="4989"/>
                    <a:pt x="489" y="5061"/>
                    <a:pt x="489" y="5156"/>
                  </a:cubicBezTo>
                  <a:lnTo>
                    <a:pt x="489" y="5775"/>
                  </a:lnTo>
                  <a:lnTo>
                    <a:pt x="167" y="5775"/>
                  </a:lnTo>
                  <a:cubicBezTo>
                    <a:pt x="72" y="5775"/>
                    <a:pt x="0" y="5858"/>
                    <a:pt x="0" y="5942"/>
                  </a:cubicBezTo>
                  <a:lnTo>
                    <a:pt x="0" y="7204"/>
                  </a:lnTo>
                  <a:cubicBezTo>
                    <a:pt x="0" y="7299"/>
                    <a:pt x="72" y="7370"/>
                    <a:pt x="167" y="7370"/>
                  </a:cubicBezTo>
                  <a:lnTo>
                    <a:pt x="3918" y="7370"/>
                  </a:lnTo>
                  <a:cubicBezTo>
                    <a:pt x="4001" y="7370"/>
                    <a:pt x="4072" y="7299"/>
                    <a:pt x="4072" y="7204"/>
                  </a:cubicBezTo>
                  <a:cubicBezTo>
                    <a:pt x="4072" y="7120"/>
                    <a:pt x="4001" y="7049"/>
                    <a:pt x="3918" y="7049"/>
                  </a:cubicBezTo>
                  <a:lnTo>
                    <a:pt x="322" y="7049"/>
                  </a:lnTo>
                  <a:lnTo>
                    <a:pt x="322" y="6108"/>
                  </a:lnTo>
                  <a:lnTo>
                    <a:pt x="6442" y="6108"/>
                  </a:lnTo>
                  <a:lnTo>
                    <a:pt x="6442" y="7049"/>
                  </a:lnTo>
                  <a:lnTo>
                    <a:pt x="4537" y="7049"/>
                  </a:lnTo>
                  <a:cubicBezTo>
                    <a:pt x="4453" y="7049"/>
                    <a:pt x="4370" y="7120"/>
                    <a:pt x="4370" y="7204"/>
                  </a:cubicBezTo>
                  <a:cubicBezTo>
                    <a:pt x="4370" y="7299"/>
                    <a:pt x="4453" y="7370"/>
                    <a:pt x="4537" y="7370"/>
                  </a:cubicBezTo>
                  <a:lnTo>
                    <a:pt x="6608" y="7370"/>
                  </a:lnTo>
                  <a:cubicBezTo>
                    <a:pt x="6692" y="7370"/>
                    <a:pt x="6775" y="7299"/>
                    <a:pt x="6775" y="7204"/>
                  </a:cubicBezTo>
                  <a:lnTo>
                    <a:pt x="6775" y="5942"/>
                  </a:lnTo>
                  <a:cubicBezTo>
                    <a:pt x="6775" y="5835"/>
                    <a:pt x="6716" y="5763"/>
                    <a:pt x="6620" y="5763"/>
                  </a:cubicBezTo>
                  <a:lnTo>
                    <a:pt x="6311" y="5763"/>
                  </a:lnTo>
                  <a:lnTo>
                    <a:pt x="6311" y="5144"/>
                  </a:lnTo>
                  <a:cubicBezTo>
                    <a:pt x="6311" y="5049"/>
                    <a:pt x="6239" y="4977"/>
                    <a:pt x="6144" y="4977"/>
                  </a:cubicBezTo>
                  <a:lnTo>
                    <a:pt x="5858" y="4977"/>
                  </a:lnTo>
                  <a:lnTo>
                    <a:pt x="5858" y="2465"/>
                  </a:lnTo>
                  <a:cubicBezTo>
                    <a:pt x="5858" y="1108"/>
                    <a:pt x="4763" y="0"/>
                    <a:pt x="3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8"/>
            <p:cNvSpPr/>
            <p:nvPr/>
          </p:nvSpPr>
          <p:spPr>
            <a:xfrm>
              <a:off x="3249408" y="3360146"/>
              <a:ext cx="10613" cy="97321"/>
            </a:xfrm>
            <a:custGeom>
              <a:avLst/>
              <a:gdLst/>
              <a:ahLst/>
              <a:cxnLst/>
              <a:rect l="l" t="t" r="r" b="b"/>
              <a:pathLst>
                <a:path w="335" h="3072" extrusionOk="0">
                  <a:moveTo>
                    <a:pt x="168" y="0"/>
                  </a:moveTo>
                  <a:cubicBezTo>
                    <a:pt x="72" y="0"/>
                    <a:pt x="1" y="83"/>
                    <a:pt x="1" y="167"/>
                  </a:cubicBezTo>
                  <a:lnTo>
                    <a:pt x="1" y="2905"/>
                  </a:lnTo>
                  <a:cubicBezTo>
                    <a:pt x="1" y="3000"/>
                    <a:pt x="72" y="3072"/>
                    <a:pt x="168" y="3072"/>
                  </a:cubicBezTo>
                  <a:cubicBezTo>
                    <a:pt x="251" y="3072"/>
                    <a:pt x="334" y="3000"/>
                    <a:pt x="334" y="2905"/>
                  </a:cubicBezTo>
                  <a:lnTo>
                    <a:pt x="334" y="167"/>
                  </a:lnTo>
                  <a:cubicBezTo>
                    <a:pt x="334" y="83"/>
                    <a:pt x="251" y="0"/>
                    <a:pt x="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8"/>
            <p:cNvSpPr/>
            <p:nvPr/>
          </p:nvSpPr>
          <p:spPr>
            <a:xfrm>
              <a:off x="3175879" y="3377919"/>
              <a:ext cx="54331" cy="86740"/>
            </a:xfrm>
            <a:custGeom>
              <a:avLst/>
              <a:gdLst/>
              <a:ahLst/>
              <a:cxnLst/>
              <a:rect l="l" t="t" r="r" b="b"/>
              <a:pathLst>
                <a:path w="1715" h="2738" extrusionOk="0">
                  <a:moveTo>
                    <a:pt x="188" y="1"/>
                  </a:moveTo>
                  <a:cubicBezTo>
                    <a:pt x="161" y="1"/>
                    <a:pt x="134" y="8"/>
                    <a:pt x="107" y="22"/>
                  </a:cubicBezTo>
                  <a:cubicBezTo>
                    <a:pt x="36" y="70"/>
                    <a:pt x="0" y="153"/>
                    <a:pt x="48" y="249"/>
                  </a:cubicBezTo>
                  <a:lnTo>
                    <a:pt x="1381" y="2642"/>
                  </a:lnTo>
                  <a:cubicBezTo>
                    <a:pt x="1417" y="2701"/>
                    <a:pt x="1477" y="2737"/>
                    <a:pt x="1524" y="2737"/>
                  </a:cubicBezTo>
                  <a:cubicBezTo>
                    <a:pt x="1548" y="2737"/>
                    <a:pt x="1584" y="2737"/>
                    <a:pt x="1596" y="2713"/>
                  </a:cubicBezTo>
                  <a:cubicBezTo>
                    <a:pt x="1679" y="2654"/>
                    <a:pt x="1715" y="2559"/>
                    <a:pt x="1667" y="2475"/>
                  </a:cubicBezTo>
                  <a:lnTo>
                    <a:pt x="334" y="82"/>
                  </a:lnTo>
                  <a:cubicBezTo>
                    <a:pt x="301" y="33"/>
                    <a:pt x="246"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8"/>
            <p:cNvSpPr/>
            <p:nvPr/>
          </p:nvSpPr>
          <p:spPr>
            <a:xfrm>
              <a:off x="3119678" y="3429399"/>
              <a:ext cx="89401" cy="50720"/>
            </a:xfrm>
            <a:custGeom>
              <a:avLst/>
              <a:gdLst/>
              <a:ahLst/>
              <a:cxnLst/>
              <a:rect l="l" t="t" r="r" b="b"/>
              <a:pathLst>
                <a:path w="2822" h="1601" extrusionOk="0">
                  <a:moveTo>
                    <a:pt x="200" y="0"/>
                  </a:moveTo>
                  <a:cubicBezTo>
                    <a:pt x="142" y="0"/>
                    <a:pt x="81" y="27"/>
                    <a:pt x="48" y="76"/>
                  </a:cubicBezTo>
                  <a:cubicBezTo>
                    <a:pt x="0" y="160"/>
                    <a:pt x="36" y="255"/>
                    <a:pt x="107" y="302"/>
                  </a:cubicBezTo>
                  <a:lnTo>
                    <a:pt x="2536" y="1588"/>
                  </a:lnTo>
                  <a:cubicBezTo>
                    <a:pt x="2560" y="1600"/>
                    <a:pt x="2584" y="1600"/>
                    <a:pt x="2608" y="1600"/>
                  </a:cubicBezTo>
                  <a:cubicBezTo>
                    <a:pt x="2667" y="1600"/>
                    <a:pt x="2727" y="1565"/>
                    <a:pt x="2762" y="1505"/>
                  </a:cubicBezTo>
                  <a:cubicBezTo>
                    <a:pt x="2822" y="1445"/>
                    <a:pt x="2786" y="1350"/>
                    <a:pt x="2703" y="1303"/>
                  </a:cubicBezTo>
                  <a:lnTo>
                    <a:pt x="274" y="17"/>
                  </a:lnTo>
                  <a:cubicBezTo>
                    <a:pt x="252" y="6"/>
                    <a:pt x="226"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8"/>
            <p:cNvSpPr/>
            <p:nvPr/>
          </p:nvSpPr>
          <p:spPr>
            <a:xfrm>
              <a:off x="3279219" y="3377919"/>
              <a:ext cx="54363" cy="85980"/>
            </a:xfrm>
            <a:custGeom>
              <a:avLst/>
              <a:gdLst/>
              <a:ahLst/>
              <a:cxnLst/>
              <a:rect l="l" t="t" r="r" b="b"/>
              <a:pathLst>
                <a:path w="1716" h="2714" extrusionOk="0">
                  <a:moveTo>
                    <a:pt x="1533" y="1"/>
                  </a:moveTo>
                  <a:cubicBezTo>
                    <a:pt x="1475" y="1"/>
                    <a:pt x="1414" y="33"/>
                    <a:pt x="1382" y="82"/>
                  </a:cubicBezTo>
                  <a:lnTo>
                    <a:pt x="48" y="2475"/>
                  </a:lnTo>
                  <a:cubicBezTo>
                    <a:pt x="1" y="2559"/>
                    <a:pt x="24" y="2654"/>
                    <a:pt x="108" y="2701"/>
                  </a:cubicBezTo>
                  <a:cubicBezTo>
                    <a:pt x="132" y="2713"/>
                    <a:pt x="143" y="2713"/>
                    <a:pt x="179" y="2713"/>
                  </a:cubicBezTo>
                  <a:cubicBezTo>
                    <a:pt x="239" y="2713"/>
                    <a:pt x="286" y="2689"/>
                    <a:pt x="310" y="2630"/>
                  </a:cubicBezTo>
                  <a:lnTo>
                    <a:pt x="1656" y="237"/>
                  </a:lnTo>
                  <a:cubicBezTo>
                    <a:pt x="1715" y="153"/>
                    <a:pt x="1679" y="70"/>
                    <a:pt x="1608" y="22"/>
                  </a:cubicBezTo>
                  <a:cubicBezTo>
                    <a:pt x="1585" y="8"/>
                    <a:pt x="1560" y="1"/>
                    <a:pt x="1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8"/>
            <p:cNvSpPr/>
            <p:nvPr/>
          </p:nvSpPr>
          <p:spPr>
            <a:xfrm>
              <a:off x="3300349" y="3429399"/>
              <a:ext cx="88672" cy="51100"/>
            </a:xfrm>
            <a:custGeom>
              <a:avLst/>
              <a:gdLst/>
              <a:ahLst/>
              <a:cxnLst/>
              <a:rect l="l" t="t" r="r" b="b"/>
              <a:pathLst>
                <a:path w="2799" h="1613" extrusionOk="0">
                  <a:moveTo>
                    <a:pt x="2615" y="0"/>
                  </a:moveTo>
                  <a:cubicBezTo>
                    <a:pt x="2589" y="0"/>
                    <a:pt x="2562" y="6"/>
                    <a:pt x="2536" y="17"/>
                  </a:cubicBezTo>
                  <a:lnTo>
                    <a:pt x="107" y="1303"/>
                  </a:lnTo>
                  <a:cubicBezTo>
                    <a:pt x="36" y="1350"/>
                    <a:pt x="0" y="1434"/>
                    <a:pt x="48" y="1529"/>
                  </a:cubicBezTo>
                  <a:cubicBezTo>
                    <a:pt x="72" y="1588"/>
                    <a:pt x="131" y="1612"/>
                    <a:pt x="191" y="1612"/>
                  </a:cubicBezTo>
                  <a:cubicBezTo>
                    <a:pt x="227" y="1612"/>
                    <a:pt x="238" y="1612"/>
                    <a:pt x="274" y="1600"/>
                  </a:cubicBezTo>
                  <a:lnTo>
                    <a:pt x="2691" y="314"/>
                  </a:lnTo>
                  <a:cubicBezTo>
                    <a:pt x="2774" y="255"/>
                    <a:pt x="2798" y="172"/>
                    <a:pt x="2751" y="76"/>
                  </a:cubicBezTo>
                  <a:cubicBezTo>
                    <a:pt x="2726" y="27"/>
                    <a:pt x="2673" y="0"/>
                    <a:pt x="2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38"/>
          <p:cNvGrpSpPr/>
          <p:nvPr/>
        </p:nvGrpSpPr>
        <p:grpSpPr>
          <a:xfrm>
            <a:off x="6507006" y="2591133"/>
            <a:ext cx="1710306" cy="1319394"/>
            <a:chOff x="2611458" y="3816374"/>
            <a:chExt cx="426329" cy="332375"/>
          </a:xfrm>
        </p:grpSpPr>
        <p:sp>
          <p:nvSpPr>
            <p:cNvPr id="482" name="Google Shape;482;p38"/>
            <p:cNvSpPr/>
            <p:nvPr/>
          </p:nvSpPr>
          <p:spPr>
            <a:xfrm>
              <a:off x="2611458" y="3816374"/>
              <a:ext cx="426329" cy="332375"/>
            </a:xfrm>
            <a:custGeom>
              <a:avLst/>
              <a:gdLst/>
              <a:ahLst/>
              <a:cxnLst/>
              <a:rect l="l" t="t" r="r" b="b"/>
              <a:pathLst>
                <a:path w="13395" h="10443" extrusionOk="0">
                  <a:moveTo>
                    <a:pt x="13002" y="429"/>
                  </a:moveTo>
                  <a:lnTo>
                    <a:pt x="12966" y="846"/>
                  </a:lnTo>
                  <a:lnTo>
                    <a:pt x="11418" y="846"/>
                  </a:lnTo>
                  <a:cubicBezTo>
                    <a:pt x="11299" y="846"/>
                    <a:pt x="11216" y="929"/>
                    <a:pt x="11216" y="1048"/>
                  </a:cubicBezTo>
                  <a:cubicBezTo>
                    <a:pt x="11216" y="1167"/>
                    <a:pt x="11299" y="1263"/>
                    <a:pt x="11418" y="1263"/>
                  </a:cubicBezTo>
                  <a:lnTo>
                    <a:pt x="12633" y="1263"/>
                  </a:lnTo>
                  <a:lnTo>
                    <a:pt x="12633" y="7501"/>
                  </a:lnTo>
                  <a:lnTo>
                    <a:pt x="5429" y="7501"/>
                  </a:lnTo>
                  <a:lnTo>
                    <a:pt x="5429" y="7287"/>
                  </a:lnTo>
                  <a:cubicBezTo>
                    <a:pt x="5429" y="7168"/>
                    <a:pt x="5334" y="7085"/>
                    <a:pt x="5215" y="7085"/>
                  </a:cubicBezTo>
                  <a:lnTo>
                    <a:pt x="4870" y="7085"/>
                  </a:lnTo>
                  <a:cubicBezTo>
                    <a:pt x="4834" y="6942"/>
                    <a:pt x="4786" y="6811"/>
                    <a:pt x="4715" y="6692"/>
                  </a:cubicBezTo>
                  <a:lnTo>
                    <a:pt x="4953" y="6454"/>
                  </a:lnTo>
                  <a:cubicBezTo>
                    <a:pt x="5036" y="6358"/>
                    <a:pt x="5036" y="6227"/>
                    <a:pt x="4953" y="6156"/>
                  </a:cubicBezTo>
                  <a:lnTo>
                    <a:pt x="4310" y="5513"/>
                  </a:lnTo>
                  <a:cubicBezTo>
                    <a:pt x="4263" y="5477"/>
                    <a:pt x="4215" y="5454"/>
                    <a:pt x="4155" y="5454"/>
                  </a:cubicBezTo>
                  <a:cubicBezTo>
                    <a:pt x="4096" y="5454"/>
                    <a:pt x="4060" y="5477"/>
                    <a:pt x="4013" y="5513"/>
                  </a:cubicBezTo>
                  <a:lnTo>
                    <a:pt x="3774" y="5751"/>
                  </a:lnTo>
                  <a:cubicBezTo>
                    <a:pt x="3655" y="5692"/>
                    <a:pt x="3524" y="5632"/>
                    <a:pt x="3382" y="5596"/>
                  </a:cubicBezTo>
                  <a:lnTo>
                    <a:pt x="3382" y="5251"/>
                  </a:lnTo>
                  <a:cubicBezTo>
                    <a:pt x="3382" y="5132"/>
                    <a:pt x="3298" y="5037"/>
                    <a:pt x="3179" y="5037"/>
                  </a:cubicBezTo>
                  <a:lnTo>
                    <a:pt x="2655" y="5037"/>
                  </a:lnTo>
                  <a:lnTo>
                    <a:pt x="2655" y="1274"/>
                  </a:lnTo>
                  <a:lnTo>
                    <a:pt x="10704" y="1274"/>
                  </a:lnTo>
                  <a:cubicBezTo>
                    <a:pt x="10823" y="1274"/>
                    <a:pt x="10918" y="1191"/>
                    <a:pt x="10918" y="1072"/>
                  </a:cubicBezTo>
                  <a:cubicBezTo>
                    <a:pt x="10918" y="953"/>
                    <a:pt x="10823" y="858"/>
                    <a:pt x="10704" y="858"/>
                  </a:cubicBezTo>
                  <a:lnTo>
                    <a:pt x="2310" y="858"/>
                  </a:lnTo>
                  <a:lnTo>
                    <a:pt x="2310" y="429"/>
                  </a:lnTo>
                  <a:close/>
                  <a:moveTo>
                    <a:pt x="12966" y="7918"/>
                  </a:moveTo>
                  <a:lnTo>
                    <a:pt x="12966" y="8347"/>
                  </a:lnTo>
                  <a:lnTo>
                    <a:pt x="5358" y="8347"/>
                  </a:lnTo>
                  <a:cubicBezTo>
                    <a:pt x="5394" y="8299"/>
                    <a:pt x="5417" y="8251"/>
                    <a:pt x="5417" y="8192"/>
                  </a:cubicBezTo>
                  <a:lnTo>
                    <a:pt x="5417" y="7954"/>
                  </a:lnTo>
                  <a:lnTo>
                    <a:pt x="12835" y="7954"/>
                  </a:lnTo>
                  <a:cubicBezTo>
                    <a:pt x="12883" y="7954"/>
                    <a:pt x="12930" y="7942"/>
                    <a:pt x="12954" y="7918"/>
                  </a:cubicBezTo>
                  <a:close/>
                  <a:moveTo>
                    <a:pt x="2953" y="5442"/>
                  </a:moveTo>
                  <a:lnTo>
                    <a:pt x="2953" y="5739"/>
                  </a:lnTo>
                  <a:cubicBezTo>
                    <a:pt x="2953" y="5846"/>
                    <a:pt x="3024" y="5918"/>
                    <a:pt x="3120" y="5954"/>
                  </a:cubicBezTo>
                  <a:cubicBezTo>
                    <a:pt x="3310" y="5989"/>
                    <a:pt x="3501" y="6073"/>
                    <a:pt x="3679" y="6192"/>
                  </a:cubicBezTo>
                  <a:cubicBezTo>
                    <a:pt x="3716" y="6215"/>
                    <a:pt x="3755" y="6225"/>
                    <a:pt x="3793" y="6225"/>
                  </a:cubicBezTo>
                  <a:cubicBezTo>
                    <a:pt x="3853" y="6225"/>
                    <a:pt x="3909" y="6200"/>
                    <a:pt x="3953" y="6156"/>
                  </a:cubicBezTo>
                  <a:lnTo>
                    <a:pt x="4155" y="5954"/>
                  </a:lnTo>
                  <a:lnTo>
                    <a:pt x="4501" y="6287"/>
                  </a:lnTo>
                  <a:lnTo>
                    <a:pt x="4298" y="6501"/>
                  </a:lnTo>
                  <a:cubicBezTo>
                    <a:pt x="4215" y="6573"/>
                    <a:pt x="4203" y="6680"/>
                    <a:pt x="4263" y="6763"/>
                  </a:cubicBezTo>
                  <a:cubicBezTo>
                    <a:pt x="4370" y="6942"/>
                    <a:pt x="4453" y="7144"/>
                    <a:pt x="4501" y="7335"/>
                  </a:cubicBezTo>
                  <a:cubicBezTo>
                    <a:pt x="4513" y="7418"/>
                    <a:pt x="4608" y="7501"/>
                    <a:pt x="4715" y="7501"/>
                  </a:cubicBezTo>
                  <a:lnTo>
                    <a:pt x="5013" y="7501"/>
                  </a:lnTo>
                  <a:lnTo>
                    <a:pt x="5013" y="7990"/>
                  </a:lnTo>
                  <a:lnTo>
                    <a:pt x="4715" y="7990"/>
                  </a:lnTo>
                  <a:cubicBezTo>
                    <a:pt x="4608" y="7990"/>
                    <a:pt x="4525" y="8061"/>
                    <a:pt x="4501" y="8156"/>
                  </a:cubicBezTo>
                  <a:cubicBezTo>
                    <a:pt x="4453" y="8347"/>
                    <a:pt x="4382" y="8537"/>
                    <a:pt x="4263" y="8716"/>
                  </a:cubicBezTo>
                  <a:cubicBezTo>
                    <a:pt x="4203" y="8811"/>
                    <a:pt x="4215" y="8906"/>
                    <a:pt x="4298" y="8990"/>
                  </a:cubicBezTo>
                  <a:lnTo>
                    <a:pt x="4501" y="9192"/>
                  </a:lnTo>
                  <a:lnTo>
                    <a:pt x="4155" y="9537"/>
                  </a:lnTo>
                  <a:lnTo>
                    <a:pt x="3953" y="9323"/>
                  </a:lnTo>
                  <a:cubicBezTo>
                    <a:pt x="3912" y="9282"/>
                    <a:pt x="3860" y="9261"/>
                    <a:pt x="3805" y="9261"/>
                  </a:cubicBezTo>
                  <a:cubicBezTo>
                    <a:pt x="3764" y="9261"/>
                    <a:pt x="3720" y="9273"/>
                    <a:pt x="3679" y="9299"/>
                  </a:cubicBezTo>
                  <a:cubicBezTo>
                    <a:pt x="3501" y="9394"/>
                    <a:pt x="3310" y="9490"/>
                    <a:pt x="3120" y="9537"/>
                  </a:cubicBezTo>
                  <a:cubicBezTo>
                    <a:pt x="3024" y="9549"/>
                    <a:pt x="2953" y="9633"/>
                    <a:pt x="2953" y="9740"/>
                  </a:cubicBezTo>
                  <a:lnTo>
                    <a:pt x="2953" y="10037"/>
                  </a:lnTo>
                  <a:lnTo>
                    <a:pt x="2465" y="10037"/>
                  </a:lnTo>
                  <a:lnTo>
                    <a:pt x="2465" y="9740"/>
                  </a:lnTo>
                  <a:cubicBezTo>
                    <a:pt x="2465" y="9633"/>
                    <a:pt x="2393" y="9561"/>
                    <a:pt x="2298" y="9537"/>
                  </a:cubicBezTo>
                  <a:cubicBezTo>
                    <a:pt x="2108" y="9490"/>
                    <a:pt x="1917" y="9418"/>
                    <a:pt x="1738" y="9299"/>
                  </a:cubicBezTo>
                  <a:cubicBezTo>
                    <a:pt x="1697" y="9273"/>
                    <a:pt x="1654" y="9261"/>
                    <a:pt x="1612" y="9261"/>
                  </a:cubicBezTo>
                  <a:cubicBezTo>
                    <a:pt x="1557" y="9261"/>
                    <a:pt x="1505" y="9282"/>
                    <a:pt x="1465" y="9323"/>
                  </a:cubicBezTo>
                  <a:lnTo>
                    <a:pt x="1262" y="9537"/>
                  </a:lnTo>
                  <a:lnTo>
                    <a:pt x="917" y="9192"/>
                  </a:lnTo>
                  <a:lnTo>
                    <a:pt x="1119" y="8990"/>
                  </a:lnTo>
                  <a:cubicBezTo>
                    <a:pt x="1203" y="8906"/>
                    <a:pt x="1215" y="8799"/>
                    <a:pt x="1155" y="8716"/>
                  </a:cubicBezTo>
                  <a:cubicBezTo>
                    <a:pt x="1048" y="8537"/>
                    <a:pt x="965" y="8347"/>
                    <a:pt x="917" y="8156"/>
                  </a:cubicBezTo>
                  <a:cubicBezTo>
                    <a:pt x="905" y="8061"/>
                    <a:pt x="810" y="7990"/>
                    <a:pt x="703" y="7990"/>
                  </a:cubicBezTo>
                  <a:lnTo>
                    <a:pt x="405" y="7990"/>
                  </a:lnTo>
                  <a:lnTo>
                    <a:pt x="405" y="7501"/>
                  </a:lnTo>
                  <a:lnTo>
                    <a:pt x="703" y="7501"/>
                  </a:lnTo>
                  <a:cubicBezTo>
                    <a:pt x="810" y="7501"/>
                    <a:pt x="881" y="7418"/>
                    <a:pt x="917" y="7335"/>
                  </a:cubicBezTo>
                  <a:cubicBezTo>
                    <a:pt x="965" y="7144"/>
                    <a:pt x="1036" y="6942"/>
                    <a:pt x="1155" y="6763"/>
                  </a:cubicBezTo>
                  <a:cubicBezTo>
                    <a:pt x="1215" y="6680"/>
                    <a:pt x="1203" y="6573"/>
                    <a:pt x="1119" y="6501"/>
                  </a:cubicBezTo>
                  <a:lnTo>
                    <a:pt x="917" y="6287"/>
                  </a:lnTo>
                  <a:lnTo>
                    <a:pt x="1262" y="5954"/>
                  </a:lnTo>
                  <a:lnTo>
                    <a:pt x="1465" y="6156"/>
                  </a:lnTo>
                  <a:cubicBezTo>
                    <a:pt x="1508" y="6200"/>
                    <a:pt x="1565" y="6225"/>
                    <a:pt x="1624" y="6225"/>
                  </a:cubicBezTo>
                  <a:cubicBezTo>
                    <a:pt x="1662" y="6225"/>
                    <a:pt x="1701" y="6215"/>
                    <a:pt x="1738" y="6192"/>
                  </a:cubicBezTo>
                  <a:cubicBezTo>
                    <a:pt x="1917" y="6085"/>
                    <a:pt x="2108" y="5989"/>
                    <a:pt x="2298" y="5954"/>
                  </a:cubicBezTo>
                  <a:cubicBezTo>
                    <a:pt x="2393" y="5930"/>
                    <a:pt x="2465" y="5846"/>
                    <a:pt x="2465" y="5739"/>
                  </a:cubicBezTo>
                  <a:lnTo>
                    <a:pt x="2465" y="5442"/>
                  </a:lnTo>
                  <a:close/>
                  <a:moveTo>
                    <a:pt x="2084" y="0"/>
                  </a:moveTo>
                  <a:cubicBezTo>
                    <a:pt x="1977" y="0"/>
                    <a:pt x="1881" y="84"/>
                    <a:pt x="1881" y="203"/>
                  </a:cubicBezTo>
                  <a:lnTo>
                    <a:pt x="1881" y="1048"/>
                  </a:lnTo>
                  <a:cubicBezTo>
                    <a:pt x="1881" y="1167"/>
                    <a:pt x="1977" y="1263"/>
                    <a:pt x="2084" y="1263"/>
                  </a:cubicBezTo>
                  <a:lnTo>
                    <a:pt x="2227" y="1263"/>
                  </a:lnTo>
                  <a:lnTo>
                    <a:pt x="2227" y="5037"/>
                  </a:lnTo>
                  <a:cubicBezTo>
                    <a:pt x="2119" y="5061"/>
                    <a:pt x="2048" y="5144"/>
                    <a:pt x="2048" y="5251"/>
                  </a:cubicBezTo>
                  <a:lnTo>
                    <a:pt x="2048" y="5584"/>
                  </a:lnTo>
                  <a:cubicBezTo>
                    <a:pt x="1905" y="5632"/>
                    <a:pt x="1774" y="5680"/>
                    <a:pt x="1655" y="5751"/>
                  </a:cubicBezTo>
                  <a:lnTo>
                    <a:pt x="1417" y="5513"/>
                  </a:lnTo>
                  <a:cubicBezTo>
                    <a:pt x="1369" y="5465"/>
                    <a:pt x="1334" y="5454"/>
                    <a:pt x="1274" y="5454"/>
                  </a:cubicBezTo>
                  <a:cubicBezTo>
                    <a:pt x="1215" y="5454"/>
                    <a:pt x="1167" y="5465"/>
                    <a:pt x="1119" y="5513"/>
                  </a:cubicBezTo>
                  <a:lnTo>
                    <a:pt x="476" y="6156"/>
                  </a:lnTo>
                  <a:cubicBezTo>
                    <a:pt x="393" y="6239"/>
                    <a:pt x="393" y="6382"/>
                    <a:pt x="476" y="6454"/>
                  </a:cubicBezTo>
                  <a:lnTo>
                    <a:pt x="715" y="6692"/>
                  </a:lnTo>
                  <a:cubicBezTo>
                    <a:pt x="655" y="6811"/>
                    <a:pt x="595" y="6942"/>
                    <a:pt x="560" y="7073"/>
                  </a:cubicBezTo>
                  <a:lnTo>
                    <a:pt x="214" y="7073"/>
                  </a:lnTo>
                  <a:cubicBezTo>
                    <a:pt x="95" y="7073"/>
                    <a:pt x="0" y="7168"/>
                    <a:pt x="0" y="7287"/>
                  </a:cubicBezTo>
                  <a:lnTo>
                    <a:pt x="0" y="8192"/>
                  </a:lnTo>
                  <a:cubicBezTo>
                    <a:pt x="0" y="8311"/>
                    <a:pt x="95" y="8406"/>
                    <a:pt x="214" y="8406"/>
                  </a:cubicBezTo>
                  <a:lnTo>
                    <a:pt x="560" y="8406"/>
                  </a:lnTo>
                  <a:cubicBezTo>
                    <a:pt x="595" y="8537"/>
                    <a:pt x="643" y="8668"/>
                    <a:pt x="715" y="8787"/>
                  </a:cubicBezTo>
                  <a:lnTo>
                    <a:pt x="476" y="9025"/>
                  </a:lnTo>
                  <a:cubicBezTo>
                    <a:pt x="393" y="9121"/>
                    <a:pt x="393" y="9252"/>
                    <a:pt x="476" y="9323"/>
                  </a:cubicBezTo>
                  <a:lnTo>
                    <a:pt x="1119" y="9966"/>
                  </a:lnTo>
                  <a:cubicBezTo>
                    <a:pt x="1167" y="10008"/>
                    <a:pt x="1223" y="10028"/>
                    <a:pt x="1277" y="10028"/>
                  </a:cubicBezTo>
                  <a:cubicBezTo>
                    <a:pt x="1331" y="10028"/>
                    <a:pt x="1381" y="10008"/>
                    <a:pt x="1417" y="9966"/>
                  </a:cubicBezTo>
                  <a:lnTo>
                    <a:pt x="1655" y="9728"/>
                  </a:lnTo>
                  <a:cubicBezTo>
                    <a:pt x="1774" y="9787"/>
                    <a:pt x="1905" y="9847"/>
                    <a:pt x="2048" y="9895"/>
                  </a:cubicBezTo>
                  <a:lnTo>
                    <a:pt x="2048" y="10228"/>
                  </a:lnTo>
                  <a:cubicBezTo>
                    <a:pt x="2048" y="10347"/>
                    <a:pt x="2131" y="10442"/>
                    <a:pt x="2250" y="10442"/>
                  </a:cubicBezTo>
                  <a:lnTo>
                    <a:pt x="3155" y="10442"/>
                  </a:lnTo>
                  <a:cubicBezTo>
                    <a:pt x="3274" y="10442"/>
                    <a:pt x="3370" y="10347"/>
                    <a:pt x="3370" y="10228"/>
                  </a:cubicBezTo>
                  <a:lnTo>
                    <a:pt x="3370" y="9895"/>
                  </a:lnTo>
                  <a:cubicBezTo>
                    <a:pt x="3501" y="9847"/>
                    <a:pt x="3632" y="9799"/>
                    <a:pt x="3751" y="9728"/>
                  </a:cubicBezTo>
                  <a:lnTo>
                    <a:pt x="3989" y="9966"/>
                  </a:lnTo>
                  <a:cubicBezTo>
                    <a:pt x="4036" y="10008"/>
                    <a:pt x="4093" y="10028"/>
                    <a:pt x="4146" y="10028"/>
                  </a:cubicBezTo>
                  <a:cubicBezTo>
                    <a:pt x="4200" y="10028"/>
                    <a:pt x="4251" y="10008"/>
                    <a:pt x="4286" y="9966"/>
                  </a:cubicBezTo>
                  <a:lnTo>
                    <a:pt x="4929" y="9323"/>
                  </a:lnTo>
                  <a:cubicBezTo>
                    <a:pt x="5025" y="9240"/>
                    <a:pt x="5025" y="9097"/>
                    <a:pt x="4929" y="9025"/>
                  </a:cubicBezTo>
                  <a:lnTo>
                    <a:pt x="4691" y="8787"/>
                  </a:lnTo>
                  <a:cubicBezTo>
                    <a:pt x="4691" y="8775"/>
                    <a:pt x="4703" y="8775"/>
                    <a:pt x="4703" y="8763"/>
                  </a:cubicBezTo>
                  <a:lnTo>
                    <a:pt x="13180" y="8763"/>
                  </a:lnTo>
                  <a:cubicBezTo>
                    <a:pt x="13299" y="8763"/>
                    <a:pt x="13383" y="8668"/>
                    <a:pt x="13383" y="8549"/>
                  </a:cubicBezTo>
                  <a:lnTo>
                    <a:pt x="13383" y="7704"/>
                  </a:lnTo>
                  <a:cubicBezTo>
                    <a:pt x="13383" y="7585"/>
                    <a:pt x="13299" y="7489"/>
                    <a:pt x="13180" y="7489"/>
                  </a:cubicBezTo>
                  <a:lnTo>
                    <a:pt x="13037" y="7489"/>
                  </a:lnTo>
                  <a:lnTo>
                    <a:pt x="13037" y="1263"/>
                  </a:lnTo>
                  <a:lnTo>
                    <a:pt x="13192" y="1263"/>
                  </a:lnTo>
                  <a:cubicBezTo>
                    <a:pt x="13311" y="1263"/>
                    <a:pt x="13395" y="1167"/>
                    <a:pt x="13395" y="1048"/>
                  </a:cubicBezTo>
                  <a:lnTo>
                    <a:pt x="13395" y="203"/>
                  </a:lnTo>
                  <a:cubicBezTo>
                    <a:pt x="13395" y="84"/>
                    <a:pt x="13311" y="0"/>
                    <a:pt x="13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8"/>
            <p:cNvSpPr/>
            <p:nvPr/>
          </p:nvSpPr>
          <p:spPr>
            <a:xfrm>
              <a:off x="2803568" y="3950909"/>
              <a:ext cx="40198" cy="85648"/>
            </a:xfrm>
            <a:custGeom>
              <a:avLst/>
              <a:gdLst/>
              <a:ahLst/>
              <a:cxnLst/>
              <a:rect l="l" t="t" r="r" b="b"/>
              <a:pathLst>
                <a:path w="1263" h="2691" extrusionOk="0">
                  <a:moveTo>
                    <a:pt x="846" y="417"/>
                  </a:moveTo>
                  <a:lnTo>
                    <a:pt x="846" y="2262"/>
                  </a:lnTo>
                  <a:lnTo>
                    <a:pt x="417" y="2262"/>
                  </a:lnTo>
                  <a:lnTo>
                    <a:pt x="417" y="417"/>
                  </a:lnTo>
                  <a:close/>
                  <a:moveTo>
                    <a:pt x="203" y="0"/>
                  </a:moveTo>
                  <a:cubicBezTo>
                    <a:pt x="84" y="0"/>
                    <a:pt x="1" y="84"/>
                    <a:pt x="1" y="203"/>
                  </a:cubicBezTo>
                  <a:lnTo>
                    <a:pt x="1" y="2477"/>
                  </a:lnTo>
                  <a:cubicBezTo>
                    <a:pt x="1" y="2596"/>
                    <a:pt x="84" y="2691"/>
                    <a:pt x="203" y="2691"/>
                  </a:cubicBezTo>
                  <a:lnTo>
                    <a:pt x="1060" y="2691"/>
                  </a:lnTo>
                  <a:cubicBezTo>
                    <a:pt x="1167" y="2691"/>
                    <a:pt x="1263" y="2596"/>
                    <a:pt x="1263" y="2477"/>
                  </a:cubicBezTo>
                  <a:lnTo>
                    <a:pt x="1263" y="203"/>
                  </a:lnTo>
                  <a:cubicBezTo>
                    <a:pt x="1263" y="84"/>
                    <a:pt x="1179" y="0"/>
                    <a:pt x="1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8"/>
            <p:cNvSpPr/>
            <p:nvPr/>
          </p:nvSpPr>
          <p:spPr>
            <a:xfrm>
              <a:off x="2851691" y="3917935"/>
              <a:ext cx="40580" cy="118621"/>
            </a:xfrm>
            <a:custGeom>
              <a:avLst/>
              <a:gdLst/>
              <a:ahLst/>
              <a:cxnLst/>
              <a:rect l="l" t="t" r="r" b="b"/>
              <a:pathLst>
                <a:path w="1275" h="3727" extrusionOk="0">
                  <a:moveTo>
                    <a:pt x="858" y="417"/>
                  </a:moveTo>
                  <a:lnTo>
                    <a:pt x="858" y="3298"/>
                  </a:lnTo>
                  <a:lnTo>
                    <a:pt x="417" y="3298"/>
                  </a:lnTo>
                  <a:lnTo>
                    <a:pt x="417" y="417"/>
                  </a:lnTo>
                  <a:close/>
                  <a:moveTo>
                    <a:pt x="215" y="0"/>
                  </a:moveTo>
                  <a:cubicBezTo>
                    <a:pt x="96" y="0"/>
                    <a:pt x="1" y="96"/>
                    <a:pt x="1" y="215"/>
                  </a:cubicBezTo>
                  <a:lnTo>
                    <a:pt x="1" y="3513"/>
                  </a:lnTo>
                  <a:cubicBezTo>
                    <a:pt x="1" y="3632"/>
                    <a:pt x="96" y="3727"/>
                    <a:pt x="215" y="3727"/>
                  </a:cubicBezTo>
                  <a:lnTo>
                    <a:pt x="1060" y="3727"/>
                  </a:lnTo>
                  <a:cubicBezTo>
                    <a:pt x="1179" y="3727"/>
                    <a:pt x="1275" y="3632"/>
                    <a:pt x="1275" y="3513"/>
                  </a:cubicBezTo>
                  <a:lnTo>
                    <a:pt x="1275" y="215"/>
                  </a:lnTo>
                  <a:cubicBezTo>
                    <a:pt x="1275" y="96"/>
                    <a:pt x="1179" y="0"/>
                    <a:pt x="1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8"/>
            <p:cNvSpPr/>
            <p:nvPr/>
          </p:nvSpPr>
          <p:spPr>
            <a:xfrm>
              <a:off x="2900197" y="3934995"/>
              <a:ext cx="40198" cy="101562"/>
            </a:xfrm>
            <a:custGeom>
              <a:avLst/>
              <a:gdLst/>
              <a:ahLst/>
              <a:cxnLst/>
              <a:rect l="l" t="t" r="r" b="b"/>
              <a:pathLst>
                <a:path w="1263" h="3191" extrusionOk="0">
                  <a:moveTo>
                    <a:pt x="846" y="417"/>
                  </a:moveTo>
                  <a:lnTo>
                    <a:pt x="846" y="2762"/>
                  </a:lnTo>
                  <a:lnTo>
                    <a:pt x="417" y="2762"/>
                  </a:lnTo>
                  <a:lnTo>
                    <a:pt x="417" y="417"/>
                  </a:lnTo>
                  <a:close/>
                  <a:moveTo>
                    <a:pt x="203" y="0"/>
                  </a:moveTo>
                  <a:cubicBezTo>
                    <a:pt x="84" y="0"/>
                    <a:pt x="1" y="95"/>
                    <a:pt x="1" y="214"/>
                  </a:cubicBezTo>
                  <a:lnTo>
                    <a:pt x="1" y="2977"/>
                  </a:lnTo>
                  <a:cubicBezTo>
                    <a:pt x="1" y="3096"/>
                    <a:pt x="84" y="3191"/>
                    <a:pt x="203" y="3191"/>
                  </a:cubicBezTo>
                  <a:lnTo>
                    <a:pt x="1048" y="3191"/>
                  </a:lnTo>
                  <a:cubicBezTo>
                    <a:pt x="1168" y="3191"/>
                    <a:pt x="1263" y="3096"/>
                    <a:pt x="1263" y="2977"/>
                  </a:cubicBezTo>
                  <a:lnTo>
                    <a:pt x="1263" y="214"/>
                  </a:lnTo>
                  <a:cubicBezTo>
                    <a:pt x="1263" y="95"/>
                    <a:pt x="1179"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8"/>
            <p:cNvSpPr/>
            <p:nvPr/>
          </p:nvSpPr>
          <p:spPr>
            <a:xfrm>
              <a:off x="2948320" y="3879265"/>
              <a:ext cx="40580" cy="156941"/>
            </a:xfrm>
            <a:custGeom>
              <a:avLst/>
              <a:gdLst/>
              <a:ahLst/>
              <a:cxnLst/>
              <a:rect l="l" t="t" r="r" b="b"/>
              <a:pathLst>
                <a:path w="1275" h="4931" extrusionOk="0">
                  <a:moveTo>
                    <a:pt x="858" y="430"/>
                  </a:moveTo>
                  <a:lnTo>
                    <a:pt x="858" y="4525"/>
                  </a:lnTo>
                  <a:lnTo>
                    <a:pt x="418" y="4525"/>
                  </a:lnTo>
                  <a:lnTo>
                    <a:pt x="418" y="430"/>
                  </a:lnTo>
                  <a:close/>
                  <a:moveTo>
                    <a:pt x="215" y="1"/>
                  </a:moveTo>
                  <a:cubicBezTo>
                    <a:pt x="96" y="1"/>
                    <a:pt x="1" y="108"/>
                    <a:pt x="1" y="203"/>
                  </a:cubicBezTo>
                  <a:lnTo>
                    <a:pt x="1" y="4716"/>
                  </a:lnTo>
                  <a:cubicBezTo>
                    <a:pt x="1" y="4835"/>
                    <a:pt x="96" y="4930"/>
                    <a:pt x="215" y="4930"/>
                  </a:cubicBezTo>
                  <a:lnTo>
                    <a:pt x="1060" y="4930"/>
                  </a:lnTo>
                  <a:cubicBezTo>
                    <a:pt x="1180" y="4930"/>
                    <a:pt x="1275" y="4835"/>
                    <a:pt x="1275" y="4716"/>
                  </a:cubicBezTo>
                  <a:lnTo>
                    <a:pt x="1275" y="203"/>
                  </a:lnTo>
                  <a:cubicBezTo>
                    <a:pt x="1275" y="84"/>
                    <a:pt x="1180" y="1"/>
                    <a:pt x="10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8"/>
            <p:cNvSpPr/>
            <p:nvPr/>
          </p:nvSpPr>
          <p:spPr>
            <a:xfrm>
              <a:off x="2716807" y="3896325"/>
              <a:ext cx="49269" cy="13304"/>
            </a:xfrm>
            <a:custGeom>
              <a:avLst/>
              <a:gdLst/>
              <a:ahLst/>
              <a:cxnLst/>
              <a:rect l="l" t="t" r="r" b="b"/>
              <a:pathLst>
                <a:path w="1548" h="418" extrusionOk="0">
                  <a:moveTo>
                    <a:pt x="214" y="1"/>
                  </a:moveTo>
                  <a:cubicBezTo>
                    <a:pt x="95" y="1"/>
                    <a:pt x="0" y="84"/>
                    <a:pt x="0" y="203"/>
                  </a:cubicBezTo>
                  <a:cubicBezTo>
                    <a:pt x="0" y="322"/>
                    <a:pt x="107" y="417"/>
                    <a:pt x="214" y="417"/>
                  </a:cubicBezTo>
                  <a:lnTo>
                    <a:pt x="1345" y="417"/>
                  </a:lnTo>
                  <a:cubicBezTo>
                    <a:pt x="1453" y="417"/>
                    <a:pt x="1548" y="322"/>
                    <a:pt x="1548" y="203"/>
                  </a:cubicBezTo>
                  <a:cubicBezTo>
                    <a:pt x="1548" y="84"/>
                    <a:pt x="1453" y="1"/>
                    <a:pt x="1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8"/>
            <p:cNvSpPr/>
            <p:nvPr/>
          </p:nvSpPr>
          <p:spPr>
            <a:xfrm>
              <a:off x="2717157" y="3917553"/>
              <a:ext cx="69002" cy="13304"/>
            </a:xfrm>
            <a:custGeom>
              <a:avLst/>
              <a:gdLst/>
              <a:ahLst/>
              <a:cxnLst/>
              <a:rect l="l" t="t" r="r" b="b"/>
              <a:pathLst>
                <a:path w="2168" h="418" extrusionOk="0">
                  <a:moveTo>
                    <a:pt x="215" y="0"/>
                  </a:moveTo>
                  <a:cubicBezTo>
                    <a:pt x="96" y="0"/>
                    <a:pt x="1" y="96"/>
                    <a:pt x="1" y="215"/>
                  </a:cubicBezTo>
                  <a:cubicBezTo>
                    <a:pt x="1" y="334"/>
                    <a:pt x="96" y="417"/>
                    <a:pt x="215" y="417"/>
                  </a:cubicBezTo>
                  <a:lnTo>
                    <a:pt x="1954" y="417"/>
                  </a:lnTo>
                  <a:cubicBezTo>
                    <a:pt x="2073" y="417"/>
                    <a:pt x="2168" y="334"/>
                    <a:pt x="2168" y="215"/>
                  </a:cubicBezTo>
                  <a:cubicBezTo>
                    <a:pt x="2168" y="96"/>
                    <a:pt x="2061" y="0"/>
                    <a:pt x="1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8"/>
            <p:cNvSpPr/>
            <p:nvPr/>
          </p:nvSpPr>
          <p:spPr>
            <a:xfrm>
              <a:off x="2717157" y="3938782"/>
              <a:ext cx="69002" cy="13272"/>
            </a:xfrm>
            <a:custGeom>
              <a:avLst/>
              <a:gdLst/>
              <a:ahLst/>
              <a:cxnLst/>
              <a:rect l="l" t="t" r="r" b="b"/>
              <a:pathLst>
                <a:path w="2168" h="417" extrusionOk="0">
                  <a:moveTo>
                    <a:pt x="215" y="0"/>
                  </a:moveTo>
                  <a:cubicBezTo>
                    <a:pt x="96" y="0"/>
                    <a:pt x="1" y="95"/>
                    <a:pt x="1" y="214"/>
                  </a:cubicBezTo>
                  <a:cubicBezTo>
                    <a:pt x="1" y="334"/>
                    <a:pt x="96" y="417"/>
                    <a:pt x="215" y="417"/>
                  </a:cubicBezTo>
                  <a:lnTo>
                    <a:pt x="1954" y="417"/>
                  </a:lnTo>
                  <a:cubicBezTo>
                    <a:pt x="2073" y="417"/>
                    <a:pt x="2168" y="334"/>
                    <a:pt x="2168" y="214"/>
                  </a:cubicBezTo>
                  <a:cubicBezTo>
                    <a:pt x="2168" y="95"/>
                    <a:pt x="2061" y="0"/>
                    <a:pt x="1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8"/>
            <p:cNvSpPr/>
            <p:nvPr/>
          </p:nvSpPr>
          <p:spPr>
            <a:xfrm>
              <a:off x="2717157" y="3960361"/>
              <a:ext cx="69002" cy="13304"/>
            </a:xfrm>
            <a:custGeom>
              <a:avLst/>
              <a:gdLst/>
              <a:ahLst/>
              <a:cxnLst/>
              <a:rect l="l" t="t" r="r" b="b"/>
              <a:pathLst>
                <a:path w="2168" h="418" extrusionOk="0">
                  <a:moveTo>
                    <a:pt x="215" y="1"/>
                  </a:moveTo>
                  <a:cubicBezTo>
                    <a:pt x="96" y="1"/>
                    <a:pt x="1" y="84"/>
                    <a:pt x="1" y="203"/>
                  </a:cubicBezTo>
                  <a:cubicBezTo>
                    <a:pt x="1" y="322"/>
                    <a:pt x="96" y="418"/>
                    <a:pt x="215" y="418"/>
                  </a:cubicBezTo>
                  <a:lnTo>
                    <a:pt x="1954" y="418"/>
                  </a:lnTo>
                  <a:cubicBezTo>
                    <a:pt x="2073" y="418"/>
                    <a:pt x="2168" y="322"/>
                    <a:pt x="2168" y="203"/>
                  </a:cubicBezTo>
                  <a:cubicBezTo>
                    <a:pt x="2168" y="84"/>
                    <a:pt x="2061" y="1"/>
                    <a:pt x="1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8"/>
            <p:cNvSpPr/>
            <p:nvPr/>
          </p:nvSpPr>
          <p:spPr>
            <a:xfrm>
              <a:off x="2655793" y="4020993"/>
              <a:ext cx="84152" cy="82656"/>
            </a:xfrm>
            <a:custGeom>
              <a:avLst/>
              <a:gdLst/>
              <a:ahLst/>
              <a:cxnLst/>
              <a:rect l="l" t="t" r="r" b="b"/>
              <a:pathLst>
                <a:path w="2644" h="2597" extrusionOk="0">
                  <a:moveTo>
                    <a:pt x="1322" y="1"/>
                  </a:moveTo>
                  <a:cubicBezTo>
                    <a:pt x="595" y="1"/>
                    <a:pt x="0" y="596"/>
                    <a:pt x="0" y="1322"/>
                  </a:cubicBezTo>
                  <a:cubicBezTo>
                    <a:pt x="0" y="1620"/>
                    <a:pt x="84" y="1882"/>
                    <a:pt x="262" y="2120"/>
                  </a:cubicBezTo>
                  <a:cubicBezTo>
                    <a:pt x="312" y="2177"/>
                    <a:pt x="379" y="2204"/>
                    <a:pt x="442" y="2204"/>
                  </a:cubicBezTo>
                  <a:cubicBezTo>
                    <a:pt x="485" y="2204"/>
                    <a:pt x="526" y="2192"/>
                    <a:pt x="560" y="2168"/>
                  </a:cubicBezTo>
                  <a:cubicBezTo>
                    <a:pt x="655" y="2096"/>
                    <a:pt x="667" y="1965"/>
                    <a:pt x="607" y="1870"/>
                  </a:cubicBezTo>
                  <a:cubicBezTo>
                    <a:pt x="488" y="1703"/>
                    <a:pt x="429" y="1525"/>
                    <a:pt x="429" y="1322"/>
                  </a:cubicBezTo>
                  <a:cubicBezTo>
                    <a:pt x="429" y="822"/>
                    <a:pt x="834" y="406"/>
                    <a:pt x="1334" y="406"/>
                  </a:cubicBezTo>
                  <a:cubicBezTo>
                    <a:pt x="1846" y="406"/>
                    <a:pt x="2239" y="810"/>
                    <a:pt x="2239" y="1322"/>
                  </a:cubicBezTo>
                  <a:cubicBezTo>
                    <a:pt x="2239" y="1620"/>
                    <a:pt x="2096" y="1894"/>
                    <a:pt x="1846" y="2061"/>
                  </a:cubicBezTo>
                  <a:cubicBezTo>
                    <a:pt x="1822" y="2061"/>
                    <a:pt x="1822" y="2073"/>
                    <a:pt x="1810" y="2073"/>
                  </a:cubicBezTo>
                  <a:lnTo>
                    <a:pt x="1798" y="2073"/>
                  </a:lnTo>
                  <a:cubicBezTo>
                    <a:pt x="1786" y="2073"/>
                    <a:pt x="1786" y="2096"/>
                    <a:pt x="1762" y="2096"/>
                  </a:cubicBezTo>
                  <a:lnTo>
                    <a:pt x="1750" y="2096"/>
                  </a:lnTo>
                  <a:cubicBezTo>
                    <a:pt x="1738" y="2096"/>
                    <a:pt x="1738" y="2108"/>
                    <a:pt x="1727" y="2108"/>
                  </a:cubicBezTo>
                  <a:cubicBezTo>
                    <a:pt x="1703" y="2108"/>
                    <a:pt x="1691" y="2120"/>
                    <a:pt x="1691" y="2120"/>
                  </a:cubicBezTo>
                  <a:lnTo>
                    <a:pt x="1679" y="2120"/>
                  </a:lnTo>
                  <a:cubicBezTo>
                    <a:pt x="1667" y="2120"/>
                    <a:pt x="1667" y="2120"/>
                    <a:pt x="1643" y="2144"/>
                  </a:cubicBezTo>
                  <a:lnTo>
                    <a:pt x="1631" y="2144"/>
                  </a:lnTo>
                  <a:cubicBezTo>
                    <a:pt x="1619" y="2144"/>
                    <a:pt x="1608" y="2156"/>
                    <a:pt x="1608" y="2156"/>
                  </a:cubicBezTo>
                  <a:cubicBezTo>
                    <a:pt x="1584" y="2156"/>
                    <a:pt x="1572" y="2156"/>
                    <a:pt x="1560" y="2168"/>
                  </a:cubicBezTo>
                  <a:lnTo>
                    <a:pt x="1072" y="2168"/>
                  </a:lnTo>
                  <a:cubicBezTo>
                    <a:pt x="1048" y="2168"/>
                    <a:pt x="1036" y="2168"/>
                    <a:pt x="1024" y="2156"/>
                  </a:cubicBezTo>
                  <a:cubicBezTo>
                    <a:pt x="1012" y="2156"/>
                    <a:pt x="988" y="2144"/>
                    <a:pt x="988" y="2144"/>
                  </a:cubicBezTo>
                  <a:lnTo>
                    <a:pt x="976" y="2144"/>
                  </a:lnTo>
                  <a:cubicBezTo>
                    <a:pt x="951" y="2133"/>
                    <a:pt x="925" y="2127"/>
                    <a:pt x="899" y="2127"/>
                  </a:cubicBezTo>
                  <a:cubicBezTo>
                    <a:pt x="817" y="2127"/>
                    <a:pt x="742" y="2181"/>
                    <a:pt x="715" y="2263"/>
                  </a:cubicBezTo>
                  <a:cubicBezTo>
                    <a:pt x="667" y="2358"/>
                    <a:pt x="726" y="2501"/>
                    <a:pt x="834" y="2525"/>
                  </a:cubicBezTo>
                  <a:lnTo>
                    <a:pt x="846" y="2525"/>
                  </a:lnTo>
                  <a:cubicBezTo>
                    <a:pt x="857" y="2525"/>
                    <a:pt x="869" y="2537"/>
                    <a:pt x="905" y="2537"/>
                  </a:cubicBezTo>
                  <a:cubicBezTo>
                    <a:pt x="917" y="2537"/>
                    <a:pt x="929" y="2561"/>
                    <a:pt x="965" y="2561"/>
                  </a:cubicBezTo>
                  <a:lnTo>
                    <a:pt x="976" y="2561"/>
                  </a:lnTo>
                  <a:cubicBezTo>
                    <a:pt x="988" y="2561"/>
                    <a:pt x="1012" y="2561"/>
                    <a:pt x="1024" y="2573"/>
                  </a:cubicBezTo>
                  <a:lnTo>
                    <a:pt x="1036" y="2573"/>
                  </a:lnTo>
                  <a:cubicBezTo>
                    <a:pt x="1048" y="2573"/>
                    <a:pt x="1072" y="2573"/>
                    <a:pt x="1096" y="2584"/>
                  </a:cubicBezTo>
                  <a:cubicBezTo>
                    <a:pt x="1107" y="2584"/>
                    <a:pt x="1143" y="2584"/>
                    <a:pt x="1155" y="2596"/>
                  </a:cubicBezTo>
                  <a:lnTo>
                    <a:pt x="1429" y="2596"/>
                  </a:lnTo>
                  <a:cubicBezTo>
                    <a:pt x="1441" y="2596"/>
                    <a:pt x="1465" y="2596"/>
                    <a:pt x="1488" y="2584"/>
                  </a:cubicBezTo>
                  <a:cubicBezTo>
                    <a:pt x="1500" y="2584"/>
                    <a:pt x="1524" y="2584"/>
                    <a:pt x="1548" y="2573"/>
                  </a:cubicBezTo>
                  <a:lnTo>
                    <a:pt x="1560" y="2573"/>
                  </a:lnTo>
                  <a:cubicBezTo>
                    <a:pt x="1572" y="2573"/>
                    <a:pt x="1584" y="2573"/>
                    <a:pt x="1608" y="2561"/>
                  </a:cubicBezTo>
                  <a:lnTo>
                    <a:pt x="1619" y="2561"/>
                  </a:lnTo>
                  <a:cubicBezTo>
                    <a:pt x="1631" y="2561"/>
                    <a:pt x="1643" y="2537"/>
                    <a:pt x="1679" y="2537"/>
                  </a:cubicBezTo>
                  <a:cubicBezTo>
                    <a:pt x="1691" y="2537"/>
                    <a:pt x="1703" y="2525"/>
                    <a:pt x="1738" y="2525"/>
                  </a:cubicBezTo>
                  <a:lnTo>
                    <a:pt x="1750" y="2525"/>
                  </a:lnTo>
                  <a:cubicBezTo>
                    <a:pt x="1762" y="2525"/>
                    <a:pt x="1786" y="2513"/>
                    <a:pt x="1798" y="2513"/>
                  </a:cubicBezTo>
                  <a:lnTo>
                    <a:pt x="1810" y="2513"/>
                  </a:lnTo>
                  <a:cubicBezTo>
                    <a:pt x="1822" y="2513"/>
                    <a:pt x="1846" y="2489"/>
                    <a:pt x="1858" y="2477"/>
                  </a:cubicBezTo>
                  <a:cubicBezTo>
                    <a:pt x="1869" y="2465"/>
                    <a:pt x="1881" y="2465"/>
                    <a:pt x="1905" y="2454"/>
                  </a:cubicBezTo>
                  <a:lnTo>
                    <a:pt x="1917" y="2430"/>
                  </a:lnTo>
                  <a:cubicBezTo>
                    <a:pt x="1929" y="2430"/>
                    <a:pt x="1941" y="2418"/>
                    <a:pt x="1941" y="2418"/>
                  </a:cubicBezTo>
                  <a:lnTo>
                    <a:pt x="1965" y="2406"/>
                  </a:lnTo>
                  <a:cubicBezTo>
                    <a:pt x="1977" y="2394"/>
                    <a:pt x="1989" y="2394"/>
                    <a:pt x="2000" y="2370"/>
                  </a:cubicBezTo>
                  <a:cubicBezTo>
                    <a:pt x="2381" y="2120"/>
                    <a:pt x="2584" y="1715"/>
                    <a:pt x="2584" y="1275"/>
                  </a:cubicBezTo>
                  <a:cubicBezTo>
                    <a:pt x="2643" y="596"/>
                    <a:pt x="2048" y="1"/>
                    <a:pt x="1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38"/>
          <p:cNvSpPr/>
          <p:nvPr/>
        </p:nvSpPr>
        <p:spPr>
          <a:xfrm>
            <a:off x="6487620" y="1896024"/>
            <a:ext cx="345674" cy="346056"/>
          </a:xfrm>
          <a:custGeom>
            <a:avLst/>
            <a:gdLst/>
            <a:ahLst/>
            <a:cxnLst/>
            <a:rect l="l" t="t" r="r" b="b"/>
            <a:pathLst>
              <a:path w="10860" h="10872" extrusionOk="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38"/>
          <p:cNvGrpSpPr/>
          <p:nvPr/>
        </p:nvGrpSpPr>
        <p:grpSpPr>
          <a:xfrm>
            <a:off x="7931072" y="1870140"/>
            <a:ext cx="385852" cy="397801"/>
            <a:chOff x="3303268" y="3817349"/>
            <a:chExt cx="346056" cy="345674"/>
          </a:xfrm>
        </p:grpSpPr>
        <p:sp>
          <p:nvSpPr>
            <p:cNvPr id="494" name="Google Shape;494;p38"/>
            <p:cNvSpPr/>
            <p:nvPr/>
          </p:nvSpPr>
          <p:spPr>
            <a:xfrm>
              <a:off x="3303268" y="3817349"/>
              <a:ext cx="346056" cy="345674"/>
            </a:xfrm>
            <a:custGeom>
              <a:avLst/>
              <a:gdLst/>
              <a:ahLst/>
              <a:cxnLst/>
              <a:rect l="l" t="t" r="r" b="b"/>
              <a:pathLst>
                <a:path w="10872" h="10860" extrusionOk="0">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8"/>
            <p:cNvSpPr/>
            <p:nvPr/>
          </p:nvSpPr>
          <p:spPr>
            <a:xfrm>
              <a:off x="3368074" y="3882537"/>
              <a:ext cx="215298" cy="215298"/>
            </a:xfrm>
            <a:custGeom>
              <a:avLst/>
              <a:gdLst/>
              <a:ahLst/>
              <a:cxnLst/>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8"/>
            <p:cNvSpPr/>
            <p:nvPr/>
          </p:nvSpPr>
          <p:spPr>
            <a:xfrm>
              <a:off x="3418143" y="3933656"/>
              <a:ext cx="114811" cy="112742"/>
            </a:xfrm>
            <a:custGeom>
              <a:avLst/>
              <a:gdLst/>
              <a:ahLst/>
              <a:cxnLst/>
              <a:rect l="l" t="t" r="r" b="b"/>
              <a:pathLst>
                <a:path w="3607" h="3542" extrusionOk="0">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8"/>
            <p:cNvSpPr/>
            <p:nvPr/>
          </p:nvSpPr>
          <p:spPr>
            <a:xfrm>
              <a:off x="3519298" y="3910197"/>
              <a:ext cx="29570" cy="29220"/>
            </a:xfrm>
            <a:custGeom>
              <a:avLst/>
              <a:gdLst/>
              <a:ahLst/>
              <a:cxnLst/>
              <a:rect l="l" t="t" r="r" b="b"/>
              <a:pathLst>
                <a:path w="929" h="918" extrusionOk="0">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 name="Google Shape;498;p38"/>
          <p:cNvGrpSpPr/>
          <p:nvPr/>
        </p:nvGrpSpPr>
        <p:grpSpPr>
          <a:xfrm>
            <a:off x="7189267" y="1870140"/>
            <a:ext cx="385840" cy="397801"/>
            <a:chOff x="5549861" y="3817349"/>
            <a:chExt cx="345642" cy="345674"/>
          </a:xfrm>
        </p:grpSpPr>
        <p:sp>
          <p:nvSpPr>
            <p:cNvPr id="499" name="Google Shape;499;p38"/>
            <p:cNvSpPr/>
            <p:nvPr/>
          </p:nvSpPr>
          <p:spPr>
            <a:xfrm>
              <a:off x="5549861" y="3817349"/>
              <a:ext cx="345642" cy="345674"/>
            </a:xfrm>
            <a:custGeom>
              <a:avLst/>
              <a:gdLst/>
              <a:ahLst/>
              <a:cxnLst/>
              <a:rect l="l" t="t" r="r" b="b"/>
              <a:pathLst>
                <a:path w="10859" h="10860" extrusionOk="0">
                  <a:moveTo>
                    <a:pt x="5429" y="334"/>
                  </a:moveTo>
                  <a:cubicBezTo>
                    <a:pt x="8239" y="334"/>
                    <a:pt x="10513" y="2608"/>
                    <a:pt x="10513" y="5430"/>
                  </a:cubicBezTo>
                  <a:cubicBezTo>
                    <a:pt x="10513" y="8240"/>
                    <a:pt x="8227" y="10514"/>
                    <a:pt x="5429" y="10514"/>
                  </a:cubicBezTo>
                  <a:cubicBezTo>
                    <a:pt x="2619" y="10514"/>
                    <a:pt x="333" y="8240"/>
                    <a:pt x="333" y="5430"/>
                  </a:cubicBezTo>
                  <a:cubicBezTo>
                    <a:pt x="333" y="2608"/>
                    <a:pt x="2619" y="334"/>
                    <a:pt x="5429" y="334"/>
                  </a:cubicBezTo>
                  <a:close/>
                  <a:moveTo>
                    <a:pt x="5429" y="1"/>
                  </a:moveTo>
                  <a:cubicBezTo>
                    <a:pt x="3989" y="1"/>
                    <a:pt x="2619" y="560"/>
                    <a:pt x="1584" y="1584"/>
                  </a:cubicBezTo>
                  <a:cubicBezTo>
                    <a:pt x="560" y="2620"/>
                    <a:pt x="0" y="3989"/>
                    <a:pt x="0" y="5430"/>
                  </a:cubicBezTo>
                  <a:cubicBezTo>
                    <a:pt x="0" y="6871"/>
                    <a:pt x="560" y="8240"/>
                    <a:pt x="1584" y="9264"/>
                  </a:cubicBezTo>
                  <a:cubicBezTo>
                    <a:pt x="2619" y="10300"/>
                    <a:pt x="3989" y="10859"/>
                    <a:pt x="5429" y="10859"/>
                  </a:cubicBezTo>
                  <a:cubicBezTo>
                    <a:pt x="6870" y="10859"/>
                    <a:pt x="8239" y="10300"/>
                    <a:pt x="9263" y="9264"/>
                  </a:cubicBezTo>
                  <a:cubicBezTo>
                    <a:pt x="10299" y="8240"/>
                    <a:pt x="10859" y="6871"/>
                    <a:pt x="10859" y="5430"/>
                  </a:cubicBezTo>
                  <a:cubicBezTo>
                    <a:pt x="10859" y="3989"/>
                    <a:pt x="10299" y="2620"/>
                    <a:pt x="9263" y="1584"/>
                  </a:cubicBezTo>
                  <a:cubicBezTo>
                    <a:pt x="8239" y="560"/>
                    <a:pt x="6870" y="1"/>
                    <a:pt x="54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8"/>
            <p:cNvSpPr/>
            <p:nvPr/>
          </p:nvSpPr>
          <p:spPr>
            <a:xfrm>
              <a:off x="5590763" y="3890208"/>
              <a:ext cx="262661" cy="200052"/>
            </a:xfrm>
            <a:custGeom>
              <a:avLst/>
              <a:gdLst/>
              <a:ahLst/>
              <a:cxnLst/>
              <a:rect l="l" t="t" r="r" b="b"/>
              <a:pathLst>
                <a:path w="8252" h="6285" extrusionOk="0">
                  <a:moveTo>
                    <a:pt x="4123" y="1"/>
                  </a:moveTo>
                  <a:cubicBezTo>
                    <a:pt x="3010" y="1"/>
                    <a:pt x="1900" y="63"/>
                    <a:pt x="799" y="188"/>
                  </a:cubicBezTo>
                  <a:cubicBezTo>
                    <a:pt x="513" y="224"/>
                    <a:pt x="287" y="450"/>
                    <a:pt x="239" y="712"/>
                  </a:cubicBezTo>
                  <a:cubicBezTo>
                    <a:pt x="1" y="2319"/>
                    <a:pt x="1" y="3963"/>
                    <a:pt x="239" y="5570"/>
                  </a:cubicBezTo>
                  <a:cubicBezTo>
                    <a:pt x="287" y="5844"/>
                    <a:pt x="513" y="6058"/>
                    <a:pt x="799" y="6082"/>
                  </a:cubicBezTo>
                  <a:cubicBezTo>
                    <a:pt x="1894" y="6201"/>
                    <a:pt x="3013" y="6284"/>
                    <a:pt x="4132" y="6284"/>
                  </a:cubicBezTo>
                  <a:cubicBezTo>
                    <a:pt x="4609" y="6284"/>
                    <a:pt x="5085" y="6260"/>
                    <a:pt x="5561" y="6249"/>
                  </a:cubicBezTo>
                  <a:cubicBezTo>
                    <a:pt x="5644" y="6249"/>
                    <a:pt x="5716" y="6177"/>
                    <a:pt x="5716" y="6070"/>
                  </a:cubicBezTo>
                  <a:cubicBezTo>
                    <a:pt x="5716" y="5963"/>
                    <a:pt x="5633" y="5891"/>
                    <a:pt x="5537" y="5891"/>
                  </a:cubicBezTo>
                  <a:cubicBezTo>
                    <a:pt x="5051" y="5914"/>
                    <a:pt x="4564" y="5925"/>
                    <a:pt x="4076" y="5925"/>
                  </a:cubicBezTo>
                  <a:cubicBezTo>
                    <a:pt x="2998" y="5925"/>
                    <a:pt x="1916" y="5868"/>
                    <a:pt x="834" y="5737"/>
                  </a:cubicBezTo>
                  <a:cubicBezTo>
                    <a:pt x="715" y="5725"/>
                    <a:pt x="620" y="5641"/>
                    <a:pt x="596" y="5498"/>
                  </a:cubicBezTo>
                  <a:cubicBezTo>
                    <a:pt x="382" y="3927"/>
                    <a:pt x="382" y="2319"/>
                    <a:pt x="596" y="736"/>
                  </a:cubicBezTo>
                  <a:cubicBezTo>
                    <a:pt x="620" y="617"/>
                    <a:pt x="715" y="522"/>
                    <a:pt x="834" y="498"/>
                  </a:cubicBezTo>
                  <a:cubicBezTo>
                    <a:pt x="1942" y="379"/>
                    <a:pt x="3037" y="319"/>
                    <a:pt x="4144" y="319"/>
                  </a:cubicBezTo>
                  <a:cubicBezTo>
                    <a:pt x="5240" y="319"/>
                    <a:pt x="6347" y="379"/>
                    <a:pt x="7442" y="498"/>
                  </a:cubicBezTo>
                  <a:cubicBezTo>
                    <a:pt x="7561" y="522"/>
                    <a:pt x="7669" y="605"/>
                    <a:pt x="7680" y="736"/>
                  </a:cubicBezTo>
                  <a:cubicBezTo>
                    <a:pt x="7907" y="2319"/>
                    <a:pt x="7907" y="3927"/>
                    <a:pt x="7680" y="5498"/>
                  </a:cubicBezTo>
                  <a:cubicBezTo>
                    <a:pt x="7669" y="5617"/>
                    <a:pt x="7561" y="5725"/>
                    <a:pt x="7442" y="5737"/>
                  </a:cubicBezTo>
                  <a:cubicBezTo>
                    <a:pt x="7085" y="5784"/>
                    <a:pt x="6752" y="5820"/>
                    <a:pt x="6395" y="5844"/>
                  </a:cubicBezTo>
                  <a:cubicBezTo>
                    <a:pt x="6299" y="5844"/>
                    <a:pt x="6228" y="5927"/>
                    <a:pt x="6228" y="6010"/>
                  </a:cubicBezTo>
                  <a:cubicBezTo>
                    <a:pt x="6228" y="6110"/>
                    <a:pt x="6299" y="6178"/>
                    <a:pt x="6386" y="6178"/>
                  </a:cubicBezTo>
                  <a:cubicBezTo>
                    <a:pt x="6393" y="6178"/>
                    <a:pt x="6399" y="6178"/>
                    <a:pt x="6406" y="6177"/>
                  </a:cubicBezTo>
                  <a:cubicBezTo>
                    <a:pt x="6764" y="6141"/>
                    <a:pt x="7121" y="6118"/>
                    <a:pt x="7478" y="6070"/>
                  </a:cubicBezTo>
                  <a:cubicBezTo>
                    <a:pt x="7764" y="6034"/>
                    <a:pt x="7978" y="5820"/>
                    <a:pt x="8026" y="5546"/>
                  </a:cubicBezTo>
                  <a:cubicBezTo>
                    <a:pt x="8252" y="3963"/>
                    <a:pt x="8252" y="2319"/>
                    <a:pt x="8014" y="712"/>
                  </a:cubicBezTo>
                  <a:cubicBezTo>
                    <a:pt x="7966" y="426"/>
                    <a:pt x="7740" y="224"/>
                    <a:pt x="7466" y="188"/>
                  </a:cubicBezTo>
                  <a:cubicBezTo>
                    <a:pt x="6353" y="63"/>
                    <a:pt x="5237" y="1"/>
                    <a:pt x="4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8"/>
            <p:cNvSpPr/>
            <p:nvPr/>
          </p:nvSpPr>
          <p:spPr>
            <a:xfrm>
              <a:off x="5680587" y="3935024"/>
              <a:ext cx="105389" cy="110514"/>
            </a:xfrm>
            <a:custGeom>
              <a:avLst/>
              <a:gdLst/>
              <a:ahLst/>
              <a:cxnLst/>
              <a:rect l="l" t="t" r="r" b="b"/>
              <a:pathLst>
                <a:path w="3311" h="3472" extrusionOk="0">
                  <a:moveTo>
                    <a:pt x="334" y="447"/>
                  </a:moveTo>
                  <a:lnTo>
                    <a:pt x="2763" y="1733"/>
                  </a:lnTo>
                  <a:lnTo>
                    <a:pt x="334" y="3007"/>
                  </a:lnTo>
                  <a:lnTo>
                    <a:pt x="334" y="447"/>
                  </a:lnTo>
                  <a:close/>
                  <a:moveTo>
                    <a:pt x="163" y="1"/>
                  </a:moveTo>
                  <a:cubicBezTo>
                    <a:pt x="135" y="1"/>
                    <a:pt x="108" y="7"/>
                    <a:pt x="84" y="18"/>
                  </a:cubicBezTo>
                  <a:cubicBezTo>
                    <a:pt x="36" y="54"/>
                    <a:pt x="1" y="114"/>
                    <a:pt x="1" y="173"/>
                  </a:cubicBezTo>
                  <a:lnTo>
                    <a:pt x="1" y="3293"/>
                  </a:lnTo>
                  <a:cubicBezTo>
                    <a:pt x="1" y="3352"/>
                    <a:pt x="24" y="3412"/>
                    <a:pt x="84" y="3447"/>
                  </a:cubicBezTo>
                  <a:cubicBezTo>
                    <a:pt x="120" y="3459"/>
                    <a:pt x="144" y="3471"/>
                    <a:pt x="179" y="3471"/>
                  </a:cubicBezTo>
                  <a:cubicBezTo>
                    <a:pt x="203" y="3471"/>
                    <a:pt x="239" y="3471"/>
                    <a:pt x="251" y="3459"/>
                  </a:cubicBezTo>
                  <a:lnTo>
                    <a:pt x="3227" y="1900"/>
                  </a:lnTo>
                  <a:cubicBezTo>
                    <a:pt x="3287" y="1864"/>
                    <a:pt x="3311" y="1804"/>
                    <a:pt x="3311" y="1745"/>
                  </a:cubicBezTo>
                  <a:cubicBezTo>
                    <a:pt x="3311" y="1673"/>
                    <a:pt x="3287" y="1614"/>
                    <a:pt x="3227" y="1578"/>
                  </a:cubicBezTo>
                  <a:lnTo>
                    <a:pt x="251" y="18"/>
                  </a:lnTo>
                  <a:cubicBezTo>
                    <a:pt x="221" y="7"/>
                    <a:pt x="191" y="1"/>
                    <a:pt x="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2" name="Google Shape;502;p3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3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strategic decision</a:t>
            </a:r>
            <a:endParaRPr/>
          </a:p>
        </p:txBody>
      </p:sp>
      <p:sp>
        <p:nvSpPr>
          <p:cNvPr id="508" name="Google Shape;508;p39"/>
          <p:cNvSpPr/>
          <p:nvPr/>
        </p:nvSpPr>
        <p:spPr>
          <a:xfrm>
            <a:off x="311525" y="2023200"/>
            <a:ext cx="2053800" cy="1632300"/>
          </a:xfrm>
          <a:prstGeom prst="roundRect">
            <a:avLst>
              <a:gd name="adj" fmla="val 16667"/>
            </a:avLst>
          </a:prstGeom>
          <a:solidFill>
            <a:schemeClr val="accent1"/>
          </a:solidFill>
          <a:ln w="28575" cap="flat" cmpd="sng">
            <a:solidFill>
              <a:srgbClr val="3F45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3F4536"/>
              </a:solidFill>
              <a:latin typeface="DM Sans ExtraBold"/>
              <a:ea typeface="DM Sans ExtraBold"/>
              <a:cs typeface="DM Sans ExtraBold"/>
              <a:sym typeface="DM Sans ExtraBold"/>
            </a:endParaRPr>
          </a:p>
          <a:p>
            <a:pPr marL="0" lvl="0" indent="0" algn="ctr" rtl="0">
              <a:spcBef>
                <a:spcPts val="0"/>
              </a:spcBef>
              <a:spcAft>
                <a:spcPts val="0"/>
              </a:spcAft>
              <a:buNone/>
            </a:pPr>
            <a:r>
              <a:rPr lang="en" sz="1600">
                <a:solidFill>
                  <a:schemeClr val="dk1"/>
                </a:solidFill>
                <a:latin typeface="DM Sans ExtraBold"/>
                <a:ea typeface="DM Sans ExtraBold"/>
                <a:cs typeface="DM Sans ExtraBold"/>
                <a:sym typeface="DM Sans ExtraBold"/>
              </a:rPr>
              <a:t>STC Goals</a:t>
            </a:r>
            <a:endParaRPr sz="1600">
              <a:solidFill>
                <a:schemeClr val="dk1"/>
              </a:solidFill>
              <a:latin typeface="DM Sans ExtraBold"/>
              <a:ea typeface="DM Sans ExtraBold"/>
              <a:cs typeface="DM Sans ExtraBold"/>
              <a:sym typeface="DM Sans ExtraBold"/>
            </a:endParaRPr>
          </a:p>
          <a:p>
            <a:pPr marL="0" lvl="0" indent="0" algn="ctr" rtl="0">
              <a:spcBef>
                <a:spcPts val="0"/>
              </a:spcBef>
              <a:spcAft>
                <a:spcPts val="0"/>
              </a:spcAft>
              <a:buNone/>
            </a:pPr>
            <a:endParaRPr sz="1600">
              <a:solidFill>
                <a:schemeClr val="dk1"/>
              </a:solidFill>
              <a:latin typeface="DM Sans ExtraBold"/>
              <a:ea typeface="DM Sans ExtraBold"/>
              <a:cs typeface="DM Sans ExtraBold"/>
              <a:sym typeface="DM Sans ExtraBold"/>
            </a:endParaRPr>
          </a:p>
          <a:p>
            <a:pPr marL="0" lvl="0" indent="0" algn="ctr" rtl="0">
              <a:spcBef>
                <a:spcPts val="0"/>
              </a:spcBef>
              <a:spcAft>
                <a:spcPts val="0"/>
              </a:spcAft>
              <a:buNone/>
            </a:pPr>
            <a:r>
              <a:rPr lang="en">
                <a:solidFill>
                  <a:schemeClr val="dk1"/>
                </a:solidFill>
                <a:latin typeface="DM Sans"/>
                <a:ea typeface="DM Sans"/>
                <a:cs typeface="DM Sans"/>
                <a:sym typeface="DM Sans"/>
              </a:rPr>
              <a:t>Employee Interviews</a:t>
            </a:r>
            <a:endParaRPr>
              <a:solidFill>
                <a:schemeClr val="dk1"/>
              </a:solidFill>
              <a:latin typeface="DM Sans"/>
              <a:ea typeface="DM Sans"/>
              <a:cs typeface="DM Sans"/>
              <a:sym typeface="DM Sans"/>
            </a:endParaRPr>
          </a:p>
        </p:txBody>
      </p:sp>
      <p:pic>
        <p:nvPicPr>
          <p:cNvPr id="509" name="Google Shape;509;p39"/>
          <p:cNvPicPr preferRelativeResize="0"/>
          <p:nvPr/>
        </p:nvPicPr>
        <p:blipFill rotWithShape="1">
          <a:blip r:embed="rId3">
            <a:alphaModFix/>
          </a:blip>
          <a:srcRect l="59" r="49"/>
          <a:stretch/>
        </p:blipFill>
        <p:spPr>
          <a:xfrm>
            <a:off x="1197609" y="2199401"/>
            <a:ext cx="281630" cy="319199"/>
          </a:xfrm>
          <a:prstGeom prst="rect">
            <a:avLst/>
          </a:prstGeom>
          <a:noFill/>
          <a:ln>
            <a:noFill/>
          </a:ln>
        </p:spPr>
      </p:pic>
      <p:grpSp>
        <p:nvGrpSpPr>
          <p:cNvPr id="510" name="Google Shape;510;p39"/>
          <p:cNvGrpSpPr/>
          <p:nvPr/>
        </p:nvGrpSpPr>
        <p:grpSpPr>
          <a:xfrm>
            <a:off x="2365331" y="1790961"/>
            <a:ext cx="1169466" cy="2096289"/>
            <a:chOff x="5389125" y="3561383"/>
            <a:chExt cx="1984500" cy="3933000"/>
          </a:xfrm>
        </p:grpSpPr>
        <p:cxnSp>
          <p:nvCxnSpPr>
            <p:cNvPr id="511" name="Google Shape;511;p39"/>
            <p:cNvCxnSpPr/>
            <p:nvPr/>
          </p:nvCxnSpPr>
          <p:spPr>
            <a:xfrm rot="10800000" flipH="1">
              <a:off x="5389125" y="3561383"/>
              <a:ext cx="1984500" cy="1966500"/>
            </a:xfrm>
            <a:prstGeom prst="bentConnector3">
              <a:avLst>
                <a:gd name="adj1" fmla="val 50000"/>
              </a:avLst>
            </a:prstGeom>
            <a:noFill/>
            <a:ln w="38100" cap="flat" cmpd="sng">
              <a:solidFill>
                <a:srgbClr val="CFD8DC"/>
              </a:solidFill>
              <a:prstDash val="dash"/>
              <a:round/>
              <a:headEnd type="none" w="med" len="med"/>
              <a:tailEnd type="triangle" w="med" len="med"/>
            </a:ln>
          </p:spPr>
        </p:cxnSp>
        <p:cxnSp>
          <p:nvCxnSpPr>
            <p:cNvPr id="512" name="Google Shape;512;p39"/>
            <p:cNvCxnSpPr/>
            <p:nvPr/>
          </p:nvCxnSpPr>
          <p:spPr>
            <a:xfrm>
              <a:off x="5389125" y="5527883"/>
              <a:ext cx="1984500" cy="1966500"/>
            </a:xfrm>
            <a:prstGeom prst="bentConnector3">
              <a:avLst>
                <a:gd name="adj1" fmla="val 50000"/>
              </a:avLst>
            </a:prstGeom>
            <a:noFill/>
            <a:ln w="38100" cap="flat" cmpd="sng">
              <a:solidFill>
                <a:srgbClr val="CFD8DC"/>
              </a:solidFill>
              <a:prstDash val="dash"/>
              <a:round/>
              <a:headEnd type="none" w="med" len="med"/>
              <a:tailEnd type="triangle" w="med" len="med"/>
            </a:ln>
          </p:spPr>
        </p:cxnSp>
      </p:grpSp>
      <p:sp>
        <p:nvSpPr>
          <p:cNvPr id="513" name="Google Shape;513;p39"/>
          <p:cNvSpPr/>
          <p:nvPr/>
        </p:nvSpPr>
        <p:spPr>
          <a:xfrm>
            <a:off x="3534776" y="1285125"/>
            <a:ext cx="1859700" cy="1036200"/>
          </a:xfrm>
          <a:prstGeom prst="roundRect">
            <a:avLst>
              <a:gd name="adj" fmla="val 16667"/>
            </a:avLst>
          </a:prstGeom>
          <a:solidFill>
            <a:schemeClr val="accent1"/>
          </a:solidFill>
          <a:ln w="28575" cap="flat" cmpd="sng">
            <a:solidFill>
              <a:srgbClr val="3F453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a:solidFill>
                <a:srgbClr val="3F4536"/>
              </a:solidFill>
              <a:latin typeface="DM Sans ExtraBold"/>
              <a:ea typeface="DM Sans ExtraBold"/>
              <a:cs typeface="DM Sans ExtraBold"/>
              <a:sym typeface="DM Sans ExtraBold"/>
            </a:endParaRPr>
          </a:p>
          <a:p>
            <a:pPr marL="0" lvl="0" indent="0" algn="ctr" rtl="0">
              <a:spcBef>
                <a:spcPts val="0"/>
              </a:spcBef>
              <a:spcAft>
                <a:spcPts val="0"/>
              </a:spcAft>
              <a:buNone/>
            </a:pPr>
            <a:r>
              <a:rPr lang="en" sz="1600">
                <a:solidFill>
                  <a:schemeClr val="dk1"/>
                </a:solidFill>
                <a:latin typeface="DM Sans ExtraBold"/>
                <a:ea typeface="DM Sans ExtraBold"/>
                <a:cs typeface="DM Sans ExtraBold"/>
                <a:sym typeface="DM Sans ExtraBold"/>
              </a:rPr>
              <a:t>Existing Solutions</a:t>
            </a:r>
            <a:endParaRPr sz="1600">
              <a:solidFill>
                <a:schemeClr val="dk1"/>
              </a:solidFill>
              <a:latin typeface="DM Sans ExtraBold"/>
              <a:ea typeface="DM Sans ExtraBold"/>
              <a:cs typeface="DM Sans ExtraBold"/>
              <a:sym typeface="DM Sans ExtraBold"/>
            </a:endParaRPr>
          </a:p>
        </p:txBody>
      </p:sp>
      <p:pic>
        <p:nvPicPr>
          <p:cNvPr id="514" name="Google Shape;514;p39"/>
          <p:cNvPicPr preferRelativeResize="0"/>
          <p:nvPr/>
        </p:nvPicPr>
        <p:blipFill rotWithShape="1">
          <a:blip r:embed="rId4">
            <a:alphaModFix/>
          </a:blip>
          <a:srcRect t="39" b="39"/>
          <a:stretch/>
        </p:blipFill>
        <p:spPr>
          <a:xfrm>
            <a:off x="4288723" y="1340475"/>
            <a:ext cx="351792" cy="343250"/>
          </a:xfrm>
          <a:prstGeom prst="rect">
            <a:avLst/>
          </a:prstGeom>
          <a:noFill/>
          <a:ln>
            <a:noFill/>
          </a:ln>
        </p:spPr>
      </p:pic>
      <p:grpSp>
        <p:nvGrpSpPr>
          <p:cNvPr id="515" name="Google Shape;515;p39"/>
          <p:cNvGrpSpPr/>
          <p:nvPr/>
        </p:nvGrpSpPr>
        <p:grpSpPr>
          <a:xfrm>
            <a:off x="5394452" y="1737830"/>
            <a:ext cx="1407407" cy="2149530"/>
            <a:chOff x="10914300" y="3561250"/>
            <a:chExt cx="1984500" cy="3933267"/>
          </a:xfrm>
        </p:grpSpPr>
        <p:cxnSp>
          <p:nvCxnSpPr>
            <p:cNvPr id="516" name="Google Shape;516;p39"/>
            <p:cNvCxnSpPr/>
            <p:nvPr/>
          </p:nvCxnSpPr>
          <p:spPr>
            <a:xfrm>
              <a:off x="10914300" y="3561250"/>
              <a:ext cx="1984500" cy="1966500"/>
            </a:xfrm>
            <a:prstGeom prst="bentConnector3">
              <a:avLst>
                <a:gd name="adj1" fmla="val 50000"/>
              </a:avLst>
            </a:prstGeom>
            <a:noFill/>
            <a:ln w="38100" cap="flat" cmpd="sng">
              <a:solidFill>
                <a:srgbClr val="CFD8DC"/>
              </a:solidFill>
              <a:prstDash val="solid"/>
              <a:round/>
              <a:headEnd type="none" w="med" len="med"/>
              <a:tailEnd type="triangle" w="med" len="med"/>
            </a:ln>
          </p:spPr>
        </p:cxnSp>
        <p:cxnSp>
          <p:nvCxnSpPr>
            <p:cNvPr id="517" name="Google Shape;517;p39"/>
            <p:cNvCxnSpPr/>
            <p:nvPr/>
          </p:nvCxnSpPr>
          <p:spPr>
            <a:xfrm rot="10800000" flipH="1">
              <a:off x="10914300" y="5528017"/>
              <a:ext cx="1984500" cy="1966500"/>
            </a:xfrm>
            <a:prstGeom prst="bentConnector3">
              <a:avLst>
                <a:gd name="adj1" fmla="val 50000"/>
              </a:avLst>
            </a:prstGeom>
            <a:noFill/>
            <a:ln w="38100" cap="flat" cmpd="sng">
              <a:solidFill>
                <a:srgbClr val="CFD8DC"/>
              </a:solidFill>
              <a:prstDash val="solid"/>
              <a:round/>
              <a:headEnd type="none" w="med" len="med"/>
              <a:tailEnd type="triangle" w="med" len="med"/>
            </a:ln>
          </p:spPr>
        </p:cxnSp>
      </p:grpSp>
      <p:sp>
        <p:nvSpPr>
          <p:cNvPr id="518" name="Google Shape;518;p39"/>
          <p:cNvSpPr/>
          <p:nvPr/>
        </p:nvSpPr>
        <p:spPr>
          <a:xfrm>
            <a:off x="3534776" y="3357392"/>
            <a:ext cx="1859700" cy="1036200"/>
          </a:xfrm>
          <a:prstGeom prst="roundRect">
            <a:avLst>
              <a:gd name="adj" fmla="val 16667"/>
            </a:avLst>
          </a:prstGeom>
          <a:solidFill>
            <a:schemeClr val="accent1"/>
          </a:solidFill>
          <a:ln w="28575" cap="flat" cmpd="sng">
            <a:solidFill>
              <a:srgbClr val="3F453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a:solidFill>
                <a:srgbClr val="3F4536"/>
              </a:solidFill>
              <a:latin typeface="DM Sans ExtraBold"/>
              <a:ea typeface="DM Sans ExtraBold"/>
              <a:cs typeface="DM Sans ExtraBold"/>
              <a:sym typeface="DM Sans ExtraBold"/>
            </a:endParaRPr>
          </a:p>
          <a:p>
            <a:pPr marL="0" lvl="0" indent="0" algn="ctr" rtl="0">
              <a:spcBef>
                <a:spcPts val="0"/>
              </a:spcBef>
              <a:spcAft>
                <a:spcPts val="0"/>
              </a:spcAft>
              <a:buNone/>
            </a:pPr>
            <a:r>
              <a:rPr lang="en" sz="1600">
                <a:solidFill>
                  <a:schemeClr val="dk1"/>
                </a:solidFill>
                <a:latin typeface="DM Sans ExtraBold"/>
                <a:ea typeface="DM Sans ExtraBold"/>
                <a:cs typeface="DM Sans ExtraBold"/>
                <a:sym typeface="DM Sans ExtraBold"/>
              </a:rPr>
              <a:t>Tailored Solution</a:t>
            </a:r>
            <a:endParaRPr sz="1600">
              <a:solidFill>
                <a:schemeClr val="dk1"/>
              </a:solidFill>
              <a:latin typeface="DM Sans ExtraBold"/>
              <a:ea typeface="DM Sans ExtraBold"/>
              <a:cs typeface="DM Sans ExtraBold"/>
              <a:sym typeface="DM Sans ExtraBold"/>
            </a:endParaRPr>
          </a:p>
        </p:txBody>
      </p:sp>
      <p:pic>
        <p:nvPicPr>
          <p:cNvPr id="519" name="Google Shape;519;p39"/>
          <p:cNvPicPr preferRelativeResize="0"/>
          <p:nvPr/>
        </p:nvPicPr>
        <p:blipFill rotWithShape="1">
          <a:blip r:embed="rId5">
            <a:alphaModFix/>
          </a:blip>
          <a:srcRect/>
          <a:stretch/>
        </p:blipFill>
        <p:spPr>
          <a:xfrm>
            <a:off x="4313370" y="3403800"/>
            <a:ext cx="327150" cy="327170"/>
          </a:xfrm>
          <a:prstGeom prst="rect">
            <a:avLst/>
          </a:prstGeom>
          <a:noFill/>
          <a:ln>
            <a:noFill/>
          </a:ln>
        </p:spPr>
      </p:pic>
      <p:sp>
        <p:nvSpPr>
          <p:cNvPr id="520" name="Google Shape;520;p39"/>
          <p:cNvSpPr/>
          <p:nvPr/>
        </p:nvSpPr>
        <p:spPr>
          <a:xfrm>
            <a:off x="6801975" y="2274900"/>
            <a:ext cx="2119800" cy="1128900"/>
          </a:xfrm>
          <a:prstGeom prst="roundRect">
            <a:avLst>
              <a:gd name="adj" fmla="val 16667"/>
            </a:avLst>
          </a:prstGeom>
          <a:solidFill>
            <a:schemeClr val="accent1"/>
          </a:solidFill>
          <a:ln w="28575" cap="flat" cmpd="sng">
            <a:solidFill>
              <a:srgbClr val="3F453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a:solidFill>
                <a:srgbClr val="3F4536"/>
              </a:solidFill>
              <a:latin typeface="DM Sans ExtraBold"/>
              <a:ea typeface="DM Sans ExtraBold"/>
              <a:cs typeface="DM Sans ExtraBold"/>
              <a:sym typeface="DM Sans ExtraBold"/>
            </a:endParaRPr>
          </a:p>
          <a:p>
            <a:pPr marL="0" lvl="0" indent="0" algn="ctr" rtl="0">
              <a:spcBef>
                <a:spcPts val="0"/>
              </a:spcBef>
              <a:spcAft>
                <a:spcPts val="0"/>
              </a:spcAft>
              <a:buNone/>
            </a:pPr>
            <a:r>
              <a:rPr lang="en" sz="1600">
                <a:solidFill>
                  <a:schemeClr val="dk1"/>
                </a:solidFill>
                <a:latin typeface="DM Sans ExtraBold"/>
                <a:ea typeface="DM Sans ExtraBold"/>
                <a:cs typeface="DM Sans ExtraBold"/>
                <a:sym typeface="DM Sans ExtraBold"/>
              </a:rPr>
              <a:t>Data Aggregator Prototype</a:t>
            </a:r>
            <a:endParaRPr sz="1600">
              <a:solidFill>
                <a:schemeClr val="dk1"/>
              </a:solidFill>
              <a:latin typeface="DM Sans ExtraBold"/>
              <a:ea typeface="DM Sans ExtraBold"/>
              <a:cs typeface="DM Sans ExtraBold"/>
              <a:sym typeface="DM Sans ExtraBold"/>
            </a:endParaRPr>
          </a:p>
        </p:txBody>
      </p:sp>
      <p:pic>
        <p:nvPicPr>
          <p:cNvPr id="521" name="Google Shape;521;p39"/>
          <p:cNvPicPr preferRelativeResize="0"/>
          <p:nvPr/>
        </p:nvPicPr>
        <p:blipFill rotWithShape="1">
          <a:blip r:embed="rId6">
            <a:alphaModFix/>
          </a:blip>
          <a:srcRect/>
          <a:stretch/>
        </p:blipFill>
        <p:spPr>
          <a:xfrm>
            <a:off x="7698294" y="2408175"/>
            <a:ext cx="327150" cy="327166"/>
          </a:xfrm>
          <a:prstGeom prst="rect">
            <a:avLst/>
          </a:prstGeom>
          <a:noFill/>
          <a:ln>
            <a:noFill/>
          </a:ln>
        </p:spPr>
      </p:pic>
      <p:grpSp>
        <p:nvGrpSpPr>
          <p:cNvPr id="522" name="Google Shape;522;p39"/>
          <p:cNvGrpSpPr/>
          <p:nvPr/>
        </p:nvGrpSpPr>
        <p:grpSpPr>
          <a:xfrm>
            <a:off x="5394465" y="2552993"/>
            <a:ext cx="590773" cy="572705"/>
            <a:chOff x="1396957" y="4287365"/>
            <a:chExt cx="301861" cy="332871"/>
          </a:xfrm>
        </p:grpSpPr>
        <p:sp>
          <p:nvSpPr>
            <p:cNvPr id="523" name="Google Shape;523;p39"/>
            <p:cNvSpPr/>
            <p:nvPr/>
          </p:nvSpPr>
          <p:spPr>
            <a:xfrm>
              <a:off x="1396957" y="4287365"/>
              <a:ext cx="301861" cy="332871"/>
            </a:xfrm>
            <a:custGeom>
              <a:avLst/>
              <a:gdLst/>
              <a:ahLst/>
              <a:cxnLst/>
              <a:rect l="l" t="t" r="r" b="b"/>
              <a:pathLst>
                <a:path w="9491" h="10466" extrusionOk="0">
                  <a:moveTo>
                    <a:pt x="751" y="2417"/>
                  </a:moveTo>
                  <a:lnTo>
                    <a:pt x="930" y="2619"/>
                  </a:lnTo>
                  <a:lnTo>
                    <a:pt x="513" y="2989"/>
                  </a:lnTo>
                  <a:lnTo>
                    <a:pt x="334" y="2786"/>
                  </a:lnTo>
                  <a:lnTo>
                    <a:pt x="751" y="2417"/>
                  </a:lnTo>
                  <a:close/>
                  <a:moveTo>
                    <a:pt x="1132" y="2834"/>
                  </a:moveTo>
                  <a:lnTo>
                    <a:pt x="3394" y="5346"/>
                  </a:lnTo>
                  <a:lnTo>
                    <a:pt x="3299" y="5429"/>
                  </a:lnTo>
                  <a:lnTo>
                    <a:pt x="1037" y="2917"/>
                  </a:lnTo>
                  <a:lnTo>
                    <a:pt x="1132" y="2834"/>
                  </a:lnTo>
                  <a:close/>
                  <a:moveTo>
                    <a:pt x="811" y="3131"/>
                  </a:moveTo>
                  <a:lnTo>
                    <a:pt x="3073" y="5644"/>
                  </a:lnTo>
                  <a:lnTo>
                    <a:pt x="2989" y="5727"/>
                  </a:lnTo>
                  <a:lnTo>
                    <a:pt x="727" y="3215"/>
                  </a:lnTo>
                  <a:lnTo>
                    <a:pt x="811" y="3131"/>
                  </a:lnTo>
                  <a:close/>
                  <a:moveTo>
                    <a:pt x="3478" y="5691"/>
                  </a:moveTo>
                  <a:lnTo>
                    <a:pt x="3597" y="5989"/>
                  </a:lnTo>
                  <a:lnTo>
                    <a:pt x="3299" y="5846"/>
                  </a:lnTo>
                  <a:lnTo>
                    <a:pt x="3478" y="5691"/>
                  </a:lnTo>
                  <a:close/>
                  <a:moveTo>
                    <a:pt x="3216" y="0"/>
                  </a:moveTo>
                  <a:cubicBezTo>
                    <a:pt x="3013" y="0"/>
                    <a:pt x="2858" y="167"/>
                    <a:pt x="2858" y="357"/>
                  </a:cubicBezTo>
                  <a:lnTo>
                    <a:pt x="2858" y="4286"/>
                  </a:lnTo>
                  <a:lnTo>
                    <a:pt x="977" y="2203"/>
                  </a:lnTo>
                  <a:cubicBezTo>
                    <a:pt x="918" y="2143"/>
                    <a:pt x="846" y="2119"/>
                    <a:pt x="775" y="2096"/>
                  </a:cubicBezTo>
                  <a:cubicBezTo>
                    <a:pt x="691" y="2096"/>
                    <a:pt x="608" y="2131"/>
                    <a:pt x="549" y="2167"/>
                  </a:cubicBezTo>
                  <a:lnTo>
                    <a:pt x="132" y="2548"/>
                  </a:lnTo>
                  <a:cubicBezTo>
                    <a:pt x="13" y="2667"/>
                    <a:pt x="1" y="2858"/>
                    <a:pt x="96" y="2977"/>
                  </a:cubicBezTo>
                  <a:lnTo>
                    <a:pt x="2751" y="5917"/>
                  </a:lnTo>
                  <a:cubicBezTo>
                    <a:pt x="2775" y="5953"/>
                    <a:pt x="2811" y="5977"/>
                    <a:pt x="2858" y="6001"/>
                  </a:cubicBezTo>
                  <a:lnTo>
                    <a:pt x="2858" y="8358"/>
                  </a:lnTo>
                  <a:lnTo>
                    <a:pt x="2263" y="8358"/>
                  </a:lnTo>
                  <a:cubicBezTo>
                    <a:pt x="2168" y="8358"/>
                    <a:pt x="2108" y="8442"/>
                    <a:pt x="2108" y="8513"/>
                  </a:cubicBezTo>
                  <a:cubicBezTo>
                    <a:pt x="2108" y="8596"/>
                    <a:pt x="2180" y="8656"/>
                    <a:pt x="2263" y="8656"/>
                  </a:cubicBezTo>
                  <a:lnTo>
                    <a:pt x="6502" y="8656"/>
                  </a:lnTo>
                  <a:cubicBezTo>
                    <a:pt x="6526" y="8656"/>
                    <a:pt x="6549" y="8692"/>
                    <a:pt x="6549" y="8704"/>
                  </a:cubicBezTo>
                  <a:lnTo>
                    <a:pt x="6549" y="9013"/>
                  </a:lnTo>
                  <a:cubicBezTo>
                    <a:pt x="6549" y="9477"/>
                    <a:pt x="6752" y="9882"/>
                    <a:pt x="7097" y="10144"/>
                  </a:cubicBezTo>
                  <a:lnTo>
                    <a:pt x="1644" y="10144"/>
                  </a:lnTo>
                  <a:cubicBezTo>
                    <a:pt x="1025" y="10144"/>
                    <a:pt x="513" y="9644"/>
                    <a:pt x="513" y="9013"/>
                  </a:cubicBezTo>
                  <a:lnTo>
                    <a:pt x="513" y="8704"/>
                  </a:lnTo>
                  <a:cubicBezTo>
                    <a:pt x="513" y="8680"/>
                    <a:pt x="549" y="8656"/>
                    <a:pt x="561" y="8656"/>
                  </a:cubicBezTo>
                  <a:lnTo>
                    <a:pt x="1573" y="8656"/>
                  </a:lnTo>
                  <a:cubicBezTo>
                    <a:pt x="1668" y="8656"/>
                    <a:pt x="1727" y="8584"/>
                    <a:pt x="1727" y="8513"/>
                  </a:cubicBezTo>
                  <a:cubicBezTo>
                    <a:pt x="1727" y="8418"/>
                    <a:pt x="1644" y="8358"/>
                    <a:pt x="1573" y="8358"/>
                  </a:cubicBezTo>
                  <a:lnTo>
                    <a:pt x="561" y="8358"/>
                  </a:lnTo>
                  <a:cubicBezTo>
                    <a:pt x="370" y="8358"/>
                    <a:pt x="203" y="8525"/>
                    <a:pt x="203" y="8715"/>
                  </a:cubicBezTo>
                  <a:lnTo>
                    <a:pt x="203" y="9037"/>
                  </a:lnTo>
                  <a:cubicBezTo>
                    <a:pt x="203" y="9823"/>
                    <a:pt x="846" y="10466"/>
                    <a:pt x="1632" y="10466"/>
                  </a:cubicBezTo>
                  <a:lnTo>
                    <a:pt x="8050" y="10466"/>
                  </a:lnTo>
                  <a:cubicBezTo>
                    <a:pt x="8835" y="10466"/>
                    <a:pt x="9478" y="9823"/>
                    <a:pt x="9478" y="9037"/>
                  </a:cubicBezTo>
                  <a:lnTo>
                    <a:pt x="9478" y="4846"/>
                  </a:lnTo>
                  <a:cubicBezTo>
                    <a:pt x="9478" y="4763"/>
                    <a:pt x="9407" y="4703"/>
                    <a:pt x="9324" y="4703"/>
                  </a:cubicBezTo>
                  <a:cubicBezTo>
                    <a:pt x="9240" y="4703"/>
                    <a:pt x="9181" y="4774"/>
                    <a:pt x="9181" y="4846"/>
                  </a:cubicBezTo>
                  <a:lnTo>
                    <a:pt x="9181" y="9037"/>
                  </a:lnTo>
                  <a:cubicBezTo>
                    <a:pt x="9181" y="9656"/>
                    <a:pt x="8669" y="10168"/>
                    <a:pt x="8050" y="10168"/>
                  </a:cubicBezTo>
                  <a:lnTo>
                    <a:pt x="7978" y="10168"/>
                  </a:lnTo>
                  <a:cubicBezTo>
                    <a:pt x="7347" y="10168"/>
                    <a:pt x="6847" y="9656"/>
                    <a:pt x="6847" y="9037"/>
                  </a:cubicBezTo>
                  <a:lnTo>
                    <a:pt x="6847" y="8715"/>
                  </a:lnTo>
                  <a:cubicBezTo>
                    <a:pt x="6847" y="8525"/>
                    <a:pt x="6680" y="8358"/>
                    <a:pt x="6490" y="8358"/>
                  </a:cubicBezTo>
                  <a:lnTo>
                    <a:pt x="3156" y="8358"/>
                  </a:lnTo>
                  <a:lnTo>
                    <a:pt x="3156" y="6096"/>
                  </a:lnTo>
                  <a:lnTo>
                    <a:pt x="3585" y="6322"/>
                  </a:lnTo>
                  <a:cubicBezTo>
                    <a:pt x="3609" y="6334"/>
                    <a:pt x="3656" y="6358"/>
                    <a:pt x="3692" y="6358"/>
                  </a:cubicBezTo>
                  <a:cubicBezTo>
                    <a:pt x="3751" y="6358"/>
                    <a:pt x="3811" y="6334"/>
                    <a:pt x="3847" y="6298"/>
                  </a:cubicBezTo>
                  <a:cubicBezTo>
                    <a:pt x="3930" y="6215"/>
                    <a:pt x="3954" y="6120"/>
                    <a:pt x="3906" y="6025"/>
                  </a:cubicBezTo>
                  <a:lnTo>
                    <a:pt x="3668" y="5394"/>
                  </a:lnTo>
                  <a:lnTo>
                    <a:pt x="3668" y="5358"/>
                  </a:lnTo>
                  <a:cubicBezTo>
                    <a:pt x="3668" y="5286"/>
                    <a:pt x="3644" y="5191"/>
                    <a:pt x="3597" y="5132"/>
                  </a:cubicBezTo>
                  <a:lnTo>
                    <a:pt x="3132" y="4608"/>
                  </a:lnTo>
                  <a:lnTo>
                    <a:pt x="3132" y="345"/>
                  </a:lnTo>
                  <a:cubicBezTo>
                    <a:pt x="3132" y="310"/>
                    <a:pt x="3168" y="298"/>
                    <a:pt x="3180" y="298"/>
                  </a:cubicBezTo>
                  <a:lnTo>
                    <a:pt x="9109" y="298"/>
                  </a:lnTo>
                  <a:cubicBezTo>
                    <a:pt x="9133" y="298"/>
                    <a:pt x="9145" y="333"/>
                    <a:pt x="9145" y="345"/>
                  </a:cubicBezTo>
                  <a:lnTo>
                    <a:pt x="9145" y="2346"/>
                  </a:lnTo>
                  <a:cubicBezTo>
                    <a:pt x="9145" y="2441"/>
                    <a:pt x="9228" y="2500"/>
                    <a:pt x="9300" y="2500"/>
                  </a:cubicBezTo>
                  <a:cubicBezTo>
                    <a:pt x="9383" y="2500"/>
                    <a:pt x="9443" y="2429"/>
                    <a:pt x="9443" y="2346"/>
                  </a:cubicBezTo>
                  <a:lnTo>
                    <a:pt x="9443" y="345"/>
                  </a:lnTo>
                  <a:cubicBezTo>
                    <a:pt x="9490" y="167"/>
                    <a:pt x="9324" y="0"/>
                    <a:pt x="9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9"/>
            <p:cNvSpPr/>
            <p:nvPr/>
          </p:nvSpPr>
          <p:spPr>
            <a:xfrm>
              <a:off x="1689309" y="4378614"/>
              <a:ext cx="9510" cy="46976"/>
            </a:xfrm>
            <a:custGeom>
              <a:avLst/>
              <a:gdLst/>
              <a:ahLst/>
              <a:cxnLst/>
              <a:rect l="l" t="t" r="r" b="b"/>
              <a:pathLst>
                <a:path w="299" h="1477" extrusionOk="0">
                  <a:moveTo>
                    <a:pt x="155" y="0"/>
                  </a:moveTo>
                  <a:cubicBezTo>
                    <a:pt x="60" y="0"/>
                    <a:pt x="1" y="84"/>
                    <a:pt x="1" y="155"/>
                  </a:cubicBezTo>
                  <a:lnTo>
                    <a:pt x="1" y="1334"/>
                  </a:lnTo>
                  <a:cubicBezTo>
                    <a:pt x="1" y="1417"/>
                    <a:pt x="72" y="1477"/>
                    <a:pt x="155" y="1477"/>
                  </a:cubicBezTo>
                  <a:cubicBezTo>
                    <a:pt x="239" y="1477"/>
                    <a:pt x="298" y="1405"/>
                    <a:pt x="298" y="1334"/>
                  </a:cubicBezTo>
                  <a:lnTo>
                    <a:pt x="298" y="155"/>
                  </a:lnTo>
                  <a:cubicBezTo>
                    <a:pt x="298" y="84"/>
                    <a:pt x="239" y="0"/>
                    <a:pt x="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9"/>
            <p:cNvSpPr/>
            <p:nvPr/>
          </p:nvSpPr>
          <p:spPr>
            <a:xfrm>
              <a:off x="1520424" y="4385420"/>
              <a:ext cx="33363" cy="32982"/>
            </a:xfrm>
            <a:custGeom>
              <a:avLst/>
              <a:gdLst/>
              <a:ahLst/>
              <a:cxnLst/>
              <a:rect l="l" t="t" r="r" b="b"/>
              <a:pathLst>
                <a:path w="1049" h="1037" extrusionOk="0">
                  <a:moveTo>
                    <a:pt x="524" y="298"/>
                  </a:moveTo>
                  <a:cubicBezTo>
                    <a:pt x="643" y="298"/>
                    <a:pt x="739" y="406"/>
                    <a:pt x="739" y="525"/>
                  </a:cubicBezTo>
                  <a:cubicBezTo>
                    <a:pt x="739" y="644"/>
                    <a:pt x="643" y="739"/>
                    <a:pt x="524" y="739"/>
                  </a:cubicBezTo>
                  <a:cubicBezTo>
                    <a:pt x="405" y="739"/>
                    <a:pt x="298" y="644"/>
                    <a:pt x="298" y="525"/>
                  </a:cubicBezTo>
                  <a:cubicBezTo>
                    <a:pt x="298" y="406"/>
                    <a:pt x="405" y="298"/>
                    <a:pt x="524" y="298"/>
                  </a:cubicBezTo>
                  <a:close/>
                  <a:moveTo>
                    <a:pt x="524" y="1"/>
                  </a:moveTo>
                  <a:cubicBezTo>
                    <a:pt x="238" y="1"/>
                    <a:pt x="0" y="239"/>
                    <a:pt x="0" y="525"/>
                  </a:cubicBezTo>
                  <a:cubicBezTo>
                    <a:pt x="0" y="798"/>
                    <a:pt x="238" y="1037"/>
                    <a:pt x="524" y="1037"/>
                  </a:cubicBezTo>
                  <a:cubicBezTo>
                    <a:pt x="798" y="1037"/>
                    <a:pt x="1036" y="798"/>
                    <a:pt x="1036" y="525"/>
                  </a:cubicBezTo>
                  <a:cubicBezTo>
                    <a:pt x="1048" y="239"/>
                    <a:pt x="822" y="1"/>
                    <a:pt x="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9"/>
            <p:cNvSpPr/>
            <p:nvPr/>
          </p:nvSpPr>
          <p:spPr>
            <a:xfrm>
              <a:off x="1563202" y="4398683"/>
              <a:ext cx="34508" cy="9510"/>
            </a:xfrm>
            <a:custGeom>
              <a:avLst/>
              <a:gdLst/>
              <a:ahLst/>
              <a:cxnLst/>
              <a:rect l="l" t="t" r="r" b="b"/>
              <a:pathLst>
                <a:path w="1085" h="299" extrusionOk="0">
                  <a:moveTo>
                    <a:pt x="167" y="0"/>
                  </a:moveTo>
                  <a:cubicBezTo>
                    <a:pt x="84" y="0"/>
                    <a:pt x="25" y="72"/>
                    <a:pt x="25" y="143"/>
                  </a:cubicBezTo>
                  <a:cubicBezTo>
                    <a:pt x="1" y="227"/>
                    <a:pt x="84" y="298"/>
                    <a:pt x="167" y="298"/>
                  </a:cubicBezTo>
                  <a:lnTo>
                    <a:pt x="929" y="298"/>
                  </a:lnTo>
                  <a:cubicBezTo>
                    <a:pt x="1025" y="298"/>
                    <a:pt x="1084" y="227"/>
                    <a:pt x="1084" y="143"/>
                  </a:cubicBezTo>
                  <a:cubicBezTo>
                    <a:pt x="1084" y="60"/>
                    <a:pt x="1001" y="0"/>
                    <a:pt x="9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9"/>
            <p:cNvSpPr/>
            <p:nvPr/>
          </p:nvSpPr>
          <p:spPr>
            <a:xfrm>
              <a:off x="1563965" y="4410037"/>
              <a:ext cx="92807" cy="9510"/>
            </a:xfrm>
            <a:custGeom>
              <a:avLst/>
              <a:gdLst/>
              <a:ahLst/>
              <a:cxnLst/>
              <a:rect l="l" t="t" r="r" b="b"/>
              <a:pathLst>
                <a:path w="2918" h="299" extrusionOk="0">
                  <a:moveTo>
                    <a:pt x="143" y="1"/>
                  </a:moveTo>
                  <a:cubicBezTo>
                    <a:pt x="60" y="1"/>
                    <a:pt x="1" y="72"/>
                    <a:pt x="1" y="144"/>
                  </a:cubicBezTo>
                  <a:cubicBezTo>
                    <a:pt x="1" y="239"/>
                    <a:pt x="72" y="298"/>
                    <a:pt x="143" y="298"/>
                  </a:cubicBezTo>
                  <a:lnTo>
                    <a:pt x="2763" y="298"/>
                  </a:lnTo>
                  <a:cubicBezTo>
                    <a:pt x="2858" y="298"/>
                    <a:pt x="2918" y="227"/>
                    <a:pt x="2918" y="144"/>
                  </a:cubicBezTo>
                  <a:cubicBezTo>
                    <a:pt x="2918" y="72"/>
                    <a:pt x="2858" y="1"/>
                    <a:pt x="2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9"/>
            <p:cNvSpPr/>
            <p:nvPr/>
          </p:nvSpPr>
          <p:spPr>
            <a:xfrm>
              <a:off x="1563202" y="4385039"/>
              <a:ext cx="10273" cy="9510"/>
            </a:xfrm>
            <a:custGeom>
              <a:avLst/>
              <a:gdLst/>
              <a:ahLst/>
              <a:cxnLst/>
              <a:rect l="l" t="t" r="r" b="b"/>
              <a:pathLst>
                <a:path w="323" h="299" extrusionOk="0">
                  <a:moveTo>
                    <a:pt x="167" y="1"/>
                  </a:moveTo>
                  <a:cubicBezTo>
                    <a:pt x="84" y="1"/>
                    <a:pt x="25" y="72"/>
                    <a:pt x="25" y="144"/>
                  </a:cubicBezTo>
                  <a:cubicBezTo>
                    <a:pt x="1" y="215"/>
                    <a:pt x="84" y="299"/>
                    <a:pt x="167" y="299"/>
                  </a:cubicBezTo>
                  <a:cubicBezTo>
                    <a:pt x="263" y="299"/>
                    <a:pt x="322" y="215"/>
                    <a:pt x="322" y="144"/>
                  </a:cubicBezTo>
                  <a:cubicBezTo>
                    <a:pt x="322" y="60"/>
                    <a:pt x="251"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9"/>
            <p:cNvSpPr/>
            <p:nvPr/>
          </p:nvSpPr>
          <p:spPr>
            <a:xfrm>
              <a:off x="1520424" y="4436944"/>
              <a:ext cx="33363" cy="33332"/>
            </a:xfrm>
            <a:custGeom>
              <a:avLst/>
              <a:gdLst/>
              <a:ahLst/>
              <a:cxnLst/>
              <a:rect l="l" t="t" r="r" b="b"/>
              <a:pathLst>
                <a:path w="1049" h="1048" extrusionOk="0">
                  <a:moveTo>
                    <a:pt x="524" y="298"/>
                  </a:moveTo>
                  <a:cubicBezTo>
                    <a:pt x="643" y="298"/>
                    <a:pt x="739" y="405"/>
                    <a:pt x="739" y="524"/>
                  </a:cubicBezTo>
                  <a:cubicBezTo>
                    <a:pt x="739" y="655"/>
                    <a:pt x="643" y="750"/>
                    <a:pt x="524" y="750"/>
                  </a:cubicBezTo>
                  <a:cubicBezTo>
                    <a:pt x="405" y="750"/>
                    <a:pt x="298" y="643"/>
                    <a:pt x="298" y="524"/>
                  </a:cubicBezTo>
                  <a:cubicBezTo>
                    <a:pt x="298" y="405"/>
                    <a:pt x="405" y="298"/>
                    <a:pt x="524" y="298"/>
                  </a:cubicBezTo>
                  <a:close/>
                  <a:moveTo>
                    <a:pt x="524" y="0"/>
                  </a:moveTo>
                  <a:cubicBezTo>
                    <a:pt x="238" y="0"/>
                    <a:pt x="0" y="238"/>
                    <a:pt x="0" y="524"/>
                  </a:cubicBezTo>
                  <a:cubicBezTo>
                    <a:pt x="0" y="810"/>
                    <a:pt x="238" y="1048"/>
                    <a:pt x="524" y="1048"/>
                  </a:cubicBezTo>
                  <a:cubicBezTo>
                    <a:pt x="798" y="1048"/>
                    <a:pt x="1036" y="810"/>
                    <a:pt x="1036" y="524"/>
                  </a:cubicBezTo>
                  <a:cubicBezTo>
                    <a:pt x="1048" y="238"/>
                    <a:pt x="822"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9"/>
            <p:cNvSpPr/>
            <p:nvPr/>
          </p:nvSpPr>
          <p:spPr>
            <a:xfrm>
              <a:off x="1563202" y="4450175"/>
              <a:ext cx="34508" cy="9510"/>
            </a:xfrm>
            <a:custGeom>
              <a:avLst/>
              <a:gdLst/>
              <a:ahLst/>
              <a:cxnLst/>
              <a:rect l="l" t="t" r="r" b="b"/>
              <a:pathLst>
                <a:path w="1085" h="299" extrusionOk="0">
                  <a:moveTo>
                    <a:pt x="167" y="1"/>
                  </a:moveTo>
                  <a:cubicBezTo>
                    <a:pt x="84" y="1"/>
                    <a:pt x="25" y="72"/>
                    <a:pt x="25" y="156"/>
                  </a:cubicBezTo>
                  <a:cubicBezTo>
                    <a:pt x="1" y="239"/>
                    <a:pt x="84" y="298"/>
                    <a:pt x="167" y="298"/>
                  </a:cubicBezTo>
                  <a:lnTo>
                    <a:pt x="929" y="298"/>
                  </a:lnTo>
                  <a:cubicBezTo>
                    <a:pt x="1025" y="298"/>
                    <a:pt x="1084" y="227"/>
                    <a:pt x="1084" y="156"/>
                  </a:cubicBezTo>
                  <a:cubicBezTo>
                    <a:pt x="1084" y="60"/>
                    <a:pt x="1001" y="1"/>
                    <a:pt x="9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9"/>
            <p:cNvSpPr/>
            <p:nvPr/>
          </p:nvSpPr>
          <p:spPr>
            <a:xfrm>
              <a:off x="1563965" y="4461530"/>
              <a:ext cx="92807" cy="9510"/>
            </a:xfrm>
            <a:custGeom>
              <a:avLst/>
              <a:gdLst/>
              <a:ahLst/>
              <a:cxnLst/>
              <a:rect l="l" t="t" r="r" b="b"/>
              <a:pathLst>
                <a:path w="2918" h="299" extrusionOk="0">
                  <a:moveTo>
                    <a:pt x="143" y="1"/>
                  </a:moveTo>
                  <a:cubicBezTo>
                    <a:pt x="60" y="1"/>
                    <a:pt x="1" y="72"/>
                    <a:pt x="1" y="156"/>
                  </a:cubicBezTo>
                  <a:cubicBezTo>
                    <a:pt x="1" y="239"/>
                    <a:pt x="72" y="299"/>
                    <a:pt x="143" y="299"/>
                  </a:cubicBezTo>
                  <a:lnTo>
                    <a:pt x="2763" y="299"/>
                  </a:lnTo>
                  <a:cubicBezTo>
                    <a:pt x="2858" y="299"/>
                    <a:pt x="2918" y="227"/>
                    <a:pt x="2918" y="156"/>
                  </a:cubicBezTo>
                  <a:cubicBezTo>
                    <a:pt x="2918" y="72"/>
                    <a:pt x="2858" y="1"/>
                    <a:pt x="2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9"/>
            <p:cNvSpPr/>
            <p:nvPr/>
          </p:nvSpPr>
          <p:spPr>
            <a:xfrm>
              <a:off x="1563202" y="4436563"/>
              <a:ext cx="10273" cy="9478"/>
            </a:xfrm>
            <a:custGeom>
              <a:avLst/>
              <a:gdLst/>
              <a:ahLst/>
              <a:cxnLst/>
              <a:rect l="l" t="t" r="r" b="b"/>
              <a:pathLst>
                <a:path w="323" h="298" extrusionOk="0">
                  <a:moveTo>
                    <a:pt x="167" y="0"/>
                  </a:moveTo>
                  <a:cubicBezTo>
                    <a:pt x="84" y="0"/>
                    <a:pt x="25" y="72"/>
                    <a:pt x="25" y="143"/>
                  </a:cubicBezTo>
                  <a:cubicBezTo>
                    <a:pt x="1" y="226"/>
                    <a:pt x="84" y="298"/>
                    <a:pt x="167" y="298"/>
                  </a:cubicBezTo>
                  <a:cubicBezTo>
                    <a:pt x="263" y="298"/>
                    <a:pt x="322" y="226"/>
                    <a:pt x="322" y="143"/>
                  </a:cubicBezTo>
                  <a:cubicBezTo>
                    <a:pt x="322" y="60"/>
                    <a:pt x="251" y="0"/>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9"/>
            <p:cNvSpPr/>
            <p:nvPr/>
          </p:nvSpPr>
          <p:spPr>
            <a:xfrm>
              <a:off x="1520424" y="4488437"/>
              <a:ext cx="33363" cy="33332"/>
            </a:xfrm>
            <a:custGeom>
              <a:avLst/>
              <a:gdLst/>
              <a:ahLst/>
              <a:cxnLst/>
              <a:rect l="l" t="t" r="r" b="b"/>
              <a:pathLst>
                <a:path w="1049" h="1048" extrusionOk="0">
                  <a:moveTo>
                    <a:pt x="524" y="298"/>
                  </a:moveTo>
                  <a:cubicBezTo>
                    <a:pt x="643" y="298"/>
                    <a:pt x="739" y="405"/>
                    <a:pt x="739" y="524"/>
                  </a:cubicBezTo>
                  <a:cubicBezTo>
                    <a:pt x="739" y="643"/>
                    <a:pt x="643" y="750"/>
                    <a:pt x="524" y="750"/>
                  </a:cubicBezTo>
                  <a:cubicBezTo>
                    <a:pt x="405" y="750"/>
                    <a:pt x="298" y="643"/>
                    <a:pt x="298" y="524"/>
                  </a:cubicBezTo>
                  <a:cubicBezTo>
                    <a:pt x="298" y="405"/>
                    <a:pt x="405" y="298"/>
                    <a:pt x="524" y="298"/>
                  </a:cubicBezTo>
                  <a:close/>
                  <a:moveTo>
                    <a:pt x="524" y="0"/>
                  </a:moveTo>
                  <a:cubicBezTo>
                    <a:pt x="238" y="0"/>
                    <a:pt x="0" y="238"/>
                    <a:pt x="0" y="524"/>
                  </a:cubicBezTo>
                  <a:cubicBezTo>
                    <a:pt x="0" y="810"/>
                    <a:pt x="238" y="1048"/>
                    <a:pt x="524" y="1048"/>
                  </a:cubicBezTo>
                  <a:cubicBezTo>
                    <a:pt x="798" y="1048"/>
                    <a:pt x="1036" y="810"/>
                    <a:pt x="1036" y="524"/>
                  </a:cubicBezTo>
                  <a:cubicBezTo>
                    <a:pt x="1048" y="238"/>
                    <a:pt x="822"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9"/>
            <p:cNvSpPr/>
            <p:nvPr/>
          </p:nvSpPr>
          <p:spPr>
            <a:xfrm>
              <a:off x="1563202" y="4501667"/>
              <a:ext cx="34508" cy="9510"/>
            </a:xfrm>
            <a:custGeom>
              <a:avLst/>
              <a:gdLst/>
              <a:ahLst/>
              <a:cxnLst/>
              <a:rect l="l" t="t" r="r" b="b"/>
              <a:pathLst>
                <a:path w="1085" h="299" extrusionOk="0">
                  <a:moveTo>
                    <a:pt x="167" y="1"/>
                  </a:moveTo>
                  <a:cubicBezTo>
                    <a:pt x="84" y="1"/>
                    <a:pt x="25" y="84"/>
                    <a:pt x="25" y="156"/>
                  </a:cubicBezTo>
                  <a:cubicBezTo>
                    <a:pt x="1" y="239"/>
                    <a:pt x="84" y="299"/>
                    <a:pt x="167" y="299"/>
                  </a:cubicBezTo>
                  <a:lnTo>
                    <a:pt x="929" y="299"/>
                  </a:lnTo>
                  <a:cubicBezTo>
                    <a:pt x="1025" y="299"/>
                    <a:pt x="1084" y="227"/>
                    <a:pt x="1084" y="156"/>
                  </a:cubicBezTo>
                  <a:cubicBezTo>
                    <a:pt x="1084" y="61"/>
                    <a:pt x="1001" y="1"/>
                    <a:pt x="9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9"/>
            <p:cNvSpPr/>
            <p:nvPr/>
          </p:nvSpPr>
          <p:spPr>
            <a:xfrm>
              <a:off x="1563202" y="4513785"/>
              <a:ext cx="93570" cy="9510"/>
            </a:xfrm>
            <a:custGeom>
              <a:avLst/>
              <a:gdLst/>
              <a:ahLst/>
              <a:cxnLst/>
              <a:rect l="l" t="t" r="r" b="b"/>
              <a:pathLst>
                <a:path w="2942" h="299" extrusionOk="0">
                  <a:moveTo>
                    <a:pt x="167" y="1"/>
                  </a:moveTo>
                  <a:cubicBezTo>
                    <a:pt x="84" y="1"/>
                    <a:pt x="25" y="72"/>
                    <a:pt x="25" y="144"/>
                  </a:cubicBezTo>
                  <a:cubicBezTo>
                    <a:pt x="1" y="215"/>
                    <a:pt x="84" y="299"/>
                    <a:pt x="167" y="299"/>
                  </a:cubicBezTo>
                  <a:lnTo>
                    <a:pt x="2787" y="299"/>
                  </a:lnTo>
                  <a:cubicBezTo>
                    <a:pt x="2882" y="299"/>
                    <a:pt x="2942" y="215"/>
                    <a:pt x="2942" y="144"/>
                  </a:cubicBezTo>
                  <a:cubicBezTo>
                    <a:pt x="2942" y="61"/>
                    <a:pt x="2870" y="1"/>
                    <a:pt x="27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9"/>
            <p:cNvSpPr/>
            <p:nvPr/>
          </p:nvSpPr>
          <p:spPr>
            <a:xfrm>
              <a:off x="1563202" y="4488055"/>
              <a:ext cx="10273" cy="9478"/>
            </a:xfrm>
            <a:custGeom>
              <a:avLst/>
              <a:gdLst/>
              <a:ahLst/>
              <a:cxnLst/>
              <a:rect l="l" t="t" r="r" b="b"/>
              <a:pathLst>
                <a:path w="323" h="298" extrusionOk="0">
                  <a:moveTo>
                    <a:pt x="167" y="0"/>
                  </a:moveTo>
                  <a:cubicBezTo>
                    <a:pt x="84" y="0"/>
                    <a:pt x="25" y="72"/>
                    <a:pt x="25" y="155"/>
                  </a:cubicBezTo>
                  <a:cubicBezTo>
                    <a:pt x="1" y="227"/>
                    <a:pt x="84" y="298"/>
                    <a:pt x="167" y="298"/>
                  </a:cubicBezTo>
                  <a:cubicBezTo>
                    <a:pt x="263" y="298"/>
                    <a:pt x="322" y="227"/>
                    <a:pt x="322" y="155"/>
                  </a:cubicBezTo>
                  <a:cubicBezTo>
                    <a:pt x="322" y="60"/>
                    <a:pt x="251" y="0"/>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9"/>
            <p:cNvSpPr/>
            <p:nvPr/>
          </p:nvSpPr>
          <p:spPr>
            <a:xfrm>
              <a:off x="1522682" y="4318025"/>
              <a:ext cx="141659" cy="37912"/>
            </a:xfrm>
            <a:custGeom>
              <a:avLst/>
              <a:gdLst/>
              <a:ahLst/>
              <a:cxnLst/>
              <a:rect l="l" t="t" r="r" b="b"/>
              <a:pathLst>
                <a:path w="4454" h="1192" extrusionOk="0">
                  <a:moveTo>
                    <a:pt x="4144" y="322"/>
                  </a:moveTo>
                  <a:lnTo>
                    <a:pt x="4144" y="893"/>
                  </a:lnTo>
                  <a:lnTo>
                    <a:pt x="298" y="893"/>
                  </a:lnTo>
                  <a:lnTo>
                    <a:pt x="298" y="322"/>
                  </a:lnTo>
                  <a:close/>
                  <a:moveTo>
                    <a:pt x="156" y="0"/>
                  </a:moveTo>
                  <a:cubicBezTo>
                    <a:pt x="60" y="0"/>
                    <a:pt x="1" y="84"/>
                    <a:pt x="1" y="155"/>
                  </a:cubicBezTo>
                  <a:lnTo>
                    <a:pt x="1" y="1048"/>
                  </a:lnTo>
                  <a:cubicBezTo>
                    <a:pt x="1" y="1132"/>
                    <a:pt x="72" y="1191"/>
                    <a:pt x="156" y="1191"/>
                  </a:cubicBezTo>
                  <a:lnTo>
                    <a:pt x="4299" y="1191"/>
                  </a:lnTo>
                  <a:cubicBezTo>
                    <a:pt x="4382" y="1191"/>
                    <a:pt x="4454" y="1132"/>
                    <a:pt x="4454" y="1048"/>
                  </a:cubicBezTo>
                  <a:lnTo>
                    <a:pt x="4454" y="155"/>
                  </a:lnTo>
                  <a:cubicBezTo>
                    <a:pt x="4454" y="60"/>
                    <a:pt x="4382" y="0"/>
                    <a:pt x="4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8" name="Google Shape;538;p39"/>
          <p:cNvGrpSpPr/>
          <p:nvPr/>
        </p:nvGrpSpPr>
        <p:grpSpPr>
          <a:xfrm>
            <a:off x="3090645" y="2588733"/>
            <a:ext cx="590776" cy="572702"/>
            <a:chOff x="4195399" y="1970604"/>
            <a:chExt cx="344878" cy="343573"/>
          </a:xfrm>
        </p:grpSpPr>
        <p:sp>
          <p:nvSpPr>
            <p:cNvPr id="539" name="Google Shape;539;p39"/>
            <p:cNvSpPr/>
            <p:nvPr/>
          </p:nvSpPr>
          <p:spPr>
            <a:xfrm>
              <a:off x="4195399" y="1970604"/>
              <a:ext cx="344878" cy="343573"/>
            </a:xfrm>
            <a:custGeom>
              <a:avLst/>
              <a:gdLst/>
              <a:ahLst/>
              <a:cxnLst/>
              <a:rect l="l" t="t" r="r" b="b"/>
              <a:pathLst>
                <a:path w="10835" h="10794" extrusionOk="0">
                  <a:moveTo>
                    <a:pt x="4155" y="6287"/>
                  </a:moveTo>
                  <a:cubicBezTo>
                    <a:pt x="4274" y="6418"/>
                    <a:pt x="4417" y="6561"/>
                    <a:pt x="4572" y="6704"/>
                  </a:cubicBezTo>
                  <a:lnTo>
                    <a:pt x="3977" y="7299"/>
                  </a:lnTo>
                  <a:lnTo>
                    <a:pt x="3929" y="7252"/>
                  </a:lnTo>
                  <a:lnTo>
                    <a:pt x="3596" y="6918"/>
                  </a:lnTo>
                  <a:lnTo>
                    <a:pt x="3560" y="6883"/>
                  </a:lnTo>
                  <a:lnTo>
                    <a:pt x="4155" y="6287"/>
                  </a:lnTo>
                  <a:close/>
                  <a:moveTo>
                    <a:pt x="3203" y="7064"/>
                  </a:moveTo>
                  <a:cubicBezTo>
                    <a:pt x="3271" y="7064"/>
                    <a:pt x="3340" y="7091"/>
                    <a:pt x="3393" y="7144"/>
                  </a:cubicBezTo>
                  <a:lnTo>
                    <a:pt x="3715" y="7478"/>
                  </a:lnTo>
                  <a:cubicBezTo>
                    <a:pt x="3810" y="7573"/>
                    <a:pt x="3822" y="7740"/>
                    <a:pt x="3715" y="7847"/>
                  </a:cubicBezTo>
                  <a:lnTo>
                    <a:pt x="3524" y="8037"/>
                  </a:lnTo>
                  <a:lnTo>
                    <a:pt x="2822" y="7335"/>
                  </a:lnTo>
                  <a:lnTo>
                    <a:pt x="3012" y="7144"/>
                  </a:lnTo>
                  <a:cubicBezTo>
                    <a:pt x="3066" y="7091"/>
                    <a:pt x="3134" y="7064"/>
                    <a:pt x="3203" y="7064"/>
                  </a:cubicBezTo>
                  <a:close/>
                  <a:moveTo>
                    <a:pt x="2608" y="7549"/>
                  </a:moveTo>
                  <a:lnTo>
                    <a:pt x="3298" y="8252"/>
                  </a:lnTo>
                  <a:lnTo>
                    <a:pt x="1143" y="10407"/>
                  </a:lnTo>
                  <a:cubicBezTo>
                    <a:pt x="1089" y="10460"/>
                    <a:pt x="1024" y="10487"/>
                    <a:pt x="959" y="10487"/>
                  </a:cubicBezTo>
                  <a:cubicBezTo>
                    <a:pt x="893" y="10487"/>
                    <a:pt x="828" y="10460"/>
                    <a:pt x="774" y="10407"/>
                  </a:cubicBezTo>
                  <a:lnTo>
                    <a:pt x="441" y="10073"/>
                  </a:lnTo>
                  <a:cubicBezTo>
                    <a:pt x="345" y="9978"/>
                    <a:pt x="345" y="9811"/>
                    <a:pt x="441" y="9704"/>
                  </a:cubicBezTo>
                  <a:lnTo>
                    <a:pt x="2608" y="7549"/>
                  </a:lnTo>
                  <a:close/>
                  <a:moveTo>
                    <a:pt x="7037" y="1"/>
                  </a:moveTo>
                  <a:cubicBezTo>
                    <a:pt x="3941" y="1"/>
                    <a:pt x="2155" y="3513"/>
                    <a:pt x="3953" y="6013"/>
                  </a:cubicBezTo>
                  <a:lnTo>
                    <a:pt x="3239" y="6728"/>
                  </a:lnTo>
                  <a:cubicBezTo>
                    <a:pt x="3224" y="6727"/>
                    <a:pt x="3209" y="6726"/>
                    <a:pt x="3194" y="6726"/>
                  </a:cubicBezTo>
                  <a:cubicBezTo>
                    <a:pt x="3036" y="6726"/>
                    <a:pt x="2907" y="6785"/>
                    <a:pt x="2798" y="6894"/>
                  </a:cubicBezTo>
                  <a:lnTo>
                    <a:pt x="226" y="9466"/>
                  </a:lnTo>
                  <a:cubicBezTo>
                    <a:pt x="0" y="9692"/>
                    <a:pt x="0" y="10061"/>
                    <a:pt x="226" y="10288"/>
                  </a:cubicBezTo>
                  <a:lnTo>
                    <a:pt x="548" y="10633"/>
                  </a:lnTo>
                  <a:cubicBezTo>
                    <a:pt x="661" y="10740"/>
                    <a:pt x="810" y="10794"/>
                    <a:pt x="959" y="10794"/>
                  </a:cubicBezTo>
                  <a:cubicBezTo>
                    <a:pt x="1107" y="10794"/>
                    <a:pt x="1256" y="10740"/>
                    <a:pt x="1369" y="10633"/>
                  </a:cubicBezTo>
                  <a:lnTo>
                    <a:pt x="3631" y="8371"/>
                  </a:lnTo>
                  <a:lnTo>
                    <a:pt x="3941" y="8049"/>
                  </a:lnTo>
                  <a:cubicBezTo>
                    <a:pt x="4060" y="7930"/>
                    <a:pt x="4120" y="7775"/>
                    <a:pt x="4108" y="7609"/>
                  </a:cubicBezTo>
                  <a:lnTo>
                    <a:pt x="4822" y="6894"/>
                  </a:lnTo>
                  <a:cubicBezTo>
                    <a:pt x="5358" y="7275"/>
                    <a:pt x="6001" y="7514"/>
                    <a:pt x="6656" y="7597"/>
                  </a:cubicBezTo>
                  <a:lnTo>
                    <a:pt x="6668" y="7597"/>
                  </a:lnTo>
                  <a:cubicBezTo>
                    <a:pt x="6739" y="7597"/>
                    <a:pt x="6810" y="7537"/>
                    <a:pt x="6834" y="7442"/>
                  </a:cubicBezTo>
                  <a:cubicBezTo>
                    <a:pt x="6846" y="7359"/>
                    <a:pt x="6775" y="7275"/>
                    <a:pt x="6691" y="7264"/>
                  </a:cubicBezTo>
                  <a:cubicBezTo>
                    <a:pt x="6013" y="7192"/>
                    <a:pt x="5370" y="6918"/>
                    <a:pt x="4846" y="6502"/>
                  </a:cubicBezTo>
                  <a:cubicBezTo>
                    <a:pt x="2286" y="4442"/>
                    <a:pt x="3798" y="334"/>
                    <a:pt x="7037" y="334"/>
                  </a:cubicBezTo>
                  <a:cubicBezTo>
                    <a:pt x="8870" y="334"/>
                    <a:pt x="10323" y="1715"/>
                    <a:pt x="10501" y="3454"/>
                  </a:cubicBezTo>
                  <a:cubicBezTo>
                    <a:pt x="10522" y="3535"/>
                    <a:pt x="10576" y="3590"/>
                    <a:pt x="10644" y="3590"/>
                  </a:cubicBezTo>
                  <a:cubicBezTo>
                    <a:pt x="10655" y="3590"/>
                    <a:pt x="10668" y="3588"/>
                    <a:pt x="10680" y="3584"/>
                  </a:cubicBezTo>
                  <a:cubicBezTo>
                    <a:pt x="10775" y="3573"/>
                    <a:pt x="10835" y="3501"/>
                    <a:pt x="10823" y="3406"/>
                  </a:cubicBezTo>
                  <a:cubicBezTo>
                    <a:pt x="10620" y="1525"/>
                    <a:pt x="9037" y="1"/>
                    <a:pt x="7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9"/>
            <p:cNvSpPr/>
            <p:nvPr/>
          </p:nvSpPr>
          <p:spPr>
            <a:xfrm>
              <a:off x="4311356" y="1993458"/>
              <a:ext cx="206959" cy="197378"/>
            </a:xfrm>
            <a:custGeom>
              <a:avLst/>
              <a:gdLst/>
              <a:ahLst/>
              <a:cxnLst/>
              <a:rect l="l" t="t" r="r" b="b"/>
              <a:pathLst>
                <a:path w="6502" h="6201" extrusionOk="0">
                  <a:moveTo>
                    <a:pt x="3394" y="295"/>
                  </a:moveTo>
                  <a:cubicBezTo>
                    <a:pt x="4930" y="295"/>
                    <a:pt x="6180" y="1533"/>
                    <a:pt x="6180" y="3081"/>
                  </a:cubicBezTo>
                  <a:cubicBezTo>
                    <a:pt x="6180" y="4641"/>
                    <a:pt x="4930" y="5879"/>
                    <a:pt x="3394" y="5879"/>
                  </a:cubicBezTo>
                  <a:cubicBezTo>
                    <a:pt x="2679" y="5879"/>
                    <a:pt x="1965" y="5605"/>
                    <a:pt x="1429" y="5057"/>
                  </a:cubicBezTo>
                  <a:cubicBezTo>
                    <a:pt x="346" y="3974"/>
                    <a:pt x="346" y="2200"/>
                    <a:pt x="1429" y="1116"/>
                  </a:cubicBezTo>
                  <a:cubicBezTo>
                    <a:pt x="1977" y="569"/>
                    <a:pt x="2679" y="295"/>
                    <a:pt x="3394" y="295"/>
                  </a:cubicBezTo>
                  <a:close/>
                  <a:moveTo>
                    <a:pt x="3404" y="0"/>
                  </a:moveTo>
                  <a:cubicBezTo>
                    <a:pt x="2608" y="0"/>
                    <a:pt x="1810" y="301"/>
                    <a:pt x="1203" y="902"/>
                  </a:cubicBezTo>
                  <a:cubicBezTo>
                    <a:pt x="0" y="2116"/>
                    <a:pt x="0" y="4093"/>
                    <a:pt x="1203" y="5295"/>
                  </a:cubicBezTo>
                  <a:cubicBezTo>
                    <a:pt x="1822" y="5903"/>
                    <a:pt x="2608" y="6200"/>
                    <a:pt x="3394" y="6200"/>
                  </a:cubicBezTo>
                  <a:cubicBezTo>
                    <a:pt x="5108" y="6188"/>
                    <a:pt x="6501" y="4819"/>
                    <a:pt x="6501" y="3093"/>
                  </a:cubicBezTo>
                  <a:cubicBezTo>
                    <a:pt x="6501" y="2259"/>
                    <a:pt x="6180" y="1485"/>
                    <a:pt x="5596" y="902"/>
                  </a:cubicBezTo>
                  <a:cubicBezTo>
                    <a:pt x="4995" y="301"/>
                    <a:pt x="4200" y="0"/>
                    <a:pt x="3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9"/>
            <p:cNvSpPr/>
            <p:nvPr/>
          </p:nvSpPr>
          <p:spPr>
            <a:xfrm>
              <a:off x="4372374" y="2030476"/>
              <a:ext cx="94026" cy="114493"/>
            </a:xfrm>
            <a:custGeom>
              <a:avLst/>
              <a:gdLst/>
              <a:ahLst/>
              <a:cxnLst/>
              <a:rect l="l" t="t" r="r" b="b"/>
              <a:pathLst>
                <a:path w="2954" h="3597" extrusionOk="0">
                  <a:moveTo>
                    <a:pt x="1477" y="310"/>
                  </a:moveTo>
                  <a:cubicBezTo>
                    <a:pt x="1834" y="310"/>
                    <a:pt x="2120" y="584"/>
                    <a:pt x="2120" y="953"/>
                  </a:cubicBezTo>
                  <a:cubicBezTo>
                    <a:pt x="2120" y="1311"/>
                    <a:pt x="1834" y="1584"/>
                    <a:pt x="1477" y="1584"/>
                  </a:cubicBezTo>
                  <a:cubicBezTo>
                    <a:pt x="1119" y="1584"/>
                    <a:pt x="834" y="1311"/>
                    <a:pt x="834" y="953"/>
                  </a:cubicBezTo>
                  <a:cubicBezTo>
                    <a:pt x="834" y="596"/>
                    <a:pt x="1119" y="310"/>
                    <a:pt x="1477" y="310"/>
                  </a:cubicBezTo>
                  <a:close/>
                  <a:moveTo>
                    <a:pt x="1905" y="1918"/>
                  </a:moveTo>
                  <a:cubicBezTo>
                    <a:pt x="2298" y="1918"/>
                    <a:pt x="2608" y="2227"/>
                    <a:pt x="2608" y="2620"/>
                  </a:cubicBezTo>
                  <a:lnTo>
                    <a:pt x="2608" y="3287"/>
                  </a:lnTo>
                  <a:lnTo>
                    <a:pt x="2298" y="3287"/>
                  </a:lnTo>
                  <a:lnTo>
                    <a:pt x="2298" y="2585"/>
                  </a:lnTo>
                  <a:cubicBezTo>
                    <a:pt x="2298" y="2501"/>
                    <a:pt x="2227" y="2418"/>
                    <a:pt x="2132" y="2418"/>
                  </a:cubicBezTo>
                  <a:cubicBezTo>
                    <a:pt x="2048" y="2418"/>
                    <a:pt x="1965" y="2501"/>
                    <a:pt x="1965" y="2585"/>
                  </a:cubicBezTo>
                  <a:lnTo>
                    <a:pt x="1965" y="3287"/>
                  </a:lnTo>
                  <a:lnTo>
                    <a:pt x="977" y="3287"/>
                  </a:lnTo>
                  <a:lnTo>
                    <a:pt x="977" y="2585"/>
                  </a:lnTo>
                  <a:cubicBezTo>
                    <a:pt x="977" y="2501"/>
                    <a:pt x="893" y="2418"/>
                    <a:pt x="810" y="2418"/>
                  </a:cubicBezTo>
                  <a:cubicBezTo>
                    <a:pt x="715" y="2418"/>
                    <a:pt x="643" y="2501"/>
                    <a:pt x="643" y="2585"/>
                  </a:cubicBezTo>
                  <a:lnTo>
                    <a:pt x="643" y="3287"/>
                  </a:lnTo>
                  <a:lnTo>
                    <a:pt x="298" y="3287"/>
                  </a:lnTo>
                  <a:lnTo>
                    <a:pt x="298" y="2620"/>
                  </a:lnTo>
                  <a:cubicBezTo>
                    <a:pt x="298" y="2227"/>
                    <a:pt x="619" y="1918"/>
                    <a:pt x="1000" y="1918"/>
                  </a:cubicBezTo>
                  <a:close/>
                  <a:moveTo>
                    <a:pt x="1477" y="1"/>
                  </a:moveTo>
                  <a:cubicBezTo>
                    <a:pt x="941" y="1"/>
                    <a:pt x="512" y="430"/>
                    <a:pt x="512" y="965"/>
                  </a:cubicBezTo>
                  <a:cubicBezTo>
                    <a:pt x="512" y="1227"/>
                    <a:pt x="619" y="1465"/>
                    <a:pt x="798" y="1632"/>
                  </a:cubicBezTo>
                  <a:cubicBezTo>
                    <a:pt x="346" y="1739"/>
                    <a:pt x="0" y="2144"/>
                    <a:pt x="0" y="2632"/>
                  </a:cubicBezTo>
                  <a:lnTo>
                    <a:pt x="0" y="3299"/>
                  </a:lnTo>
                  <a:cubicBezTo>
                    <a:pt x="0" y="3466"/>
                    <a:pt x="143" y="3597"/>
                    <a:pt x="298" y="3597"/>
                  </a:cubicBezTo>
                  <a:lnTo>
                    <a:pt x="2643" y="3597"/>
                  </a:lnTo>
                  <a:cubicBezTo>
                    <a:pt x="2798" y="3597"/>
                    <a:pt x="2941" y="3466"/>
                    <a:pt x="2941" y="3299"/>
                  </a:cubicBezTo>
                  <a:lnTo>
                    <a:pt x="2941" y="2632"/>
                  </a:lnTo>
                  <a:cubicBezTo>
                    <a:pt x="2953" y="2144"/>
                    <a:pt x="2620" y="1739"/>
                    <a:pt x="2167" y="1632"/>
                  </a:cubicBezTo>
                  <a:cubicBezTo>
                    <a:pt x="2322" y="1453"/>
                    <a:pt x="2441" y="1215"/>
                    <a:pt x="2441" y="965"/>
                  </a:cubicBezTo>
                  <a:cubicBezTo>
                    <a:pt x="2441" y="430"/>
                    <a:pt x="2012" y="1"/>
                    <a:pt x="14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9"/>
            <p:cNvSpPr/>
            <p:nvPr/>
          </p:nvSpPr>
          <p:spPr>
            <a:xfrm>
              <a:off x="4426167" y="2098561"/>
              <a:ext cx="114111" cy="113474"/>
            </a:xfrm>
            <a:custGeom>
              <a:avLst/>
              <a:gdLst/>
              <a:ahLst/>
              <a:cxnLst/>
              <a:rect l="l" t="t" r="r" b="b"/>
              <a:pathLst>
                <a:path w="3585" h="3565" extrusionOk="0">
                  <a:moveTo>
                    <a:pt x="3401" y="1"/>
                  </a:moveTo>
                  <a:cubicBezTo>
                    <a:pt x="3330" y="1"/>
                    <a:pt x="3272" y="73"/>
                    <a:pt x="3251" y="136"/>
                  </a:cubicBezTo>
                  <a:cubicBezTo>
                    <a:pt x="3097" y="1767"/>
                    <a:pt x="1799" y="3077"/>
                    <a:pt x="144" y="3244"/>
                  </a:cubicBezTo>
                  <a:cubicBezTo>
                    <a:pt x="61" y="3255"/>
                    <a:pt x="1" y="3339"/>
                    <a:pt x="13" y="3422"/>
                  </a:cubicBezTo>
                  <a:cubicBezTo>
                    <a:pt x="25" y="3494"/>
                    <a:pt x="84" y="3565"/>
                    <a:pt x="180" y="3565"/>
                  </a:cubicBezTo>
                  <a:lnTo>
                    <a:pt x="191" y="3565"/>
                  </a:lnTo>
                  <a:cubicBezTo>
                    <a:pt x="1966" y="3398"/>
                    <a:pt x="3394" y="1970"/>
                    <a:pt x="3573" y="184"/>
                  </a:cubicBezTo>
                  <a:cubicBezTo>
                    <a:pt x="3585" y="88"/>
                    <a:pt x="3513" y="17"/>
                    <a:pt x="3430" y="5"/>
                  </a:cubicBezTo>
                  <a:cubicBezTo>
                    <a:pt x="3420" y="2"/>
                    <a:pt x="3410" y="1"/>
                    <a:pt x="3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3" name="Google Shape;543;p3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4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sp>
        <p:nvSpPr>
          <p:cNvPr id="549" name="Google Shape;549;p40"/>
          <p:cNvSpPr txBox="1"/>
          <p:nvPr/>
        </p:nvSpPr>
        <p:spPr>
          <a:xfrm>
            <a:off x="720000" y="445025"/>
            <a:ext cx="77040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500" b="1">
                <a:solidFill>
                  <a:srgbClr val="FFFFFF"/>
                </a:solidFill>
                <a:latin typeface="Anek Latin"/>
                <a:ea typeface="Anek Latin"/>
                <a:cs typeface="Anek Latin"/>
                <a:sym typeface="Anek Latin"/>
              </a:rPr>
              <a:t>Pros and Cons</a:t>
            </a:r>
            <a:endParaRPr sz="3500" b="1">
              <a:solidFill>
                <a:srgbClr val="FFFFFF"/>
              </a:solidFill>
              <a:latin typeface="Anek Latin"/>
              <a:ea typeface="Anek Latin"/>
              <a:cs typeface="Anek Latin"/>
              <a:sym typeface="Anek Latin"/>
            </a:endParaRPr>
          </a:p>
        </p:txBody>
      </p:sp>
      <p:sp>
        <p:nvSpPr>
          <p:cNvPr id="550" name="Google Shape;550;p40"/>
          <p:cNvSpPr/>
          <p:nvPr/>
        </p:nvSpPr>
        <p:spPr>
          <a:xfrm>
            <a:off x="822306" y="1780125"/>
            <a:ext cx="627900" cy="627900"/>
          </a:xfrm>
          <a:prstGeom prst="rect">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0"/>
          <p:cNvSpPr/>
          <p:nvPr/>
        </p:nvSpPr>
        <p:spPr>
          <a:xfrm>
            <a:off x="822306" y="4079200"/>
            <a:ext cx="627900" cy="627900"/>
          </a:xfrm>
          <a:prstGeom prst="rect">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0"/>
          <p:cNvSpPr txBox="1"/>
          <p:nvPr/>
        </p:nvSpPr>
        <p:spPr>
          <a:xfrm>
            <a:off x="1876500" y="2022723"/>
            <a:ext cx="1983000" cy="49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FFFFFF"/>
                </a:solidFill>
                <a:latin typeface="Anek Latin Light"/>
                <a:ea typeface="Anek Latin Light"/>
                <a:cs typeface="Anek Latin Light"/>
                <a:sym typeface="Anek Latin Light"/>
              </a:rPr>
              <a:t>Already deployed: scalable and robust</a:t>
            </a:r>
            <a:endParaRPr sz="1200">
              <a:solidFill>
                <a:srgbClr val="FFFFFF"/>
              </a:solidFill>
              <a:latin typeface="Anek Latin Light"/>
              <a:ea typeface="Anek Latin Light"/>
              <a:cs typeface="Anek Latin Light"/>
              <a:sym typeface="Anek Latin Light"/>
            </a:endParaRPr>
          </a:p>
        </p:txBody>
      </p:sp>
      <p:sp>
        <p:nvSpPr>
          <p:cNvPr id="553" name="Google Shape;553;p40"/>
          <p:cNvSpPr txBox="1"/>
          <p:nvPr/>
        </p:nvSpPr>
        <p:spPr>
          <a:xfrm>
            <a:off x="1876500" y="1666850"/>
            <a:ext cx="1983000" cy="4404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200">
                <a:solidFill>
                  <a:srgbClr val="FFFFFF"/>
                </a:solidFill>
                <a:latin typeface="Anek Latin Medium"/>
                <a:ea typeface="Anek Latin Medium"/>
                <a:cs typeface="Anek Latin Medium"/>
                <a:sym typeface="Anek Latin Medium"/>
              </a:rPr>
              <a:t>Off-the-shelf</a:t>
            </a:r>
            <a:endParaRPr sz="2200">
              <a:solidFill>
                <a:srgbClr val="FFFFFF"/>
              </a:solidFill>
              <a:latin typeface="Anek Latin Medium"/>
              <a:ea typeface="Anek Latin Medium"/>
              <a:cs typeface="Anek Latin Medium"/>
              <a:sym typeface="Anek Latin Medium"/>
            </a:endParaRPr>
          </a:p>
        </p:txBody>
      </p:sp>
      <p:sp>
        <p:nvSpPr>
          <p:cNvPr id="554" name="Google Shape;554;p40"/>
          <p:cNvSpPr txBox="1"/>
          <p:nvPr/>
        </p:nvSpPr>
        <p:spPr>
          <a:xfrm>
            <a:off x="1876500" y="3172256"/>
            <a:ext cx="1983000" cy="49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rgbClr val="FFFFFF"/>
                </a:solidFill>
                <a:latin typeface="Anek Latin Light"/>
                <a:ea typeface="Anek Latin Light"/>
                <a:cs typeface="Anek Latin Light"/>
                <a:sym typeface="Anek Latin Light"/>
              </a:rPr>
              <a:t>Has a cost related to it</a:t>
            </a:r>
            <a:endParaRPr sz="1200" dirty="0">
              <a:solidFill>
                <a:srgbClr val="FFFFFF"/>
              </a:solidFill>
              <a:latin typeface="Anek Latin Light"/>
              <a:ea typeface="Anek Latin Light"/>
              <a:cs typeface="Anek Latin Light"/>
              <a:sym typeface="Anek Latin Light"/>
            </a:endParaRPr>
          </a:p>
        </p:txBody>
      </p:sp>
      <p:sp>
        <p:nvSpPr>
          <p:cNvPr id="555" name="Google Shape;555;p40"/>
          <p:cNvSpPr txBox="1"/>
          <p:nvPr/>
        </p:nvSpPr>
        <p:spPr>
          <a:xfrm>
            <a:off x="1876500" y="2816382"/>
            <a:ext cx="1983000" cy="4404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200" dirty="0">
                <a:solidFill>
                  <a:srgbClr val="FFFFFF"/>
                </a:solidFill>
                <a:latin typeface="Anek Latin Medium"/>
                <a:ea typeface="Anek Latin Medium"/>
                <a:cs typeface="Anek Latin Medium"/>
                <a:sym typeface="Anek Latin Medium"/>
              </a:rPr>
              <a:t>Costly</a:t>
            </a:r>
            <a:endParaRPr sz="2200" dirty="0">
              <a:solidFill>
                <a:srgbClr val="FFFFFF"/>
              </a:solidFill>
              <a:latin typeface="Anek Latin Medium"/>
              <a:ea typeface="Anek Latin Medium"/>
              <a:cs typeface="Anek Latin Medium"/>
              <a:sym typeface="Anek Latin Medium"/>
            </a:endParaRPr>
          </a:p>
        </p:txBody>
      </p:sp>
      <p:sp>
        <p:nvSpPr>
          <p:cNvPr id="556" name="Google Shape;556;p40"/>
          <p:cNvSpPr txBox="1"/>
          <p:nvPr/>
        </p:nvSpPr>
        <p:spPr>
          <a:xfrm>
            <a:off x="1876500" y="4321775"/>
            <a:ext cx="1983000" cy="49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FFFFFF"/>
                </a:solidFill>
                <a:latin typeface="Anek Latin Light"/>
                <a:ea typeface="Anek Latin Light"/>
                <a:cs typeface="Anek Latin Light"/>
                <a:sym typeface="Anek Latin Light"/>
              </a:rPr>
              <a:t>Less flexibility and control over the product</a:t>
            </a:r>
            <a:endParaRPr sz="1200">
              <a:solidFill>
                <a:srgbClr val="FFFFFF"/>
              </a:solidFill>
              <a:latin typeface="Anek Latin Light"/>
              <a:ea typeface="Anek Latin Light"/>
              <a:cs typeface="Anek Latin Light"/>
              <a:sym typeface="Anek Latin Light"/>
            </a:endParaRPr>
          </a:p>
        </p:txBody>
      </p:sp>
      <p:sp>
        <p:nvSpPr>
          <p:cNvPr id="557" name="Google Shape;557;p40"/>
          <p:cNvSpPr txBox="1"/>
          <p:nvPr/>
        </p:nvSpPr>
        <p:spPr>
          <a:xfrm>
            <a:off x="1876500" y="3965902"/>
            <a:ext cx="1983000" cy="4404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200">
                <a:solidFill>
                  <a:srgbClr val="FFFFFF"/>
                </a:solidFill>
                <a:latin typeface="Anek Latin Medium"/>
                <a:ea typeface="Anek Latin Medium"/>
                <a:cs typeface="Anek Latin Medium"/>
                <a:sym typeface="Anek Latin Medium"/>
              </a:rPr>
              <a:t>Control </a:t>
            </a:r>
            <a:endParaRPr sz="2200">
              <a:solidFill>
                <a:srgbClr val="FFFFFF"/>
              </a:solidFill>
              <a:latin typeface="Anek Latin Medium"/>
              <a:ea typeface="Anek Latin Medium"/>
              <a:cs typeface="Anek Latin Medium"/>
              <a:sym typeface="Anek Latin Medium"/>
            </a:endParaRPr>
          </a:p>
        </p:txBody>
      </p:sp>
      <p:cxnSp>
        <p:nvCxnSpPr>
          <p:cNvPr id="558" name="Google Shape;558;p40"/>
          <p:cNvCxnSpPr>
            <a:stCxn id="550" idx="3"/>
          </p:cNvCxnSpPr>
          <p:nvPr/>
        </p:nvCxnSpPr>
        <p:spPr>
          <a:xfrm>
            <a:off x="1450206" y="2094075"/>
            <a:ext cx="305400" cy="0"/>
          </a:xfrm>
          <a:prstGeom prst="straightConnector1">
            <a:avLst/>
          </a:prstGeom>
          <a:noFill/>
          <a:ln w="9525" cap="flat" cmpd="sng">
            <a:solidFill>
              <a:srgbClr val="9CB4D8"/>
            </a:solidFill>
            <a:prstDash val="solid"/>
            <a:round/>
            <a:headEnd type="none" w="med" len="med"/>
            <a:tailEnd type="oval" w="med" len="med"/>
          </a:ln>
        </p:spPr>
      </p:cxnSp>
      <p:cxnSp>
        <p:nvCxnSpPr>
          <p:cNvPr id="559" name="Google Shape;559;p40"/>
          <p:cNvCxnSpPr/>
          <p:nvPr/>
        </p:nvCxnSpPr>
        <p:spPr>
          <a:xfrm>
            <a:off x="1450206" y="3243613"/>
            <a:ext cx="305400" cy="0"/>
          </a:xfrm>
          <a:prstGeom prst="straightConnector1">
            <a:avLst/>
          </a:prstGeom>
          <a:noFill/>
          <a:ln w="9525" cap="flat" cmpd="sng">
            <a:solidFill>
              <a:srgbClr val="9CB4D8"/>
            </a:solidFill>
            <a:prstDash val="solid"/>
            <a:round/>
            <a:headEnd type="none" w="med" len="med"/>
            <a:tailEnd type="oval" w="med" len="med"/>
          </a:ln>
        </p:spPr>
      </p:cxnSp>
      <p:cxnSp>
        <p:nvCxnSpPr>
          <p:cNvPr id="560" name="Google Shape;560;p40"/>
          <p:cNvCxnSpPr>
            <a:stCxn id="551" idx="3"/>
          </p:cNvCxnSpPr>
          <p:nvPr/>
        </p:nvCxnSpPr>
        <p:spPr>
          <a:xfrm>
            <a:off x="1450206" y="4393150"/>
            <a:ext cx="305400" cy="0"/>
          </a:xfrm>
          <a:prstGeom prst="straightConnector1">
            <a:avLst/>
          </a:prstGeom>
          <a:noFill/>
          <a:ln w="9525" cap="flat" cmpd="sng">
            <a:solidFill>
              <a:srgbClr val="9CB4D8"/>
            </a:solidFill>
            <a:prstDash val="solid"/>
            <a:round/>
            <a:headEnd type="none" w="med" len="med"/>
            <a:tailEnd type="oval" w="med" len="med"/>
          </a:ln>
        </p:spPr>
      </p:cxnSp>
      <p:sp>
        <p:nvSpPr>
          <p:cNvPr id="561" name="Google Shape;561;p40"/>
          <p:cNvSpPr/>
          <p:nvPr/>
        </p:nvSpPr>
        <p:spPr>
          <a:xfrm>
            <a:off x="4619288" y="1780125"/>
            <a:ext cx="627900" cy="627900"/>
          </a:xfrm>
          <a:prstGeom prst="rect">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0"/>
          <p:cNvSpPr/>
          <p:nvPr/>
        </p:nvSpPr>
        <p:spPr>
          <a:xfrm>
            <a:off x="4619288" y="4079200"/>
            <a:ext cx="627900" cy="627900"/>
          </a:xfrm>
          <a:prstGeom prst="rect">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0"/>
          <p:cNvSpPr txBox="1"/>
          <p:nvPr/>
        </p:nvSpPr>
        <p:spPr>
          <a:xfrm>
            <a:off x="5813475" y="2022748"/>
            <a:ext cx="1983000" cy="49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FFFFFF"/>
                </a:solidFill>
                <a:latin typeface="Anek Latin Light"/>
                <a:ea typeface="Anek Latin Light"/>
                <a:cs typeface="Anek Latin Light"/>
                <a:sym typeface="Anek Latin Light"/>
              </a:rPr>
              <a:t>Time constraints may lead to an unpolished product</a:t>
            </a:r>
            <a:endParaRPr sz="1200">
              <a:solidFill>
                <a:srgbClr val="FFFFFF"/>
              </a:solidFill>
              <a:latin typeface="Anek Latin Light"/>
              <a:ea typeface="Anek Latin Light"/>
              <a:cs typeface="Anek Latin Light"/>
              <a:sym typeface="Anek Latin Light"/>
            </a:endParaRPr>
          </a:p>
        </p:txBody>
      </p:sp>
      <p:sp>
        <p:nvSpPr>
          <p:cNvPr id="564" name="Google Shape;564;p40"/>
          <p:cNvSpPr txBox="1"/>
          <p:nvPr/>
        </p:nvSpPr>
        <p:spPr>
          <a:xfrm>
            <a:off x="5813475" y="1666875"/>
            <a:ext cx="1983000" cy="4404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200">
                <a:solidFill>
                  <a:srgbClr val="FFFFFF"/>
                </a:solidFill>
                <a:latin typeface="Anek Latin Medium"/>
                <a:ea typeface="Anek Latin Medium"/>
                <a:cs typeface="Anek Latin Medium"/>
                <a:sym typeface="Anek Latin Medium"/>
              </a:rPr>
              <a:t>Prototype</a:t>
            </a:r>
            <a:endParaRPr sz="2200">
              <a:solidFill>
                <a:srgbClr val="FFFFFF"/>
              </a:solidFill>
              <a:latin typeface="Anek Latin Medium"/>
              <a:ea typeface="Anek Latin Medium"/>
              <a:cs typeface="Anek Latin Medium"/>
              <a:sym typeface="Anek Latin Medium"/>
            </a:endParaRPr>
          </a:p>
        </p:txBody>
      </p:sp>
      <p:sp>
        <p:nvSpPr>
          <p:cNvPr id="565" name="Google Shape;565;p40"/>
          <p:cNvSpPr txBox="1"/>
          <p:nvPr/>
        </p:nvSpPr>
        <p:spPr>
          <a:xfrm>
            <a:off x="5813475" y="3172281"/>
            <a:ext cx="1983000" cy="49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FFFFFF"/>
                </a:solidFill>
                <a:latin typeface="Anek Latin Light"/>
                <a:ea typeface="Anek Latin Light"/>
                <a:cs typeface="Anek Latin Light"/>
                <a:sym typeface="Anek Latin Light"/>
              </a:rPr>
              <a:t>No subscription fee</a:t>
            </a:r>
            <a:endParaRPr sz="1200">
              <a:solidFill>
                <a:srgbClr val="FFFFFF"/>
              </a:solidFill>
              <a:latin typeface="Anek Latin Light"/>
              <a:ea typeface="Anek Latin Light"/>
              <a:cs typeface="Anek Latin Light"/>
              <a:sym typeface="Anek Latin Light"/>
            </a:endParaRPr>
          </a:p>
        </p:txBody>
      </p:sp>
      <p:sp>
        <p:nvSpPr>
          <p:cNvPr id="566" name="Google Shape;566;p40"/>
          <p:cNvSpPr txBox="1"/>
          <p:nvPr/>
        </p:nvSpPr>
        <p:spPr>
          <a:xfrm>
            <a:off x="5813475" y="2816407"/>
            <a:ext cx="1983000" cy="4404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200">
                <a:solidFill>
                  <a:srgbClr val="FFFFFF"/>
                </a:solidFill>
                <a:latin typeface="Anek Latin Medium"/>
                <a:ea typeface="Anek Latin Medium"/>
                <a:cs typeface="Anek Latin Medium"/>
                <a:sym typeface="Anek Latin Medium"/>
              </a:rPr>
              <a:t>Cost-effective</a:t>
            </a:r>
            <a:endParaRPr sz="2200">
              <a:solidFill>
                <a:srgbClr val="FFFFFF"/>
              </a:solidFill>
              <a:latin typeface="Anek Latin Medium"/>
              <a:ea typeface="Anek Latin Medium"/>
              <a:cs typeface="Anek Latin Medium"/>
              <a:sym typeface="Anek Latin Medium"/>
            </a:endParaRPr>
          </a:p>
        </p:txBody>
      </p:sp>
      <p:sp>
        <p:nvSpPr>
          <p:cNvPr id="567" name="Google Shape;567;p40"/>
          <p:cNvSpPr txBox="1"/>
          <p:nvPr/>
        </p:nvSpPr>
        <p:spPr>
          <a:xfrm>
            <a:off x="5813475" y="4321800"/>
            <a:ext cx="1983000" cy="49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FFFFFF"/>
                </a:solidFill>
                <a:latin typeface="Anek Latin Light"/>
                <a:ea typeface="Anek Latin Light"/>
                <a:cs typeface="Anek Latin Light"/>
                <a:sym typeface="Anek Latin Light"/>
              </a:rPr>
              <a:t>Fully customisable with features that match STC’s needs</a:t>
            </a:r>
            <a:endParaRPr sz="1200">
              <a:solidFill>
                <a:srgbClr val="FFFFFF"/>
              </a:solidFill>
              <a:latin typeface="Anek Latin Light"/>
              <a:ea typeface="Anek Latin Light"/>
              <a:cs typeface="Anek Latin Light"/>
              <a:sym typeface="Anek Latin Light"/>
            </a:endParaRPr>
          </a:p>
        </p:txBody>
      </p:sp>
      <p:sp>
        <p:nvSpPr>
          <p:cNvPr id="568" name="Google Shape;568;p40"/>
          <p:cNvSpPr txBox="1"/>
          <p:nvPr/>
        </p:nvSpPr>
        <p:spPr>
          <a:xfrm>
            <a:off x="5813475" y="3965927"/>
            <a:ext cx="1983000" cy="4404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200">
                <a:solidFill>
                  <a:srgbClr val="FFFFFF"/>
                </a:solidFill>
                <a:latin typeface="Anek Latin Medium"/>
                <a:ea typeface="Anek Latin Medium"/>
                <a:cs typeface="Anek Latin Medium"/>
                <a:sym typeface="Anek Latin Medium"/>
              </a:rPr>
              <a:t>Bespoke</a:t>
            </a:r>
            <a:endParaRPr sz="2200">
              <a:solidFill>
                <a:srgbClr val="FFFFFF"/>
              </a:solidFill>
              <a:latin typeface="Anek Latin Medium"/>
              <a:ea typeface="Anek Latin Medium"/>
              <a:cs typeface="Anek Latin Medium"/>
              <a:sym typeface="Anek Latin Medium"/>
            </a:endParaRPr>
          </a:p>
        </p:txBody>
      </p:sp>
      <p:cxnSp>
        <p:nvCxnSpPr>
          <p:cNvPr id="569" name="Google Shape;569;p40"/>
          <p:cNvCxnSpPr>
            <a:stCxn id="561" idx="3"/>
          </p:cNvCxnSpPr>
          <p:nvPr/>
        </p:nvCxnSpPr>
        <p:spPr>
          <a:xfrm>
            <a:off x="5247188" y="2094075"/>
            <a:ext cx="312900" cy="0"/>
          </a:xfrm>
          <a:prstGeom prst="straightConnector1">
            <a:avLst/>
          </a:prstGeom>
          <a:noFill/>
          <a:ln w="9525" cap="flat" cmpd="sng">
            <a:solidFill>
              <a:srgbClr val="9CB4D8"/>
            </a:solidFill>
            <a:prstDash val="solid"/>
            <a:round/>
            <a:headEnd type="none" w="med" len="med"/>
            <a:tailEnd type="oval" w="med" len="med"/>
          </a:ln>
        </p:spPr>
      </p:cxnSp>
      <p:cxnSp>
        <p:nvCxnSpPr>
          <p:cNvPr id="570" name="Google Shape;570;p40"/>
          <p:cNvCxnSpPr/>
          <p:nvPr/>
        </p:nvCxnSpPr>
        <p:spPr>
          <a:xfrm>
            <a:off x="5247188" y="3243613"/>
            <a:ext cx="312900" cy="0"/>
          </a:xfrm>
          <a:prstGeom prst="straightConnector1">
            <a:avLst/>
          </a:prstGeom>
          <a:noFill/>
          <a:ln w="9525" cap="flat" cmpd="sng">
            <a:solidFill>
              <a:srgbClr val="9CB4D8"/>
            </a:solidFill>
            <a:prstDash val="solid"/>
            <a:round/>
            <a:headEnd type="none" w="med" len="med"/>
            <a:tailEnd type="oval" w="med" len="med"/>
          </a:ln>
        </p:spPr>
      </p:cxnSp>
      <p:cxnSp>
        <p:nvCxnSpPr>
          <p:cNvPr id="571" name="Google Shape;571;p40"/>
          <p:cNvCxnSpPr>
            <a:stCxn id="562" idx="3"/>
          </p:cNvCxnSpPr>
          <p:nvPr/>
        </p:nvCxnSpPr>
        <p:spPr>
          <a:xfrm>
            <a:off x="5247188" y="4393150"/>
            <a:ext cx="312900" cy="0"/>
          </a:xfrm>
          <a:prstGeom prst="straightConnector1">
            <a:avLst/>
          </a:prstGeom>
          <a:noFill/>
          <a:ln w="9525" cap="flat" cmpd="sng">
            <a:solidFill>
              <a:srgbClr val="9CB4D8"/>
            </a:solidFill>
            <a:prstDash val="solid"/>
            <a:round/>
            <a:headEnd type="none" w="med" len="med"/>
            <a:tailEnd type="oval" w="med" len="med"/>
          </a:ln>
        </p:spPr>
      </p:cxnSp>
      <p:grpSp>
        <p:nvGrpSpPr>
          <p:cNvPr id="572" name="Google Shape;572;p40"/>
          <p:cNvGrpSpPr/>
          <p:nvPr/>
        </p:nvGrpSpPr>
        <p:grpSpPr>
          <a:xfrm>
            <a:off x="943207" y="1954858"/>
            <a:ext cx="386098" cy="278435"/>
            <a:chOff x="1088525" y="1691900"/>
            <a:chExt cx="340775" cy="245750"/>
          </a:xfrm>
        </p:grpSpPr>
        <p:sp>
          <p:nvSpPr>
            <p:cNvPr id="573" name="Google Shape;573;p40"/>
            <p:cNvSpPr/>
            <p:nvPr/>
          </p:nvSpPr>
          <p:spPr>
            <a:xfrm>
              <a:off x="1106475" y="1691900"/>
              <a:ext cx="228925" cy="143575"/>
            </a:xfrm>
            <a:custGeom>
              <a:avLst/>
              <a:gdLst/>
              <a:ahLst/>
              <a:cxnLst/>
              <a:rect l="l" t="t" r="r" b="b"/>
              <a:pathLst>
                <a:path w="9157" h="5743" extrusionOk="0">
                  <a:moveTo>
                    <a:pt x="1023" y="1"/>
                  </a:moveTo>
                  <a:cubicBezTo>
                    <a:pt x="460" y="1"/>
                    <a:pt x="2" y="459"/>
                    <a:pt x="2" y="1021"/>
                  </a:cubicBezTo>
                  <a:lnTo>
                    <a:pt x="2" y="5540"/>
                  </a:lnTo>
                  <a:cubicBezTo>
                    <a:pt x="1" y="5654"/>
                    <a:pt x="91" y="5742"/>
                    <a:pt x="202" y="5742"/>
                  </a:cubicBezTo>
                  <a:cubicBezTo>
                    <a:pt x="312" y="5742"/>
                    <a:pt x="403" y="5654"/>
                    <a:pt x="403" y="5541"/>
                  </a:cubicBezTo>
                  <a:lnTo>
                    <a:pt x="403" y="1023"/>
                  </a:lnTo>
                  <a:cubicBezTo>
                    <a:pt x="403" y="680"/>
                    <a:pt x="680" y="401"/>
                    <a:pt x="1023" y="401"/>
                  </a:cubicBezTo>
                  <a:lnTo>
                    <a:pt x="8956" y="401"/>
                  </a:lnTo>
                  <a:cubicBezTo>
                    <a:pt x="9066" y="401"/>
                    <a:pt x="9157" y="312"/>
                    <a:pt x="9157" y="202"/>
                  </a:cubicBezTo>
                  <a:cubicBezTo>
                    <a:pt x="9157" y="90"/>
                    <a:pt x="9066" y="1"/>
                    <a:pt x="89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1126450" y="1711925"/>
              <a:ext cx="264875" cy="173700"/>
            </a:xfrm>
            <a:custGeom>
              <a:avLst/>
              <a:gdLst/>
              <a:ahLst/>
              <a:cxnLst/>
              <a:rect l="l" t="t" r="r" b="b"/>
              <a:pathLst>
                <a:path w="10595" h="6948" extrusionOk="0">
                  <a:moveTo>
                    <a:pt x="10080" y="399"/>
                  </a:moveTo>
                  <a:cubicBezTo>
                    <a:pt x="10144" y="399"/>
                    <a:pt x="10197" y="452"/>
                    <a:pt x="10197" y="516"/>
                  </a:cubicBezTo>
                  <a:lnTo>
                    <a:pt x="10197" y="6432"/>
                  </a:lnTo>
                  <a:cubicBezTo>
                    <a:pt x="10197" y="6496"/>
                    <a:pt x="10144" y="6549"/>
                    <a:pt x="10080" y="6549"/>
                  </a:cubicBezTo>
                  <a:lnTo>
                    <a:pt x="518" y="6549"/>
                  </a:lnTo>
                  <a:cubicBezTo>
                    <a:pt x="454" y="6549"/>
                    <a:pt x="401" y="6496"/>
                    <a:pt x="401" y="6432"/>
                  </a:cubicBezTo>
                  <a:lnTo>
                    <a:pt x="401" y="516"/>
                  </a:lnTo>
                  <a:cubicBezTo>
                    <a:pt x="401" y="452"/>
                    <a:pt x="454" y="399"/>
                    <a:pt x="518" y="399"/>
                  </a:cubicBezTo>
                  <a:close/>
                  <a:moveTo>
                    <a:pt x="517" y="1"/>
                  </a:moveTo>
                  <a:cubicBezTo>
                    <a:pt x="232" y="1"/>
                    <a:pt x="1" y="233"/>
                    <a:pt x="1" y="516"/>
                  </a:cubicBezTo>
                  <a:lnTo>
                    <a:pt x="1" y="6432"/>
                  </a:lnTo>
                  <a:cubicBezTo>
                    <a:pt x="1" y="6715"/>
                    <a:pt x="232" y="6948"/>
                    <a:pt x="517" y="6948"/>
                  </a:cubicBezTo>
                  <a:lnTo>
                    <a:pt x="10079" y="6948"/>
                  </a:lnTo>
                  <a:cubicBezTo>
                    <a:pt x="10362" y="6948"/>
                    <a:pt x="10594" y="6715"/>
                    <a:pt x="10594" y="6432"/>
                  </a:cubicBezTo>
                  <a:lnTo>
                    <a:pt x="10594" y="516"/>
                  </a:lnTo>
                  <a:cubicBezTo>
                    <a:pt x="10594" y="233"/>
                    <a:pt x="10362" y="1"/>
                    <a:pt x="100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1088525" y="1691950"/>
              <a:ext cx="340775" cy="245700"/>
            </a:xfrm>
            <a:custGeom>
              <a:avLst/>
              <a:gdLst/>
              <a:ahLst/>
              <a:cxnLst/>
              <a:rect l="l" t="t" r="r" b="b"/>
              <a:pathLst>
                <a:path w="13631" h="9828" extrusionOk="0">
                  <a:moveTo>
                    <a:pt x="7999" y="8547"/>
                  </a:moveTo>
                  <a:lnTo>
                    <a:pt x="7915" y="8785"/>
                  </a:lnTo>
                  <a:lnTo>
                    <a:pt x="5713" y="8785"/>
                  </a:lnTo>
                  <a:lnTo>
                    <a:pt x="5630" y="8547"/>
                  </a:lnTo>
                  <a:close/>
                  <a:moveTo>
                    <a:pt x="13228" y="8547"/>
                  </a:moveTo>
                  <a:lnTo>
                    <a:pt x="13228" y="8980"/>
                  </a:lnTo>
                  <a:lnTo>
                    <a:pt x="13231" y="8980"/>
                  </a:lnTo>
                  <a:cubicBezTo>
                    <a:pt x="13231" y="9226"/>
                    <a:pt x="13032" y="9424"/>
                    <a:pt x="12786" y="9424"/>
                  </a:cubicBezTo>
                  <a:lnTo>
                    <a:pt x="844" y="9424"/>
                  </a:lnTo>
                  <a:cubicBezTo>
                    <a:pt x="597" y="9424"/>
                    <a:pt x="400" y="9226"/>
                    <a:pt x="400" y="8980"/>
                  </a:cubicBezTo>
                  <a:lnTo>
                    <a:pt x="400" y="8547"/>
                  </a:lnTo>
                  <a:lnTo>
                    <a:pt x="5208" y="8547"/>
                  </a:lnTo>
                  <a:lnTo>
                    <a:pt x="5353" y="8965"/>
                  </a:lnTo>
                  <a:cubicBezTo>
                    <a:pt x="5398" y="9097"/>
                    <a:pt x="5523" y="9186"/>
                    <a:pt x="5663" y="9186"/>
                  </a:cubicBezTo>
                  <a:lnTo>
                    <a:pt x="7965" y="9186"/>
                  </a:lnTo>
                  <a:cubicBezTo>
                    <a:pt x="8105" y="9186"/>
                    <a:pt x="8228" y="9097"/>
                    <a:pt x="8275" y="8965"/>
                  </a:cubicBezTo>
                  <a:lnTo>
                    <a:pt x="8420" y="8547"/>
                  </a:lnTo>
                  <a:close/>
                  <a:moveTo>
                    <a:pt x="10605" y="0"/>
                  </a:moveTo>
                  <a:cubicBezTo>
                    <a:pt x="10495" y="0"/>
                    <a:pt x="10406" y="91"/>
                    <a:pt x="10406" y="201"/>
                  </a:cubicBezTo>
                  <a:cubicBezTo>
                    <a:pt x="10406" y="312"/>
                    <a:pt x="10495" y="402"/>
                    <a:pt x="10605" y="402"/>
                  </a:cubicBezTo>
                  <a:lnTo>
                    <a:pt x="11890" y="402"/>
                  </a:lnTo>
                  <a:cubicBezTo>
                    <a:pt x="12233" y="402"/>
                    <a:pt x="12512" y="680"/>
                    <a:pt x="12512" y="1022"/>
                  </a:cubicBezTo>
                  <a:lnTo>
                    <a:pt x="12512" y="7528"/>
                  </a:lnTo>
                  <a:cubicBezTo>
                    <a:pt x="12512" y="7871"/>
                    <a:pt x="12233" y="8148"/>
                    <a:pt x="11890" y="8148"/>
                  </a:cubicBezTo>
                  <a:lnTo>
                    <a:pt x="1739" y="8148"/>
                  </a:lnTo>
                  <a:cubicBezTo>
                    <a:pt x="1396" y="8148"/>
                    <a:pt x="1118" y="7871"/>
                    <a:pt x="1118" y="7528"/>
                  </a:cubicBezTo>
                  <a:lnTo>
                    <a:pt x="1118" y="6483"/>
                  </a:lnTo>
                  <a:cubicBezTo>
                    <a:pt x="1114" y="6351"/>
                    <a:pt x="1016" y="6285"/>
                    <a:pt x="918" y="6285"/>
                  </a:cubicBezTo>
                  <a:cubicBezTo>
                    <a:pt x="821" y="6285"/>
                    <a:pt x="723" y="6351"/>
                    <a:pt x="719" y="6483"/>
                  </a:cubicBezTo>
                  <a:lnTo>
                    <a:pt x="719" y="7528"/>
                  </a:lnTo>
                  <a:cubicBezTo>
                    <a:pt x="719" y="7762"/>
                    <a:pt x="798" y="7977"/>
                    <a:pt x="931" y="8148"/>
                  </a:cubicBezTo>
                  <a:lnTo>
                    <a:pt x="361" y="8148"/>
                  </a:lnTo>
                  <a:cubicBezTo>
                    <a:pt x="161" y="8148"/>
                    <a:pt x="1" y="8310"/>
                    <a:pt x="1" y="8510"/>
                  </a:cubicBezTo>
                  <a:lnTo>
                    <a:pt x="1" y="8985"/>
                  </a:lnTo>
                  <a:cubicBezTo>
                    <a:pt x="1" y="9451"/>
                    <a:pt x="378" y="9827"/>
                    <a:pt x="844" y="9827"/>
                  </a:cubicBezTo>
                  <a:lnTo>
                    <a:pt x="12786" y="9827"/>
                  </a:lnTo>
                  <a:cubicBezTo>
                    <a:pt x="13252" y="9827"/>
                    <a:pt x="13630" y="9451"/>
                    <a:pt x="13630" y="8985"/>
                  </a:cubicBezTo>
                  <a:lnTo>
                    <a:pt x="13630" y="8510"/>
                  </a:lnTo>
                  <a:cubicBezTo>
                    <a:pt x="13630" y="8307"/>
                    <a:pt x="13468" y="8147"/>
                    <a:pt x="13270" y="8147"/>
                  </a:cubicBezTo>
                  <a:lnTo>
                    <a:pt x="12699" y="8147"/>
                  </a:lnTo>
                  <a:cubicBezTo>
                    <a:pt x="12831" y="7975"/>
                    <a:pt x="12910" y="7759"/>
                    <a:pt x="12910" y="7525"/>
                  </a:cubicBezTo>
                  <a:lnTo>
                    <a:pt x="12910" y="1021"/>
                  </a:lnTo>
                  <a:cubicBezTo>
                    <a:pt x="12910" y="458"/>
                    <a:pt x="12454" y="0"/>
                    <a:pt x="118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1172425" y="1733475"/>
              <a:ext cx="144800" cy="125675"/>
            </a:xfrm>
            <a:custGeom>
              <a:avLst/>
              <a:gdLst/>
              <a:ahLst/>
              <a:cxnLst/>
              <a:rect l="l" t="t" r="r" b="b"/>
              <a:pathLst>
                <a:path w="5792" h="5027" extrusionOk="0">
                  <a:moveTo>
                    <a:pt x="2825" y="406"/>
                  </a:moveTo>
                  <a:cubicBezTo>
                    <a:pt x="3265" y="406"/>
                    <a:pt x="3704" y="573"/>
                    <a:pt x="4039" y="908"/>
                  </a:cubicBezTo>
                  <a:cubicBezTo>
                    <a:pt x="5117" y="1981"/>
                    <a:pt x="4338" y="3838"/>
                    <a:pt x="2837" y="3838"/>
                  </a:cubicBezTo>
                  <a:cubicBezTo>
                    <a:pt x="2833" y="3838"/>
                    <a:pt x="2828" y="3838"/>
                    <a:pt x="2824" y="3838"/>
                  </a:cubicBezTo>
                  <a:cubicBezTo>
                    <a:pt x="2820" y="3838"/>
                    <a:pt x="2815" y="3838"/>
                    <a:pt x="2811" y="3838"/>
                  </a:cubicBezTo>
                  <a:cubicBezTo>
                    <a:pt x="1313" y="3838"/>
                    <a:pt x="534" y="1981"/>
                    <a:pt x="1612" y="908"/>
                  </a:cubicBezTo>
                  <a:cubicBezTo>
                    <a:pt x="1947" y="573"/>
                    <a:pt x="2386" y="406"/>
                    <a:pt x="2825" y="406"/>
                  </a:cubicBezTo>
                  <a:close/>
                  <a:moveTo>
                    <a:pt x="4456" y="3472"/>
                  </a:moveTo>
                  <a:lnTo>
                    <a:pt x="5274" y="4288"/>
                  </a:lnTo>
                  <a:cubicBezTo>
                    <a:pt x="5399" y="4407"/>
                    <a:pt x="5308" y="4629"/>
                    <a:pt x="5136" y="4629"/>
                  </a:cubicBezTo>
                  <a:cubicBezTo>
                    <a:pt x="5135" y="4629"/>
                    <a:pt x="5134" y="4629"/>
                    <a:pt x="5132" y="4629"/>
                  </a:cubicBezTo>
                  <a:cubicBezTo>
                    <a:pt x="5079" y="4629"/>
                    <a:pt x="5028" y="4607"/>
                    <a:pt x="4989" y="4570"/>
                  </a:cubicBezTo>
                  <a:lnTo>
                    <a:pt x="4173" y="3754"/>
                  </a:lnTo>
                  <a:cubicBezTo>
                    <a:pt x="4274" y="3671"/>
                    <a:pt x="4372" y="3573"/>
                    <a:pt x="4456" y="3472"/>
                  </a:cubicBezTo>
                  <a:close/>
                  <a:moveTo>
                    <a:pt x="2810" y="1"/>
                  </a:moveTo>
                  <a:cubicBezTo>
                    <a:pt x="2310" y="1"/>
                    <a:pt x="1790" y="188"/>
                    <a:pt x="1333" y="626"/>
                  </a:cubicBezTo>
                  <a:cubicBezTo>
                    <a:pt x="0" y="1948"/>
                    <a:pt x="963" y="4238"/>
                    <a:pt x="2814" y="4238"/>
                  </a:cubicBezTo>
                  <a:cubicBezTo>
                    <a:pt x="2818" y="4238"/>
                    <a:pt x="2823" y="4238"/>
                    <a:pt x="2827" y="4238"/>
                  </a:cubicBezTo>
                  <a:cubicBezTo>
                    <a:pt x="3174" y="4238"/>
                    <a:pt x="3523" y="4151"/>
                    <a:pt x="3840" y="3981"/>
                  </a:cubicBezTo>
                  <a:lnTo>
                    <a:pt x="4709" y="4850"/>
                  </a:lnTo>
                  <a:cubicBezTo>
                    <a:pt x="4822" y="4964"/>
                    <a:pt x="4972" y="5026"/>
                    <a:pt x="5134" y="5026"/>
                  </a:cubicBezTo>
                  <a:cubicBezTo>
                    <a:pt x="5296" y="5026"/>
                    <a:pt x="5444" y="4964"/>
                    <a:pt x="5558" y="4850"/>
                  </a:cubicBezTo>
                  <a:cubicBezTo>
                    <a:pt x="5791" y="4617"/>
                    <a:pt x="5791" y="4238"/>
                    <a:pt x="5558" y="4005"/>
                  </a:cubicBezTo>
                  <a:lnTo>
                    <a:pt x="4688" y="3134"/>
                  </a:lnTo>
                  <a:cubicBezTo>
                    <a:pt x="5518" y="1542"/>
                    <a:pt x="4245" y="1"/>
                    <a:pt x="28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1209800" y="1753625"/>
              <a:ext cx="77175" cy="65850"/>
            </a:xfrm>
            <a:custGeom>
              <a:avLst/>
              <a:gdLst/>
              <a:ahLst/>
              <a:cxnLst/>
              <a:rect l="l" t="t" r="r" b="b"/>
              <a:pathLst>
                <a:path w="3087" h="2634" extrusionOk="0">
                  <a:moveTo>
                    <a:pt x="1330" y="398"/>
                  </a:moveTo>
                  <a:cubicBezTo>
                    <a:pt x="1566" y="398"/>
                    <a:pt x="1801" y="488"/>
                    <a:pt x="1980" y="667"/>
                  </a:cubicBezTo>
                  <a:cubicBezTo>
                    <a:pt x="2338" y="1026"/>
                    <a:pt x="2338" y="1607"/>
                    <a:pt x="1980" y="1965"/>
                  </a:cubicBezTo>
                  <a:cubicBezTo>
                    <a:pt x="1809" y="2143"/>
                    <a:pt x="1570" y="2232"/>
                    <a:pt x="1330" y="2232"/>
                  </a:cubicBezTo>
                  <a:cubicBezTo>
                    <a:pt x="1091" y="2232"/>
                    <a:pt x="852" y="2143"/>
                    <a:pt x="681" y="1965"/>
                  </a:cubicBezTo>
                  <a:cubicBezTo>
                    <a:pt x="327" y="1625"/>
                    <a:pt x="327" y="1007"/>
                    <a:pt x="681" y="667"/>
                  </a:cubicBezTo>
                  <a:cubicBezTo>
                    <a:pt x="860" y="488"/>
                    <a:pt x="1095" y="398"/>
                    <a:pt x="1330" y="398"/>
                  </a:cubicBezTo>
                  <a:close/>
                  <a:moveTo>
                    <a:pt x="1352" y="0"/>
                  </a:moveTo>
                  <a:cubicBezTo>
                    <a:pt x="671" y="0"/>
                    <a:pt x="8" y="528"/>
                    <a:pt x="16" y="1317"/>
                  </a:cubicBezTo>
                  <a:cubicBezTo>
                    <a:pt x="0" y="2017"/>
                    <a:pt x="608" y="2633"/>
                    <a:pt x="1306" y="2633"/>
                  </a:cubicBezTo>
                  <a:cubicBezTo>
                    <a:pt x="1315" y="2633"/>
                    <a:pt x="1323" y="2633"/>
                    <a:pt x="1332" y="2633"/>
                  </a:cubicBezTo>
                  <a:cubicBezTo>
                    <a:pt x="1336" y="2633"/>
                    <a:pt x="1340" y="2633"/>
                    <a:pt x="1343" y="2633"/>
                  </a:cubicBezTo>
                  <a:cubicBezTo>
                    <a:pt x="2495" y="2633"/>
                    <a:pt x="3086" y="1197"/>
                    <a:pt x="2264" y="384"/>
                  </a:cubicBezTo>
                  <a:cubicBezTo>
                    <a:pt x="2002" y="119"/>
                    <a:pt x="1675" y="0"/>
                    <a:pt x="1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40"/>
          <p:cNvGrpSpPr/>
          <p:nvPr/>
        </p:nvGrpSpPr>
        <p:grpSpPr>
          <a:xfrm>
            <a:off x="931980" y="4253960"/>
            <a:ext cx="397315" cy="308431"/>
            <a:chOff x="4597075" y="1678625"/>
            <a:chExt cx="350675" cy="272225"/>
          </a:xfrm>
        </p:grpSpPr>
        <p:sp>
          <p:nvSpPr>
            <p:cNvPr id="579" name="Google Shape;579;p40"/>
            <p:cNvSpPr/>
            <p:nvPr/>
          </p:nvSpPr>
          <p:spPr>
            <a:xfrm>
              <a:off x="4600075" y="1678625"/>
              <a:ext cx="343050" cy="103225"/>
            </a:xfrm>
            <a:custGeom>
              <a:avLst/>
              <a:gdLst/>
              <a:ahLst/>
              <a:cxnLst/>
              <a:rect l="l" t="t" r="r" b="b"/>
              <a:pathLst>
                <a:path w="13722" h="4129" extrusionOk="0">
                  <a:moveTo>
                    <a:pt x="10620" y="400"/>
                  </a:moveTo>
                  <a:cubicBezTo>
                    <a:pt x="10885" y="407"/>
                    <a:pt x="10883" y="790"/>
                    <a:pt x="10620" y="798"/>
                  </a:cubicBezTo>
                  <a:cubicBezTo>
                    <a:pt x="10355" y="790"/>
                    <a:pt x="10357" y="409"/>
                    <a:pt x="10620" y="400"/>
                  </a:cubicBezTo>
                  <a:close/>
                  <a:moveTo>
                    <a:pt x="3167" y="2211"/>
                  </a:moveTo>
                  <a:cubicBezTo>
                    <a:pt x="3432" y="2219"/>
                    <a:pt x="3430" y="2602"/>
                    <a:pt x="3167" y="2610"/>
                  </a:cubicBezTo>
                  <a:cubicBezTo>
                    <a:pt x="2902" y="2602"/>
                    <a:pt x="2902" y="2217"/>
                    <a:pt x="3167" y="2211"/>
                  </a:cubicBezTo>
                  <a:close/>
                  <a:moveTo>
                    <a:pt x="6893" y="3328"/>
                  </a:moveTo>
                  <a:cubicBezTo>
                    <a:pt x="7158" y="3336"/>
                    <a:pt x="7156" y="3719"/>
                    <a:pt x="6893" y="3727"/>
                  </a:cubicBezTo>
                  <a:cubicBezTo>
                    <a:pt x="6628" y="3719"/>
                    <a:pt x="6628" y="3337"/>
                    <a:pt x="6893" y="3328"/>
                  </a:cubicBezTo>
                  <a:close/>
                  <a:moveTo>
                    <a:pt x="10609" y="1"/>
                  </a:moveTo>
                  <a:cubicBezTo>
                    <a:pt x="10211" y="1"/>
                    <a:pt x="9919" y="419"/>
                    <a:pt x="10053" y="790"/>
                  </a:cubicBezTo>
                  <a:lnTo>
                    <a:pt x="7215" y="3023"/>
                  </a:lnTo>
                  <a:cubicBezTo>
                    <a:pt x="7122" y="2960"/>
                    <a:pt x="7012" y="2931"/>
                    <a:pt x="6902" y="2931"/>
                  </a:cubicBezTo>
                  <a:cubicBezTo>
                    <a:pt x="6710" y="2931"/>
                    <a:pt x="6518" y="3019"/>
                    <a:pt x="6410" y="3174"/>
                  </a:cubicBezTo>
                  <a:lnTo>
                    <a:pt x="3765" y="2379"/>
                  </a:lnTo>
                  <a:cubicBezTo>
                    <a:pt x="3727" y="1994"/>
                    <a:pt x="3449" y="1813"/>
                    <a:pt x="3170" y="1813"/>
                  </a:cubicBezTo>
                  <a:cubicBezTo>
                    <a:pt x="2850" y="1813"/>
                    <a:pt x="2530" y="2052"/>
                    <a:pt x="2574" y="2495"/>
                  </a:cubicBezTo>
                  <a:lnTo>
                    <a:pt x="184" y="3748"/>
                  </a:lnTo>
                  <a:cubicBezTo>
                    <a:pt x="0" y="3848"/>
                    <a:pt x="74" y="4128"/>
                    <a:pt x="278" y="4128"/>
                  </a:cubicBezTo>
                  <a:cubicBezTo>
                    <a:pt x="309" y="4128"/>
                    <a:pt x="340" y="4121"/>
                    <a:pt x="371" y="4105"/>
                  </a:cubicBezTo>
                  <a:lnTo>
                    <a:pt x="2760" y="2850"/>
                  </a:lnTo>
                  <a:cubicBezTo>
                    <a:pt x="2870" y="2956"/>
                    <a:pt x="3016" y="3007"/>
                    <a:pt x="3163" y="3007"/>
                  </a:cubicBezTo>
                  <a:cubicBezTo>
                    <a:pt x="3350" y="3007"/>
                    <a:pt x="3538" y="2923"/>
                    <a:pt x="3650" y="2764"/>
                  </a:cubicBezTo>
                  <a:lnTo>
                    <a:pt x="6296" y="3558"/>
                  </a:lnTo>
                  <a:cubicBezTo>
                    <a:pt x="6312" y="3875"/>
                    <a:pt x="6573" y="4128"/>
                    <a:pt x="6893" y="4128"/>
                  </a:cubicBezTo>
                  <a:cubicBezTo>
                    <a:pt x="6896" y="4129"/>
                    <a:pt x="6900" y="4129"/>
                    <a:pt x="6904" y="4129"/>
                  </a:cubicBezTo>
                  <a:cubicBezTo>
                    <a:pt x="7302" y="4129"/>
                    <a:pt x="7596" y="3711"/>
                    <a:pt x="7460" y="3337"/>
                  </a:cubicBezTo>
                  <a:lnTo>
                    <a:pt x="10299" y="1107"/>
                  </a:lnTo>
                  <a:cubicBezTo>
                    <a:pt x="10393" y="1169"/>
                    <a:pt x="10502" y="1199"/>
                    <a:pt x="10611" y="1199"/>
                  </a:cubicBezTo>
                  <a:cubicBezTo>
                    <a:pt x="10831" y="1199"/>
                    <a:pt x="11052" y="1079"/>
                    <a:pt x="11151" y="876"/>
                  </a:cubicBezTo>
                  <a:lnTo>
                    <a:pt x="13480" y="1199"/>
                  </a:lnTo>
                  <a:cubicBezTo>
                    <a:pt x="13489" y="1200"/>
                    <a:pt x="13499" y="1201"/>
                    <a:pt x="13508" y="1201"/>
                  </a:cubicBezTo>
                  <a:cubicBezTo>
                    <a:pt x="13605" y="1201"/>
                    <a:pt x="13692" y="1128"/>
                    <a:pt x="13706" y="1027"/>
                  </a:cubicBezTo>
                  <a:cubicBezTo>
                    <a:pt x="13721" y="918"/>
                    <a:pt x="13645" y="817"/>
                    <a:pt x="13534" y="801"/>
                  </a:cubicBezTo>
                  <a:lnTo>
                    <a:pt x="11206" y="479"/>
                  </a:lnTo>
                  <a:cubicBezTo>
                    <a:pt x="11150" y="206"/>
                    <a:pt x="10908" y="1"/>
                    <a:pt x="10620" y="1"/>
                  </a:cubicBezTo>
                  <a:cubicBezTo>
                    <a:pt x="10617" y="1"/>
                    <a:pt x="10613" y="1"/>
                    <a:pt x="10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4597075" y="1750525"/>
              <a:ext cx="350675" cy="200325"/>
            </a:xfrm>
            <a:custGeom>
              <a:avLst/>
              <a:gdLst/>
              <a:ahLst/>
              <a:cxnLst/>
              <a:rect l="l" t="t" r="r" b="b"/>
              <a:pathLst>
                <a:path w="14027" h="8013" extrusionOk="0">
                  <a:moveTo>
                    <a:pt x="4257" y="1877"/>
                  </a:moveTo>
                  <a:lnTo>
                    <a:pt x="4257" y="6801"/>
                  </a:lnTo>
                  <a:lnTo>
                    <a:pt x="2315" y="6801"/>
                  </a:lnTo>
                  <a:lnTo>
                    <a:pt x="2315" y="1877"/>
                  </a:lnTo>
                  <a:close/>
                  <a:moveTo>
                    <a:pt x="7985" y="2874"/>
                  </a:moveTo>
                  <a:lnTo>
                    <a:pt x="7985" y="6815"/>
                  </a:lnTo>
                  <a:lnTo>
                    <a:pt x="6042" y="6815"/>
                  </a:lnTo>
                  <a:lnTo>
                    <a:pt x="6042" y="2874"/>
                  </a:lnTo>
                  <a:close/>
                  <a:moveTo>
                    <a:pt x="9567" y="0"/>
                  </a:moveTo>
                  <a:cubicBezTo>
                    <a:pt x="9457" y="0"/>
                    <a:pt x="9368" y="90"/>
                    <a:pt x="9368" y="201"/>
                  </a:cubicBezTo>
                  <a:lnTo>
                    <a:pt x="9368" y="6815"/>
                  </a:lnTo>
                  <a:lnTo>
                    <a:pt x="8382" y="6815"/>
                  </a:lnTo>
                  <a:lnTo>
                    <a:pt x="8382" y="2676"/>
                  </a:lnTo>
                  <a:cubicBezTo>
                    <a:pt x="8382" y="2564"/>
                    <a:pt x="8293" y="2475"/>
                    <a:pt x="8181" y="2475"/>
                  </a:cubicBezTo>
                  <a:lnTo>
                    <a:pt x="5840" y="2475"/>
                  </a:lnTo>
                  <a:cubicBezTo>
                    <a:pt x="5728" y="2475"/>
                    <a:pt x="5639" y="2564"/>
                    <a:pt x="5639" y="2676"/>
                  </a:cubicBezTo>
                  <a:lnTo>
                    <a:pt x="5639" y="6815"/>
                  </a:lnTo>
                  <a:lnTo>
                    <a:pt x="4653" y="6815"/>
                  </a:lnTo>
                  <a:lnTo>
                    <a:pt x="4653" y="1676"/>
                  </a:lnTo>
                  <a:cubicBezTo>
                    <a:pt x="4653" y="1566"/>
                    <a:pt x="4564" y="1475"/>
                    <a:pt x="4454" y="1475"/>
                  </a:cubicBezTo>
                  <a:lnTo>
                    <a:pt x="2111" y="1475"/>
                  </a:lnTo>
                  <a:cubicBezTo>
                    <a:pt x="2000" y="1475"/>
                    <a:pt x="1910" y="1566"/>
                    <a:pt x="1910" y="1676"/>
                  </a:cubicBezTo>
                  <a:lnTo>
                    <a:pt x="1910" y="6815"/>
                  </a:lnTo>
                  <a:lnTo>
                    <a:pt x="796" y="6815"/>
                  </a:lnTo>
                  <a:cubicBezTo>
                    <a:pt x="7" y="6844"/>
                    <a:pt x="0" y="7981"/>
                    <a:pt x="796" y="8013"/>
                  </a:cubicBezTo>
                  <a:lnTo>
                    <a:pt x="3686" y="8013"/>
                  </a:lnTo>
                  <a:cubicBezTo>
                    <a:pt x="3951" y="8005"/>
                    <a:pt x="3949" y="7622"/>
                    <a:pt x="3686" y="7614"/>
                  </a:cubicBezTo>
                  <a:lnTo>
                    <a:pt x="796" y="7614"/>
                  </a:lnTo>
                  <a:cubicBezTo>
                    <a:pt x="536" y="7606"/>
                    <a:pt x="530" y="7224"/>
                    <a:pt x="796" y="7213"/>
                  </a:cubicBezTo>
                  <a:lnTo>
                    <a:pt x="13228" y="7213"/>
                  </a:lnTo>
                  <a:cubicBezTo>
                    <a:pt x="13485" y="7220"/>
                    <a:pt x="13499" y="7601"/>
                    <a:pt x="13228" y="7614"/>
                  </a:cubicBezTo>
                  <a:lnTo>
                    <a:pt x="4633" y="7614"/>
                  </a:lnTo>
                  <a:cubicBezTo>
                    <a:pt x="4370" y="7622"/>
                    <a:pt x="4368" y="8005"/>
                    <a:pt x="4633" y="8013"/>
                  </a:cubicBezTo>
                  <a:lnTo>
                    <a:pt x="13231" y="8013"/>
                  </a:lnTo>
                  <a:cubicBezTo>
                    <a:pt x="14019" y="7984"/>
                    <a:pt x="14027" y="6846"/>
                    <a:pt x="13228" y="6815"/>
                  </a:cubicBezTo>
                  <a:lnTo>
                    <a:pt x="12111" y="6815"/>
                  </a:lnTo>
                  <a:lnTo>
                    <a:pt x="12111" y="1676"/>
                  </a:lnTo>
                  <a:cubicBezTo>
                    <a:pt x="12111" y="1566"/>
                    <a:pt x="12021" y="1475"/>
                    <a:pt x="11910" y="1475"/>
                  </a:cubicBezTo>
                  <a:cubicBezTo>
                    <a:pt x="11799" y="1475"/>
                    <a:pt x="11709" y="1566"/>
                    <a:pt x="11709" y="1676"/>
                  </a:cubicBezTo>
                  <a:lnTo>
                    <a:pt x="11709" y="6815"/>
                  </a:lnTo>
                  <a:lnTo>
                    <a:pt x="9767" y="6815"/>
                  </a:lnTo>
                  <a:lnTo>
                    <a:pt x="9767" y="399"/>
                  </a:lnTo>
                  <a:lnTo>
                    <a:pt x="11709" y="399"/>
                  </a:lnTo>
                  <a:lnTo>
                    <a:pt x="11709" y="785"/>
                  </a:lnTo>
                  <a:cubicBezTo>
                    <a:pt x="11709" y="896"/>
                    <a:pt x="11799" y="986"/>
                    <a:pt x="11910" y="986"/>
                  </a:cubicBezTo>
                  <a:cubicBezTo>
                    <a:pt x="12021" y="986"/>
                    <a:pt x="12111" y="896"/>
                    <a:pt x="12111" y="785"/>
                  </a:cubicBezTo>
                  <a:lnTo>
                    <a:pt x="12111" y="201"/>
                  </a:lnTo>
                  <a:cubicBezTo>
                    <a:pt x="12111" y="90"/>
                    <a:pt x="12021" y="0"/>
                    <a:pt x="119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1" name="Google Shape;581;p40"/>
          <p:cNvSpPr txBox="1"/>
          <p:nvPr/>
        </p:nvSpPr>
        <p:spPr>
          <a:xfrm>
            <a:off x="1399175" y="1178725"/>
            <a:ext cx="2386500" cy="4404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200">
                <a:solidFill>
                  <a:srgbClr val="FFFFFF"/>
                </a:solidFill>
                <a:latin typeface="Anek Latin Medium"/>
                <a:ea typeface="Anek Latin Medium"/>
                <a:cs typeface="Anek Latin Medium"/>
                <a:sym typeface="Anek Latin Medium"/>
              </a:rPr>
              <a:t>Existing Solutions</a:t>
            </a:r>
            <a:endParaRPr sz="2200">
              <a:solidFill>
                <a:srgbClr val="FFFFFF"/>
              </a:solidFill>
              <a:latin typeface="Anek Latin Medium"/>
              <a:ea typeface="Anek Latin Medium"/>
              <a:cs typeface="Anek Latin Medium"/>
              <a:sym typeface="Anek Latin Medium"/>
            </a:endParaRPr>
          </a:p>
        </p:txBody>
      </p:sp>
      <p:sp>
        <p:nvSpPr>
          <p:cNvPr id="582" name="Google Shape;582;p40"/>
          <p:cNvSpPr txBox="1"/>
          <p:nvPr/>
        </p:nvSpPr>
        <p:spPr>
          <a:xfrm>
            <a:off x="5560100" y="1122088"/>
            <a:ext cx="2197800" cy="4404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200">
                <a:solidFill>
                  <a:srgbClr val="FFFFFF"/>
                </a:solidFill>
                <a:latin typeface="Anek Latin Medium"/>
                <a:ea typeface="Anek Latin Medium"/>
                <a:cs typeface="Anek Latin Medium"/>
                <a:sym typeface="Anek Latin Medium"/>
              </a:rPr>
              <a:t>Tailored Solution</a:t>
            </a:r>
            <a:endParaRPr sz="2200">
              <a:solidFill>
                <a:srgbClr val="FFFFFF"/>
              </a:solidFill>
              <a:latin typeface="Anek Latin Medium"/>
              <a:ea typeface="Anek Latin Medium"/>
              <a:cs typeface="Anek Latin Medium"/>
              <a:sym typeface="Anek Latin Medium"/>
            </a:endParaRPr>
          </a:p>
        </p:txBody>
      </p:sp>
      <p:grpSp>
        <p:nvGrpSpPr>
          <p:cNvPr id="583" name="Google Shape;583;p40"/>
          <p:cNvGrpSpPr/>
          <p:nvPr/>
        </p:nvGrpSpPr>
        <p:grpSpPr>
          <a:xfrm>
            <a:off x="4752665" y="1913667"/>
            <a:ext cx="361147" cy="360797"/>
            <a:chOff x="7978465" y="1969392"/>
            <a:chExt cx="361147" cy="360797"/>
          </a:xfrm>
        </p:grpSpPr>
        <p:sp>
          <p:nvSpPr>
            <p:cNvPr id="584" name="Google Shape;584;p40"/>
            <p:cNvSpPr/>
            <p:nvPr/>
          </p:nvSpPr>
          <p:spPr>
            <a:xfrm>
              <a:off x="8136871" y="2285821"/>
              <a:ext cx="44368" cy="44368"/>
            </a:xfrm>
            <a:custGeom>
              <a:avLst/>
              <a:gdLst/>
              <a:ahLst/>
              <a:cxnLst/>
              <a:rect l="l" t="t" r="r" b="b"/>
              <a:pathLst>
                <a:path w="1394" h="1394" extrusionOk="0">
                  <a:moveTo>
                    <a:pt x="691" y="322"/>
                  </a:moveTo>
                  <a:cubicBezTo>
                    <a:pt x="905" y="322"/>
                    <a:pt x="1072" y="488"/>
                    <a:pt x="1072" y="703"/>
                  </a:cubicBezTo>
                  <a:cubicBezTo>
                    <a:pt x="1072" y="905"/>
                    <a:pt x="893" y="1072"/>
                    <a:pt x="691" y="1072"/>
                  </a:cubicBezTo>
                  <a:cubicBezTo>
                    <a:pt x="488" y="1072"/>
                    <a:pt x="322" y="905"/>
                    <a:pt x="322" y="703"/>
                  </a:cubicBezTo>
                  <a:cubicBezTo>
                    <a:pt x="322" y="488"/>
                    <a:pt x="488" y="322"/>
                    <a:pt x="691" y="322"/>
                  </a:cubicBezTo>
                  <a:close/>
                  <a:moveTo>
                    <a:pt x="691" y="0"/>
                  </a:moveTo>
                  <a:cubicBezTo>
                    <a:pt x="310" y="0"/>
                    <a:pt x="0" y="310"/>
                    <a:pt x="0" y="703"/>
                  </a:cubicBezTo>
                  <a:cubicBezTo>
                    <a:pt x="0" y="1084"/>
                    <a:pt x="310" y="1393"/>
                    <a:pt x="691" y="1393"/>
                  </a:cubicBezTo>
                  <a:cubicBezTo>
                    <a:pt x="1084" y="1393"/>
                    <a:pt x="1393" y="1084"/>
                    <a:pt x="1393" y="703"/>
                  </a:cubicBezTo>
                  <a:cubicBezTo>
                    <a:pt x="1393" y="310"/>
                    <a:pt x="1084" y="0"/>
                    <a:pt x="6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8210010" y="2121719"/>
              <a:ext cx="56112" cy="56112"/>
            </a:xfrm>
            <a:custGeom>
              <a:avLst/>
              <a:gdLst/>
              <a:ahLst/>
              <a:cxnLst/>
              <a:rect l="l" t="t" r="r" b="b"/>
              <a:pathLst>
                <a:path w="1763" h="1763" extrusionOk="0">
                  <a:moveTo>
                    <a:pt x="881" y="334"/>
                  </a:moveTo>
                  <a:cubicBezTo>
                    <a:pt x="1191" y="334"/>
                    <a:pt x="1429" y="572"/>
                    <a:pt x="1429" y="882"/>
                  </a:cubicBezTo>
                  <a:cubicBezTo>
                    <a:pt x="1417" y="1180"/>
                    <a:pt x="1179" y="1430"/>
                    <a:pt x="881" y="1430"/>
                  </a:cubicBezTo>
                  <a:cubicBezTo>
                    <a:pt x="583" y="1430"/>
                    <a:pt x="333" y="1191"/>
                    <a:pt x="333" y="882"/>
                  </a:cubicBezTo>
                  <a:cubicBezTo>
                    <a:pt x="333" y="584"/>
                    <a:pt x="572" y="334"/>
                    <a:pt x="881" y="334"/>
                  </a:cubicBezTo>
                  <a:close/>
                  <a:moveTo>
                    <a:pt x="881" y="1"/>
                  </a:moveTo>
                  <a:cubicBezTo>
                    <a:pt x="405" y="1"/>
                    <a:pt x="0" y="394"/>
                    <a:pt x="0" y="882"/>
                  </a:cubicBezTo>
                  <a:cubicBezTo>
                    <a:pt x="0" y="1358"/>
                    <a:pt x="393" y="1763"/>
                    <a:pt x="881" y="1763"/>
                  </a:cubicBezTo>
                  <a:cubicBezTo>
                    <a:pt x="1357" y="1763"/>
                    <a:pt x="1762" y="1370"/>
                    <a:pt x="1762" y="882"/>
                  </a:cubicBezTo>
                  <a:cubicBezTo>
                    <a:pt x="1762" y="406"/>
                    <a:pt x="1357" y="1"/>
                    <a:pt x="8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0"/>
            <p:cNvSpPr/>
            <p:nvPr/>
          </p:nvSpPr>
          <p:spPr>
            <a:xfrm>
              <a:off x="8051987" y="2121719"/>
              <a:ext cx="55730" cy="56112"/>
            </a:xfrm>
            <a:custGeom>
              <a:avLst/>
              <a:gdLst/>
              <a:ahLst/>
              <a:cxnLst/>
              <a:rect l="l" t="t" r="r" b="b"/>
              <a:pathLst>
                <a:path w="1751" h="1763" extrusionOk="0">
                  <a:moveTo>
                    <a:pt x="881" y="334"/>
                  </a:moveTo>
                  <a:cubicBezTo>
                    <a:pt x="1179" y="334"/>
                    <a:pt x="1429" y="572"/>
                    <a:pt x="1429" y="882"/>
                  </a:cubicBezTo>
                  <a:cubicBezTo>
                    <a:pt x="1417" y="1180"/>
                    <a:pt x="1179" y="1430"/>
                    <a:pt x="881" y="1430"/>
                  </a:cubicBezTo>
                  <a:cubicBezTo>
                    <a:pt x="584" y="1430"/>
                    <a:pt x="322" y="1191"/>
                    <a:pt x="322" y="882"/>
                  </a:cubicBezTo>
                  <a:cubicBezTo>
                    <a:pt x="322" y="572"/>
                    <a:pt x="560" y="334"/>
                    <a:pt x="881" y="334"/>
                  </a:cubicBezTo>
                  <a:close/>
                  <a:moveTo>
                    <a:pt x="881" y="1"/>
                  </a:moveTo>
                  <a:cubicBezTo>
                    <a:pt x="405" y="1"/>
                    <a:pt x="0" y="394"/>
                    <a:pt x="0" y="882"/>
                  </a:cubicBezTo>
                  <a:cubicBezTo>
                    <a:pt x="0" y="1358"/>
                    <a:pt x="381" y="1763"/>
                    <a:pt x="881" y="1763"/>
                  </a:cubicBezTo>
                  <a:cubicBezTo>
                    <a:pt x="1357" y="1763"/>
                    <a:pt x="1750" y="1370"/>
                    <a:pt x="1750" y="882"/>
                  </a:cubicBezTo>
                  <a:cubicBezTo>
                    <a:pt x="1750" y="406"/>
                    <a:pt x="1357" y="1"/>
                    <a:pt x="8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p:cNvSpPr/>
            <p:nvPr/>
          </p:nvSpPr>
          <p:spPr>
            <a:xfrm>
              <a:off x="7978465" y="2285821"/>
              <a:ext cx="44749" cy="44368"/>
            </a:xfrm>
            <a:custGeom>
              <a:avLst/>
              <a:gdLst/>
              <a:ahLst/>
              <a:cxnLst/>
              <a:rect l="l" t="t" r="r" b="b"/>
              <a:pathLst>
                <a:path w="1406" h="1394" extrusionOk="0">
                  <a:moveTo>
                    <a:pt x="703" y="322"/>
                  </a:moveTo>
                  <a:cubicBezTo>
                    <a:pt x="905" y="322"/>
                    <a:pt x="1072" y="488"/>
                    <a:pt x="1072" y="703"/>
                  </a:cubicBezTo>
                  <a:cubicBezTo>
                    <a:pt x="1072" y="905"/>
                    <a:pt x="893" y="1072"/>
                    <a:pt x="703" y="1072"/>
                  </a:cubicBezTo>
                  <a:cubicBezTo>
                    <a:pt x="489" y="1072"/>
                    <a:pt x="334" y="905"/>
                    <a:pt x="334" y="703"/>
                  </a:cubicBezTo>
                  <a:cubicBezTo>
                    <a:pt x="334" y="488"/>
                    <a:pt x="489" y="322"/>
                    <a:pt x="703" y="322"/>
                  </a:cubicBezTo>
                  <a:close/>
                  <a:moveTo>
                    <a:pt x="703" y="0"/>
                  </a:moveTo>
                  <a:cubicBezTo>
                    <a:pt x="310" y="0"/>
                    <a:pt x="0" y="310"/>
                    <a:pt x="0" y="703"/>
                  </a:cubicBezTo>
                  <a:cubicBezTo>
                    <a:pt x="0" y="1084"/>
                    <a:pt x="310" y="1393"/>
                    <a:pt x="703" y="1393"/>
                  </a:cubicBezTo>
                  <a:cubicBezTo>
                    <a:pt x="1084" y="1393"/>
                    <a:pt x="1405" y="1084"/>
                    <a:pt x="1405" y="703"/>
                  </a:cubicBezTo>
                  <a:cubicBezTo>
                    <a:pt x="1405" y="310"/>
                    <a:pt x="1084" y="0"/>
                    <a:pt x="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a:off x="8294894" y="2285821"/>
              <a:ext cx="44718" cy="44368"/>
            </a:xfrm>
            <a:custGeom>
              <a:avLst/>
              <a:gdLst/>
              <a:ahLst/>
              <a:cxnLst/>
              <a:rect l="l" t="t" r="r" b="b"/>
              <a:pathLst>
                <a:path w="1405" h="1394" extrusionOk="0">
                  <a:moveTo>
                    <a:pt x="703" y="322"/>
                  </a:moveTo>
                  <a:cubicBezTo>
                    <a:pt x="905" y="322"/>
                    <a:pt x="1072" y="488"/>
                    <a:pt x="1072" y="703"/>
                  </a:cubicBezTo>
                  <a:cubicBezTo>
                    <a:pt x="1072" y="905"/>
                    <a:pt x="893" y="1072"/>
                    <a:pt x="703" y="1072"/>
                  </a:cubicBezTo>
                  <a:cubicBezTo>
                    <a:pt x="488" y="1072"/>
                    <a:pt x="333" y="905"/>
                    <a:pt x="333" y="703"/>
                  </a:cubicBezTo>
                  <a:cubicBezTo>
                    <a:pt x="333" y="488"/>
                    <a:pt x="488" y="322"/>
                    <a:pt x="703" y="322"/>
                  </a:cubicBezTo>
                  <a:close/>
                  <a:moveTo>
                    <a:pt x="703" y="0"/>
                  </a:moveTo>
                  <a:cubicBezTo>
                    <a:pt x="310" y="0"/>
                    <a:pt x="0" y="310"/>
                    <a:pt x="0" y="703"/>
                  </a:cubicBezTo>
                  <a:cubicBezTo>
                    <a:pt x="0" y="1084"/>
                    <a:pt x="310" y="1393"/>
                    <a:pt x="703" y="1393"/>
                  </a:cubicBezTo>
                  <a:cubicBezTo>
                    <a:pt x="1084" y="1393"/>
                    <a:pt x="1405" y="1084"/>
                    <a:pt x="1405" y="703"/>
                  </a:cubicBezTo>
                  <a:cubicBezTo>
                    <a:pt x="1405" y="310"/>
                    <a:pt x="1084" y="0"/>
                    <a:pt x="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0"/>
            <p:cNvSpPr/>
            <p:nvPr/>
          </p:nvSpPr>
          <p:spPr>
            <a:xfrm>
              <a:off x="8119811" y="1969392"/>
              <a:ext cx="78455" cy="78487"/>
            </a:xfrm>
            <a:custGeom>
              <a:avLst/>
              <a:gdLst/>
              <a:ahLst/>
              <a:cxnLst/>
              <a:rect l="l" t="t" r="r" b="b"/>
              <a:pathLst>
                <a:path w="2465" h="2466" extrusionOk="0">
                  <a:moveTo>
                    <a:pt x="1227" y="346"/>
                  </a:moveTo>
                  <a:cubicBezTo>
                    <a:pt x="1727" y="346"/>
                    <a:pt x="2120" y="739"/>
                    <a:pt x="2120" y="1239"/>
                  </a:cubicBezTo>
                  <a:cubicBezTo>
                    <a:pt x="2120" y="1727"/>
                    <a:pt x="1727" y="2132"/>
                    <a:pt x="1227" y="2132"/>
                  </a:cubicBezTo>
                  <a:cubicBezTo>
                    <a:pt x="739" y="2132"/>
                    <a:pt x="334" y="1727"/>
                    <a:pt x="334" y="1239"/>
                  </a:cubicBezTo>
                  <a:cubicBezTo>
                    <a:pt x="334" y="739"/>
                    <a:pt x="739" y="346"/>
                    <a:pt x="1227" y="346"/>
                  </a:cubicBezTo>
                  <a:close/>
                  <a:moveTo>
                    <a:pt x="1227" y="1"/>
                  </a:moveTo>
                  <a:cubicBezTo>
                    <a:pt x="548" y="1"/>
                    <a:pt x="0" y="548"/>
                    <a:pt x="0" y="1239"/>
                  </a:cubicBezTo>
                  <a:cubicBezTo>
                    <a:pt x="0" y="1917"/>
                    <a:pt x="548" y="2465"/>
                    <a:pt x="1227" y="2465"/>
                  </a:cubicBezTo>
                  <a:cubicBezTo>
                    <a:pt x="1917" y="2465"/>
                    <a:pt x="2465" y="1917"/>
                    <a:pt x="2465" y="1239"/>
                  </a:cubicBezTo>
                  <a:cubicBezTo>
                    <a:pt x="2465" y="548"/>
                    <a:pt x="1905" y="1"/>
                    <a:pt x="12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0"/>
            <p:cNvSpPr/>
            <p:nvPr/>
          </p:nvSpPr>
          <p:spPr>
            <a:xfrm>
              <a:off x="8012202" y="2189575"/>
              <a:ext cx="134917" cy="89690"/>
            </a:xfrm>
            <a:custGeom>
              <a:avLst/>
              <a:gdLst/>
              <a:ahLst/>
              <a:cxnLst/>
              <a:rect l="l" t="t" r="r" b="b"/>
              <a:pathLst>
                <a:path w="4239" h="2818" extrusionOk="0">
                  <a:moveTo>
                    <a:pt x="2107" y="0"/>
                  </a:moveTo>
                  <a:cubicBezTo>
                    <a:pt x="2024" y="0"/>
                    <a:pt x="1953" y="71"/>
                    <a:pt x="1953" y="167"/>
                  </a:cubicBezTo>
                  <a:lnTo>
                    <a:pt x="1953" y="1417"/>
                  </a:lnTo>
                  <a:lnTo>
                    <a:pt x="1072" y="1417"/>
                  </a:lnTo>
                  <a:cubicBezTo>
                    <a:pt x="822" y="1417"/>
                    <a:pt x="583" y="1560"/>
                    <a:pt x="464" y="1786"/>
                  </a:cubicBezTo>
                  <a:lnTo>
                    <a:pt x="48" y="2560"/>
                  </a:lnTo>
                  <a:cubicBezTo>
                    <a:pt x="0" y="2631"/>
                    <a:pt x="24" y="2738"/>
                    <a:pt x="119" y="2786"/>
                  </a:cubicBezTo>
                  <a:cubicBezTo>
                    <a:pt x="143" y="2798"/>
                    <a:pt x="167" y="2798"/>
                    <a:pt x="191" y="2798"/>
                  </a:cubicBezTo>
                  <a:cubicBezTo>
                    <a:pt x="250" y="2798"/>
                    <a:pt x="310" y="2774"/>
                    <a:pt x="345" y="2715"/>
                  </a:cubicBezTo>
                  <a:lnTo>
                    <a:pt x="762" y="1941"/>
                  </a:lnTo>
                  <a:cubicBezTo>
                    <a:pt x="822" y="1822"/>
                    <a:pt x="953" y="1738"/>
                    <a:pt x="1083" y="1738"/>
                  </a:cubicBezTo>
                  <a:lnTo>
                    <a:pt x="3167" y="1738"/>
                  </a:lnTo>
                  <a:cubicBezTo>
                    <a:pt x="3298" y="1738"/>
                    <a:pt x="3417" y="1822"/>
                    <a:pt x="3500" y="1941"/>
                  </a:cubicBezTo>
                  <a:lnTo>
                    <a:pt x="3917" y="2727"/>
                  </a:lnTo>
                  <a:cubicBezTo>
                    <a:pt x="3943" y="2778"/>
                    <a:pt x="4006" y="2817"/>
                    <a:pt x="4066" y="2817"/>
                  </a:cubicBezTo>
                  <a:cubicBezTo>
                    <a:pt x="4089" y="2817"/>
                    <a:pt x="4112" y="2811"/>
                    <a:pt x="4131" y="2798"/>
                  </a:cubicBezTo>
                  <a:cubicBezTo>
                    <a:pt x="4215" y="2774"/>
                    <a:pt x="4239" y="2667"/>
                    <a:pt x="4191" y="2572"/>
                  </a:cubicBezTo>
                  <a:lnTo>
                    <a:pt x="3774" y="1786"/>
                  </a:lnTo>
                  <a:cubicBezTo>
                    <a:pt x="3655" y="1560"/>
                    <a:pt x="3417" y="1417"/>
                    <a:pt x="3155" y="1417"/>
                  </a:cubicBezTo>
                  <a:lnTo>
                    <a:pt x="2274" y="1417"/>
                  </a:lnTo>
                  <a:lnTo>
                    <a:pt x="2274" y="167"/>
                  </a:lnTo>
                  <a:cubicBezTo>
                    <a:pt x="2274" y="71"/>
                    <a:pt x="2203" y="0"/>
                    <a:pt x="21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p:cNvSpPr/>
            <p:nvPr/>
          </p:nvSpPr>
          <p:spPr>
            <a:xfrm>
              <a:off x="8099346" y="2059973"/>
              <a:ext cx="119385" cy="56016"/>
            </a:xfrm>
            <a:custGeom>
              <a:avLst/>
              <a:gdLst/>
              <a:ahLst/>
              <a:cxnLst/>
              <a:rect l="l" t="t" r="r" b="b"/>
              <a:pathLst>
                <a:path w="3751" h="1760" extrusionOk="0">
                  <a:moveTo>
                    <a:pt x="1870" y="0"/>
                  </a:moveTo>
                  <a:cubicBezTo>
                    <a:pt x="1786" y="0"/>
                    <a:pt x="1715" y="72"/>
                    <a:pt x="1715" y="155"/>
                  </a:cubicBezTo>
                  <a:lnTo>
                    <a:pt x="1715" y="714"/>
                  </a:lnTo>
                  <a:lnTo>
                    <a:pt x="774" y="714"/>
                  </a:lnTo>
                  <a:cubicBezTo>
                    <a:pt x="584" y="714"/>
                    <a:pt x="405" y="810"/>
                    <a:pt x="310" y="988"/>
                  </a:cubicBezTo>
                  <a:lnTo>
                    <a:pt x="48" y="1512"/>
                  </a:lnTo>
                  <a:cubicBezTo>
                    <a:pt x="0" y="1584"/>
                    <a:pt x="24" y="1691"/>
                    <a:pt x="120" y="1738"/>
                  </a:cubicBezTo>
                  <a:cubicBezTo>
                    <a:pt x="141" y="1753"/>
                    <a:pt x="167" y="1760"/>
                    <a:pt x="192" y="1760"/>
                  </a:cubicBezTo>
                  <a:cubicBezTo>
                    <a:pt x="251" y="1760"/>
                    <a:pt x="313" y="1725"/>
                    <a:pt x="346" y="1667"/>
                  </a:cubicBezTo>
                  <a:lnTo>
                    <a:pt x="608" y="1143"/>
                  </a:lnTo>
                  <a:cubicBezTo>
                    <a:pt x="643" y="1084"/>
                    <a:pt x="715" y="1036"/>
                    <a:pt x="774" y="1036"/>
                  </a:cubicBezTo>
                  <a:lnTo>
                    <a:pt x="2977" y="1036"/>
                  </a:lnTo>
                  <a:cubicBezTo>
                    <a:pt x="3048" y="1036"/>
                    <a:pt x="3108" y="1084"/>
                    <a:pt x="3144" y="1143"/>
                  </a:cubicBezTo>
                  <a:lnTo>
                    <a:pt x="3406" y="1667"/>
                  </a:lnTo>
                  <a:cubicBezTo>
                    <a:pt x="3441" y="1727"/>
                    <a:pt x="3501" y="1750"/>
                    <a:pt x="3560" y="1750"/>
                  </a:cubicBezTo>
                  <a:cubicBezTo>
                    <a:pt x="3584" y="1750"/>
                    <a:pt x="3620" y="1750"/>
                    <a:pt x="3632" y="1738"/>
                  </a:cubicBezTo>
                  <a:cubicBezTo>
                    <a:pt x="3715" y="1691"/>
                    <a:pt x="3751" y="1584"/>
                    <a:pt x="3703" y="1512"/>
                  </a:cubicBezTo>
                  <a:lnTo>
                    <a:pt x="3441" y="988"/>
                  </a:lnTo>
                  <a:cubicBezTo>
                    <a:pt x="3346" y="810"/>
                    <a:pt x="3168" y="714"/>
                    <a:pt x="2977" y="714"/>
                  </a:cubicBezTo>
                  <a:lnTo>
                    <a:pt x="2036" y="714"/>
                  </a:lnTo>
                  <a:lnTo>
                    <a:pt x="2036" y="155"/>
                  </a:lnTo>
                  <a:cubicBezTo>
                    <a:pt x="2036" y="72"/>
                    <a:pt x="1965" y="0"/>
                    <a:pt x="1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0"/>
            <p:cNvSpPr/>
            <p:nvPr/>
          </p:nvSpPr>
          <p:spPr>
            <a:xfrm>
              <a:off x="8170194" y="2189925"/>
              <a:ext cx="135331" cy="89849"/>
            </a:xfrm>
            <a:custGeom>
              <a:avLst/>
              <a:gdLst/>
              <a:ahLst/>
              <a:cxnLst/>
              <a:rect l="l" t="t" r="r" b="b"/>
              <a:pathLst>
                <a:path w="4252" h="2823" extrusionOk="0">
                  <a:moveTo>
                    <a:pt x="2132" y="1"/>
                  </a:moveTo>
                  <a:cubicBezTo>
                    <a:pt x="2049" y="1"/>
                    <a:pt x="1965" y="84"/>
                    <a:pt x="1965" y="168"/>
                  </a:cubicBezTo>
                  <a:lnTo>
                    <a:pt x="1965" y="1418"/>
                  </a:lnTo>
                  <a:lnTo>
                    <a:pt x="1096" y="1418"/>
                  </a:lnTo>
                  <a:cubicBezTo>
                    <a:pt x="834" y="1418"/>
                    <a:pt x="596" y="1573"/>
                    <a:pt x="465" y="1787"/>
                  </a:cubicBezTo>
                  <a:lnTo>
                    <a:pt x="49" y="2585"/>
                  </a:lnTo>
                  <a:cubicBezTo>
                    <a:pt x="1" y="2656"/>
                    <a:pt x="37" y="2763"/>
                    <a:pt x="120" y="2799"/>
                  </a:cubicBezTo>
                  <a:cubicBezTo>
                    <a:pt x="148" y="2815"/>
                    <a:pt x="177" y="2823"/>
                    <a:pt x="205" y="2823"/>
                  </a:cubicBezTo>
                  <a:cubicBezTo>
                    <a:pt x="262" y="2823"/>
                    <a:pt x="314" y="2791"/>
                    <a:pt x="346" y="2727"/>
                  </a:cubicBezTo>
                  <a:lnTo>
                    <a:pt x="763" y="1942"/>
                  </a:lnTo>
                  <a:cubicBezTo>
                    <a:pt x="822" y="1823"/>
                    <a:pt x="953" y="1751"/>
                    <a:pt x="1096" y="1751"/>
                  </a:cubicBezTo>
                  <a:lnTo>
                    <a:pt x="3180" y="1751"/>
                  </a:lnTo>
                  <a:cubicBezTo>
                    <a:pt x="3311" y="1751"/>
                    <a:pt x="3430" y="1823"/>
                    <a:pt x="3501" y="1942"/>
                  </a:cubicBezTo>
                  <a:lnTo>
                    <a:pt x="3918" y="2716"/>
                  </a:lnTo>
                  <a:cubicBezTo>
                    <a:pt x="3954" y="2775"/>
                    <a:pt x="4013" y="2799"/>
                    <a:pt x="4073" y="2799"/>
                  </a:cubicBezTo>
                  <a:cubicBezTo>
                    <a:pt x="4097" y="2799"/>
                    <a:pt x="4132" y="2799"/>
                    <a:pt x="4144" y="2787"/>
                  </a:cubicBezTo>
                  <a:cubicBezTo>
                    <a:pt x="4216" y="2763"/>
                    <a:pt x="4251" y="2656"/>
                    <a:pt x="4204" y="2561"/>
                  </a:cubicBezTo>
                  <a:lnTo>
                    <a:pt x="3787" y="1787"/>
                  </a:lnTo>
                  <a:cubicBezTo>
                    <a:pt x="3668" y="1573"/>
                    <a:pt x="3430" y="1418"/>
                    <a:pt x="3180" y="1418"/>
                  </a:cubicBezTo>
                  <a:lnTo>
                    <a:pt x="2299" y="1418"/>
                  </a:lnTo>
                  <a:lnTo>
                    <a:pt x="2299" y="168"/>
                  </a:lnTo>
                  <a:cubicBezTo>
                    <a:pt x="2299" y="84"/>
                    <a:pt x="2227" y="1"/>
                    <a:pt x="2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40"/>
          <p:cNvGrpSpPr/>
          <p:nvPr/>
        </p:nvGrpSpPr>
        <p:grpSpPr>
          <a:xfrm>
            <a:off x="4771547" y="4212780"/>
            <a:ext cx="323425" cy="377557"/>
            <a:chOff x="4883835" y="3337255"/>
            <a:chExt cx="323425" cy="377557"/>
          </a:xfrm>
        </p:grpSpPr>
        <p:sp>
          <p:nvSpPr>
            <p:cNvPr id="594" name="Google Shape;594;p40"/>
            <p:cNvSpPr/>
            <p:nvPr/>
          </p:nvSpPr>
          <p:spPr>
            <a:xfrm>
              <a:off x="4883835" y="3447682"/>
              <a:ext cx="323425" cy="142932"/>
            </a:xfrm>
            <a:custGeom>
              <a:avLst/>
              <a:gdLst/>
              <a:ahLst/>
              <a:cxnLst/>
              <a:rect l="l" t="t" r="r" b="b"/>
              <a:pathLst>
                <a:path w="10169" h="4494" extrusionOk="0">
                  <a:moveTo>
                    <a:pt x="7537" y="1993"/>
                  </a:moveTo>
                  <a:lnTo>
                    <a:pt x="7537" y="2005"/>
                  </a:lnTo>
                  <a:lnTo>
                    <a:pt x="7537" y="2279"/>
                  </a:lnTo>
                  <a:lnTo>
                    <a:pt x="7537" y="2291"/>
                  </a:lnTo>
                  <a:lnTo>
                    <a:pt x="7537" y="2577"/>
                  </a:lnTo>
                  <a:cubicBezTo>
                    <a:pt x="7502" y="2589"/>
                    <a:pt x="7442" y="2636"/>
                    <a:pt x="7299" y="2672"/>
                  </a:cubicBezTo>
                  <a:cubicBezTo>
                    <a:pt x="7109" y="2731"/>
                    <a:pt x="6787" y="2791"/>
                    <a:pt x="6371" y="2839"/>
                  </a:cubicBezTo>
                  <a:cubicBezTo>
                    <a:pt x="6347" y="2839"/>
                    <a:pt x="6335" y="2839"/>
                    <a:pt x="6299" y="2851"/>
                  </a:cubicBezTo>
                  <a:cubicBezTo>
                    <a:pt x="5990" y="2886"/>
                    <a:pt x="5656" y="2898"/>
                    <a:pt x="5299" y="2910"/>
                  </a:cubicBezTo>
                  <a:lnTo>
                    <a:pt x="4847" y="2910"/>
                  </a:lnTo>
                  <a:cubicBezTo>
                    <a:pt x="4501" y="2910"/>
                    <a:pt x="4156" y="2886"/>
                    <a:pt x="3846" y="2851"/>
                  </a:cubicBezTo>
                  <a:cubicBezTo>
                    <a:pt x="3811" y="2851"/>
                    <a:pt x="3799" y="2851"/>
                    <a:pt x="3775" y="2839"/>
                  </a:cubicBezTo>
                  <a:cubicBezTo>
                    <a:pt x="3358" y="2791"/>
                    <a:pt x="3037" y="2731"/>
                    <a:pt x="2846" y="2672"/>
                  </a:cubicBezTo>
                  <a:cubicBezTo>
                    <a:pt x="2715" y="2636"/>
                    <a:pt x="2632" y="2601"/>
                    <a:pt x="2620" y="2577"/>
                  </a:cubicBezTo>
                  <a:lnTo>
                    <a:pt x="2620" y="2410"/>
                  </a:lnTo>
                  <a:lnTo>
                    <a:pt x="2620" y="2398"/>
                  </a:lnTo>
                  <a:lnTo>
                    <a:pt x="2620" y="2291"/>
                  </a:lnTo>
                  <a:lnTo>
                    <a:pt x="2620" y="2279"/>
                  </a:lnTo>
                  <a:lnTo>
                    <a:pt x="2620" y="2243"/>
                  </a:lnTo>
                  <a:lnTo>
                    <a:pt x="2620" y="2077"/>
                  </a:lnTo>
                  <a:lnTo>
                    <a:pt x="2620" y="2065"/>
                  </a:lnTo>
                  <a:lnTo>
                    <a:pt x="2620" y="2005"/>
                  </a:lnTo>
                  <a:lnTo>
                    <a:pt x="2620" y="1993"/>
                  </a:lnTo>
                  <a:cubicBezTo>
                    <a:pt x="3263" y="2112"/>
                    <a:pt x="4144" y="2184"/>
                    <a:pt x="5085" y="2184"/>
                  </a:cubicBezTo>
                  <a:cubicBezTo>
                    <a:pt x="6013" y="2184"/>
                    <a:pt x="6906" y="2112"/>
                    <a:pt x="7537" y="1993"/>
                  </a:cubicBezTo>
                  <a:close/>
                  <a:moveTo>
                    <a:pt x="2239" y="2112"/>
                  </a:moveTo>
                  <a:lnTo>
                    <a:pt x="2239" y="2136"/>
                  </a:lnTo>
                  <a:lnTo>
                    <a:pt x="2239" y="2303"/>
                  </a:lnTo>
                  <a:lnTo>
                    <a:pt x="2239" y="2362"/>
                  </a:lnTo>
                  <a:lnTo>
                    <a:pt x="2239" y="2374"/>
                  </a:lnTo>
                  <a:lnTo>
                    <a:pt x="2239" y="2601"/>
                  </a:lnTo>
                  <a:lnTo>
                    <a:pt x="2239" y="2636"/>
                  </a:lnTo>
                  <a:cubicBezTo>
                    <a:pt x="2239" y="2874"/>
                    <a:pt x="2501" y="3017"/>
                    <a:pt x="3156" y="3136"/>
                  </a:cubicBezTo>
                  <a:cubicBezTo>
                    <a:pt x="3668" y="3232"/>
                    <a:pt x="4346" y="3267"/>
                    <a:pt x="5061" y="3267"/>
                  </a:cubicBezTo>
                  <a:cubicBezTo>
                    <a:pt x="5775" y="3267"/>
                    <a:pt x="6454" y="3232"/>
                    <a:pt x="6966" y="3136"/>
                  </a:cubicBezTo>
                  <a:cubicBezTo>
                    <a:pt x="7609" y="3017"/>
                    <a:pt x="7895" y="2874"/>
                    <a:pt x="7895" y="2636"/>
                  </a:cubicBezTo>
                  <a:lnTo>
                    <a:pt x="7895" y="2398"/>
                  </a:lnTo>
                  <a:lnTo>
                    <a:pt x="7895" y="2339"/>
                  </a:lnTo>
                  <a:lnTo>
                    <a:pt x="7895" y="2172"/>
                  </a:lnTo>
                  <a:lnTo>
                    <a:pt x="7895" y="2136"/>
                  </a:lnTo>
                  <a:cubicBezTo>
                    <a:pt x="8073" y="2160"/>
                    <a:pt x="8240" y="2160"/>
                    <a:pt x="8395" y="2172"/>
                  </a:cubicBezTo>
                  <a:lnTo>
                    <a:pt x="8514" y="2172"/>
                  </a:lnTo>
                  <a:cubicBezTo>
                    <a:pt x="8728" y="2184"/>
                    <a:pt x="9049" y="2208"/>
                    <a:pt x="9323" y="2267"/>
                  </a:cubicBezTo>
                  <a:cubicBezTo>
                    <a:pt x="9585" y="2327"/>
                    <a:pt x="9752" y="2410"/>
                    <a:pt x="9764" y="2517"/>
                  </a:cubicBezTo>
                  <a:cubicBezTo>
                    <a:pt x="9766" y="2516"/>
                    <a:pt x="9769" y="2516"/>
                    <a:pt x="9771" y="2516"/>
                  </a:cubicBezTo>
                  <a:cubicBezTo>
                    <a:pt x="9796" y="2516"/>
                    <a:pt x="9769" y="2587"/>
                    <a:pt x="9680" y="2720"/>
                  </a:cubicBezTo>
                  <a:cubicBezTo>
                    <a:pt x="9430" y="3053"/>
                    <a:pt x="8871" y="3398"/>
                    <a:pt x="8204" y="3648"/>
                  </a:cubicBezTo>
                  <a:cubicBezTo>
                    <a:pt x="7323" y="3994"/>
                    <a:pt x="6240" y="4172"/>
                    <a:pt x="5085" y="4172"/>
                  </a:cubicBezTo>
                  <a:cubicBezTo>
                    <a:pt x="3918" y="4172"/>
                    <a:pt x="2846" y="3994"/>
                    <a:pt x="1953" y="3648"/>
                  </a:cubicBezTo>
                  <a:cubicBezTo>
                    <a:pt x="1287" y="3398"/>
                    <a:pt x="739" y="3053"/>
                    <a:pt x="477" y="2720"/>
                  </a:cubicBezTo>
                  <a:cubicBezTo>
                    <a:pt x="370" y="2589"/>
                    <a:pt x="358" y="2505"/>
                    <a:pt x="358" y="2481"/>
                  </a:cubicBezTo>
                  <a:cubicBezTo>
                    <a:pt x="394" y="2374"/>
                    <a:pt x="548" y="2291"/>
                    <a:pt x="810" y="2231"/>
                  </a:cubicBezTo>
                  <a:cubicBezTo>
                    <a:pt x="1072" y="2172"/>
                    <a:pt x="1406" y="2160"/>
                    <a:pt x="1608" y="2136"/>
                  </a:cubicBezTo>
                  <a:lnTo>
                    <a:pt x="1727" y="2136"/>
                  </a:lnTo>
                  <a:cubicBezTo>
                    <a:pt x="1894" y="2124"/>
                    <a:pt x="2060" y="2124"/>
                    <a:pt x="2239" y="2112"/>
                  </a:cubicBezTo>
                  <a:close/>
                  <a:moveTo>
                    <a:pt x="2344" y="1"/>
                  </a:moveTo>
                  <a:cubicBezTo>
                    <a:pt x="2333" y="1"/>
                    <a:pt x="2322" y="2"/>
                    <a:pt x="2310" y="5"/>
                  </a:cubicBezTo>
                  <a:cubicBezTo>
                    <a:pt x="2227" y="17"/>
                    <a:pt x="2144" y="100"/>
                    <a:pt x="2168" y="195"/>
                  </a:cubicBezTo>
                  <a:cubicBezTo>
                    <a:pt x="2239" y="684"/>
                    <a:pt x="2263" y="1207"/>
                    <a:pt x="2287" y="1743"/>
                  </a:cubicBezTo>
                  <a:cubicBezTo>
                    <a:pt x="2084" y="1755"/>
                    <a:pt x="1929" y="1755"/>
                    <a:pt x="1751" y="1767"/>
                  </a:cubicBezTo>
                  <a:lnTo>
                    <a:pt x="1632" y="1767"/>
                  </a:lnTo>
                  <a:cubicBezTo>
                    <a:pt x="1072" y="1803"/>
                    <a:pt x="167" y="1850"/>
                    <a:pt x="48" y="2386"/>
                  </a:cubicBezTo>
                  <a:cubicBezTo>
                    <a:pt x="1" y="2529"/>
                    <a:pt x="84" y="2720"/>
                    <a:pt x="227" y="2922"/>
                  </a:cubicBezTo>
                  <a:cubicBezTo>
                    <a:pt x="525" y="3303"/>
                    <a:pt x="1120" y="3672"/>
                    <a:pt x="1846" y="3958"/>
                  </a:cubicBezTo>
                  <a:cubicBezTo>
                    <a:pt x="2775" y="4315"/>
                    <a:pt x="3906" y="4494"/>
                    <a:pt x="5097" y="4494"/>
                  </a:cubicBezTo>
                  <a:cubicBezTo>
                    <a:pt x="6299" y="4494"/>
                    <a:pt x="7418" y="4315"/>
                    <a:pt x="8335" y="3958"/>
                  </a:cubicBezTo>
                  <a:cubicBezTo>
                    <a:pt x="9073" y="3672"/>
                    <a:pt x="9669" y="3303"/>
                    <a:pt x="9966" y="2922"/>
                  </a:cubicBezTo>
                  <a:cubicBezTo>
                    <a:pt x="10109" y="2743"/>
                    <a:pt x="10169" y="2565"/>
                    <a:pt x="10145" y="2398"/>
                  </a:cubicBezTo>
                  <a:cubicBezTo>
                    <a:pt x="10002" y="1862"/>
                    <a:pt x="9097" y="1815"/>
                    <a:pt x="8561" y="1791"/>
                  </a:cubicBezTo>
                  <a:lnTo>
                    <a:pt x="8442" y="1791"/>
                  </a:lnTo>
                  <a:cubicBezTo>
                    <a:pt x="8276" y="1767"/>
                    <a:pt x="8097" y="1767"/>
                    <a:pt x="7906" y="1755"/>
                  </a:cubicBezTo>
                  <a:cubicBezTo>
                    <a:pt x="7918" y="1219"/>
                    <a:pt x="7966" y="696"/>
                    <a:pt x="8025" y="207"/>
                  </a:cubicBezTo>
                  <a:cubicBezTo>
                    <a:pt x="8037" y="124"/>
                    <a:pt x="7966" y="29"/>
                    <a:pt x="7883" y="17"/>
                  </a:cubicBezTo>
                  <a:cubicBezTo>
                    <a:pt x="7876" y="16"/>
                    <a:pt x="7869" y="16"/>
                    <a:pt x="7862" y="16"/>
                  </a:cubicBezTo>
                  <a:cubicBezTo>
                    <a:pt x="7775" y="16"/>
                    <a:pt x="7702" y="83"/>
                    <a:pt x="7680" y="160"/>
                  </a:cubicBezTo>
                  <a:cubicBezTo>
                    <a:pt x="7621" y="636"/>
                    <a:pt x="7585" y="1136"/>
                    <a:pt x="7561" y="1636"/>
                  </a:cubicBezTo>
                  <a:cubicBezTo>
                    <a:pt x="6954" y="1755"/>
                    <a:pt x="6049" y="1827"/>
                    <a:pt x="5097" y="1827"/>
                  </a:cubicBezTo>
                  <a:cubicBezTo>
                    <a:pt x="4132" y="1827"/>
                    <a:pt x="3251" y="1755"/>
                    <a:pt x="2620" y="1636"/>
                  </a:cubicBezTo>
                  <a:cubicBezTo>
                    <a:pt x="2608" y="1136"/>
                    <a:pt x="2561" y="624"/>
                    <a:pt x="2501" y="148"/>
                  </a:cubicBezTo>
                  <a:cubicBezTo>
                    <a:pt x="2490" y="74"/>
                    <a:pt x="2424" y="1"/>
                    <a:pt x="23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4931161" y="3600377"/>
              <a:ext cx="228392" cy="114434"/>
            </a:xfrm>
            <a:custGeom>
              <a:avLst/>
              <a:gdLst/>
              <a:ahLst/>
              <a:cxnLst/>
              <a:rect l="l" t="t" r="r" b="b"/>
              <a:pathLst>
                <a:path w="7181" h="3598" extrusionOk="0">
                  <a:moveTo>
                    <a:pt x="3823" y="967"/>
                  </a:moveTo>
                  <a:cubicBezTo>
                    <a:pt x="3906" y="967"/>
                    <a:pt x="3942" y="1014"/>
                    <a:pt x="3978" y="1074"/>
                  </a:cubicBezTo>
                  <a:lnTo>
                    <a:pt x="3978" y="1109"/>
                  </a:lnTo>
                  <a:lnTo>
                    <a:pt x="3978" y="1133"/>
                  </a:lnTo>
                  <a:lnTo>
                    <a:pt x="3978" y="2443"/>
                  </a:lnTo>
                  <a:lnTo>
                    <a:pt x="3978" y="2479"/>
                  </a:lnTo>
                  <a:lnTo>
                    <a:pt x="3978" y="2502"/>
                  </a:lnTo>
                  <a:cubicBezTo>
                    <a:pt x="3966" y="2562"/>
                    <a:pt x="3906" y="2610"/>
                    <a:pt x="3823" y="2610"/>
                  </a:cubicBezTo>
                  <a:lnTo>
                    <a:pt x="3382" y="2610"/>
                  </a:lnTo>
                  <a:cubicBezTo>
                    <a:pt x="3311" y="2610"/>
                    <a:pt x="3263" y="2562"/>
                    <a:pt x="3228" y="2502"/>
                  </a:cubicBezTo>
                  <a:lnTo>
                    <a:pt x="3228" y="2479"/>
                  </a:lnTo>
                  <a:lnTo>
                    <a:pt x="3228" y="2443"/>
                  </a:lnTo>
                  <a:lnTo>
                    <a:pt x="3228" y="1133"/>
                  </a:lnTo>
                  <a:lnTo>
                    <a:pt x="3228" y="1109"/>
                  </a:lnTo>
                  <a:lnTo>
                    <a:pt x="3228" y="1074"/>
                  </a:lnTo>
                  <a:cubicBezTo>
                    <a:pt x="3251" y="1014"/>
                    <a:pt x="3311" y="967"/>
                    <a:pt x="3382" y="967"/>
                  </a:cubicBezTo>
                  <a:close/>
                  <a:moveTo>
                    <a:pt x="6018" y="345"/>
                  </a:moveTo>
                  <a:cubicBezTo>
                    <a:pt x="6123" y="345"/>
                    <a:pt x="6218" y="361"/>
                    <a:pt x="6299" y="395"/>
                  </a:cubicBezTo>
                  <a:cubicBezTo>
                    <a:pt x="6478" y="467"/>
                    <a:pt x="6597" y="586"/>
                    <a:pt x="6668" y="752"/>
                  </a:cubicBezTo>
                  <a:cubicBezTo>
                    <a:pt x="6835" y="1169"/>
                    <a:pt x="6561" y="1717"/>
                    <a:pt x="6561" y="1717"/>
                  </a:cubicBezTo>
                  <a:cubicBezTo>
                    <a:pt x="6537" y="1764"/>
                    <a:pt x="6537" y="1824"/>
                    <a:pt x="6561" y="1871"/>
                  </a:cubicBezTo>
                  <a:cubicBezTo>
                    <a:pt x="6585" y="1883"/>
                    <a:pt x="6835" y="2431"/>
                    <a:pt x="6692" y="2836"/>
                  </a:cubicBezTo>
                  <a:cubicBezTo>
                    <a:pt x="6621" y="3003"/>
                    <a:pt x="6502" y="3122"/>
                    <a:pt x="6311" y="3193"/>
                  </a:cubicBezTo>
                  <a:cubicBezTo>
                    <a:pt x="6237" y="3225"/>
                    <a:pt x="6151" y="3241"/>
                    <a:pt x="6052" y="3241"/>
                  </a:cubicBezTo>
                  <a:cubicBezTo>
                    <a:pt x="5643" y="3241"/>
                    <a:pt x="5033" y="2968"/>
                    <a:pt x="4323" y="2479"/>
                  </a:cubicBezTo>
                  <a:lnTo>
                    <a:pt x="4323" y="2443"/>
                  </a:lnTo>
                  <a:lnTo>
                    <a:pt x="4323" y="2300"/>
                  </a:lnTo>
                  <a:lnTo>
                    <a:pt x="5037" y="2491"/>
                  </a:lnTo>
                  <a:lnTo>
                    <a:pt x="5073" y="2491"/>
                  </a:lnTo>
                  <a:cubicBezTo>
                    <a:pt x="5156" y="2491"/>
                    <a:pt x="5228" y="2443"/>
                    <a:pt x="5240" y="2360"/>
                  </a:cubicBezTo>
                  <a:cubicBezTo>
                    <a:pt x="5275" y="2264"/>
                    <a:pt x="5216" y="2169"/>
                    <a:pt x="5121" y="2133"/>
                  </a:cubicBezTo>
                  <a:lnTo>
                    <a:pt x="4323" y="1907"/>
                  </a:lnTo>
                  <a:lnTo>
                    <a:pt x="4323" y="1657"/>
                  </a:lnTo>
                  <a:lnTo>
                    <a:pt x="5121" y="1431"/>
                  </a:lnTo>
                  <a:cubicBezTo>
                    <a:pt x="5216" y="1407"/>
                    <a:pt x="5275" y="1312"/>
                    <a:pt x="5240" y="1217"/>
                  </a:cubicBezTo>
                  <a:cubicBezTo>
                    <a:pt x="5221" y="1140"/>
                    <a:pt x="5156" y="1087"/>
                    <a:pt x="5076" y="1087"/>
                  </a:cubicBezTo>
                  <a:cubicBezTo>
                    <a:pt x="5056" y="1087"/>
                    <a:pt x="5035" y="1090"/>
                    <a:pt x="5013" y="1098"/>
                  </a:cubicBezTo>
                  <a:lnTo>
                    <a:pt x="4299" y="1288"/>
                  </a:lnTo>
                  <a:lnTo>
                    <a:pt x="4299" y="1133"/>
                  </a:lnTo>
                  <a:lnTo>
                    <a:pt x="4299" y="1109"/>
                  </a:lnTo>
                  <a:cubicBezTo>
                    <a:pt x="5002" y="606"/>
                    <a:pt x="5600" y="345"/>
                    <a:pt x="6018" y="345"/>
                  </a:cubicBezTo>
                  <a:close/>
                  <a:moveTo>
                    <a:pt x="1132" y="359"/>
                  </a:moveTo>
                  <a:cubicBezTo>
                    <a:pt x="1549" y="359"/>
                    <a:pt x="2144" y="633"/>
                    <a:pt x="2858" y="1133"/>
                  </a:cubicBezTo>
                  <a:lnTo>
                    <a:pt x="2858" y="1169"/>
                  </a:lnTo>
                  <a:lnTo>
                    <a:pt x="2858" y="1312"/>
                  </a:lnTo>
                  <a:lnTo>
                    <a:pt x="2144" y="1121"/>
                  </a:lnTo>
                  <a:cubicBezTo>
                    <a:pt x="2131" y="1118"/>
                    <a:pt x="2118" y="1116"/>
                    <a:pt x="2105" y="1116"/>
                  </a:cubicBezTo>
                  <a:cubicBezTo>
                    <a:pt x="2030" y="1116"/>
                    <a:pt x="1948" y="1170"/>
                    <a:pt x="1918" y="1240"/>
                  </a:cubicBezTo>
                  <a:cubicBezTo>
                    <a:pt x="1906" y="1312"/>
                    <a:pt x="1965" y="1419"/>
                    <a:pt x="2061" y="1431"/>
                  </a:cubicBezTo>
                  <a:lnTo>
                    <a:pt x="2858" y="1657"/>
                  </a:lnTo>
                  <a:lnTo>
                    <a:pt x="2858" y="1931"/>
                  </a:lnTo>
                  <a:lnTo>
                    <a:pt x="2061" y="2145"/>
                  </a:lnTo>
                  <a:cubicBezTo>
                    <a:pt x="1965" y="2181"/>
                    <a:pt x="1906" y="2264"/>
                    <a:pt x="1942" y="2372"/>
                  </a:cubicBezTo>
                  <a:cubicBezTo>
                    <a:pt x="1954" y="2443"/>
                    <a:pt x="2025" y="2502"/>
                    <a:pt x="2108" y="2502"/>
                  </a:cubicBezTo>
                  <a:lnTo>
                    <a:pt x="2144" y="2502"/>
                  </a:lnTo>
                  <a:lnTo>
                    <a:pt x="2858" y="2312"/>
                  </a:lnTo>
                  <a:lnTo>
                    <a:pt x="2858" y="2467"/>
                  </a:lnTo>
                  <a:lnTo>
                    <a:pt x="2858" y="2491"/>
                  </a:lnTo>
                  <a:cubicBezTo>
                    <a:pt x="2155" y="2994"/>
                    <a:pt x="1558" y="3255"/>
                    <a:pt x="1146" y="3255"/>
                  </a:cubicBezTo>
                  <a:cubicBezTo>
                    <a:pt x="1042" y="3255"/>
                    <a:pt x="949" y="3239"/>
                    <a:pt x="870" y="3205"/>
                  </a:cubicBezTo>
                  <a:cubicBezTo>
                    <a:pt x="692" y="3134"/>
                    <a:pt x="572" y="3014"/>
                    <a:pt x="489" y="2848"/>
                  </a:cubicBezTo>
                  <a:cubicBezTo>
                    <a:pt x="334" y="2431"/>
                    <a:pt x="596" y="1883"/>
                    <a:pt x="596" y="1883"/>
                  </a:cubicBezTo>
                  <a:cubicBezTo>
                    <a:pt x="632" y="1836"/>
                    <a:pt x="632" y="1776"/>
                    <a:pt x="596" y="1729"/>
                  </a:cubicBezTo>
                  <a:cubicBezTo>
                    <a:pt x="596" y="1729"/>
                    <a:pt x="346" y="1181"/>
                    <a:pt x="489" y="764"/>
                  </a:cubicBezTo>
                  <a:cubicBezTo>
                    <a:pt x="549" y="597"/>
                    <a:pt x="668" y="478"/>
                    <a:pt x="870" y="407"/>
                  </a:cubicBezTo>
                  <a:cubicBezTo>
                    <a:pt x="942" y="383"/>
                    <a:pt x="1025" y="359"/>
                    <a:pt x="1132" y="359"/>
                  </a:cubicBezTo>
                  <a:close/>
                  <a:moveTo>
                    <a:pt x="1141" y="0"/>
                  </a:moveTo>
                  <a:cubicBezTo>
                    <a:pt x="1002" y="0"/>
                    <a:pt x="871" y="23"/>
                    <a:pt x="751" y="74"/>
                  </a:cubicBezTo>
                  <a:cubicBezTo>
                    <a:pt x="477" y="193"/>
                    <a:pt x="287" y="371"/>
                    <a:pt x="180" y="633"/>
                  </a:cubicBezTo>
                  <a:cubicBezTo>
                    <a:pt x="1" y="1074"/>
                    <a:pt x="180" y="1598"/>
                    <a:pt x="251" y="1800"/>
                  </a:cubicBezTo>
                  <a:cubicBezTo>
                    <a:pt x="227" y="1895"/>
                    <a:pt x="168" y="2026"/>
                    <a:pt x="144" y="2193"/>
                  </a:cubicBezTo>
                  <a:cubicBezTo>
                    <a:pt x="72" y="2491"/>
                    <a:pt x="96" y="2741"/>
                    <a:pt x="180" y="2967"/>
                  </a:cubicBezTo>
                  <a:cubicBezTo>
                    <a:pt x="287" y="3217"/>
                    <a:pt x="465" y="3419"/>
                    <a:pt x="751" y="3514"/>
                  </a:cubicBezTo>
                  <a:cubicBezTo>
                    <a:pt x="870" y="3562"/>
                    <a:pt x="1001" y="3598"/>
                    <a:pt x="1144" y="3598"/>
                  </a:cubicBezTo>
                  <a:cubicBezTo>
                    <a:pt x="1727" y="3598"/>
                    <a:pt x="2442" y="3205"/>
                    <a:pt x="3013" y="2800"/>
                  </a:cubicBezTo>
                  <a:cubicBezTo>
                    <a:pt x="3097" y="2895"/>
                    <a:pt x="3228" y="2955"/>
                    <a:pt x="3370" y="2955"/>
                  </a:cubicBezTo>
                  <a:lnTo>
                    <a:pt x="3811" y="2955"/>
                  </a:lnTo>
                  <a:cubicBezTo>
                    <a:pt x="3966" y="2955"/>
                    <a:pt x="4085" y="2895"/>
                    <a:pt x="4168" y="2800"/>
                  </a:cubicBezTo>
                  <a:cubicBezTo>
                    <a:pt x="4752" y="3205"/>
                    <a:pt x="5454" y="3598"/>
                    <a:pt x="6037" y="3598"/>
                  </a:cubicBezTo>
                  <a:cubicBezTo>
                    <a:pt x="6180" y="3598"/>
                    <a:pt x="6311" y="3562"/>
                    <a:pt x="6430" y="3514"/>
                  </a:cubicBezTo>
                  <a:cubicBezTo>
                    <a:pt x="6704" y="3395"/>
                    <a:pt x="6895" y="3217"/>
                    <a:pt x="7002" y="2967"/>
                  </a:cubicBezTo>
                  <a:cubicBezTo>
                    <a:pt x="7180" y="2502"/>
                    <a:pt x="7014" y="1991"/>
                    <a:pt x="6930" y="1788"/>
                  </a:cubicBezTo>
                  <a:cubicBezTo>
                    <a:pt x="6954" y="1705"/>
                    <a:pt x="7014" y="1574"/>
                    <a:pt x="7049" y="1407"/>
                  </a:cubicBezTo>
                  <a:cubicBezTo>
                    <a:pt x="7109" y="1109"/>
                    <a:pt x="7085" y="848"/>
                    <a:pt x="7002" y="633"/>
                  </a:cubicBezTo>
                  <a:cubicBezTo>
                    <a:pt x="6895" y="371"/>
                    <a:pt x="6716" y="181"/>
                    <a:pt x="6430" y="74"/>
                  </a:cubicBezTo>
                  <a:cubicBezTo>
                    <a:pt x="6308" y="23"/>
                    <a:pt x="6175" y="0"/>
                    <a:pt x="6035" y="0"/>
                  </a:cubicBezTo>
                  <a:cubicBezTo>
                    <a:pt x="5449" y="0"/>
                    <a:pt x="4735" y="394"/>
                    <a:pt x="4168" y="788"/>
                  </a:cubicBezTo>
                  <a:cubicBezTo>
                    <a:pt x="4085" y="705"/>
                    <a:pt x="3954" y="645"/>
                    <a:pt x="3811" y="645"/>
                  </a:cubicBezTo>
                  <a:lnTo>
                    <a:pt x="3370" y="645"/>
                  </a:lnTo>
                  <a:cubicBezTo>
                    <a:pt x="3216" y="645"/>
                    <a:pt x="3097" y="705"/>
                    <a:pt x="3013" y="788"/>
                  </a:cubicBezTo>
                  <a:cubicBezTo>
                    <a:pt x="2437" y="394"/>
                    <a:pt x="1721" y="0"/>
                    <a:pt x="11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0"/>
            <p:cNvSpPr/>
            <p:nvPr/>
          </p:nvSpPr>
          <p:spPr>
            <a:xfrm>
              <a:off x="4926263" y="3337255"/>
              <a:ext cx="238601" cy="97355"/>
            </a:xfrm>
            <a:custGeom>
              <a:avLst/>
              <a:gdLst/>
              <a:ahLst/>
              <a:cxnLst/>
              <a:rect l="l" t="t" r="r" b="b"/>
              <a:pathLst>
                <a:path w="7502" h="3061" extrusionOk="0">
                  <a:moveTo>
                    <a:pt x="3774" y="346"/>
                  </a:moveTo>
                  <a:cubicBezTo>
                    <a:pt x="4667" y="346"/>
                    <a:pt x="5513" y="405"/>
                    <a:pt x="6168" y="524"/>
                  </a:cubicBezTo>
                  <a:cubicBezTo>
                    <a:pt x="6858" y="643"/>
                    <a:pt x="7096" y="798"/>
                    <a:pt x="7144" y="869"/>
                  </a:cubicBezTo>
                  <a:cubicBezTo>
                    <a:pt x="7096" y="917"/>
                    <a:pt x="6953" y="1000"/>
                    <a:pt x="6572" y="1108"/>
                  </a:cubicBezTo>
                  <a:cubicBezTo>
                    <a:pt x="6561" y="1108"/>
                    <a:pt x="6549" y="1108"/>
                    <a:pt x="6525" y="1120"/>
                  </a:cubicBezTo>
                  <a:lnTo>
                    <a:pt x="6513" y="1120"/>
                  </a:lnTo>
                  <a:cubicBezTo>
                    <a:pt x="6501" y="1120"/>
                    <a:pt x="6489" y="1120"/>
                    <a:pt x="6465" y="1131"/>
                  </a:cubicBezTo>
                  <a:lnTo>
                    <a:pt x="6453" y="1131"/>
                  </a:lnTo>
                  <a:cubicBezTo>
                    <a:pt x="6441" y="1131"/>
                    <a:pt x="6430" y="1131"/>
                    <a:pt x="6430" y="1155"/>
                  </a:cubicBezTo>
                  <a:lnTo>
                    <a:pt x="6406" y="1155"/>
                  </a:lnTo>
                  <a:cubicBezTo>
                    <a:pt x="6394" y="1155"/>
                    <a:pt x="6382" y="1155"/>
                    <a:pt x="6370" y="1167"/>
                  </a:cubicBezTo>
                  <a:lnTo>
                    <a:pt x="6346" y="1167"/>
                  </a:lnTo>
                  <a:cubicBezTo>
                    <a:pt x="6334" y="1167"/>
                    <a:pt x="6310" y="1179"/>
                    <a:pt x="6287" y="1179"/>
                  </a:cubicBezTo>
                  <a:cubicBezTo>
                    <a:pt x="6275" y="1179"/>
                    <a:pt x="6251" y="1191"/>
                    <a:pt x="6215" y="1191"/>
                  </a:cubicBezTo>
                  <a:cubicBezTo>
                    <a:pt x="6203" y="1191"/>
                    <a:pt x="6168" y="1215"/>
                    <a:pt x="6156" y="1215"/>
                  </a:cubicBezTo>
                  <a:cubicBezTo>
                    <a:pt x="6132" y="1215"/>
                    <a:pt x="6084" y="1227"/>
                    <a:pt x="6049" y="1227"/>
                  </a:cubicBezTo>
                  <a:lnTo>
                    <a:pt x="6025" y="1227"/>
                  </a:lnTo>
                  <a:cubicBezTo>
                    <a:pt x="6013" y="1227"/>
                    <a:pt x="5977" y="1227"/>
                    <a:pt x="5965" y="1239"/>
                  </a:cubicBezTo>
                  <a:cubicBezTo>
                    <a:pt x="5929" y="1239"/>
                    <a:pt x="5918" y="1239"/>
                    <a:pt x="5894" y="1250"/>
                  </a:cubicBezTo>
                  <a:lnTo>
                    <a:pt x="5846" y="1250"/>
                  </a:lnTo>
                  <a:cubicBezTo>
                    <a:pt x="5810" y="1250"/>
                    <a:pt x="5787" y="1274"/>
                    <a:pt x="5751" y="1274"/>
                  </a:cubicBezTo>
                  <a:cubicBezTo>
                    <a:pt x="5382" y="1310"/>
                    <a:pt x="4965" y="1358"/>
                    <a:pt x="4525" y="1370"/>
                  </a:cubicBezTo>
                  <a:lnTo>
                    <a:pt x="3048" y="1370"/>
                  </a:lnTo>
                  <a:cubicBezTo>
                    <a:pt x="2620" y="1358"/>
                    <a:pt x="2203" y="1310"/>
                    <a:pt x="1822" y="1274"/>
                  </a:cubicBezTo>
                  <a:lnTo>
                    <a:pt x="1810" y="1274"/>
                  </a:lnTo>
                  <a:cubicBezTo>
                    <a:pt x="1786" y="1274"/>
                    <a:pt x="1750" y="1250"/>
                    <a:pt x="1727" y="1250"/>
                  </a:cubicBezTo>
                  <a:lnTo>
                    <a:pt x="1679" y="1250"/>
                  </a:lnTo>
                  <a:cubicBezTo>
                    <a:pt x="1643" y="1250"/>
                    <a:pt x="1631" y="1250"/>
                    <a:pt x="1608" y="1239"/>
                  </a:cubicBezTo>
                  <a:cubicBezTo>
                    <a:pt x="1584" y="1239"/>
                    <a:pt x="1560" y="1239"/>
                    <a:pt x="1548" y="1227"/>
                  </a:cubicBezTo>
                  <a:lnTo>
                    <a:pt x="1512" y="1227"/>
                  </a:lnTo>
                  <a:cubicBezTo>
                    <a:pt x="1488" y="1227"/>
                    <a:pt x="1441" y="1215"/>
                    <a:pt x="1405" y="1215"/>
                  </a:cubicBezTo>
                  <a:cubicBezTo>
                    <a:pt x="1393" y="1215"/>
                    <a:pt x="1369" y="1191"/>
                    <a:pt x="1346" y="1191"/>
                  </a:cubicBezTo>
                  <a:cubicBezTo>
                    <a:pt x="1310" y="1179"/>
                    <a:pt x="1262" y="1179"/>
                    <a:pt x="1215" y="1167"/>
                  </a:cubicBezTo>
                  <a:lnTo>
                    <a:pt x="1203" y="1167"/>
                  </a:lnTo>
                  <a:cubicBezTo>
                    <a:pt x="1191" y="1167"/>
                    <a:pt x="1167" y="1167"/>
                    <a:pt x="1155" y="1155"/>
                  </a:cubicBezTo>
                  <a:lnTo>
                    <a:pt x="1143" y="1155"/>
                  </a:lnTo>
                  <a:cubicBezTo>
                    <a:pt x="1131" y="1155"/>
                    <a:pt x="1107" y="1155"/>
                    <a:pt x="1096" y="1131"/>
                  </a:cubicBezTo>
                  <a:lnTo>
                    <a:pt x="1084" y="1131"/>
                  </a:lnTo>
                  <a:cubicBezTo>
                    <a:pt x="1072" y="1131"/>
                    <a:pt x="1048" y="1131"/>
                    <a:pt x="1036" y="1120"/>
                  </a:cubicBezTo>
                  <a:lnTo>
                    <a:pt x="1024" y="1120"/>
                  </a:lnTo>
                  <a:cubicBezTo>
                    <a:pt x="1012" y="1120"/>
                    <a:pt x="988" y="1120"/>
                    <a:pt x="976" y="1108"/>
                  </a:cubicBezTo>
                  <a:cubicBezTo>
                    <a:pt x="595" y="1000"/>
                    <a:pt x="453" y="917"/>
                    <a:pt x="417" y="881"/>
                  </a:cubicBezTo>
                  <a:lnTo>
                    <a:pt x="393" y="881"/>
                  </a:lnTo>
                  <a:lnTo>
                    <a:pt x="381" y="869"/>
                  </a:lnTo>
                  <a:cubicBezTo>
                    <a:pt x="429" y="810"/>
                    <a:pt x="679" y="655"/>
                    <a:pt x="1381" y="524"/>
                  </a:cubicBezTo>
                  <a:cubicBezTo>
                    <a:pt x="2036" y="405"/>
                    <a:pt x="2881" y="346"/>
                    <a:pt x="3774" y="346"/>
                  </a:cubicBezTo>
                  <a:close/>
                  <a:moveTo>
                    <a:pt x="3751" y="0"/>
                  </a:moveTo>
                  <a:cubicBezTo>
                    <a:pt x="2774" y="0"/>
                    <a:pt x="1869" y="72"/>
                    <a:pt x="1191" y="215"/>
                  </a:cubicBezTo>
                  <a:cubicBezTo>
                    <a:pt x="405" y="358"/>
                    <a:pt x="24" y="548"/>
                    <a:pt x="0" y="834"/>
                  </a:cubicBezTo>
                  <a:lnTo>
                    <a:pt x="0" y="869"/>
                  </a:lnTo>
                  <a:cubicBezTo>
                    <a:pt x="0" y="953"/>
                    <a:pt x="36" y="1048"/>
                    <a:pt x="107" y="1120"/>
                  </a:cubicBezTo>
                  <a:cubicBezTo>
                    <a:pt x="250" y="1405"/>
                    <a:pt x="488" y="1989"/>
                    <a:pt x="667" y="2894"/>
                  </a:cubicBezTo>
                  <a:cubicBezTo>
                    <a:pt x="677" y="2963"/>
                    <a:pt x="754" y="3033"/>
                    <a:pt x="827" y="3033"/>
                  </a:cubicBezTo>
                  <a:cubicBezTo>
                    <a:pt x="841" y="3033"/>
                    <a:pt x="856" y="3030"/>
                    <a:pt x="869" y="3025"/>
                  </a:cubicBezTo>
                  <a:cubicBezTo>
                    <a:pt x="965" y="3013"/>
                    <a:pt x="1036" y="2905"/>
                    <a:pt x="1012" y="2822"/>
                  </a:cubicBezTo>
                  <a:cubicBezTo>
                    <a:pt x="869" y="2191"/>
                    <a:pt x="726" y="1715"/>
                    <a:pt x="595" y="1370"/>
                  </a:cubicBezTo>
                  <a:lnTo>
                    <a:pt x="595" y="1370"/>
                  </a:lnTo>
                  <a:lnTo>
                    <a:pt x="726" y="1417"/>
                  </a:lnTo>
                  <a:lnTo>
                    <a:pt x="738" y="1417"/>
                  </a:lnTo>
                  <a:cubicBezTo>
                    <a:pt x="750" y="1417"/>
                    <a:pt x="750" y="1417"/>
                    <a:pt x="774" y="1429"/>
                  </a:cubicBezTo>
                  <a:cubicBezTo>
                    <a:pt x="1036" y="1512"/>
                    <a:pt x="1346" y="1560"/>
                    <a:pt x="1703" y="1608"/>
                  </a:cubicBezTo>
                  <a:cubicBezTo>
                    <a:pt x="1738" y="1608"/>
                    <a:pt x="1750" y="1608"/>
                    <a:pt x="1786" y="1631"/>
                  </a:cubicBezTo>
                  <a:lnTo>
                    <a:pt x="1810" y="1631"/>
                  </a:lnTo>
                  <a:cubicBezTo>
                    <a:pt x="2298" y="1691"/>
                    <a:pt x="2858" y="1715"/>
                    <a:pt x="3453" y="1727"/>
                  </a:cubicBezTo>
                  <a:lnTo>
                    <a:pt x="4227" y="1727"/>
                  </a:lnTo>
                  <a:cubicBezTo>
                    <a:pt x="4894" y="1715"/>
                    <a:pt x="5537" y="1655"/>
                    <a:pt x="6072" y="1584"/>
                  </a:cubicBezTo>
                  <a:cubicBezTo>
                    <a:pt x="6108" y="1584"/>
                    <a:pt x="6144" y="1572"/>
                    <a:pt x="6168" y="1572"/>
                  </a:cubicBezTo>
                  <a:lnTo>
                    <a:pt x="6191" y="1572"/>
                  </a:lnTo>
                  <a:cubicBezTo>
                    <a:pt x="6334" y="1536"/>
                    <a:pt x="6465" y="1512"/>
                    <a:pt x="6584" y="1477"/>
                  </a:cubicBezTo>
                  <a:cubicBezTo>
                    <a:pt x="6608" y="1477"/>
                    <a:pt x="6620" y="1465"/>
                    <a:pt x="6644" y="1465"/>
                  </a:cubicBezTo>
                  <a:lnTo>
                    <a:pt x="6680" y="1465"/>
                  </a:lnTo>
                  <a:cubicBezTo>
                    <a:pt x="6751" y="1453"/>
                    <a:pt x="6822" y="1417"/>
                    <a:pt x="6882" y="1405"/>
                  </a:cubicBezTo>
                  <a:lnTo>
                    <a:pt x="6882" y="1405"/>
                  </a:lnTo>
                  <a:cubicBezTo>
                    <a:pt x="6751" y="1751"/>
                    <a:pt x="6608" y="2227"/>
                    <a:pt x="6465" y="2846"/>
                  </a:cubicBezTo>
                  <a:cubicBezTo>
                    <a:pt x="6453" y="2941"/>
                    <a:pt x="6513" y="3036"/>
                    <a:pt x="6608" y="3060"/>
                  </a:cubicBezTo>
                  <a:lnTo>
                    <a:pt x="6632" y="3060"/>
                  </a:lnTo>
                  <a:cubicBezTo>
                    <a:pt x="6703" y="3060"/>
                    <a:pt x="6787" y="3001"/>
                    <a:pt x="6811" y="2917"/>
                  </a:cubicBezTo>
                  <a:cubicBezTo>
                    <a:pt x="7001" y="2012"/>
                    <a:pt x="7239" y="1429"/>
                    <a:pt x="7358" y="1155"/>
                  </a:cubicBezTo>
                  <a:cubicBezTo>
                    <a:pt x="7465" y="1036"/>
                    <a:pt x="7501" y="953"/>
                    <a:pt x="7501" y="858"/>
                  </a:cubicBezTo>
                  <a:lnTo>
                    <a:pt x="7501" y="834"/>
                  </a:lnTo>
                  <a:cubicBezTo>
                    <a:pt x="7465" y="560"/>
                    <a:pt x="7096" y="358"/>
                    <a:pt x="6310" y="215"/>
                  </a:cubicBezTo>
                  <a:cubicBezTo>
                    <a:pt x="5620" y="72"/>
                    <a:pt x="4715" y="0"/>
                    <a:pt x="37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7" name="Google Shape;597;p40"/>
          <p:cNvSpPr/>
          <p:nvPr/>
        </p:nvSpPr>
        <p:spPr>
          <a:xfrm>
            <a:off x="822300" y="2929650"/>
            <a:ext cx="627900" cy="627900"/>
          </a:xfrm>
          <a:prstGeom prst="rect">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0"/>
          <p:cNvSpPr/>
          <p:nvPr/>
        </p:nvSpPr>
        <p:spPr>
          <a:xfrm>
            <a:off x="4619275" y="2929663"/>
            <a:ext cx="627900" cy="627900"/>
          </a:xfrm>
          <a:prstGeom prst="rect">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9" name="Google Shape;599;p40"/>
          <p:cNvGrpSpPr/>
          <p:nvPr/>
        </p:nvGrpSpPr>
        <p:grpSpPr>
          <a:xfrm>
            <a:off x="950804" y="3082699"/>
            <a:ext cx="359679" cy="321833"/>
            <a:chOff x="4670239" y="1541599"/>
            <a:chExt cx="359679" cy="321833"/>
          </a:xfrm>
        </p:grpSpPr>
        <p:sp>
          <p:nvSpPr>
            <p:cNvPr id="600" name="Google Shape;600;p40"/>
            <p:cNvSpPr/>
            <p:nvPr/>
          </p:nvSpPr>
          <p:spPr>
            <a:xfrm>
              <a:off x="4818790" y="1606787"/>
              <a:ext cx="28838" cy="49687"/>
            </a:xfrm>
            <a:custGeom>
              <a:avLst/>
              <a:gdLst/>
              <a:ahLst/>
              <a:cxnLst/>
              <a:rect l="l" t="t" r="r" b="b"/>
              <a:pathLst>
                <a:path w="906" h="1561" extrusionOk="0">
                  <a:moveTo>
                    <a:pt x="429" y="298"/>
                  </a:moveTo>
                  <a:lnTo>
                    <a:pt x="429" y="584"/>
                  </a:lnTo>
                  <a:cubicBezTo>
                    <a:pt x="310" y="537"/>
                    <a:pt x="287" y="489"/>
                    <a:pt x="287" y="429"/>
                  </a:cubicBezTo>
                  <a:cubicBezTo>
                    <a:pt x="287" y="346"/>
                    <a:pt x="358" y="310"/>
                    <a:pt x="429" y="298"/>
                  </a:cubicBezTo>
                  <a:close/>
                  <a:moveTo>
                    <a:pt x="537" y="882"/>
                  </a:moveTo>
                  <a:cubicBezTo>
                    <a:pt x="656" y="929"/>
                    <a:pt x="680" y="989"/>
                    <a:pt x="680" y="1060"/>
                  </a:cubicBezTo>
                  <a:cubicBezTo>
                    <a:pt x="680" y="1132"/>
                    <a:pt x="620" y="1191"/>
                    <a:pt x="537" y="1203"/>
                  </a:cubicBezTo>
                  <a:lnTo>
                    <a:pt x="537" y="882"/>
                  </a:lnTo>
                  <a:close/>
                  <a:moveTo>
                    <a:pt x="477" y="1"/>
                  </a:moveTo>
                  <a:cubicBezTo>
                    <a:pt x="441" y="1"/>
                    <a:pt x="418" y="13"/>
                    <a:pt x="418" y="48"/>
                  </a:cubicBezTo>
                  <a:lnTo>
                    <a:pt x="418" y="108"/>
                  </a:lnTo>
                  <a:cubicBezTo>
                    <a:pt x="191" y="132"/>
                    <a:pt x="48" y="251"/>
                    <a:pt x="48" y="477"/>
                  </a:cubicBezTo>
                  <a:cubicBezTo>
                    <a:pt x="48" y="715"/>
                    <a:pt x="227" y="787"/>
                    <a:pt x="418" y="870"/>
                  </a:cubicBezTo>
                  <a:lnTo>
                    <a:pt x="418" y="1239"/>
                  </a:lnTo>
                  <a:cubicBezTo>
                    <a:pt x="310" y="1215"/>
                    <a:pt x="263" y="1191"/>
                    <a:pt x="179" y="1120"/>
                  </a:cubicBezTo>
                  <a:cubicBezTo>
                    <a:pt x="159" y="1104"/>
                    <a:pt x="138" y="1096"/>
                    <a:pt x="118" y="1096"/>
                  </a:cubicBezTo>
                  <a:cubicBezTo>
                    <a:pt x="93" y="1096"/>
                    <a:pt x="69" y="1110"/>
                    <a:pt x="48" y="1144"/>
                  </a:cubicBezTo>
                  <a:cubicBezTo>
                    <a:pt x="1" y="1203"/>
                    <a:pt x="1" y="1263"/>
                    <a:pt x="48" y="1310"/>
                  </a:cubicBezTo>
                  <a:cubicBezTo>
                    <a:pt x="120" y="1418"/>
                    <a:pt x="287" y="1465"/>
                    <a:pt x="418" y="1465"/>
                  </a:cubicBezTo>
                  <a:lnTo>
                    <a:pt x="418" y="1513"/>
                  </a:lnTo>
                  <a:cubicBezTo>
                    <a:pt x="418" y="1549"/>
                    <a:pt x="441" y="1560"/>
                    <a:pt x="477" y="1560"/>
                  </a:cubicBezTo>
                  <a:cubicBezTo>
                    <a:pt x="501" y="1560"/>
                    <a:pt x="537" y="1549"/>
                    <a:pt x="537" y="1513"/>
                  </a:cubicBezTo>
                  <a:lnTo>
                    <a:pt x="537" y="1429"/>
                  </a:lnTo>
                  <a:cubicBezTo>
                    <a:pt x="727" y="1406"/>
                    <a:pt x="894" y="1263"/>
                    <a:pt x="894" y="1025"/>
                  </a:cubicBezTo>
                  <a:cubicBezTo>
                    <a:pt x="906" y="787"/>
                    <a:pt x="763" y="703"/>
                    <a:pt x="549" y="632"/>
                  </a:cubicBezTo>
                  <a:lnTo>
                    <a:pt x="549" y="286"/>
                  </a:lnTo>
                  <a:cubicBezTo>
                    <a:pt x="596" y="286"/>
                    <a:pt x="644" y="298"/>
                    <a:pt x="680" y="334"/>
                  </a:cubicBezTo>
                  <a:cubicBezTo>
                    <a:pt x="707" y="341"/>
                    <a:pt x="738" y="363"/>
                    <a:pt x="771" y="363"/>
                  </a:cubicBezTo>
                  <a:cubicBezTo>
                    <a:pt x="795" y="363"/>
                    <a:pt x="821" y="351"/>
                    <a:pt x="846" y="310"/>
                  </a:cubicBezTo>
                  <a:cubicBezTo>
                    <a:pt x="882" y="275"/>
                    <a:pt x="894" y="215"/>
                    <a:pt x="834" y="167"/>
                  </a:cubicBezTo>
                  <a:cubicBezTo>
                    <a:pt x="763" y="108"/>
                    <a:pt x="644" y="96"/>
                    <a:pt x="537" y="96"/>
                  </a:cubicBezTo>
                  <a:lnTo>
                    <a:pt x="537" y="48"/>
                  </a:lnTo>
                  <a:cubicBezTo>
                    <a:pt x="537" y="13"/>
                    <a:pt x="501" y="1"/>
                    <a:pt x="4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0"/>
            <p:cNvSpPr/>
            <p:nvPr/>
          </p:nvSpPr>
          <p:spPr>
            <a:xfrm>
              <a:off x="4875256" y="1557896"/>
              <a:ext cx="82281" cy="82663"/>
            </a:xfrm>
            <a:custGeom>
              <a:avLst/>
              <a:gdLst/>
              <a:ahLst/>
              <a:cxnLst/>
              <a:rect l="l" t="t" r="r" b="b"/>
              <a:pathLst>
                <a:path w="2585" h="2597" extrusionOk="0">
                  <a:moveTo>
                    <a:pt x="1287" y="310"/>
                  </a:moveTo>
                  <a:cubicBezTo>
                    <a:pt x="1823" y="310"/>
                    <a:pt x="2275" y="751"/>
                    <a:pt x="2275" y="1299"/>
                  </a:cubicBezTo>
                  <a:cubicBezTo>
                    <a:pt x="2263" y="1834"/>
                    <a:pt x="1823" y="2275"/>
                    <a:pt x="1287" y="2275"/>
                  </a:cubicBezTo>
                  <a:cubicBezTo>
                    <a:pt x="751" y="2275"/>
                    <a:pt x="310" y="1846"/>
                    <a:pt x="310" y="1299"/>
                  </a:cubicBezTo>
                  <a:cubicBezTo>
                    <a:pt x="310" y="763"/>
                    <a:pt x="739" y="310"/>
                    <a:pt x="1287" y="310"/>
                  </a:cubicBezTo>
                  <a:close/>
                  <a:moveTo>
                    <a:pt x="1287" y="1"/>
                  </a:moveTo>
                  <a:cubicBezTo>
                    <a:pt x="572" y="1"/>
                    <a:pt x="1" y="584"/>
                    <a:pt x="1" y="1299"/>
                  </a:cubicBezTo>
                  <a:cubicBezTo>
                    <a:pt x="1" y="2013"/>
                    <a:pt x="572" y="2596"/>
                    <a:pt x="1287" y="2596"/>
                  </a:cubicBezTo>
                  <a:cubicBezTo>
                    <a:pt x="2001" y="2596"/>
                    <a:pt x="2585" y="2013"/>
                    <a:pt x="2585" y="1299"/>
                  </a:cubicBezTo>
                  <a:cubicBezTo>
                    <a:pt x="2585" y="584"/>
                    <a:pt x="2001" y="1"/>
                    <a:pt x="12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0"/>
            <p:cNvSpPr/>
            <p:nvPr/>
          </p:nvSpPr>
          <p:spPr>
            <a:xfrm>
              <a:off x="4775215" y="1541599"/>
              <a:ext cx="199001" cy="147850"/>
            </a:xfrm>
            <a:custGeom>
              <a:avLst/>
              <a:gdLst/>
              <a:ahLst/>
              <a:cxnLst/>
              <a:rect l="l" t="t" r="r" b="b"/>
              <a:pathLst>
                <a:path w="6252" h="4645" extrusionOk="0">
                  <a:moveTo>
                    <a:pt x="1834" y="1811"/>
                  </a:moveTo>
                  <a:cubicBezTo>
                    <a:pt x="2168" y="1811"/>
                    <a:pt x="2465" y="1989"/>
                    <a:pt x="2644" y="2239"/>
                  </a:cubicBezTo>
                  <a:cubicBezTo>
                    <a:pt x="2680" y="2394"/>
                    <a:pt x="2739" y="2525"/>
                    <a:pt x="2799" y="2656"/>
                  </a:cubicBezTo>
                  <a:cubicBezTo>
                    <a:pt x="2799" y="2704"/>
                    <a:pt x="2811" y="2751"/>
                    <a:pt x="2811" y="2787"/>
                  </a:cubicBezTo>
                  <a:cubicBezTo>
                    <a:pt x="2811" y="3335"/>
                    <a:pt x="2382" y="3775"/>
                    <a:pt x="1834" y="3775"/>
                  </a:cubicBezTo>
                  <a:cubicBezTo>
                    <a:pt x="1298" y="3775"/>
                    <a:pt x="846" y="3347"/>
                    <a:pt x="846" y="2787"/>
                  </a:cubicBezTo>
                  <a:cubicBezTo>
                    <a:pt x="846" y="2251"/>
                    <a:pt x="1275" y="1811"/>
                    <a:pt x="1834" y="1811"/>
                  </a:cubicBezTo>
                  <a:close/>
                  <a:moveTo>
                    <a:pt x="1834" y="1263"/>
                  </a:moveTo>
                  <a:cubicBezTo>
                    <a:pt x="2108" y="1263"/>
                    <a:pt x="2382" y="1334"/>
                    <a:pt x="2620" y="1489"/>
                  </a:cubicBezTo>
                  <a:cubicBezTo>
                    <a:pt x="2608" y="1561"/>
                    <a:pt x="2608" y="1644"/>
                    <a:pt x="2584" y="1727"/>
                  </a:cubicBezTo>
                  <a:cubicBezTo>
                    <a:pt x="2382" y="1572"/>
                    <a:pt x="2108" y="1465"/>
                    <a:pt x="1822" y="1465"/>
                  </a:cubicBezTo>
                  <a:cubicBezTo>
                    <a:pt x="1120" y="1465"/>
                    <a:pt x="536" y="2049"/>
                    <a:pt x="536" y="2763"/>
                  </a:cubicBezTo>
                  <a:cubicBezTo>
                    <a:pt x="536" y="3477"/>
                    <a:pt x="1108" y="4061"/>
                    <a:pt x="1822" y="4061"/>
                  </a:cubicBezTo>
                  <a:cubicBezTo>
                    <a:pt x="2453" y="4061"/>
                    <a:pt x="2953" y="3632"/>
                    <a:pt x="3096" y="3049"/>
                  </a:cubicBezTo>
                  <a:cubicBezTo>
                    <a:pt x="3156" y="3108"/>
                    <a:pt x="3215" y="3156"/>
                    <a:pt x="3275" y="3216"/>
                  </a:cubicBezTo>
                  <a:cubicBezTo>
                    <a:pt x="3084" y="3870"/>
                    <a:pt x="2501" y="4299"/>
                    <a:pt x="1834" y="4299"/>
                  </a:cubicBezTo>
                  <a:cubicBezTo>
                    <a:pt x="1001" y="4299"/>
                    <a:pt x="310" y="3608"/>
                    <a:pt x="310" y="2775"/>
                  </a:cubicBezTo>
                  <a:cubicBezTo>
                    <a:pt x="310" y="1942"/>
                    <a:pt x="1001" y="1263"/>
                    <a:pt x="1834" y="1263"/>
                  </a:cubicBezTo>
                  <a:close/>
                  <a:moveTo>
                    <a:pt x="4430" y="1"/>
                  </a:moveTo>
                  <a:cubicBezTo>
                    <a:pt x="3644" y="1"/>
                    <a:pt x="2977" y="501"/>
                    <a:pt x="2703" y="1203"/>
                  </a:cubicBezTo>
                  <a:cubicBezTo>
                    <a:pt x="2441" y="1049"/>
                    <a:pt x="2144" y="977"/>
                    <a:pt x="1834" y="977"/>
                  </a:cubicBezTo>
                  <a:cubicBezTo>
                    <a:pt x="822" y="977"/>
                    <a:pt x="1" y="1799"/>
                    <a:pt x="1" y="2811"/>
                  </a:cubicBezTo>
                  <a:cubicBezTo>
                    <a:pt x="1" y="3823"/>
                    <a:pt x="822" y="4644"/>
                    <a:pt x="1834" y="4644"/>
                  </a:cubicBezTo>
                  <a:cubicBezTo>
                    <a:pt x="2608" y="4644"/>
                    <a:pt x="3287" y="4168"/>
                    <a:pt x="3561" y="3430"/>
                  </a:cubicBezTo>
                  <a:cubicBezTo>
                    <a:pt x="3811" y="3573"/>
                    <a:pt x="4108" y="3656"/>
                    <a:pt x="4430" y="3656"/>
                  </a:cubicBezTo>
                  <a:cubicBezTo>
                    <a:pt x="4846" y="3656"/>
                    <a:pt x="5251" y="3513"/>
                    <a:pt x="5585" y="3251"/>
                  </a:cubicBezTo>
                  <a:cubicBezTo>
                    <a:pt x="5894" y="3001"/>
                    <a:pt x="6132" y="2632"/>
                    <a:pt x="6216" y="2239"/>
                  </a:cubicBezTo>
                  <a:cubicBezTo>
                    <a:pt x="6228" y="2144"/>
                    <a:pt x="6192" y="2049"/>
                    <a:pt x="6097" y="2037"/>
                  </a:cubicBezTo>
                  <a:cubicBezTo>
                    <a:pt x="6086" y="2035"/>
                    <a:pt x="6076" y="2035"/>
                    <a:pt x="6065" y="2035"/>
                  </a:cubicBezTo>
                  <a:cubicBezTo>
                    <a:pt x="5991" y="2035"/>
                    <a:pt x="5917" y="2072"/>
                    <a:pt x="5906" y="2156"/>
                  </a:cubicBezTo>
                  <a:cubicBezTo>
                    <a:pt x="5739" y="2835"/>
                    <a:pt x="5144" y="3335"/>
                    <a:pt x="4430" y="3335"/>
                  </a:cubicBezTo>
                  <a:cubicBezTo>
                    <a:pt x="3882" y="3335"/>
                    <a:pt x="3394" y="3037"/>
                    <a:pt x="3120" y="2561"/>
                  </a:cubicBezTo>
                  <a:cubicBezTo>
                    <a:pt x="3096" y="2406"/>
                    <a:pt x="3037" y="2263"/>
                    <a:pt x="2965" y="2120"/>
                  </a:cubicBezTo>
                  <a:cubicBezTo>
                    <a:pt x="2763" y="1191"/>
                    <a:pt x="3477" y="310"/>
                    <a:pt x="4430" y="310"/>
                  </a:cubicBezTo>
                  <a:cubicBezTo>
                    <a:pt x="5144" y="310"/>
                    <a:pt x="5739" y="787"/>
                    <a:pt x="5906" y="1489"/>
                  </a:cubicBezTo>
                  <a:cubicBezTo>
                    <a:pt x="5916" y="1560"/>
                    <a:pt x="5986" y="1613"/>
                    <a:pt x="6058" y="1613"/>
                  </a:cubicBezTo>
                  <a:cubicBezTo>
                    <a:pt x="6071" y="1613"/>
                    <a:pt x="6084" y="1612"/>
                    <a:pt x="6097" y="1608"/>
                  </a:cubicBezTo>
                  <a:cubicBezTo>
                    <a:pt x="6192" y="1584"/>
                    <a:pt x="6251" y="1501"/>
                    <a:pt x="6216" y="1406"/>
                  </a:cubicBezTo>
                  <a:cubicBezTo>
                    <a:pt x="6132" y="1013"/>
                    <a:pt x="5906" y="656"/>
                    <a:pt x="5585" y="394"/>
                  </a:cubicBezTo>
                  <a:cubicBezTo>
                    <a:pt x="5251" y="132"/>
                    <a:pt x="4846" y="1"/>
                    <a:pt x="4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0"/>
            <p:cNvSpPr/>
            <p:nvPr/>
          </p:nvSpPr>
          <p:spPr>
            <a:xfrm>
              <a:off x="4901803" y="1574957"/>
              <a:ext cx="28838" cy="50069"/>
            </a:xfrm>
            <a:custGeom>
              <a:avLst/>
              <a:gdLst/>
              <a:ahLst/>
              <a:cxnLst/>
              <a:rect l="l" t="t" r="r" b="b"/>
              <a:pathLst>
                <a:path w="906" h="1573" extrusionOk="0">
                  <a:moveTo>
                    <a:pt x="429" y="322"/>
                  </a:moveTo>
                  <a:lnTo>
                    <a:pt x="429" y="596"/>
                  </a:lnTo>
                  <a:cubicBezTo>
                    <a:pt x="310" y="548"/>
                    <a:pt x="274" y="513"/>
                    <a:pt x="274" y="453"/>
                  </a:cubicBezTo>
                  <a:cubicBezTo>
                    <a:pt x="274" y="358"/>
                    <a:pt x="358" y="334"/>
                    <a:pt x="429" y="322"/>
                  </a:cubicBezTo>
                  <a:close/>
                  <a:moveTo>
                    <a:pt x="512" y="894"/>
                  </a:moveTo>
                  <a:cubicBezTo>
                    <a:pt x="631" y="941"/>
                    <a:pt x="667" y="1001"/>
                    <a:pt x="667" y="1072"/>
                  </a:cubicBezTo>
                  <a:cubicBezTo>
                    <a:pt x="667" y="1167"/>
                    <a:pt x="608" y="1215"/>
                    <a:pt x="512" y="1227"/>
                  </a:cubicBezTo>
                  <a:lnTo>
                    <a:pt x="512" y="894"/>
                  </a:lnTo>
                  <a:close/>
                  <a:moveTo>
                    <a:pt x="453" y="1"/>
                  </a:moveTo>
                  <a:cubicBezTo>
                    <a:pt x="429" y="1"/>
                    <a:pt x="393" y="24"/>
                    <a:pt x="393" y="48"/>
                  </a:cubicBezTo>
                  <a:lnTo>
                    <a:pt x="393" y="108"/>
                  </a:lnTo>
                  <a:cubicBezTo>
                    <a:pt x="167" y="132"/>
                    <a:pt x="24" y="251"/>
                    <a:pt x="24" y="477"/>
                  </a:cubicBezTo>
                  <a:cubicBezTo>
                    <a:pt x="24" y="715"/>
                    <a:pt x="203" y="798"/>
                    <a:pt x="393" y="870"/>
                  </a:cubicBezTo>
                  <a:lnTo>
                    <a:pt x="393" y="1239"/>
                  </a:lnTo>
                  <a:cubicBezTo>
                    <a:pt x="286" y="1227"/>
                    <a:pt x="250" y="1179"/>
                    <a:pt x="155" y="1120"/>
                  </a:cubicBezTo>
                  <a:cubicBezTo>
                    <a:pt x="138" y="1108"/>
                    <a:pt x="122" y="1102"/>
                    <a:pt x="106" y="1102"/>
                  </a:cubicBezTo>
                  <a:cubicBezTo>
                    <a:pt x="46" y="1102"/>
                    <a:pt x="0" y="1182"/>
                    <a:pt x="0" y="1239"/>
                  </a:cubicBezTo>
                  <a:cubicBezTo>
                    <a:pt x="0" y="1275"/>
                    <a:pt x="12" y="1298"/>
                    <a:pt x="24" y="1310"/>
                  </a:cubicBezTo>
                  <a:cubicBezTo>
                    <a:pt x="96" y="1417"/>
                    <a:pt x="262" y="1465"/>
                    <a:pt x="393" y="1465"/>
                  </a:cubicBezTo>
                  <a:lnTo>
                    <a:pt x="393" y="1525"/>
                  </a:lnTo>
                  <a:cubicBezTo>
                    <a:pt x="393" y="1548"/>
                    <a:pt x="429" y="1572"/>
                    <a:pt x="453" y="1572"/>
                  </a:cubicBezTo>
                  <a:cubicBezTo>
                    <a:pt x="488" y="1572"/>
                    <a:pt x="512" y="1548"/>
                    <a:pt x="512" y="1525"/>
                  </a:cubicBezTo>
                  <a:lnTo>
                    <a:pt x="512" y="1465"/>
                  </a:lnTo>
                  <a:cubicBezTo>
                    <a:pt x="715" y="1429"/>
                    <a:pt x="869" y="1298"/>
                    <a:pt x="869" y="1060"/>
                  </a:cubicBezTo>
                  <a:cubicBezTo>
                    <a:pt x="905" y="810"/>
                    <a:pt x="739" y="715"/>
                    <a:pt x="536" y="644"/>
                  </a:cubicBezTo>
                  <a:lnTo>
                    <a:pt x="536" y="298"/>
                  </a:lnTo>
                  <a:cubicBezTo>
                    <a:pt x="608" y="298"/>
                    <a:pt x="631" y="322"/>
                    <a:pt x="715" y="358"/>
                  </a:cubicBezTo>
                  <a:cubicBezTo>
                    <a:pt x="728" y="367"/>
                    <a:pt x="742" y="372"/>
                    <a:pt x="758" y="372"/>
                  </a:cubicBezTo>
                  <a:cubicBezTo>
                    <a:pt x="784" y="372"/>
                    <a:pt x="811" y="355"/>
                    <a:pt x="834" y="310"/>
                  </a:cubicBezTo>
                  <a:cubicBezTo>
                    <a:pt x="858" y="274"/>
                    <a:pt x="869" y="215"/>
                    <a:pt x="810" y="167"/>
                  </a:cubicBezTo>
                  <a:cubicBezTo>
                    <a:pt x="739" y="108"/>
                    <a:pt x="619" y="96"/>
                    <a:pt x="512" y="96"/>
                  </a:cubicBezTo>
                  <a:lnTo>
                    <a:pt x="512" y="48"/>
                  </a:lnTo>
                  <a:cubicBezTo>
                    <a:pt x="512" y="24"/>
                    <a:pt x="488" y="1"/>
                    <a:pt x="4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0"/>
            <p:cNvSpPr/>
            <p:nvPr/>
          </p:nvSpPr>
          <p:spPr>
            <a:xfrm>
              <a:off x="4670239" y="1657269"/>
              <a:ext cx="359679" cy="206163"/>
            </a:xfrm>
            <a:custGeom>
              <a:avLst/>
              <a:gdLst/>
              <a:ahLst/>
              <a:cxnLst/>
              <a:rect l="l" t="t" r="r" b="b"/>
              <a:pathLst>
                <a:path w="11300" h="6477" extrusionOk="0">
                  <a:moveTo>
                    <a:pt x="3590" y="1935"/>
                  </a:moveTo>
                  <a:cubicBezTo>
                    <a:pt x="3607" y="1935"/>
                    <a:pt x="3623" y="1948"/>
                    <a:pt x="3632" y="1975"/>
                  </a:cubicBezTo>
                  <a:cubicBezTo>
                    <a:pt x="3715" y="2129"/>
                    <a:pt x="4727" y="4832"/>
                    <a:pt x="4751" y="4939"/>
                  </a:cubicBezTo>
                  <a:cubicBezTo>
                    <a:pt x="4775" y="4951"/>
                    <a:pt x="4751" y="4975"/>
                    <a:pt x="4727" y="4987"/>
                  </a:cubicBezTo>
                  <a:lnTo>
                    <a:pt x="4013" y="5261"/>
                  </a:lnTo>
                  <a:cubicBezTo>
                    <a:pt x="3965" y="5130"/>
                    <a:pt x="2941" y="2403"/>
                    <a:pt x="2870" y="2213"/>
                  </a:cubicBezTo>
                  <a:lnTo>
                    <a:pt x="3572" y="1939"/>
                  </a:lnTo>
                  <a:cubicBezTo>
                    <a:pt x="3578" y="1936"/>
                    <a:pt x="3584" y="1935"/>
                    <a:pt x="3590" y="1935"/>
                  </a:cubicBezTo>
                  <a:close/>
                  <a:moveTo>
                    <a:pt x="2584" y="2308"/>
                  </a:moveTo>
                  <a:lnTo>
                    <a:pt x="3727" y="5368"/>
                  </a:lnTo>
                  <a:cubicBezTo>
                    <a:pt x="3180" y="5570"/>
                    <a:pt x="1810" y="6082"/>
                    <a:pt x="1584" y="6166"/>
                  </a:cubicBezTo>
                  <a:cubicBezTo>
                    <a:pt x="1577" y="6172"/>
                    <a:pt x="1569" y="6175"/>
                    <a:pt x="1560" y="6175"/>
                  </a:cubicBezTo>
                  <a:cubicBezTo>
                    <a:pt x="1537" y="6175"/>
                    <a:pt x="1509" y="6156"/>
                    <a:pt x="1501" y="6130"/>
                  </a:cubicBezTo>
                  <a:lnTo>
                    <a:pt x="394" y="3201"/>
                  </a:lnTo>
                  <a:cubicBezTo>
                    <a:pt x="382" y="3177"/>
                    <a:pt x="394" y="3130"/>
                    <a:pt x="441" y="3118"/>
                  </a:cubicBezTo>
                  <a:cubicBezTo>
                    <a:pt x="1144" y="2844"/>
                    <a:pt x="2096" y="2487"/>
                    <a:pt x="2584" y="2308"/>
                  </a:cubicBezTo>
                  <a:close/>
                  <a:moveTo>
                    <a:pt x="10358" y="1"/>
                  </a:moveTo>
                  <a:cubicBezTo>
                    <a:pt x="10108" y="1"/>
                    <a:pt x="9869" y="131"/>
                    <a:pt x="9692" y="308"/>
                  </a:cubicBezTo>
                  <a:lnTo>
                    <a:pt x="7966" y="1737"/>
                  </a:lnTo>
                  <a:cubicBezTo>
                    <a:pt x="7883" y="1522"/>
                    <a:pt x="7668" y="1308"/>
                    <a:pt x="7263" y="1308"/>
                  </a:cubicBezTo>
                  <a:cubicBezTo>
                    <a:pt x="6756" y="1308"/>
                    <a:pt x="6387" y="1304"/>
                    <a:pt x="6108" y="1304"/>
                  </a:cubicBezTo>
                  <a:cubicBezTo>
                    <a:pt x="5503" y="1304"/>
                    <a:pt x="5318" y="1321"/>
                    <a:pt x="5049" y="1427"/>
                  </a:cubicBezTo>
                  <a:lnTo>
                    <a:pt x="3953" y="1868"/>
                  </a:lnTo>
                  <a:lnTo>
                    <a:pt x="3930" y="1820"/>
                  </a:lnTo>
                  <a:cubicBezTo>
                    <a:pt x="3875" y="1675"/>
                    <a:pt x="3745" y="1592"/>
                    <a:pt x="3597" y="1592"/>
                  </a:cubicBezTo>
                  <a:cubicBezTo>
                    <a:pt x="3550" y="1592"/>
                    <a:pt x="3502" y="1600"/>
                    <a:pt x="3453" y="1618"/>
                  </a:cubicBezTo>
                  <a:lnTo>
                    <a:pt x="2620" y="1927"/>
                  </a:lnTo>
                  <a:cubicBezTo>
                    <a:pt x="2251" y="2058"/>
                    <a:pt x="1108" y="2510"/>
                    <a:pt x="298" y="2808"/>
                  </a:cubicBezTo>
                  <a:cubicBezTo>
                    <a:pt x="96" y="2880"/>
                    <a:pt x="1" y="3106"/>
                    <a:pt x="84" y="3308"/>
                  </a:cubicBezTo>
                  <a:lnTo>
                    <a:pt x="1179" y="6225"/>
                  </a:lnTo>
                  <a:cubicBezTo>
                    <a:pt x="1234" y="6389"/>
                    <a:pt x="1379" y="6476"/>
                    <a:pt x="1540" y="6476"/>
                  </a:cubicBezTo>
                  <a:cubicBezTo>
                    <a:pt x="1590" y="6476"/>
                    <a:pt x="1641" y="6468"/>
                    <a:pt x="1691" y="6451"/>
                  </a:cubicBezTo>
                  <a:cubicBezTo>
                    <a:pt x="1941" y="6368"/>
                    <a:pt x="3608" y="5725"/>
                    <a:pt x="3977" y="5594"/>
                  </a:cubicBezTo>
                  <a:lnTo>
                    <a:pt x="4858" y="5261"/>
                  </a:lnTo>
                  <a:cubicBezTo>
                    <a:pt x="5049" y="5189"/>
                    <a:pt x="5144" y="4975"/>
                    <a:pt x="5061" y="4785"/>
                  </a:cubicBezTo>
                  <a:lnTo>
                    <a:pt x="5049" y="4737"/>
                  </a:lnTo>
                  <a:cubicBezTo>
                    <a:pt x="5620" y="4499"/>
                    <a:pt x="5632" y="4475"/>
                    <a:pt x="6228" y="4475"/>
                  </a:cubicBezTo>
                  <a:cubicBezTo>
                    <a:pt x="6311" y="4475"/>
                    <a:pt x="6394" y="4404"/>
                    <a:pt x="6394" y="4308"/>
                  </a:cubicBezTo>
                  <a:cubicBezTo>
                    <a:pt x="6394" y="4225"/>
                    <a:pt x="6311" y="4142"/>
                    <a:pt x="6228" y="4142"/>
                  </a:cubicBezTo>
                  <a:cubicBezTo>
                    <a:pt x="5585" y="4142"/>
                    <a:pt x="5525" y="4189"/>
                    <a:pt x="4930" y="4439"/>
                  </a:cubicBezTo>
                  <a:lnTo>
                    <a:pt x="4073" y="2153"/>
                  </a:lnTo>
                  <a:lnTo>
                    <a:pt x="5168" y="1689"/>
                  </a:lnTo>
                  <a:cubicBezTo>
                    <a:pt x="5361" y="1615"/>
                    <a:pt x="5513" y="1601"/>
                    <a:pt x="5986" y="1601"/>
                  </a:cubicBezTo>
                  <a:cubicBezTo>
                    <a:pt x="6270" y="1601"/>
                    <a:pt x="6670" y="1606"/>
                    <a:pt x="7263" y="1606"/>
                  </a:cubicBezTo>
                  <a:cubicBezTo>
                    <a:pt x="7442" y="1606"/>
                    <a:pt x="7561" y="1665"/>
                    <a:pt x="7644" y="1784"/>
                  </a:cubicBezTo>
                  <a:cubicBezTo>
                    <a:pt x="7704" y="1868"/>
                    <a:pt x="7704" y="1963"/>
                    <a:pt x="7716" y="1987"/>
                  </a:cubicBezTo>
                  <a:cubicBezTo>
                    <a:pt x="7716" y="2046"/>
                    <a:pt x="7668" y="2344"/>
                    <a:pt x="7382" y="2391"/>
                  </a:cubicBezTo>
                  <a:cubicBezTo>
                    <a:pt x="6942" y="2463"/>
                    <a:pt x="5989" y="2594"/>
                    <a:pt x="5978" y="2594"/>
                  </a:cubicBezTo>
                  <a:cubicBezTo>
                    <a:pt x="5882" y="2606"/>
                    <a:pt x="5823" y="2689"/>
                    <a:pt x="5835" y="2772"/>
                  </a:cubicBezTo>
                  <a:cubicBezTo>
                    <a:pt x="5858" y="2844"/>
                    <a:pt x="5918" y="2903"/>
                    <a:pt x="6001" y="2903"/>
                  </a:cubicBezTo>
                  <a:lnTo>
                    <a:pt x="6037" y="2903"/>
                  </a:lnTo>
                  <a:cubicBezTo>
                    <a:pt x="6049" y="2903"/>
                    <a:pt x="7001" y="2772"/>
                    <a:pt x="7442" y="2701"/>
                  </a:cubicBezTo>
                  <a:cubicBezTo>
                    <a:pt x="7859" y="2630"/>
                    <a:pt x="8014" y="2284"/>
                    <a:pt x="8037" y="2046"/>
                  </a:cubicBezTo>
                  <a:lnTo>
                    <a:pt x="9919" y="498"/>
                  </a:lnTo>
                  <a:cubicBezTo>
                    <a:pt x="10039" y="385"/>
                    <a:pt x="10193" y="287"/>
                    <a:pt x="10356" y="287"/>
                  </a:cubicBezTo>
                  <a:cubicBezTo>
                    <a:pt x="10451" y="287"/>
                    <a:pt x="10549" y="320"/>
                    <a:pt x="10645" y="403"/>
                  </a:cubicBezTo>
                  <a:cubicBezTo>
                    <a:pt x="10942" y="701"/>
                    <a:pt x="10681" y="1058"/>
                    <a:pt x="10597" y="1141"/>
                  </a:cubicBezTo>
                  <a:cubicBezTo>
                    <a:pt x="10526" y="1213"/>
                    <a:pt x="8240" y="3677"/>
                    <a:pt x="8240" y="3677"/>
                  </a:cubicBezTo>
                  <a:cubicBezTo>
                    <a:pt x="7906" y="4070"/>
                    <a:pt x="7466" y="4130"/>
                    <a:pt x="7263" y="4130"/>
                  </a:cubicBezTo>
                  <a:lnTo>
                    <a:pt x="6966" y="4130"/>
                  </a:lnTo>
                  <a:cubicBezTo>
                    <a:pt x="6882" y="4130"/>
                    <a:pt x="6811" y="4201"/>
                    <a:pt x="6811" y="4296"/>
                  </a:cubicBezTo>
                  <a:cubicBezTo>
                    <a:pt x="6811" y="4380"/>
                    <a:pt x="6882" y="4463"/>
                    <a:pt x="6966" y="4463"/>
                  </a:cubicBezTo>
                  <a:lnTo>
                    <a:pt x="7287" y="4463"/>
                  </a:lnTo>
                  <a:cubicBezTo>
                    <a:pt x="7502" y="4439"/>
                    <a:pt x="8061" y="4368"/>
                    <a:pt x="8478" y="3892"/>
                  </a:cubicBezTo>
                  <a:lnTo>
                    <a:pt x="10835" y="1344"/>
                  </a:lnTo>
                  <a:cubicBezTo>
                    <a:pt x="11062" y="1153"/>
                    <a:pt x="11300" y="629"/>
                    <a:pt x="10871" y="213"/>
                  </a:cubicBezTo>
                  <a:cubicBezTo>
                    <a:pt x="10706" y="62"/>
                    <a:pt x="10530" y="1"/>
                    <a:pt x="10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 name="Google Shape;605;p40"/>
          <p:cNvGrpSpPr/>
          <p:nvPr/>
        </p:nvGrpSpPr>
        <p:grpSpPr>
          <a:xfrm>
            <a:off x="4858808" y="3063203"/>
            <a:ext cx="148900" cy="360814"/>
            <a:chOff x="2749016" y="4291176"/>
            <a:chExt cx="150831" cy="336926"/>
          </a:xfrm>
        </p:grpSpPr>
        <p:sp>
          <p:nvSpPr>
            <p:cNvPr id="606" name="Google Shape;606;p40"/>
            <p:cNvSpPr/>
            <p:nvPr/>
          </p:nvSpPr>
          <p:spPr>
            <a:xfrm>
              <a:off x="2799399" y="4307472"/>
              <a:ext cx="51942" cy="114865"/>
            </a:xfrm>
            <a:custGeom>
              <a:avLst/>
              <a:gdLst/>
              <a:ahLst/>
              <a:cxnLst/>
              <a:rect l="l" t="t" r="r" b="b"/>
              <a:pathLst>
                <a:path w="1632" h="3609" extrusionOk="0">
                  <a:moveTo>
                    <a:pt x="810" y="1"/>
                  </a:moveTo>
                  <a:cubicBezTo>
                    <a:pt x="727" y="1"/>
                    <a:pt x="667" y="72"/>
                    <a:pt x="667" y="144"/>
                  </a:cubicBezTo>
                  <a:lnTo>
                    <a:pt x="667" y="489"/>
                  </a:lnTo>
                  <a:cubicBezTo>
                    <a:pt x="298" y="525"/>
                    <a:pt x="1" y="846"/>
                    <a:pt x="1" y="1215"/>
                  </a:cubicBezTo>
                  <a:cubicBezTo>
                    <a:pt x="1" y="1620"/>
                    <a:pt x="322" y="1942"/>
                    <a:pt x="727" y="1942"/>
                  </a:cubicBezTo>
                  <a:lnTo>
                    <a:pt x="894" y="1942"/>
                  </a:lnTo>
                  <a:cubicBezTo>
                    <a:pt x="1132" y="1942"/>
                    <a:pt x="1322" y="2144"/>
                    <a:pt x="1322" y="2382"/>
                  </a:cubicBezTo>
                  <a:cubicBezTo>
                    <a:pt x="1322" y="2620"/>
                    <a:pt x="1132" y="2811"/>
                    <a:pt x="894" y="2811"/>
                  </a:cubicBezTo>
                  <a:lnTo>
                    <a:pt x="632" y="2811"/>
                  </a:lnTo>
                  <a:cubicBezTo>
                    <a:pt x="441" y="2811"/>
                    <a:pt x="298" y="2656"/>
                    <a:pt x="298" y="2466"/>
                  </a:cubicBezTo>
                  <a:cubicBezTo>
                    <a:pt x="298" y="2382"/>
                    <a:pt x="215" y="2323"/>
                    <a:pt x="144" y="2323"/>
                  </a:cubicBezTo>
                  <a:cubicBezTo>
                    <a:pt x="48" y="2323"/>
                    <a:pt x="1" y="2394"/>
                    <a:pt x="1" y="2466"/>
                  </a:cubicBezTo>
                  <a:cubicBezTo>
                    <a:pt x="1" y="2823"/>
                    <a:pt x="298" y="3120"/>
                    <a:pt x="644" y="3120"/>
                  </a:cubicBezTo>
                  <a:lnTo>
                    <a:pt x="667" y="3120"/>
                  </a:lnTo>
                  <a:lnTo>
                    <a:pt x="667" y="3466"/>
                  </a:lnTo>
                  <a:cubicBezTo>
                    <a:pt x="667" y="3549"/>
                    <a:pt x="739" y="3609"/>
                    <a:pt x="810" y="3609"/>
                  </a:cubicBezTo>
                  <a:cubicBezTo>
                    <a:pt x="906" y="3609"/>
                    <a:pt x="965" y="3537"/>
                    <a:pt x="965" y="3466"/>
                  </a:cubicBezTo>
                  <a:lnTo>
                    <a:pt x="965" y="3120"/>
                  </a:lnTo>
                  <a:cubicBezTo>
                    <a:pt x="1334" y="3097"/>
                    <a:pt x="1632" y="2763"/>
                    <a:pt x="1632" y="2394"/>
                  </a:cubicBezTo>
                  <a:cubicBezTo>
                    <a:pt x="1632" y="1989"/>
                    <a:pt x="1298" y="1668"/>
                    <a:pt x="906" y="1668"/>
                  </a:cubicBezTo>
                  <a:lnTo>
                    <a:pt x="739" y="1668"/>
                  </a:lnTo>
                  <a:cubicBezTo>
                    <a:pt x="501" y="1668"/>
                    <a:pt x="310" y="1477"/>
                    <a:pt x="310" y="1239"/>
                  </a:cubicBezTo>
                  <a:cubicBezTo>
                    <a:pt x="310" y="1001"/>
                    <a:pt x="501" y="799"/>
                    <a:pt x="739" y="799"/>
                  </a:cubicBezTo>
                  <a:lnTo>
                    <a:pt x="989" y="799"/>
                  </a:lnTo>
                  <a:cubicBezTo>
                    <a:pt x="1191" y="799"/>
                    <a:pt x="1334" y="953"/>
                    <a:pt x="1334" y="1144"/>
                  </a:cubicBezTo>
                  <a:lnTo>
                    <a:pt x="1334" y="1311"/>
                  </a:lnTo>
                  <a:cubicBezTo>
                    <a:pt x="1322" y="1382"/>
                    <a:pt x="1394" y="1453"/>
                    <a:pt x="1489" y="1453"/>
                  </a:cubicBezTo>
                  <a:cubicBezTo>
                    <a:pt x="1572" y="1453"/>
                    <a:pt x="1632" y="1382"/>
                    <a:pt x="1632" y="1311"/>
                  </a:cubicBezTo>
                  <a:lnTo>
                    <a:pt x="1632" y="1144"/>
                  </a:lnTo>
                  <a:cubicBezTo>
                    <a:pt x="1632" y="787"/>
                    <a:pt x="1334" y="489"/>
                    <a:pt x="977" y="489"/>
                  </a:cubicBezTo>
                  <a:lnTo>
                    <a:pt x="965" y="489"/>
                  </a:lnTo>
                  <a:lnTo>
                    <a:pt x="965" y="144"/>
                  </a:lnTo>
                  <a:cubicBezTo>
                    <a:pt x="965" y="60"/>
                    <a:pt x="894" y="1"/>
                    <a:pt x="8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0"/>
            <p:cNvSpPr/>
            <p:nvPr/>
          </p:nvSpPr>
          <p:spPr>
            <a:xfrm>
              <a:off x="2750894" y="4291176"/>
              <a:ext cx="147075" cy="336926"/>
            </a:xfrm>
            <a:custGeom>
              <a:avLst/>
              <a:gdLst/>
              <a:ahLst/>
              <a:cxnLst/>
              <a:rect l="l" t="t" r="r" b="b"/>
              <a:pathLst>
                <a:path w="4621" h="10586" extrusionOk="0">
                  <a:moveTo>
                    <a:pt x="2310" y="299"/>
                  </a:moveTo>
                  <a:cubicBezTo>
                    <a:pt x="3406" y="299"/>
                    <a:pt x="4323" y="1192"/>
                    <a:pt x="4323" y="2311"/>
                  </a:cubicBezTo>
                  <a:cubicBezTo>
                    <a:pt x="4323" y="3418"/>
                    <a:pt x="3430" y="4323"/>
                    <a:pt x="2310" y="4323"/>
                  </a:cubicBezTo>
                  <a:cubicBezTo>
                    <a:pt x="1203" y="4311"/>
                    <a:pt x="298" y="3418"/>
                    <a:pt x="298" y="2311"/>
                  </a:cubicBezTo>
                  <a:cubicBezTo>
                    <a:pt x="298" y="1215"/>
                    <a:pt x="1191" y="299"/>
                    <a:pt x="2310" y="299"/>
                  </a:cubicBezTo>
                  <a:close/>
                  <a:moveTo>
                    <a:pt x="4299" y="7288"/>
                  </a:moveTo>
                  <a:lnTo>
                    <a:pt x="4299" y="7621"/>
                  </a:lnTo>
                  <a:lnTo>
                    <a:pt x="3620" y="7621"/>
                  </a:lnTo>
                  <a:cubicBezTo>
                    <a:pt x="3525" y="7621"/>
                    <a:pt x="3465" y="7704"/>
                    <a:pt x="3465" y="7776"/>
                  </a:cubicBezTo>
                  <a:cubicBezTo>
                    <a:pt x="3465" y="7859"/>
                    <a:pt x="3549" y="7919"/>
                    <a:pt x="3620" y="7919"/>
                  </a:cubicBezTo>
                  <a:lnTo>
                    <a:pt x="3787" y="7919"/>
                  </a:lnTo>
                  <a:lnTo>
                    <a:pt x="3727" y="8442"/>
                  </a:lnTo>
                  <a:lnTo>
                    <a:pt x="882" y="8442"/>
                  </a:lnTo>
                  <a:lnTo>
                    <a:pt x="822" y="7919"/>
                  </a:lnTo>
                  <a:lnTo>
                    <a:pt x="2894" y="7919"/>
                  </a:lnTo>
                  <a:cubicBezTo>
                    <a:pt x="2977" y="7919"/>
                    <a:pt x="3037" y="7847"/>
                    <a:pt x="3037" y="7776"/>
                  </a:cubicBezTo>
                  <a:cubicBezTo>
                    <a:pt x="3037" y="7680"/>
                    <a:pt x="2965" y="7621"/>
                    <a:pt x="2894" y="7621"/>
                  </a:cubicBezTo>
                  <a:lnTo>
                    <a:pt x="298" y="7621"/>
                  </a:lnTo>
                  <a:lnTo>
                    <a:pt x="298" y="7288"/>
                  </a:lnTo>
                  <a:close/>
                  <a:moveTo>
                    <a:pt x="3692" y="8776"/>
                  </a:moveTo>
                  <a:lnTo>
                    <a:pt x="3608" y="9455"/>
                  </a:lnTo>
                  <a:lnTo>
                    <a:pt x="1013" y="9455"/>
                  </a:lnTo>
                  <a:lnTo>
                    <a:pt x="929" y="8776"/>
                  </a:lnTo>
                  <a:close/>
                  <a:moveTo>
                    <a:pt x="3573" y="9764"/>
                  </a:moveTo>
                  <a:lnTo>
                    <a:pt x="3501" y="10288"/>
                  </a:lnTo>
                  <a:lnTo>
                    <a:pt x="1120" y="10288"/>
                  </a:lnTo>
                  <a:lnTo>
                    <a:pt x="1060" y="9764"/>
                  </a:lnTo>
                  <a:close/>
                  <a:moveTo>
                    <a:pt x="2310" y="1"/>
                  </a:moveTo>
                  <a:cubicBezTo>
                    <a:pt x="1048" y="1"/>
                    <a:pt x="1" y="1049"/>
                    <a:pt x="1" y="2311"/>
                  </a:cubicBezTo>
                  <a:cubicBezTo>
                    <a:pt x="1" y="3537"/>
                    <a:pt x="953" y="4549"/>
                    <a:pt x="2156" y="4621"/>
                  </a:cubicBezTo>
                  <a:lnTo>
                    <a:pt x="2156" y="6966"/>
                  </a:lnTo>
                  <a:lnTo>
                    <a:pt x="155" y="6966"/>
                  </a:lnTo>
                  <a:cubicBezTo>
                    <a:pt x="60" y="6966"/>
                    <a:pt x="1" y="7049"/>
                    <a:pt x="1" y="7121"/>
                  </a:cubicBezTo>
                  <a:lnTo>
                    <a:pt x="1" y="7788"/>
                  </a:lnTo>
                  <a:cubicBezTo>
                    <a:pt x="1" y="7883"/>
                    <a:pt x="72" y="7942"/>
                    <a:pt x="155" y="7942"/>
                  </a:cubicBezTo>
                  <a:lnTo>
                    <a:pt x="513" y="7942"/>
                  </a:lnTo>
                  <a:lnTo>
                    <a:pt x="822" y="10455"/>
                  </a:lnTo>
                  <a:cubicBezTo>
                    <a:pt x="834" y="10526"/>
                    <a:pt x="894" y="10586"/>
                    <a:pt x="965" y="10586"/>
                  </a:cubicBezTo>
                  <a:lnTo>
                    <a:pt x="3620" y="10586"/>
                  </a:lnTo>
                  <a:cubicBezTo>
                    <a:pt x="3692" y="10586"/>
                    <a:pt x="3763" y="10526"/>
                    <a:pt x="3763" y="10455"/>
                  </a:cubicBezTo>
                  <a:lnTo>
                    <a:pt x="4084" y="7942"/>
                  </a:lnTo>
                  <a:lnTo>
                    <a:pt x="4442" y="7942"/>
                  </a:lnTo>
                  <a:cubicBezTo>
                    <a:pt x="4525" y="7942"/>
                    <a:pt x="4585" y="7859"/>
                    <a:pt x="4585" y="7788"/>
                  </a:cubicBezTo>
                  <a:lnTo>
                    <a:pt x="4585" y="7121"/>
                  </a:lnTo>
                  <a:cubicBezTo>
                    <a:pt x="4620" y="7026"/>
                    <a:pt x="4549" y="6966"/>
                    <a:pt x="4465" y="6966"/>
                  </a:cubicBezTo>
                  <a:lnTo>
                    <a:pt x="2453" y="6966"/>
                  </a:lnTo>
                  <a:lnTo>
                    <a:pt x="2453" y="4621"/>
                  </a:lnTo>
                  <a:cubicBezTo>
                    <a:pt x="3668" y="4549"/>
                    <a:pt x="4620" y="3537"/>
                    <a:pt x="4620" y="2311"/>
                  </a:cubicBezTo>
                  <a:cubicBezTo>
                    <a:pt x="4620" y="1037"/>
                    <a:pt x="3573" y="1"/>
                    <a:pt x="23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0"/>
            <p:cNvSpPr/>
            <p:nvPr/>
          </p:nvSpPr>
          <p:spPr>
            <a:xfrm>
              <a:off x="2749016" y="4443917"/>
              <a:ext cx="69734" cy="52706"/>
            </a:xfrm>
            <a:custGeom>
              <a:avLst/>
              <a:gdLst/>
              <a:ahLst/>
              <a:cxnLst/>
              <a:rect l="l" t="t" r="r" b="b"/>
              <a:pathLst>
                <a:path w="2191" h="1656" extrusionOk="0">
                  <a:moveTo>
                    <a:pt x="1107" y="310"/>
                  </a:moveTo>
                  <a:cubicBezTo>
                    <a:pt x="1381" y="310"/>
                    <a:pt x="1643" y="441"/>
                    <a:pt x="1786" y="667"/>
                  </a:cubicBezTo>
                  <a:lnTo>
                    <a:pt x="417" y="667"/>
                  </a:lnTo>
                  <a:cubicBezTo>
                    <a:pt x="572" y="441"/>
                    <a:pt x="822" y="310"/>
                    <a:pt x="1107" y="310"/>
                  </a:cubicBezTo>
                  <a:close/>
                  <a:moveTo>
                    <a:pt x="1786" y="976"/>
                  </a:moveTo>
                  <a:cubicBezTo>
                    <a:pt x="1619" y="1203"/>
                    <a:pt x="1369" y="1334"/>
                    <a:pt x="1107" y="1334"/>
                  </a:cubicBezTo>
                  <a:cubicBezTo>
                    <a:pt x="822" y="1334"/>
                    <a:pt x="572" y="1203"/>
                    <a:pt x="417" y="976"/>
                  </a:cubicBezTo>
                  <a:close/>
                  <a:moveTo>
                    <a:pt x="1107" y="0"/>
                  </a:moveTo>
                  <a:cubicBezTo>
                    <a:pt x="607" y="0"/>
                    <a:pt x="179" y="310"/>
                    <a:pt x="12" y="774"/>
                  </a:cubicBezTo>
                  <a:cubicBezTo>
                    <a:pt x="0" y="798"/>
                    <a:pt x="0" y="846"/>
                    <a:pt x="12" y="881"/>
                  </a:cubicBezTo>
                  <a:cubicBezTo>
                    <a:pt x="179" y="1334"/>
                    <a:pt x="607" y="1655"/>
                    <a:pt x="1107" y="1655"/>
                  </a:cubicBezTo>
                  <a:cubicBezTo>
                    <a:pt x="1596" y="1655"/>
                    <a:pt x="2024" y="1334"/>
                    <a:pt x="2191" y="881"/>
                  </a:cubicBezTo>
                  <a:lnTo>
                    <a:pt x="2191" y="846"/>
                  </a:lnTo>
                  <a:lnTo>
                    <a:pt x="2191" y="822"/>
                  </a:lnTo>
                  <a:lnTo>
                    <a:pt x="2191" y="798"/>
                  </a:lnTo>
                  <a:lnTo>
                    <a:pt x="2191" y="774"/>
                  </a:lnTo>
                  <a:cubicBezTo>
                    <a:pt x="2024" y="310"/>
                    <a:pt x="1596" y="0"/>
                    <a:pt x="11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0"/>
            <p:cNvSpPr/>
            <p:nvPr/>
          </p:nvSpPr>
          <p:spPr>
            <a:xfrm>
              <a:off x="2829731" y="4443917"/>
              <a:ext cx="70116" cy="52706"/>
            </a:xfrm>
            <a:custGeom>
              <a:avLst/>
              <a:gdLst/>
              <a:ahLst/>
              <a:cxnLst/>
              <a:rect l="l" t="t" r="r" b="b"/>
              <a:pathLst>
                <a:path w="2203" h="1656" extrusionOk="0">
                  <a:moveTo>
                    <a:pt x="1096" y="310"/>
                  </a:moveTo>
                  <a:cubicBezTo>
                    <a:pt x="1381" y="310"/>
                    <a:pt x="1631" y="441"/>
                    <a:pt x="1786" y="667"/>
                  </a:cubicBezTo>
                  <a:lnTo>
                    <a:pt x="417" y="667"/>
                  </a:lnTo>
                  <a:cubicBezTo>
                    <a:pt x="560" y="441"/>
                    <a:pt x="810" y="310"/>
                    <a:pt x="1096" y="310"/>
                  </a:cubicBezTo>
                  <a:close/>
                  <a:moveTo>
                    <a:pt x="1786" y="976"/>
                  </a:moveTo>
                  <a:cubicBezTo>
                    <a:pt x="1631" y="1203"/>
                    <a:pt x="1381" y="1334"/>
                    <a:pt x="1096" y="1334"/>
                  </a:cubicBezTo>
                  <a:cubicBezTo>
                    <a:pt x="810" y="1334"/>
                    <a:pt x="560" y="1203"/>
                    <a:pt x="417" y="976"/>
                  </a:cubicBezTo>
                  <a:close/>
                  <a:moveTo>
                    <a:pt x="1096" y="0"/>
                  </a:moveTo>
                  <a:cubicBezTo>
                    <a:pt x="607" y="0"/>
                    <a:pt x="179" y="310"/>
                    <a:pt x="12" y="774"/>
                  </a:cubicBezTo>
                  <a:cubicBezTo>
                    <a:pt x="0" y="798"/>
                    <a:pt x="0" y="846"/>
                    <a:pt x="12" y="881"/>
                  </a:cubicBezTo>
                  <a:cubicBezTo>
                    <a:pt x="179" y="1334"/>
                    <a:pt x="607" y="1655"/>
                    <a:pt x="1096" y="1655"/>
                  </a:cubicBezTo>
                  <a:cubicBezTo>
                    <a:pt x="1584" y="1655"/>
                    <a:pt x="2024" y="1334"/>
                    <a:pt x="2179" y="881"/>
                  </a:cubicBezTo>
                  <a:cubicBezTo>
                    <a:pt x="2203" y="846"/>
                    <a:pt x="2203" y="822"/>
                    <a:pt x="2179" y="774"/>
                  </a:cubicBezTo>
                  <a:cubicBezTo>
                    <a:pt x="2024" y="310"/>
                    <a:pt x="1584" y="0"/>
                    <a:pt x="10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41"/>
          <p:cNvSpPr txBox="1">
            <a:spLocks noGrp="1"/>
          </p:cNvSpPr>
          <p:nvPr>
            <p:ph type="title"/>
          </p:nvPr>
        </p:nvSpPr>
        <p:spPr>
          <a:xfrm>
            <a:off x="720000" y="445025"/>
            <a:ext cx="8279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Paving the way: Decision Matrix</a:t>
            </a:r>
            <a:endParaRPr/>
          </a:p>
          <a:p>
            <a:pPr marL="0" lvl="0" indent="0" algn="l" rtl="0">
              <a:spcBef>
                <a:spcPts val="0"/>
              </a:spcBef>
              <a:spcAft>
                <a:spcPts val="0"/>
              </a:spcAft>
              <a:buNone/>
            </a:pPr>
            <a:endParaRPr/>
          </a:p>
        </p:txBody>
      </p:sp>
      <p:graphicFrame>
        <p:nvGraphicFramePr>
          <p:cNvPr id="615" name="Google Shape;615;p41"/>
          <p:cNvGraphicFramePr/>
          <p:nvPr/>
        </p:nvGraphicFramePr>
        <p:xfrm>
          <a:off x="719988" y="1235560"/>
          <a:ext cx="7406575" cy="3369950"/>
        </p:xfrm>
        <a:graphic>
          <a:graphicData uri="http://schemas.openxmlformats.org/drawingml/2006/table">
            <a:tbl>
              <a:tblPr>
                <a:noFill/>
                <a:tableStyleId>{8EDE18AF-60E7-4A34-8A43-CD3BE34A94B9}</a:tableStyleId>
              </a:tblPr>
              <a:tblGrid>
                <a:gridCol w="833025">
                  <a:extLst>
                    <a:ext uri="{9D8B030D-6E8A-4147-A177-3AD203B41FA5}">
                      <a16:colId xmlns:a16="http://schemas.microsoft.com/office/drawing/2014/main" val="20000"/>
                    </a:ext>
                  </a:extLst>
                </a:gridCol>
                <a:gridCol w="1012925">
                  <a:extLst>
                    <a:ext uri="{9D8B030D-6E8A-4147-A177-3AD203B41FA5}">
                      <a16:colId xmlns:a16="http://schemas.microsoft.com/office/drawing/2014/main" val="20001"/>
                    </a:ext>
                  </a:extLst>
                </a:gridCol>
                <a:gridCol w="1112125">
                  <a:extLst>
                    <a:ext uri="{9D8B030D-6E8A-4147-A177-3AD203B41FA5}">
                      <a16:colId xmlns:a16="http://schemas.microsoft.com/office/drawing/2014/main" val="20002"/>
                    </a:ext>
                  </a:extLst>
                </a:gridCol>
                <a:gridCol w="1012950">
                  <a:extLst>
                    <a:ext uri="{9D8B030D-6E8A-4147-A177-3AD203B41FA5}">
                      <a16:colId xmlns:a16="http://schemas.microsoft.com/office/drawing/2014/main" val="20003"/>
                    </a:ext>
                  </a:extLst>
                </a:gridCol>
                <a:gridCol w="1211300">
                  <a:extLst>
                    <a:ext uri="{9D8B030D-6E8A-4147-A177-3AD203B41FA5}">
                      <a16:colId xmlns:a16="http://schemas.microsoft.com/office/drawing/2014/main" val="20004"/>
                    </a:ext>
                  </a:extLst>
                </a:gridCol>
                <a:gridCol w="1373625">
                  <a:extLst>
                    <a:ext uri="{9D8B030D-6E8A-4147-A177-3AD203B41FA5}">
                      <a16:colId xmlns:a16="http://schemas.microsoft.com/office/drawing/2014/main" val="20005"/>
                    </a:ext>
                  </a:extLst>
                </a:gridCol>
                <a:gridCol w="850625">
                  <a:extLst>
                    <a:ext uri="{9D8B030D-6E8A-4147-A177-3AD203B41FA5}">
                      <a16:colId xmlns:a16="http://schemas.microsoft.com/office/drawing/2014/main" val="20006"/>
                    </a:ext>
                  </a:extLst>
                </a:gridCol>
              </a:tblGrid>
              <a:tr h="658525">
                <a:tc>
                  <a:txBody>
                    <a:bodyPr/>
                    <a:lstStyle/>
                    <a:p>
                      <a:pPr marL="0" lvl="0" indent="0" algn="ctr" rtl="0">
                        <a:spcBef>
                          <a:spcPts val="0"/>
                        </a:spcBef>
                        <a:spcAft>
                          <a:spcPts val="0"/>
                        </a:spcAft>
                        <a:buNone/>
                      </a:pPr>
                      <a:r>
                        <a:rPr lang="en" sz="1200">
                          <a:solidFill>
                            <a:schemeClr val="dk1"/>
                          </a:solidFill>
                          <a:latin typeface="Anek Latin"/>
                          <a:ea typeface="Anek Latin"/>
                          <a:cs typeface="Anek Latin"/>
                          <a:sym typeface="Anek Latin"/>
                        </a:rPr>
                        <a:t>Criteria</a:t>
                      </a:r>
                      <a:endParaRPr sz="1200">
                        <a:solidFill>
                          <a:schemeClr val="dk1"/>
                        </a:solidFill>
                        <a:latin typeface="Anek Latin"/>
                        <a:ea typeface="Anek Latin"/>
                        <a:cs typeface="Anek Latin"/>
                        <a:sym typeface="Anek Latin"/>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lt1"/>
                          </a:solidFill>
                          <a:latin typeface="Anek Latin Medium"/>
                          <a:ea typeface="Anek Latin Medium"/>
                          <a:cs typeface="Anek Latin Medium"/>
                          <a:sym typeface="Anek Latin Medium"/>
                        </a:rPr>
                        <a:t>Data Support</a:t>
                      </a:r>
                      <a:endParaRPr sz="1200">
                        <a:solidFill>
                          <a:schemeClr val="lt1"/>
                        </a:solidFill>
                        <a:latin typeface="Anek Latin Medium"/>
                        <a:ea typeface="Anek Latin Medium"/>
                        <a:cs typeface="Anek Latin Medium"/>
                        <a:sym typeface="Anek Latin Medium"/>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 sz="1200">
                          <a:solidFill>
                            <a:schemeClr val="lt1"/>
                          </a:solidFill>
                          <a:latin typeface="Anek Latin Medium"/>
                          <a:ea typeface="Anek Latin Medium"/>
                          <a:cs typeface="Anek Latin Medium"/>
                          <a:sym typeface="Anek Latin Medium"/>
                        </a:rPr>
                        <a:t>Maintenance and Reliability</a:t>
                      </a:r>
                      <a:endParaRPr sz="1200">
                        <a:solidFill>
                          <a:schemeClr val="lt1"/>
                        </a:solidFill>
                        <a:latin typeface="Anek Latin Medium"/>
                        <a:ea typeface="Anek Latin Medium"/>
                        <a:cs typeface="Anek Latin Medium"/>
                        <a:sym typeface="Anek Latin Medium"/>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 sz="1200">
                          <a:solidFill>
                            <a:schemeClr val="lt1"/>
                          </a:solidFill>
                          <a:latin typeface="Anek Latin Medium"/>
                          <a:ea typeface="Anek Latin Medium"/>
                          <a:cs typeface="Anek Latin Medium"/>
                          <a:sym typeface="Anek Latin Medium"/>
                        </a:rPr>
                        <a:t>Cost</a:t>
                      </a:r>
                      <a:endParaRPr sz="1200">
                        <a:solidFill>
                          <a:schemeClr val="lt1"/>
                        </a:solidFill>
                        <a:latin typeface="Anek Latin Medium"/>
                        <a:ea typeface="Anek Latin Medium"/>
                        <a:cs typeface="Anek Latin Medium"/>
                        <a:sym typeface="Anek Latin Medium"/>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 sz="1200">
                          <a:solidFill>
                            <a:schemeClr val="lt1"/>
                          </a:solidFill>
                          <a:latin typeface="Anek Latin Medium"/>
                          <a:ea typeface="Anek Latin Medium"/>
                          <a:cs typeface="Anek Latin Medium"/>
                          <a:sym typeface="Anek Latin Medium"/>
                        </a:rPr>
                        <a:t>Features and Scalability</a:t>
                      </a:r>
                      <a:endParaRPr sz="1200">
                        <a:solidFill>
                          <a:schemeClr val="lt1"/>
                        </a:solidFill>
                        <a:latin typeface="Anek Latin Medium"/>
                        <a:ea typeface="Anek Latin Medium"/>
                        <a:cs typeface="Anek Latin Medium"/>
                        <a:sym typeface="Anek Latin Medium"/>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 sz="1200">
                          <a:solidFill>
                            <a:schemeClr val="lt1"/>
                          </a:solidFill>
                          <a:latin typeface="Anek Latin Medium"/>
                          <a:ea typeface="Anek Latin Medium"/>
                          <a:cs typeface="Anek Latin Medium"/>
                          <a:sym typeface="Anek Latin Medium"/>
                        </a:rPr>
                        <a:t>User-friendliness </a:t>
                      </a:r>
                      <a:endParaRPr sz="1200">
                        <a:solidFill>
                          <a:schemeClr val="lt1"/>
                        </a:solidFill>
                        <a:latin typeface="Anek Latin Medium"/>
                        <a:ea typeface="Anek Latin Medium"/>
                        <a:cs typeface="Anek Latin Medium"/>
                        <a:sym typeface="Anek Latin Medium"/>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endParaRPr sz="1200">
                        <a:solidFill>
                          <a:schemeClr val="lt1"/>
                        </a:solidFill>
                        <a:latin typeface="Anek Latin Medium"/>
                        <a:ea typeface="Anek Latin Medium"/>
                        <a:cs typeface="Anek Latin Medium"/>
                        <a:sym typeface="Anek Latin Medium"/>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658525">
                <a:tc>
                  <a:txBody>
                    <a:bodyPr/>
                    <a:lstStyle/>
                    <a:p>
                      <a:pPr marL="0" lvl="0" indent="0" algn="ctr" rtl="0">
                        <a:spcBef>
                          <a:spcPts val="0"/>
                        </a:spcBef>
                        <a:spcAft>
                          <a:spcPts val="0"/>
                        </a:spcAft>
                        <a:buNone/>
                      </a:pPr>
                      <a:r>
                        <a:rPr lang="en" sz="1200">
                          <a:solidFill>
                            <a:schemeClr val="dk1"/>
                          </a:solidFill>
                          <a:latin typeface="Anek Latin"/>
                          <a:ea typeface="Anek Latin"/>
                          <a:cs typeface="Anek Latin"/>
                          <a:sym typeface="Anek Latin"/>
                        </a:rPr>
                        <a:t>Weight</a:t>
                      </a:r>
                      <a:endParaRPr sz="1200">
                        <a:solidFill>
                          <a:schemeClr val="dk1"/>
                        </a:solidFill>
                        <a:latin typeface="Anek Latin"/>
                        <a:ea typeface="Anek Latin"/>
                        <a:cs typeface="Anek Latin"/>
                        <a:sym typeface="Anek Latin"/>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lt1"/>
                          </a:solidFill>
                          <a:latin typeface="Anek Latin Medium"/>
                          <a:ea typeface="Anek Latin Medium"/>
                          <a:cs typeface="Anek Latin Medium"/>
                          <a:sym typeface="Anek Latin Medium"/>
                        </a:rPr>
                        <a:t>20%</a:t>
                      </a:r>
                      <a:endParaRPr sz="1200">
                        <a:solidFill>
                          <a:schemeClr val="lt1"/>
                        </a:solidFill>
                        <a:latin typeface="Anek Latin Medium"/>
                        <a:ea typeface="Anek Latin Medium"/>
                        <a:cs typeface="Anek Latin Medium"/>
                        <a:sym typeface="Anek Latin Medium"/>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 sz="1200">
                          <a:solidFill>
                            <a:schemeClr val="lt1"/>
                          </a:solidFill>
                          <a:latin typeface="Anek Latin Medium"/>
                          <a:ea typeface="Anek Latin Medium"/>
                          <a:cs typeface="Anek Latin Medium"/>
                          <a:sym typeface="Anek Latin Medium"/>
                        </a:rPr>
                        <a:t>15%</a:t>
                      </a:r>
                      <a:endParaRPr sz="1200">
                        <a:solidFill>
                          <a:schemeClr val="lt1"/>
                        </a:solidFill>
                        <a:latin typeface="Anek Latin Medium"/>
                        <a:ea typeface="Anek Latin Medium"/>
                        <a:cs typeface="Anek Latin Medium"/>
                        <a:sym typeface="Anek Latin Medium"/>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Clr>
                          <a:srgbClr val="000000"/>
                        </a:buClr>
                        <a:buSzPts val="1100"/>
                        <a:buFont typeface="Arial"/>
                        <a:buNone/>
                      </a:pPr>
                      <a:r>
                        <a:rPr lang="en" sz="1200">
                          <a:solidFill>
                            <a:schemeClr val="lt1"/>
                          </a:solidFill>
                          <a:latin typeface="Anek Latin Medium"/>
                          <a:ea typeface="Anek Latin Medium"/>
                          <a:cs typeface="Anek Latin Medium"/>
                          <a:sym typeface="Anek Latin Medium"/>
                        </a:rPr>
                        <a:t>15%</a:t>
                      </a:r>
                      <a:endParaRPr sz="1200">
                        <a:solidFill>
                          <a:schemeClr val="lt1"/>
                        </a:solidFill>
                        <a:latin typeface="Anek Latin Medium"/>
                        <a:ea typeface="Anek Latin Medium"/>
                        <a:cs typeface="Anek Latin Medium"/>
                        <a:sym typeface="Anek Latin Medium"/>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 sz="1200">
                          <a:solidFill>
                            <a:schemeClr val="lt1"/>
                          </a:solidFill>
                          <a:latin typeface="Anek Latin Medium"/>
                          <a:ea typeface="Anek Latin Medium"/>
                          <a:cs typeface="Anek Latin Medium"/>
                          <a:sym typeface="Anek Latin Medium"/>
                        </a:rPr>
                        <a:t>25%</a:t>
                      </a:r>
                      <a:endParaRPr sz="1200">
                        <a:solidFill>
                          <a:schemeClr val="lt1"/>
                        </a:solidFill>
                        <a:latin typeface="Anek Latin Medium"/>
                        <a:ea typeface="Anek Latin Medium"/>
                        <a:cs typeface="Anek Latin Medium"/>
                        <a:sym typeface="Anek Latin Medium"/>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 sz="1200">
                          <a:solidFill>
                            <a:schemeClr val="lt1"/>
                          </a:solidFill>
                          <a:latin typeface="Anek Latin Medium"/>
                          <a:ea typeface="Anek Latin Medium"/>
                          <a:cs typeface="Anek Latin Medium"/>
                          <a:sym typeface="Anek Latin Medium"/>
                        </a:rPr>
                        <a:t>25%</a:t>
                      </a:r>
                      <a:endParaRPr sz="1200">
                        <a:solidFill>
                          <a:schemeClr val="lt1"/>
                        </a:solidFill>
                        <a:latin typeface="Anek Latin Medium"/>
                        <a:ea typeface="Anek Latin Medium"/>
                        <a:cs typeface="Anek Latin Medium"/>
                        <a:sym typeface="Anek Latin Medium"/>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 sz="1200">
                          <a:solidFill>
                            <a:schemeClr val="lt1"/>
                          </a:solidFill>
                          <a:latin typeface="Anek Latin Medium"/>
                          <a:ea typeface="Anek Latin Medium"/>
                          <a:cs typeface="Anek Latin Medium"/>
                          <a:sym typeface="Anek Latin Medium"/>
                        </a:rPr>
                        <a:t>Final Score</a:t>
                      </a:r>
                      <a:endParaRPr sz="1200">
                        <a:solidFill>
                          <a:schemeClr val="lt1"/>
                        </a:solidFill>
                        <a:latin typeface="Anek Latin Medium"/>
                        <a:ea typeface="Anek Latin Medium"/>
                        <a:cs typeface="Anek Latin Medium"/>
                        <a:sym typeface="Anek Latin Medium"/>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2"/>
                    </a:solidFill>
                  </a:tcPr>
                </a:tc>
                <a:extLst>
                  <a:ext uri="{0D108BD9-81ED-4DB2-BD59-A6C34878D82A}">
                    <a16:rowId xmlns:a16="http://schemas.microsoft.com/office/drawing/2014/main" val="10001"/>
                  </a:ext>
                </a:extLst>
              </a:tr>
              <a:tr h="684300">
                <a:tc>
                  <a:txBody>
                    <a:bodyPr/>
                    <a:lstStyle/>
                    <a:p>
                      <a:pPr marL="0" lvl="0" indent="0" algn="ctr" rtl="0">
                        <a:spcBef>
                          <a:spcPts val="0"/>
                        </a:spcBef>
                        <a:spcAft>
                          <a:spcPts val="0"/>
                        </a:spcAft>
                        <a:buNone/>
                      </a:pPr>
                      <a:r>
                        <a:rPr lang="en" sz="1200">
                          <a:solidFill>
                            <a:schemeClr val="dk1"/>
                          </a:solidFill>
                          <a:latin typeface="Anek Latin Medium"/>
                          <a:ea typeface="Anek Latin Medium"/>
                          <a:cs typeface="Anek Latin Medium"/>
                          <a:sym typeface="Anek Latin Medium"/>
                        </a:rPr>
                        <a:t>Tailored</a:t>
                      </a:r>
                      <a:endParaRPr sz="1200">
                        <a:solidFill>
                          <a:schemeClr val="dk1"/>
                        </a:solidFill>
                        <a:latin typeface="Anek Latin Medium"/>
                        <a:ea typeface="Anek Latin Medium"/>
                        <a:cs typeface="Anek Latin Medium"/>
                        <a:sym typeface="Anek Latin Medium"/>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2000">
                          <a:solidFill>
                            <a:schemeClr val="lt1"/>
                          </a:solidFill>
                          <a:latin typeface="Anek Latin"/>
                          <a:ea typeface="Anek Latin"/>
                          <a:cs typeface="Anek Latin"/>
                          <a:sym typeface="Anek Latin"/>
                        </a:rPr>
                        <a:t>4</a:t>
                      </a:r>
                      <a:endParaRPr sz="2000">
                        <a:solidFill>
                          <a:schemeClr val="lt1"/>
                        </a:solidFill>
                        <a:latin typeface="Anek Latin"/>
                        <a:ea typeface="Anek Latin"/>
                        <a:cs typeface="Anek Latin"/>
                        <a:sym typeface="Anek Latin"/>
                      </a:endParaRPr>
                    </a:p>
                  </a:txBody>
                  <a:tcPr marL="91425" marR="91425" marT="68575" marB="6857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2000">
                          <a:solidFill>
                            <a:schemeClr val="lt1"/>
                          </a:solidFill>
                          <a:latin typeface="Anek Latin"/>
                          <a:ea typeface="Anek Latin"/>
                          <a:cs typeface="Anek Latin"/>
                          <a:sym typeface="Anek Latin"/>
                        </a:rPr>
                        <a:t>2</a:t>
                      </a:r>
                      <a:endParaRPr sz="2000">
                        <a:solidFill>
                          <a:schemeClr val="lt1"/>
                        </a:solidFill>
                        <a:latin typeface="Anek Latin"/>
                        <a:ea typeface="Anek Latin"/>
                        <a:cs typeface="Anek Latin"/>
                        <a:sym typeface="Anek Latin"/>
                      </a:endParaRPr>
                    </a:p>
                  </a:txBody>
                  <a:tcPr marL="91425" marR="91425" marT="68575" marB="6857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2000">
                          <a:solidFill>
                            <a:schemeClr val="lt1"/>
                          </a:solidFill>
                          <a:latin typeface="Anek Latin"/>
                          <a:ea typeface="Anek Latin"/>
                          <a:cs typeface="Anek Latin"/>
                          <a:sym typeface="Anek Latin"/>
                        </a:rPr>
                        <a:t>5</a:t>
                      </a:r>
                      <a:endParaRPr sz="2000">
                        <a:solidFill>
                          <a:schemeClr val="lt1"/>
                        </a:solidFill>
                        <a:latin typeface="Anek Latin"/>
                        <a:ea typeface="Anek Latin"/>
                        <a:cs typeface="Anek Latin"/>
                        <a:sym typeface="Anek Latin"/>
                      </a:endParaRPr>
                    </a:p>
                  </a:txBody>
                  <a:tcPr marL="91425" marR="91425" marT="68575" marB="6857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2000">
                          <a:solidFill>
                            <a:schemeClr val="lt1"/>
                          </a:solidFill>
                          <a:latin typeface="Anek Latin"/>
                          <a:ea typeface="Anek Latin"/>
                          <a:cs typeface="Anek Latin"/>
                          <a:sym typeface="Anek Latin"/>
                        </a:rPr>
                        <a:t>3</a:t>
                      </a:r>
                      <a:endParaRPr sz="2000">
                        <a:solidFill>
                          <a:schemeClr val="lt1"/>
                        </a:solidFill>
                        <a:latin typeface="Anek Latin"/>
                        <a:ea typeface="Anek Latin"/>
                        <a:cs typeface="Anek Latin"/>
                        <a:sym typeface="Anek Latin"/>
                      </a:endParaRPr>
                    </a:p>
                  </a:txBody>
                  <a:tcPr marL="91425" marR="91425" marT="68575" marB="6857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2000">
                          <a:solidFill>
                            <a:schemeClr val="lt1"/>
                          </a:solidFill>
                          <a:latin typeface="Anek Latin"/>
                          <a:ea typeface="Anek Latin"/>
                          <a:cs typeface="Anek Latin"/>
                          <a:sym typeface="Anek Latin"/>
                        </a:rPr>
                        <a:t>5</a:t>
                      </a:r>
                      <a:endParaRPr sz="2000">
                        <a:solidFill>
                          <a:schemeClr val="lt1"/>
                        </a:solidFill>
                        <a:latin typeface="Anek Latin"/>
                        <a:ea typeface="Anek Latin"/>
                        <a:cs typeface="Anek Latin"/>
                        <a:sym typeface="Anek Latin"/>
                      </a:endParaRPr>
                    </a:p>
                  </a:txBody>
                  <a:tcPr marL="91425" marR="91425" marT="68575" marB="6857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2000">
                          <a:solidFill>
                            <a:schemeClr val="lt1"/>
                          </a:solidFill>
                          <a:latin typeface="Anek Latin"/>
                          <a:ea typeface="Anek Latin"/>
                          <a:cs typeface="Anek Latin"/>
                          <a:sym typeface="Anek Latin"/>
                        </a:rPr>
                        <a:t>3.85</a:t>
                      </a:r>
                      <a:endParaRPr sz="2000">
                        <a:solidFill>
                          <a:schemeClr val="lt1"/>
                        </a:solidFill>
                        <a:latin typeface="Anek Latin"/>
                        <a:ea typeface="Anek Latin"/>
                        <a:cs typeface="Anek Latin"/>
                        <a:sym typeface="Anek Latin"/>
                      </a:endParaRPr>
                    </a:p>
                  </a:txBody>
                  <a:tcPr marL="91425" marR="91425" marT="68575" marB="6857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38761D"/>
                    </a:solidFill>
                  </a:tcPr>
                </a:tc>
                <a:extLst>
                  <a:ext uri="{0D108BD9-81ED-4DB2-BD59-A6C34878D82A}">
                    <a16:rowId xmlns:a16="http://schemas.microsoft.com/office/drawing/2014/main" val="10002"/>
                  </a:ext>
                </a:extLst>
              </a:tr>
              <a:tr h="684300">
                <a:tc>
                  <a:txBody>
                    <a:bodyPr/>
                    <a:lstStyle/>
                    <a:p>
                      <a:pPr marL="0" lvl="0" indent="0" algn="ctr" rtl="0">
                        <a:spcBef>
                          <a:spcPts val="0"/>
                        </a:spcBef>
                        <a:spcAft>
                          <a:spcPts val="0"/>
                        </a:spcAft>
                        <a:buNone/>
                      </a:pPr>
                      <a:r>
                        <a:rPr lang="en" sz="1200">
                          <a:solidFill>
                            <a:schemeClr val="dk1"/>
                          </a:solidFill>
                          <a:latin typeface="Anek Latin Medium"/>
                          <a:ea typeface="Anek Latin Medium"/>
                          <a:cs typeface="Anek Latin Medium"/>
                          <a:sym typeface="Anek Latin Medium"/>
                        </a:rPr>
                        <a:t>Coupler.io</a:t>
                      </a:r>
                      <a:endParaRPr sz="1200">
                        <a:solidFill>
                          <a:schemeClr val="dk1"/>
                        </a:solidFill>
                        <a:latin typeface="Anek Latin Medium"/>
                        <a:ea typeface="Anek Latin Medium"/>
                        <a:cs typeface="Anek Latin Medium"/>
                        <a:sym typeface="Anek Latin Medium"/>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2000">
                          <a:solidFill>
                            <a:schemeClr val="lt1"/>
                          </a:solidFill>
                          <a:latin typeface="Anek Latin"/>
                          <a:ea typeface="Anek Latin"/>
                          <a:cs typeface="Anek Latin"/>
                          <a:sym typeface="Anek Latin"/>
                        </a:rPr>
                        <a:t>4</a:t>
                      </a:r>
                      <a:endParaRPr sz="2000">
                        <a:solidFill>
                          <a:schemeClr val="lt1"/>
                        </a:solidFill>
                        <a:latin typeface="Anek Latin"/>
                        <a:ea typeface="Anek Latin"/>
                        <a:cs typeface="Anek Latin"/>
                        <a:sym typeface="Anek Latin"/>
                      </a:endParaRPr>
                    </a:p>
                  </a:txBody>
                  <a:tcPr marL="91425" marR="91425" marT="68575" marB="6857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2000">
                          <a:solidFill>
                            <a:schemeClr val="lt1"/>
                          </a:solidFill>
                          <a:latin typeface="Anek Latin"/>
                          <a:ea typeface="Anek Latin"/>
                          <a:cs typeface="Anek Latin"/>
                          <a:sym typeface="Anek Latin"/>
                        </a:rPr>
                        <a:t>4</a:t>
                      </a:r>
                      <a:endParaRPr sz="2000">
                        <a:solidFill>
                          <a:schemeClr val="lt1"/>
                        </a:solidFill>
                        <a:latin typeface="Anek Latin"/>
                        <a:ea typeface="Anek Latin"/>
                        <a:cs typeface="Anek Latin"/>
                        <a:sym typeface="Anek Latin"/>
                      </a:endParaRPr>
                    </a:p>
                  </a:txBody>
                  <a:tcPr marL="91425" marR="91425" marT="68575" marB="6857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2000">
                          <a:solidFill>
                            <a:schemeClr val="lt1"/>
                          </a:solidFill>
                          <a:latin typeface="Anek Latin"/>
                          <a:ea typeface="Anek Latin"/>
                          <a:cs typeface="Anek Latin"/>
                          <a:sym typeface="Anek Latin"/>
                        </a:rPr>
                        <a:t>2</a:t>
                      </a:r>
                      <a:endParaRPr sz="2000">
                        <a:solidFill>
                          <a:schemeClr val="lt1"/>
                        </a:solidFill>
                        <a:latin typeface="Anek Latin"/>
                        <a:ea typeface="Anek Latin"/>
                        <a:cs typeface="Anek Latin"/>
                        <a:sym typeface="Anek Latin"/>
                      </a:endParaRPr>
                    </a:p>
                  </a:txBody>
                  <a:tcPr marL="91425" marR="91425" marT="68575" marB="6857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2000">
                          <a:solidFill>
                            <a:schemeClr val="lt1"/>
                          </a:solidFill>
                          <a:latin typeface="Anek Latin"/>
                          <a:ea typeface="Anek Latin"/>
                          <a:cs typeface="Anek Latin"/>
                          <a:sym typeface="Anek Latin"/>
                        </a:rPr>
                        <a:t>4</a:t>
                      </a:r>
                      <a:endParaRPr sz="2000">
                        <a:solidFill>
                          <a:schemeClr val="lt1"/>
                        </a:solidFill>
                        <a:latin typeface="Anek Latin"/>
                        <a:ea typeface="Anek Latin"/>
                        <a:cs typeface="Anek Latin"/>
                        <a:sym typeface="Anek Latin"/>
                      </a:endParaRPr>
                    </a:p>
                  </a:txBody>
                  <a:tcPr marL="91425" marR="91425" marT="68575" marB="6857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2000">
                          <a:solidFill>
                            <a:schemeClr val="lt1"/>
                          </a:solidFill>
                          <a:latin typeface="Anek Latin"/>
                          <a:ea typeface="Anek Latin"/>
                          <a:cs typeface="Anek Latin"/>
                          <a:sym typeface="Anek Latin"/>
                        </a:rPr>
                        <a:t>3</a:t>
                      </a:r>
                      <a:endParaRPr sz="2000">
                        <a:solidFill>
                          <a:schemeClr val="lt1"/>
                        </a:solidFill>
                        <a:latin typeface="Anek Latin"/>
                        <a:ea typeface="Anek Latin"/>
                        <a:cs typeface="Anek Latin"/>
                        <a:sym typeface="Anek Latin"/>
                      </a:endParaRPr>
                    </a:p>
                  </a:txBody>
                  <a:tcPr marL="91425" marR="91425" marT="68575" marB="6857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2000">
                          <a:solidFill>
                            <a:schemeClr val="lt1"/>
                          </a:solidFill>
                          <a:latin typeface="Anek Latin"/>
                          <a:ea typeface="Anek Latin"/>
                          <a:cs typeface="Anek Latin"/>
                          <a:sym typeface="Anek Latin"/>
                        </a:rPr>
                        <a:t>3.45</a:t>
                      </a:r>
                      <a:endParaRPr sz="2000">
                        <a:solidFill>
                          <a:schemeClr val="lt1"/>
                        </a:solidFill>
                        <a:latin typeface="Anek Latin"/>
                        <a:ea typeface="Anek Latin"/>
                        <a:cs typeface="Anek Latin"/>
                        <a:sym typeface="Anek Latin"/>
                      </a:endParaRPr>
                    </a:p>
                  </a:txBody>
                  <a:tcPr marL="91425" marR="91425" marT="68575" marB="6857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93C47D"/>
                    </a:solidFill>
                  </a:tcPr>
                </a:tc>
                <a:extLst>
                  <a:ext uri="{0D108BD9-81ED-4DB2-BD59-A6C34878D82A}">
                    <a16:rowId xmlns:a16="http://schemas.microsoft.com/office/drawing/2014/main" val="10003"/>
                  </a:ext>
                </a:extLst>
              </a:tr>
              <a:tr h="684300">
                <a:tc>
                  <a:txBody>
                    <a:bodyPr/>
                    <a:lstStyle/>
                    <a:p>
                      <a:pPr marL="0" lvl="0" indent="0" algn="ctr" rtl="0">
                        <a:spcBef>
                          <a:spcPts val="0"/>
                        </a:spcBef>
                        <a:spcAft>
                          <a:spcPts val="0"/>
                        </a:spcAft>
                        <a:buNone/>
                      </a:pPr>
                      <a:r>
                        <a:rPr lang="en" sz="1200">
                          <a:solidFill>
                            <a:schemeClr val="dk1"/>
                          </a:solidFill>
                          <a:latin typeface="Anek Latin Medium"/>
                          <a:ea typeface="Anek Latin Medium"/>
                          <a:cs typeface="Anek Latin Medium"/>
                          <a:sym typeface="Anek Latin Medium"/>
                        </a:rPr>
                        <a:t>Funnel.io</a:t>
                      </a:r>
                      <a:endParaRPr sz="1200">
                        <a:solidFill>
                          <a:schemeClr val="dk1"/>
                        </a:solidFill>
                        <a:latin typeface="Anek Latin Medium"/>
                        <a:ea typeface="Anek Latin Medium"/>
                        <a:cs typeface="Anek Latin Medium"/>
                        <a:sym typeface="Anek Latin Medium"/>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2000">
                          <a:solidFill>
                            <a:schemeClr val="lt1"/>
                          </a:solidFill>
                          <a:latin typeface="Anek Latin"/>
                          <a:ea typeface="Anek Latin"/>
                          <a:cs typeface="Anek Latin"/>
                          <a:sym typeface="Anek Latin"/>
                        </a:rPr>
                        <a:t>4</a:t>
                      </a:r>
                      <a:endParaRPr sz="2000">
                        <a:solidFill>
                          <a:schemeClr val="lt1"/>
                        </a:solidFill>
                        <a:latin typeface="Anek Latin"/>
                        <a:ea typeface="Anek Latin"/>
                        <a:cs typeface="Anek Latin"/>
                        <a:sym typeface="Anek Latin"/>
                      </a:endParaRPr>
                    </a:p>
                  </a:txBody>
                  <a:tcPr marL="91425" marR="91425" marT="68575" marB="6857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2000">
                          <a:solidFill>
                            <a:schemeClr val="lt1"/>
                          </a:solidFill>
                          <a:latin typeface="Anek Latin"/>
                          <a:ea typeface="Anek Latin"/>
                          <a:cs typeface="Anek Latin"/>
                          <a:sym typeface="Anek Latin"/>
                        </a:rPr>
                        <a:t>4</a:t>
                      </a:r>
                      <a:endParaRPr sz="2000">
                        <a:solidFill>
                          <a:schemeClr val="lt1"/>
                        </a:solidFill>
                        <a:latin typeface="Anek Latin"/>
                        <a:ea typeface="Anek Latin"/>
                        <a:cs typeface="Anek Latin"/>
                        <a:sym typeface="Anek Latin"/>
                      </a:endParaRPr>
                    </a:p>
                  </a:txBody>
                  <a:tcPr marL="91425" marR="91425" marT="68575" marB="6857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2000">
                          <a:solidFill>
                            <a:schemeClr val="lt1"/>
                          </a:solidFill>
                          <a:latin typeface="Anek Latin"/>
                          <a:ea typeface="Anek Latin"/>
                          <a:cs typeface="Anek Latin"/>
                          <a:sym typeface="Anek Latin"/>
                        </a:rPr>
                        <a:t>1</a:t>
                      </a:r>
                      <a:endParaRPr sz="2000">
                        <a:solidFill>
                          <a:schemeClr val="lt1"/>
                        </a:solidFill>
                        <a:latin typeface="Anek Latin"/>
                        <a:ea typeface="Anek Latin"/>
                        <a:cs typeface="Anek Latin"/>
                        <a:sym typeface="Anek Latin"/>
                      </a:endParaRPr>
                    </a:p>
                  </a:txBody>
                  <a:tcPr marL="91425" marR="91425" marT="68575" marB="6857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2000">
                          <a:solidFill>
                            <a:schemeClr val="lt1"/>
                          </a:solidFill>
                          <a:latin typeface="Anek Latin"/>
                          <a:ea typeface="Anek Latin"/>
                          <a:cs typeface="Anek Latin"/>
                          <a:sym typeface="Anek Latin"/>
                        </a:rPr>
                        <a:t>4</a:t>
                      </a:r>
                      <a:endParaRPr sz="2000">
                        <a:solidFill>
                          <a:schemeClr val="lt1"/>
                        </a:solidFill>
                        <a:latin typeface="Anek Latin"/>
                        <a:ea typeface="Anek Latin"/>
                        <a:cs typeface="Anek Latin"/>
                        <a:sym typeface="Anek Latin"/>
                      </a:endParaRPr>
                    </a:p>
                  </a:txBody>
                  <a:tcPr marL="91425" marR="91425" marT="68575" marB="6857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2000">
                          <a:solidFill>
                            <a:schemeClr val="lt1"/>
                          </a:solidFill>
                          <a:latin typeface="Anek Latin"/>
                          <a:ea typeface="Anek Latin"/>
                          <a:cs typeface="Anek Latin"/>
                          <a:sym typeface="Anek Latin"/>
                        </a:rPr>
                        <a:t>3</a:t>
                      </a:r>
                      <a:endParaRPr sz="2000">
                        <a:solidFill>
                          <a:schemeClr val="lt1"/>
                        </a:solidFill>
                        <a:latin typeface="Anek Latin"/>
                        <a:ea typeface="Anek Latin"/>
                        <a:cs typeface="Anek Latin"/>
                        <a:sym typeface="Anek Latin"/>
                      </a:endParaRPr>
                    </a:p>
                  </a:txBody>
                  <a:tcPr marL="91425" marR="91425" marT="68575" marB="6857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2000">
                          <a:solidFill>
                            <a:schemeClr val="lt1"/>
                          </a:solidFill>
                          <a:latin typeface="Anek Latin"/>
                          <a:ea typeface="Anek Latin"/>
                          <a:cs typeface="Anek Latin"/>
                          <a:sym typeface="Anek Latin"/>
                        </a:rPr>
                        <a:t>3.30</a:t>
                      </a:r>
                      <a:endParaRPr sz="2000">
                        <a:solidFill>
                          <a:schemeClr val="lt1"/>
                        </a:solidFill>
                        <a:latin typeface="Anek Latin"/>
                        <a:ea typeface="Anek Latin"/>
                        <a:cs typeface="Anek Latin"/>
                        <a:sym typeface="Anek Latin"/>
                      </a:endParaRPr>
                    </a:p>
                  </a:txBody>
                  <a:tcPr marL="91425" marR="91425" marT="68575" marB="6857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6D7A8"/>
                    </a:solidFill>
                  </a:tcPr>
                </a:tc>
                <a:extLst>
                  <a:ext uri="{0D108BD9-81ED-4DB2-BD59-A6C34878D82A}">
                    <a16:rowId xmlns:a16="http://schemas.microsoft.com/office/drawing/2014/main" val="10004"/>
                  </a:ext>
                </a:extLst>
              </a:tr>
            </a:tbl>
          </a:graphicData>
        </a:graphic>
      </p:graphicFrame>
      <p:sp>
        <p:nvSpPr>
          <p:cNvPr id="616" name="Google Shape;616;p4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sp>
        <p:nvSpPr>
          <p:cNvPr id="617" name="Google Shape;617;p41"/>
          <p:cNvSpPr txBox="1"/>
          <p:nvPr/>
        </p:nvSpPr>
        <p:spPr>
          <a:xfrm>
            <a:off x="6755200" y="4557850"/>
            <a:ext cx="1663200" cy="19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Anek Latin Light"/>
                <a:ea typeface="Anek Latin Light"/>
                <a:cs typeface="Anek Latin Light"/>
                <a:sym typeface="Anek Latin Light"/>
              </a:rPr>
              <a:t>Scale 1-5 (ascending)</a:t>
            </a:r>
            <a:endParaRPr sz="1200">
              <a:solidFill>
                <a:schemeClr val="dk1"/>
              </a:solidFill>
              <a:latin typeface="Anek Latin Light"/>
              <a:ea typeface="Anek Latin Light"/>
              <a:cs typeface="Anek Latin Light"/>
              <a:sym typeface="Anek Latin Light"/>
            </a:endParaRPr>
          </a:p>
        </p:txBody>
      </p:sp>
    </p:spTree>
  </p:cSld>
  <p:clrMapOvr>
    <a:masterClrMapping/>
  </p:clrMapOvr>
</p:sld>
</file>

<file path=ppt/theme/theme1.xml><?xml version="1.0" encoding="utf-8"?>
<a:theme xmlns:a="http://schemas.openxmlformats.org/drawingml/2006/main" name="SEO KPI by Slidesgo">
  <a:themeElements>
    <a:clrScheme name="Simple Light">
      <a:dk1>
        <a:srgbClr val="FFFFFF"/>
      </a:dk1>
      <a:lt1>
        <a:srgbClr val="161F2C"/>
      </a:lt1>
      <a:dk2>
        <a:srgbClr val="243B5D"/>
      </a:dk2>
      <a:lt2>
        <a:srgbClr val="385886"/>
      </a:lt2>
      <a:accent1>
        <a:srgbClr val="5F87C1"/>
      </a:accent1>
      <a:accent2>
        <a:srgbClr val="9CB4D8"/>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E2A47"/>
      </a:dk1>
      <a:lt1>
        <a:srgbClr val="FFFFFF"/>
      </a:lt1>
      <a:dk2>
        <a:srgbClr val="869FB2"/>
      </a:dk2>
      <a:lt2>
        <a:srgbClr val="FFFFFF"/>
      </a:lt2>
      <a:accent1>
        <a:srgbClr val="FFFFFF"/>
      </a:accent1>
      <a:accent2>
        <a:srgbClr val="FFFFFF"/>
      </a:accent2>
      <a:accent3>
        <a:srgbClr val="FFFFFF"/>
      </a:accent3>
      <a:accent4>
        <a:srgbClr val="FFFFFF"/>
      </a:accent4>
      <a:accent5>
        <a:srgbClr val="FFFFFF"/>
      </a:accent5>
      <a:accent6>
        <a:srgbClr val="FFFFFF"/>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TotalTime>
  <Words>1465</Words>
  <Application>Microsoft Macintosh PowerPoint</Application>
  <PresentationFormat>On-screen Show (16:9)</PresentationFormat>
  <Paragraphs>300</Paragraphs>
  <Slides>26</Slides>
  <Notes>26</Notes>
  <HiddenSlides>5</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26</vt:i4>
      </vt:variant>
    </vt:vector>
  </HeadingPairs>
  <TitlesOfParts>
    <vt:vector size="39" baseType="lpstr">
      <vt:lpstr>Roboto</vt:lpstr>
      <vt:lpstr>DM Sans ExtraBold</vt:lpstr>
      <vt:lpstr>Bebas Neue</vt:lpstr>
      <vt:lpstr>Anaheim</vt:lpstr>
      <vt:lpstr>Anek Latin Medium</vt:lpstr>
      <vt:lpstr>Proxima Nova</vt:lpstr>
      <vt:lpstr>Anek Latin</vt:lpstr>
      <vt:lpstr>Anek Latin Light</vt:lpstr>
      <vt:lpstr>Arial</vt:lpstr>
      <vt:lpstr>Nunito Light</vt:lpstr>
      <vt:lpstr>DM Sans</vt:lpstr>
      <vt:lpstr>SEO KPI by Slidesgo</vt:lpstr>
      <vt:lpstr>Slidesgo Final Pages</vt:lpstr>
      <vt:lpstr>Data Aggregation for STC</vt:lpstr>
      <vt:lpstr>Our team</vt:lpstr>
      <vt:lpstr>Data: A foundation for marketing</vt:lpstr>
      <vt:lpstr>The Data Aggregation Pipeline</vt:lpstr>
      <vt:lpstr>Our Sponsor: Hong Kong Standards and Testing Centre</vt:lpstr>
      <vt:lpstr>Connecting STC to Data Aggregation</vt:lpstr>
      <vt:lpstr>A strategic decision</vt:lpstr>
      <vt:lpstr>PowerPoint Presentation</vt:lpstr>
      <vt:lpstr>Paving the way: Decision Matrix </vt:lpstr>
      <vt:lpstr>Design Philosophy: Iterative</vt:lpstr>
      <vt:lpstr>Website Features</vt:lpstr>
      <vt:lpstr>Challenges &amp; Setbacks</vt:lpstr>
      <vt:lpstr>PowerPoint Presentation</vt:lpstr>
      <vt:lpstr>Demonstration</vt:lpstr>
      <vt:lpstr>PowerPoint Presentation</vt:lpstr>
      <vt:lpstr>User Guide and Technical Documentation</vt:lpstr>
      <vt:lpstr>If we had more time…</vt:lpstr>
      <vt:lpstr>Acknowledgements</vt:lpstr>
      <vt:lpstr>Questions?</vt:lpstr>
      <vt:lpstr>System Architecture</vt:lpstr>
      <vt:lpstr>User Experience Flowchart</vt:lpstr>
      <vt:lpstr>Bibliography</vt:lpstr>
      <vt:lpstr>Computer mockup</vt:lpstr>
      <vt:lpstr>Phone mockup</vt:lpstr>
      <vt:lpstr>Presentation Overview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Aggregation for STC</dc:title>
  <cp:lastModifiedBy>Stoiber, Daniel</cp:lastModifiedBy>
  <cp:revision>2</cp:revision>
  <dcterms:modified xsi:type="dcterms:W3CDTF">2024-02-26T08:42:51Z</dcterms:modified>
</cp:coreProperties>
</file>